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2.svg" ContentType="image/svg+xml"/>
  <Override PartName="/ppt/media/image5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98" r:id="rId3"/>
    <p:sldId id="662" r:id="rId5"/>
    <p:sldId id="296" r:id="rId6"/>
    <p:sldId id="335" r:id="rId7"/>
    <p:sldId id="336" r:id="rId8"/>
    <p:sldId id="553" r:id="rId9"/>
    <p:sldId id="340" r:id="rId10"/>
    <p:sldId id="642" r:id="rId11"/>
    <p:sldId id="343" r:id="rId12"/>
    <p:sldId id="551" r:id="rId13"/>
    <p:sldId id="648" r:id="rId14"/>
    <p:sldId id="647" r:id="rId15"/>
    <p:sldId id="649" r:id="rId16"/>
    <p:sldId id="650" r:id="rId17"/>
    <p:sldId id="651" r:id="rId18"/>
    <p:sldId id="645" r:id="rId19"/>
    <p:sldId id="646" r:id="rId20"/>
    <p:sldId id="406" r:id="rId21"/>
    <p:sldId id="327" r:id="rId22"/>
    <p:sldId id="547" r:id="rId23"/>
    <p:sldId id="554" r:id="rId24"/>
    <p:sldId id="300" r:id="rId25"/>
    <p:sldId id="549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0" autoAdjust="0"/>
    <p:restoredTop sz="93826" autoAdjust="0"/>
  </p:normalViewPr>
  <p:slideViewPr>
    <p:cSldViewPr snapToGrid="0" showGuides="1">
      <p:cViewPr varScale="1">
        <p:scale>
          <a:sx n="63" d="100"/>
          <a:sy n="63" d="100"/>
        </p:scale>
        <p:origin x="804" y="48"/>
      </p:cViewPr>
      <p:guideLst>
        <p:guide orient="horz" pos="2094"/>
        <p:guide pos="40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9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13A51-C5E4-47B6-8870-665410A7A8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08899-20A8-46AD-AA03-3D1308691BC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7952227" y="3954857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1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1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70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4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7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2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2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7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8 h 2257169"/>
              <a:gd name="connsiteX136" fmla="*/ 250314 w 3316302"/>
              <a:gd name="connsiteY136" fmla="*/ 1565549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1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1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1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1406285" y="3954857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1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70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4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7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2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2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7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8 h 2257169"/>
              <a:gd name="connsiteX136" fmla="*/ 250315 w 3316303"/>
              <a:gd name="connsiteY136" fmla="*/ 1565549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1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8"/>
                </a:lnTo>
                <a:lnTo>
                  <a:pt x="250315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1406285" y="1197143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2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69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5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8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3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3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8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9 h 2257169"/>
              <a:gd name="connsiteX136" fmla="*/ 250315 w 3316303"/>
              <a:gd name="connsiteY136" fmla="*/ 1565550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2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9"/>
                </a:lnTo>
                <a:lnTo>
                  <a:pt x="250315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5"/>
          </p:nvPr>
        </p:nvSpPr>
        <p:spPr>
          <a:xfrm>
            <a:off x="7952227" y="1197143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2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2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69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5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8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3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3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8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9 h 2257169"/>
              <a:gd name="connsiteX136" fmla="*/ 250314 w 3316302"/>
              <a:gd name="connsiteY136" fmla="*/ 1565550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2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2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2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9"/>
                </a:lnTo>
                <a:lnTo>
                  <a:pt x="250314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2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679258" y="2576000"/>
            <a:ext cx="3316301" cy="2257169"/>
          </a:xfrm>
          <a:custGeom>
            <a:avLst/>
            <a:gdLst>
              <a:gd name="connsiteX0" fmla="*/ 1620531 w 3316301"/>
              <a:gd name="connsiteY0" fmla="*/ 0 h 2257169"/>
              <a:gd name="connsiteX1" fmla="*/ 1689982 w 3316301"/>
              <a:gd name="connsiteY1" fmla="*/ 0 h 2257169"/>
              <a:gd name="connsiteX2" fmla="*/ 1757987 w 3316301"/>
              <a:gd name="connsiteY2" fmla="*/ 0 h 2257169"/>
              <a:gd name="connsiteX3" fmla="*/ 1827438 w 3316301"/>
              <a:gd name="connsiteY3" fmla="*/ 2894 h 2257169"/>
              <a:gd name="connsiteX4" fmla="*/ 1893995 w 3316301"/>
              <a:gd name="connsiteY4" fmla="*/ 7235 h 2257169"/>
              <a:gd name="connsiteX5" fmla="*/ 1959106 w 3316301"/>
              <a:gd name="connsiteY5" fmla="*/ 14469 h 2257169"/>
              <a:gd name="connsiteX6" fmla="*/ 2024217 w 3316301"/>
              <a:gd name="connsiteY6" fmla="*/ 21704 h 2257169"/>
              <a:gd name="connsiteX7" fmla="*/ 2086434 w 3316301"/>
              <a:gd name="connsiteY7" fmla="*/ 31832 h 2257169"/>
              <a:gd name="connsiteX8" fmla="*/ 2147203 w 3316301"/>
              <a:gd name="connsiteY8" fmla="*/ 41960 h 2257169"/>
              <a:gd name="connsiteX9" fmla="*/ 2206526 w 3316301"/>
              <a:gd name="connsiteY9" fmla="*/ 54982 h 2257169"/>
              <a:gd name="connsiteX10" fmla="*/ 2264403 w 3316301"/>
              <a:gd name="connsiteY10" fmla="*/ 69451 h 2257169"/>
              <a:gd name="connsiteX11" fmla="*/ 2317938 w 3316301"/>
              <a:gd name="connsiteY11" fmla="*/ 85367 h 2257169"/>
              <a:gd name="connsiteX12" fmla="*/ 2371473 w 3316301"/>
              <a:gd name="connsiteY12" fmla="*/ 102730 h 2257169"/>
              <a:gd name="connsiteX13" fmla="*/ 2420668 w 3316301"/>
              <a:gd name="connsiteY13" fmla="*/ 121540 h 2257169"/>
              <a:gd name="connsiteX14" fmla="*/ 2468416 w 3316301"/>
              <a:gd name="connsiteY14" fmla="*/ 141797 h 2257169"/>
              <a:gd name="connsiteX15" fmla="*/ 2513270 w 3316301"/>
              <a:gd name="connsiteY15" fmla="*/ 162053 h 2257169"/>
              <a:gd name="connsiteX16" fmla="*/ 2553783 w 3316301"/>
              <a:gd name="connsiteY16" fmla="*/ 185204 h 2257169"/>
              <a:gd name="connsiteX17" fmla="*/ 2592850 w 3316301"/>
              <a:gd name="connsiteY17" fmla="*/ 209801 h 2257169"/>
              <a:gd name="connsiteX18" fmla="*/ 2737540 w 3316301"/>
              <a:gd name="connsiteY18" fmla="*/ 209801 h 2257169"/>
              <a:gd name="connsiteX19" fmla="*/ 2766478 w 3316301"/>
              <a:gd name="connsiteY19" fmla="*/ 211248 h 2257169"/>
              <a:gd name="connsiteX20" fmla="*/ 2795416 w 3316301"/>
              <a:gd name="connsiteY20" fmla="*/ 215589 h 2257169"/>
              <a:gd name="connsiteX21" fmla="*/ 2822907 w 3316301"/>
              <a:gd name="connsiteY21" fmla="*/ 222823 h 2257169"/>
              <a:gd name="connsiteX22" fmla="*/ 2848951 w 3316301"/>
              <a:gd name="connsiteY22" fmla="*/ 231505 h 2257169"/>
              <a:gd name="connsiteX23" fmla="*/ 2874996 w 3316301"/>
              <a:gd name="connsiteY23" fmla="*/ 244527 h 2257169"/>
              <a:gd name="connsiteX24" fmla="*/ 2898146 w 3316301"/>
              <a:gd name="connsiteY24" fmla="*/ 258996 h 2257169"/>
              <a:gd name="connsiteX25" fmla="*/ 2921297 w 3316301"/>
              <a:gd name="connsiteY25" fmla="*/ 274912 h 2257169"/>
              <a:gd name="connsiteX26" fmla="*/ 2941553 w 3316301"/>
              <a:gd name="connsiteY26" fmla="*/ 293721 h 2257169"/>
              <a:gd name="connsiteX27" fmla="*/ 2960363 w 3316301"/>
              <a:gd name="connsiteY27" fmla="*/ 313978 h 2257169"/>
              <a:gd name="connsiteX28" fmla="*/ 2976279 w 3316301"/>
              <a:gd name="connsiteY28" fmla="*/ 335682 h 2257169"/>
              <a:gd name="connsiteX29" fmla="*/ 2990748 w 3316301"/>
              <a:gd name="connsiteY29" fmla="*/ 360279 h 2257169"/>
              <a:gd name="connsiteX30" fmla="*/ 3002323 w 3316301"/>
              <a:gd name="connsiteY30" fmla="*/ 384876 h 2257169"/>
              <a:gd name="connsiteX31" fmla="*/ 3012451 w 3316301"/>
              <a:gd name="connsiteY31" fmla="*/ 410921 h 2257169"/>
              <a:gd name="connsiteX32" fmla="*/ 3019686 w 3316301"/>
              <a:gd name="connsiteY32" fmla="*/ 438412 h 2257169"/>
              <a:gd name="connsiteX33" fmla="*/ 3024027 w 3316301"/>
              <a:gd name="connsiteY33" fmla="*/ 467350 h 2257169"/>
              <a:gd name="connsiteX34" fmla="*/ 3025474 w 3316301"/>
              <a:gd name="connsiteY34" fmla="*/ 496288 h 2257169"/>
              <a:gd name="connsiteX35" fmla="*/ 3025474 w 3316301"/>
              <a:gd name="connsiteY35" fmla="*/ 687279 h 2257169"/>
              <a:gd name="connsiteX36" fmla="*/ 3057305 w 3316301"/>
              <a:gd name="connsiteY36" fmla="*/ 701748 h 2257169"/>
              <a:gd name="connsiteX37" fmla="*/ 3087690 w 3316301"/>
              <a:gd name="connsiteY37" fmla="*/ 717664 h 2257169"/>
              <a:gd name="connsiteX38" fmla="*/ 3116628 w 3316301"/>
              <a:gd name="connsiteY38" fmla="*/ 736474 h 2257169"/>
              <a:gd name="connsiteX39" fmla="*/ 3144120 w 3316301"/>
              <a:gd name="connsiteY39" fmla="*/ 756731 h 2257169"/>
              <a:gd name="connsiteX40" fmla="*/ 3170164 w 3316301"/>
              <a:gd name="connsiteY40" fmla="*/ 779881 h 2257169"/>
              <a:gd name="connsiteX41" fmla="*/ 3193314 w 3316301"/>
              <a:gd name="connsiteY41" fmla="*/ 805925 h 2257169"/>
              <a:gd name="connsiteX42" fmla="*/ 3216465 w 3316301"/>
              <a:gd name="connsiteY42" fmla="*/ 831970 h 2257169"/>
              <a:gd name="connsiteX43" fmla="*/ 3236721 w 3316301"/>
              <a:gd name="connsiteY43" fmla="*/ 860908 h 2257169"/>
              <a:gd name="connsiteX44" fmla="*/ 3254084 w 3316301"/>
              <a:gd name="connsiteY44" fmla="*/ 891293 h 2257169"/>
              <a:gd name="connsiteX45" fmla="*/ 3270000 w 3316301"/>
              <a:gd name="connsiteY45" fmla="*/ 923125 h 2257169"/>
              <a:gd name="connsiteX46" fmla="*/ 3284469 w 3316301"/>
              <a:gd name="connsiteY46" fmla="*/ 954956 h 2257169"/>
              <a:gd name="connsiteX47" fmla="*/ 3296044 w 3316301"/>
              <a:gd name="connsiteY47" fmla="*/ 989682 h 2257169"/>
              <a:gd name="connsiteX48" fmla="*/ 3304726 w 3316301"/>
              <a:gd name="connsiteY48" fmla="*/ 1024408 h 2257169"/>
              <a:gd name="connsiteX49" fmla="*/ 3311960 w 3316301"/>
              <a:gd name="connsiteY49" fmla="*/ 1060580 h 2257169"/>
              <a:gd name="connsiteX50" fmla="*/ 3314854 w 3316301"/>
              <a:gd name="connsiteY50" fmla="*/ 1098200 h 2257169"/>
              <a:gd name="connsiteX51" fmla="*/ 3316301 w 3316301"/>
              <a:gd name="connsiteY51" fmla="*/ 1135819 h 2257169"/>
              <a:gd name="connsiteX52" fmla="*/ 3314854 w 3316301"/>
              <a:gd name="connsiteY52" fmla="*/ 1173439 h 2257169"/>
              <a:gd name="connsiteX53" fmla="*/ 3311960 w 3316301"/>
              <a:gd name="connsiteY53" fmla="*/ 1209611 h 2257169"/>
              <a:gd name="connsiteX54" fmla="*/ 3304726 w 3316301"/>
              <a:gd name="connsiteY54" fmla="*/ 1245784 h 2257169"/>
              <a:gd name="connsiteX55" fmla="*/ 3296044 w 3316301"/>
              <a:gd name="connsiteY55" fmla="*/ 1281956 h 2257169"/>
              <a:gd name="connsiteX56" fmla="*/ 3284469 w 3316301"/>
              <a:gd name="connsiteY56" fmla="*/ 1315235 h 2257169"/>
              <a:gd name="connsiteX57" fmla="*/ 3270000 w 3316301"/>
              <a:gd name="connsiteY57" fmla="*/ 1348514 h 2257169"/>
              <a:gd name="connsiteX58" fmla="*/ 3254084 w 3316301"/>
              <a:gd name="connsiteY58" fmla="*/ 1380346 h 2257169"/>
              <a:gd name="connsiteX59" fmla="*/ 3236721 w 3316301"/>
              <a:gd name="connsiteY59" fmla="*/ 1410731 h 2257169"/>
              <a:gd name="connsiteX60" fmla="*/ 3216465 w 3316301"/>
              <a:gd name="connsiteY60" fmla="*/ 1438222 h 2257169"/>
              <a:gd name="connsiteX61" fmla="*/ 3193314 w 3316301"/>
              <a:gd name="connsiteY61" fmla="*/ 1465713 h 2257169"/>
              <a:gd name="connsiteX62" fmla="*/ 3170164 w 3316301"/>
              <a:gd name="connsiteY62" fmla="*/ 1490310 h 2257169"/>
              <a:gd name="connsiteX63" fmla="*/ 3144120 w 3316301"/>
              <a:gd name="connsiteY63" fmla="*/ 1513461 h 2257169"/>
              <a:gd name="connsiteX64" fmla="*/ 3116628 w 3316301"/>
              <a:gd name="connsiteY64" fmla="*/ 1535164 h 2257169"/>
              <a:gd name="connsiteX65" fmla="*/ 3087690 w 3316301"/>
              <a:gd name="connsiteY65" fmla="*/ 1553974 h 2257169"/>
              <a:gd name="connsiteX66" fmla="*/ 3057305 w 3316301"/>
              <a:gd name="connsiteY66" fmla="*/ 1569890 h 2257169"/>
              <a:gd name="connsiteX67" fmla="*/ 3025474 w 3316301"/>
              <a:gd name="connsiteY67" fmla="*/ 1584359 h 2257169"/>
              <a:gd name="connsiteX68" fmla="*/ 3025474 w 3316301"/>
              <a:gd name="connsiteY68" fmla="*/ 1779691 h 2257169"/>
              <a:gd name="connsiteX69" fmla="*/ 3024027 w 3316301"/>
              <a:gd name="connsiteY69" fmla="*/ 1808629 h 2257169"/>
              <a:gd name="connsiteX70" fmla="*/ 3019686 w 3316301"/>
              <a:gd name="connsiteY70" fmla="*/ 1837567 h 2257169"/>
              <a:gd name="connsiteX71" fmla="*/ 3012451 w 3316301"/>
              <a:gd name="connsiteY71" fmla="*/ 1865058 h 2257169"/>
              <a:gd name="connsiteX72" fmla="*/ 3002323 w 3316301"/>
              <a:gd name="connsiteY72" fmla="*/ 1891103 h 2257169"/>
              <a:gd name="connsiteX73" fmla="*/ 2990748 w 3316301"/>
              <a:gd name="connsiteY73" fmla="*/ 1915700 h 2257169"/>
              <a:gd name="connsiteX74" fmla="*/ 2976279 w 3316301"/>
              <a:gd name="connsiteY74" fmla="*/ 1940297 h 2257169"/>
              <a:gd name="connsiteX75" fmla="*/ 2960363 w 3316301"/>
              <a:gd name="connsiteY75" fmla="*/ 1962001 h 2257169"/>
              <a:gd name="connsiteX76" fmla="*/ 2941553 w 3316301"/>
              <a:gd name="connsiteY76" fmla="*/ 1982258 h 2257169"/>
              <a:gd name="connsiteX77" fmla="*/ 2921297 w 3316301"/>
              <a:gd name="connsiteY77" fmla="*/ 2001067 h 2257169"/>
              <a:gd name="connsiteX78" fmla="*/ 2898146 w 3316301"/>
              <a:gd name="connsiteY78" fmla="*/ 2016983 h 2257169"/>
              <a:gd name="connsiteX79" fmla="*/ 2874996 w 3316301"/>
              <a:gd name="connsiteY79" fmla="*/ 2031452 h 2257169"/>
              <a:gd name="connsiteX80" fmla="*/ 2848951 w 3316301"/>
              <a:gd name="connsiteY80" fmla="*/ 2043028 h 2257169"/>
              <a:gd name="connsiteX81" fmla="*/ 2822907 w 3316301"/>
              <a:gd name="connsiteY81" fmla="*/ 2053156 h 2257169"/>
              <a:gd name="connsiteX82" fmla="*/ 2795416 w 3316301"/>
              <a:gd name="connsiteY82" fmla="*/ 2060390 h 2257169"/>
              <a:gd name="connsiteX83" fmla="*/ 2766478 w 3316301"/>
              <a:gd name="connsiteY83" fmla="*/ 2064731 h 2257169"/>
              <a:gd name="connsiteX84" fmla="*/ 2737540 w 3316301"/>
              <a:gd name="connsiteY84" fmla="*/ 2066178 h 2257169"/>
              <a:gd name="connsiteX85" fmla="*/ 2562465 w 3316301"/>
              <a:gd name="connsiteY85" fmla="*/ 2066178 h 2257169"/>
              <a:gd name="connsiteX86" fmla="*/ 2523398 w 3316301"/>
              <a:gd name="connsiteY86" fmla="*/ 2087882 h 2257169"/>
              <a:gd name="connsiteX87" fmla="*/ 2481438 w 3316301"/>
              <a:gd name="connsiteY87" fmla="*/ 2108138 h 2257169"/>
              <a:gd name="connsiteX88" fmla="*/ 2438031 w 3316301"/>
              <a:gd name="connsiteY88" fmla="*/ 2128395 h 2257169"/>
              <a:gd name="connsiteX89" fmla="*/ 2391730 w 3316301"/>
              <a:gd name="connsiteY89" fmla="*/ 2147204 h 2257169"/>
              <a:gd name="connsiteX90" fmla="*/ 2342535 w 3316301"/>
              <a:gd name="connsiteY90" fmla="*/ 2163120 h 2257169"/>
              <a:gd name="connsiteX91" fmla="*/ 2290447 w 3316301"/>
              <a:gd name="connsiteY91" fmla="*/ 2179036 h 2257169"/>
              <a:gd name="connsiteX92" fmla="*/ 2236911 w 3316301"/>
              <a:gd name="connsiteY92" fmla="*/ 2193505 h 2257169"/>
              <a:gd name="connsiteX93" fmla="*/ 2181929 w 3316301"/>
              <a:gd name="connsiteY93" fmla="*/ 2206528 h 2257169"/>
              <a:gd name="connsiteX94" fmla="*/ 2125500 w 3316301"/>
              <a:gd name="connsiteY94" fmla="*/ 2218103 h 2257169"/>
              <a:gd name="connsiteX95" fmla="*/ 2066177 w 3316301"/>
              <a:gd name="connsiteY95" fmla="*/ 2228231 h 2257169"/>
              <a:gd name="connsiteX96" fmla="*/ 2006854 w 3316301"/>
              <a:gd name="connsiteY96" fmla="*/ 2236912 h 2257169"/>
              <a:gd name="connsiteX97" fmla="*/ 1944637 w 3316301"/>
              <a:gd name="connsiteY97" fmla="*/ 2244147 h 2257169"/>
              <a:gd name="connsiteX98" fmla="*/ 1882420 w 3316301"/>
              <a:gd name="connsiteY98" fmla="*/ 2249935 h 2257169"/>
              <a:gd name="connsiteX99" fmla="*/ 1818756 w 3316301"/>
              <a:gd name="connsiteY99" fmla="*/ 2254275 h 2257169"/>
              <a:gd name="connsiteX100" fmla="*/ 1755093 w 3316301"/>
              <a:gd name="connsiteY100" fmla="*/ 2255722 h 2257169"/>
              <a:gd name="connsiteX101" fmla="*/ 1689982 w 3316301"/>
              <a:gd name="connsiteY101" fmla="*/ 2257169 h 2257169"/>
              <a:gd name="connsiteX102" fmla="*/ 1623425 w 3316301"/>
              <a:gd name="connsiteY102" fmla="*/ 2255722 h 2257169"/>
              <a:gd name="connsiteX103" fmla="*/ 1559761 w 3316301"/>
              <a:gd name="connsiteY103" fmla="*/ 2254275 h 2257169"/>
              <a:gd name="connsiteX104" fmla="*/ 1496097 w 3316301"/>
              <a:gd name="connsiteY104" fmla="*/ 2249935 h 2257169"/>
              <a:gd name="connsiteX105" fmla="*/ 1433880 w 3316301"/>
              <a:gd name="connsiteY105" fmla="*/ 2244147 h 2257169"/>
              <a:gd name="connsiteX106" fmla="*/ 1371663 w 3316301"/>
              <a:gd name="connsiteY106" fmla="*/ 2236912 h 2257169"/>
              <a:gd name="connsiteX107" fmla="*/ 1312340 w 3316301"/>
              <a:gd name="connsiteY107" fmla="*/ 2228231 h 2257169"/>
              <a:gd name="connsiteX108" fmla="*/ 1253017 w 3316301"/>
              <a:gd name="connsiteY108" fmla="*/ 2218103 h 2257169"/>
              <a:gd name="connsiteX109" fmla="*/ 1196588 w 3316301"/>
              <a:gd name="connsiteY109" fmla="*/ 2206528 h 2257169"/>
              <a:gd name="connsiteX110" fmla="*/ 1141606 w 3316301"/>
              <a:gd name="connsiteY110" fmla="*/ 2193505 h 2257169"/>
              <a:gd name="connsiteX111" fmla="*/ 1088071 w 3316301"/>
              <a:gd name="connsiteY111" fmla="*/ 2179036 h 2257169"/>
              <a:gd name="connsiteX112" fmla="*/ 1035982 w 3316301"/>
              <a:gd name="connsiteY112" fmla="*/ 2163120 h 2257169"/>
              <a:gd name="connsiteX113" fmla="*/ 988234 w 3316301"/>
              <a:gd name="connsiteY113" fmla="*/ 2147204 h 2257169"/>
              <a:gd name="connsiteX114" fmla="*/ 940486 w 3316301"/>
              <a:gd name="connsiteY114" fmla="*/ 2128395 h 2257169"/>
              <a:gd name="connsiteX115" fmla="*/ 897079 w 3316301"/>
              <a:gd name="connsiteY115" fmla="*/ 2108138 h 2257169"/>
              <a:gd name="connsiteX116" fmla="*/ 855120 w 3316301"/>
              <a:gd name="connsiteY116" fmla="*/ 2087882 h 2257169"/>
              <a:gd name="connsiteX117" fmla="*/ 816053 w 3316301"/>
              <a:gd name="connsiteY117" fmla="*/ 2066178 h 2257169"/>
              <a:gd name="connsiteX118" fmla="*/ 570080 w 3316301"/>
              <a:gd name="connsiteY118" fmla="*/ 2066178 h 2257169"/>
              <a:gd name="connsiteX119" fmla="*/ 539695 w 3316301"/>
              <a:gd name="connsiteY119" fmla="*/ 2064731 h 2257169"/>
              <a:gd name="connsiteX120" fmla="*/ 510756 w 3316301"/>
              <a:gd name="connsiteY120" fmla="*/ 2060390 h 2257169"/>
              <a:gd name="connsiteX121" fmla="*/ 483265 w 3316301"/>
              <a:gd name="connsiteY121" fmla="*/ 2053156 h 2257169"/>
              <a:gd name="connsiteX122" fmla="*/ 457221 w 3316301"/>
              <a:gd name="connsiteY122" fmla="*/ 2043028 h 2257169"/>
              <a:gd name="connsiteX123" fmla="*/ 432624 w 3316301"/>
              <a:gd name="connsiteY123" fmla="*/ 2031452 h 2257169"/>
              <a:gd name="connsiteX124" fmla="*/ 408026 w 3316301"/>
              <a:gd name="connsiteY124" fmla="*/ 2016983 h 2257169"/>
              <a:gd name="connsiteX125" fmla="*/ 386322 w 3316301"/>
              <a:gd name="connsiteY125" fmla="*/ 2001067 h 2257169"/>
              <a:gd name="connsiteX126" fmla="*/ 366066 w 3316301"/>
              <a:gd name="connsiteY126" fmla="*/ 1982258 h 2257169"/>
              <a:gd name="connsiteX127" fmla="*/ 347256 w 3316301"/>
              <a:gd name="connsiteY127" fmla="*/ 1962001 h 2257169"/>
              <a:gd name="connsiteX128" fmla="*/ 331340 w 3316301"/>
              <a:gd name="connsiteY128" fmla="*/ 1940297 h 2257169"/>
              <a:gd name="connsiteX129" fmla="*/ 316871 w 3316301"/>
              <a:gd name="connsiteY129" fmla="*/ 1915700 h 2257169"/>
              <a:gd name="connsiteX130" fmla="*/ 303849 w 3316301"/>
              <a:gd name="connsiteY130" fmla="*/ 1891103 h 2257169"/>
              <a:gd name="connsiteX131" fmla="*/ 293721 w 3316301"/>
              <a:gd name="connsiteY131" fmla="*/ 1865058 h 2257169"/>
              <a:gd name="connsiteX132" fmla="*/ 287933 w 3316301"/>
              <a:gd name="connsiteY132" fmla="*/ 1837567 h 2257169"/>
              <a:gd name="connsiteX133" fmla="*/ 283592 w 3316301"/>
              <a:gd name="connsiteY133" fmla="*/ 1808629 h 2257169"/>
              <a:gd name="connsiteX134" fmla="*/ 280699 w 3316301"/>
              <a:gd name="connsiteY134" fmla="*/ 1779691 h 2257169"/>
              <a:gd name="connsiteX135" fmla="*/ 280699 w 3316301"/>
              <a:gd name="connsiteY135" fmla="*/ 1580018 h 2257169"/>
              <a:gd name="connsiteX136" fmla="*/ 250314 w 3316301"/>
              <a:gd name="connsiteY136" fmla="*/ 1565549 h 2257169"/>
              <a:gd name="connsiteX137" fmla="*/ 221375 w 3316301"/>
              <a:gd name="connsiteY137" fmla="*/ 1548187 h 2257169"/>
              <a:gd name="connsiteX138" fmla="*/ 192437 w 3316301"/>
              <a:gd name="connsiteY138" fmla="*/ 1529377 h 2257169"/>
              <a:gd name="connsiteX139" fmla="*/ 166393 w 3316301"/>
              <a:gd name="connsiteY139" fmla="*/ 1507673 h 2257169"/>
              <a:gd name="connsiteX140" fmla="*/ 141796 w 3316301"/>
              <a:gd name="connsiteY140" fmla="*/ 1484523 h 2257169"/>
              <a:gd name="connsiteX141" fmla="*/ 118645 w 3316301"/>
              <a:gd name="connsiteY141" fmla="*/ 1459926 h 2257169"/>
              <a:gd name="connsiteX142" fmla="*/ 96942 w 3316301"/>
              <a:gd name="connsiteY142" fmla="*/ 1433881 h 2257169"/>
              <a:gd name="connsiteX143" fmla="*/ 78133 w 3316301"/>
              <a:gd name="connsiteY143" fmla="*/ 1404943 h 2257169"/>
              <a:gd name="connsiteX144" fmla="*/ 60770 w 3316301"/>
              <a:gd name="connsiteY144" fmla="*/ 1376005 h 2257169"/>
              <a:gd name="connsiteX145" fmla="*/ 44853 w 3316301"/>
              <a:gd name="connsiteY145" fmla="*/ 1344173 h 2257169"/>
              <a:gd name="connsiteX146" fmla="*/ 31831 w 3316301"/>
              <a:gd name="connsiteY146" fmla="*/ 1312341 h 2257169"/>
              <a:gd name="connsiteX147" fmla="*/ 20256 w 3316301"/>
              <a:gd name="connsiteY147" fmla="*/ 1277616 h 2257169"/>
              <a:gd name="connsiteX148" fmla="*/ 11574 w 3316301"/>
              <a:gd name="connsiteY148" fmla="*/ 1244337 h 2257169"/>
              <a:gd name="connsiteX149" fmla="*/ 4340 w 3316301"/>
              <a:gd name="connsiteY149" fmla="*/ 1208164 h 2257169"/>
              <a:gd name="connsiteX150" fmla="*/ 1446 w 3316301"/>
              <a:gd name="connsiteY150" fmla="*/ 1171992 h 2257169"/>
              <a:gd name="connsiteX151" fmla="*/ 0 w 3316301"/>
              <a:gd name="connsiteY151" fmla="*/ 1135819 h 2257169"/>
              <a:gd name="connsiteX152" fmla="*/ 1446 w 3316301"/>
              <a:gd name="connsiteY152" fmla="*/ 1098200 h 2257169"/>
              <a:gd name="connsiteX153" fmla="*/ 4340 w 3316301"/>
              <a:gd name="connsiteY153" fmla="*/ 1062027 h 2257169"/>
              <a:gd name="connsiteX154" fmla="*/ 11574 w 3316301"/>
              <a:gd name="connsiteY154" fmla="*/ 1027301 h 2257169"/>
              <a:gd name="connsiteX155" fmla="*/ 20256 w 3316301"/>
              <a:gd name="connsiteY155" fmla="*/ 992576 h 2257169"/>
              <a:gd name="connsiteX156" fmla="*/ 31831 w 3316301"/>
              <a:gd name="connsiteY156" fmla="*/ 959297 h 2257169"/>
              <a:gd name="connsiteX157" fmla="*/ 44853 w 3316301"/>
              <a:gd name="connsiteY157" fmla="*/ 927465 h 2257169"/>
              <a:gd name="connsiteX158" fmla="*/ 60770 w 3316301"/>
              <a:gd name="connsiteY158" fmla="*/ 895633 h 2257169"/>
              <a:gd name="connsiteX159" fmla="*/ 78133 w 3316301"/>
              <a:gd name="connsiteY159" fmla="*/ 865248 h 2257169"/>
              <a:gd name="connsiteX160" fmla="*/ 96942 w 3316301"/>
              <a:gd name="connsiteY160" fmla="*/ 837757 h 2257169"/>
              <a:gd name="connsiteX161" fmla="*/ 118645 w 3316301"/>
              <a:gd name="connsiteY161" fmla="*/ 810266 h 2257169"/>
              <a:gd name="connsiteX162" fmla="*/ 141796 w 3316301"/>
              <a:gd name="connsiteY162" fmla="*/ 785669 h 2257169"/>
              <a:gd name="connsiteX163" fmla="*/ 166393 w 3316301"/>
              <a:gd name="connsiteY163" fmla="*/ 762518 h 2257169"/>
              <a:gd name="connsiteX164" fmla="*/ 192437 w 3316301"/>
              <a:gd name="connsiteY164" fmla="*/ 742262 h 2257169"/>
              <a:gd name="connsiteX165" fmla="*/ 221375 w 3316301"/>
              <a:gd name="connsiteY165" fmla="*/ 722005 h 2257169"/>
              <a:gd name="connsiteX166" fmla="*/ 250314 w 3316301"/>
              <a:gd name="connsiteY166" fmla="*/ 706089 h 2257169"/>
              <a:gd name="connsiteX167" fmla="*/ 280699 w 3316301"/>
              <a:gd name="connsiteY167" fmla="*/ 691620 h 2257169"/>
              <a:gd name="connsiteX168" fmla="*/ 280699 w 3316301"/>
              <a:gd name="connsiteY168" fmla="*/ 496288 h 2257169"/>
              <a:gd name="connsiteX169" fmla="*/ 283592 w 3316301"/>
              <a:gd name="connsiteY169" fmla="*/ 467350 h 2257169"/>
              <a:gd name="connsiteX170" fmla="*/ 287933 w 3316301"/>
              <a:gd name="connsiteY170" fmla="*/ 438412 h 2257169"/>
              <a:gd name="connsiteX171" fmla="*/ 293721 w 3316301"/>
              <a:gd name="connsiteY171" fmla="*/ 410921 h 2257169"/>
              <a:gd name="connsiteX172" fmla="*/ 303849 w 3316301"/>
              <a:gd name="connsiteY172" fmla="*/ 384876 h 2257169"/>
              <a:gd name="connsiteX173" fmla="*/ 316871 w 3316301"/>
              <a:gd name="connsiteY173" fmla="*/ 360279 h 2257169"/>
              <a:gd name="connsiteX174" fmla="*/ 331340 w 3316301"/>
              <a:gd name="connsiteY174" fmla="*/ 335682 h 2257169"/>
              <a:gd name="connsiteX175" fmla="*/ 347256 w 3316301"/>
              <a:gd name="connsiteY175" fmla="*/ 313978 h 2257169"/>
              <a:gd name="connsiteX176" fmla="*/ 366066 w 3316301"/>
              <a:gd name="connsiteY176" fmla="*/ 293721 h 2257169"/>
              <a:gd name="connsiteX177" fmla="*/ 386322 w 3316301"/>
              <a:gd name="connsiteY177" fmla="*/ 274912 h 2257169"/>
              <a:gd name="connsiteX178" fmla="*/ 408026 w 3316301"/>
              <a:gd name="connsiteY178" fmla="*/ 258996 h 2257169"/>
              <a:gd name="connsiteX179" fmla="*/ 432624 w 3316301"/>
              <a:gd name="connsiteY179" fmla="*/ 244527 h 2257169"/>
              <a:gd name="connsiteX180" fmla="*/ 457221 w 3316301"/>
              <a:gd name="connsiteY180" fmla="*/ 231505 h 2257169"/>
              <a:gd name="connsiteX181" fmla="*/ 483265 w 3316301"/>
              <a:gd name="connsiteY181" fmla="*/ 222823 h 2257169"/>
              <a:gd name="connsiteX182" fmla="*/ 510756 w 3316301"/>
              <a:gd name="connsiteY182" fmla="*/ 215589 h 2257169"/>
              <a:gd name="connsiteX183" fmla="*/ 539695 w 3316301"/>
              <a:gd name="connsiteY183" fmla="*/ 211248 h 2257169"/>
              <a:gd name="connsiteX184" fmla="*/ 570080 w 3316301"/>
              <a:gd name="connsiteY184" fmla="*/ 209801 h 2257169"/>
              <a:gd name="connsiteX185" fmla="*/ 785668 w 3316301"/>
              <a:gd name="connsiteY185" fmla="*/ 209801 h 2257169"/>
              <a:gd name="connsiteX186" fmla="*/ 824735 w 3316301"/>
              <a:gd name="connsiteY186" fmla="*/ 185204 h 2257169"/>
              <a:gd name="connsiteX187" fmla="*/ 866694 w 3316301"/>
              <a:gd name="connsiteY187" fmla="*/ 162053 h 2257169"/>
              <a:gd name="connsiteX188" fmla="*/ 910101 w 3316301"/>
              <a:gd name="connsiteY188" fmla="*/ 141797 h 2257169"/>
              <a:gd name="connsiteX189" fmla="*/ 957849 w 3316301"/>
              <a:gd name="connsiteY189" fmla="*/ 121540 h 2257169"/>
              <a:gd name="connsiteX190" fmla="*/ 1007044 w 3316301"/>
              <a:gd name="connsiteY190" fmla="*/ 102730 h 2257169"/>
              <a:gd name="connsiteX191" fmla="*/ 1060579 w 3316301"/>
              <a:gd name="connsiteY191" fmla="*/ 85367 h 2257169"/>
              <a:gd name="connsiteX192" fmla="*/ 1115562 w 3316301"/>
              <a:gd name="connsiteY192" fmla="*/ 69451 h 2257169"/>
              <a:gd name="connsiteX193" fmla="*/ 1171991 w 3316301"/>
              <a:gd name="connsiteY193" fmla="*/ 54982 h 2257169"/>
              <a:gd name="connsiteX194" fmla="*/ 1231314 w 3316301"/>
              <a:gd name="connsiteY194" fmla="*/ 41960 h 2257169"/>
              <a:gd name="connsiteX195" fmla="*/ 1292084 w 3316301"/>
              <a:gd name="connsiteY195" fmla="*/ 31832 h 2257169"/>
              <a:gd name="connsiteX196" fmla="*/ 1354301 w 3316301"/>
              <a:gd name="connsiteY196" fmla="*/ 21704 h 2257169"/>
              <a:gd name="connsiteX197" fmla="*/ 1419411 w 3316301"/>
              <a:gd name="connsiteY197" fmla="*/ 14469 h 2257169"/>
              <a:gd name="connsiteX198" fmla="*/ 1484522 w 3316301"/>
              <a:gd name="connsiteY198" fmla="*/ 7235 h 2257169"/>
              <a:gd name="connsiteX199" fmla="*/ 1552526 w 3316301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1" h="2257169">
                <a:moveTo>
                  <a:pt x="1620531" y="0"/>
                </a:moveTo>
                <a:lnTo>
                  <a:pt x="1689982" y="0"/>
                </a:lnTo>
                <a:lnTo>
                  <a:pt x="1757987" y="0"/>
                </a:lnTo>
                <a:lnTo>
                  <a:pt x="1827438" y="2894"/>
                </a:lnTo>
                <a:lnTo>
                  <a:pt x="1893995" y="7235"/>
                </a:lnTo>
                <a:lnTo>
                  <a:pt x="1959106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3" y="41960"/>
                </a:lnTo>
                <a:lnTo>
                  <a:pt x="2206526" y="54982"/>
                </a:lnTo>
                <a:lnTo>
                  <a:pt x="2264403" y="69451"/>
                </a:lnTo>
                <a:lnTo>
                  <a:pt x="2317938" y="85367"/>
                </a:lnTo>
                <a:lnTo>
                  <a:pt x="2371473" y="102730"/>
                </a:lnTo>
                <a:lnTo>
                  <a:pt x="2420668" y="121540"/>
                </a:lnTo>
                <a:lnTo>
                  <a:pt x="2468416" y="141797"/>
                </a:lnTo>
                <a:lnTo>
                  <a:pt x="2513270" y="162053"/>
                </a:lnTo>
                <a:lnTo>
                  <a:pt x="2553783" y="185204"/>
                </a:lnTo>
                <a:lnTo>
                  <a:pt x="2592850" y="209801"/>
                </a:lnTo>
                <a:lnTo>
                  <a:pt x="2737540" y="209801"/>
                </a:lnTo>
                <a:lnTo>
                  <a:pt x="2766478" y="211248"/>
                </a:lnTo>
                <a:lnTo>
                  <a:pt x="2795416" y="215589"/>
                </a:lnTo>
                <a:lnTo>
                  <a:pt x="2822907" y="222823"/>
                </a:lnTo>
                <a:lnTo>
                  <a:pt x="2848951" y="231505"/>
                </a:lnTo>
                <a:lnTo>
                  <a:pt x="2874996" y="244527"/>
                </a:lnTo>
                <a:lnTo>
                  <a:pt x="2898146" y="258996"/>
                </a:lnTo>
                <a:lnTo>
                  <a:pt x="2921297" y="274912"/>
                </a:lnTo>
                <a:lnTo>
                  <a:pt x="2941553" y="293721"/>
                </a:lnTo>
                <a:lnTo>
                  <a:pt x="2960363" y="313978"/>
                </a:lnTo>
                <a:lnTo>
                  <a:pt x="2976279" y="335682"/>
                </a:lnTo>
                <a:lnTo>
                  <a:pt x="2990748" y="360279"/>
                </a:lnTo>
                <a:lnTo>
                  <a:pt x="3002323" y="384876"/>
                </a:lnTo>
                <a:lnTo>
                  <a:pt x="3012451" y="410921"/>
                </a:lnTo>
                <a:lnTo>
                  <a:pt x="3019686" y="438412"/>
                </a:lnTo>
                <a:lnTo>
                  <a:pt x="3024027" y="467350"/>
                </a:lnTo>
                <a:lnTo>
                  <a:pt x="3025474" y="496288"/>
                </a:lnTo>
                <a:lnTo>
                  <a:pt x="3025474" y="687279"/>
                </a:lnTo>
                <a:lnTo>
                  <a:pt x="3057305" y="701748"/>
                </a:lnTo>
                <a:lnTo>
                  <a:pt x="3087690" y="717664"/>
                </a:lnTo>
                <a:lnTo>
                  <a:pt x="3116628" y="736474"/>
                </a:lnTo>
                <a:lnTo>
                  <a:pt x="3144120" y="756731"/>
                </a:lnTo>
                <a:lnTo>
                  <a:pt x="3170164" y="779881"/>
                </a:lnTo>
                <a:lnTo>
                  <a:pt x="3193314" y="805925"/>
                </a:lnTo>
                <a:lnTo>
                  <a:pt x="3216465" y="831970"/>
                </a:lnTo>
                <a:lnTo>
                  <a:pt x="3236721" y="860908"/>
                </a:lnTo>
                <a:lnTo>
                  <a:pt x="3254084" y="891293"/>
                </a:lnTo>
                <a:lnTo>
                  <a:pt x="3270000" y="923125"/>
                </a:lnTo>
                <a:lnTo>
                  <a:pt x="3284469" y="954956"/>
                </a:lnTo>
                <a:lnTo>
                  <a:pt x="3296044" y="989682"/>
                </a:lnTo>
                <a:lnTo>
                  <a:pt x="3304726" y="1024408"/>
                </a:lnTo>
                <a:lnTo>
                  <a:pt x="3311960" y="1060580"/>
                </a:lnTo>
                <a:lnTo>
                  <a:pt x="3314854" y="1098200"/>
                </a:lnTo>
                <a:lnTo>
                  <a:pt x="3316301" y="1135819"/>
                </a:lnTo>
                <a:lnTo>
                  <a:pt x="3314854" y="1173439"/>
                </a:lnTo>
                <a:lnTo>
                  <a:pt x="3311960" y="1209611"/>
                </a:lnTo>
                <a:lnTo>
                  <a:pt x="3304726" y="1245784"/>
                </a:lnTo>
                <a:lnTo>
                  <a:pt x="3296044" y="1281956"/>
                </a:lnTo>
                <a:lnTo>
                  <a:pt x="3284469" y="1315235"/>
                </a:lnTo>
                <a:lnTo>
                  <a:pt x="3270000" y="1348514"/>
                </a:lnTo>
                <a:lnTo>
                  <a:pt x="3254084" y="1380346"/>
                </a:lnTo>
                <a:lnTo>
                  <a:pt x="3236721" y="1410731"/>
                </a:lnTo>
                <a:lnTo>
                  <a:pt x="3216465" y="1438222"/>
                </a:lnTo>
                <a:lnTo>
                  <a:pt x="3193314" y="1465713"/>
                </a:lnTo>
                <a:lnTo>
                  <a:pt x="3170164" y="1490310"/>
                </a:lnTo>
                <a:lnTo>
                  <a:pt x="3144120" y="1513461"/>
                </a:lnTo>
                <a:lnTo>
                  <a:pt x="3116628" y="1535164"/>
                </a:lnTo>
                <a:lnTo>
                  <a:pt x="3087690" y="1553974"/>
                </a:lnTo>
                <a:lnTo>
                  <a:pt x="3057305" y="1569890"/>
                </a:lnTo>
                <a:lnTo>
                  <a:pt x="3025474" y="1584359"/>
                </a:lnTo>
                <a:lnTo>
                  <a:pt x="3025474" y="1779691"/>
                </a:lnTo>
                <a:lnTo>
                  <a:pt x="3024027" y="1808629"/>
                </a:lnTo>
                <a:lnTo>
                  <a:pt x="3019686" y="1837567"/>
                </a:lnTo>
                <a:lnTo>
                  <a:pt x="3012451" y="1865058"/>
                </a:lnTo>
                <a:lnTo>
                  <a:pt x="3002323" y="1891103"/>
                </a:lnTo>
                <a:lnTo>
                  <a:pt x="2990748" y="1915700"/>
                </a:lnTo>
                <a:lnTo>
                  <a:pt x="2976279" y="1940297"/>
                </a:lnTo>
                <a:lnTo>
                  <a:pt x="2960363" y="1962001"/>
                </a:lnTo>
                <a:lnTo>
                  <a:pt x="2941553" y="1982258"/>
                </a:lnTo>
                <a:lnTo>
                  <a:pt x="2921297" y="2001067"/>
                </a:lnTo>
                <a:lnTo>
                  <a:pt x="2898146" y="2016983"/>
                </a:lnTo>
                <a:lnTo>
                  <a:pt x="2874996" y="2031452"/>
                </a:lnTo>
                <a:lnTo>
                  <a:pt x="2848951" y="2043028"/>
                </a:lnTo>
                <a:lnTo>
                  <a:pt x="2822907" y="2053156"/>
                </a:lnTo>
                <a:lnTo>
                  <a:pt x="2795416" y="2060390"/>
                </a:lnTo>
                <a:lnTo>
                  <a:pt x="2766478" y="2064731"/>
                </a:lnTo>
                <a:lnTo>
                  <a:pt x="2737540" y="2066178"/>
                </a:lnTo>
                <a:lnTo>
                  <a:pt x="2562465" y="2066178"/>
                </a:lnTo>
                <a:lnTo>
                  <a:pt x="2523398" y="2087882"/>
                </a:lnTo>
                <a:lnTo>
                  <a:pt x="2481438" y="2108138"/>
                </a:lnTo>
                <a:lnTo>
                  <a:pt x="2438031" y="2128395"/>
                </a:lnTo>
                <a:lnTo>
                  <a:pt x="2391730" y="2147204"/>
                </a:lnTo>
                <a:lnTo>
                  <a:pt x="2342535" y="2163120"/>
                </a:lnTo>
                <a:lnTo>
                  <a:pt x="2290447" y="2179036"/>
                </a:lnTo>
                <a:lnTo>
                  <a:pt x="2236911" y="2193505"/>
                </a:lnTo>
                <a:lnTo>
                  <a:pt x="2181929" y="2206528"/>
                </a:lnTo>
                <a:lnTo>
                  <a:pt x="2125500" y="2218103"/>
                </a:lnTo>
                <a:lnTo>
                  <a:pt x="2066177" y="2228231"/>
                </a:lnTo>
                <a:lnTo>
                  <a:pt x="2006854" y="2236912"/>
                </a:lnTo>
                <a:lnTo>
                  <a:pt x="1944637" y="2244147"/>
                </a:lnTo>
                <a:lnTo>
                  <a:pt x="1882420" y="2249935"/>
                </a:lnTo>
                <a:lnTo>
                  <a:pt x="1818756" y="2254275"/>
                </a:lnTo>
                <a:lnTo>
                  <a:pt x="1755093" y="2255722"/>
                </a:lnTo>
                <a:lnTo>
                  <a:pt x="1689982" y="2257169"/>
                </a:lnTo>
                <a:lnTo>
                  <a:pt x="1623425" y="2255722"/>
                </a:lnTo>
                <a:lnTo>
                  <a:pt x="1559761" y="2254275"/>
                </a:lnTo>
                <a:lnTo>
                  <a:pt x="1496097" y="2249935"/>
                </a:lnTo>
                <a:lnTo>
                  <a:pt x="1433880" y="2244147"/>
                </a:lnTo>
                <a:lnTo>
                  <a:pt x="1371663" y="2236912"/>
                </a:lnTo>
                <a:lnTo>
                  <a:pt x="1312340" y="2228231"/>
                </a:lnTo>
                <a:lnTo>
                  <a:pt x="1253017" y="2218103"/>
                </a:lnTo>
                <a:lnTo>
                  <a:pt x="1196588" y="2206528"/>
                </a:lnTo>
                <a:lnTo>
                  <a:pt x="1141606" y="2193505"/>
                </a:lnTo>
                <a:lnTo>
                  <a:pt x="1088071" y="2179036"/>
                </a:lnTo>
                <a:lnTo>
                  <a:pt x="1035982" y="2163120"/>
                </a:lnTo>
                <a:lnTo>
                  <a:pt x="988234" y="2147204"/>
                </a:lnTo>
                <a:lnTo>
                  <a:pt x="940486" y="2128395"/>
                </a:lnTo>
                <a:lnTo>
                  <a:pt x="897079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6" y="2060390"/>
                </a:lnTo>
                <a:lnTo>
                  <a:pt x="483265" y="2053156"/>
                </a:lnTo>
                <a:lnTo>
                  <a:pt x="457221" y="2043028"/>
                </a:lnTo>
                <a:lnTo>
                  <a:pt x="432624" y="2031452"/>
                </a:lnTo>
                <a:lnTo>
                  <a:pt x="408026" y="2016983"/>
                </a:lnTo>
                <a:lnTo>
                  <a:pt x="386322" y="2001067"/>
                </a:lnTo>
                <a:lnTo>
                  <a:pt x="366066" y="1982258"/>
                </a:lnTo>
                <a:lnTo>
                  <a:pt x="347256" y="1962001"/>
                </a:lnTo>
                <a:lnTo>
                  <a:pt x="331340" y="1940297"/>
                </a:lnTo>
                <a:lnTo>
                  <a:pt x="316871" y="1915700"/>
                </a:lnTo>
                <a:lnTo>
                  <a:pt x="303849" y="1891103"/>
                </a:lnTo>
                <a:lnTo>
                  <a:pt x="293721" y="1865058"/>
                </a:lnTo>
                <a:lnTo>
                  <a:pt x="287933" y="1837567"/>
                </a:lnTo>
                <a:lnTo>
                  <a:pt x="283592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5" y="1548187"/>
                </a:lnTo>
                <a:lnTo>
                  <a:pt x="192437" y="1529377"/>
                </a:lnTo>
                <a:lnTo>
                  <a:pt x="166393" y="1507673"/>
                </a:lnTo>
                <a:lnTo>
                  <a:pt x="141796" y="1484523"/>
                </a:lnTo>
                <a:lnTo>
                  <a:pt x="118645" y="1459926"/>
                </a:lnTo>
                <a:lnTo>
                  <a:pt x="96942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3" y="1344173"/>
                </a:lnTo>
                <a:lnTo>
                  <a:pt x="31831" y="1312341"/>
                </a:lnTo>
                <a:lnTo>
                  <a:pt x="20256" y="1277616"/>
                </a:lnTo>
                <a:lnTo>
                  <a:pt x="11574" y="1244337"/>
                </a:lnTo>
                <a:lnTo>
                  <a:pt x="4340" y="1208164"/>
                </a:lnTo>
                <a:lnTo>
                  <a:pt x="1446" y="1171992"/>
                </a:lnTo>
                <a:lnTo>
                  <a:pt x="0" y="1135819"/>
                </a:lnTo>
                <a:lnTo>
                  <a:pt x="1446" y="1098200"/>
                </a:lnTo>
                <a:lnTo>
                  <a:pt x="4340" y="1062027"/>
                </a:lnTo>
                <a:lnTo>
                  <a:pt x="11574" y="1027301"/>
                </a:lnTo>
                <a:lnTo>
                  <a:pt x="20256" y="992576"/>
                </a:lnTo>
                <a:lnTo>
                  <a:pt x="31831" y="959297"/>
                </a:lnTo>
                <a:lnTo>
                  <a:pt x="44853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2" y="837757"/>
                </a:lnTo>
                <a:lnTo>
                  <a:pt x="118645" y="810266"/>
                </a:lnTo>
                <a:lnTo>
                  <a:pt x="141796" y="785669"/>
                </a:lnTo>
                <a:lnTo>
                  <a:pt x="166393" y="762518"/>
                </a:lnTo>
                <a:lnTo>
                  <a:pt x="192437" y="742262"/>
                </a:lnTo>
                <a:lnTo>
                  <a:pt x="221375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2" y="467350"/>
                </a:lnTo>
                <a:lnTo>
                  <a:pt x="287933" y="438412"/>
                </a:lnTo>
                <a:lnTo>
                  <a:pt x="293721" y="410921"/>
                </a:lnTo>
                <a:lnTo>
                  <a:pt x="303849" y="384876"/>
                </a:lnTo>
                <a:lnTo>
                  <a:pt x="316871" y="360279"/>
                </a:lnTo>
                <a:lnTo>
                  <a:pt x="331340" y="335682"/>
                </a:lnTo>
                <a:lnTo>
                  <a:pt x="347256" y="313978"/>
                </a:lnTo>
                <a:lnTo>
                  <a:pt x="366066" y="293721"/>
                </a:lnTo>
                <a:lnTo>
                  <a:pt x="386322" y="274912"/>
                </a:lnTo>
                <a:lnTo>
                  <a:pt x="408026" y="258996"/>
                </a:lnTo>
                <a:lnTo>
                  <a:pt x="432624" y="244527"/>
                </a:lnTo>
                <a:lnTo>
                  <a:pt x="457221" y="231505"/>
                </a:lnTo>
                <a:lnTo>
                  <a:pt x="483265" y="222823"/>
                </a:lnTo>
                <a:lnTo>
                  <a:pt x="510756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4" y="162053"/>
                </a:lnTo>
                <a:lnTo>
                  <a:pt x="910101" y="141797"/>
                </a:lnTo>
                <a:lnTo>
                  <a:pt x="957849" y="121540"/>
                </a:lnTo>
                <a:lnTo>
                  <a:pt x="1007044" y="102730"/>
                </a:lnTo>
                <a:lnTo>
                  <a:pt x="1060579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4" y="41960"/>
                </a:lnTo>
                <a:lnTo>
                  <a:pt x="1292084" y="31832"/>
                </a:lnTo>
                <a:lnTo>
                  <a:pt x="1354301" y="21704"/>
                </a:lnTo>
                <a:lnTo>
                  <a:pt x="1419411" y="14469"/>
                </a:lnTo>
                <a:lnTo>
                  <a:pt x="1484522" y="7235"/>
                </a:lnTo>
                <a:lnTo>
                  <a:pt x="1552526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pic>
        <p:nvPicPr>
          <p:cNvPr id="78" name="图形 7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685" y="5410200"/>
            <a:ext cx="11478315" cy="1069974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70"/>
            <a:ext cx="12192000" cy="628830"/>
          </a:xfrm>
          <a:prstGeom prst="rect">
            <a:avLst/>
          </a:prstGeom>
        </p:spPr>
      </p:pic>
      <p:pic>
        <p:nvPicPr>
          <p:cNvPr id="80" name="图形 7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601" y="4902200"/>
            <a:ext cx="2183367" cy="207168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86" y="162694"/>
            <a:ext cx="811555" cy="800438"/>
          </a:xfrm>
          <a:prstGeom prst="rect">
            <a:avLst/>
          </a:prstGeom>
        </p:spPr>
      </p:pic>
      <p:sp>
        <p:nvSpPr>
          <p:cNvPr id="82" name="矩形 69"/>
          <p:cNvSpPr>
            <a:spLocks noChangeArrowheads="1"/>
          </p:cNvSpPr>
          <p:nvPr userDrawn="1"/>
        </p:nvSpPr>
        <p:spPr bwMode="auto">
          <a:xfrm>
            <a:off x="1278256" y="270525"/>
            <a:ext cx="2646878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ln w="63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微软雅黑" panose="020B0503020204020204" pitchFamily="34" charset="-122"/>
              </a:rPr>
              <a:t>点击添加标题</a:t>
            </a:r>
            <a:endParaRPr lang="en-US" altLang="zh-CN" sz="3200" b="1">
              <a:ln w="635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738158" y="1948378"/>
            <a:ext cx="4140923" cy="3588157"/>
          </a:xfrm>
          <a:custGeom>
            <a:avLst/>
            <a:gdLst>
              <a:gd name="connsiteX0" fmla="*/ 3234294 w 4140923"/>
              <a:gd name="connsiteY0" fmla="*/ 874 h 3588157"/>
              <a:gd name="connsiteX1" fmla="*/ 3445537 w 4140923"/>
              <a:gd name="connsiteY1" fmla="*/ 142816 h 3588157"/>
              <a:gd name="connsiteX2" fmla="*/ 4132153 w 4140923"/>
              <a:gd name="connsiteY2" fmla="*/ 2399827 h 3588157"/>
              <a:gd name="connsiteX3" fmla="*/ 3998110 w 4140923"/>
              <a:gd name="connsiteY3" fmla="*/ 2651086 h 3588157"/>
              <a:gd name="connsiteX4" fmla="*/ 946647 w 4140923"/>
              <a:gd name="connsiteY4" fmla="*/ 3579387 h 3588157"/>
              <a:gd name="connsiteX5" fmla="*/ 695388 w 4140923"/>
              <a:gd name="connsiteY5" fmla="*/ 3445343 h 3588157"/>
              <a:gd name="connsiteX6" fmla="*/ 8771 w 4140923"/>
              <a:gd name="connsiteY6" fmla="*/ 1188331 h 3588157"/>
              <a:gd name="connsiteX7" fmla="*/ 142815 w 4140923"/>
              <a:gd name="connsiteY7" fmla="*/ 937073 h 3588157"/>
              <a:gd name="connsiteX8" fmla="*/ 3194278 w 4140923"/>
              <a:gd name="connsiteY8" fmla="*/ 8772 h 3588157"/>
              <a:gd name="connsiteX9" fmla="*/ 3234294 w 4140923"/>
              <a:gd name="connsiteY9" fmla="*/ 874 h 3588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923" h="3588157">
                <a:moveTo>
                  <a:pt x="3234294" y="874"/>
                </a:moveTo>
                <a:cubicBezTo>
                  <a:pt x="3327547" y="-7868"/>
                  <a:pt x="3417215" y="49717"/>
                  <a:pt x="3445537" y="142816"/>
                </a:cubicBezTo>
                <a:lnTo>
                  <a:pt x="4132153" y="2399827"/>
                </a:lnTo>
                <a:cubicBezTo>
                  <a:pt x="4164521" y="2506225"/>
                  <a:pt x="4104508" y="2618718"/>
                  <a:pt x="3998110" y="2651086"/>
                </a:cubicBezTo>
                <a:lnTo>
                  <a:pt x="946647" y="3579387"/>
                </a:lnTo>
                <a:cubicBezTo>
                  <a:pt x="840248" y="3611755"/>
                  <a:pt x="727756" y="3551741"/>
                  <a:pt x="695388" y="3445343"/>
                </a:cubicBezTo>
                <a:lnTo>
                  <a:pt x="8771" y="1188331"/>
                </a:lnTo>
                <a:cubicBezTo>
                  <a:pt x="-23597" y="1081933"/>
                  <a:pt x="36417" y="969441"/>
                  <a:pt x="142815" y="937073"/>
                </a:cubicBezTo>
                <a:lnTo>
                  <a:pt x="3194278" y="8772"/>
                </a:lnTo>
                <a:cubicBezTo>
                  <a:pt x="3207577" y="4726"/>
                  <a:pt x="3220972" y="2123"/>
                  <a:pt x="3234294" y="874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7527605" y="2384612"/>
            <a:ext cx="3841201" cy="3111222"/>
          </a:xfrm>
          <a:custGeom>
            <a:avLst/>
            <a:gdLst>
              <a:gd name="connsiteX0" fmla="*/ 3387753 w 3841201"/>
              <a:gd name="connsiteY0" fmla="*/ 763 h 3111222"/>
              <a:gd name="connsiteX1" fmla="*/ 3570047 w 3841201"/>
              <a:gd name="connsiteY1" fmla="*/ 178357 h 3111222"/>
              <a:gd name="connsiteX2" fmla="*/ 3839861 w 3841201"/>
              <a:gd name="connsiteY2" fmla="*/ 2522018 h 3111222"/>
              <a:gd name="connsiteX3" fmla="*/ 3662844 w 3841201"/>
              <a:gd name="connsiteY3" fmla="*/ 2745096 h 3111222"/>
              <a:gd name="connsiteX4" fmla="*/ 494233 w 3841201"/>
              <a:gd name="connsiteY4" fmla="*/ 3109882 h 3111222"/>
              <a:gd name="connsiteX5" fmla="*/ 271155 w 3841201"/>
              <a:gd name="connsiteY5" fmla="*/ 2932865 h 3111222"/>
              <a:gd name="connsiteX6" fmla="*/ 1341 w 3841201"/>
              <a:gd name="connsiteY6" fmla="*/ 589205 h 3111222"/>
              <a:gd name="connsiteX7" fmla="*/ 178358 w 3841201"/>
              <a:gd name="connsiteY7" fmla="*/ 366127 h 3111222"/>
              <a:gd name="connsiteX8" fmla="*/ 3346969 w 3841201"/>
              <a:gd name="connsiteY8" fmla="*/ 1340 h 3111222"/>
              <a:gd name="connsiteX9" fmla="*/ 3387753 w 3841201"/>
              <a:gd name="connsiteY9" fmla="*/ 763 h 311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41200" h="3111222">
                <a:moveTo>
                  <a:pt x="3387753" y="763"/>
                </a:moveTo>
                <a:cubicBezTo>
                  <a:pt x="3481059" y="8922"/>
                  <a:pt x="3558918" y="81685"/>
                  <a:pt x="3570047" y="178357"/>
                </a:cubicBezTo>
                <a:lnTo>
                  <a:pt x="3839861" y="2522018"/>
                </a:lnTo>
                <a:cubicBezTo>
                  <a:pt x="3852581" y="2632501"/>
                  <a:pt x="3773327" y="2732376"/>
                  <a:pt x="3662844" y="2745096"/>
                </a:cubicBezTo>
                <a:lnTo>
                  <a:pt x="494233" y="3109882"/>
                </a:lnTo>
                <a:cubicBezTo>
                  <a:pt x="383750" y="3122602"/>
                  <a:pt x="283874" y="3043348"/>
                  <a:pt x="271155" y="2932865"/>
                </a:cubicBezTo>
                <a:lnTo>
                  <a:pt x="1341" y="589205"/>
                </a:lnTo>
                <a:cubicBezTo>
                  <a:pt x="-11378" y="478722"/>
                  <a:pt x="67875" y="378846"/>
                  <a:pt x="178358" y="366127"/>
                </a:cubicBezTo>
                <a:lnTo>
                  <a:pt x="3346969" y="1340"/>
                </a:lnTo>
                <a:cubicBezTo>
                  <a:pt x="3360779" y="-250"/>
                  <a:pt x="3374424" y="-402"/>
                  <a:pt x="3387753" y="76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4462455" y="1280331"/>
            <a:ext cx="3854187" cy="3130294"/>
          </a:xfrm>
          <a:custGeom>
            <a:avLst/>
            <a:gdLst>
              <a:gd name="connsiteX0" fmla="*/ 470233 w 3854187"/>
              <a:gd name="connsiteY0" fmla="*/ 652 h 3130294"/>
              <a:gd name="connsiteX1" fmla="*/ 511013 w 3854187"/>
              <a:gd name="connsiteY1" fmla="*/ 1499 h 3130294"/>
              <a:gd name="connsiteX2" fmla="*/ 3677148 w 3854187"/>
              <a:gd name="connsiteY2" fmla="*/ 387184 h 3130294"/>
              <a:gd name="connsiteX3" fmla="*/ 3852689 w 3854187"/>
              <a:gd name="connsiteY3" fmla="*/ 611426 h 3130294"/>
              <a:gd name="connsiteX4" fmla="*/ 3567417 w 3854187"/>
              <a:gd name="connsiteY4" fmla="*/ 2953254 h 3130294"/>
              <a:gd name="connsiteX5" fmla="*/ 3343176 w 3854187"/>
              <a:gd name="connsiteY5" fmla="*/ 3128796 h 3130294"/>
              <a:gd name="connsiteX6" fmla="*/ 177041 w 3854187"/>
              <a:gd name="connsiteY6" fmla="*/ 2743110 h 3130294"/>
              <a:gd name="connsiteX7" fmla="*/ 1499 w 3854187"/>
              <a:gd name="connsiteY7" fmla="*/ 2518869 h 3130294"/>
              <a:gd name="connsiteX8" fmla="*/ 286771 w 3854187"/>
              <a:gd name="connsiteY8" fmla="*/ 177040 h 3130294"/>
              <a:gd name="connsiteX9" fmla="*/ 470233 w 3854187"/>
              <a:gd name="connsiteY9" fmla="*/ 652 h 31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87" h="3130294">
                <a:moveTo>
                  <a:pt x="470233" y="652"/>
                </a:moveTo>
                <a:cubicBezTo>
                  <a:pt x="483570" y="-425"/>
                  <a:pt x="497213" y="-182"/>
                  <a:pt x="511013" y="1499"/>
                </a:cubicBezTo>
                <a:lnTo>
                  <a:pt x="3677148" y="387184"/>
                </a:lnTo>
                <a:cubicBezTo>
                  <a:pt x="3787545" y="400632"/>
                  <a:pt x="3866137" y="501029"/>
                  <a:pt x="3852689" y="611426"/>
                </a:cubicBezTo>
                <a:lnTo>
                  <a:pt x="3567417" y="2953254"/>
                </a:lnTo>
                <a:cubicBezTo>
                  <a:pt x="3553969" y="3063651"/>
                  <a:pt x="3453573" y="3142244"/>
                  <a:pt x="3343176" y="3128796"/>
                </a:cubicBezTo>
                <a:lnTo>
                  <a:pt x="177041" y="2743110"/>
                </a:lnTo>
                <a:cubicBezTo>
                  <a:pt x="66644" y="2729662"/>
                  <a:pt x="-11949" y="2629266"/>
                  <a:pt x="1499" y="2518869"/>
                </a:cubicBezTo>
                <a:lnTo>
                  <a:pt x="286771" y="177040"/>
                </a:lnTo>
                <a:cubicBezTo>
                  <a:pt x="298539" y="80443"/>
                  <a:pt x="376875" y="8196"/>
                  <a:pt x="470233" y="652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pic>
        <p:nvPicPr>
          <p:cNvPr id="74" name="图形 7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685" y="5410200"/>
            <a:ext cx="11478315" cy="1069974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70"/>
            <a:ext cx="12192000" cy="628830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601" y="4902200"/>
            <a:ext cx="2183367" cy="2071686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86" y="162694"/>
            <a:ext cx="811555" cy="800438"/>
          </a:xfrm>
          <a:prstGeom prst="rect">
            <a:avLst/>
          </a:prstGeom>
        </p:spPr>
      </p:pic>
      <p:sp>
        <p:nvSpPr>
          <p:cNvPr id="78" name="矩形 69"/>
          <p:cNvSpPr>
            <a:spLocks noChangeArrowheads="1"/>
          </p:cNvSpPr>
          <p:nvPr userDrawn="1"/>
        </p:nvSpPr>
        <p:spPr bwMode="auto">
          <a:xfrm>
            <a:off x="1278256" y="270525"/>
            <a:ext cx="2646878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ln w="63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微软雅黑" panose="020B0503020204020204" pitchFamily="34" charset="-122"/>
              </a:rPr>
              <a:t>点击添加标题</a:t>
            </a:r>
            <a:endParaRPr lang="en-US" altLang="zh-CN" sz="3200" b="1">
              <a:ln w="635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11559" y="4037715"/>
            <a:ext cx="1780862" cy="1780862"/>
          </a:xfrm>
          <a:custGeom>
            <a:avLst/>
            <a:gdLst>
              <a:gd name="connsiteX0" fmla="*/ 890431 w 1780862"/>
              <a:gd name="connsiteY0" fmla="*/ 0 h 1780862"/>
              <a:gd name="connsiteX1" fmla="*/ 1780862 w 1780862"/>
              <a:gd name="connsiteY1" fmla="*/ 890431 h 1780862"/>
              <a:gd name="connsiteX2" fmla="*/ 890431 w 1780862"/>
              <a:gd name="connsiteY2" fmla="*/ 1780862 h 1780862"/>
              <a:gd name="connsiteX3" fmla="*/ 0 w 1780862"/>
              <a:gd name="connsiteY3" fmla="*/ 890431 h 1780862"/>
              <a:gd name="connsiteX4" fmla="*/ 890431 w 1780862"/>
              <a:gd name="connsiteY4" fmla="*/ 0 h 178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862" h="1780862">
                <a:moveTo>
                  <a:pt x="890431" y="0"/>
                </a:moveTo>
                <a:cubicBezTo>
                  <a:pt x="1382202" y="0"/>
                  <a:pt x="1780862" y="398660"/>
                  <a:pt x="1780862" y="890431"/>
                </a:cubicBezTo>
                <a:cubicBezTo>
                  <a:pt x="1780862" y="1382202"/>
                  <a:pt x="1382202" y="1780862"/>
                  <a:pt x="890431" y="1780862"/>
                </a:cubicBezTo>
                <a:cubicBezTo>
                  <a:pt x="398660" y="1780862"/>
                  <a:pt x="0" y="1382202"/>
                  <a:pt x="0" y="890431"/>
                </a:cubicBezTo>
                <a:cubicBezTo>
                  <a:pt x="0" y="398660"/>
                  <a:pt x="398660" y="0"/>
                  <a:pt x="890431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023468" y="1243957"/>
            <a:ext cx="2330204" cy="2330204"/>
          </a:xfrm>
          <a:custGeom>
            <a:avLst/>
            <a:gdLst>
              <a:gd name="connsiteX0" fmla="*/ 1165102 w 2330204"/>
              <a:gd name="connsiteY0" fmla="*/ 0 h 2330204"/>
              <a:gd name="connsiteX1" fmla="*/ 2330204 w 2330204"/>
              <a:gd name="connsiteY1" fmla="*/ 1165102 h 2330204"/>
              <a:gd name="connsiteX2" fmla="*/ 1165102 w 2330204"/>
              <a:gd name="connsiteY2" fmla="*/ 2330204 h 2330204"/>
              <a:gd name="connsiteX3" fmla="*/ 0 w 2330204"/>
              <a:gd name="connsiteY3" fmla="*/ 1165102 h 2330204"/>
              <a:gd name="connsiteX4" fmla="*/ 1165102 w 2330204"/>
              <a:gd name="connsiteY4" fmla="*/ 0 h 23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0204" h="2330204">
                <a:moveTo>
                  <a:pt x="1165102" y="0"/>
                </a:moveTo>
                <a:cubicBezTo>
                  <a:pt x="1808570" y="0"/>
                  <a:pt x="2330204" y="521634"/>
                  <a:pt x="2330204" y="1165102"/>
                </a:cubicBezTo>
                <a:cubicBezTo>
                  <a:pt x="2330204" y="1808570"/>
                  <a:pt x="1808570" y="2330204"/>
                  <a:pt x="1165102" y="2330204"/>
                </a:cubicBezTo>
                <a:cubicBezTo>
                  <a:pt x="521634" y="2330204"/>
                  <a:pt x="0" y="1808570"/>
                  <a:pt x="0" y="1165102"/>
                </a:cubicBezTo>
                <a:cubicBezTo>
                  <a:pt x="0" y="521634"/>
                  <a:pt x="521634" y="0"/>
                  <a:pt x="11651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8742075" y="1101656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3188880" y="1243957"/>
            <a:ext cx="5207726" cy="5207725"/>
          </a:xfrm>
          <a:custGeom>
            <a:avLst/>
            <a:gdLst>
              <a:gd name="connsiteX0" fmla="*/ 946237 w 5207726"/>
              <a:gd name="connsiteY0" fmla="*/ 0 h 5207725"/>
              <a:gd name="connsiteX1" fmla="*/ 2401221 w 5207726"/>
              <a:gd name="connsiteY1" fmla="*/ 322099 h 5207725"/>
              <a:gd name="connsiteX2" fmla="*/ 2453953 w 5207726"/>
              <a:gd name="connsiteY2" fmla="*/ 338469 h 5207725"/>
              <a:gd name="connsiteX3" fmla="*/ 2503950 w 5207726"/>
              <a:gd name="connsiteY3" fmla="*/ 356582 h 5207725"/>
              <a:gd name="connsiteX4" fmla="*/ 2552957 w 5207726"/>
              <a:gd name="connsiteY4" fmla="*/ 379171 h 5207725"/>
              <a:gd name="connsiteX5" fmla="*/ 2601468 w 5207726"/>
              <a:gd name="connsiteY5" fmla="*/ 404000 h 5207725"/>
              <a:gd name="connsiteX6" fmla="*/ 2647245 w 5207726"/>
              <a:gd name="connsiteY6" fmla="*/ 430570 h 5207725"/>
              <a:gd name="connsiteX7" fmla="*/ 2689792 w 5207726"/>
              <a:gd name="connsiteY7" fmla="*/ 461123 h 5207725"/>
              <a:gd name="connsiteX8" fmla="*/ 2729605 w 5207726"/>
              <a:gd name="connsiteY8" fmla="*/ 493418 h 5207725"/>
              <a:gd name="connsiteX9" fmla="*/ 2768923 w 5207726"/>
              <a:gd name="connsiteY9" fmla="*/ 527951 h 5207725"/>
              <a:gd name="connsiteX10" fmla="*/ 2805507 w 5207726"/>
              <a:gd name="connsiteY10" fmla="*/ 564228 h 5207725"/>
              <a:gd name="connsiteX11" fmla="*/ 2838861 w 5207726"/>
              <a:gd name="connsiteY11" fmla="*/ 604486 h 5207725"/>
              <a:gd name="connsiteX12" fmla="*/ 2869977 w 5207726"/>
              <a:gd name="connsiteY12" fmla="*/ 644248 h 5207725"/>
              <a:gd name="connsiteX13" fmla="*/ 2897863 w 5207726"/>
              <a:gd name="connsiteY13" fmla="*/ 687991 h 5207725"/>
              <a:gd name="connsiteX14" fmla="*/ 2925750 w 5207726"/>
              <a:gd name="connsiteY14" fmla="*/ 731735 h 5207725"/>
              <a:gd name="connsiteX15" fmla="*/ 2948168 w 5207726"/>
              <a:gd name="connsiteY15" fmla="*/ 778964 h 5207725"/>
              <a:gd name="connsiteX16" fmla="*/ 2968348 w 5207726"/>
              <a:gd name="connsiteY16" fmla="*/ 825698 h 5207725"/>
              <a:gd name="connsiteX17" fmla="*/ 2987537 w 5207726"/>
              <a:gd name="connsiteY17" fmla="*/ 876909 h 5207725"/>
              <a:gd name="connsiteX18" fmla="*/ 3024309 w 5207726"/>
              <a:gd name="connsiteY18" fmla="*/ 838087 h 5207725"/>
              <a:gd name="connsiteX19" fmla="*/ 3062328 w 5207726"/>
              <a:gd name="connsiteY19" fmla="*/ 804237 h 5207725"/>
              <a:gd name="connsiteX20" fmla="*/ 3102586 w 5207726"/>
              <a:gd name="connsiteY20" fmla="*/ 770882 h 5207725"/>
              <a:gd name="connsiteX21" fmla="*/ 3146330 w 5207726"/>
              <a:gd name="connsiteY21" fmla="*/ 742996 h 5207725"/>
              <a:gd name="connsiteX22" fmla="*/ 3190074 w 5207726"/>
              <a:gd name="connsiteY22" fmla="*/ 715110 h 5207725"/>
              <a:gd name="connsiteX23" fmla="*/ 3235065 w 5207726"/>
              <a:gd name="connsiteY23" fmla="*/ 692196 h 5207725"/>
              <a:gd name="connsiteX24" fmla="*/ 3282294 w 5207726"/>
              <a:gd name="connsiteY24" fmla="*/ 669777 h 5207725"/>
              <a:gd name="connsiteX25" fmla="*/ 3330771 w 5207726"/>
              <a:gd name="connsiteY25" fmla="*/ 652331 h 5207725"/>
              <a:gd name="connsiteX26" fmla="*/ 3380990 w 5207726"/>
              <a:gd name="connsiteY26" fmla="*/ 637619 h 5207725"/>
              <a:gd name="connsiteX27" fmla="*/ 3430714 w 5207726"/>
              <a:gd name="connsiteY27" fmla="*/ 625146 h 5207725"/>
              <a:gd name="connsiteX28" fmla="*/ 3482181 w 5207726"/>
              <a:gd name="connsiteY28" fmla="*/ 615406 h 5207725"/>
              <a:gd name="connsiteX29" fmla="*/ 3534896 w 5207726"/>
              <a:gd name="connsiteY29" fmla="*/ 610639 h 5207725"/>
              <a:gd name="connsiteX30" fmla="*/ 3589353 w 5207726"/>
              <a:gd name="connsiteY30" fmla="*/ 608606 h 5207725"/>
              <a:gd name="connsiteX31" fmla="*/ 3643315 w 5207726"/>
              <a:gd name="connsiteY31" fmla="*/ 608811 h 5207725"/>
              <a:gd name="connsiteX32" fmla="*/ 3696286 w 5207726"/>
              <a:gd name="connsiteY32" fmla="*/ 613493 h 5207725"/>
              <a:gd name="connsiteX33" fmla="*/ 3750999 w 5207726"/>
              <a:gd name="connsiteY33" fmla="*/ 620909 h 5207725"/>
              <a:gd name="connsiteX34" fmla="*/ 5205984 w 5207726"/>
              <a:gd name="connsiteY34" fmla="*/ 943008 h 5207725"/>
              <a:gd name="connsiteX35" fmla="*/ 5207726 w 5207726"/>
              <a:gd name="connsiteY35" fmla="*/ 945742 h 5207725"/>
              <a:gd name="connsiteX36" fmla="*/ 5207231 w 5207726"/>
              <a:gd name="connsiteY36" fmla="*/ 947981 h 5207725"/>
              <a:gd name="connsiteX37" fmla="*/ 4886618 w 5207726"/>
              <a:gd name="connsiteY37" fmla="*/ 2396249 h 5207725"/>
              <a:gd name="connsiteX38" fmla="*/ 4872982 w 5207726"/>
              <a:gd name="connsiteY38" fmla="*/ 2447237 h 5207725"/>
              <a:gd name="connsiteX39" fmla="*/ 4851640 w 5207726"/>
              <a:gd name="connsiteY39" fmla="*/ 2501216 h 5207725"/>
              <a:gd name="connsiteX40" fmla="*/ 4831785 w 5207726"/>
              <a:gd name="connsiteY40" fmla="*/ 2548480 h 5207725"/>
              <a:gd name="connsiteX41" fmla="*/ 4806956 w 5207726"/>
              <a:gd name="connsiteY41" fmla="*/ 2596990 h 5207725"/>
              <a:gd name="connsiteX42" fmla="*/ 4780385 w 5207726"/>
              <a:gd name="connsiteY42" fmla="*/ 2642767 h 5207725"/>
              <a:gd name="connsiteX43" fmla="*/ 4749833 w 5207726"/>
              <a:gd name="connsiteY43" fmla="*/ 2685315 h 5207725"/>
              <a:gd name="connsiteX44" fmla="*/ 4717042 w 5207726"/>
              <a:gd name="connsiteY44" fmla="*/ 2727366 h 5207725"/>
              <a:gd name="connsiteX45" fmla="*/ 4682509 w 5207726"/>
              <a:gd name="connsiteY45" fmla="*/ 2766684 h 5207725"/>
              <a:gd name="connsiteX46" fmla="*/ 4645737 w 5207726"/>
              <a:gd name="connsiteY46" fmla="*/ 2805507 h 5207725"/>
              <a:gd name="connsiteX47" fmla="*/ 4607718 w 5207726"/>
              <a:gd name="connsiteY47" fmla="*/ 2839356 h 5207725"/>
              <a:gd name="connsiteX48" fmla="*/ 4565717 w 5207726"/>
              <a:gd name="connsiteY48" fmla="*/ 2869977 h 5207725"/>
              <a:gd name="connsiteX49" fmla="*/ 4521973 w 5207726"/>
              <a:gd name="connsiteY49" fmla="*/ 2897863 h 5207725"/>
              <a:gd name="connsiteX50" fmla="*/ 4475991 w 5207726"/>
              <a:gd name="connsiteY50" fmla="*/ 2925254 h 5207725"/>
              <a:gd name="connsiteX51" fmla="*/ 4428762 w 5207726"/>
              <a:gd name="connsiteY51" fmla="*/ 2947672 h 5207725"/>
              <a:gd name="connsiteX52" fmla="*/ 4382028 w 5207726"/>
              <a:gd name="connsiteY52" fmla="*/ 2967852 h 5207725"/>
              <a:gd name="connsiteX53" fmla="*/ 4330817 w 5207726"/>
              <a:gd name="connsiteY53" fmla="*/ 2987041 h 5207725"/>
              <a:gd name="connsiteX54" fmla="*/ 4369640 w 5207726"/>
              <a:gd name="connsiteY54" fmla="*/ 3023813 h 5207725"/>
              <a:gd name="connsiteX55" fmla="*/ 4403490 w 5207726"/>
              <a:gd name="connsiteY55" fmla="*/ 3061833 h 5207725"/>
              <a:gd name="connsiteX56" fmla="*/ 4436348 w 5207726"/>
              <a:gd name="connsiteY56" fmla="*/ 3104329 h 5207725"/>
              <a:gd name="connsiteX57" fmla="*/ 4466969 w 5207726"/>
              <a:gd name="connsiteY57" fmla="*/ 3146330 h 5207725"/>
              <a:gd name="connsiteX58" fmla="*/ 4494360 w 5207726"/>
              <a:gd name="connsiteY58" fmla="*/ 3192312 h 5207725"/>
              <a:gd name="connsiteX59" fmla="*/ 4519512 w 5207726"/>
              <a:gd name="connsiteY59" fmla="*/ 3237798 h 5207725"/>
              <a:gd name="connsiteX60" fmla="*/ 4539196 w 5207726"/>
              <a:gd name="connsiteY60" fmla="*/ 3286770 h 5207725"/>
              <a:gd name="connsiteX61" fmla="*/ 4557138 w 5207726"/>
              <a:gd name="connsiteY61" fmla="*/ 3333009 h 5207725"/>
              <a:gd name="connsiteX62" fmla="*/ 4571850 w 5207726"/>
              <a:gd name="connsiteY62" fmla="*/ 3383228 h 5207725"/>
              <a:gd name="connsiteX63" fmla="*/ 4583828 w 5207726"/>
              <a:gd name="connsiteY63" fmla="*/ 3435191 h 5207725"/>
              <a:gd name="connsiteX64" fmla="*/ 4593072 w 5207726"/>
              <a:gd name="connsiteY64" fmla="*/ 3488896 h 5207725"/>
              <a:gd name="connsiteX65" fmla="*/ 4597839 w 5207726"/>
              <a:gd name="connsiteY65" fmla="*/ 3541611 h 5207725"/>
              <a:gd name="connsiteX66" fmla="*/ 4600368 w 5207726"/>
              <a:gd name="connsiteY66" fmla="*/ 3593830 h 5207725"/>
              <a:gd name="connsiteX67" fmla="*/ 4597925 w 5207726"/>
              <a:gd name="connsiteY67" fmla="*/ 3647296 h 5207725"/>
              <a:gd name="connsiteX68" fmla="*/ 4594986 w 5207726"/>
              <a:gd name="connsiteY68" fmla="*/ 3703000 h 5207725"/>
              <a:gd name="connsiteX69" fmla="*/ 4585827 w 5207726"/>
              <a:gd name="connsiteY69" fmla="*/ 3754980 h 5207725"/>
              <a:gd name="connsiteX70" fmla="*/ 4264718 w 5207726"/>
              <a:gd name="connsiteY70" fmla="*/ 5205487 h 5207725"/>
              <a:gd name="connsiteX71" fmla="*/ 4264223 w 5207726"/>
              <a:gd name="connsiteY71" fmla="*/ 5207725 h 5207725"/>
              <a:gd name="connsiteX72" fmla="*/ 4261984 w 5207726"/>
              <a:gd name="connsiteY72" fmla="*/ 5207230 h 5207725"/>
              <a:gd name="connsiteX73" fmla="*/ 2818192 w 5207726"/>
              <a:gd name="connsiteY73" fmla="*/ 4887608 h 5207725"/>
              <a:gd name="connsiteX74" fmla="*/ 2762727 w 5207726"/>
              <a:gd name="connsiteY74" fmla="*/ 4872981 h 5207725"/>
              <a:gd name="connsiteX75" fmla="*/ 2712729 w 5207726"/>
              <a:gd name="connsiteY75" fmla="*/ 4854868 h 5207725"/>
              <a:gd name="connsiteX76" fmla="*/ 2661484 w 5207726"/>
              <a:gd name="connsiteY76" fmla="*/ 4831783 h 5207725"/>
              <a:gd name="connsiteX77" fmla="*/ 2612974 w 5207726"/>
              <a:gd name="connsiteY77" fmla="*/ 4806955 h 5207725"/>
              <a:gd name="connsiteX78" fmla="*/ 2567197 w 5207726"/>
              <a:gd name="connsiteY78" fmla="*/ 4780384 h 5207725"/>
              <a:gd name="connsiteX79" fmla="*/ 2524650 w 5207726"/>
              <a:gd name="connsiteY79" fmla="*/ 4749832 h 5207725"/>
              <a:gd name="connsiteX80" fmla="*/ 2482598 w 5207726"/>
              <a:gd name="connsiteY80" fmla="*/ 4717041 h 5207725"/>
              <a:gd name="connsiteX81" fmla="*/ 2443280 w 5207726"/>
              <a:gd name="connsiteY81" fmla="*/ 4682507 h 5207725"/>
              <a:gd name="connsiteX82" fmla="*/ 2406696 w 5207726"/>
              <a:gd name="connsiteY82" fmla="*/ 4646231 h 5207725"/>
              <a:gd name="connsiteX83" fmla="*/ 2370608 w 5207726"/>
              <a:gd name="connsiteY83" fmla="*/ 4607716 h 5207725"/>
              <a:gd name="connsiteX84" fmla="*/ 2339987 w 5207726"/>
              <a:gd name="connsiteY84" fmla="*/ 4565716 h 5207725"/>
              <a:gd name="connsiteX85" fmla="*/ 2309862 w 5207726"/>
              <a:gd name="connsiteY85" fmla="*/ 4521477 h 5207725"/>
              <a:gd name="connsiteX86" fmla="*/ 2284215 w 5207726"/>
              <a:gd name="connsiteY86" fmla="*/ 4478228 h 5207725"/>
              <a:gd name="connsiteX87" fmla="*/ 2260054 w 5207726"/>
              <a:gd name="connsiteY87" fmla="*/ 4428265 h 5207725"/>
              <a:gd name="connsiteX88" fmla="*/ 2239873 w 5207726"/>
              <a:gd name="connsiteY88" fmla="*/ 4381531 h 5207725"/>
              <a:gd name="connsiteX89" fmla="*/ 2221932 w 5207726"/>
              <a:gd name="connsiteY89" fmla="*/ 4335293 h 5207725"/>
              <a:gd name="connsiteX90" fmla="*/ 2183912 w 5207726"/>
              <a:gd name="connsiteY90" fmla="*/ 4369143 h 5207725"/>
              <a:gd name="connsiteX91" fmla="*/ 2145893 w 5207726"/>
              <a:gd name="connsiteY91" fmla="*/ 4402993 h 5207725"/>
              <a:gd name="connsiteX92" fmla="*/ 2102901 w 5207726"/>
              <a:gd name="connsiteY92" fmla="*/ 4438090 h 5207725"/>
              <a:gd name="connsiteX93" fmla="*/ 2061396 w 5207726"/>
              <a:gd name="connsiteY93" fmla="*/ 4466472 h 5207725"/>
              <a:gd name="connsiteX94" fmla="*/ 2015414 w 5207726"/>
              <a:gd name="connsiteY94" fmla="*/ 4493863 h 5207725"/>
              <a:gd name="connsiteX95" fmla="*/ 1969927 w 5207726"/>
              <a:gd name="connsiteY95" fmla="*/ 4519015 h 5207725"/>
              <a:gd name="connsiteX96" fmla="*/ 1920955 w 5207726"/>
              <a:gd name="connsiteY96" fmla="*/ 4538699 h 5207725"/>
              <a:gd name="connsiteX97" fmla="*/ 1872478 w 5207726"/>
              <a:gd name="connsiteY97" fmla="*/ 4556145 h 5207725"/>
              <a:gd name="connsiteX98" fmla="*/ 1822259 w 5207726"/>
              <a:gd name="connsiteY98" fmla="*/ 4570857 h 5207725"/>
              <a:gd name="connsiteX99" fmla="*/ 1770296 w 5207726"/>
              <a:gd name="connsiteY99" fmla="*/ 4582836 h 5207725"/>
              <a:gd name="connsiteX100" fmla="*/ 1716591 w 5207726"/>
              <a:gd name="connsiteY100" fmla="*/ 4592080 h 5207725"/>
              <a:gd name="connsiteX101" fmla="*/ 1663876 w 5207726"/>
              <a:gd name="connsiteY101" fmla="*/ 4596847 h 5207725"/>
              <a:gd name="connsiteX102" fmla="*/ 1611657 w 5207726"/>
              <a:gd name="connsiteY102" fmla="*/ 4599376 h 5207725"/>
              <a:gd name="connsiteX103" fmla="*/ 1555457 w 5207726"/>
              <a:gd name="connsiteY103" fmla="*/ 4598675 h 5207725"/>
              <a:gd name="connsiteX104" fmla="*/ 1502487 w 5207726"/>
              <a:gd name="connsiteY104" fmla="*/ 4593993 h 5207725"/>
              <a:gd name="connsiteX105" fmla="*/ 1446030 w 5207726"/>
              <a:gd name="connsiteY105" fmla="*/ 4583843 h 5207725"/>
              <a:gd name="connsiteX106" fmla="*/ 2238 w 5207726"/>
              <a:gd name="connsiteY106" fmla="*/ 4264221 h 5207725"/>
              <a:gd name="connsiteX107" fmla="*/ 0 w 5207726"/>
              <a:gd name="connsiteY107" fmla="*/ 4263726 h 5207725"/>
              <a:gd name="connsiteX108" fmla="*/ 495 w 5207726"/>
              <a:gd name="connsiteY108" fmla="*/ 4261487 h 5207725"/>
              <a:gd name="connsiteX109" fmla="*/ 321604 w 5207726"/>
              <a:gd name="connsiteY109" fmla="*/ 2810980 h 5207725"/>
              <a:gd name="connsiteX110" fmla="*/ 335240 w 5207726"/>
              <a:gd name="connsiteY110" fmla="*/ 2759992 h 5207725"/>
              <a:gd name="connsiteX111" fmla="*/ 356086 w 5207726"/>
              <a:gd name="connsiteY111" fmla="*/ 2708251 h 5207725"/>
              <a:gd name="connsiteX112" fmla="*/ 376437 w 5207726"/>
              <a:gd name="connsiteY112" fmla="*/ 2658750 h 5207725"/>
              <a:gd name="connsiteX113" fmla="*/ 400770 w 5207726"/>
              <a:gd name="connsiteY113" fmla="*/ 2612477 h 5207725"/>
              <a:gd name="connsiteX114" fmla="*/ 427340 w 5207726"/>
              <a:gd name="connsiteY114" fmla="*/ 2566700 h 5207725"/>
              <a:gd name="connsiteX115" fmla="*/ 458388 w 5207726"/>
              <a:gd name="connsiteY115" fmla="*/ 2521915 h 5207725"/>
              <a:gd name="connsiteX116" fmla="*/ 491179 w 5207726"/>
              <a:gd name="connsiteY116" fmla="*/ 2479863 h 5207725"/>
              <a:gd name="connsiteX117" fmla="*/ 525713 w 5207726"/>
              <a:gd name="connsiteY117" fmla="*/ 2440545 h 5207725"/>
              <a:gd name="connsiteX118" fmla="*/ 561494 w 5207726"/>
              <a:gd name="connsiteY118" fmla="*/ 2406200 h 5207725"/>
              <a:gd name="connsiteX119" fmla="*/ 600008 w 5207726"/>
              <a:gd name="connsiteY119" fmla="*/ 2370111 h 5207725"/>
              <a:gd name="connsiteX120" fmla="*/ 642009 w 5207726"/>
              <a:gd name="connsiteY120" fmla="*/ 2339491 h 5207725"/>
              <a:gd name="connsiteX121" fmla="*/ 686248 w 5207726"/>
              <a:gd name="connsiteY121" fmla="*/ 2309366 h 5207725"/>
              <a:gd name="connsiteX122" fmla="*/ 731735 w 5207726"/>
              <a:gd name="connsiteY122" fmla="*/ 2284214 h 5207725"/>
              <a:gd name="connsiteX123" fmla="*/ 779460 w 5207726"/>
              <a:gd name="connsiteY123" fmla="*/ 2259557 h 5207725"/>
              <a:gd name="connsiteX124" fmla="*/ 826194 w 5207726"/>
              <a:gd name="connsiteY124" fmla="*/ 2239377 h 5207725"/>
              <a:gd name="connsiteX125" fmla="*/ 876909 w 5207726"/>
              <a:gd name="connsiteY125" fmla="*/ 2222426 h 5207725"/>
              <a:gd name="connsiteX126" fmla="*/ 838582 w 5207726"/>
              <a:gd name="connsiteY126" fmla="*/ 2183416 h 5207725"/>
              <a:gd name="connsiteX127" fmla="*/ 804732 w 5207726"/>
              <a:gd name="connsiteY127" fmla="*/ 2145397 h 5207725"/>
              <a:gd name="connsiteX128" fmla="*/ 771378 w 5207726"/>
              <a:gd name="connsiteY128" fmla="*/ 2105139 h 5207725"/>
              <a:gd name="connsiteX129" fmla="*/ 741253 w 5207726"/>
              <a:gd name="connsiteY129" fmla="*/ 2060900 h 5207725"/>
              <a:gd name="connsiteX130" fmla="*/ 713367 w 5207726"/>
              <a:gd name="connsiteY130" fmla="*/ 2017156 h 5207725"/>
              <a:gd name="connsiteX131" fmla="*/ 688214 w 5207726"/>
              <a:gd name="connsiteY131" fmla="*/ 1971670 h 5207725"/>
              <a:gd name="connsiteX132" fmla="*/ 668034 w 5207726"/>
              <a:gd name="connsiteY132" fmla="*/ 1924936 h 5207725"/>
              <a:gd name="connsiteX133" fmla="*/ 651084 w 5207726"/>
              <a:gd name="connsiteY133" fmla="*/ 1874221 h 5207725"/>
              <a:gd name="connsiteX134" fmla="*/ 636372 w 5207726"/>
              <a:gd name="connsiteY134" fmla="*/ 1824001 h 5207725"/>
              <a:gd name="connsiteX135" fmla="*/ 624393 w 5207726"/>
              <a:gd name="connsiteY135" fmla="*/ 1772038 h 5207725"/>
              <a:gd name="connsiteX136" fmla="*/ 614654 w 5207726"/>
              <a:gd name="connsiteY136" fmla="*/ 1720571 h 5207725"/>
              <a:gd name="connsiteX137" fmla="*/ 609887 w 5207726"/>
              <a:gd name="connsiteY137" fmla="*/ 1667857 h 5207725"/>
              <a:gd name="connsiteX138" fmla="*/ 607853 w 5207726"/>
              <a:gd name="connsiteY138" fmla="*/ 1613400 h 5207725"/>
              <a:gd name="connsiteX139" fmla="*/ 609801 w 5207726"/>
              <a:gd name="connsiteY139" fmla="*/ 1562172 h 5207725"/>
              <a:gd name="connsiteX140" fmla="*/ 613236 w 5207726"/>
              <a:gd name="connsiteY140" fmla="*/ 1504229 h 5207725"/>
              <a:gd name="connsiteX141" fmla="*/ 622395 w 5207726"/>
              <a:gd name="connsiteY141" fmla="*/ 1452249 h 5207725"/>
              <a:gd name="connsiteX142" fmla="*/ 943008 w 5207726"/>
              <a:gd name="connsiteY142" fmla="*/ 3981 h 5207725"/>
              <a:gd name="connsiteX143" fmla="*/ 943503 w 5207726"/>
              <a:gd name="connsiteY143" fmla="*/ 1743 h 520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5207726" h="5207725">
                <a:moveTo>
                  <a:pt x="946237" y="0"/>
                </a:moveTo>
                <a:lnTo>
                  <a:pt x="2401221" y="322099"/>
                </a:lnTo>
                <a:lnTo>
                  <a:pt x="2453953" y="338469"/>
                </a:lnTo>
                <a:lnTo>
                  <a:pt x="2503950" y="356582"/>
                </a:lnTo>
                <a:lnTo>
                  <a:pt x="2552957" y="379171"/>
                </a:lnTo>
                <a:lnTo>
                  <a:pt x="2601468" y="404000"/>
                </a:lnTo>
                <a:lnTo>
                  <a:pt x="2647245" y="430570"/>
                </a:lnTo>
                <a:lnTo>
                  <a:pt x="2689792" y="461123"/>
                </a:lnTo>
                <a:lnTo>
                  <a:pt x="2729605" y="493418"/>
                </a:lnTo>
                <a:lnTo>
                  <a:pt x="2768923" y="527951"/>
                </a:lnTo>
                <a:lnTo>
                  <a:pt x="2805507" y="564228"/>
                </a:lnTo>
                <a:lnTo>
                  <a:pt x="2838861" y="604486"/>
                </a:lnTo>
                <a:lnTo>
                  <a:pt x="2869977" y="644248"/>
                </a:lnTo>
                <a:lnTo>
                  <a:pt x="2897863" y="687991"/>
                </a:lnTo>
                <a:lnTo>
                  <a:pt x="2925750" y="731735"/>
                </a:lnTo>
                <a:lnTo>
                  <a:pt x="2948168" y="778964"/>
                </a:lnTo>
                <a:lnTo>
                  <a:pt x="2968348" y="825698"/>
                </a:lnTo>
                <a:lnTo>
                  <a:pt x="2987537" y="876909"/>
                </a:lnTo>
                <a:lnTo>
                  <a:pt x="3024309" y="838087"/>
                </a:lnTo>
                <a:lnTo>
                  <a:pt x="3062328" y="804237"/>
                </a:lnTo>
                <a:lnTo>
                  <a:pt x="3102586" y="770882"/>
                </a:lnTo>
                <a:lnTo>
                  <a:pt x="3146330" y="742996"/>
                </a:lnTo>
                <a:lnTo>
                  <a:pt x="3190074" y="715110"/>
                </a:lnTo>
                <a:lnTo>
                  <a:pt x="3235065" y="692196"/>
                </a:lnTo>
                <a:lnTo>
                  <a:pt x="3282294" y="669777"/>
                </a:lnTo>
                <a:lnTo>
                  <a:pt x="3330771" y="652331"/>
                </a:lnTo>
                <a:lnTo>
                  <a:pt x="3380990" y="637619"/>
                </a:lnTo>
                <a:lnTo>
                  <a:pt x="3430714" y="625146"/>
                </a:lnTo>
                <a:lnTo>
                  <a:pt x="3482181" y="615406"/>
                </a:lnTo>
                <a:lnTo>
                  <a:pt x="3534896" y="610639"/>
                </a:lnTo>
                <a:lnTo>
                  <a:pt x="3589353" y="608606"/>
                </a:lnTo>
                <a:lnTo>
                  <a:pt x="3643315" y="608811"/>
                </a:lnTo>
                <a:lnTo>
                  <a:pt x="3696286" y="613493"/>
                </a:lnTo>
                <a:lnTo>
                  <a:pt x="3750999" y="620909"/>
                </a:lnTo>
                <a:lnTo>
                  <a:pt x="5205984" y="943008"/>
                </a:lnTo>
                <a:lnTo>
                  <a:pt x="5207726" y="945742"/>
                </a:lnTo>
                <a:lnTo>
                  <a:pt x="5207231" y="947981"/>
                </a:lnTo>
                <a:lnTo>
                  <a:pt x="4886618" y="2396249"/>
                </a:lnTo>
                <a:lnTo>
                  <a:pt x="4872982" y="2447237"/>
                </a:lnTo>
                <a:lnTo>
                  <a:pt x="4851640" y="2501216"/>
                </a:lnTo>
                <a:lnTo>
                  <a:pt x="4831785" y="2548480"/>
                </a:lnTo>
                <a:lnTo>
                  <a:pt x="4806956" y="2596990"/>
                </a:lnTo>
                <a:lnTo>
                  <a:pt x="4780385" y="2642767"/>
                </a:lnTo>
                <a:lnTo>
                  <a:pt x="4749833" y="2685315"/>
                </a:lnTo>
                <a:lnTo>
                  <a:pt x="4717042" y="2727366"/>
                </a:lnTo>
                <a:lnTo>
                  <a:pt x="4682509" y="2766684"/>
                </a:lnTo>
                <a:lnTo>
                  <a:pt x="4645737" y="2805507"/>
                </a:lnTo>
                <a:lnTo>
                  <a:pt x="4607718" y="2839356"/>
                </a:lnTo>
                <a:lnTo>
                  <a:pt x="4565717" y="2869977"/>
                </a:lnTo>
                <a:lnTo>
                  <a:pt x="4521973" y="2897863"/>
                </a:lnTo>
                <a:lnTo>
                  <a:pt x="4475991" y="2925254"/>
                </a:lnTo>
                <a:lnTo>
                  <a:pt x="4428762" y="2947672"/>
                </a:lnTo>
                <a:lnTo>
                  <a:pt x="4382028" y="2967852"/>
                </a:lnTo>
                <a:lnTo>
                  <a:pt x="4330817" y="2987041"/>
                </a:lnTo>
                <a:lnTo>
                  <a:pt x="4369640" y="3023813"/>
                </a:lnTo>
                <a:lnTo>
                  <a:pt x="4403490" y="3061833"/>
                </a:lnTo>
                <a:lnTo>
                  <a:pt x="4436348" y="3104329"/>
                </a:lnTo>
                <a:lnTo>
                  <a:pt x="4466969" y="3146330"/>
                </a:lnTo>
                <a:lnTo>
                  <a:pt x="4494360" y="3192312"/>
                </a:lnTo>
                <a:lnTo>
                  <a:pt x="4519512" y="3237798"/>
                </a:lnTo>
                <a:lnTo>
                  <a:pt x="4539196" y="3286770"/>
                </a:lnTo>
                <a:lnTo>
                  <a:pt x="4557138" y="3333009"/>
                </a:lnTo>
                <a:lnTo>
                  <a:pt x="4571850" y="3383228"/>
                </a:lnTo>
                <a:lnTo>
                  <a:pt x="4583828" y="3435191"/>
                </a:lnTo>
                <a:lnTo>
                  <a:pt x="4593072" y="3488896"/>
                </a:lnTo>
                <a:lnTo>
                  <a:pt x="4597839" y="3541611"/>
                </a:lnTo>
                <a:lnTo>
                  <a:pt x="4600368" y="3593830"/>
                </a:lnTo>
                <a:lnTo>
                  <a:pt x="4597925" y="3647296"/>
                </a:lnTo>
                <a:lnTo>
                  <a:pt x="4594986" y="3703000"/>
                </a:lnTo>
                <a:lnTo>
                  <a:pt x="4585827" y="3754980"/>
                </a:lnTo>
                <a:lnTo>
                  <a:pt x="4264718" y="5205487"/>
                </a:lnTo>
                <a:lnTo>
                  <a:pt x="4264223" y="5207725"/>
                </a:lnTo>
                <a:lnTo>
                  <a:pt x="4261984" y="5207230"/>
                </a:lnTo>
                <a:lnTo>
                  <a:pt x="2818192" y="4887608"/>
                </a:lnTo>
                <a:lnTo>
                  <a:pt x="2762727" y="4872981"/>
                </a:lnTo>
                <a:lnTo>
                  <a:pt x="2712729" y="4854868"/>
                </a:lnTo>
                <a:lnTo>
                  <a:pt x="2661484" y="4831783"/>
                </a:lnTo>
                <a:lnTo>
                  <a:pt x="2612974" y="4806955"/>
                </a:lnTo>
                <a:lnTo>
                  <a:pt x="2567197" y="4780384"/>
                </a:lnTo>
                <a:lnTo>
                  <a:pt x="2524650" y="4749832"/>
                </a:lnTo>
                <a:lnTo>
                  <a:pt x="2482598" y="4717041"/>
                </a:lnTo>
                <a:lnTo>
                  <a:pt x="2443280" y="4682507"/>
                </a:lnTo>
                <a:lnTo>
                  <a:pt x="2406696" y="4646231"/>
                </a:lnTo>
                <a:lnTo>
                  <a:pt x="2370608" y="4607716"/>
                </a:lnTo>
                <a:lnTo>
                  <a:pt x="2339987" y="4565716"/>
                </a:lnTo>
                <a:lnTo>
                  <a:pt x="2309862" y="4521477"/>
                </a:lnTo>
                <a:lnTo>
                  <a:pt x="2284215" y="4478228"/>
                </a:lnTo>
                <a:lnTo>
                  <a:pt x="2260054" y="4428265"/>
                </a:lnTo>
                <a:lnTo>
                  <a:pt x="2239873" y="4381531"/>
                </a:lnTo>
                <a:lnTo>
                  <a:pt x="2221932" y="4335293"/>
                </a:lnTo>
                <a:lnTo>
                  <a:pt x="2183912" y="4369143"/>
                </a:lnTo>
                <a:lnTo>
                  <a:pt x="2145893" y="4402993"/>
                </a:lnTo>
                <a:lnTo>
                  <a:pt x="2102901" y="4438090"/>
                </a:lnTo>
                <a:lnTo>
                  <a:pt x="2061396" y="4466472"/>
                </a:lnTo>
                <a:lnTo>
                  <a:pt x="2015414" y="4493863"/>
                </a:lnTo>
                <a:lnTo>
                  <a:pt x="1969927" y="4519015"/>
                </a:lnTo>
                <a:lnTo>
                  <a:pt x="1920955" y="4538699"/>
                </a:lnTo>
                <a:lnTo>
                  <a:pt x="1872478" y="4556145"/>
                </a:lnTo>
                <a:lnTo>
                  <a:pt x="1822259" y="4570857"/>
                </a:lnTo>
                <a:lnTo>
                  <a:pt x="1770296" y="4582836"/>
                </a:lnTo>
                <a:lnTo>
                  <a:pt x="1716591" y="4592080"/>
                </a:lnTo>
                <a:lnTo>
                  <a:pt x="1663876" y="4596847"/>
                </a:lnTo>
                <a:lnTo>
                  <a:pt x="1611657" y="4599376"/>
                </a:lnTo>
                <a:lnTo>
                  <a:pt x="1555457" y="4598675"/>
                </a:lnTo>
                <a:lnTo>
                  <a:pt x="1502487" y="4593993"/>
                </a:lnTo>
                <a:lnTo>
                  <a:pt x="1446030" y="4583843"/>
                </a:lnTo>
                <a:lnTo>
                  <a:pt x="2238" y="4264221"/>
                </a:lnTo>
                <a:lnTo>
                  <a:pt x="0" y="4263726"/>
                </a:lnTo>
                <a:lnTo>
                  <a:pt x="495" y="4261487"/>
                </a:lnTo>
                <a:lnTo>
                  <a:pt x="321604" y="2810980"/>
                </a:lnTo>
                <a:lnTo>
                  <a:pt x="335240" y="2759992"/>
                </a:lnTo>
                <a:lnTo>
                  <a:pt x="356086" y="2708251"/>
                </a:lnTo>
                <a:lnTo>
                  <a:pt x="376437" y="2658750"/>
                </a:lnTo>
                <a:lnTo>
                  <a:pt x="400770" y="2612477"/>
                </a:lnTo>
                <a:lnTo>
                  <a:pt x="427340" y="2566700"/>
                </a:lnTo>
                <a:lnTo>
                  <a:pt x="458388" y="2521915"/>
                </a:lnTo>
                <a:lnTo>
                  <a:pt x="491179" y="2479863"/>
                </a:lnTo>
                <a:lnTo>
                  <a:pt x="525713" y="2440545"/>
                </a:lnTo>
                <a:lnTo>
                  <a:pt x="561494" y="2406200"/>
                </a:lnTo>
                <a:lnTo>
                  <a:pt x="600008" y="2370111"/>
                </a:lnTo>
                <a:lnTo>
                  <a:pt x="642009" y="2339491"/>
                </a:lnTo>
                <a:lnTo>
                  <a:pt x="686248" y="2309366"/>
                </a:lnTo>
                <a:lnTo>
                  <a:pt x="731735" y="2284214"/>
                </a:lnTo>
                <a:lnTo>
                  <a:pt x="779460" y="2259557"/>
                </a:lnTo>
                <a:lnTo>
                  <a:pt x="826194" y="2239377"/>
                </a:lnTo>
                <a:lnTo>
                  <a:pt x="876909" y="2222426"/>
                </a:lnTo>
                <a:lnTo>
                  <a:pt x="838582" y="2183416"/>
                </a:lnTo>
                <a:lnTo>
                  <a:pt x="804732" y="2145397"/>
                </a:lnTo>
                <a:lnTo>
                  <a:pt x="771378" y="2105139"/>
                </a:lnTo>
                <a:lnTo>
                  <a:pt x="741253" y="2060900"/>
                </a:lnTo>
                <a:lnTo>
                  <a:pt x="713367" y="2017156"/>
                </a:lnTo>
                <a:lnTo>
                  <a:pt x="688214" y="1971670"/>
                </a:lnTo>
                <a:lnTo>
                  <a:pt x="668034" y="1924936"/>
                </a:lnTo>
                <a:lnTo>
                  <a:pt x="651084" y="1874221"/>
                </a:lnTo>
                <a:lnTo>
                  <a:pt x="636372" y="1824001"/>
                </a:lnTo>
                <a:lnTo>
                  <a:pt x="624393" y="1772038"/>
                </a:lnTo>
                <a:lnTo>
                  <a:pt x="614654" y="1720571"/>
                </a:lnTo>
                <a:lnTo>
                  <a:pt x="609887" y="1667857"/>
                </a:lnTo>
                <a:lnTo>
                  <a:pt x="607853" y="1613400"/>
                </a:lnTo>
                <a:lnTo>
                  <a:pt x="609801" y="1562172"/>
                </a:lnTo>
                <a:lnTo>
                  <a:pt x="613236" y="1504229"/>
                </a:lnTo>
                <a:lnTo>
                  <a:pt x="622395" y="1452249"/>
                </a:lnTo>
                <a:lnTo>
                  <a:pt x="943008" y="3981"/>
                </a:lnTo>
                <a:lnTo>
                  <a:pt x="943503" y="174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pic>
        <p:nvPicPr>
          <p:cNvPr id="76" name="图形 7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685" y="5410200"/>
            <a:ext cx="11478315" cy="1069974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70"/>
            <a:ext cx="12192000" cy="6288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601" y="4902200"/>
            <a:ext cx="2183367" cy="207168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86" y="162694"/>
            <a:ext cx="811555" cy="800438"/>
          </a:xfrm>
          <a:prstGeom prst="rect">
            <a:avLst/>
          </a:prstGeom>
        </p:spPr>
      </p:pic>
      <p:sp>
        <p:nvSpPr>
          <p:cNvPr id="80" name="矩形 69"/>
          <p:cNvSpPr>
            <a:spLocks noChangeArrowheads="1"/>
          </p:cNvSpPr>
          <p:nvPr userDrawn="1"/>
        </p:nvSpPr>
        <p:spPr bwMode="auto">
          <a:xfrm>
            <a:off x="1278256" y="270525"/>
            <a:ext cx="2646878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ln w="63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微软雅黑" panose="020B0503020204020204" pitchFamily="34" charset="-122"/>
              </a:rPr>
              <a:t>点击添加标题</a:t>
            </a:r>
            <a:endParaRPr lang="en-US" altLang="zh-CN" sz="3200" b="1">
              <a:ln w="635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903935" y="1233204"/>
            <a:ext cx="3856684" cy="4441280"/>
          </a:xfrm>
          <a:custGeom>
            <a:avLst/>
            <a:gdLst>
              <a:gd name="connsiteX0" fmla="*/ 1073235 w 3856684"/>
              <a:gd name="connsiteY0" fmla="*/ 245 h 4441280"/>
              <a:gd name="connsiteX1" fmla="*/ 1109443 w 3856684"/>
              <a:gd name="connsiteY1" fmla="*/ 5849 h 4441280"/>
              <a:gd name="connsiteX2" fmla="*/ 3721211 w 3856684"/>
              <a:gd name="connsiteY2" fmla="*/ 683917 h 4441280"/>
              <a:gd name="connsiteX3" fmla="*/ 3850837 w 3856684"/>
              <a:gd name="connsiteY3" fmla="*/ 904451 h 4441280"/>
              <a:gd name="connsiteX4" fmla="*/ 2967776 w 3856684"/>
              <a:gd name="connsiteY4" fmla="*/ 4305807 h 4441280"/>
              <a:gd name="connsiteX5" fmla="*/ 2747242 w 3856684"/>
              <a:gd name="connsiteY5" fmla="*/ 4435432 h 4441280"/>
              <a:gd name="connsiteX6" fmla="*/ 135474 w 3856684"/>
              <a:gd name="connsiteY6" fmla="*/ 3757365 h 4441280"/>
              <a:gd name="connsiteX7" fmla="*/ 5848 w 3856684"/>
              <a:gd name="connsiteY7" fmla="*/ 3536831 h 4441280"/>
              <a:gd name="connsiteX8" fmla="*/ 888909 w 3856684"/>
              <a:gd name="connsiteY8" fmla="*/ 135474 h 4441280"/>
              <a:gd name="connsiteX9" fmla="*/ 1073235 w 3856684"/>
              <a:gd name="connsiteY9" fmla="*/ 245 h 444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6684" h="4441280">
                <a:moveTo>
                  <a:pt x="1073235" y="245"/>
                </a:moveTo>
                <a:cubicBezTo>
                  <a:pt x="1085238" y="872"/>
                  <a:pt x="1097356" y="2711"/>
                  <a:pt x="1109443" y="5849"/>
                </a:cubicBezTo>
                <a:lnTo>
                  <a:pt x="3721211" y="683917"/>
                </a:lnTo>
                <a:cubicBezTo>
                  <a:pt x="3817905" y="709020"/>
                  <a:pt x="3875940" y="807757"/>
                  <a:pt x="3850837" y="904451"/>
                </a:cubicBezTo>
                <a:lnTo>
                  <a:pt x="2967776" y="4305807"/>
                </a:lnTo>
                <a:cubicBezTo>
                  <a:pt x="2942672" y="4402500"/>
                  <a:pt x="2843935" y="4460536"/>
                  <a:pt x="2747242" y="4435432"/>
                </a:cubicBezTo>
                <a:lnTo>
                  <a:pt x="135474" y="3757365"/>
                </a:lnTo>
                <a:cubicBezTo>
                  <a:pt x="38781" y="3732261"/>
                  <a:pt x="-19255" y="3633524"/>
                  <a:pt x="5848" y="3536831"/>
                </a:cubicBezTo>
                <a:lnTo>
                  <a:pt x="888909" y="135474"/>
                </a:lnTo>
                <a:cubicBezTo>
                  <a:pt x="910875" y="50868"/>
                  <a:pt x="989216" y="-4142"/>
                  <a:pt x="1073235" y="24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943500" y="1543883"/>
            <a:ext cx="3960435" cy="4505720"/>
          </a:xfrm>
          <a:custGeom>
            <a:avLst/>
            <a:gdLst>
              <a:gd name="connsiteX0" fmla="*/ 2747910 w 3960435"/>
              <a:gd name="connsiteY0" fmla="*/ 748 h 4505720"/>
              <a:gd name="connsiteX1" fmla="*/ 2937380 w 3960435"/>
              <a:gd name="connsiteY1" fmla="*/ 128671 h 4505720"/>
              <a:gd name="connsiteX2" fmla="*/ 3952674 w 3960435"/>
              <a:gd name="connsiteY2" fmla="*/ 3492924 h 4505720"/>
              <a:gd name="connsiteX3" fmla="*/ 3831765 w 3960435"/>
              <a:gd name="connsiteY3" fmla="*/ 3718355 h 4505720"/>
              <a:gd name="connsiteX4" fmla="*/ 1248487 w 3960435"/>
              <a:gd name="connsiteY4" fmla="*/ 4497959 h 4505720"/>
              <a:gd name="connsiteX5" fmla="*/ 1023056 w 3960435"/>
              <a:gd name="connsiteY5" fmla="*/ 4377050 h 4505720"/>
              <a:gd name="connsiteX6" fmla="*/ 7762 w 3960435"/>
              <a:gd name="connsiteY6" fmla="*/ 1012797 h 4505720"/>
              <a:gd name="connsiteX7" fmla="*/ 128671 w 3960435"/>
              <a:gd name="connsiteY7" fmla="*/ 787367 h 4505720"/>
              <a:gd name="connsiteX8" fmla="*/ 2711949 w 3960435"/>
              <a:gd name="connsiteY8" fmla="*/ 7762 h 4505720"/>
              <a:gd name="connsiteX9" fmla="*/ 2747910 w 3960435"/>
              <a:gd name="connsiteY9" fmla="*/ 748 h 450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435" h="4505720">
                <a:moveTo>
                  <a:pt x="2747910" y="748"/>
                </a:moveTo>
                <a:cubicBezTo>
                  <a:pt x="2831694" y="-6919"/>
                  <a:pt x="2912125" y="44987"/>
                  <a:pt x="2937380" y="128671"/>
                </a:cubicBezTo>
                <a:lnTo>
                  <a:pt x="3952674" y="3492924"/>
                </a:lnTo>
                <a:cubicBezTo>
                  <a:pt x="3981537" y="3588563"/>
                  <a:pt x="3927403" y="3689492"/>
                  <a:pt x="3831765" y="3718355"/>
                </a:cubicBezTo>
                <a:lnTo>
                  <a:pt x="1248487" y="4497959"/>
                </a:lnTo>
                <a:cubicBezTo>
                  <a:pt x="1152848" y="4526822"/>
                  <a:pt x="1051919" y="4472689"/>
                  <a:pt x="1023056" y="4377050"/>
                </a:cubicBezTo>
                <a:lnTo>
                  <a:pt x="7762" y="1012797"/>
                </a:lnTo>
                <a:cubicBezTo>
                  <a:pt x="-21101" y="917159"/>
                  <a:pt x="33032" y="816229"/>
                  <a:pt x="128671" y="787367"/>
                </a:cubicBezTo>
                <a:lnTo>
                  <a:pt x="2711949" y="7762"/>
                </a:lnTo>
                <a:cubicBezTo>
                  <a:pt x="2723904" y="4154"/>
                  <a:pt x="2735941" y="1843"/>
                  <a:pt x="2747910" y="7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pic>
        <p:nvPicPr>
          <p:cNvPr id="72" name="图形 7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685" y="5410200"/>
            <a:ext cx="11478315" cy="1069974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70"/>
            <a:ext cx="12192000" cy="628830"/>
          </a:xfrm>
          <a:prstGeom prst="rect">
            <a:avLst/>
          </a:prstGeom>
        </p:spPr>
      </p:pic>
      <p:pic>
        <p:nvPicPr>
          <p:cNvPr id="74" name="图形 73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601" y="4902200"/>
            <a:ext cx="2183367" cy="2071686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86" y="162694"/>
            <a:ext cx="811555" cy="800438"/>
          </a:xfrm>
          <a:prstGeom prst="rect">
            <a:avLst/>
          </a:prstGeom>
        </p:spPr>
      </p:pic>
      <p:sp>
        <p:nvSpPr>
          <p:cNvPr id="76" name="矩形 69"/>
          <p:cNvSpPr>
            <a:spLocks noChangeArrowheads="1"/>
          </p:cNvSpPr>
          <p:nvPr userDrawn="1"/>
        </p:nvSpPr>
        <p:spPr bwMode="auto">
          <a:xfrm>
            <a:off x="1278256" y="270525"/>
            <a:ext cx="2646878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ln w="63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微软雅黑" panose="020B0503020204020204" pitchFamily="34" charset="-122"/>
              </a:rPr>
              <a:t>点击添加标题</a:t>
            </a:r>
            <a:endParaRPr lang="en-US" altLang="zh-CN" sz="3200" b="1">
              <a:ln w="635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885540" y="2421212"/>
            <a:ext cx="3302144" cy="3302143"/>
          </a:xfrm>
          <a:custGeom>
            <a:avLst/>
            <a:gdLst>
              <a:gd name="connsiteX0" fmla="*/ 2465994 w 3302144"/>
              <a:gd name="connsiteY0" fmla="*/ 0 h 3302143"/>
              <a:gd name="connsiteX1" fmla="*/ 2467728 w 3302144"/>
              <a:gd name="connsiteY1" fmla="*/ 857 h 3302143"/>
              <a:gd name="connsiteX2" fmla="*/ 2468166 w 3302144"/>
              <a:gd name="connsiteY2" fmla="*/ 2153 h 3302143"/>
              <a:gd name="connsiteX3" fmla="*/ 2751710 w 3302144"/>
              <a:gd name="connsiteY3" fmla="*/ 840273 h 3302143"/>
              <a:gd name="connsiteX4" fmla="*/ 2760494 w 3302144"/>
              <a:gd name="connsiteY4" fmla="*/ 870505 h 3302143"/>
              <a:gd name="connsiteX5" fmla="*/ 2766268 w 3302144"/>
              <a:gd name="connsiteY5" fmla="*/ 904643 h 3302143"/>
              <a:gd name="connsiteX6" fmla="*/ 2770728 w 3302144"/>
              <a:gd name="connsiteY6" fmla="*/ 934895 h 3302143"/>
              <a:gd name="connsiteX7" fmla="*/ 2773035 w 3302144"/>
              <a:gd name="connsiteY7" fmla="*/ 967318 h 3302143"/>
              <a:gd name="connsiteX8" fmla="*/ 2773609 w 3302144"/>
              <a:gd name="connsiteY8" fmla="*/ 998885 h 3302143"/>
              <a:gd name="connsiteX9" fmla="*/ 2771154 w 3302144"/>
              <a:gd name="connsiteY9" fmla="*/ 1030032 h 3302143"/>
              <a:gd name="connsiteX10" fmla="*/ 2767403 w 3302144"/>
              <a:gd name="connsiteY10" fmla="*/ 1061618 h 3302143"/>
              <a:gd name="connsiteX11" fmla="*/ 2761918 w 3302144"/>
              <a:gd name="connsiteY11" fmla="*/ 1092346 h 3302143"/>
              <a:gd name="connsiteX12" fmla="*/ 2755138 w 3302144"/>
              <a:gd name="connsiteY12" fmla="*/ 1123513 h 3302143"/>
              <a:gd name="connsiteX13" fmla="*/ 2746187 w 3302144"/>
              <a:gd name="connsiteY13" fmla="*/ 1152528 h 3302143"/>
              <a:gd name="connsiteX14" fmla="*/ 2734206 w 3302144"/>
              <a:gd name="connsiteY14" fmla="*/ 1181123 h 3302143"/>
              <a:gd name="connsiteX15" fmla="*/ 2720491 w 3302144"/>
              <a:gd name="connsiteY15" fmla="*/ 1208861 h 3302143"/>
              <a:gd name="connsiteX16" fmla="*/ 2705482 w 3302144"/>
              <a:gd name="connsiteY16" fmla="*/ 1237037 h 3302143"/>
              <a:gd name="connsiteX17" fmla="*/ 2688300 w 3302144"/>
              <a:gd name="connsiteY17" fmla="*/ 1263062 h 3302143"/>
              <a:gd name="connsiteX18" fmla="*/ 2670680 w 3302144"/>
              <a:gd name="connsiteY18" fmla="*/ 1287790 h 3302143"/>
              <a:gd name="connsiteX19" fmla="*/ 2650469 w 3302144"/>
              <a:gd name="connsiteY19" fmla="*/ 1313395 h 3302143"/>
              <a:gd name="connsiteX20" fmla="*/ 2681636 w 3302144"/>
              <a:gd name="connsiteY20" fmla="*/ 1320175 h 3302143"/>
              <a:gd name="connsiteX21" fmla="*/ 2710650 w 3302144"/>
              <a:gd name="connsiteY21" fmla="*/ 1329127 h 3302143"/>
              <a:gd name="connsiteX22" fmla="*/ 2740541 w 3302144"/>
              <a:gd name="connsiteY22" fmla="*/ 1340669 h 3302143"/>
              <a:gd name="connsiteX23" fmla="*/ 2769136 w 3302144"/>
              <a:gd name="connsiteY23" fmla="*/ 1352650 h 3302143"/>
              <a:gd name="connsiteX24" fmla="*/ 2797313 w 3302144"/>
              <a:gd name="connsiteY24" fmla="*/ 1367660 h 3302143"/>
              <a:gd name="connsiteX25" fmla="*/ 2824194 w 3302144"/>
              <a:gd name="connsiteY25" fmla="*/ 1383108 h 3302143"/>
              <a:gd name="connsiteX26" fmla="*/ 2849361 w 3302144"/>
              <a:gd name="connsiteY26" fmla="*/ 1402023 h 3302143"/>
              <a:gd name="connsiteX27" fmla="*/ 2872794 w 3302144"/>
              <a:gd name="connsiteY27" fmla="*/ 1420081 h 3302143"/>
              <a:gd name="connsiteX28" fmla="*/ 2895808 w 3302144"/>
              <a:gd name="connsiteY28" fmla="*/ 1441168 h 3302143"/>
              <a:gd name="connsiteX29" fmla="*/ 2917965 w 3302144"/>
              <a:gd name="connsiteY29" fmla="*/ 1463989 h 3302143"/>
              <a:gd name="connsiteX30" fmla="*/ 2939265 w 3302144"/>
              <a:gd name="connsiteY30" fmla="*/ 1488544 h 3302143"/>
              <a:gd name="connsiteX31" fmla="*/ 2957974 w 3302144"/>
              <a:gd name="connsiteY31" fmla="*/ 1513975 h 3302143"/>
              <a:gd name="connsiteX32" fmla="*/ 2975388 w 3302144"/>
              <a:gd name="connsiteY32" fmla="*/ 1539844 h 3302143"/>
              <a:gd name="connsiteX33" fmla="*/ 2990649 w 3302144"/>
              <a:gd name="connsiteY33" fmla="*/ 1567885 h 3302143"/>
              <a:gd name="connsiteX34" fmla="*/ 3006349 w 3302144"/>
              <a:gd name="connsiteY34" fmla="*/ 1597221 h 3302143"/>
              <a:gd name="connsiteX35" fmla="*/ 3017724 w 3302144"/>
              <a:gd name="connsiteY35" fmla="*/ 1626577 h 3302143"/>
              <a:gd name="connsiteX36" fmla="*/ 3301706 w 3302144"/>
              <a:gd name="connsiteY36" fmla="*/ 2465993 h 3302143"/>
              <a:gd name="connsiteX37" fmla="*/ 3302144 w 3302144"/>
              <a:gd name="connsiteY37" fmla="*/ 2467288 h 3302143"/>
              <a:gd name="connsiteX38" fmla="*/ 3300848 w 3302144"/>
              <a:gd name="connsiteY38" fmla="*/ 2467727 h 3302143"/>
              <a:gd name="connsiteX39" fmla="*/ 2465318 w 3302144"/>
              <a:gd name="connsiteY39" fmla="*/ 2750394 h 3302143"/>
              <a:gd name="connsiteX40" fmla="*/ 2432495 w 3302144"/>
              <a:gd name="connsiteY40" fmla="*/ 2760055 h 3302143"/>
              <a:gd name="connsiteX41" fmla="*/ 2401387 w 3302144"/>
              <a:gd name="connsiteY41" fmla="*/ 2766248 h 3302143"/>
              <a:gd name="connsiteX42" fmla="*/ 2368106 w 3302144"/>
              <a:gd name="connsiteY42" fmla="*/ 2770289 h 3302143"/>
              <a:gd name="connsiteX43" fmla="*/ 2335683 w 3302144"/>
              <a:gd name="connsiteY43" fmla="*/ 2772596 h 3302143"/>
              <a:gd name="connsiteX44" fmla="*/ 2304116 w 3302144"/>
              <a:gd name="connsiteY44" fmla="*/ 2773170 h 3302143"/>
              <a:gd name="connsiteX45" fmla="*/ 2272969 w 3302144"/>
              <a:gd name="connsiteY45" fmla="*/ 2770715 h 3302143"/>
              <a:gd name="connsiteX46" fmla="*/ 2241383 w 3302144"/>
              <a:gd name="connsiteY46" fmla="*/ 2766964 h 3302143"/>
              <a:gd name="connsiteX47" fmla="*/ 2210654 w 3302144"/>
              <a:gd name="connsiteY47" fmla="*/ 2761479 h 3302143"/>
              <a:gd name="connsiteX48" fmla="*/ 2180783 w 3302144"/>
              <a:gd name="connsiteY48" fmla="*/ 2754261 h 3302143"/>
              <a:gd name="connsiteX49" fmla="*/ 2150473 w 3302144"/>
              <a:gd name="connsiteY49" fmla="*/ 2745748 h 3302143"/>
              <a:gd name="connsiteX50" fmla="*/ 2121878 w 3302144"/>
              <a:gd name="connsiteY50" fmla="*/ 2733767 h 3302143"/>
              <a:gd name="connsiteX51" fmla="*/ 2092844 w 3302144"/>
              <a:gd name="connsiteY51" fmla="*/ 2720491 h 3302143"/>
              <a:gd name="connsiteX52" fmla="*/ 2066401 w 3302144"/>
              <a:gd name="connsiteY52" fmla="*/ 2706338 h 3302143"/>
              <a:gd name="connsiteX53" fmla="*/ 2038644 w 3302144"/>
              <a:gd name="connsiteY53" fmla="*/ 2688299 h 3302143"/>
              <a:gd name="connsiteX54" fmla="*/ 2013915 w 3302144"/>
              <a:gd name="connsiteY54" fmla="*/ 2670679 h 3302143"/>
              <a:gd name="connsiteX55" fmla="*/ 1990482 w 3302144"/>
              <a:gd name="connsiteY55" fmla="*/ 2652621 h 3302143"/>
              <a:gd name="connsiteX56" fmla="*/ 1981530 w 3302144"/>
              <a:gd name="connsiteY56" fmla="*/ 2681636 h 3302143"/>
              <a:gd name="connsiteX57" fmla="*/ 1972579 w 3302144"/>
              <a:gd name="connsiteY57" fmla="*/ 2710650 h 3302143"/>
              <a:gd name="connsiteX58" fmla="*/ 1961474 w 3302144"/>
              <a:gd name="connsiteY58" fmla="*/ 2741836 h 3302143"/>
              <a:gd name="connsiteX59" fmla="*/ 1949055 w 3302144"/>
              <a:gd name="connsiteY59" fmla="*/ 2769136 h 3302143"/>
              <a:gd name="connsiteX60" fmla="*/ 1934045 w 3302144"/>
              <a:gd name="connsiteY60" fmla="*/ 2797312 h 3302143"/>
              <a:gd name="connsiteX61" fmla="*/ 1918597 w 3302144"/>
              <a:gd name="connsiteY61" fmla="*/ 2824194 h 3302143"/>
              <a:gd name="connsiteX62" fmla="*/ 1899682 w 3302144"/>
              <a:gd name="connsiteY62" fmla="*/ 2849360 h 3302143"/>
              <a:gd name="connsiteX63" fmla="*/ 1880328 w 3302144"/>
              <a:gd name="connsiteY63" fmla="*/ 2873231 h 3302143"/>
              <a:gd name="connsiteX64" fmla="*/ 1859241 w 3302144"/>
              <a:gd name="connsiteY64" fmla="*/ 2896246 h 3302143"/>
              <a:gd name="connsiteX65" fmla="*/ 1836420 w 3302144"/>
              <a:gd name="connsiteY65" fmla="*/ 2918403 h 3302143"/>
              <a:gd name="connsiteX66" fmla="*/ 1811866 w 3302144"/>
              <a:gd name="connsiteY66" fmla="*/ 2939703 h 3302143"/>
              <a:gd name="connsiteX67" fmla="*/ 1786435 w 3302144"/>
              <a:gd name="connsiteY67" fmla="*/ 2958412 h 3302143"/>
              <a:gd name="connsiteX68" fmla="*/ 1760566 w 3302144"/>
              <a:gd name="connsiteY68" fmla="*/ 2975826 h 3302143"/>
              <a:gd name="connsiteX69" fmla="*/ 1731667 w 3302144"/>
              <a:gd name="connsiteY69" fmla="*/ 2992821 h 3302143"/>
              <a:gd name="connsiteX70" fmla="*/ 1703188 w 3302144"/>
              <a:gd name="connsiteY70" fmla="*/ 3006786 h 3302143"/>
              <a:gd name="connsiteX71" fmla="*/ 1671241 w 3302144"/>
              <a:gd name="connsiteY71" fmla="*/ 3019038 h 3302143"/>
              <a:gd name="connsiteX72" fmla="*/ 835711 w 3302144"/>
              <a:gd name="connsiteY72" fmla="*/ 3301705 h 3302143"/>
              <a:gd name="connsiteX73" fmla="*/ 834416 w 3302144"/>
              <a:gd name="connsiteY73" fmla="*/ 3302143 h 3302143"/>
              <a:gd name="connsiteX74" fmla="*/ 833978 w 3302144"/>
              <a:gd name="connsiteY74" fmla="*/ 3300848 h 3302143"/>
              <a:gd name="connsiteX75" fmla="*/ 549996 w 3302144"/>
              <a:gd name="connsiteY75" fmla="*/ 2461433 h 3302143"/>
              <a:gd name="connsiteX76" fmla="*/ 541211 w 3302144"/>
              <a:gd name="connsiteY76" fmla="*/ 2431200 h 3302143"/>
              <a:gd name="connsiteX77" fmla="*/ 535876 w 3302144"/>
              <a:gd name="connsiteY77" fmla="*/ 2398358 h 3302143"/>
              <a:gd name="connsiteX78" fmla="*/ 530977 w 3302144"/>
              <a:gd name="connsiteY78" fmla="*/ 2366811 h 3302143"/>
              <a:gd name="connsiteX79" fmla="*/ 529108 w 3302144"/>
              <a:gd name="connsiteY79" fmla="*/ 2335682 h 3302143"/>
              <a:gd name="connsiteX80" fmla="*/ 528535 w 3302144"/>
              <a:gd name="connsiteY80" fmla="*/ 2304116 h 3302143"/>
              <a:gd name="connsiteX81" fmla="*/ 530552 w 3302144"/>
              <a:gd name="connsiteY81" fmla="*/ 2271673 h 3302143"/>
              <a:gd name="connsiteX82" fmla="*/ 534303 w 3302144"/>
              <a:gd name="connsiteY82" fmla="*/ 2240088 h 3302143"/>
              <a:gd name="connsiteX83" fmla="*/ 539788 w 3302144"/>
              <a:gd name="connsiteY83" fmla="*/ 2209359 h 3302143"/>
              <a:gd name="connsiteX84" fmla="*/ 547443 w 3302144"/>
              <a:gd name="connsiteY84" fmla="*/ 2180783 h 3302143"/>
              <a:gd name="connsiteX85" fmla="*/ 555957 w 3302144"/>
              <a:gd name="connsiteY85" fmla="*/ 2150473 h 3302143"/>
              <a:gd name="connsiteX86" fmla="*/ 567938 w 3302144"/>
              <a:gd name="connsiteY86" fmla="*/ 2121878 h 3302143"/>
              <a:gd name="connsiteX87" fmla="*/ 581214 w 3302144"/>
              <a:gd name="connsiteY87" fmla="*/ 2092844 h 3302143"/>
              <a:gd name="connsiteX88" fmla="*/ 596662 w 3302144"/>
              <a:gd name="connsiteY88" fmla="*/ 2065963 h 3302143"/>
              <a:gd name="connsiteX89" fmla="*/ 613405 w 3302144"/>
              <a:gd name="connsiteY89" fmla="*/ 2038644 h 3302143"/>
              <a:gd name="connsiteX90" fmla="*/ 631025 w 3302144"/>
              <a:gd name="connsiteY90" fmla="*/ 2013915 h 3302143"/>
              <a:gd name="connsiteX91" fmla="*/ 651674 w 3302144"/>
              <a:gd name="connsiteY91" fmla="*/ 1989606 h 3302143"/>
              <a:gd name="connsiteX92" fmla="*/ 620069 w 3302144"/>
              <a:gd name="connsiteY92" fmla="*/ 1981530 h 3302143"/>
              <a:gd name="connsiteX93" fmla="*/ 591055 w 3302144"/>
              <a:gd name="connsiteY93" fmla="*/ 1972579 h 3302143"/>
              <a:gd name="connsiteX94" fmla="*/ 561603 w 3302144"/>
              <a:gd name="connsiteY94" fmla="*/ 1962332 h 3302143"/>
              <a:gd name="connsiteX95" fmla="*/ 532569 w 3302144"/>
              <a:gd name="connsiteY95" fmla="*/ 1949055 h 3302143"/>
              <a:gd name="connsiteX96" fmla="*/ 504831 w 3302144"/>
              <a:gd name="connsiteY96" fmla="*/ 1935341 h 3302143"/>
              <a:gd name="connsiteX97" fmla="*/ 477950 w 3302144"/>
              <a:gd name="connsiteY97" fmla="*/ 1919893 h 3302143"/>
              <a:gd name="connsiteX98" fmla="*/ 453221 w 3302144"/>
              <a:gd name="connsiteY98" fmla="*/ 1902273 h 3302143"/>
              <a:gd name="connsiteX99" fmla="*/ 428911 w 3302144"/>
              <a:gd name="connsiteY99" fmla="*/ 1881624 h 3302143"/>
              <a:gd name="connsiteX100" fmla="*/ 405897 w 3302144"/>
              <a:gd name="connsiteY100" fmla="*/ 1860537 h 3302143"/>
              <a:gd name="connsiteX101" fmla="*/ 383740 w 3302144"/>
              <a:gd name="connsiteY101" fmla="*/ 1837716 h 3302143"/>
              <a:gd name="connsiteX102" fmla="*/ 362879 w 3302144"/>
              <a:gd name="connsiteY102" fmla="*/ 1814457 h 3302143"/>
              <a:gd name="connsiteX103" fmla="*/ 344169 w 3302144"/>
              <a:gd name="connsiteY103" fmla="*/ 1789026 h 3302143"/>
              <a:gd name="connsiteX104" fmla="*/ 326317 w 3302144"/>
              <a:gd name="connsiteY104" fmla="*/ 1761861 h 3302143"/>
              <a:gd name="connsiteX105" fmla="*/ 311494 w 3302144"/>
              <a:gd name="connsiteY105" fmla="*/ 1735116 h 3302143"/>
              <a:gd name="connsiteX106" fmla="*/ 295357 w 3302144"/>
              <a:gd name="connsiteY106" fmla="*/ 1704484 h 3302143"/>
              <a:gd name="connsiteX107" fmla="*/ 283982 w 3302144"/>
              <a:gd name="connsiteY107" fmla="*/ 1675128 h 3302143"/>
              <a:gd name="connsiteX108" fmla="*/ 438 w 3302144"/>
              <a:gd name="connsiteY108" fmla="*/ 837008 h 3302143"/>
              <a:gd name="connsiteX109" fmla="*/ 0 w 3302144"/>
              <a:gd name="connsiteY109" fmla="*/ 835713 h 3302143"/>
              <a:gd name="connsiteX110" fmla="*/ 857 w 3302144"/>
              <a:gd name="connsiteY110" fmla="*/ 833979 h 3302143"/>
              <a:gd name="connsiteX111" fmla="*/ 842864 w 3302144"/>
              <a:gd name="connsiteY111" fmla="*/ 549120 h 3302143"/>
              <a:gd name="connsiteX112" fmla="*/ 874830 w 3302144"/>
              <a:gd name="connsiteY112" fmla="*/ 541193 h 3302143"/>
              <a:gd name="connsiteX113" fmla="*/ 905939 w 3302144"/>
              <a:gd name="connsiteY113" fmla="*/ 535000 h 3302143"/>
              <a:gd name="connsiteX114" fmla="*/ 937924 w 3302144"/>
              <a:gd name="connsiteY114" fmla="*/ 531397 h 3302143"/>
              <a:gd name="connsiteX115" fmla="*/ 970347 w 3302144"/>
              <a:gd name="connsiteY115" fmla="*/ 529090 h 3302143"/>
              <a:gd name="connsiteX116" fmla="*/ 1001914 w 3302144"/>
              <a:gd name="connsiteY116" fmla="*/ 528516 h 3302143"/>
              <a:gd name="connsiteX117" fmla="*/ 1033061 w 3302144"/>
              <a:gd name="connsiteY117" fmla="*/ 530972 h 3302143"/>
              <a:gd name="connsiteX118" fmla="*/ 1063352 w 3302144"/>
              <a:gd name="connsiteY118" fmla="*/ 535161 h 3302143"/>
              <a:gd name="connsiteX119" fmla="*/ 1094080 w 3302144"/>
              <a:gd name="connsiteY119" fmla="*/ 540645 h 3302143"/>
              <a:gd name="connsiteX120" fmla="*/ 1123952 w 3302144"/>
              <a:gd name="connsiteY120" fmla="*/ 547863 h 3302143"/>
              <a:gd name="connsiteX121" fmla="*/ 1153404 w 3302144"/>
              <a:gd name="connsiteY121" fmla="*/ 558110 h 3302143"/>
              <a:gd name="connsiteX122" fmla="*/ 1181561 w 3302144"/>
              <a:gd name="connsiteY122" fmla="*/ 568796 h 3302143"/>
              <a:gd name="connsiteX123" fmla="*/ 1209300 w 3302144"/>
              <a:gd name="connsiteY123" fmla="*/ 582510 h 3302143"/>
              <a:gd name="connsiteX124" fmla="*/ 1237038 w 3302144"/>
              <a:gd name="connsiteY124" fmla="*/ 596225 h 3302143"/>
              <a:gd name="connsiteX125" fmla="*/ 1263062 w 3302144"/>
              <a:gd name="connsiteY125" fmla="*/ 613406 h 3302143"/>
              <a:gd name="connsiteX126" fmla="*/ 1287790 w 3302144"/>
              <a:gd name="connsiteY126" fmla="*/ 631026 h 3302143"/>
              <a:gd name="connsiteX127" fmla="*/ 1313395 w 3302144"/>
              <a:gd name="connsiteY127" fmla="*/ 651237 h 3302143"/>
              <a:gd name="connsiteX128" fmla="*/ 1320175 w 3302144"/>
              <a:gd name="connsiteY128" fmla="*/ 620070 h 3302143"/>
              <a:gd name="connsiteX129" fmla="*/ 1329127 w 3302144"/>
              <a:gd name="connsiteY129" fmla="*/ 591056 h 3302143"/>
              <a:gd name="connsiteX130" fmla="*/ 1339374 w 3302144"/>
              <a:gd name="connsiteY130" fmla="*/ 561603 h 3302143"/>
              <a:gd name="connsiteX131" fmla="*/ 1353089 w 3302144"/>
              <a:gd name="connsiteY131" fmla="*/ 533865 h 3302143"/>
              <a:gd name="connsiteX132" fmla="*/ 1366803 w 3302144"/>
              <a:gd name="connsiteY132" fmla="*/ 506127 h 3302143"/>
              <a:gd name="connsiteX133" fmla="*/ 1382689 w 3302144"/>
              <a:gd name="connsiteY133" fmla="*/ 480541 h 3302143"/>
              <a:gd name="connsiteX134" fmla="*/ 1399871 w 3302144"/>
              <a:gd name="connsiteY134" fmla="*/ 454517 h 3302143"/>
              <a:gd name="connsiteX135" fmla="*/ 1419225 w 3302144"/>
              <a:gd name="connsiteY135" fmla="*/ 430646 h 3302143"/>
              <a:gd name="connsiteX136" fmla="*/ 1440312 w 3302144"/>
              <a:gd name="connsiteY136" fmla="*/ 407631 h 3302143"/>
              <a:gd name="connsiteX137" fmla="*/ 1461837 w 3302144"/>
              <a:gd name="connsiteY137" fmla="*/ 385913 h 3302143"/>
              <a:gd name="connsiteX138" fmla="*/ 1485096 w 3302144"/>
              <a:gd name="connsiteY138" fmla="*/ 365051 h 3302143"/>
              <a:gd name="connsiteX139" fmla="*/ 1510527 w 3302144"/>
              <a:gd name="connsiteY139" fmla="*/ 346342 h 3302143"/>
              <a:gd name="connsiteX140" fmla="*/ 1537692 w 3302144"/>
              <a:gd name="connsiteY140" fmla="*/ 328490 h 3302143"/>
              <a:gd name="connsiteX141" fmla="*/ 1565295 w 3302144"/>
              <a:gd name="connsiteY141" fmla="*/ 311933 h 3302143"/>
              <a:gd name="connsiteX142" fmla="*/ 1593774 w 3302144"/>
              <a:gd name="connsiteY142" fmla="*/ 297968 h 3302143"/>
              <a:gd name="connsiteX143" fmla="*/ 1623987 w 3302144"/>
              <a:gd name="connsiteY143" fmla="*/ 284859 h 330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3302144" h="3302143">
                <a:moveTo>
                  <a:pt x="2465994" y="0"/>
                </a:moveTo>
                <a:lnTo>
                  <a:pt x="2467728" y="857"/>
                </a:lnTo>
                <a:lnTo>
                  <a:pt x="2468166" y="2153"/>
                </a:lnTo>
                <a:lnTo>
                  <a:pt x="2751710" y="840273"/>
                </a:lnTo>
                <a:lnTo>
                  <a:pt x="2760494" y="870505"/>
                </a:lnTo>
                <a:lnTo>
                  <a:pt x="2766268" y="904643"/>
                </a:lnTo>
                <a:lnTo>
                  <a:pt x="2770728" y="934895"/>
                </a:lnTo>
                <a:lnTo>
                  <a:pt x="2773035" y="967318"/>
                </a:lnTo>
                <a:lnTo>
                  <a:pt x="2773609" y="998885"/>
                </a:lnTo>
                <a:lnTo>
                  <a:pt x="2771154" y="1030032"/>
                </a:lnTo>
                <a:lnTo>
                  <a:pt x="2767403" y="1061618"/>
                </a:lnTo>
                <a:lnTo>
                  <a:pt x="2761918" y="1092346"/>
                </a:lnTo>
                <a:lnTo>
                  <a:pt x="2755138" y="1123513"/>
                </a:lnTo>
                <a:lnTo>
                  <a:pt x="2746187" y="1152528"/>
                </a:lnTo>
                <a:lnTo>
                  <a:pt x="2734206" y="1181123"/>
                </a:lnTo>
                <a:lnTo>
                  <a:pt x="2720491" y="1208861"/>
                </a:lnTo>
                <a:lnTo>
                  <a:pt x="2705482" y="1237037"/>
                </a:lnTo>
                <a:lnTo>
                  <a:pt x="2688300" y="1263062"/>
                </a:lnTo>
                <a:lnTo>
                  <a:pt x="2670680" y="1287790"/>
                </a:lnTo>
                <a:lnTo>
                  <a:pt x="2650469" y="1313395"/>
                </a:lnTo>
                <a:lnTo>
                  <a:pt x="2681636" y="1320175"/>
                </a:lnTo>
                <a:lnTo>
                  <a:pt x="2710650" y="1329127"/>
                </a:lnTo>
                <a:lnTo>
                  <a:pt x="2740541" y="1340669"/>
                </a:lnTo>
                <a:lnTo>
                  <a:pt x="2769136" y="1352650"/>
                </a:lnTo>
                <a:lnTo>
                  <a:pt x="2797313" y="1367660"/>
                </a:lnTo>
                <a:lnTo>
                  <a:pt x="2824194" y="1383108"/>
                </a:lnTo>
                <a:lnTo>
                  <a:pt x="2849361" y="1402023"/>
                </a:lnTo>
                <a:lnTo>
                  <a:pt x="2872794" y="1420081"/>
                </a:lnTo>
                <a:lnTo>
                  <a:pt x="2895808" y="1441168"/>
                </a:lnTo>
                <a:lnTo>
                  <a:pt x="2917965" y="1463989"/>
                </a:lnTo>
                <a:lnTo>
                  <a:pt x="2939265" y="1488544"/>
                </a:lnTo>
                <a:lnTo>
                  <a:pt x="2957974" y="1513975"/>
                </a:lnTo>
                <a:lnTo>
                  <a:pt x="2975388" y="1539844"/>
                </a:lnTo>
                <a:lnTo>
                  <a:pt x="2990649" y="1567885"/>
                </a:lnTo>
                <a:lnTo>
                  <a:pt x="3006349" y="1597221"/>
                </a:lnTo>
                <a:lnTo>
                  <a:pt x="3017724" y="1626577"/>
                </a:lnTo>
                <a:lnTo>
                  <a:pt x="3301706" y="2465993"/>
                </a:lnTo>
                <a:lnTo>
                  <a:pt x="3302144" y="2467288"/>
                </a:lnTo>
                <a:lnTo>
                  <a:pt x="3300848" y="2467727"/>
                </a:lnTo>
                <a:lnTo>
                  <a:pt x="2465318" y="2750394"/>
                </a:lnTo>
                <a:lnTo>
                  <a:pt x="2432495" y="2760055"/>
                </a:lnTo>
                <a:lnTo>
                  <a:pt x="2401387" y="2766248"/>
                </a:lnTo>
                <a:lnTo>
                  <a:pt x="2368106" y="2770289"/>
                </a:lnTo>
                <a:lnTo>
                  <a:pt x="2335683" y="2772596"/>
                </a:lnTo>
                <a:lnTo>
                  <a:pt x="2304116" y="2773170"/>
                </a:lnTo>
                <a:lnTo>
                  <a:pt x="2272969" y="2770715"/>
                </a:lnTo>
                <a:lnTo>
                  <a:pt x="2241383" y="2766964"/>
                </a:lnTo>
                <a:lnTo>
                  <a:pt x="2210654" y="2761479"/>
                </a:lnTo>
                <a:lnTo>
                  <a:pt x="2180783" y="2754261"/>
                </a:lnTo>
                <a:lnTo>
                  <a:pt x="2150473" y="2745748"/>
                </a:lnTo>
                <a:lnTo>
                  <a:pt x="2121878" y="2733767"/>
                </a:lnTo>
                <a:lnTo>
                  <a:pt x="2092844" y="2720491"/>
                </a:lnTo>
                <a:lnTo>
                  <a:pt x="2066401" y="2706338"/>
                </a:lnTo>
                <a:lnTo>
                  <a:pt x="2038644" y="2688299"/>
                </a:lnTo>
                <a:lnTo>
                  <a:pt x="2013915" y="2670679"/>
                </a:lnTo>
                <a:lnTo>
                  <a:pt x="1990482" y="2652621"/>
                </a:lnTo>
                <a:lnTo>
                  <a:pt x="1981530" y="2681636"/>
                </a:lnTo>
                <a:lnTo>
                  <a:pt x="1972579" y="2710650"/>
                </a:lnTo>
                <a:lnTo>
                  <a:pt x="1961474" y="2741836"/>
                </a:lnTo>
                <a:lnTo>
                  <a:pt x="1949055" y="2769136"/>
                </a:lnTo>
                <a:lnTo>
                  <a:pt x="1934045" y="2797312"/>
                </a:lnTo>
                <a:lnTo>
                  <a:pt x="1918597" y="2824194"/>
                </a:lnTo>
                <a:lnTo>
                  <a:pt x="1899682" y="2849360"/>
                </a:lnTo>
                <a:lnTo>
                  <a:pt x="1880328" y="2873231"/>
                </a:lnTo>
                <a:lnTo>
                  <a:pt x="1859241" y="2896246"/>
                </a:lnTo>
                <a:lnTo>
                  <a:pt x="1836420" y="2918403"/>
                </a:lnTo>
                <a:lnTo>
                  <a:pt x="1811866" y="2939703"/>
                </a:lnTo>
                <a:lnTo>
                  <a:pt x="1786435" y="2958412"/>
                </a:lnTo>
                <a:lnTo>
                  <a:pt x="1760566" y="2975826"/>
                </a:lnTo>
                <a:lnTo>
                  <a:pt x="1731667" y="2992821"/>
                </a:lnTo>
                <a:lnTo>
                  <a:pt x="1703188" y="3006786"/>
                </a:lnTo>
                <a:lnTo>
                  <a:pt x="1671241" y="3019038"/>
                </a:lnTo>
                <a:lnTo>
                  <a:pt x="835711" y="3301705"/>
                </a:lnTo>
                <a:lnTo>
                  <a:pt x="834416" y="3302143"/>
                </a:lnTo>
                <a:lnTo>
                  <a:pt x="833978" y="3300848"/>
                </a:lnTo>
                <a:lnTo>
                  <a:pt x="549996" y="2461433"/>
                </a:lnTo>
                <a:lnTo>
                  <a:pt x="541211" y="2431200"/>
                </a:lnTo>
                <a:lnTo>
                  <a:pt x="535876" y="2398358"/>
                </a:lnTo>
                <a:lnTo>
                  <a:pt x="530977" y="2366811"/>
                </a:lnTo>
                <a:lnTo>
                  <a:pt x="529108" y="2335682"/>
                </a:lnTo>
                <a:lnTo>
                  <a:pt x="528535" y="2304116"/>
                </a:lnTo>
                <a:lnTo>
                  <a:pt x="530552" y="2271673"/>
                </a:lnTo>
                <a:lnTo>
                  <a:pt x="534303" y="2240088"/>
                </a:lnTo>
                <a:lnTo>
                  <a:pt x="539788" y="2209359"/>
                </a:lnTo>
                <a:lnTo>
                  <a:pt x="547443" y="2180783"/>
                </a:lnTo>
                <a:lnTo>
                  <a:pt x="555957" y="2150473"/>
                </a:lnTo>
                <a:lnTo>
                  <a:pt x="567938" y="2121878"/>
                </a:lnTo>
                <a:lnTo>
                  <a:pt x="581214" y="2092844"/>
                </a:lnTo>
                <a:lnTo>
                  <a:pt x="596662" y="2065963"/>
                </a:lnTo>
                <a:lnTo>
                  <a:pt x="613405" y="2038644"/>
                </a:lnTo>
                <a:lnTo>
                  <a:pt x="631025" y="2013915"/>
                </a:lnTo>
                <a:lnTo>
                  <a:pt x="651674" y="1989606"/>
                </a:lnTo>
                <a:lnTo>
                  <a:pt x="620069" y="1981530"/>
                </a:lnTo>
                <a:lnTo>
                  <a:pt x="591055" y="1972579"/>
                </a:lnTo>
                <a:lnTo>
                  <a:pt x="561603" y="1962332"/>
                </a:lnTo>
                <a:lnTo>
                  <a:pt x="532569" y="1949055"/>
                </a:lnTo>
                <a:lnTo>
                  <a:pt x="504831" y="1935341"/>
                </a:lnTo>
                <a:lnTo>
                  <a:pt x="477950" y="1919893"/>
                </a:lnTo>
                <a:lnTo>
                  <a:pt x="453221" y="1902273"/>
                </a:lnTo>
                <a:lnTo>
                  <a:pt x="428911" y="1881624"/>
                </a:lnTo>
                <a:lnTo>
                  <a:pt x="405897" y="1860537"/>
                </a:lnTo>
                <a:lnTo>
                  <a:pt x="383740" y="1837716"/>
                </a:lnTo>
                <a:lnTo>
                  <a:pt x="362879" y="1814457"/>
                </a:lnTo>
                <a:lnTo>
                  <a:pt x="344169" y="1789026"/>
                </a:lnTo>
                <a:lnTo>
                  <a:pt x="326317" y="1761861"/>
                </a:lnTo>
                <a:lnTo>
                  <a:pt x="311494" y="1735116"/>
                </a:lnTo>
                <a:lnTo>
                  <a:pt x="295357" y="1704484"/>
                </a:lnTo>
                <a:lnTo>
                  <a:pt x="283982" y="1675128"/>
                </a:lnTo>
                <a:lnTo>
                  <a:pt x="438" y="837008"/>
                </a:lnTo>
                <a:lnTo>
                  <a:pt x="0" y="835713"/>
                </a:lnTo>
                <a:lnTo>
                  <a:pt x="857" y="833979"/>
                </a:lnTo>
                <a:lnTo>
                  <a:pt x="842864" y="549120"/>
                </a:lnTo>
                <a:lnTo>
                  <a:pt x="874830" y="541193"/>
                </a:lnTo>
                <a:lnTo>
                  <a:pt x="905939" y="535000"/>
                </a:lnTo>
                <a:lnTo>
                  <a:pt x="937924" y="531397"/>
                </a:lnTo>
                <a:lnTo>
                  <a:pt x="970347" y="529090"/>
                </a:lnTo>
                <a:lnTo>
                  <a:pt x="1001914" y="528516"/>
                </a:lnTo>
                <a:lnTo>
                  <a:pt x="1033061" y="530972"/>
                </a:lnTo>
                <a:lnTo>
                  <a:pt x="1063352" y="535161"/>
                </a:lnTo>
                <a:lnTo>
                  <a:pt x="1094080" y="540645"/>
                </a:lnTo>
                <a:lnTo>
                  <a:pt x="1123952" y="547863"/>
                </a:lnTo>
                <a:lnTo>
                  <a:pt x="1153404" y="558110"/>
                </a:lnTo>
                <a:lnTo>
                  <a:pt x="1181561" y="568796"/>
                </a:lnTo>
                <a:lnTo>
                  <a:pt x="1209300" y="582510"/>
                </a:lnTo>
                <a:lnTo>
                  <a:pt x="1237038" y="596225"/>
                </a:lnTo>
                <a:lnTo>
                  <a:pt x="1263062" y="613406"/>
                </a:lnTo>
                <a:lnTo>
                  <a:pt x="1287790" y="631026"/>
                </a:lnTo>
                <a:lnTo>
                  <a:pt x="1313395" y="651237"/>
                </a:lnTo>
                <a:lnTo>
                  <a:pt x="1320175" y="620070"/>
                </a:lnTo>
                <a:lnTo>
                  <a:pt x="1329127" y="591056"/>
                </a:lnTo>
                <a:lnTo>
                  <a:pt x="1339374" y="561603"/>
                </a:lnTo>
                <a:lnTo>
                  <a:pt x="1353089" y="533865"/>
                </a:lnTo>
                <a:lnTo>
                  <a:pt x="1366803" y="506127"/>
                </a:lnTo>
                <a:lnTo>
                  <a:pt x="1382689" y="480541"/>
                </a:lnTo>
                <a:lnTo>
                  <a:pt x="1399871" y="454517"/>
                </a:lnTo>
                <a:lnTo>
                  <a:pt x="1419225" y="430646"/>
                </a:lnTo>
                <a:lnTo>
                  <a:pt x="1440312" y="407631"/>
                </a:lnTo>
                <a:lnTo>
                  <a:pt x="1461837" y="385913"/>
                </a:lnTo>
                <a:lnTo>
                  <a:pt x="1485096" y="365051"/>
                </a:lnTo>
                <a:lnTo>
                  <a:pt x="1510527" y="346342"/>
                </a:lnTo>
                <a:lnTo>
                  <a:pt x="1537692" y="328490"/>
                </a:lnTo>
                <a:lnTo>
                  <a:pt x="1565295" y="311933"/>
                </a:lnTo>
                <a:lnTo>
                  <a:pt x="1593774" y="297968"/>
                </a:lnTo>
                <a:lnTo>
                  <a:pt x="1623987" y="284859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682951" y="1317732"/>
            <a:ext cx="4087250" cy="5142594"/>
          </a:xfrm>
          <a:custGeom>
            <a:avLst/>
            <a:gdLst>
              <a:gd name="connsiteX0" fmla="*/ 758005 w 4087250"/>
              <a:gd name="connsiteY0" fmla="*/ 849 h 5142594"/>
              <a:gd name="connsiteX1" fmla="*/ 811045 w 4087250"/>
              <a:gd name="connsiteY1" fmla="*/ 1949 h 5142594"/>
              <a:gd name="connsiteX2" fmla="*/ 3856981 w 4087250"/>
              <a:gd name="connsiteY2" fmla="*/ 372993 h 5142594"/>
              <a:gd name="connsiteX3" fmla="*/ 4085302 w 4087250"/>
              <a:gd name="connsiteY3" fmla="*/ 664655 h 5142594"/>
              <a:gd name="connsiteX4" fmla="*/ 3567867 w 4087250"/>
              <a:gd name="connsiteY4" fmla="*/ 4912326 h 5142594"/>
              <a:gd name="connsiteX5" fmla="*/ 3276206 w 4087250"/>
              <a:gd name="connsiteY5" fmla="*/ 5140646 h 5142594"/>
              <a:gd name="connsiteX6" fmla="*/ 230269 w 4087250"/>
              <a:gd name="connsiteY6" fmla="*/ 4769603 h 5142594"/>
              <a:gd name="connsiteX7" fmla="*/ 1949 w 4087250"/>
              <a:gd name="connsiteY7" fmla="*/ 4477941 h 5142594"/>
              <a:gd name="connsiteX8" fmla="*/ 519383 w 4087250"/>
              <a:gd name="connsiteY8" fmla="*/ 230269 h 5142594"/>
              <a:gd name="connsiteX9" fmla="*/ 758005 w 4087250"/>
              <a:gd name="connsiteY9" fmla="*/ 849 h 514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87249" h="5142594">
                <a:moveTo>
                  <a:pt x="758005" y="849"/>
                </a:moveTo>
                <a:cubicBezTo>
                  <a:pt x="775351" y="-553"/>
                  <a:pt x="793097" y="-237"/>
                  <a:pt x="811045" y="1949"/>
                </a:cubicBezTo>
                <a:lnTo>
                  <a:pt x="3856981" y="372993"/>
                </a:lnTo>
                <a:cubicBezTo>
                  <a:pt x="4000571" y="390484"/>
                  <a:pt x="4102793" y="521065"/>
                  <a:pt x="4085302" y="664655"/>
                </a:cubicBezTo>
                <a:lnTo>
                  <a:pt x="3567867" y="4912326"/>
                </a:lnTo>
                <a:cubicBezTo>
                  <a:pt x="3550376" y="5055916"/>
                  <a:pt x="3419795" y="5158138"/>
                  <a:pt x="3276206" y="5140646"/>
                </a:cubicBezTo>
                <a:lnTo>
                  <a:pt x="230269" y="4769603"/>
                </a:lnTo>
                <a:cubicBezTo>
                  <a:pt x="86680" y="4752111"/>
                  <a:pt x="-15542" y="4621530"/>
                  <a:pt x="1949" y="4477941"/>
                </a:cubicBezTo>
                <a:lnTo>
                  <a:pt x="519383" y="230269"/>
                </a:lnTo>
                <a:cubicBezTo>
                  <a:pt x="534688" y="104628"/>
                  <a:pt x="636578" y="10660"/>
                  <a:pt x="758005" y="84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369543" y="931633"/>
            <a:ext cx="2733757" cy="2733757"/>
          </a:xfrm>
          <a:custGeom>
            <a:avLst/>
            <a:gdLst>
              <a:gd name="connsiteX0" fmla="*/ 810409 w 2733757"/>
              <a:gd name="connsiteY0" fmla="*/ 0 h 2733757"/>
              <a:gd name="connsiteX1" fmla="*/ 1467160 w 2733757"/>
              <a:gd name="connsiteY1" fmla="*/ 276174 h 2733757"/>
              <a:gd name="connsiteX2" fmla="*/ 1490559 w 2733757"/>
              <a:gd name="connsiteY2" fmla="*/ 288391 h 2733757"/>
              <a:gd name="connsiteX3" fmla="*/ 1512523 w 2733757"/>
              <a:gd name="connsiteY3" fmla="*/ 301195 h 2733757"/>
              <a:gd name="connsiteX4" fmla="*/ 1533638 w 2733757"/>
              <a:gd name="connsiteY4" fmla="*/ 316019 h 2733757"/>
              <a:gd name="connsiteX5" fmla="*/ 1554327 w 2733757"/>
              <a:gd name="connsiteY5" fmla="*/ 331854 h 2733757"/>
              <a:gd name="connsiteX6" fmla="*/ 1573582 w 2733757"/>
              <a:gd name="connsiteY6" fmla="*/ 348274 h 2733757"/>
              <a:gd name="connsiteX7" fmla="*/ 1590976 w 2733757"/>
              <a:gd name="connsiteY7" fmla="*/ 366290 h 2733757"/>
              <a:gd name="connsiteX8" fmla="*/ 1606935 w 2733757"/>
              <a:gd name="connsiteY8" fmla="*/ 384891 h 2733757"/>
              <a:gd name="connsiteX9" fmla="*/ 1622469 w 2733757"/>
              <a:gd name="connsiteY9" fmla="*/ 404503 h 2733757"/>
              <a:gd name="connsiteX10" fmla="*/ 1636567 w 2733757"/>
              <a:gd name="connsiteY10" fmla="*/ 424700 h 2733757"/>
              <a:gd name="connsiteX11" fmla="*/ 1648806 w 2733757"/>
              <a:gd name="connsiteY11" fmla="*/ 446494 h 2733757"/>
              <a:gd name="connsiteX12" fmla="*/ 1660034 w 2733757"/>
              <a:gd name="connsiteY12" fmla="*/ 467862 h 2733757"/>
              <a:gd name="connsiteX13" fmla="*/ 1669402 w 2733757"/>
              <a:gd name="connsiteY13" fmla="*/ 490826 h 2733757"/>
              <a:gd name="connsiteX14" fmla="*/ 1678770 w 2733757"/>
              <a:gd name="connsiteY14" fmla="*/ 513791 h 2733757"/>
              <a:gd name="connsiteX15" fmla="*/ 1685268 w 2733757"/>
              <a:gd name="connsiteY15" fmla="*/ 537926 h 2733757"/>
              <a:gd name="connsiteX16" fmla="*/ 1690755 w 2733757"/>
              <a:gd name="connsiteY16" fmla="*/ 561636 h 2733757"/>
              <a:gd name="connsiteX17" fmla="*/ 1695392 w 2733757"/>
              <a:gd name="connsiteY17" fmla="*/ 587367 h 2733757"/>
              <a:gd name="connsiteX18" fmla="*/ 1716015 w 2733757"/>
              <a:gd name="connsiteY18" fmla="*/ 572258 h 2733757"/>
              <a:gd name="connsiteX19" fmla="*/ 1736797 w 2733757"/>
              <a:gd name="connsiteY19" fmla="*/ 559595 h 2733757"/>
              <a:gd name="connsiteX20" fmla="*/ 1758591 w 2733757"/>
              <a:gd name="connsiteY20" fmla="*/ 547356 h 2733757"/>
              <a:gd name="connsiteX21" fmla="*/ 1781555 w 2733757"/>
              <a:gd name="connsiteY21" fmla="*/ 537988 h 2733757"/>
              <a:gd name="connsiteX22" fmla="*/ 1804519 w 2733757"/>
              <a:gd name="connsiteY22" fmla="*/ 528620 h 2733757"/>
              <a:gd name="connsiteX23" fmla="*/ 1827644 w 2733757"/>
              <a:gd name="connsiteY23" fmla="*/ 521698 h 2733757"/>
              <a:gd name="connsiteX24" fmla="*/ 1851779 w 2733757"/>
              <a:gd name="connsiteY24" fmla="*/ 515200 h 2733757"/>
              <a:gd name="connsiteX25" fmla="*/ 1876075 w 2733757"/>
              <a:gd name="connsiteY25" fmla="*/ 511148 h 2733757"/>
              <a:gd name="connsiteX26" fmla="*/ 1900957 w 2733757"/>
              <a:gd name="connsiteY26" fmla="*/ 508532 h 2733757"/>
              <a:gd name="connsiteX27" fmla="*/ 1925413 w 2733757"/>
              <a:gd name="connsiteY27" fmla="*/ 506926 h 2733757"/>
              <a:gd name="connsiteX28" fmla="*/ 1950455 w 2733757"/>
              <a:gd name="connsiteY28" fmla="*/ 506755 h 2733757"/>
              <a:gd name="connsiteX29" fmla="*/ 1975658 w 2733757"/>
              <a:gd name="connsiteY29" fmla="*/ 509030 h 2733757"/>
              <a:gd name="connsiteX30" fmla="*/ 2001446 w 2733757"/>
              <a:gd name="connsiteY30" fmla="*/ 512739 h 2733757"/>
              <a:gd name="connsiteX31" fmla="*/ 2026809 w 2733757"/>
              <a:gd name="connsiteY31" fmla="*/ 517460 h 2733757"/>
              <a:gd name="connsiteX32" fmla="*/ 2051323 w 2733757"/>
              <a:gd name="connsiteY32" fmla="*/ 524201 h 2733757"/>
              <a:gd name="connsiteX33" fmla="*/ 2076422 w 2733757"/>
              <a:gd name="connsiteY33" fmla="*/ 532377 h 2733757"/>
              <a:gd name="connsiteX34" fmla="*/ 2733172 w 2733757"/>
              <a:gd name="connsiteY34" fmla="*/ 808551 h 2733757"/>
              <a:gd name="connsiteX35" fmla="*/ 2733757 w 2733757"/>
              <a:gd name="connsiteY35" fmla="*/ 809986 h 2733757"/>
              <a:gd name="connsiteX36" fmla="*/ 2733333 w 2733757"/>
              <a:gd name="connsiteY36" fmla="*/ 810996 h 2733757"/>
              <a:gd name="connsiteX37" fmla="*/ 2458434 w 2733757"/>
              <a:gd name="connsiteY37" fmla="*/ 1464715 h 2733757"/>
              <a:gd name="connsiteX38" fmla="*/ 2447652 w 2733757"/>
              <a:gd name="connsiteY38" fmla="*/ 1487529 h 2733757"/>
              <a:gd name="connsiteX39" fmla="*/ 2432988 w 2733757"/>
              <a:gd name="connsiteY39" fmla="*/ 1511089 h 2733757"/>
              <a:gd name="connsiteX40" fmla="*/ 2419599 w 2733757"/>
              <a:gd name="connsiteY40" fmla="*/ 1531618 h 2733757"/>
              <a:gd name="connsiteX41" fmla="*/ 2403764 w 2733757"/>
              <a:gd name="connsiteY41" fmla="*/ 1552307 h 2733757"/>
              <a:gd name="connsiteX42" fmla="*/ 2387344 w 2733757"/>
              <a:gd name="connsiteY42" fmla="*/ 1571562 h 2733757"/>
              <a:gd name="connsiteX43" fmla="*/ 2369328 w 2733757"/>
              <a:gd name="connsiteY43" fmla="*/ 1588956 h 2733757"/>
              <a:gd name="connsiteX44" fmla="*/ 2350302 w 2733757"/>
              <a:gd name="connsiteY44" fmla="*/ 1605925 h 2733757"/>
              <a:gd name="connsiteX45" fmla="*/ 2330690 w 2733757"/>
              <a:gd name="connsiteY45" fmla="*/ 1621459 h 2733757"/>
              <a:gd name="connsiteX46" fmla="*/ 2310068 w 2733757"/>
              <a:gd name="connsiteY46" fmla="*/ 1636568 h 2733757"/>
              <a:gd name="connsiteX47" fmla="*/ 2289285 w 2733757"/>
              <a:gd name="connsiteY47" fmla="*/ 1649232 h 2733757"/>
              <a:gd name="connsiteX48" fmla="*/ 2266906 w 2733757"/>
              <a:gd name="connsiteY48" fmla="*/ 1660035 h 2733757"/>
              <a:gd name="connsiteX49" fmla="*/ 2243942 w 2733757"/>
              <a:gd name="connsiteY49" fmla="*/ 1669403 h 2733757"/>
              <a:gd name="connsiteX50" fmla="*/ 2219967 w 2733757"/>
              <a:gd name="connsiteY50" fmla="*/ 1678346 h 2733757"/>
              <a:gd name="connsiteX51" fmla="*/ 2195832 w 2733757"/>
              <a:gd name="connsiteY51" fmla="*/ 1684844 h 2733757"/>
              <a:gd name="connsiteX52" fmla="*/ 2172122 w 2733757"/>
              <a:gd name="connsiteY52" fmla="*/ 1690331 h 2733757"/>
              <a:gd name="connsiteX53" fmla="*/ 2146391 w 2733757"/>
              <a:gd name="connsiteY53" fmla="*/ 1694968 h 2733757"/>
              <a:gd name="connsiteX54" fmla="*/ 2161500 w 2733757"/>
              <a:gd name="connsiteY54" fmla="*/ 1715590 h 2733757"/>
              <a:gd name="connsiteX55" fmla="*/ 2174163 w 2733757"/>
              <a:gd name="connsiteY55" fmla="*/ 1736373 h 2733757"/>
              <a:gd name="connsiteX56" fmla="*/ 2185977 w 2733757"/>
              <a:gd name="connsiteY56" fmla="*/ 1759177 h 2733757"/>
              <a:gd name="connsiteX57" fmla="*/ 2196780 w 2733757"/>
              <a:gd name="connsiteY57" fmla="*/ 1781555 h 2733757"/>
              <a:gd name="connsiteX58" fmla="*/ 2205723 w 2733757"/>
              <a:gd name="connsiteY58" fmla="*/ 1805530 h 2733757"/>
              <a:gd name="connsiteX59" fmla="*/ 2213656 w 2733757"/>
              <a:gd name="connsiteY59" fmla="*/ 1829080 h 2733757"/>
              <a:gd name="connsiteX60" fmla="*/ 2218718 w 2733757"/>
              <a:gd name="connsiteY60" fmla="*/ 1853801 h 2733757"/>
              <a:gd name="connsiteX61" fmla="*/ 2223195 w 2733757"/>
              <a:gd name="connsiteY61" fmla="*/ 1877086 h 2733757"/>
              <a:gd name="connsiteX62" fmla="*/ 2225812 w 2733757"/>
              <a:gd name="connsiteY62" fmla="*/ 1901967 h 2733757"/>
              <a:gd name="connsiteX63" fmla="*/ 2226993 w 2733757"/>
              <a:gd name="connsiteY63" fmla="*/ 1927435 h 2733757"/>
              <a:gd name="connsiteX64" fmla="*/ 2226739 w 2733757"/>
              <a:gd name="connsiteY64" fmla="*/ 1953487 h 2733757"/>
              <a:gd name="connsiteX65" fmla="*/ 2224464 w 2733757"/>
              <a:gd name="connsiteY65" fmla="*/ 1978689 h 2733757"/>
              <a:gd name="connsiteX66" fmla="*/ 2221179 w 2733757"/>
              <a:gd name="connsiteY66" fmla="*/ 2003467 h 2733757"/>
              <a:gd name="connsiteX67" fmla="*/ 2215449 w 2733757"/>
              <a:gd name="connsiteY67" fmla="*/ 2028405 h 2733757"/>
              <a:gd name="connsiteX68" fmla="*/ 2209293 w 2733757"/>
              <a:gd name="connsiteY68" fmla="*/ 2054354 h 2733757"/>
              <a:gd name="connsiteX69" fmla="*/ 2200531 w 2733757"/>
              <a:gd name="connsiteY69" fmla="*/ 2078018 h 2733757"/>
              <a:gd name="connsiteX70" fmla="*/ 1925208 w 2733757"/>
              <a:gd name="connsiteY70" fmla="*/ 2732747 h 2733757"/>
              <a:gd name="connsiteX71" fmla="*/ 1924783 w 2733757"/>
              <a:gd name="connsiteY71" fmla="*/ 2733757 h 2733757"/>
              <a:gd name="connsiteX72" fmla="*/ 1923772 w 2733757"/>
              <a:gd name="connsiteY72" fmla="*/ 2733332 h 2733757"/>
              <a:gd name="connsiteX73" fmla="*/ 1272074 w 2733757"/>
              <a:gd name="connsiteY73" fmla="*/ 2459283 h 2733757"/>
              <a:gd name="connsiteX74" fmla="*/ 1247240 w 2733757"/>
              <a:gd name="connsiteY74" fmla="*/ 2447651 h 2733757"/>
              <a:gd name="connsiteX75" fmla="*/ 1225275 w 2733757"/>
              <a:gd name="connsiteY75" fmla="*/ 2434847 h 2733757"/>
              <a:gd name="connsiteX76" fmla="*/ 1203151 w 2733757"/>
              <a:gd name="connsiteY76" fmla="*/ 2419598 h 2733757"/>
              <a:gd name="connsiteX77" fmla="*/ 1182461 w 2733757"/>
              <a:gd name="connsiteY77" fmla="*/ 2403764 h 2733757"/>
              <a:gd name="connsiteX78" fmla="*/ 1163207 w 2733757"/>
              <a:gd name="connsiteY78" fmla="*/ 2387344 h 2733757"/>
              <a:gd name="connsiteX79" fmla="*/ 1145813 w 2733757"/>
              <a:gd name="connsiteY79" fmla="*/ 2369328 h 2733757"/>
              <a:gd name="connsiteX80" fmla="*/ 1128843 w 2733757"/>
              <a:gd name="connsiteY80" fmla="*/ 2350301 h 2733757"/>
              <a:gd name="connsiteX81" fmla="*/ 1113309 w 2733757"/>
              <a:gd name="connsiteY81" fmla="*/ 2330689 h 2733757"/>
              <a:gd name="connsiteX82" fmla="*/ 1099210 w 2733757"/>
              <a:gd name="connsiteY82" fmla="*/ 2310492 h 2733757"/>
              <a:gd name="connsiteX83" fmla="*/ 1085537 w 2733757"/>
              <a:gd name="connsiteY83" fmla="*/ 2289284 h 2733757"/>
              <a:gd name="connsiteX84" fmla="*/ 1074733 w 2733757"/>
              <a:gd name="connsiteY84" fmla="*/ 2266905 h 2733757"/>
              <a:gd name="connsiteX85" fmla="*/ 1064355 w 2733757"/>
              <a:gd name="connsiteY85" fmla="*/ 2243517 h 2733757"/>
              <a:gd name="connsiteX86" fmla="*/ 1055997 w 2733757"/>
              <a:gd name="connsiteY86" fmla="*/ 2220977 h 2733757"/>
              <a:gd name="connsiteX87" fmla="*/ 1048914 w 2733757"/>
              <a:gd name="connsiteY87" fmla="*/ 2195406 h 2733757"/>
              <a:gd name="connsiteX88" fmla="*/ 1043427 w 2733757"/>
              <a:gd name="connsiteY88" fmla="*/ 2171696 h 2733757"/>
              <a:gd name="connsiteX89" fmla="*/ 1038950 w 2733757"/>
              <a:gd name="connsiteY89" fmla="*/ 2148411 h 2733757"/>
              <a:gd name="connsiteX90" fmla="*/ 1018167 w 2733757"/>
              <a:gd name="connsiteY90" fmla="*/ 2161074 h 2733757"/>
              <a:gd name="connsiteX91" fmla="*/ 997385 w 2733757"/>
              <a:gd name="connsiteY91" fmla="*/ 2173738 h 2733757"/>
              <a:gd name="connsiteX92" fmla="*/ 974156 w 2733757"/>
              <a:gd name="connsiteY92" fmla="*/ 2186562 h 2733757"/>
              <a:gd name="connsiteX93" fmla="*/ 952202 w 2733757"/>
              <a:gd name="connsiteY93" fmla="*/ 2196354 h 2733757"/>
              <a:gd name="connsiteX94" fmla="*/ 928227 w 2733757"/>
              <a:gd name="connsiteY94" fmla="*/ 2205298 h 2733757"/>
              <a:gd name="connsiteX95" fmla="*/ 904678 w 2733757"/>
              <a:gd name="connsiteY95" fmla="*/ 2213230 h 2733757"/>
              <a:gd name="connsiteX96" fmla="*/ 879957 w 2733757"/>
              <a:gd name="connsiteY96" fmla="*/ 2218293 h 2733757"/>
              <a:gd name="connsiteX97" fmla="*/ 855661 w 2733757"/>
              <a:gd name="connsiteY97" fmla="*/ 2222344 h 2733757"/>
              <a:gd name="connsiteX98" fmla="*/ 830780 w 2733757"/>
              <a:gd name="connsiteY98" fmla="*/ 2224961 h 2733757"/>
              <a:gd name="connsiteX99" fmla="*/ 805313 w 2733757"/>
              <a:gd name="connsiteY99" fmla="*/ 2226142 h 2733757"/>
              <a:gd name="connsiteX100" fmla="*/ 779260 w 2733757"/>
              <a:gd name="connsiteY100" fmla="*/ 2225889 h 2733757"/>
              <a:gd name="connsiteX101" fmla="*/ 754058 w 2733757"/>
              <a:gd name="connsiteY101" fmla="*/ 2223614 h 2733757"/>
              <a:gd name="connsiteX102" fmla="*/ 729280 w 2733757"/>
              <a:gd name="connsiteY102" fmla="*/ 2220329 h 2733757"/>
              <a:gd name="connsiteX103" fmla="*/ 702906 w 2733757"/>
              <a:gd name="connsiteY103" fmla="*/ 2215184 h 2733757"/>
              <a:gd name="connsiteX104" fmla="*/ 678393 w 2733757"/>
              <a:gd name="connsiteY104" fmla="*/ 2208442 h 2733757"/>
              <a:gd name="connsiteX105" fmla="*/ 652708 w 2733757"/>
              <a:gd name="connsiteY105" fmla="*/ 2198831 h 2733757"/>
              <a:gd name="connsiteX106" fmla="*/ 1010 w 2733757"/>
              <a:gd name="connsiteY106" fmla="*/ 1924782 h 2733757"/>
              <a:gd name="connsiteX107" fmla="*/ 0 w 2733757"/>
              <a:gd name="connsiteY107" fmla="*/ 1924357 h 2733757"/>
              <a:gd name="connsiteX108" fmla="*/ 425 w 2733757"/>
              <a:gd name="connsiteY108" fmla="*/ 1923346 h 2733757"/>
              <a:gd name="connsiteX109" fmla="*/ 275748 w 2733757"/>
              <a:gd name="connsiteY109" fmla="*/ 1268618 h 2733757"/>
              <a:gd name="connsiteX110" fmla="*/ 286530 w 2733757"/>
              <a:gd name="connsiteY110" fmla="*/ 1245804 h 2733757"/>
              <a:gd name="connsiteX111" fmla="*/ 300769 w 2733757"/>
              <a:gd name="connsiteY111" fmla="*/ 1223254 h 2733757"/>
              <a:gd name="connsiteX112" fmla="*/ 314583 w 2733757"/>
              <a:gd name="connsiteY112" fmla="*/ 1201715 h 2733757"/>
              <a:gd name="connsiteX113" fmla="*/ 329993 w 2733757"/>
              <a:gd name="connsiteY113" fmla="*/ 1182036 h 2733757"/>
              <a:gd name="connsiteX114" fmla="*/ 346413 w 2733757"/>
              <a:gd name="connsiteY114" fmla="*/ 1162781 h 2733757"/>
              <a:gd name="connsiteX115" fmla="*/ 364854 w 2733757"/>
              <a:gd name="connsiteY115" fmla="*/ 1144377 h 2733757"/>
              <a:gd name="connsiteX116" fmla="*/ 383880 w 2733757"/>
              <a:gd name="connsiteY116" fmla="*/ 1127407 h 2733757"/>
              <a:gd name="connsiteX117" fmla="*/ 403492 w 2733757"/>
              <a:gd name="connsiteY117" fmla="*/ 1111874 h 2733757"/>
              <a:gd name="connsiteX118" fmla="*/ 423264 w 2733757"/>
              <a:gd name="connsiteY118" fmla="*/ 1098785 h 2733757"/>
              <a:gd name="connsiteX119" fmla="*/ 444472 w 2733757"/>
              <a:gd name="connsiteY119" fmla="*/ 1085111 h 2733757"/>
              <a:gd name="connsiteX120" fmla="*/ 466851 w 2733757"/>
              <a:gd name="connsiteY120" fmla="*/ 1074308 h 2733757"/>
              <a:gd name="connsiteX121" fmla="*/ 490240 w 2733757"/>
              <a:gd name="connsiteY121" fmla="*/ 1063930 h 2733757"/>
              <a:gd name="connsiteX122" fmla="*/ 513790 w 2733757"/>
              <a:gd name="connsiteY122" fmla="*/ 1055997 h 2733757"/>
              <a:gd name="connsiteX123" fmla="*/ 538350 w 2733757"/>
              <a:gd name="connsiteY123" fmla="*/ 1048489 h 2733757"/>
              <a:gd name="connsiteX124" fmla="*/ 562060 w 2733757"/>
              <a:gd name="connsiteY124" fmla="*/ 1043002 h 2733757"/>
              <a:gd name="connsiteX125" fmla="*/ 587367 w 2733757"/>
              <a:gd name="connsiteY125" fmla="*/ 1039375 h 2733757"/>
              <a:gd name="connsiteX126" fmla="*/ 572682 w 2733757"/>
              <a:gd name="connsiteY126" fmla="*/ 1017742 h 2733757"/>
              <a:gd name="connsiteX127" fmla="*/ 560019 w 2733757"/>
              <a:gd name="connsiteY127" fmla="*/ 996959 h 2733757"/>
              <a:gd name="connsiteX128" fmla="*/ 547780 w 2733757"/>
              <a:gd name="connsiteY128" fmla="*/ 975166 h 2733757"/>
              <a:gd name="connsiteX129" fmla="*/ 537402 w 2733757"/>
              <a:gd name="connsiteY129" fmla="*/ 951777 h 2733757"/>
              <a:gd name="connsiteX130" fmla="*/ 528034 w 2733757"/>
              <a:gd name="connsiteY130" fmla="*/ 928813 h 2733757"/>
              <a:gd name="connsiteX131" fmla="*/ 520101 w 2733757"/>
              <a:gd name="connsiteY131" fmla="*/ 905263 h 2733757"/>
              <a:gd name="connsiteX132" fmla="*/ 514614 w 2733757"/>
              <a:gd name="connsiteY132" fmla="*/ 881553 h 2733757"/>
              <a:gd name="connsiteX133" fmla="*/ 510987 w 2733757"/>
              <a:gd name="connsiteY133" fmla="*/ 856246 h 2733757"/>
              <a:gd name="connsiteX134" fmla="*/ 508370 w 2733757"/>
              <a:gd name="connsiteY134" fmla="*/ 831365 h 2733757"/>
              <a:gd name="connsiteX135" fmla="*/ 507189 w 2733757"/>
              <a:gd name="connsiteY135" fmla="*/ 805898 h 2733757"/>
              <a:gd name="connsiteX136" fmla="*/ 507018 w 2733757"/>
              <a:gd name="connsiteY136" fmla="*/ 780856 h 2733757"/>
              <a:gd name="connsiteX137" fmla="*/ 509293 w 2733757"/>
              <a:gd name="connsiteY137" fmla="*/ 755653 h 2733757"/>
              <a:gd name="connsiteX138" fmla="*/ 513003 w 2733757"/>
              <a:gd name="connsiteY138" fmla="*/ 729865 h 2733757"/>
              <a:gd name="connsiteX139" fmla="*/ 518309 w 2733757"/>
              <a:gd name="connsiteY139" fmla="*/ 705937 h 2733757"/>
              <a:gd name="connsiteX140" fmla="*/ 524889 w 2733757"/>
              <a:gd name="connsiteY140" fmla="*/ 678978 h 2733757"/>
              <a:gd name="connsiteX141" fmla="*/ 533651 w 2733757"/>
              <a:gd name="connsiteY141" fmla="*/ 655315 h 2733757"/>
              <a:gd name="connsiteX142" fmla="*/ 808549 w 2733757"/>
              <a:gd name="connsiteY142" fmla="*/ 1596 h 2733757"/>
              <a:gd name="connsiteX143" fmla="*/ 808974 w 2733757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7" h="2733757">
                <a:moveTo>
                  <a:pt x="810409" y="0"/>
                </a:moveTo>
                <a:lnTo>
                  <a:pt x="1467160" y="276174"/>
                </a:lnTo>
                <a:lnTo>
                  <a:pt x="1490559" y="288391"/>
                </a:lnTo>
                <a:lnTo>
                  <a:pt x="1512523" y="301195"/>
                </a:lnTo>
                <a:lnTo>
                  <a:pt x="1533638" y="316019"/>
                </a:lnTo>
                <a:lnTo>
                  <a:pt x="1554327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7" y="424700"/>
                </a:lnTo>
                <a:lnTo>
                  <a:pt x="1648806" y="446494"/>
                </a:lnTo>
                <a:lnTo>
                  <a:pt x="1660034" y="467862"/>
                </a:lnTo>
                <a:lnTo>
                  <a:pt x="1669402" y="490826"/>
                </a:lnTo>
                <a:lnTo>
                  <a:pt x="1678770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2" y="587367"/>
                </a:lnTo>
                <a:lnTo>
                  <a:pt x="1716015" y="572258"/>
                </a:lnTo>
                <a:lnTo>
                  <a:pt x="1736797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19" y="528620"/>
                </a:lnTo>
                <a:lnTo>
                  <a:pt x="1827644" y="521698"/>
                </a:lnTo>
                <a:lnTo>
                  <a:pt x="1851779" y="515200"/>
                </a:lnTo>
                <a:lnTo>
                  <a:pt x="1876075" y="511148"/>
                </a:lnTo>
                <a:lnTo>
                  <a:pt x="1900957" y="508532"/>
                </a:lnTo>
                <a:lnTo>
                  <a:pt x="1925413" y="506926"/>
                </a:lnTo>
                <a:lnTo>
                  <a:pt x="1950455" y="506755"/>
                </a:lnTo>
                <a:lnTo>
                  <a:pt x="1975658" y="509030"/>
                </a:lnTo>
                <a:lnTo>
                  <a:pt x="2001446" y="512739"/>
                </a:lnTo>
                <a:lnTo>
                  <a:pt x="2026809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7" y="809986"/>
                </a:lnTo>
                <a:lnTo>
                  <a:pt x="2733333" y="810996"/>
                </a:lnTo>
                <a:lnTo>
                  <a:pt x="2458434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4" y="1552307"/>
                </a:lnTo>
                <a:lnTo>
                  <a:pt x="2387344" y="1571562"/>
                </a:lnTo>
                <a:lnTo>
                  <a:pt x="2369328" y="1588956"/>
                </a:lnTo>
                <a:lnTo>
                  <a:pt x="2350302" y="1605925"/>
                </a:lnTo>
                <a:lnTo>
                  <a:pt x="2330690" y="1621459"/>
                </a:lnTo>
                <a:lnTo>
                  <a:pt x="2310068" y="1636568"/>
                </a:lnTo>
                <a:lnTo>
                  <a:pt x="2289285" y="1649232"/>
                </a:lnTo>
                <a:lnTo>
                  <a:pt x="2266906" y="1660035"/>
                </a:lnTo>
                <a:lnTo>
                  <a:pt x="2243942" y="1669403"/>
                </a:lnTo>
                <a:lnTo>
                  <a:pt x="2219967" y="1678346"/>
                </a:lnTo>
                <a:lnTo>
                  <a:pt x="2195832" y="1684844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3" y="1736373"/>
                </a:lnTo>
                <a:lnTo>
                  <a:pt x="2185977" y="1759177"/>
                </a:lnTo>
                <a:lnTo>
                  <a:pt x="2196780" y="1781555"/>
                </a:lnTo>
                <a:lnTo>
                  <a:pt x="2205723" y="1805530"/>
                </a:lnTo>
                <a:lnTo>
                  <a:pt x="2213656" y="1829080"/>
                </a:lnTo>
                <a:lnTo>
                  <a:pt x="2218718" y="1853801"/>
                </a:lnTo>
                <a:lnTo>
                  <a:pt x="2223195" y="1877086"/>
                </a:lnTo>
                <a:lnTo>
                  <a:pt x="2225812" y="1901967"/>
                </a:lnTo>
                <a:lnTo>
                  <a:pt x="2226993" y="1927435"/>
                </a:lnTo>
                <a:lnTo>
                  <a:pt x="2226739" y="1953487"/>
                </a:lnTo>
                <a:lnTo>
                  <a:pt x="2224464" y="1978689"/>
                </a:lnTo>
                <a:lnTo>
                  <a:pt x="2221179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2" y="2733332"/>
                </a:lnTo>
                <a:lnTo>
                  <a:pt x="1272074" y="2459283"/>
                </a:lnTo>
                <a:lnTo>
                  <a:pt x="1247240" y="2447651"/>
                </a:lnTo>
                <a:lnTo>
                  <a:pt x="1225275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3" y="2350301"/>
                </a:lnTo>
                <a:lnTo>
                  <a:pt x="1113309" y="2330689"/>
                </a:lnTo>
                <a:lnTo>
                  <a:pt x="1099210" y="2310492"/>
                </a:lnTo>
                <a:lnTo>
                  <a:pt x="1085537" y="2289284"/>
                </a:lnTo>
                <a:lnTo>
                  <a:pt x="1074733" y="2266905"/>
                </a:lnTo>
                <a:lnTo>
                  <a:pt x="1064355" y="2243517"/>
                </a:lnTo>
                <a:lnTo>
                  <a:pt x="1055997" y="2220977"/>
                </a:lnTo>
                <a:lnTo>
                  <a:pt x="1048914" y="2195406"/>
                </a:lnTo>
                <a:lnTo>
                  <a:pt x="1043427" y="2171696"/>
                </a:lnTo>
                <a:lnTo>
                  <a:pt x="1038950" y="2148411"/>
                </a:lnTo>
                <a:lnTo>
                  <a:pt x="1018167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7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4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0" y="2225889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6" y="2215184"/>
                </a:lnTo>
                <a:lnTo>
                  <a:pt x="678393" y="2208442"/>
                </a:lnTo>
                <a:lnTo>
                  <a:pt x="652708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0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6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4"/>
                </a:lnTo>
                <a:lnTo>
                  <a:pt x="423264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0" y="1043002"/>
                </a:lnTo>
                <a:lnTo>
                  <a:pt x="587367" y="1039375"/>
                </a:lnTo>
                <a:lnTo>
                  <a:pt x="572682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5"/>
                </a:lnTo>
                <a:lnTo>
                  <a:pt x="808549" y="1596"/>
                </a:lnTo>
                <a:lnTo>
                  <a:pt x="808974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pic>
        <p:nvPicPr>
          <p:cNvPr id="74" name="图形 7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685" y="5410200"/>
            <a:ext cx="11478315" cy="1069974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70"/>
            <a:ext cx="12192000" cy="628830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601" y="4902200"/>
            <a:ext cx="2183367" cy="2071686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86" y="162694"/>
            <a:ext cx="811555" cy="800438"/>
          </a:xfrm>
          <a:prstGeom prst="rect">
            <a:avLst/>
          </a:prstGeom>
        </p:spPr>
      </p:pic>
      <p:sp>
        <p:nvSpPr>
          <p:cNvPr id="78" name="矩形 69"/>
          <p:cNvSpPr>
            <a:spLocks noChangeArrowheads="1"/>
          </p:cNvSpPr>
          <p:nvPr userDrawn="1"/>
        </p:nvSpPr>
        <p:spPr bwMode="auto">
          <a:xfrm>
            <a:off x="1278256" y="270525"/>
            <a:ext cx="2646878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ln w="63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微软雅黑" panose="020B0503020204020204" pitchFamily="34" charset="-122"/>
              </a:rPr>
              <a:t>点击添加标题</a:t>
            </a:r>
            <a:endParaRPr lang="en-US" altLang="zh-CN" sz="3200" b="1">
              <a:ln w="635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6EAAA-8E4C-49BB-B00D-B6CA01B1601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13399" y="0"/>
            <a:ext cx="12205399" cy="3627121"/>
          </a:xfrm>
          <a:prstGeom prst="rect">
            <a:avLst/>
          </a:prstGeom>
          <a:gradFill>
            <a:gsLst>
              <a:gs pos="0">
                <a:srgbClr val="00B0F0">
                  <a:alpha val="70000"/>
                </a:srgbClr>
              </a:gs>
              <a:gs pos="100000">
                <a:srgbClr val="E9FC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685" y="5410200"/>
            <a:ext cx="11478315" cy="10699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70"/>
            <a:ext cx="12192000" cy="628830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601" y="4902200"/>
            <a:ext cx="2183367" cy="2071686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86" y="162694"/>
            <a:ext cx="811555" cy="800438"/>
          </a:xfrm>
          <a:prstGeom prst="rect">
            <a:avLst/>
          </a:prstGeom>
        </p:spPr>
      </p:pic>
      <p:sp>
        <p:nvSpPr>
          <p:cNvPr id="12" name="矩形 69"/>
          <p:cNvSpPr>
            <a:spLocks noChangeArrowheads="1"/>
          </p:cNvSpPr>
          <p:nvPr userDrawn="1"/>
        </p:nvSpPr>
        <p:spPr bwMode="auto">
          <a:xfrm>
            <a:off x="1278256" y="270525"/>
            <a:ext cx="2646878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ln w="63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微软雅黑" panose="020B0503020204020204" pitchFamily="34" charset="-122"/>
              </a:rPr>
              <a:t>点击添加标题</a:t>
            </a:r>
            <a:endParaRPr lang="en-US" altLang="zh-CN" sz="3200" b="1">
              <a:ln w="635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8.pn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B880E-3BE9-4A10-966A-C1D42C70B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F30F0-2D64-4950-B991-DBE38FB597C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 r="14846"/>
          <a:stretch>
            <a:fillRect/>
          </a:stretch>
        </p:blipFill>
        <p:spPr>
          <a:xfrm>
            <a:off x="-13399" y="0"/>
            <a:ext cx="12205399" cy="66926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.xml"/><Relationship Id="rId6" Type="http://schemas.openxmlformats.org/officeDocument/2006/relationships/image" Target="../media/image7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14.emf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.xml"/><Relationship Id="rId7" Type="http://schemas.openxmlformats.org/officeDocument/2006/relationships/image" Target="../media/image13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2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9.png"/><Relationship Id="rId2" Type="http://schemas.openxmlformats.org/officeDocument/2006/relationships/image" Target="../media/image14.emf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9.png"/><Relationship Id="rId1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tags" Target="../tags/tag6.xml"/><Relationship Id="rId2" Type="http://schemas.openxmlformats.org/officeDocument/2006/relationships/image" Target="../media/image9.png"/><Relationship Id="rId1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69290" y="4725670"/>
            <a:ext cx="10852150" cy="512445"/>
          </a:xfrm>
        </p:spPr>
        <p:txBody>
          <a:bodyPr>
            <a:normAutofit fontScale="90000"/>
          </a:bodyPr>
          <a:lstStyle/>
          <a:p>
            <a:br>
              <a:rPr lang="en-US" altLang="zh-CN"/>
            </a:br>
            <a:br>
              <a:rPr lang="en-US" altLang="zh-CN"/>
            </a:br>
            <a:br>
              <a:rPr lang="en-US" altLang="zh-CN"/>
            </a:br>
            <a:endParaRPr lang="en-US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6297" y="1384300"/>
            <a:ext cx="10852237" cy="950984"/>
          </a:xfrm>
        </p:spPr>
        <p:txBody>
          <a:bodyPr/>
          <a:lstStyle/>
          <a:p>
            <a:endParaRPr lang="en-US" altLang="zh-CN"/>
          </a:p>
          <a:p>
            <a:endParaRPr lang="en-US" altLang="zh-CN"/>
          </a:p>
        </p:txBody>
      </p:sp>
      <p:pic>
        <p:nvPicPr>
          <p:cNvPr id="11" name="图形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74" y="3551944"/>
            <a:ext cx="11905615" cy="3249295"/>
          </a:xfrm>
          <a:prstGeom prst="rect">
            <a:avLst/>
          </a:prstGeom>
        </p:spPr>
      </p:pic>
      <p:pic>
        <p:nvPicPr>
          <p:cNvPr id="4" name="图形 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324" y="167640"/>
            <a:ext cx="1845945" cy="182118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292430" y="1217669"/>
            <a:ext cx="723405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Unit</a:t>
            </a: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itchFamily="2" charset="-122"/>
                <a:cs typeface="+mn-cs"/>
              </a:rPr>
              <a:t> </a:t>
            </a:r>
            <a: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4  Are you happy?</a:t>
            </a:r>
            <a:b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</a:br>
            <a: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cs typeface="Impact" panose="020B0806030902050204" charset="0"/>
              </a:rPr>
              <a:t>Task </a:t>
            </a:r>
            <a:endParaRPr lang="en-US" altLang="zh-CN" sz="5400">
              <a:solidFill>
                <a:srgbClr val="F9680D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cs typeface="Impact" panose="020B0806030902050204" charset="0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" y="-62675"/>
            <a:ext cx="1733550" cy="1185545"/>
          </a:xfrm>
          <a:prstGeom prst="rect">
            <a:avLst/>
          </a:prstGeom>
        </p:spPr>
      </p:pic>
      <p:sp>
        <p:nvSpPr>
          <p:cNvPr id="4" name="文本框 3080"/>
          <p:cNvSpPr txBox="1"/>
          <p:nvPr/>
        </p:nvSpPr>
        <p:spPr>
          <a:xfrm>
            <a:off x="946150" y="68580"/>
            <a:ext cx="1067244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How to write the contents</a:t>
            </a:r>
            <a:r>
              <a:rPr lang="zh-CN" altLang="en-US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（内容）</a:t>
            </a:r>
            <a: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?</a:t>
            </a:r>
            <a:endParaRPr lang="en-US" altLang="zh-CN" sz="5400">
              <a:solidFill>
                <a:srgbClr val="F9680D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2"/>
          <a:srcRect r="62349" b="4677"/>
          <a:stretch>
            <a:fillRect/>
          </a:stretch>
        </p:blipFill>
        <p:spPr>
          <a:xfrm>
            <a:off x="10055261" y="5357121"/>
            <a:ext cx="2053075" cy="141862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180" y="898525"/>
            <a:ext cx="9063990" cy="4900930"/>
          </a:xfrm>
          <a:prstGeom prst="rect">
            <a:avLst/>
          </a:prstGeom>
        </p:spPr>
      </p:pic>
      <p:sp>
        <p:nvSpPr>
          <p:cNvPr id="51" name="文本框 7181"/>
          <p:cNvSpPr txBox="1">
            <a:spLocks noChangeArrowheads="1"/>
          </p:cNvSpPr>
          <p:nvPr/>
        </p:nvSpPr>
        <p:spPr bwMode="auto">
          <a:xfrm>
            <a:off x="1142597" y="169231"/>
            <a:ext cx="9332145" cy="70675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chemeClr val="bg1"/>
                </a:solidFill>
              </a:rPr>
              <a:t>Tip 2: Rich contents</a:t>
            </a:r>
            <a:r>
              <a:rPr lang="zh-CN" altLang="en-US" sz="4000" b="1">
                <a:solidFill>
                  <a:schemeClr val="bg1"/>
                </a:solidFill>
              </a:rPr>
              <a:t>（内容</a:t>
            </a:r>
            <a:r>
              <a:rPr lang="zh-CN" altLang="en-US" sz="4000" b="1">
                <a:solidFill>
                  <a:schemeClr val="bg1"/>
                </a:solidFill>
              </a:rPr>
              <a:t>丰富）</a:t>
            </a:r>
            <a:endParaRPr lang="en-US" altLang="zh-CN" sz="4000" b="1">
              <a:solidFill>
                <a:schemeClr val="bg1"/>
              </a:solidFill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42570" y="5799455"/>
            <a:ext cx="1127760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2500"/>
              </a:lnSpc>
              <a:spcBef>
                <a:spcPct val="50000"/>
              </a:spcBef>
            </a:pPr>
            <a:r>
              <a:rPr lang="en-US" altLang="zh-CN" sz="3600" b="1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many activities are there?</a:t>
            </a:r>
            <a:endParaRPr lang="en-US" altLang="zh-CN" sz="3600" b="1">
              <a:solidFill>
                <a:schemeClr val="accen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321050" y="1136650"/>
            <a:ext cx="1590675" cy="581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886700" y="1516205"/>
            <a:ext cx="1590675" cy="581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2870835" y="2350770"/>
            <a:ext cx="2907665" cy="581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7613650" y="3058160"/>
            <a:ext cx="1381125" cy="581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057015" y="4182745"/>
            <a:ext cx="1832610" cy="4997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7229475" y="4415155"/>
            <a:ext cx="3380105" cy="4997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22" grpId="0"/>
      <p:bldP spid="6" grpId="0"/>
      <p:bldP spid="7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7181"/>
          <p:cNvSpPr txBox="1">
            <a:spLocks noChangeArrowheads="1"/>
          </p:cNvSpPr>
          <p:nvPr/>
        </p:nvSpPr>
        <p:spPr bwMode="auto">
          <a:xfrm>
            <a:off x="0" y="0"/>
            <a:ext cx="6810375" cy="66294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b="1">
                <a:solidFill>
                  <a:schemeClr val="bg1"/>
                </a:solidFill>
              </a:rPr>
              <a:t>Tip 3: </a:t>
            </a:r>
            <a:r>
              <a:rPr lang="en-US" altLang="zh-CN" sz="4000" b="1" dirty="0">
                <a:solidFill>
                  <a:srgbClr val="0033CC"/>
                </a:solidFill>
                <a:latin typeface="Comic Sans MS" panose="030F0702030302020204" pitchFamily="66" charset="0"/>
                <a:sym typeface="+mn-ea"/>
              </a:rPr>
              <a:t> </a:t>
            </a:r>
            <a:r>
              <a:rPr lang="en-US" altLang="zh-CN" sz="4000" b="1">
                <a:solidFill>
                  <a:schemeClr val="bg1"/>
                </a:solidFill>
                <a:sym typeface="+mn-ea"/>
              </a:rPr>
              <a:t>Transitions  (过渡词）</a:t>
            </a:r>
            <a:endParaRPr lang="en-US" altLang="zh-CN" sz="4000" b="1" baseline="30000">
              <a:solidFill>
                <a:schemeClr val="bg1"/>
              </a:solidFill>
            </a:endParaRPr>
          </a:p>
        </p:txBody>
      </p:sp>
      <p:sp>
        <p:nvSpPr>
          <p:cNvPr id="19459" name="TextBox 10"/>
          <p:cNvSpPr txBox="1"/>
          <p:nvPr/>
        </p:nvSpPr>
        <p:spPr>
          <a:xfrm>
            <a:off x="0" y="914400"/>
            <a:ext cx="11461115" cy="1228090"/>
          </a:xfrm>
          <a:prstGeom prst="rect">
            <a:avLst/>
          </a:prstGeom>
          <a:solidFill>
            <a:srgbClr val="CCECFF"/>
          </a:solidFill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algn="l" eaLnBrk="1" fontAlgn="auto" hangingPunct="1">
              <a:spcBef>
                <a:spcPct val="50000"/>
              </a:spcBef>
              <a:buClrTx/>
              <a:buSzTx/>
              <a:buNone/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Choose the transitions to make the article more logical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有逻辑性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lvl="0" algn="l" eaLnBrk="1" fontAlgn="auto" hangingPunct="1">
              <a:spcBef>
                <a:spcPct val="50000"/>
              </a:spcBef>
              <a:buClrTx/>
              <a:buSzTx/>
              <a:buNone/>
            </a:pPr>
            <a:r>
              <a:rPr lang="en-US" altLang="zh-CN" b="1">
                <a:latin typeface="Times New Roman" panose="02020603050405020304" pitchFamily="18" charset="0"/>
              </a:rPr>
              <a:t>firstly       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moreover</a:t>
            </a:r>
            <a:r>
              <a:rPr lang="zh-CN" altLang="en-US" b="1">
                <a:latin typeface="Times New Roman" panose="02020603050405020304" pitchFamily="18" charset="0"/>
              </a:rPr>
              <a:t>此外</a:t>
            </a:r>
            <a:r>
              <a:rPr lang="en-US" altLang="zh-CN" b="1">
                <a:latin typeface="Times New Roman" panose="02020603050405020304" pitchFamily="18" charset="0"/>
              </a:rPr>
              <a:t>       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however</a:t>
            </a:r>
            <a:r>
              <a:rPr lang="en-US" altLang="zh-CN" b="1">
                <a:latin typeface="Times New Roman" panose="02020603050405020304" pitchFamily="18" charset="0"/>
              </a:rPr>
              <a:t>然</a:t>
            </a:r>
            <a:r>
              <a:rPr lang="zh-CN" altLang="en-US" b="1">
                <a:latin typeface="Times New Roman" panose="02020603050405020304" pitchFamily="18" charset="0"/>
              </a:rPr>
              <a:t>而</a:t>
            </a:r>
            <a:r>
              <a:rPr lang="en-US" altLang="zh-CN" b="1">
                <a:latin typeface="Times New Roman" panose="02020603050405020304" pitchFamily="18" charset="0"/>
              </a:rPr>
              <a:t>        as a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result</a:t>
            </a:r>
            <a:r>
              <a:rPr lang="en-US" altLang="zh-CN" b="1">
                <a:latin typeface="Times New Roman" panose="02020603050405020304" pitchFamily="18" charset="0"/>
              </a:rPr>
              <a:t>因此</a:t>
            </a:r>
            <a:endParaRPr lang="en-US" altLang="zh-CN" b="1">
              <a:latin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endParaRPr lang="en-US" altLang="zh-CN" b="1" dirty="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435" y="2587625"/>
            <a:ext cx="12140565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______     ,I love lessons at school. Our teachers are nice and the subjects are interesting. I love reading too. From it, I can learn a lot about the world.</a:t>
            </a:r>
            <a:endParaRPr lang="en-US" altLang="zh-CN" sz="2800" b="1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______        , I like morning exercises. They are good for us. They help us get ready for the day. I also like reading. It is fun.</a:t>
            </a:r>
            <a:endParaRPr lang="en-US" altLang="zh-CN" sz="2800" b="1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_________    ,I do not like basketball. I am not tall. so I cannot play it well . We always have too much homework.__________     , I do not like it.</a:t>
            </a:r>
            <a:endParaRPr lang="en-US" altLang="zh-CN" sz="2800" b="1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435" y="2306955"/>
            <a:ext cx="27882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Firstly</a:t>
            </a: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 </a:t>
            </a:r>
            <a:endParaRPr lang="en-US" altLang="zh-CN" sz="3600" b="1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435" y="3529965"/>
            <a:ext cx="23336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Moreover 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4533900"/>
            <a:ext cx="23844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However 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36210" y="5050155"/>
            <a:ext cx="34696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A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s a result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-317" y="74295"/>
            <a:ext cx="9458325" cy="7067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4000" b="1" kern="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How to make the sentences more beautiful?</a:t>
            </a:r>
            <a:endParaRPr kumimoji="0" lang="en-US" altLang="zh-CN" sz="4000" b="1" kern="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0210" y="1746885"/>
            <a:ext cx="1151128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sym typeface="+mn-ea"/>
              </a:rPr>
              <a:t>Firstly, </a:t>
            </a:r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I love lessons at school. Our teachers are nice and the subjects are interesting.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 I love reading too. From it, I can learn a lot about the world.</a:t>
            </a:r>
            <a:endParaRPr lang="en-US" altLang="zh-CN" sz="2800" b="1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sym typeface="+mn-ea"/>
              </a:rPr>
              <a:t>Moreover,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I like morning exercises. They are good for us. They help us get ready for the day. I also like reading. It is fun.</a:t>
            </a:r>
            <a:endParaRPr lang="en-US" altLang="zh-CN" sz="2800" b="1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sym typeface="+mn-ea"/>
              </a:rPr>
              <a:t>However, </a:t>
            </a:r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I do not like basketball. I am not tall. so I cannot play it well . We always have too much homework.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sym typeface="+mn-ea"/>
              </a:rPr>
              <a:t>As a result, </a:t>
            </a:r>
            <a:r>
              <a:rPr lang="en-US" altLang="zh-CN" sz="2800" b="1">
                <a:latin typeface="Times New Roman" panose="02020603050405020304" pitchFamily="18" charset="0"/>
                <a:sym typeface="+mn-ea"/>
              </a:rPr>
              <a:t>I do not like it.</a:t>
            </a:r>
            <a:endParaRPr lang="en-US" altLang="zh-CN" sz="2800" b="1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" name="五角星 1"/>
          <p:cNvSpPr/>
          <p:nvPr/>
        </p:nvSpPr>
        <p:spPr>
          <a:xfrm>
            <a:off x="1345565" y="5370830"/>
            <a:ext cx="2481580" cy="11252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五角星 5"/>
          <p:cNvSpPr/>
          <p:nvPr/>
        </p:nvSpPr>
        <p:spPr>
          <a:xfrm>
            <a:off x="3703320" y="5370830"/>
            <a:ext cx="2481580" cy="11252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337685" y="5767070"/>
            <a:ext cx="2201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Way 2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36140" y="5768975"/>
            <a:ext cx="2201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Way 1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8" name="五角星 7"/>
          <p:cNvSpPr/>
          <p:nvPr/>
        </p:nvSpPr>
        <p:spPr>
          <a:xfrm>
            <a:off x="6184900" y="5370830"/>
            <a:ext cx="2481580" cy="11252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901180" y="5767070"/>
            <a:ext cx="2201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Way 3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/>
        </p:nvSpPr>
        <p:spPr>
          <a:xfrm>
            <a:off x="2667000" y="304800"/>
            <a:ext cx="6513513" cy="969963"/>
          </a:xfrm>
          <a:prstGeom prst="rect">
            <a:avLst/>
          </a:prstGeom>
          <a:solidFill>
            <a:srgbClr val="FFCCFF"/>
          </a:solidFill>
        </p:spPr>
        <p:txBody>
          <a:bodyPr/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3200" b="1" kern="0" cap="none" spc="0" normalizeH="0" baseline="0" noProof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Way 1  Replacing Words</a:t>
            </a:r>
            <a:br>
              <a:rPr kumimoji="0" lang="en-US" altLang="zh-CN" sz="3200" b="1" kern="0" cap="none" spc="0" normalizeH="0" baseline="0" noProof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zh-CN" altLang="en-US" sz="3200" b="1" kern="0" cap="none" spc="0" normalizeH="0" baseline="0" noProof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第一招  替换词语（移花接木）</a:t>
            </a:r>
            <a:endParaRPr kumimoji="0" lang="zh-CN" altLang="en-US" sz="3200" b="1" kern="0" cap="none" spc="0" normalizeH="0" baseline="0" noProof="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532" name="文本框 3"/>
          <p:cNvSpPr txBox="1"/>
          <p:nvPr/>
        </p:nvSpPr>
        <p:spPr>
          <a:xfrm>
            <a:off x="79375" y="1785620"/>
            <a:ext cx="5651500" cy="64516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buClr>
                <a:srgbClr val="0BD0D9"/>
              </a:buClr>
              <a:buSzPct val="95000"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I love lessons at school</a:t>
            </a:r>
            <a:endParaRPr lang="en-US" altLang="zh-CN" sz="3600" b="1" u="sng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2533" name="文本框 5"/>
          <p:cNvSpPr txBox="1"/>
          <p:nvPr/>
        </p:nvSpPr>
        <p:spPr>
          <a:xfrm>
            <a:off x="3888105" y="3454400"/>
            <a:ext cx="7982585" cy="64516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fond of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lessons at school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文本框 7"/>
          <p:cNvSpPr txBox="1"/>
          <p:nvPr/>
        </p:nvSpPr>
        <p:spPr>
          <a:xfrm>
            <a:off x="79058" y="4444683"/>
            <a:ext cx="3954462" cy="64516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 I love reading too.</a:t>
            </a:r>
            <a:endParaRPr lang="en-US" altLang="zh-CN" sz="3600" b="1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2535" name="文本框 8"/>
          <p:cNvSpPr txBox="1"/>
          <p:nvPr/>
        </p:nvSpPr>
        <p:spPr>
          <a:xfrm>
            <a:off x="2802890" y="5772150"/>
            <a:ext cx="9269095" cy="64516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am passionate about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reading 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as well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545" name="燕尾形箭头 8"/>
          <p:cNvSpPr/>
          <p:nvPr/>
        </p:nvSpPr>
        <p:spPr>
          <a:xfrm>
            <a:off x="4557395" y="2548255"/>
            <a:ext cx="717550" cy="652780"/>
          </a:xfrm>
          <a:prstGeom prst="notchedRightArrow">
            <a:avLst>
              <a:gd name="adj1" fmla="val 50000"/>
              <a:gd name="adj2" fmla="val 50032"/>
            </a:avLst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b="1" dirty="0"/>
          </a:p>
        </p:txBody>
      </p:sp>
      <p:sp>
        <p:nvSpPr>
          <p:cNvPr id="22546" name="燕尾形箭头 8"/>
          <p:cNvSpPr/>
          <p:nvPr/>
        </p:nvSpPr>
        <p:spPr>
          <a:xfrm>
            <a:off x="4353878" y="4295140"/>
            <a:ext cx="582612" cy="820738"/>
          </a:xfrm>
          <a:prstGeom prst="notchedRightArrow">
            <a:avLst>
              <a:gd name="adj1" fmla="val 50000"/>
              <a:gd name="adj2" fmla="val 50032"/>
            </a:avLst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/>
        </p:nvSpPr>
        <p:spPr bwMode="auto">
          <a:xfrm>
            <a:off x="2590800" y="-152400"/>
            <a:ext cx="6858000" cy="11430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</a:ln>
        </p:spPr>
        <p:txBody>
          <a:bodyPr lIns="0" rIns="0" bIns="0" anchor="b"/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3200" b="1" kern="0" cap="none" spc="0" normalizeH="0" baseline="0" noProof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Way 2 Combining simple sentences</a:t>
            </a:r>
            <a:br>
              <a:rPr kumimoji="0" lang="en-US" altLang="zh-CN" sz="3200" b="1" kern="0" cap="none" spc="0" normalizeH="0" baseline="0" noProof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zh-CN" altLang="en-US" sz="3200" b="1" kern="0" cap="none" spc="0" normalizeH="0" baseline="0" noProof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第二招  合并简单句（并蒂莲开）</a:t>
            </a:r>
            <a:endParaRPr kumimoji="0" lang="zh-CN" altLang="en-US" sz="3200" b="1" kern="0" cap="none" spc="0" normalizeH="0" baseline="0" noProof="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555" name="文本框 2"/>
          <p:cNvSpPr txBox="1"/>
          <p:nvPr/>
        </p:nvSpPr>
        <p:spPr>
          <a:xfrm>
            <a:off x="0" y="1070610"/>
            <a:ext cx="4241800" cy="286131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I love lessons at school.  Our teachers are nice and the subjects are interesting.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3556" name="文本框 3"/>
          <p:cNvSpPr txBox="1"/>
          <p:nvPr/>
        </p:nvSpPr>
        <p:spPr>
          <a:xfrm>
            <a:off x="5782945" y="1070610"/>
            <a:ext cx="5177155" cy="230695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I love lessons at school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because </a:t>
            </a: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our teachers are nice and the subjects are interesting.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2545" name="燕尾形箭头 8"/>
          <p:cNvSpPr/>
          <p:nvPr/>
        </p:nvSpPr>
        <p:spPr>
          <a:xfrm>
            <a:off x="4684395" y="5158740"/>
            <a:ext cx="717550" cy="652780"/>
          </a:xfrm>
          <a:prstGeom prst="notchedRightArrow">
            <a:avLst>
              <a:gd name="adj1" fmla="val 50000"/>
              <a:gd name="adj2" fmla="val 50032"/>
            </a:avLst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b="1" dirty="0"/>
          </a:p>
        </p:txBody>
      </p:sp>
      <p:sp>
        <p:nvSpPr>
          <p:cNvPr id="9" name="文本框 2"/>
          <p:cNvSpPr txBox="1"/>
          <p:nvPr/>
        </p:nvSpPr>
        <p:spPr>
          <a:xfrm>
            <a:off x="0" y="4810125"/>
            <a:ext cx="4241800" cy="175323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They are good for us. They help us get ready for the day.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2"/>
          <p:cNvSpPr txBox="1"/>
          <p:nvPr/>
        </p:nvSpPr>
        <p:spPr>
          <a:xfrm>
            <a:off x="6013450" y="4436110"/>
            <a:ext cx="4241800" cy="230695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They are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not only</a:t>
            </a: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 good for us,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but also</a:t>
            </a: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 can help us get ready for the day.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2" name="燕尾形箭头 8"/>
          <p:cNvSpPr/>
          <p:nvPr/>
        </p:nvSpPr>
        <p:spPr>
          <a:xfrm>
            <a:off x="4684395" y="2675255"/>
            <a:ext cx="717550" cy="652780"/>
          </a:xfrm>
          <a:prstGeom prst="notchedRightArrow">
            <a:avLst>
              <a:gd name="adj1" fmla="val 50000"/>
              <a:gd name="adj2" fmla="val 50032"/>
            </a:avLst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/>
        </p:nvSpPr>
        <p:spPr>
          <a:xfrm>
            <a:off x="0" y="0"/>
            <a:ext cx="8785225" cy="1004570"/>
          </a:xfrm>
          <a:prstGeom prst="rect">
            <a:avLst/>
          </a:prstGeom>
          <a:solidFill>
            <a:srgbClr val="FFCCFF"/>
          </a:solidFill>
        </p:spPr>
        <p:txBody>
          <a:bodyPr/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3200" b="1" kern="0" cap="none" spc="0" normalizeH="0" baseline="0" noProof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Way 3 Expanding the simple sentence</a:t>
            </a:r>
            <a:endParaRPr kumimoji="0" lang="en-US" altLang="zh-CN" sz="3200" b="1" kern="0" cap="none" spc="0" normalizeH="0" baseline="0" noProof="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3200" b="1" kern="0" cap="none" spc="0" normalizeH="0" baseline="0" noProof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第三招  扩展简单句（锦上添花)</a:t>
            </a:r>
            <a:br>
              <a:rPr kumimoji="0" lang="en-US" altLang="zh-CN" sz="3200" kern="0" cap="none" spc="0" normalizeH="0" baseline="0" noProof="0" dirty="0">
                <a:latin typeface="隶书"/>
                <a:ea typeface="+mj-ea"/>
                <a:cs typeface="+mj-cs"/>
              </a:rPr>
            </a:br>
            <a:endParaRPr kumimoji="0" lang="en-US" altLang="zh-CN" sz="3200" kern="0" cap="none" spc="0" normalizeH="0" baseline="0" noProof="0" dirty="0">
              <a:latin typeface="隶书"/>
              <a:ea typeface="+mj-ea"/>
              <a:cs typeface="+mj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endParaRPr kumimoji="0" lang="en-US" altLang="zh-CN" sz="3200" kern="0" cap="none" spc="0" normalizeH="0" baseline="0" noProof="0" dirty="0">
              <a:latin typeface="隶书"/>
              <a:ea typeface="+mj-ea"/>
              <a:cs typeface="+mj-cs"/>
            </a:endParaRPr>
          </a:p>
        </p:txBody>
      </p:sp>
      <p:sp>
        <p:nvSpPr>
          <p:cNvPr id="23555" name="文本框 2"/>
          <p:cNvSpPr txBox="1"/>
          <p:nvPr/>
        </p:nvSpPr>
        <p:spPr>
          <a:xfrm>
            <a:off x="5577205" y="2552700"/>
            <a:ext cx="6614795" cy="119888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If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 read more books, I can learn a lot about the world.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232410" y="2275840"/>
            <a:ext cx="4241800" cy="175323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zh-CN" sz="3600" b="1">
                <a:latin typeface="Times New Roman" panose="02020603050405020304" pitchFamily="18" charset="0"/>
                <a:sym typeface="+mn-ea"/>
              </a:rPr>
              <a:t>From it, I can learn a lot about the world.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2" name="燕尾形箭头 8"/>
          <p:cNvSpPr/>
          <p:nvPr/>
        </p:nvSpPr>
        <p:spPr>
          <a:xfrm>
            <a:off x="4589145" y="2908300"/>
            <a:ext cx="717550" cy="652780"/>
          </a:xfrm>
          <a:prstGeom prst="notchedRightArrow">
            <a:avLst>
              <a:gd name="adj1" fmla="val 50000"/>
              <a:gd name="adj2" fmla="val 50032"/>
            </a:avLst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531495" y="2722880"/>
            <a:ext cx="11129645" cy="341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990000"/>
                </a:solidFill>
                <a:latin typeface="Comic Sans MS" panose="030F0702030302020204" pitchFamily="66" charset="0"/>
              </a:rPr>
              <a:t>Beginning:</a:t>
            </a:r>
            <a:r>
              <a:rPr lang="en-US" altLang="zh-CN" sz="2400" b="1">
                <a:solidFill>
                  <a:srgbClr val="6666FF"/>
                </a:solidFill>
                <a:latin typeface="Comic Sans MS" panose="030F0702030302020204" pitchFamily="66" charset="0"/>
              </a:rPr>
              <a:t> </a:t>
            </a:r>
            <a:endParaRPr lang="en-US" altLang="zh-CN" sz="2400" b="1">
              <a:solidFill>
                <a:srgbClr val="6666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6666FF"/>
                </a:solidFill>
                <a:latin typeface="Comic Sans MS" panose="030F0702030302020204" pitchFamily="66" charset="0"/>
              </a:rPr>
              <a:t>eg. </a:t>
            </a:r>
            <a:r>
              <a:rPr lang="en-US" sz="2400" b="1">
                <a:solidFill>
                  <a:srgbClr val="6666FF"/>
                </a:solidFill>
                <a:latin typeface="Comic Sans MS" panose="030F0702030302020204" pitchFamily="66" charset="0"/>
              </a:rPr>
              <a:t>Now I am a student at Changzhou Mingde Experimental Middle School which is as beautiful as a garden.</a:t>
            </a:r>
            <a:endParaRPr lang="en-US" sz="2400" b="1">
              <a:solidFill>
                <a:srgbClr val="6666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6666FF"/>
                </a:solidFill>
                <a:latin typeface="Comic Sans MS" panose="030F0702030302020204" pitchFamily="66" charset="0"/>
              </a:rPr>
              <a:t>……</a:t>
            </a:r>
            <a:endParaRPr lang="en-US" altLang="zh-CN" sz="2400" b="1">
              <a:solidFill>
                <a:srgbClr val="6666F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990000"/>
                </a:solidFill>
                <a:latin typeface="Comic Sans MS" panose="030F0702030302020204" pitchFamily="66" charset="0"/>
              </a:rPr>
              <a:t>Ending</a:t>
            </a:r>
            <a:r>
              <a:rPr lang="zh-CN" altLang="en-US" sz="2400" b="1">
                <a:solidFill>
                  <a:srgbClr val="990000"/>
                </a:solidFill>
                <a:latin typeface="Comic Sans MS" panose="030F0702030302020204" pitchFamily="66" charset="0"/>
              </a:rPr>
              <a:t>：</a:t>
            </a:r>
            <a:endParaRPr lang="zh-CN" altLang="en-US" sz="2400" b="1">
              <a:solidFill>
                <a:srgbClr val="99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6666FF"/>
                </a:solidFill>
                <a:latin typeface="Comic Sans MS" panose="030F0702030302020204" pitchFamily="66" charset="0"/>
              </a:rPr>
              <a:t>eg.My school life is so rich and colorful that I am really happy to study in such a beautiful school! </a:t>
            </a:r>
            <a:endParaRPr lang="en-US" altLang="zh-CN" sz="2400" b="1">
              <a:solidFill>
                <a:srgbClr val="66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2256790" y="537210"/>
            <a:ext cx="84582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666699"/>
                </a:solidFill>
              </a:rPr>
              <a:t>         </a:t>
            </a:r>
            <a:r>
              <a:rPr lang="en-US" altLang="zh-CN" sz="3600" b="1">
                <a:solidFill>
                  <a:srgbClr val="66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can make the article even better.</a:t>
            </a:r>
            <a:endParaRPr lang="en-US" altLang="zh-CN" sz="3600" b="1">
              <a:solidFill>
                <a:srgbClr val="66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06" name="AutoShape 14"/>
          <p:cNvSpPr>
            <a:spLocks noChangeArrowheads="1"/>
          </p:cNvSpPr>
          <p:nvPr/>
        </p:nvSpPr>
        <p:spPr bwMode="auto">
          <a:xfrm>
            <a:off x="2819400" y="364490"/>
            <a:ext cx="7696200" cy="990600"/>
          </a:xfrm>
          <a:prstGeom prst="wedgeEllipseCallout">
            <a:avLst>
              <a:gd name="adj1" fmla="val -55444"/>
              <a:gd name="adj2" fmla="val 29806"/>
            </a:avLst>
          </a:prstGeom>
          <a:noFill/>
          <a:ln w="50800">
            <a:solidFill>
              <a:srgbClr val="6666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zh-CN"/>
          </a:p>
        </p:txBody>
      </p:sp>
      <p:sp>
        <p:nvSpPr>
          <p:cNvPr id="59408" name="AutoShape 16"/>
          <p:cNvSpPr>
            <a:spLocks noChangeArrowheads="1"/>
          </p:cNvSpPr>
          <p:nvPr/>
        </p:nvSpPr>
        <p:spPr bwMode="auto">
          <a:xfrm>
            <a:off x="2617470" y="2004695"/>
            <a:ext cx="7467600" cy="758825"/>
          </a:xfrm>
          <a:prstGeom prst="wedgeEllipseCallout">
            <a:avLst>
              <a:gd name="adj1" fmla="val -49727"/>
              <a:gd name="adj2" fmla="val -90836"/>
            </a:avLst>
          </a:prstGeom>
          <a:solidFill>
            <a:srgbClr val="9999FF"/>
          </a:solidFill>
          <a:ln w="50800">
            <a:solidFill>
              <a:srgbClr val="66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zh-CN" altLang="zh-CN"/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2819400" y="2054860"/>
            <a:ext cx="820737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990000"/>
                </a:solidFill>
              </a:rPr>
              <a:t>The beginning and ending are also important!</a:t>
            </a:r>
            <a:endParaRPr lang="en-US" altLang="zh-CN" sz="2800" b="1">
              <a:solidFill>
                <a:srgbClr val="990000"/>
              </a:solidFill>
            </a:endParaRPr>
          </a:p>
        </p:txBody>
      </p:sp>
      <p:pic>
        <p:nvPicPr>
          <p:cNvPr id="22532" name="图片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64490"/>
            <a:ext cx="2524760" cy="235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9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3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3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8" grpId="0" bldLvl="0" animBg="1"/>
      <p:bldP spid="5940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1"/>
          <p:cNvSpPr txBox="1"/>
          <p:nvPr/>
        </p:nvSpPr>
        <p:spPr>
          <a:xfrm>
            <a:off x="-635" y="2736850"/>
            <a:ext cx="11842115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lnSpc>
                <a:spcPts val="4000"/>
              </a:lnSpc>
              <a:spcBef>
                <a:spcPct val="0"/>
              </a:spcBef>
              <a:buNone/>
            </a:pP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have known how to write well. Let’s write to tell Millie about our likes and dislikes at our school or our ideal school.</a:t>
            </a:r>
            <a:endParaRPr lang="en-US" altLang="zh-CN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图片 3" descr="timg (11).jpg"/>
          <p:cNvPicPr>
            <a:picLocks noChangeAspect="1"/>
          </p:cNvPicPr>
          <p:nvPr/>
        </p:nvPicPr>
        <p:blipFill>
          <a:blip r:embed="rId1">
            <a:lum contrast="40000"/>
          </a:blip>
          <a:stretch>
            <a:fillRect/>
          </a:stretch>
        </p:blipFill>
        <p:spPr>
          <a:xfrm>
            <a:off x="8917940" y="4879975"/>
            <a:ext cx="3213100" cy="197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" name="文本框 3080"/>
          <p:cNvSpPr txBox="1"/>
          <p:nvPr/>
        </p:nvSpPr>
        <p:spPr>
          <a:xfrm>
            <a:off x="0" y="0"/>
            <a:ext cx="40017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Writing time</a:t>
            </a:r>
            <a:endParaRPr lang="en-US" altLang="zh-CN" sz="4400">
              <a:solidFill>
                <a:srgbClr val="F9680D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6546215" y="1114425"/>
            <a:ext cx="5730875" cy="53111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0" y="1163320"/>
            <a:ext cx="6410960" cy="54286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1"/>
          <a:srcRect r="62349" b="4677"/>
          <a:stretch>
            <a:fillRect/>
          </a:stretch>
        </p:blipFill>
        <p:spPr>
          <a:xfrm>
            <a:off x="10055261" y="5357121"/>
            <a:ext cx="2053075" cy="1418626"/>
          </a:xfrm>
          <a:prstGeom prst="rect">
            <a:avLst/>
          </a:prstGeom>
        </p:spPr>
      </p:pic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527685"/>
            <a:ext cx="5917565" cy="64516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solidFill>
                  <a:schemeClr val="bg1"/>
                </a:solidFill>
              </a:rPr>
              <a:t>My likes and dislikes at school. </a:t>
            </a:r>
            <a:endParaRPr lang="en-US" altLang="zh-CN" sz="36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180" y="1583690"/>
            <a:ext cx="6510655" cy="4184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Dear Millie,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Now I am a student at Changzhou Mingde Experimental Middle School and I ...</a:t>
            </a:r>
            <a:endParaRPr lang="en-US" sz="2800" b="1">
              <a:solidFill>
                <a:srgbClr val="66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endParaRPr lang="en-US" altLang="zh-CN" sz="2800" b="1">
              <a:solidFill>
                <a:srgbClr val="6666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My school life is rich and colorful...</a:t>
            </a:r>
            <a:endParaRPr lang="en-US" altLang="zh-CN" sz="2800" b="1">
              <a:solidFill>
                <a:srgbClr val="66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Best wishes,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xxx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oulostar - These Night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5020" y="5594985"/>
            <a:ext cx="596265" cy="3098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689350" y="-22860"/>
            <a:ext cx="5988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You can choose one topic to write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708265" y="537845"/>
            <a:ext cx="3246755" cy="57658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My ideal school.</a:t>
            </a:r>
            <a:r>
              <a:rPr lang="en-US" altLang="zh-CN" sz="3600">
                <a:solidFill>
                  <a:schemeClr val="bg1"/>
                </a:solidFill>
              </a:rPr>
              <a:t> </a:t>
            </a:r>
            <a:endParaRPr lang="en-US" altLang="zh-CN" sz="36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65595" y="1385570"/>
            <a:ext cx="5611495" cy="47694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Dear Millie,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 am writing to tell you about my ideal school</a:t>
            </a:r>
            <a:r>
              <a:rPr lang="en-US" sz="2800" b="1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</a:t>
            </a:r>
            <a:endParaRPr lang="en-US" sz="2800" b="1">
              <a:solidFill>
                <a:srgbClr val="6666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2800" b="1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First of all, I am fond of lessons at my ideal school because...</a:t>
            </a:r>
            <a:endParaRPr lang="en-US" sz="2800" b="1">
              <a:solidFill>
                <a:srgbClr val="6666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2800" b="1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endParaRPr lang="en-US" sz="2800" b="1">
              <a:solidFill>
                <a:srgbClr val="6666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2800" b="1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hope my ideal school can come true...</a:t>
            </a:r>
            <a:endParaRPr lang="en-US" sz="2800" b="1">
              <a:solidFill>
                <a:srgbClr val="6666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Best wishes,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xxx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9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2165668" y="506730"/>
            <a:ext cx="938595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your group members’ article in groups of six;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a point 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by handwriting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（书写）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structure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（结构）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content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（内容）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and language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（语言）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us the best one.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18377" y="2591048"/>
          <a:ext cx="11500485" cy="3840480"/>
        </p:xfrm>
        <a:graphic>
          <a:graphicData uri="http://schemas.openxmlformats.org/drawingml/2006/table">
            <a:tbl>
              <a:tblPr/>
              <a:tblGrid>
                <a:gridCol w="2150745"/>
                <a:gridCol w="9349740"/>
              </a:tblGrid>
              <a:tr h="85344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Handwriting</a:t>
                      </a:r>
                      <a:endParaRPr lang="en-US" altLang="zh-CN" sz="28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1635" marR="61635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Clean handwriting</a:t>
                      </a:r>
                      <a:r>
                        <a:rPr lang="zh-CN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（字迹工整）</a:t>
                      </a:r>
                      <a:r>
                        <a:rPr lang="en-US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                     </a:t>
                      </a:r>
                      <a:r>
                        <a:rPr lang="zh-CN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分）</a:t>
                      </a:r>
                      <a:endParaRPr lang="zh-CN" altLang="zh-CN" sz="28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1635" marR="61635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344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Structure</a:t>
                      </a:r>
                      <a:endParaRPr lang="en-US" altLang="zh-CN" sz="28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1635" marR="61635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 clear structure  </a:t>
                      </a:r>
                      <a:r>
                        <a:rPr lang="zh-CN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（结构清晰）</a:t>
                      </a:r>
                      <a:r>
                        <a:rPr lang="en-US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                       </a:t>
                      </a:r>
                      <a:r>
                        <a:rPr lang="zh-CN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分）</a:t>
                      </a:r>
                      <a:endParaRPr lang="zh-CN" altLang="zh-CN" sz="28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1635" marR="61635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3440">
                <a:tc>
                  <a:txBody>
                    <a:bodyPr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en-US" altLang="zh-CN" sz="28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Content</a:t>
                      </a:r>
                      <a:endParaRPr lang="en-US" altLang="zh-CN" sz="28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1635" marR="61635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Use many activities and reasons to support              </a:t>
                      </a:r>
                      <a:r>
                        <a:rPr lang="zh-CN" altLang="en-US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en-US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分）</a:t>
                      </a:r>
                      <a:endParaRPr lang="zh-CN" altLang="en-US" sz="28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1635" marR="61635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3440">
                <a:tc>
                  <a:txBody>
                    <a:bodyPr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en-US" altLang="zh-CN" sz="28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Language</a:t>
                      </a:r>
                      <a:endParaRPr lang="en-US" altLang="zh-CN" sz="28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1635" marR="61635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Add to the variation of sentences (句型多样性)</a:t>
                      </a:r>
                      <a:endParaRPr lang="en-US" altLang="zh-CN" sz="280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Use correct transitions过渡词</a:t>
                      </a:r>
                      <a:endParaRPr lang="en-US" altLang="zh-CN" sz="280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altLang="zh-CN" sz="28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Use the formal (正式的) language                       </a:t>
                      </a:r>
                      <a:r>
                        <a:rPr lang="zh-CN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zh-CN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分）</a:t>
                      </a:r>
                      <a:endParaRPr lang="zh-CN" altLang="zh-CN" sz="28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1635" marR="61635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 gridSpan="2">
                  <a:txBody>
                    <a:bodyPr wrap="square"/>
                    <a:lstStyle/>
                    <a:p>
                      <a:pPr marL="0" indent="688340" algn="l" defTabSz="914400" rtl="0" eaLnBrk="1" latinLnBrk="0" hangingPunct="1">
                        <a:spcAft>
                          <a:spcPct val="0"/>
                        </a:spcAft>
                      </a:pPr>
                      <a:r>
                        <a:rPr lang="en-US" altLang="zh-CN" sz="28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Point:</a:t>
                      </a:r>
                      <a:endParaRPr lang="en-US" altLang="zh-CN" sz="28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1635" marR="61635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8" y="102224"/>
            <a:ext cx="1733550" cy="1185545"/>
          </a:xfrm>
          <a:prstGeom prst="rect">
            <a:avLst/>
          </a:prstGeom>
        </p:spPr>
      </p:pic>
      <p:pic>
        <p:nvPicPr>
          <p:cNvPr id="3" name="图形 2"/>
          <p:cNvPicPr>
            <a:picLocks noChangeAspect="1"/>
          </p:cNvPicPr>
          <p:nvPr/>
        </p:nvPicPr>
        <p:blipFill>
          <a:blip r:embed="rId3"/>
          <a:srcRect r="62349" b="4677"/>
          <a:stretch>
            <a:fillRect/>
          </a:stretch>
        </p:blipFill>
        <p:spPr>
          <a:xfrm>
            <a:off x="10247666" y="6920194"/>
            <a:ext cx="2053075" cy="1418626"/>
          </a:xfrm>
          <a:prstGeom prst="rect">
            <a:avLst/>
          </a:prstGeom>
        </p:spPr>
      </p:pic>
      <p:sp>
        <p:nvSpPr>
          <p:cNvPr id="6" name="文本框 3080"/>
          <p:cNvSpPr txBox="1"/>
          <p:nvPr/>
        </p:nvSpPr>
        <p:spPr>
          <a:xfrm>
            <a:off x="1210310" y="0"/>
            <a:ext cx="414401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Group work</a:t>
            </a:r>
            <a:endParaRPr lang="en-US" altLang="zh-CN" sz="5400">
              <a:solidFill>
                <a:srgbClr val="F9680D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4a7587ed-2cb9-47ef-9b9f-1a92c2f7e50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58675" cy="69272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12750" y="154940"/>
            <a:ext cx="59797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Let’s enjoy our school life.</a:t>
            </a:r>
            <a:endParaRPr lang="en-US" altLang="zh-CN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Delacey - Dream It Possibl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365" y="6390005"/>
            <a:ext cx="309880" cy="3098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4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4013" y="1411907"/>
            <a:ext cx="5283973" cy="493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84" y="68770"/>
            <a:ext cx="1733550" cy="1185545"/>
          </a:xfrm>
          <a:prstGeom prst="rect">
            <a:avLst/>
          </a:prstGeom>
        </p:spPr>
      </p:pic>
      <p:pic>
        <p:nvPicPr>
          <p:cNvPr id="3" name="图形 2"/>
          <p:cNvPicPr>
            <a:picLocks noChangeAspect="1"/>
          </p:cNvPicPr>
          <p:nvPr/>
        </p:nvPicPr>
        <p:blipFill>
          <a:blip r:embed="rId3"/>
          <a:srcRect r="62349" b="4677"/>
          <a:stretch>
            <a:fillRect/>
          </a:stretch>
        </p:blipFill>
        <p:spPr>
          <a:xfrm>
            <a:off x="10055261" y="5357121"/>
            <a:ext cx="2053075" cy="1418626"/>
          </a:xfrm>
          <a:prstGeom prst="rect">
            <a:avLst/>
          </a:prstGeom>
        </p:spPr>
      </p:pic>
      <p:sp>
        <p:nvSpPr>
          <p:cNvPr id="4" name="文本框 3080"/>
          <p:cNvSpPr txBox="1"/>
          <p:nvPr/>
        </p:nvSpPr>
        <p:spPr>
          <a:xfrm>
            <a:off x="2726030" y="330985"/>
            <a:ext cx="6739940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Show time</a:t>
            </a:r>
            <a:endParaRPr lang="en-US" altLang="zh-CN" sz="5400">
              <a:solidFill>
                <a:srgbClr val="F9680D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784" y="68770"/>
            <a:ext cx="1733550" cy="1185545"/>
          </a:xfrm>
          <a:prstGeom prst="rect">
            <a:avLst/>
          </a:prstGeom>
        </p:spPr>
      </p:pic>
      <p:pic>
        <p:nvPicPr>
          <p:cNvPr id="3" name="图形 2"/>
          <p:cNvPicPr>
            <a:picLocks noChangeAspect="1"/>
          </p:cNvPicPr>
          <p:nvPr/>
        </p:nvPicPr>
        <p:blipFill>
          <a:blip r:embed="rId2"/>
          <a:srcRect r="62349" b="4677"/>
          <a:stretch>
            <a:fillRect/>
          </a:stretch>
        </p:blipFill>
        <p:spPr>
          <a:xfrm>
            <a:off x="10055261" y="5357121"/>
            <a:ext cx="2053075" cy="1418626"/>
          </a:xfrm>
          <a:prstGeom prst="rect">
            <a:avLst/>
          </a:prstGeom>
        </p:spPr>
      </p:pic>
      <p:sp>
        <p:nvSpPr>
          <p:cNvPr id="4" name="文本框 3080"/>
          <p:cNvSpPr txBox="1"/>
          <p:nvPr/>
        </p:nvSpPr>
        <p:spPr>
          <a:xfrm>
            <a:off x="1980294" y="68730"/>
            <a:ext cx="9906906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What have we learned today? </a:t>
            </a:r>
            <a:endParaRPr lang="en-US" altLang="zh-CN" sz="5400">
              <a:solidFill>
                <a:srgbClr val="F9680D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sp>
        <p:nvSpPr>
          <p:cNvPr id="5" name="文本框 3080"/>
          <p:cNvSpPr txBox="1"/>
          <p:nvPr/>
        </p:nvSpPr>
        <p:spPr>
          <a:xfrm>
            <a:off x="1192259" y="1721635"/>
            <a:ext cx="9906906" cy="43383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School</a:t>
            </a:r>
            <a:r>
              <a:rPr sz="5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 life is the most beautiful</a:t>
            </a:r>
            <a:r>
              <a:rPr lang="en-US" sz="5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 and purest</a:t>
            </a:r>
            <a:r>
              <a:rPr sz="5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. Please cherish the moment and push forward. The future is promising</a:t>
            </a:r>
            <a:r>
              <a:rPr lang="en-US" sz="5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!</a:t>
            </a:r>
            <a:endParaRPr lang="en-US" sz="5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  <a:p>
            <a:pPr algn="ctr">
              <a:spcBef>
                <a:spcPct val="50000"/>
              </a:spcBef>
            </a:pPr>
            <a:r>
              <a:rPr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请珍惜当下，奋力前行</a:t>
            </a:r>
            <a:r>
              <a:rPr lang="en-US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,</a:t>
            </a:r>
            <a:r>
              <a:rPr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未来可期</a:t>
            </a:r>
            <a:r>
              <a:rPr lang="en-US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!</a:t>
            </a:r>
            <a:endParaRPr lang="en-US" sz="4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98276" y="1350956"/>
            <a:ext cx="10087644" cy="305775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  <a:defRPr/>
            </a:pPr>
            <a:r>
              <a:rPr lang="zh-CN" altLang="en-US" sz="36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▶ </a:t>
            </a:r>
            <a:r>
              <a:rPr lang="en-US" altLang="zh-CN" sz="36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must</a:t>
            </a:r>
            <a:r>
              <a:rPr lang="zh-CN" altLang="en-US" sz="36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 </a:t>
            </a:r>
            <a:endParaRPr lang="zh-CN" altLang="en-US" sz="36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zh-CN" sz="36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Polish(</a:t>
            </a:r>
            <a:r>
              <a:rPr lang="zh-CN" altLang="en-US" sz="36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修饰</a:t>
            </a:r>
            <a:r>
              <a:rPr lang="en-US" altLang="zh-CN" sz="36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your article with your partner.</a:t>
            </a:r>
            <a:endParaRPr lang="en-US" altLang="zh-CN" sz="36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zh-CN" altLang="en-US" sz="36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▶ </a:t>
            </a:r>
            <a:r>
              <a:rPr lang="en-US" altLang="zh-CN" sz="36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can :</a:t>
            </a:r>
            <a:endParaRPr lang="en-US" altLang="zh-CN" sz="36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zh-CN" sz="36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Make a poster (</a:t>
            </a:r>
            <a:r>
              <a:rPr lang="zh-CN" altLang="en-US" sz="36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海报</a:t>
            </a:r>
            <a:r>
              <a:rPr lang="en-US" altLang="zh-CN" sz="36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to share your article.</a:t>
            </a:r>
            <a:endParaRPr lang="en-US" altLang="zh-CN" sz="36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3080"/>
          <p:cNvSpPr txBox="1"/>
          <p:nvPr/>
        </p:nvSpPr>
        <p:spPr>
          <a:xfrm>
            <a:off x="2881644" y="351429"/>
            <a:ext cx="6739940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Homework</a:t>
            </a:r>
            <a:endParaRPr lang="en-US" altLang="zh-CN" sz="5400">
              <a:solidFill>
                <a:srgbClr val="F9680D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10" name="图形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192" y="3767611"/>
            <a:ext cx="11722236" cy="3199247"/>
          </a:xfrm>
          <a:prstGeom prst="rect">
            <a:avLst/>
          </a:prstGeom>
        </p:spPr>
      </p:pic>
      <p:pic>
        <p:nvPicPr>
          <p:cNvPr id="12" name="图形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2657" cy="15022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3080"/>
          <p:cNvSpPr txBox="1"/>
          <p:nvPr/>
        </p:nvSpPr>
        <p:spPr>
          <a:xfrm>
            <a:off x="2726030" y="2169078"/>
            <a:ext cx="673994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88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Thank you !</a:t>
            </a:r>
            <a:endParaRPr lang="en-US" altLang="zh-CN" sz="8800">
              <a:solidFill>
                <a:srgbClr val="F9680D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10" name="图形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74" y="3551944"/>
            <a:ext cx="11905615" cy="3249295"/>
          </a:xfrm>
          <a:prstGeom prst="rect">
            <a:avLst/>
          </a:prstGeom>
        </p:spPr>
      </p:pic>
      <p:pic>
        <p:nvPicPr>
          <p:cNvPr id="12" name="图形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24" y="167640"/>
            <a:ext cx="1845945" cy="1821180"/>
          </a:xfrm>
          <a:prstGeom prst="rect">
            <a:avLst/>
          </a:prstGeom>
        </p:spPr>
      </p:pic>
      <p:pic>
        <p:nvPicPr>
          <p:cNvPr id="1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2433300" y="12026900"/>
            <a:ext cx="330200" cy="254000"/>
          </a:xfrm>
          <a:prstGeom prst="cube">
            <a:avLst/>
          </a:prstGeom>
        </p:spPr>
      </p:pic>
      <p:pic>
        <p:nvPicPr>
          <p:cNvPr id="1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1290300" y="11137900"/>
            <a:ext cx="342900" cy="254000"/>
          </a:xfrm>
          <a:prstGeom prst="cube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625" y="166560"/>
            <a:ext cx="1733550" cy="1185545"/>
          </a:xfrm>
          <a:prstGeom prst="rect">
            <a:avLst/>
          </a:prstGeom>
        </p:spPr>
      </p:pic>
      <p:sp>
        <p:nvSpPr>
          <p:cNvPr id="7" name="Line 1598"/>
          <p:cNvSpPr/>
          <p:nvPr/>
        </p:nvSpPr>
        <p:spPr>
          <a:xfrm flipH="1">
            <a:off x="5409647" y="2189437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8" name="Line 1599"/>
          <p:cNvSpPr/>
          <p:nvPr/>
        </p:nvSpPr>
        <p:spPr>
          <a:xfrm flipH="1">
            <a:off x="5409647" y="2189437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9" name="Line 1600"/>
          <p:cNvSpPr/>
          <p:nvPr/>
        </p:nvSpPr>
        <p:spPr>
          <a:xfrm flipH="1">
            <a:off x="5400122" y="2125937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0" name="Line 1601"/>
          <p:cNvSpPr/>
          <p:nvPr/>
        </p:nvSpPr>
        <p:spPr>
          <a:xfrm flipH="1">
            <a:off x="5400122" y="2125937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1" name="Line 1602"/>
          <p:cNvSpPr/>
          <p:nvPr/>
        </p:nvSpPr>
        <p:spPr>
          <a:xfrm flipH="1">
            <a:off x="5390597" y="2075137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2" name="Line 1603"/>
          <p:cNvSpPr/>
          <p:nvPr/>
        </p:nvSpPr>
        <p:spPr>
          <a:xfrm flipH="1">
            <a:off x="5390597" y="2075137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3" name="Line 1598"/>
          <p:cNvSpPr/>
          <p:nvPr/>
        </p:nvSpPr>
        <p:spPr>
          <a:xfrm>
            <a:off x="5452510" y="2189437"/>
            <a:ext cx="1587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4" name="Line 1599"/>
          <p:cNvSpPr/>
          <p:nvPr/>
        </p:nvSpPr>
        <p:spPr>
          <a:xfrm>
            <a:off x="5452510" y="2189437"/>
            <a:ext cx="1587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5" name="Line 1600"/>
          <p:cNvSpPr/>
          <p:nvPr/>
        </p:nvSpPr>
        <p:spPr>
          <a:xfrm>
            <a:off x="5442985" y="2125937"/>
            <a:ext cx="1587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6" name="Line 1601"/>
          <p:cNvSpPr/>
          <p:nvPr/>
        </p:nvSpPr>
        <p:spPr>
          <a:xfrm>
            <a:off x="5442985" y="2125937"/>
            <a:ext cx="1587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7" name="Line 1602"/>
          <p:cNvSpPr/>
          <p:nvPr/>
        </p:nvSpPr>
        <p:spPr>
          <a:xfrm>
            <a:off x="5433460" y="2075137"/>
            <a:ext cx="1587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8" name="Line 1603"/>
          <p:cNvSpPr/>
          <p:nvPr/>
        </p:nvSpPr>
        <p:spPr>
          <a:xfrm>
            <a:off x="5433460" y="2075137"/>
            <a:ext cx="1587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9" name="Line 1600"/>
          <p:cNvSpPr/>
          <p:nvPr/>
        </p:nvSpPr>
        <p:spPr>
          <a:xfrm flipH="1">
            <a:off x="5400122" y="2125937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20" name="Line 1601"/>
          <p:cNvSpPr/>
          <p:nvPr/>
        </p:nvSpPr>
        <p:spPr>
          <a:xfrm flipH="1">
            <a:off x="5400122" y="2125937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21" name="Line 1602"/>
          <p:cNvSpPr/>
          <p:nvPr/>
        </p:nvSpPr>
        <p:spPr>
          <a:xfrm flipH="1">
            <a:off x="5390597" y="2075137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22" name="Line 1603"/>
          <p:cNvSpPr/>
          <p:nvPr/>
        </p:nvSpPr>
        <p:spPr>
          <a:xfrm flipH="1">
            <a:off x="5390597" y="2075137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24" name="圆角矩形 1"/>
          <p:cNvSpPr/>
          <p:nvPr/>
        </p:nvSpPr>
        <p:spPr>
          <a:xfrm>
            <a:off x="1605915" y="1289050"/>
            <a:ext cx="8569325" cy="7874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buNone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Are you happy/unhappy at school? Why?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2349" b="4677"/>
          <a:stretch>
            <a:fillRect/>
          </a:stretch>
        </p:blipFill>
        <p:spPr>
          <a:xfrm>
            <a:off x="9477629" y="5015694"/>
            <a:ext cx="2620768" cy="181088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87855" y="166370"/>
            <a:ext cx="5890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Lead-in</a:t>
            </a:r>
            <a:r>
              <a:rPr lang="zh-C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Free  </a:t>
            </a:r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talk</a:t>
            </a:r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圆角矩形 1"/>
          <p:cNvSpPr/>
          <p:nvPr/>
        </p:nvSpPr>
        <p:spPr>
          <a:xfrm>
            <a:off x="118110" y="3126105"/>
            <a:ext cx="12073890" cy="271653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90000"/>
              </a:lnSpc>
              <a:buNone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am happy/unhappy because my school life is _____.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(great/colorful/interesting/meaningful/wonderful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busy/boring…) . 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My classmates/teachers are friendly to me...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935" y="68770"/>
            <a:ext cx="1733550" cy="1185545"/>
          </a:xfrm>
          <a:prstGeom prst="rect">
            <a:avLst/>
          </a:prstGeom>
        </p:spPr>
      </p:pic>
      <p:sp>
        <p:nvSpPr>
          <p:cNvPr id="4" name="文本框 3080"/>
          <p:cNvSpPr txBox="1"/>
          <p:nvPr/>
        </p:nvSpPr>
        <p:spPr>
          <a:xfrm>
            <a:off x="1740535" y="68580"/>
            <a:ext cx="812228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 Your colorful school life </a:t>
            </a:r>
            <a:endParaRPr lang="en-US" altLang="zh-CN" sz="5400">
              <a:solidFill>
                <a:srgbClr val="F9680D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2349" b="4677"/>
          <a:stretch>
            <a:fillRect/>
          </a:stretch>
        </p:blipFill>
        <p:spPr>
          <a:xfrm>
            <a:off x="9477629" y="5015694"/>
            <a:ext cx="2620768" cy="1810888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3367405" y="3752215"/>
            <a:ext cx="552958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Some of you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</a:t>
            </a:r>
            <a:r>
              <a:rPr lang="en-US" altLang="zh-CN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doing morning exercises.</a:t>
            </a:r>
            <a:endParaRPr lang="zh-CN" altLang="en-US" sz="36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7863" y="1599597"/>
            <a:ext cx="1865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endParaRPr lang="zh-C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29372" y="1599596"/>
            <a:ext cx="1865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Feeling</a:t>
            </a:r>
            <a:endParaRPr lang="zh-C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60471" y="1588831"/>
            <a:ext cx="325053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Reasons</a:t>
            </a:r>
            <a:r>
              <a:rPr lang="en-US" altLang="zh-CN" sz="29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9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03916" y="2709998"/>
            <a:ext cx="3894481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Because it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 good for</a:t>
            </a:r>
            <a:r>
              <a:rPr lang="en-US" altLang="zh-CN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you, and it helps you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get ready for</a:t>
            </a:r>
            <a:r>
              <a:rPr lang="en-US" altLang="zh-CN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day. </a:t>
            </a:r>
            <a:endParaRPr lang="zh-CN" altLang="en-US" sz="36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 descr="早操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85" y="2411095"/>
            <a:ext cx="2383155" cy="33756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0" t="1504" r="36561" b="67480"/>
          <a:stretch>
            <a:fillRect/>
          </a:stretch>
        </p:blipFill>
        <p:spPr>
          <a:xfrm>
            <a:off x="4881080" y="2523725"/>
            <a:ext cx="964095" cy="109330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470" y="5786755"/>
            <a:ext cx="37680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morning exercises</a:t>
            </a:r>
            <a:endParaRPr lang="en-US" altLang="zh-CN" sz="36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935" y="68770"/>
            <a:ext cx="1733550" cy="1185545"/>
          </a:xfrm>
          <a:prstGeom prst="rect">
            <a:avLst/>
          </a:prstGeom>
        </p:spPr>
      </p:pic>
      <p:sp>
        <p:nvSpPr>
          <p:cNvPr id="4" name="文本框 3080"/>
          <p:cNvSpPr txBox="1"/>
          <p:nvPr/>
        </p:nvSpPr>
        <p:spPr>
          <a:xfrm>
            <a:off x="2872407" y="330985"/>
            <a:ext cx="67399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School life about you</a:t>
            </a:r>
            <a:endParaRPr lang="en-US" altLang="zh-CN" sz="5400">
              <a:solidFill>
                <a:srgbClr val="F9680D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2349" b="4677"/>
          <a:stretch>
            <a:fillRect/>
          </a:stretch>
        </p:blipFill>
        <p:spPr>
          <a:xfrm>
            <a:off x="9477629" y="5015694"/>
            <a:ext cx="2620768" cy="1810888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4424045" y="3703955"/>
            <a:ext cx="443484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Some of you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 </a:t>
            </a:r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doing after-school activities.</a:t>
            </a:r>
            <a:endParaRPr lang="en-US" altLang="zh-CN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7863" y="1599597"/>
            <a:ext cx="1865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endParaRPr lang="zh-C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29372" y="1599596"/>
            <a:ext cx="1865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Feeling</a:t>
            </a:r>
            <a:endParaRPr lang="zh-C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60471" y="1569781"/>
            <a:ext cx="1865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r>
              <a:rPr lang="en-US" altLang="zh-CN" sz="2900">
                <a:solidFill>
                  <a:srgbClr val="FF0000"/>
                </a:solidFill>
                <a:latin typeface="Arial Black" panose="020B0A04020102020204" charset="0"/>
              </a:rPr>
              <a:t> </a:t>
            </a:r>
            <a:endParaRPr lang="zh-CN" altLang="en-US" sz="2900">
              <a:solidFill>
                <a:srgbClr val="FF0000"/>
              </a:solidFill>
              <a:latin typeface="Arial Black" panose="020B0A040201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60471" y="3150503"/>
            <a:ext cx="3894481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there is </a:t>
            </a:r>
            <a:endParaRPr lang="en-US" altLang="zh-CN" sz="36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 much</a:t>
            </a:r>
            <a:r>
              <a:rPr lang="en-US" altLang="zh-CN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fun in</a:t>
            </a:r>
            <a:endParaRPr lang="en-US" altLang="zh-CN" sz="36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doing after-school activities.</a:t>
            </a:r>
            <a:endParaRPr lang="en-US" altLang="zh-CN" sz="36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t="3881" r="69930" b="69897"/>
          <a:stretch>
            <a:fillRect/>
          </a:stretch>
        </p:blipFill>
        <p:spPr>
          <a:xfrm>
            <a:off x="5230548" y="2663832"/>
            <a:ext cx="862966" cy="924340"/>
          </a:xfrm>
          <a:prstGeom prst="rect">
            <a:avLst/>
          </a:prstGeom>
        </p:spPr>
      </p:pic>
      <p:pic>
        <p:nvPicPr>
          <p:cNvPr id="10" name="图片 9" descr="夏令营"/>
          <p:cNvPicPr>
            <a:picLocks noChangeAspect="1"/>
          </p:cNvPicPr>
          <p:nvPr/>
        </p:nvPicPr>
        <p:blipFill>
          <a:blip r:embed="rId5"/>
          <a:srcRect t="42091"/>
          <a:stretch>
            <a:fillRect/>
          </a:stretch>
        </p:blipFill>
        <p:spPr>
          <a:xfrm>
            <a:off x="70485" y="2433320"/>
            <a:ext cx="4102735" cy="33623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0485" y="598297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after-school activities</a:t>
            </a:r>
            <a:endParaRPr lang="en-US" altLang="zh-CN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935" y="68770"/>
            <a:ext cx="1733550" cy="1185545"/>
          </a:xfrm>
          <a:prstGeom prst="rect">
            <a:avLst/>
          </a:prstGeom>
        </p:spPr>
      </p:pic>
      <p:sp>
        <p:nvSpPr>
          <p:cNvPr id="4" name="文本框 3080"/>
          <p:cNvSpPr txBox="1"/>
          <p:nvPr/>
        </p:nvSpPr>
        <p:spPr>
          <a:xfrm>
            <a:off x="1862455" y="147320"/>
            <a:ext cx="941260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P52:    School life about Millie</a:t>
            </a:r>
            <a:endParaRPr lang="en-US" altLang="zh-CN" sz="5400">
              <a:solidFill>
                <a:srgbClr val="F9680D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2"/>
          <a:srcRect r="62349" b="4677"/>
          <a:stretch>
            <a:fillRect/>
          </a:stretch>
        </p:blipFill>
        <p:spPr>
          <a:xfrm>
            <a:off x="9459472" y="5047112"/>
            <a:ext cx="2620768" cy="1810888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t="1263" r="16006" b="10837"/>
          <a:stretch>
            <a:fillRect/>
          </a:stretch>
        </p:blipFill>
        <p:spPr bwMode="auto">
          <a:xfrm>
            <a:off x="102076" y="3952994"/>
            <a:ext cx="3135789" cy="243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864927" y="1254293"/>
            <a:ext cx="560762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is the chart?</a:t>
            </a:r>
            <a:endParaRPr lang="zh-CN" altLang="en-US" sz="36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65894" y="2033974"/>
            <a:ext cx="71011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Millie’s happiness chart.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4870" y="3106420"/>
            <a:ext cx="1090422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Pair work: Talk about M’s likes and dislikes.</a:t>
            </a:r>
            <a:endParaRPr lang="zh-CN" altLang="en-US" sz="36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圆角矩形 86"/>
          <p:cNvSpPr/>
          <p:nvPr/>
        </p:nvSpPr>
        <p:spPr>
          <a:xfrm>
            <a:off x="3555365" y="3952875"/>
            <a:ext cx="8524875" cy="224218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A:What does Millie love/like/dislike…?         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She loves/likes/dislikes…</a:t>
            </a:r>
            <a:endParaRPr lang="en-US" altLang="zh-CN" sz="3600" b="1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A:Why does she love / like / dislike …? 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B:Because …</a:t>
            </a:r>
            <a:endParaRPr lang="en-US" altLang="zh-CN" sz="3600" b="1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935" y="68770"/>
            <a:ext cx="1733550" cy="1185545"/>
          </a:xfrm>
          <a:prstGeom prst="rect">
            <a:avLst/>
          </a:prstGeom>
        </p:spPr>
      </p:pic>
      <p:sp>
        <p:nvSpPr>
          <p:cNvPr id="4" name="文本框 3080"/>
          <p:cNvSpPr txBox="1"/>
          <p:nvPr/>
        </p:nvSpPr>
        <p:spPr>
          <a:xfrm>
            <a:off x="1564640" y="213360"/>
            <a:ext cx="926655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Help Milliie finish the diary</a:t>
            </a:r>
            <a:endParaRPr lang="en-US" altLang="zh-CN" sz="5400">
              <a:solidFill>
                <a:srgbClr val="F9680D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2"/>
          <a:srcRect r="62349" b="4677"/>
          <a:stretch>
            <a:fillRect/>
          </a:stretch>
        </p:blipFill>
        <p:spPr>
          <a:xfrm>
            <a:off x="10055261" y="5357121"/>
            <a:ext cx="2053075" cy="1418626"/>
          </a:xfrm>
          <a:prstGeom prst="rect">
            <a:avLst/>
          </a:prstGeom>
        </p:spPr>
      </p:pic>
      <p:sp>
        <p:nvSpPr>
          <p:cNvPr id="6" name="Line 1598"/>
          <p:cNvSpPr/>
          <p:nvPr/>
        </p:nvSpPr>
        <p:spPr>
          <a:xfrm flipH="1">
            <a:off x="8788949" y="2437912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7" name="Line 1599"/>
          <p:cNvSpPr/>
          <p:nvPr/>
        </p:nvSpPr>
        <p:spPr>
          <a:xfrm flipH="1">
            <a:off x="8788949" y="2437912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8" name="Line 1600"/>
          <p:cNvSpPr/>
          <p:nvPr/>
        </p:nvSpPr>
        <p:spPr>
          <a:xfrm flipH="1">
            <a:off x="8779424" y="2374412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9" name="Line 1601"/>
          <p:cNvSpPr/>
          <p:nvPr/>
        </p:nvSpPr>
        <p:spPr>
          <a:xfrm flipH="1">
            <a:off x="8779424" y="2374412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0" name="Line 1602"/>
          <p:cNvSpPr/>
          <p:nvPr/>
        </p:nvSpPr>
        <p:spPr>
          <a:xfrm flipH="1">
            <a:off x="8769899" y="2323612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1" name="Line 1603"/>
          <p:cNvSpPr/>
          <p:nvPr/>
        </p:nvSpPr>
        <p:spPr>
          <a:xfrm flipH="1">
            <a:off x="8769899" y="2323612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2" name="Line 1598"/>
          <p:cNvSpPr/>
          <p:nvPr/>
        </p:nvSpPr>
        <p:spPr>
          <a:xfrm>
            <a:off x="8831812" y="2437912"/>
            <a:ext cx="1587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3" name="Line 1599"/>
          <p:cNvSpPr/>
          <p:nvPr/>
        </p:nvSpPr>
        <p:spPr>
          <a:xfrm>
            <a:off x="8831812" y="2437912"/>
            <a:ext cx="1587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4" name="Line 1600"/>
          <p:cNvSpPr/>
          <p:nvPr/>
        </p:nvSpPr>
        <p:spPr>
          <a:xfrm>
            <a:off x="8822287" y="2374412"/>
            <a:ext cx="1587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5" name="Line 1601"/>
          <p:cNvSpPr/>
          <p:nvPr/>
        </p:nvSpPr>
        <p:spPr>
          <a:xfrm>
            <a:off x="8822287" y="2374412"/>
            <a:ext cx="1587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7" name="Line 1602"/>
          <p:cNvSpPr/>
          <p:nvPr/>
        </p:nvSpPr>
        <p:spPr>
          <a:xfrm>
            <a:off x="8812762" y="2323612"/>
            <a:ext cx="1587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8" name="Line 1603"/>
          <p:cNvSpPr/>
          <p:nvPr/>
        </p:nvSpPr>
        <p:spPr>
          <a:xfrm>
            <a:off x="8812762" y="2323612"/>
            <a:ext cx="1587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9" name="Line 1600"/>
          <p:cNvSpPr/>
          <p:nvPr/>
        </p:nvSpPr>
        <p:spPr>
          <a:xfrm flipH="1">
            <a:off x="8779424" y="2374412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20" name="Line 1601"/>
          <p:cNvSpPr/>
          <p:nvPr/>
        </p:nvSpPr>
        <p:spPr>
          <a:xfrm flipH="1">
            <a:off x="8779424" y="2374412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21" name="Line 1602"/>
          <p:cNvSpPr/>
          <p:nvPr/>
        </p:nvSpPr>
        <p:spPr>
          <a:xfrm flipH="1">
            <a:off x="8769899" y="2323612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22" name="Line 1603"/>
          <p:cNvSpPr/>
          <p:nvPr/>
        </p:nvSpPr>
        <p:spPr>
          <a:xfrm flipH="1">
            <a:off x="8769899" y="2323612"/>
            <a:ext cx="0" cy="1587"/>
          </a:xfrm>
          <a:prstGeom prst="line">
            <a:avLst/>
          </a:prstGeom>
          <a:ln w="9525">
            <a:noFill/>
          </a:ln>
        </p:spPr>
        <p:txBody>
          <a:bodyPr anchor="t"/>
          <a:lstStyle/>
          <a:p>
            <a:endParaRPr lang="zh-CN" altLang="en-US" sz="100"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20166" r="14954" b="28593"/>
          <a:stretch>
            <a:fillRect/>
          </a:stretch>
        </p:blipFill>
        <p:spPr bwMode="auto">
          <a:xfrm>
            <a:off x="1349376" y="1253469"/>
            <a:ext cx="903605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789239" y="1469369"/>
            <a:ext cx="2016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lessons 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7829551" y="1469369"/>
            <a:ext cx="2016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nice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4445001" y="1901169"/>
            <a:ext cx="2016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interesting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253289" y="1901169"/>
            <a:ext cx="2016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reading 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5526089" y="2332969"/>
            <a:ext cx="2016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the world 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2284414" y="2750481"/>
            <a:ext cx="33131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morning exercises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245226" y="2966381"/>
            <a:ext cx="2016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good for us 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2212976" y="3398181"/>
            <a:ext cx="2016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get ready 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6821489" y="3398181"/>
            <a:ext cx="2016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drawing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2212976" y="3829981"/>
            <a:ext cx="2016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fun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3581401" y="4477681"/>
            <a:ext cx="2016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basketball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6821489" y="4477681"/>
            <a:ext cx="2016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tall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2933701" y="4888844"/>
            <a:ext cx="2016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play it well 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6821489" y="4766606"/>
            <a:ext cx="3384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too much homework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文本框 1"/>
          <p:cNvSpPr txBox="1"/>
          <p:nvPr/>
        </p:nvSpPr>
        <p:spPr>
          <a:xfrm>
            <a:off x="247650" y="581025"/>
            <a:ext cx="1233868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54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How to make the article more beautiful?</a:t>
            </a:r>
            <a:endParaRPr lang="en-US" altLang="zh-CN" sz="5400">
              <a:solidFill>
                <a:srgbClr val="F9680D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1"/>
          <a:srcRect r="62349" b="4677"/>
          <a:stretch>
            <a:fillRect/>
          </a:stretch>
        </p:blipFill>
        <p:spPr>
          <a:xfrm>
            <a:off x="10055261" y="5357121"/>
            <a:ext cx="2053075" cy="141862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573530" y="2929890"/>
            <a:ext cx="7548880" cy="1998980"/>
            <a:chOff x="2478" y="4614"/>
            <a:chExt cx="11888" cy="3148"/>
          </a:xfrm>
        </p:grpSpPr>
        <p:sp>
          <p:nvSpPr>
            <p:cNvPr id="2" name="心形 1"/>
            <p:cNvSpPr/>
            <p:nvPr/>
          </p:nvSpPr>
          <p:spPr>
            <a:xfrm>
              <a:off x="2478" y="4614"/>
              <a:ext cx="3315" cy="3056"/>
            </a:xfrm>
            <a:prstGeom prst="hear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心形 5"/>
            <p:cNvSpPr/>
            <p:nvPr/>
          </p:nvSpPr>
          <p:spPr>
            <a:xfrm>
              <a:off x="7933" y="4706"/>
              <a:ext cx="3315" cy="3056"/>
            </a:xfrm>
            <a:prstGeom prst="hear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395" y="5436"/>
              <a:ext cx="311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>
                  <a:solidFill>
                    <a:srgbClr val="FF0000"/>
                  </a:solidFill>
                </a:rPr>
                <a:t>Tip 1</a:t>
              </a:r>
              <a:endParaRPr lang="en-US" altLang="zh-CN" sz="3600" b="1">
                <a:solidFill>
                  <a:srgbClr val="FF0000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>
              <a:off x="5239" y="4614"/>
              <a:ext cx="3315" cy="3056"/>
            </a:xfrm>
            <a:prstGeom prst="hear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793" y="5436"/>
              <a:ext cx="311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>
                  <a:solidFill>
                    <a:srgbClr val="FF0000"/>
                  </a:solidFill>
                </a:rPr>
                <a:t>Tip 2</a:t>
              </a:r>
              <a:endParaRPr lang="en-US" altLang="zh-CN" sz="3600" b="1">
                <a:solidFill>
                  <a:srgbClr val="FF0000"/>
                </a:solidFill>
              </a:endParaRPr>
            </a:p>
          </p:txBody>
        </p:sp>
        <p:sp>
          <p:nvSpPr>
            <p:cNvPr id="11" name="心形 10"/>
            <p:cNvSpPr/>
            <p:nvPr/>
          </p:nvSpPr>
          <p:spPr>
            <a:xfrm>
              <a:off x="10405" y="4706"/>
              <a:ext cx="3315" cy="3056"/>
            </a:xfrm>
            <a:prstGeom prst="hear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248" y="5436"/>
              <a:ext cx="311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>
                  <a:solidFill>
                    <a:srgbClr val="FF0000"/>
                  </a:solidFill>
                </a:rPr>
                <a:t>...</a:t>
              </a:r>
              <a:endParaRPr lang="en-US" altLang="zh-CN" sz="3600" b="1">
                <a:solidFill>
                  <a:srgbClr val="FF0000"/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661" y="5436"/>
              <a:ext cx="311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>
                  <a:solidFill>
                    <a:srgbClr val="FF0000"/>
                  </a:solidFill>
                </a:rPr>
                <a:t>Tip 3</a:t>
              </a:r>
              <a:endParaRPr lang="en-US" altLang="zh-CN" sz="3600" b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" y="-170625"/>
            <a:ext cx="1733550" cy="1185545"/>
          </a:xfrm>
          <a:prstGeom prst="rect">
            <a:avLst/>
          </a:prstGeom>
        </p:spPr>
      </p:pic>
      <p:sp>
        <p:nvSpPr>
          <p:cNvPr id="4" name="文本框 3080"/>
          <p:cNvSpPr txBox="1"/>
          <p:nvPr/>
        </p:nvSpPr>
        <p:spPr>
          <a:xfrm>
            <a:off x="4642485" y="628650"/>
            <a:ext cx="6739890" cy="4933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>
                <a:solidFill>
                  <a:srgbClr val="F9680D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Read and match</a:t>
            </a:r>
            <a:endParaRPr lang="en-US" altLang="zh-CN" sz="4000">
              <a:solidFill>
                <a:srgbClr val="F9680D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2"/>
          <a:srcRect r="62349" b="4677"/>
          <a:stretch>
            <a:fillRect/>
          </a:stretch>
        </p:blipFill>
        <p:spPr>
          <a:xfrm>
            <a:off x="10055261" y="5357121"/>
            <a:ext cx="2053075" cy="141862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780" y="1254760"/>
            <a:ext cx="8135620" cy="4398645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4423243" y="1395027"/>
            <a:ext cx="7452111" cy="1323439"/>
          </a:xfrm>
          <a:prstGeom prst="rect">
            <a:avLst/>
          </a:prstGeom>
          <a:noFill/>
          <a:ln w="57150">
            <a:solidFill>
              <a:srgbClr val="FFFF00"/>
            </a:solidFill>
            <a:prstDash val="lgDash"/>
          </a:ln>
        </p:spPr>
        <p:txBody>
          <a:bodyPr wrap="square" rtlCol="0">
            <a:spAutoFit/>
          </a:bodyPr>
          <a:lstStyle/>
          <a:p>
            <a:endParaRPr lang="en-US" altLang="zh-CN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en-US" altLang="zh-CN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423647" y="2792831"/>
            <a:ext cx="7452111" cy="1323439"/>
          </a:xfrm>
          <a:prstGeom prst="rect">
            <a:avLst/>
          </a:prstGeom>
          <a:noFill/>
          <a:ln w="57150">
            <a:solidFill>
              <a:srgbClr val="FFFF00"/>
            </a:solidFill>
            <a:prstDash val="lgDash"/>
          </a:ln>
        </p:spPr>
        <p:txBody>
          <a:bodyPr wrap="square" rtlCol="0">
            <a:spAutoFit/>
          </a:bodyPr>
          <a:lstStyle/>
          <a:p>
            <a:endParaRPr lang="en-US" altLang="zh-CN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en-US" altLang="zh-CN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423368" y="4156809"/>
            <a:ext cx="7452111" cy="1323439"/>
          </a:xfrm>
          <a:prstGeom prst="rect">
            <a:avLst/>
          </a:prstGeom>
          <a:noFill/>
          <a:ln w="57150">
            <a:solidFill>
              <a:srgbClr val="FFFF00"/>
            </a:solidFill>
            <a:prstDash val="lgDash"/>
          </a:ln>
        </p:spPr>
        <p:txBody>
          <a:bodyPr wrap="square" rtlCol="0">
            <a:spAutoFit/>
          </a:bodyPr>
          <a:lstStyle/>
          <a:p>
            <a:endParaRPr lang="en-US" altLang="zh-CN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en-US" altLang="zh-CN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196934" y="4323698"/>
            <a:ext cx="3762923" cy="64633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loves &amp; reasons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225129" y="5923693"/>
            <a:ext cx="3784139" cy="6463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likes &amp; reasons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196934" y="5118044"/>
            <a:ext cx="3812335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dislikes &amp; reasons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AutoShape 5"/>
          <p:cNvSpPr/>
          <p:nvPr/>
        </p:nvSpPr>
        <p:spPr bwMode="auto">
          <a:xfrm>
            <a:off x="3792715" y="1517165"/>
            <a:ext cx="288925" cy="1079500"/>
          </a:xfrm>
          <a:prstGeom prst="leftBrace">
            <a:avLst>
              <a:gd name="adj1" fmla="val 31136"/>
              <a:gd name="adj2" fmla="val 50000"/>
            </a:avLst>
          </a:prstGeom>
          <a:noFill/>
          <a:ln w="57150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23" name="AutoShape 5"/>
          <p:cNvSpPr/>
          <p:nvPr/>
        </p:nvSpPr>
        <p:spPr bwMode="auto">
          <a:xfrm>
            <a:off x="3792822" y="2785231"/>
            <a:ext cx="288925" cy="1079500"/>
          </a:xfrm>
          <a:prstGeom prst="leftBrace">
            <a:avLst>
              <a:gd name="adj1" fmla="val 31136"/>
              <a:gd name="adj2" fmla="val 50000"/>
            </a:avLst>
          </a:prstGeom>
          <a:noFill/>
          <a:ln w="57150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48" name="AutoShape 5"/>
          <p:cNvSpPr/>
          <p:nvPr/>
        </p:nvSpPr>
        <p:spPr bwMode="auto">
          <a:xfrm>
            <a:off x="3793108" y="4156479"/>
            <a:ext cx="288925" cy="1079500"/>
          </a:xfrm>
          <a:prstGeom prst="leftBrace">
            <a:avLst>
              <a:gd name="adj1" fmla="val 31136"/>
              <a:gd name="adj2" fmla="val 50000"/>
            </a:avLst>
          </a:prstGeom>
          <a:noFill/>
          <a:ln w="57150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51" name="文本框 7181"/>
          <p:cNvSpPr txBox="1">
            <a:spLocks noChangeArrowheads="1"/>
          </p:cNvSpPr>
          <p:nvPr/>
        </p:nvSpPr>
        <p:spPr bwMode="auto">
          <a:xfrm>
            <a:off x="1252855" y="68580"/>
            <a:ext cx="8129270" cy="70675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chemeClr val="bg1"/>
                </a:solidFill>
              </a:rPr>
              <a:t>Tip 1: Clear structure</a:t>
            </a:r>
            <a:r>
              <a:rPr lang="zh-CN" altLang="en-US" sz="4000" b="1">
                <a:solidFill>
                  <a:schemeClr val="bg1"/>
                </a:solidFill>
              </a:rPr>
              <a:t>（结构）</a:t>
            </a:r>
            <a:endParaRPr lang="en-US" altLang="zh-CN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06 3.7037E-06 L 0.00274 -0.38797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6 3.7037E-07 L 0.00039 -0.44745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5 -0.02176 L -0.00209 -0.11575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16" grpId="0"/>
      <p:bldP spid="23" grpId="0"/>
      <p:bldP spid="48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a*1"/>
  <p:tag name="KSO_WM_UNIT_INDEX" val="1"/>
  <p:tag name="KSO_WM_UNIT_ISCONTENTSTITLE" val="0"/>
  <p:tag name="KSO_WM_UNIT_LAYERLEVEL" val="1"/>
  <p:tag name="KSO_WM_UNIT_NOCLEAR" val="0"/>
  <p:tag name="KSO_WM_UNIT_PRESET_TEXT" val="空白演示"/>
  <p:tag name="KSO_WM_UNIT_TYPE" val="a"/>
  <p:tag name="KSO_WM_UNIT_VALUE" val="13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custom20187308_1*b*1"/>
  <p:tag name="KSO_WM_UNIT_INDEX" val="1"/>
  <p:tag name="KSO_WM_UNIT_ISCONTENTSTITLE" val="0"/>
  <p:tag name="KSO_WM_UNIT_LAYERLEVEL" val="1"/>
  <p:tag name="KSO_WM_UNIT_NOCLEAR" val="0"/>
  <p:tag name="KSO_WM_UNIT_PRESET_TEXT" val="在此输入您的封面副标题"/>
  <p:tag name="KSO_WM_UNIT_TYPE" val="b"/>
  <p:tag name="KSO_WM_UNIT_VALUE" val="156"/>
</p:tagLst>
</file>

<file path=ppt/tags/tag3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MODEL_TYPE" val="cover"/>
  <p:tag name="KSO_WM_SLIDE_SUBTYPE" val="pureTxt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p="http://schemas.openxmlformats.org/presentationml/2006/main">
  <p:tag name="KSO_WM_UNIT_PLACING_PICTURE_USER_VIEWPORT" val="{&quot;height&quot;:7822.499212598425,&quot;width&quot;:14230}"/>
</p:tagLst>
</file>

<file path=ppt/tags/tag7.xml><?xml version="1.0" encoding="utf-8"?>
<p:tagLst xmlns:p="http://schemas.openxmlformats.org/presentationml/2006/main">
  <p:tag name="KSO_WM_UNIT_PLACING_PICTURE_USER_VIEWPORT" val="{&quot;height&quot;:7772.533858267717,&quot;width&quot;:8321.217322834646}"/>
</p:tagLst>
</file>

<file path=ppt/tags/tag8.xml><?xml version="1.0" encoding="utf-8"?>
<p:tagLst xmlns:p="http://schemas.openxmlformats.org/presentationml/2006/main">
  <p:tag name="KSO_WM_UNIT_TABLE_BEAUTIFY" val="smartTable{433998f7-36d3-4b24-88b1-77d4fc0c4e78}"/>
  <p:tag name="TABLE_ENDDRAG_ORIGIN_RECT" val="905*302"/>
  <p:tag name="TABLE_ENDDRAG_RECT" val="51*259*905*302"/>
</p:tagLst>
</file>

<file path=ppt/tags/tag9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d64cfc40-5e5a-4c3c-b463-d9b7002f5075"/>
  <p:tag name="COMMONDATA" val="eyJoZGlkIjoiMjJjNjJiODhhN2I4MmNiODAxZTcyOTFmNjQ4YWIzOG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4730</Words>
  <Application>WPS 演示</Application>
  <PresentationFormat/>
  <Paragraphs>259</Paragraphs>
  <Slides>23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9" baseType="lpstr">
      <vt:lpstr>Arial</vt:lpstr>
      <vt:lpstr>宋体</vt:lpstr>
      <vt:lpstr>Wingdings</vt:lpstr>
      <vt:lpstr>华康少女文字W5(P)</vt:lpstr>
      <vt:lpstr>微软雅黑</vt:lpstr>
      <vt:lpstr>Impact</vt:lpstr>
      <vt:lpstr>Times New Roman</vt:lpstr>
      <vt:lpstr>华文新魏</vt:lpstr>
      <vt:lpstr>Arial Black</vt:lpstr>
      <vt:lpstr>Calibri</vt:lpstr>
      <vt:lpstr>等线 Light</vt:lpstr>
      <vt:lpstr>等线</vt:lpstr>
      <vt:lpstr>Arial Unicode MS</vt:lpstr>
      <vt:lpstr>Comic Sans MS</vt:lpstr>
      <vt:lpstr>隶书</vt:lpstr>
      <vt:lpstr>Office 主题​​</vt:lpstr>
      <vt:lpstr>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文档存本地丢失不负责</cp:lastModifiedBy>
  <cp:revision>28</cp:revision>
  <cp:lastPrinted>2021-08-05T16:45:00Z</cp:lastPrinted>
  <dcterms:created xsi:type="dcterms:W3CDTF">2021-08-05T16:45:00Z</dcterms:created>
  <dcterms:modified xsi:type="dcterms:W3CDTF">2022-10-18T14:21:53Z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FB7EBFC094F948089F57488CEDFE73A4</vt:lpwstr>
  </property>
  <property fmtid="{D5CDD505-2E9C-101B-9397-08002B2CF9AE}" pid="7" name="KSOProductBuildVer">
    <vt:lpwstr>2052-11.1.0.12598</vt:lpwstr>
  </property>
</Properties>
</file>