
<file path=[Content_Types].xml><?xml version="1.0" encoding="utf-8"?>
<Types xmlns="http://schemas.openxmlformats.org/package/2006/content-types">
  <Default Extension="png" ContentType="image/png"/>
  <Default Extension="jpeg" ContentType="image/jpeg"/>
  <Default Extension="JPG" ContentType="image/.jp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0" r:id="rId4"/>
  </p:sldMasterIdLst>
  <p:notesMasterIdLst>
    <p:notesMasterId r:id="rId6"/>
  </p:notesMasterIdLst>
  <p:sldIdLst>
    <p:sldId id="344" r:id="rId5"/>
    <p:sldId id="349" r:id="rId7"/>
    <p:sldId id="347" r:id="rId8"/>
    <p:sldId id="430" r:id="rId9"/>
    <p:sldId id="358" r:id="rId10"/>
    <p:sldId id="360" r:id="rId11"/>
    <p:sldId id="387" r:id="rId12"/>
    <p:sldId id="388" r:id="rId13"/>
    <p:sldId id="389" r:id="rId14"/>
    <p:sldId id="390" r:id="rId15"/>
    <p:sldId id="410" r:id="rId16"/>
    <p:sldId id="364" r:id="rId17"/>
    <p:sldId id="359" r:id="rId18"/>
    <p:sldId id="369" r:id="rId19"/>
    <p:sldId id="424" r:id="rId20"/>
    <p:sldId id="368" r:id="rId21"/>
    <p:sldId id="382" r:id="rId22"/>
    <p:sldId id="379" r:id="rId23"/>
    <p:sldId id="381" r:id="rId24"/>
    <p:sldId id="384"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D6D6"/>
    <a:srgbClr val="3D6FAC"/>
    <a:srgbClr val="DEEAFB"/>
    <a:srgbClr val="FFE885"/>
    <a:srgbClr val="C6D9F1"/>
    <a:srgbClr val="4D74A4"/>
    <a:srgbClr val="FFCC00"/>
    <a:srgbClr val="558ED5"/>
    <a:srgbClr val="F4920F"/>
    <a:srgbClr val="FDCB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93" autoAdjust="0"/>
    <p:restoredTop sz="82345" autoAdjust="0"/>
  </p:normalViewPr>
  <p:slideViewPr>
    <p:cSldViewPr snapToGrid="0" showGuides="1">
      <p:cViewPr varScale="1">
        <p:scale>
          <a:sx n="50" d="100"/>
          <a:sy n="50" d="100"/>
        </p:scale>
        <p:origin x="48" y="413"/>
      </p:cViewPr>
      <p:guideLst>
        <p:guide orient="horz" pos="2188"/>
        <p:guide pos="387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681472-2923-417C-B899-EBD6E3521D0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7F843B-82EE-4BFD-966E-C0465E940BC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F21BD8-9A8B-41C1-86B0-A1BFB6F2FD6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850C40-2FF2-4906-A1E5-58FA23F9DC4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850C40-2FF2-4906-A1E5-58FA23F9DC4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850C40-2FF2-4906-A1E5-58FA23F9DC4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850C40-2FF2-4906-A1E5-58FA23F9DC4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850C40-2FF2-4906-A1E5-58FA23F9DC4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F21BD8-9A8B-41C1-86B0-A1BFB6F2FD6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F21BD8-9A8B-41C1-86B0-A1BFB6F2FD6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3C69651-AED5-462B-847E-BA261F80E09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AE534D-490F-4B97-8F35-442E7EBBBCA0}"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3C69651-AED5-462B-847E-BA261F80E09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AE534D-490F-4B97-8F35-442E7EBBBCA0}"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3C69651-AED5-462B-847E-BA261F80E09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AE534D-490F-4B97-8F35-442E7EBBBCA0}"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advTm="3000">
        <p14:pan dir="u"/>
      </p:transition>
    </mc:Choice>
    <mc:Fallback>
      <p:transition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仅标题">
    <p:bg>
      <p:bgPr>
        <a:pattFill prst="pct10">
          <a:fgClr>
            <a:schemeClr val="bg1">
              <a:lumMod val="75000"/>
            </a:schemeClr>
          </a:fgClr>
          <a:bgClr>
            <a:schemeClr val="bg1"/>
          </a:bgClr>
        </a:patt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advTm="3000">
        <p14:pan dir="u"/>
      </p:transition>
    </mc:Choice>
    <mc:Fallback>
      <p:transition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advTm="3000">
        <p14:pan dir="u"/>
      </p:transition>
    </mc:Choice>
    <mc:Fallback>
      <p:transition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072858" y="2156245"/>
            <a:ext cx="1959742" cy="3269037"/>
          </a:xfrm>
          <a:custGeom>
            <a:avLst/>
            <a:gdLst>
              <a:gd name="connsiteX0" fmla="*/ 0 w 1959742"/>
              <a:gd name="connsiteY0" fmla="*/ 0 h 3269037"/>
              <a:gd name="connsiteX1" fmla="*/ 1959742 w 1959742"/>
              <a:gd name="connsiteY1" fmla="*/ 0 h 3269037"/>
              <a:gd name="connsiteX2" fmla="*/ 1959742 w 1959742"/>
              <a:gd name="connsiteY2" fmla="*/ 3269037 h 3269037"/>
              <a:gd name="connsiteX3" fmla="*/ 0 w 1959742"/>
              <a:gd name="connsiteY3" fmla="*/ 3269037 h 3269037"/>
            </a:gdLst>
            <a:ahLst/>
            <a:cxnLst>
              <a:cxn ang="0">
                <a:pos x="connsiteX0" y="connsiteY0"/>
              </a:cxn>
              <a:cxn ang="0">
                <a:pos x="connsiteX1" y="connsiteY1"/>
              </a:cxn>
              <a:cxn ang="0">
                <a:pos x="connsiteX2" y="connsiteY2"/>
              </a:cxn>
              <a:cxn ang="0">
                <a:pos x="connsiteX3" y="connsiteY3"/>
              </a:cxn>
            </a:cxnLst>
            <a:rect l="l" t="t" r="r" b="b"/>
            <a:pathLst>
              <a:path w="1959742" h="3269037">
                <a:moveTo>
                  <a:pt x="0" y="0"/>
                </a:moveTo>
                <a:lnTo>
                  <a:pt x="1959742" y="0"/>
                </a:lnTo>
                <a:lnTo>
                  <a:pt x="1959742" y="3269037"/>
                </a:lnTo>
                <a:lnTo>
                  <a:pt x="0" y="3269037"/>
                </a:lnTo>
                <a:close/>
              </a:path>
            </a:pathLst>
          </a:custGeom>
          <a:ln w="19050">
            <a:solidFill>
              <a:schemeClr val="tx1"/>
            </a:solidFill>
          </a:ln>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advTm="3000">
        <p14:pan dir="u"/>
      </p:transition>
    </mc:Choice>
    <mc:Fallback>
      <p:transition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069535" y="2179214"/>
            <a:ext cx="1964008" cy="2142694"/>
          </a:xfrm>
          <a:custGeom>
            <a:avLst/>
            <a:gdLst>
              <a:gd name="connsiteX0" fmla="*/ 0 w 1964008"/>
              <a:gd name="connsiteY0" fmla="*/ 0 h 2142694"/>
              <a:gd name="connsiteX1" fmla="*/ 1964008 w 1964008"/>
              <a:gd name="connsiteY1" fmla="*/ 0 h 2142694"/>
              <a:gd name="connsiteX2" fmla="*/ 1964008 w 1964008"/>
              <a:gd name="connsiteY2" fmla="*/ 2142694 h 2142694"/>
              <a:gd name="connsiteX3" fmla="*/ 0 w 1964008"/>
              <a:gd name="connsiteY3" fmla="*/ 2142694 h 2142694"/>
            </a:gdLst>
            <a:ahLst/>
            <a:cxnLst>
              <a:cxn ang="0">
                <a:pos x="connsiteX0" y="connsiteY0"/>
              </a:cxn>
              <a:cxn ang="0">
                <a:pos x="connsiteX1" y="connsiteY1"/>
              </a:cxn>
              <a:cxn ang="0">
                <a:pos x="connsiteX2" y="connsiteY2"/>
              </a:cxn>
              <a:cxn ang="0">
                <a:pos x="connsiteX3" y="connsiteY3"/>
              </a:cxn>
            </a:cxnLst>
            <a:rect l="l" t="t" r="r" b="b"/>
            <a:pathLst>
              <a:path w="1964008" h="2142694">
                <a:moveTo>
                  <a:pt x="0" y="0"/>
                </a:moveTo>
                <a:lnTo>
                  <a:pt x="1964008" y="0"/>
                </a:lnTo>
                <a:lnTo>
                  <a:pt x="1964008" y="2142694"/>
                </a:lnTo>
                <a:lnTo>
                  <a:pt x="0" y="2142694"/>
                </a:lnTo>
                <a:close/>
              </a:path>
            </a:pathLst>
          </a:custGeom>
          <a:ln w="19050">
            <a:solidFill>
              <a:schemeClr val="tx1"/>
            </a:solidFill>
          </a:ln>
        </p:spPr>
        <p:txBody>
          <a:bodyPr wrap="square">
            <a:noAutofit/>
          </a:bodyPr>
          <a:lstStyle/>
          <a:p>
            <a:endParaRPr lang="zh-CN" altLang="en-US"/>
          </a:p>
        </p:txBody>
      </p:sp>
      <p:sp>
        <p:nvSpPr>
          <p:cNvPr id="13" name="图片占位符 12"/>
          <p:cNvSpPr>
            <a:spLocks noGrp="1"/>
          </p:cNvSpPr>
          <p:nvPr>
            <p:ph type="pic" sz="quarter" idx="11"/>
          </p:nvPr>
        </p:nvSpPr>
        <p:spPr>
          <a:xfrm>
            <a:off x="3715855" y="2179214"/>
            <a:ext cx="1964008" cy="1641532"/>
          </a:xfrm>
          <a:custGeom>
            <a:avLst/>
            <a:gdLst>
              <a:gd name="connsiteX0" fmla="*/ 0 w 1964008"/>
              <a:gd name="connsiteY0" fmla="*/ 0 h 1641532"/>
              <a:gd name="connsiteX1" fmla="*/ 1964008 w 1964008"/>
              <a:gd name="connsiteY1" fmla="*/ 0 h 1641532"/>
              <a:gd name="connsiteX2" fmla="*/ 1964008 w 1964008"/>
              <a:gd name="connsiteY2" fmla="*/ 1641532 h 1641532"/>
              <a:gd name="connsiteX3" fmla="*/ 0 w 1964008"/>
              <a:gd name="connsiteY3" fmla="*/ 1641532 h 1641532"/>
            </a:gdLst>
            <a:ahLst/>
            <a:cxnLst>
              <a:cxn ang="0">
                <a:pos x="connsiteX0" y="connsiteY0"/>
              </a:cxn>
              <a:cxn ang="0">
                <a:pos x="connsiteX1" y="connsiteY1"/>
              </a:cxn>
              <a:cxn ang="0">
                <a:pos x="connsiteX2" y="connsiteY2"/>
              </a:cxn>
              <a:cxn ang="0">
                <a:pos x="connsiteX3" y="connsiteY3"/>
              </a:cxn>
            </a:cxnLst>
            <a:rect l="l" t="t" r="r" b="b"/>
            <a:pathLst>
              <a:path w="1964008" h="1641532">
                <a:moveTo>
                  <a:pt x="0" y="0"/>
                </a:moveTo>
                <a:lnTo>
                  <a:pt x="1964008" y="0"/>
                </a:lnTo>
                <a:lnTo>
                  <a:pt x="1964008" y="1641532"/>
                </a:lnTo>
                <a:lnTo>
                  <a:pt x="0" y="1641532"/>
                </a:lnTo>
                <a:close/>
              </a:path>
            </a:pathLst>
          </a:custGeom>
          <a:ln w="19050">
            <a:solidFill>
              <a:schemeClr val="tx1"/>
            </a:solidFill>
          </a:ln>
        </p:spPr>
        <p:txBody>
          <a:bodyPr wrap="square">
            <a:noAutofit/>
          </a:bodyPr>
          <a:lstStyle/>
          <a:p>
            <a:endParaRPr lang="zh-CN" altLang="en-US"/>
          </a:p>
        </p:txBody>
      </p:sp>
      <p:sp>
        <p:nvSpPr>
          <p:cNvPr id="14" name="图片占位符 13"/>
          <p:cNvSpPr>
            <a:spLocks noGrp="1"/>
          </p:cNvSpPr>
          <p:nvPr>
            <p:ph type="pic" sz="quarter" idx="12"/>
          </p:nvPr>
        </p:nvSpPr>
        <p:spPr>
          <a:xfrm>
            <a:off x="6362172" y="2179214"/>
            <a:ext cx="1964008" cy="2450423"/>
          </a:xfrm>
          <a:custGeom>
            <a:avLst/>
            <a:gdLst>
              <a:gd name="connsiteX0" fmla="*/ 0 w 1964008"/>
              <a:gd name="connsiteY0" fmla="*/ 0 h 2450423"/>
              <a:gd name="connsiteX1" fmla="*/ 1964008 w 1964008"/>
              <a:gd name="connsiteY1" fmla="*/ 0 h 2450423"/>
              <a:gd name="connsiteX2" fmla="*/ 1964008 w 1964008"/>
              <a:gd name="connsiteY2" fmla="*/ 2450423 h 2450423"/>
              <a:gd name="connsiteX3" fmla="*/ 0 w 1964008"/>
              <a:gd name="connsiteY3" fmla="*/ 2450423 h 2450423"/>
            </a:gdLst>
            <a:ahLst/>
            <a:cxnLst>
              <a:cxn ang="0">
                <a:pos x="connsiteX0" y="connsiteY0"/>
              </a:cxn>
              <a:cxn ang="0">
                <a:pos x="connsiteX1" y="connsiteY1"/>
              </a:cxn>
              <a:cxn ang="0">
                <a:pos x="connsiteX2" y="connsiteY2"/>
              </a:cxn>
              <a:cxn ang="0">
                <a:pos x="connsiteX3" y="connsiteY3"/>
              </a:cxn>
            </a:cxnLst>
            <a:rect l="l" t="t" r="r" b="b"/>
            <a:pathLst>
              <a:path w="1964008" h="2450423">
                <a:moveTo>
                  <a:pt x="0" y="0"/>
                </a:moveTo>
                <a:lnTo>
                  <a:pt x="1964008" y="0"/>
                </a:lnTo>
                <a:lnTo>
                  <a:pt x="1964008" y="2450423"/>
                </a:lnTo>
                <a:lnTo>
                  <a:pt x="0" y="2450423"/>
                </a:lnTo>
                <a:close/>
              </a:path>
            </a:pathLst>
          </a:custGeom>
          <a:ln w="19050">
            <a:solidFill>
              <a:schemeClr val="tx1"/>
            </a:solidFill>
          </a:ln>
        </p:spPr>
        <p:txBody>
          <a:bodyPr wrap="square">
            <a:noAutofit/>
          </a:bodyPr>
          <a:lstStyle/>
          <a:p>
            <a:endParaRPr lang="zh-CN" altLang="en-US"/>
          </a:p>
        </p:txBody>
      </p:sp>
      <p:sp>
        <p:nvSpPr>
          <p:cNvPr id="15" name="图片占位符 14"/>
          <p:cNvSpPr>
            <a:spLocks noGrp="1"/>
          </p:cNvSpPr>
          <p:nvPr>
            <p:ph type="pic" sz="quarter" idx="13"/>
          </p:nvPr>
        </p:nvSpPr>
        <p:spPr>
          <a:xfrm>
            <a:off x="9032075" y="2179214"/>
            <a:ext cx="1964008" cy="1641533"/>
          </a:xfrm>
          <a:custGeom>
            <a:avLst/>
            <a:gdLst>
              <a:gd name="connsiteX0" fmla="*/ 0 w 1964008"/>
              <a:gd name="connsiteY0" fmla="*/ 0 h 1641533"/>
              <a:gd name="connsiteX1" fmla="*/ 1964008 w 1964008"/>
              <a:gd name="connsiteY1" fmla="*/ 0 h 1641533"/>
              <a:gd name="connsiteX2" fmla="*/ 1964008 w 1964008"/>
              <a:gd name="connsiteY2" fmla="*/ 1641533 h 1641533"/>
              <a:gd name="connsiteX3" fmla="*/ 0 w 1964008"/>
              <a:gd name="connsiteY3" fmla="*/ 1641533 h 1641533"/>
            </a:gdLst>
            <a:ahLst/>
            <a:cxnLst>
              <a:cxn ang="0">
                <a:pos x="connsiteX0" y="connsiteY0"/>
              </a:cxn>
              <a:cxn ang="0">
                <a:pos x="connsiteX1" y="connsiteY1"/>
              </a:cxn>
              <a:cxn ang="0">
                <a:pos x="connsiteX2" y="connsiteY2"/>
              </a:cxn>
              <a:cxn ang="0">
                <a:pos x="connsiteX3" y="connsiteY3"/>
              </a:cxn>
            </a:cxnLst>
            <a:rect l="l" t="t" r="r" b="b"/>
            <a:pathLst>
              <a:path w="1964008" h="1641533">
                <a:moveTo>
                  <a:pt x="0" y="0"/>
                </a:moveTo>
                <a:lnTo>
                  <a:pt x="1964008" y="0"/>
                </a:lnTo>
                <a:lnTo>
                  <a:pt x="1964008" y="1641533"/>
                </a:lnTo>
                <a:lnTo>
                  <a:pt x="0" y="1641533"/>
                </a:lnTo>
                <a:close/>
              </a:path>
            </a:pathLst>
          </a:custGeom>
          <a:ln w="19050">
            <a:solidFill>
              <a:schemeClr val="tx1"/>
            </a:solidFill>
          </a:ln>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advTm="3000">
        <p14:pan dir="u"/>
      </p:transition>
    </mc:Choice>
    <mc:Fallback>
      <p:transition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143932" y="2156409"/>
            <a:ext cx="1249364" cy="1249364"/>
          </a:xfrm>
          <a:custGeom>
            <a:avLst/>
            <a:gdLst>
              <a:gd name="connsiteX0" fmla="*/ 624682 w 1249364"/>
              <a:gd name="connsiteY0" fmla="*/ 0 h 1249364"/>
              <a:gd name="connsiteX1" fmla="*/ 1249364 w 1249364"/>
              <a:gd name="connsiteY1" fmla="*/ 624682 h 1249364"/>
              <a:gd name="connsiteX2" fmla="*/ 624682 w 1249364"/>
              <a:gd name="connsiteY2" fmla="*/ 1249364 h 1249364"/>
              <a:gd name="connsiteX3" fmla="*/ 0 w 1249364"/>
              <a:gd name="connsiteY3" fmla="*/ 624682 h 1249364"/>
              <a:gd name="connsiteX4" fmla="*/ 624682 w 1249364"/>
              <a:gd name="connsiteY4" fmla="*/ 0 h 1249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9364" h="1249364">
                <a:moveTo>
                  <a:pt x="624682" y="0"/>
                </a:moveTo>
                <a:cubicBezTo>
                  <a:pt x="969684" y="0"/>
                  <a:pt x="1249364" y="279680"/>
                  <a:pt x="1249364" y="624682"/>
                </a:cubicBezTo>
                <a:cubicBezTo>
                  <a:pt x="1249364" y="969684"/>
                  <a:pt x="969684" y="1249364"/>
                  <a:pt x="624682" y="1249364"/>
                </a:cubicBezTo>
                <a:cubicBezTo>
                  <a:pt x="279680" y="1249364"/>
                  <a:pt x="0" y="969684"/>
                  <a:pt x="0" y="624682"/>
                </a:cubicBezTo>
                <a:cubicBezTo>
                  <a:pt x="0" y="279680"/>
                  <a:pt x="279680" y="0"/>
                  <a:pt x="624682" y="0"/>
                </a:cubicBezTo>
                <a:close/>
              </a:path>
            </a:pathLst>
          </a:custGeom>
          <a:ln w="19050">
            <a:solidFill>
              <a:schemeClr val="tx1"/>
            </a:solidFill>
          </a:ln>
        </p:spPr>
        <p:txBody>
          <a:bodyPr wrap="square">
            <a:noAutofit/>
          </a:bodyPr>
          <a:lstStyle/>
          <a:p>
            <a:endParaRPr lang="zh-CN" altLang="en-US"/>
          </a:p>
        </p:txBody>
      </p:sp>
      <p:sp>
        <p:nvSpPr>
          <p:cNvPr id="13" name="图片占位符 12"/>
          <p:cNvSpPr>
            <a:spLocks noGrp="1"/>
          </p:cNvSpPr>
          <p:nvPr>
            <p:ph type="pic" sz="quarter" idx="11"/>
          </p:nvPr>
        </p:nvSpPr>
        <p:spPr>
          <a:xfrm>
            <a:off x="1143932" y="3997909"/>
            <a:ext cx="1249364" cy="1249364"/>
          </a:xfrm>
          <a:custGeom>
            <a:avLst/>
            <a:gdLst>
              <a:gd name="connsiteX0" fmla="*/ 624682 w 1249364"/>
              <a:gd name="connsiteY0" fmla="*/ 0 h 1249364"/>
              <a:gd name="connsiteX1" fmla="*/ 1249364 w 1249364"/>
              <a:gd name="connsiteY1" fmla="*/ 624682 h 1249364"/>
              <a:gd name="connsiteX2" fmla="*/ 624682 w 1249364"/>
              <a:gd name="connsiteY2" fmla="*/ 1249364 h 1249364"/>
              <a:gd name="connsiteX3" fmla="*/ 0 w 1249364"/>
              <a:gd name="connsiteY3" fmla="*/ 624682 h 1249364"/>
              <a:gd name="connsiteX4" fmla="*/ 624682 w 1249364"/>
              <a:gd name="connsiteY4" fmla="*/ 0 h 1249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9364" h="1249364">
                <a:moveTo>
                  <a:pt x="624682" y="0"/>
                </a:moveTo>
                <a:cubicBezTo>
                  <a:pt x="969684" y="0"/>
                  <a:pt x="1249364" y="279680"/>
                  <a:pt x="1249364" y="624682"/>
                </a:cubicBezTo>
                <a:cubicBezTo>
                  <a:pt x="1249364" y="969684"/>
                  <a:pt x="969684" y="1249364"/>
                  <a:pt x="624682" y="1249364"/>
                </a:cubicBezTo>
                <a:cubicBezTo>
                  <a:pt x="279680" y="1249364"/>
                  <a:pt x="0" y="969684"/>
                  <a:pt x="0" y="624682"/>
                </a:cubicBezTo>
                <a:cubicBezTo>
                  <a:pt x="0" y="279680"/>
                  <a:pt x="279680" y="0"/>
                  <a:pt x="624682" y="0"/>
                </a:cubicBezTo>
                <a:close/>
              </a:path>
            </a:pathLst>
          </a:custGeom>
          <a:ln w="19050">
            <a:solidFill>
              <a:schemeClr val="tx1"/>
            </a:solidFill>
          </a:ln>
        </p:spPr>
        <p:txBody>
          <a:bodyPr wrap="square">
            <a:noAutofit/>
          </a:bodyPr>
          <a:lstStyle/>
          <a:p>
            <a:endParaRPr lang="zh-CN" altLang="en-US"/>
          </a:p>
        </p:txBody>
      </p:sp>
      <p:sp>
        <p:nvSpPr>
          <p:cNvPr id="14" name="图片占位符 13"/>
          <p:cNvSpPr>
            <a:spLocks noGrp="1"/>
          </p:cNvSpPr>
          <p:nvPr>
            <p:ph type="pic" sz="quarter" idx="12"/>
          </p:nvPr>
        </p:nvSpPr>
        <p:spPr>
          <a:xfrm>
            <a:off x="6236632" y="2156409"/>
            <a:ext cx="1249364" cy="1249364"/>
          </a:xfrm>
          <a:custGeom>
            <a:avLst/>
            <a:gdLst>
              <a:gd name="connsiteX0" fmla="*/ 624682 w 1249364"/>
              <a:gd name="connsiteY0" fmla="*/ 0 h 1249364"/>
              <a:gd name="connsiteX1" fmla="*/ 1249364 w 1249364"/>
              <a:gd name="connsiteY1" fmla="*/ 624682 h 1249364"/>
              <a:gd name="connsiteX2" fmla="*/ 624682 w 1249364"/>
              <a:gd name="connsiteY2" fmla="*/ 1249364 h 1249364"/>
              <a:gd name="connsiteX3" fmla="*/ 0 w 1249364"/>
              <a:gd name="connsiteY3" fmla="*/ 624682 h 1249364"/>
              <a:gd name="connsiteX4" fmla="*/ 624682 w 1249364"/>
              <a:gd name="connsiteY4" fmla="*/ 0 h 1249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9364" h="1249364">
                <a:moveTo>
                  <a:pt x="624682" y="0"/>
                </a:moveTo>
                <a:cubicBezTo>
                  <a:pt x="969684" y="0"/>
                  <a:pt x="1249364" y="279680"/>
                  <a:pt x="1249364" y="624682"/>
                </a:cubicBezTo>
                <a:cubicBezTo>
                  <a:pt x="1249364" y="969684"/>
                  <a:pt x="969684" y="1249364"/>
                  <a:pt x="624682" y="1249364"/>
                </a:cubicBezTo>
                <a:cubicBezTo>
                  <a:pt x="279680" y="1249364"/>
                  <a:pt x="0" y="969684"/>
                  <a:pt x="0" y="624682"/>
                </a:cubicBezTo>
                <a:cubicBezTo>
                  <a:pt x="0" y="279680"/>
                  <a:pt x="279680" y="0"/>
                  <a:pt x="624682" y="0"/>
                </a:cubicBezTo>
                <a:close/>
              </a:path>
            </a:pathLst>
          </a:custGeom>
          <a:ln w="19050">
            <a:solidFill>
              <a:schemeClr val="tx1"/>
            </a:solidFill>
          </a:ln>
        </p:spPr>
        <p:txBody>
          <a:bodyPr wrap="square">
            <a:noAutofit/>
          </a:bodyPr>
          <a:lstStyle/>
          <a:p>
            <a:endParaRPr lang="zh-CN" altLang="en-US"/>
          </a:p>
        </p:txBody>
      </p:sp>
      <p:sp>
        <p:nvSpPr>
          <p:cNvPr id="15" name="图片占位符 14"/>
          <p:cNvSpPr>
            <a:spLocks noGrp="1"/>
          </p:cNvSpPr>
          <p:nvPr>
            <p:ph type="pic" sz="quarter" idx="13"/>
          </p:nvPr>
        </p:nvSpPr>
        <p:spPr>
          <a:xfrm>
            <a:off x="6236632" y="3997909"/>
            <a:ext cx="1249364" cy="1249364"/>
          </a:xfrm>
          <a:custGeom>
            <a:avLst/>
            <a:gdLst>
              <a:gd name="connsiteX0" fmla="*/ 624682 w 1249364"/>
              <a:gd name="connsiteY0" fmla="*/ 0 h 1249364"/>
              <a:gd name="connsiteX1" fmla="*/ 1249364 w 1249364"/>
              <a:gd name="connsiteY1" fmla="*/ 624682 h 1249364"/>
              <a:gd name="connsiteX2" fmla="*/ 624682 w 1249364"/>
              <a:gd name="connsiteY2" fmla="*/ 1249364 h 1249364"/>
              <a:gd name="connsiteX3" fmla="*/ 0 w 1249364"/>
              <a:gd name="connsiteY3" fmla="*/ 624682 h 1249364"/>
              <a:gd name="connsiteX4" fmla="*/ 624682 w 1249364"/>
              <a:gd name="connsiteY4" fmla="*/ 0 h 1249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9364" h="1249364">
                <a:moveTo>
                  <a:pt x="624682" y="0"/>
                </a:moveTo>
                <a:cubicBezTo>
                  <a:pt x="969684" y="0"/>
                  <a:pt x="1249364" y="279680"/>
                  <a:pt x="1249364" y="624682"/>
                </a:cubicBezTo>
                <a:cubicBezTo>
                  <a:pt x="1249364" y="969684"/>
                  <a:pt x="969684" y="1249364"/>
                  <a:pt x="624682" y="1249364"/>
                </a:cubicBezTo>
                <a:cubicBezTo>
                  <a:pt x="279680" y="1249364"/>
                  <a:pt x="0" y="969684"/>
                  <a:pt x="0" y="624682"/>
                </a:cubicBezTo>
                <a:cubicBezTo>
                  <a:pt x="0" y="279680"/>
                  <a:pt x="279680" y="0"/>
                  <a:pt x="624682" y="0"/>
                </a:cubicBezTo>
                <a:close/>
              </a:path>
            </a:pathLst>
          </a:custGeom>
          <a:ln w="19050">
            <a:solidFill>
              <a:schemeClr val="tx1"/>
            </a:solidFill>
          </a:ln>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advTm="3000">
        <p14:pan dir="u"/>
      </p:transition>
    </mc:Choice>
    <mc:Fallback>
      <p:transition advTm="3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717997" y="2188579"/>
            <a:ext cx="1856909" cy="1600784"/>
          </a:xfrm>
          <a:custGeom>
            <a:avLst/>
            <a:gdLst>
              <a:gd name="connsiteX0" fmla="*/ 400196 w 1856909"/>
              <a:gd name="connsiteY0" fmla="*/ 0 h 1600784"/>
              <a:gd name="connsiteX1" fmla="*/ 1456713 w 1856909"/>
              <a:gd name="connsiteY1" fmla="*/ 0 h 1600784"/>
              <a:gd name="connsiteX2" fmla="*/ 1856909 w 1856909"/>
              <a:gd name="connsiteY2" fmla="*/ 800392 h 1600784"/>
              <a:gd name="connsiteX3" fmla="*/ 1456713 w 1856909"/>
              <a:gd name="connsiteY3" fmla="*/ 1600784 h 1600784"/>
              <a:gd name="connsiteX4" fmla="*/ 400196 w 1856909"/>
              <a:gd name="connsiteY4" fmla="*/ 1600784 h 1600784"/>
              <a:gd name="connsiteX5" fmla="*/ 0 w 1856909"/>
              <a:gd name="connsiteY5" fmla="*/ 800392 h 160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6909" h="1600784">
                <a:moveTo>
                  <a:pt x="400196" y="0"/>
                </a:moveTo>
                <a:lnTo>
                  <a:pt x="1456713" y="0"/>
                </a:lnTo>
                <a:lnTo>
                  <a:pt x="1856909" y="800392"/>
                </a:lnTo>
                <a:lnTo>
                  <a:pt x="1456713" y="1600784"/>
                </a:lnTo>
                <a:lnTo>
                  <a:pt x="400196" y="1600784"/>
                </a:lnTo>
                <a:lnTo>
                  <a:pt x="0" y="800392"/>
                </a:lnTo>
                <a:close/>
              </a:path>
            </a:pathLst>
          </a:custGeom>
          <a:ln w="19050">
            <a:solidFill>
              <a:schemeClr val="tx1"/>
            </a:solidFill>
          </a:ln>
        </p:spPr>
        <p:txBody>
          <a:bodyPr wrap="square">
            <a:noAutofit/>
          </a:bodyPr>
          <a:lstStyle/>
          <a:p>
            <a:endParaRPr lang="zh-CN" altLang="en-US"/>
          </a:p>
        </p:txBody>
      </p:sp>
      <p:sp>
        <p:nvSpPr>
          <p:cNvPr id="11" name="图片占位符 10"/>
          <p:cNvSpPr>
            <a:spLocks noGrp="1"/>
          </p:cNvSpPr>
          <p:nvPr>
            <p:ph type="pic" sz="quarter" idx="11"/>
          </p:nvPr>
        </p:nvSpPr>
        <p:spPr>
          <a:xfrm>
            <a:off x="5185097" y="2188579"/>
            <a:ext cx="1856909" cy="1600784"/>
          </a:xfrm>
          <a:custGeom>
            <a:avLst/>
            <a:gdLst>
              <a:gd name="connsiteX0" fmla="*/ 400196 w 1856909"/>
              <a:gd name="connsiteY0" fmla="*/ 0 h 1600784"/>
              <a:gd name="connsiteX1" fmla="*/ 1456713 w 1856909"/>
              <a:gd name="connsiteY1" fmla="*/ 0 h 1600784"/>
              <a:gd name="connsiteX2" fmla="*/ 1856909 w 1856909"/>
              <a:gd name="connsiteY2" fmla="*/ 800392 h 1600784"/>
              <a:gd name="connsiteX3" fmla="*/ 1456713 w 1856909"/>
              <a:gd name="connsiteY3" fmla="*/ 1600784 h 1600784"/>
              <a:gd name="connsiteX4" fmla="*/ 400196 w 1856909"/>
              <a:gd name="connsiteY4" fmla="*/ 1600784 h 1600784"/>
              <a:gd name="connsiteX5" fmla="*/ 0 w 1856909"/>
              <a:gd name="connsiteY5" fmla="*/ 800392 h 160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6909" h="1600784">
                <a:moveTo>
                  <a:pt x="400196" y="0"/>
                </a:moveTo>
                <a:lnTo>
                  <a:pt x="1456713" y="0"/>
                </a:lnTo>
                <a:lnTo>
                  <a:pt x="1856909" y="800392"/>
                </a:lnTo>
                <a:lnTo>
                  <a:pt x="1456713" y="1600784"/>
                </a:lnTo>
                <a:lnTo>
                  <a:pt x="400196" y="1600784"/>
                </a:lnTo>
                <a:lnTo>
                  <a:pt x="0" y="800392"/>
                </a:lnTo>
                <a:close/>
              </a:path>
            </a:pathLst>
          </a:custGeom>
          <a:ln w="19050">
            <a:solidFill>
              <a:schemeClr val="tx1"/>
            </a:solidFill>
          </a:ln>
        </p:spPr>
        <p:txBody>
          <a:bodyPr wrap="square">
            <a:noAutofit/>
          </a:bodyPr>
          <a:lstStyle/>
          <a:p>
            <a:endParaRPr lang="zh-CN" altLang="en-US"/>
          </a:p>
        </p:txBody>
      </p:sp>
      <p:sp>
        <p:nvSpPr>
          <p:cNvPr id="12" name="图片占位符 11"/>
          <p:cNvSpPr>
            <a:spLocks noGrp="1"/>
          </p:cNvSpPr>
          <p:nvPr>
            <p:ph type="pic" sz="quarter" idx="12"/>
          </p:nvPr>
        </p:nvSpPr>
        <p:spPr>
          <a:xfrm>
            <a:off x="8652197" y="2188579"/>
            <a:ext cx="1856909" cy="1600784"/>
          </a:xfrm>
          <a:custGeom>
            <a:avLst/>
            <a:gdLst>
              <a:gd name="connsiteX0" fmla="*/ 400196 w 1856909"/>
              <a:gd name="connsiteY0" fmla="*/ 0 h 1600784"/>
              <a:gd name="connsiteX1" fmla="*/ 1456713 w 1856909"/>
              <a:gd name="connsiteY1" fmla="*/ 0 h 1600784"/>
              <a:gd name="connsiteX2" fmla="*/ 1856909 w 1856909"/>
              <a:gd name="connsiteY2" fmla="*/ 800392 h 1600784"/>
              <a:gd name="connsiteX3" fmla="*/ 1456713 w 1856909"/>
              <a:gd name="connsiteY3" fmla="*/ 1600784 h 1600784"/>
              <a:gd name="connsiteX4" fmla="*/ 400196 w 1856909"/>
              <a:gd name="connsiteY4" fmla="*/ 1600784 h 1600784"/>
              <a:gd name="connsiteX5" fmla="*/ 0 w 1856909"/>
              <a:gd name="connsiteY5" fmla="*/ 800392 h 160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6909" h="1600784">
                <a:moveTo>
                  <a:pt x="400196" y="0"/>
                </a:moveTo>
                <a:lnTo>
                  <a:pt x="1456713" y="0"/>
                </a:lnTo>
                <a:lnTo>
                  <a:pt x="1856909" y="800392"/>
                </a:lnTo>
                <a:lnTo>
                  <a:pt x="1456713" y="1600784"/>
                </a:lnTo>
                <a:lnTo>
                  <a:pt x="400196" y="1600784"/>
                </a:lnTo>
                <a:lnTo>
                  <a:pt x="0" y="800392"/>
                </a:lnTo>
                <a:close/>
              </a:path>
            </a:pathLst>
          </a:custGeom>
          <a:ln w="19050">
            <a:solidFill>
              <a:schemeClr val="tx1"/>
            </a:solidFill>
          </a:ln>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advTm="3000">
        <p14:pan dir="u"/>
      </p:transition>
    </mc:Choice>
    <mc:Fallback>
      <p:transition advTm="3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advTm="3000">
        <p14:pan dir="u"/>
      </p:transition>
    </mc:Choice>
    <mc:Fallback>
      <p:transition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3C69651-AED5-462B-847E-BA261F80E09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AE534D-490F-4B97-8F35-442E7EBBBCA0}" type="slidenum">
              <a:rPr lang="zh-CN" altLang="en-US" smtClean="0"/>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advTm="3000">
        <p14:pan dir="u"/>
      </p:transition>
    </mc:Choice>
    <mc:Fallback>
      <p:transition advTm="3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fontAlgn="auto">
              <a:defRPr/>
            </a:pPr>
            <a:fld id="{16C56A32-5BF4-4CD9-BBFB-CD882E02E6E4}" type="datetimeFigureOut">
              <a:rPr lang="zh-CN" altLang="en-US" strike="noStrike" noProof="1">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lstStyle/>
          <a:p>
            <a:pPr fontAlgn="auto">
              <a:defRPr/>
            </a:pPr>
            <a:endParaRPr lang="zh-CN" altLang="en-US" strike="noStrike" noProof="1"/>
          </a:p>
        </p:txBody>
      </p:sp>
      <p:sp>
        <p:nvSpPr>
          <p:cNvPr id="6" name="灯片编号占位符 5"/>
          <p:cNvSpPr>
            <a:spLocks noGrp="1"/>
          </p:cNvSpPr>
          <p:nvPr>
            <p:ph type="sldNum" sz="quarter" idx="12"/>
          </p:nvPr>
        </p:nvSpPr>
        <p:spPr/>
        <p:txBody>
          <a:bodyPr/>
          <a:lstStyle/>
          <a:p>
            <a:pPr fontAlgn="auto">
              <a:defRPr/>
            </a:pPr>
            <a:fld id="{305C17C5-0B53-4C1A-91C5-688EDA1E5C50}" type="slidenum">
              <a:rPr lang="zh-CN" altLang="en-US" strike="noStrike" noProof="1">
                <a:latin typeface="Calibri" panose="020F0502020204030204" pitchFamily="34" charset="0"/>
                <a:ea typeface="+mn-ea"/>
                <a:cs typeface="+mn-cs"/>
              </a:rPr>
            </a:fld>
            <a:endParaRPr lang="zh-CN" altLang="en-US" strike="noStrike" noProof="1"/>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fontAlgn="auto">
              <a:defRPr/>
            </a:pPr>
            <a:fld id="{16C56A32-5BF4-4CD9-BBFB-CD882E02E6E4}" type="datetimeFigureOut">
              <a:rPr lang="zh-CN" altLang="en-US" strike="noStrike" noProof="1">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lstStyle/>
          <a:p>
            <a:pPr fontAlgn="auto">
              <a:defRPr/>
            </a:pPr>
            <a:endParaRPr lang="zh-CN" altLang="en-US" strike="noStrike" noProof="1"/>
          </a:p>
        </p:txBody>
      </p:sp>
      <p:sp>
        <p:nvSpPr>
          <p:cNvPr id="6" name="灯片编号占位符 5"/>
          <p:cNvSpPr>
            <a:spLocks noGrp="1"/>
          </p:cNvSpPr>
          <p:nvPr>
            <p:ph type="sldNum" sz="quarter" idx="12"/>
          </p:nvPr>
        </p:nvSpPr>
        <p:spPr/>
        <p:txBody>
          <a:bodyPr/>
          <a:lstStyle/>
          <a:p>
            <a:pPr fontAlgn="auto">
              <a:defRPr/>
            </a:pPr>
            <a:fld id="{305C17C5-0B53-4C1A-91C5-688EDA1E5C50}" type="slidenum">
              <a:rPr lang="zh-CN" altLang="en-US" strike="noStrike" noProof="1">
                <a:latin typeface="Calibri" panose="020F0502020204030204" pitchFamily="34" charset="0"/>
                <a:ea typeface="+mn-ea"/>
                <a:cs typeface="+mn-cs"/>
              </a:rPr>
            </a:fld>
            <a:endParaRPr lang="zh-CN" altLang="en-US" strike="noStrike" noProof="1"/>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963084" y="2906715"/>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fontAlgn="auto">
              <a:defRPr/>
            </a:pPr>
            <a:fld id="{16C56A32-5BF4-4CD9-BBFB-CD882E02E6E4}" type="datetimeFigureOut">
              <a:rPr lang="zh-CN" altLang="en-US" strike="noStrike" noProof="1">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lstStyle/>
          <a:p>
            <a:pPr fontAlgn="auto">
              <a:defRPr/>
            </a:pPr>
            <a:endParaRPr lang="zh-CN" altLang="en-US" strike="noStrike" noProof="1"/>
          </a:p>
        </p:txBody>
      </p:sp>
      <p:sp>
        <p:nvSpPr>
          <p:cNvPr id="6" name="灯片编号占位符 5"/>
          <p:cNvSpPr>
            <a:spLocks noGrp="1"/>
          </p:cNvSpPr>
          <p:nvPr>
            <p:ph type="sldNum" sz="quarter" idx="12"/>
          </p:nvPr>
        </p:nvSpPr>
        <p:spPr/>
        <p:txBody>
          <a:bodyPr/>
          <a:lstStyle/>
          <a:p>
            <a:pPr fontAlgn="auto">
              <a:defRPr/>
            </a:pPr>
            <a:fld id="{305C17C5-0B53-4C1A-91C5-688EDA1E5C50}" type="slidenum">
              <a:rPr lang="zh-CN" altLang="en-US" strike="noStrike" noProof="1">
                <a:latin typeface="Calibri" panose="020F0502020204030204" pitchFamily="34" charset="0"/>
                <a:ea typeface="+mn-ea"/>
                <a:cs typeface="+mn-cs"/>
              </a:rPr>
            </a:fld>
            <a:endParaRPr lang="zh-CN" altLang="en-US" strike="noStrike" noProof="1"/>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09600"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97600"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lstStyle/>
          <a:p>
            <a:pPr fontAlgn="auto">
              <a:defRPr/>
            </a:pPr>
            <a:fld id="{16C56A32-5BF4-4CD9-BBFB-CD882E02E6E4}" type="datetimeFigureOut">
              <a:rPr lang="zh-CN" altLang="en-US" strike="noStrike" noProof="1">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lstStyle/>
          <a:p>
            <a:pPr fontAlgn="auto">
              <a:defRPr/>
            </a:pPr>
            <a:endParaRPr lang="zh-CN" altLang="en-US" strike="noStrike" noProof="1"/>
          </a:p>
        </p:txBody>
      </p:sp>
      <p:sp>
        <p:nvSpPr>
          <p:cNvPr id="7" name="灯片编号占位符 6"/>
          <p:cNvSpPr>
            <a:spLocks noGrp="1"/>
          </p:cNvSpPr>
          <p:nvPr>
            <p:ph type="sldNum" sz="quarter" idx="12"/>
          </p:nvPr>
        </p:nvSpPr>
        <p:spPr/>
        <p:txBody>
          <a:bodyPr/>
          <a:lstStyle/>
          <a:p>
            <a:pPr fontAlgn="auto">
              <a:defRPr/>
            </a:pPr>
            <a:fld id="{305C17C5-0B53-4C1A-91C5-688EDA1E5C50}" type="slidenum">
              <a:rPr lang="zh-CN" altLang="en-US" strike="noStrike" noProof="1">
                <a:latin typeface="Calibri" panose="020F0502020204030204" pitchFamily="34" charset="0"/>
                <a:ea typeface="+mn-ea"/>
                <a:cs typeface="+mn-cs"/>
              </a:rPr>
            </a:fld>
            <a:endParaRPr lang="zh-CN" altLang="en-US" strike="noStrike" noProof="1"/>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09603"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09603"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lstStyle/>
          <a:p>
            <a:pPr fontAlgn="auto">
              <a:defRPr/>
            </a:pPr>
            <a:fld id="{16C56A32-5BF4-4CD9-BBFB-CD882E02E6E4}" type="datetimeFigureOut">
              <a:rPr lang="zh-CN" altLang="en-US" strike="noStrike" noProof="1">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lstStyle/>
          <a:p>
            <a:pPr fontAlgn="auto">
              <a:defRPr/>
            </a:pPr>
            <a:endParaRPr lang="zh-CN" altLang="en-US" strike="noStrike" noProof="1"/>
          </a:p>
        </p:txBody>
      </p:sp>
      <p:sp>
        <p:nvSpPr>
          <p:cNvPr id="9" name="灯片编号占位符 8"/>
          <p:cNvSpPr>
            <a:spLocks noGrp="1"/>
          </p:cNvSpPr>
          <p:nvPr>
            <p:ph type="sldNum" sz="quarter" idx="12"/>
          </p:nvPr>
        </p:nvSpPr>
        <p:spPr/>
        <p:txBody>
          <a:bodyPr/>
          <a:lstStyle/>
          <a:p>
            <a:pPr fontAlgn="auto">
              <a:defRPr/>
            </a:pPr>
            <a:fld id="{305C17C5-0B53-4C1A-91C5-688EDA1E5C50}" type="slidenum">
              <a:rPr lang="zh-CN" altLang="en-US" strike="noStrike" noProof="1">
                <a:latin typeface="Calibri" panose="020F0502020204030204" pitchFamily="34" charset="0"/>
                <a:ea typeface="+mn-ea"/>
                <a:cs typeface="+mn-cs"/>
              </a:rPr>
            </a:fld>
            <a:endParaRPr lang="zh-CN" altLang="en-US" strike="noStrike" noProof="1"/>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auto">
              <a:defRPr/>
            </a:pPr>
            <a:fld id="{16C56A32-5BF4-4CD9-BBFB-CD882E02E6E4}" type="datetimeFigureOut">
              <a:rPr lang="zh-CN" altLang="en-US" strike="noStrike" noProof="1">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lstStyle/>
          <a:p>
            <a:pPr fontAlgn="auto">
              <a:defRPr/>
            </a:pPr>
            <a:endParaRPr lang="zh-CN" altLang="en-US" strike="noStrike" noProof="1"/>
          </a:p>
        </p:txBody>
      </p:sp>
      <p:sp>
        <p:nvSpPr>
          <p:cNvPr id="5" name="灯片编号占位符 4"/>
          <p:cNvSpPr>
            <a:spLocks noGrp="1"/>
          </p:cNvSpPr>
          <p:nvPr>
            <p:ph type="sldNum" sz="quarter" idx="12"/>
          </p:nvPr>
        </p:nvSpPr>
        <p:spPr/>
        <p:txBody>
          <a:bodyPr/>
          <a:lstStyle/>
          <a:p>
            <a:pPr fontAlgn="auto">
              <a:defRPr/>
            </a:pPr>
            <a:fld id="{305C17C5-0B53-4C1A-91C5-688EDA1E5C50}" type="slidenum">
              <a:rPr lang="zh-CN" altLang="en-US" strike="noStrike" noProof="1">
                <a:latin typeface="Calibri" panose="020F0502020204030204" pitchFamily="34" charset="0"/>
                <a:ea typeface="+mn-ea"/>
                <a:cs typeface="+mn-cs"/>
              </a:rPr>
            </a:fld>
            <a:endParaRPr lang="zh-CN" altLang="en-US" strike="noStrike" noProof="1"/>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trike="noStrike" noProof="1"/>
          </a:p>
        </p:txBody>
      </p:sp>
      <p:sp>
        <p:nvSpPr>
          <p:cNvPr id="3" name="矩形 2"/>
          <p:cNvSpPr/>
          <p:nvPr userDrawn="1"/>
        </p:nvSpPr>
        <p:spPr>
          <a:xfrm>
            <a:off x="11049000" y="0"/>
            <a:ext cx="857250" cy="6858000"/>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trike="noStrike" noProof="1"/>
          </a:p>
        </p:txBody>
      </p:sp>
      <p:sp>
        <p:nvSpPr>
          <p:cNvPr id="4" name="矩形 3"/>
          <p:cNvSpPr/>
          <p:nvPr userDrawn="1"/>
        </p:nvSpPr>
        <p:spPr>
          <a:xfrm>
            <a:off x="10572750" y="0"/>
            <a:ext cx="381000" cy="6858000"/>
          </a:xfrm>
          <a:prstGeom prst="rect">
            <a:avLst/>
          </a:prstGeom>
          <a:solidFill>
            <a:srgbClr val="F4910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trike="noStrike" noProof="1"/>
          </a:p>
        </p:txBody>
      </p:sp>
      <p:sp>
        <p:nvSpPr>
          <p:cNvPr id="5" name="矩形 4"/>
          <p:cNvSpPr/>
          <p:nvPr userDrawn="1"/>
        </p:nvSpPr>
        <p:spPr>
          <a:xfrm>
            <a:off x="9715500" y="0"/>
            <a:ext cx="666750" cy="68580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trike="noStrike" noProof="1"/>
          </a:p>
        </p:txBody>
      </p:sp>
      <p:sp>
        <p:nvSpPr>
          <p:cNvPr id="6" name="矩形 5"/>
          <p:cNvSpPr/>
          <p:nvPr userDrawn="1"/>
        </p:nvSpPr>
        <p:spPr>
          <a:xfrm>
            <a:off x="9144000" y="0"/>
            <a:ext cx="381000"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trike="noStrike" noProof="1"/>
          </a:p>
        </p:txBody>
      </p:sp>
      <p:sp>
        <p:nvSpPr>
          <p:cNvPr id="7" name="圆角矩形 6"/>
          <p:cNvSpPr/>
          <p:nvPr userDrawn="1"/>
        </p:nvSpPr>
        <p:spPr>
          <a:xfrm>
            <a:off x="285709" y="785794"/>
            <a:ext cx="11620582" cy="5786478"/>
          </a:xfrm>
          <a:prstGeom prst="roundRect">
            <a:avLst>
              <a:gd name="adj" fmla="val 3951"/>
            </a:avLst>
          </a:prstGeom>
          <a:gradFill>
            <a:gsLst>
              <a:gs pos="1000">
                <a:schemeClr val="tx2">
                  <a:lumMod val="20000"/>
                  <a:lumOff val="80000"/>
                  <a:alpha val="92000"/>
                </a:schemeClr>
              </a:gs>
              <a:gs pos="50000">
                <a:schemeClr val="accent1">
                  <a:tint val="44500"/>
                  <a:satMod val="160000"/>
                  <a:alpha val="98000"/>
                </a:schemeClr>
              </a:gs>
              <a:gs pos="100000">
                <a:schemeClr val="bg1">
                  <a:lumMod val="95000"/>
                </a:schemeClr>
              </a:gs>
            </a:gsLst>
            <a:lin ang="14400000" scaled="0"/>
          </a:gradFill>
          <a:ln w="57150">
            <a:noFill/>
          </a:ln>
          <a:effectLst>
            <a:outerShdw blurRad="254000" dist="38100" dir="2700000" algn="tl" rotWithShape="0">
              <a:prstClr val="black">
                <a:alpha val="40000"/>
              </a:prstClr>
            </a:outerShdw>
          </a:effectLst>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trike="noStrike" noProof="1"/>
          </a:p>
        </p:txBody>
      </p:sp>
      <p:pic>
        <p:nvPicPr>
          <p:cNvPr id="5128" name="Picture 4" descr="F:\图片\1312216_084909052131_2副本.png"/>
          <p:cNvPicPr>
            <a:picLocks noChangeAspect="1"/>
          </p:cNvPicPr>
          <p:nvPr userDrawn="1"/>
        </p:nvPicPr>
        <p:blipFill>
          <a:blip r:embed="rId2">
            <a:lum bright="69998" contrast="-70001"/>
          </a:blip>
          <a:stretch>
            <a:fillRect/>
          </a:stretch>
        </p:blipFill>
        <p:spPr>
          <a:xfrm>
            <a:off x="0" y="0"/>
            <a:ext cx="12192000" cy="6858000"/>
          </a:xfrm>
          <a:prstGeom prst="rect">
            <a:avLst/>
          </a:prstGeom>
          <a:noFill/>
          <a:ln w="9525">
            <a:noFill/>
          </a:ln>
        </p:spPr>
      </p:pic>
      <p:pic>
        <p:nvPicPr>
          <p:cNvPr id="9" name="Picture 4" descr="F:\图片\1312216_084909052131_2副本.png"/>
          <p:cNvPicPr>
            <a:picLocks noChangeAspect="1" noChangeArrowheads="1"/>
          </p:cNvPicPr>
          <p:nvPr userDrawn="1"/>
        </p:nvPicPr>
        <p:blipFill>
          <a:blip r:embed="rId3"/>
          <a:srcRect/>
          <a:stretch>
            <a:fillRect/>
          </a:stretch>
        </p:blipFill>
        <p:spPr bwMode="auto">
          <a:xfrm rot="10500564">
            <a:off x="9448800" y="5511800"/>
            <a:ext cx="349250" cy="339725"/>
          </a:xfrm>
          <a:prstGeom prst="rect">
            <a:avLst/>
          </a:prstGeom>
          <a:noFill/>
          <a:effectLst>
            <a:outerShdw blurRad="76200" dist="228600" dir="4380000" sy="-23000" kx="-800400" algn="bl" rotWithShape="0">
              <a:prstClr val="black">
                <a:alpha val="20000"/>
              </a:prstClr>
            </a:outerShdw>
          </a:effectLst>
        </p:spPr>
      </p:pic>
      <p:pic>
        <p:nvPicPr>
          <p:cNvPr id="5130" name="Picture 4" descr="F:\图片\1312216_084909052131_2副本.png"/>
          <p:cNvPicPr>
            <a:picLocks noChangeAspect="1"/>
          </p:cNvPicPr>
          <p:nvPr userDrawn="1"/>
        </p:nvPicPr>
        <p:blipFill>
          <a:blip r:embed="rId4"/>
          <a:stretch>
            <a:fillRect/>
          </a:stretch>
        </p:blipFill>
        <p:spPr>
          <a:xfrm rot="-8913842">
            <a:off x="10958513" y="5403850"/>
            <a:ext cx="374650" cy="365125"/>
          </a:xfrm>
          <a:prstGeom prst="rect">
            <a:avLst/>
          </a:prstGeom>
          <a:noFill/>
          <a:ln w="9525">
            <a:noFill/>
          </a:ln>
        </p:spPr>
      </p:pic>
      <p:pic>
        <p:nvPicPr>
          <p:cNvPr id="11" name="Picture 4" descr="F:\图片\1312216_084909052131_2副本.png"/>
          <p:cNvPicPr>
            <a:picLocks noChangeAspect="1" noChangeArrowheads="1"/>
          </p:cNvPicPr>
          <p:nvPr userDrawn="1"/>
        </p:nvPicPr>
        <p:blipFill>
          <a:blip r:embed="rId5"/>
          <a:srcRect/>
          <a:stretch>
            <a:fillRect/>
          </a:stretch>
        </p:blipFill>
        <p:spPr bwMode="auto">
          <a:xfrm rot="15711700">
            <a:off x="8786019" y="5980906"/>
            <a:ext cx="407988" cy="396875"/>
          </a:xfrm>
          <a:prstGeom prst="rect">
            <a:avLst/>
          </a:prstGeom>
          <a:noFill/>
          <a:effectLst>
            <a:outerShdw blurRad="76200" dir="18900000" sy="23000" kx="-1200000" algn="bl" rotWithShape="0">
              <a:prstClr val="black">
                <a:alpha val="20000"/>
              </a:prstClr>
            </a:outerShdw>
          </a:effectLst>
        </p:spPr>
      </p:pic>
      <p:sp>
        <p:nvSpPr>
          <p:cNvPr id="13" name="日期占位符 1"/>
          <p:cNvSpPr>
            <a:spLocks noGrp="1"/>
          </p:cNvSpPr>
          <p:nvPr>
            <p:ph type="dt" sz="half" idx="10"/>
          </p:nvPr>
        </p:nvSpPr>
        <p:spPr>
          <a:xfrm>
            <a:off x="609600" y="6356350"/>
            <a:ext cx="2844800" cy="365125"/>
          </a:xfrm>
          <a:prstGeom prst="rect">
            <a:avLst/>
          </a:prstGeom>
        </p:spPr>
        <p:txBody>
          <a:bodyPr vert="horz" lIns="91440" tIns="45720" rIns="91440" bIns="45720" rtlCol="0" anchor="ctr"/>
          <a:lstStyle>
            <a:lvl1pPr>
              <a:defRPr/>
            </a:lvl1pPr>
          </a:lstStyle>
          <a:p>
            <a:pPr fontAlgn="auto">
              <a:defRPr/>
            </a:pPr>
            <a:fld id="{15CE4779-E815-429E-81E3-97CB54E9CCD2}" type="datetimeFigureOut">
              <a:rPr lang="zh-CN" altLang="en-US" strike="noStrike" noProof="1">
                <a:latin typeface="+mn-lt"/>
                <a:ea typeface="+mn-ea"/>
                <a:cs typeface="+mn-cs"/>
              </a:rPr>
            </a:fld>
            <a:endParaRPr lang="zh-CN" altLang="en-US" strike="noStrike" noProof="1"/>
          </a:p>
        </p:txBody>
      </p:sp>
      <p:sp>
        <p:nvSpPr>
          <p:cNvPr id="14" name="页脚占位符 2"/>
          <p:cNvSpPr>
            <a:spLocks noGrp="1"/>
          </p:cNvSpPr>
          <p:nvPr>
            <p:ph type="ftr" sz="quarter" idx="11"/>
          </p:nvPr>
        </p:nvSpPr>
        <p:spPr>
          <a:xfrm>
            <a:off x="4165600" y="6356350"/>
            <a:ext cx="3860800" cy="365125"/>
          </a:xfrm>
          <a:prstGeom prst="rect">
            <a:avLst/>
          </a:prstGeom>
        </p:spPr>
        <p:txBody>
          <a:bodyPr vert="horz" lIns="91440" tIns="45720" rIns="91440" bIns="45720" rtlCol="0" anchor="ctr"/>
          <a:lstStyle>
            <a:lvl1pPr>
              <a:defRPr/>
            </a:lvl1pPr>
          </a:lstStyle>
          <a:p>
            <a:pPr fontAlgn="auto">
              <a:defRPr/>
            </a:pPr>
            <a:endParaRPr lang="zh-CN" altLang="en-US" strike="noStrike" noProof="1"/>
          </a:p>
        </p:txBody>
      </p:sp>
      <p:sp>
        <p:nvSpPr>
          <p:cNvPr id="15" name="灯片编号占位符 3"/>
          <p:cNvSpPr>
            <a:spLocks noGrp="1"/>
          </p:cNvSpPr>
          <p:nvPr>
            <p:ph type="sldNum" sz="quarter" idx="12"/>
          </p:nvPr>
        </p:nvSpPr>
        <p:spPr>
          <a:xfrm>
            <a:off x="8737600" y="6356350"/>
            <a:ext cx="2844800" cy="365125"/>
          </a:xfrm>
          <a:prstGeom prst="rect">
            <a:avLst/>
          </a:prstGeom>
        </p:spPr>
        <p:txBody>
          <a:bodyPr vert="horz" wrap="square" lIns="91440" tIns="45720" rIns="91440" bIns="45720" numCol="1" anchor="ctr" anchorCtr="0" compatLnSpc="1"/>
          <a:lstStyle>
            <a:lvl1pPr>
              <a:defRPr smtClean="0"/>
            </a:lvl1pPr>
          </a:lstStyle>
          <a:p>
            <a:pPr fontAlgn="auto">
              <a:defRPr/>
            </a:pPr>
            <a:fld id="{FA1DB165-72D8-4E55-9EBC-7D1CEF3AF424}" type="slidenum">
              <a:rPr lang="zh-CN" altLang="en-US" strike="noStrike" noProof="1">
                <a:latin typeface="Calibri" panose="020F0502020204030204" pitchFamily="34" charset="0"/>
                <a:ea typeface="+mn-ea"/>
                <a:cs typeface="+mn-cs"/>
              </a:rPr>
            </a:fld>
            <a:endParaRPr lang="zh-CN" altLang="en-US" strike="noStrike" noProof="1"/>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766735" y="273052"/>
            <a:ext cx="681566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09603"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fontAlgn="auto">
              <a:defRPr/>
            </a:pPr>
            <a:fld id="{16C56A32-5BF4-4CD9-BBFB-CD882E02E6E4}" type="datetimeFigureOut">
              <a:rPr lang="zh-CN" altLang="en-US" strike="noStrike" noProof="1">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lstStyle/>
          <a:p>
            <a:pPr fontAlgn="auto">
              <a:defRPr/>
            </a:pPr>
            <a:endParaRPr lang="zh-CN" altLang="en-US" strike="noStrike" noProof="1"/>
          </a:p>
        </p:txBody>
      </p:sp>
      <p:sp>
        <p:nvSpPr>
          <p:cNvPr id="7" name="灯片编号占位符 6"/>
          <p:cNvSpPr>
            <a:spLocks noGrp="1"/>
          </p:cNvSpPr>
          <p:nvPr>
            <p:ph type="sldNum" sz="quarter" idx="12"/>
          </p:nvPr>
        </p:nvSpPr>
        <p:spPr/>
        <p:txBody>
          <a:bodyPr/>
          <a:lstStyle/>
          <a:p>
            <a:pPr fontAlgn="auto">
              <a:defRPr/>
            </a:pPr>
            <a:fld id="{305C17C5-0B53-4C1A-91C5-688EDA1E5C50}" type="slidenum">
              <a:rPr lang="zh-CN" altLang="en-US" strike="noStrike" noProof="1">
                <a:latin typeface="Calibri" panose="020F0502020204030204" pitchFamily="34" charset="0"/>
                <a:ea typeface="+mn-ea"/>
                <a:cs typeface="+mn-cs"/>
              </a:rPr>
            </a:fld>
            <a:endParaRPr lang="zh-CN" altLang="en-US" strike="noStrike" noProof="1"/>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1"/>
            <a:ext cx="73152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fontAlgn="base"/>
            <a:endParaRPr lang="zh-CN" altLang="en-US" strike="noStrike" noProof="0"/>
          </a:p>
        </p:txBody>
      </p:sp>
      <p:sp>
        <p:nvSpPr>
          <p:cNvPr id="4" name="文本占位符 3"/>
          <p:cNvSpPr>
            <a:spLocks noGrp="1"/>
          </p:cNvSpPr>
          <p:nvPr>
            <p:ph type="body" sz="half" idx="2"/>
          </p:nvPr>
        </p:nvSpPr>
        <p:spPr>
          <a:xfrm>
            <a:off x="2389717" y="5367339"/>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fontAlgn="auto">
              <a:defRPr/>
            </a:pPr>
            <a:fld id="{16C56A32-5BF4-4CD9-BBFB-CD882E02E6E4}" type="datetimeFigureOut">
              <a:rPr lang="zh-CN" altLang="en-US" strike="noStrike" noProof="1">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lstStyle/>
          <a:p>
            <a:pPr fontAlgn="auto">
              <a:defRPr/>
            </a:pPr>
            <a:endParaRPr lang="zh-CN" altLang="en-US" strike="noStrike" noProof="1"/>
          </a:p>
        </p:txBody>
      </p:sp>
      <p:sp>
        <p:nvSpPr>
          <p:cNvPr id="7" name="灯片编号占位符 6"/>
          <p:cNvSpPr>
            <a:spLocks noGrp="1"/>
          </p:cNvSpPr>
          <p:nvPr>
            <p:ph type="sldNum" sz="quarter" idx="12"/>
          </p:nvPr>
        </p:nvSpPr>
        <p:spPr/>
        <p:txBody>
          <a:bodyPr/>
          <a:lstStyle/>
          <a:p>
            <a:pPr fontAlgn="auto">
              <a:defRPr/>
            </a:pPr>
            <a:fld id="{305C17C5-0B53-4C1A-91C5-688EDA1E5C50}" type="slidenum">
              <a:rPr lang="zh-CN" altLang="en-US" strike="noStrike" noProof="1">
                <a:latin typeface="Calibri" panose="020F0502020204030204" pitchFamily="34" charset="0"/>
                <a:ea typeface="+mn-ea"/>
                <a:cs typeface="+mn-cs"/>
              </a:rPr>
            </a:fld>
            <a:endParaRPr lang="zh-CN" altLang="en-US" strike="noStrike" noProof="1"/>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3C69651-AED5-462B-847E-BA261F80E09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AE534D-490F-4B97-8F35-442E7EBBBCA0}" type="slidenum">
              <a:rPr lang="zh-CN" altLang="en-US" smtClean="0"/>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fontAlgn="auto">
              <a:defRPr/>
            </a:pPr>
            <a:fld id="{16C56A32-5BF4-4CD9-BBFB-CD882E02E6E4}" type="datetimeFigureOut">
              <a:rPr lang="zh-CN" altLang="en-US" strike="noStrike" noProof="1">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lstStyle/>
          <a:p>
            <a:pPr fontAlgn="auto">
              <a:defRPr/>
            </a:pPr>
            <a:endParaRPr lang="zh-CN" altLang="en-US" strike="noStrike" noProof="1"/>
          </a:p>
        </p:txBody>
      </p:sp>
      <p:sp>
        <p:nvSpPr>
          <p:cNvPr id="6" name="灯片编号占位符 5"/>
          <p:cNvSpPr>
            <a:spLocks noGrp="1"/>
          </p:cNvSpPr>
          <p:nvPr>
            <p:ph type="sldNum" sz="quarter" idx="12"/>
          </p:nvPr>
        </p:nvSpPr>
        <p:spPr/>
        <p:txBody>
          <a:bodyPr/>
          <a:lstStyle/>
          <a:p>
            <a:pPr fontAlgn="auto">
              <a:defRPr/>
            </a:pPr>
            <a:fld id="{305C17C5-0B53-4C1A-91C5-688EDA1E5C50}" type="slidenum">
              <a:rPr lang="zh-CN" altLang="en-US" strike="noStrike" noProof="1">
                <a:latin typeface="Calibri" panose="020F0502020204030204" pitchFamily="34" charset="0"/>
                <a:ea typeface="+mn-ea"/>
                <a:cs typeface="+mn-cs"/>
              </a:rPr>
            </a:fld>
            <a:endParaRPr lang="zh-CN" altLang="en-US" strike="noStrike" noProof="1"/>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40"/>
            <a:ext cx="8026400"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fontAlgn="auto">
              <a:defRPr/>
            </a:pPr>
            <a:fld id="{16C56A32-5BF4-4CD9-BBFB-CD882E02E6E4}" type="datetimeFigureOut">
              <a:rPr lang="zh-CN" altLang="en-US" strike="noStrike" noProof="1">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lstStyle/>
          <a:p>
            <a:pPr fontAlgn="auto">
              <a:defRPr/>
            </a:pPr>
            <a:endParaRPr lang="zh-CN" altLang="en-US" strike="noStrike" noProof="1"/>
          </a:p>
        </p:txBody>
      </p:sp>
      <p:sp>
        <p:nvSpPr>
          <p:cNvPr id="6" name="灯片编号占位符 5"/>
          <p:cNvSpPr>
            <a:spLocks noGrp="1"/>
          </p:cNvSpPr>
          <p:nvPr>
            <p:ph type="sldNum" sz="quarter" idx="12"/>
          </p:nvPr>
        </p:nvSpPr>
        <p:spPr/>
        <p:txBody>
          <a:bodyPr/>
          <a:lstStyle/>
          <a:p>
            <a:pPr fontAlgn="auto">
              <a:defRPr/>
            </a:pPr>
            <a:fld id="{305C17C5-0B53-4C1A-91C5-688EDA1E5C50}" type="slidenum">
              <a:rPr lang="zh-CN" altLang="en-US" strike="noStrike" noProof="1">
                <a:latin typeface="Calibri" panose="020F0502020204030204" pitchFamily="34" charset="0"/>
                <a:ea typeface="+mn-ea"/>
                <a:cs typeface="+mn-cs"/>
              </a:rPr>
            </a:fld>
            <a:endParaRPr lang="zh-CN" altLang="en-US" strike="noStrike" noProof="1"/>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defRPr/>
            </a:pPr>
            <a:fld id="{16C56A32-5BF4-4CD9-BBFB-CD882E02E6E4}" type="datetimeFigureOut">
              <a:rPr lang="zh-CN" altLang="en-US" strike="noStrike" noProof="1">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lstStyle/>
          <a:p>
            <a:pPr fontAlgn="auto">
              <a:defRPr/>
            </a:pPr>
            <a:endParaRPr lang="zh-CN" altLang="en-US" strike="noStrike" noProof="1"/>
          </a:p>
        </p:txBody>
      </p:sp>
      <p:sp>
        <p:nvSpPr>
          <p:cNvPr id="4" name="灯片编号占位符 3"/>
          <p:cNvSpPr>
            <a:spLocks noGrp="1"/>
          </p:cNvSpPr>
          <p:nvPr>
            <p:ph type="sldNum" sz="quarter" idx="12"/>
          </p:nvPr>
        </p:nvSpPr>
        <p:spPr/>
        <p:txBody>
          <a:bodyPr/>
          <a:lstStyle/>
          <a:p>
            <a:pPr fontAlgn="auto">
              <a:defRPr/>
            </a:pPr>
            <a:fld id="{305C17C5-0B53-4C1A-91C5-688EDA1E5C50}" type="slidenum">
              <a:rPr lang="zh-CN" altLang="en-US" strike="noStrike" noProof="1">
                <a:latin typeface="Calibri" panose="020F0502020204030204" pitchFamily="34" charset="0"/>
                <a:ea typeface="+mn-ea"/>
                <a:cs typeface="+mn-cs"/>
              </a:rPr>
            </a:fld>
            <a:endParaRPr lang="zh-CN" altLang="en-US" strike="noStrike" noProof="1"/>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3C69651-AED5-462B-847E-BA261F80E09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AE534D-490F-4B97-8F35-442E7EBBBCA0}"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3C69651-AED5-462B-847E-BA261F80E09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2AE534D-490F-4B97-8F35-442E7EBBBCA0}"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3C69651-AED5-462B-847E-BA261F80E09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2AE534D-490F-4B97-8F35-442E7EBBBCA0}"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3C69651-AED5-462B-847E-BA261F80E09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2AE534D-490F-4B97-8F35-442E7EBBBCA0}"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3C69651-AED5-462B-847E-BA261F80E09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AE534D-490F-4B97-8F35-442E7EBBBCA0}"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3C69651-AED5-462B-847E-BA261F80E09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AE534D-490F-4B97-8F35-442E7EBBBCA0}"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heme" Target="../theme/theme2.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3" Type="http://schemas.openxmlformats.org/officeDocument/2006/relationships/theme" Target="../theme/theme3.xml"/><Relationship Id="rId12" Type="http://schemas.openxmlformats.org/officeDocument/2006/relationships/slideLayout" Target="../slideLayouts/slideLayout32.xml"/><Relationship Id="rId11" Type="http://schemas.openxmlformats.org/officeDocument/2006/relationships/slideLayout" Target="../slideLayouts/slideLayout31.xml"/><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C69651-AED5-462B-847E-BA261F80E09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AE534D-490F-4B97-8F35-442E7EBBBCA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pct10">
          <a:fgClr>
            <a:schemeClr val="bg1">
              <a:lumMod val="75000"/>
            </a:schemeClr>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Lst>
  <p:transition advTm="3000">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609600" y="274638"/>
            <a:ext cx="10972800" cy="1143000"/>
          </a:xfrm>
          <a:prstGeom prst="rect">
            <a:avLst/>
          </a:prstGeom>
          <a:noFill/>
          <a:ln w="9525">
            <a:noFill/>
          </a:ln>
        </p:spPr>
        <p:txBody>
          <a:bodyPr vert="horz" wrap="square" lIns="91440" tIns="45720" rIns="91440" bIns="45720" anchor="ctr"/>
          <a:lstStyle/>
          <a:p>
            <a:pPr lvl="0"/>
            <a:r>
              <a:rPr lang="zh-CN" altLang="en-US"/>
              <a:t>单击此处编辑母版标题样式</a:t>
            </a:r>
            <a:endParaRPr lang="zh-CN" altLang="en-US"/>
          </a:p>
        </p:txBody>
      </p:sp>
      <p:sp>
        <p:nvSpPr>
          <p:cNvPr id="2051" name="文本占位符 2"/>
          <p:cNvSpPr>
            <a:spLocks noGrp="1"/>
          </p:cNvSpPr>
          <p:nvPr>
            <p:ph type="body"/>
          </p:nvPr>
        </p:nvSpPr>
        <p:spPr>
          <a:xfrm>
            <a:off x="609600" y="1600200"/>
            <a:ext cx="10972800" cy="4525963"/>
          </a:xfrm>
          <a:prstGeom prst="rect">
            <a:avLst/>
          </a:prstGeom>
          <a:noFill/>
          <a:ln w="9525">
            <a:noFill/>
          </a:ln>
        </p:spPr>
        <p:txBody>
          <a:bodyPr vert="horz" wrap="square" lIns="91440" tIns="45720" rIns="91440" bIns="45720" anchor="t"/>
          <a:lstStyle/>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fontAlgn="auto">
              <a:defRPr/>
            </a:pPr>
            <a:fld id="{16C56A32-5BF4-4CD9-BBFB-CD882E02E6E4}" type="datetimeFigureOut">
              <a:rPr lang="zh-CN" altLang="en-US" strike="noStrike" noProof="1">
                <a:latin typeface="+mn-lt"/>
                <a:ea typeface="+mn-ea"/>
                <a:cs typeface="+mn-cs"/>
              </a:rPr>
            </a:fld>
            <a:endParaRPr lang="zh-CN" altLang="en-US" strike="noStrike" noProof="1"/>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fontAlgn="auto">
              <a:defRPr/>
            </a:pPr>
            <a:endParaRPr lang="zh-CN" altLang="en-US" strike="noStrike" noProof="1"/>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lstStyle>
            <a:lvl1pPr algn="r" eaLnBrk="1" hangingPunct="1">
              <a:defRPr sz="1200" smtClean="0">
                <a:solidFill>
                  <a:srgbClr val="898989"/>
                </a:solidFill>
                <a:latin typeface="Calibri" panose="020F0502020204030204" pitchFamily="34" charset="0"/>
              </a:defRPr>
            </a:lvl1pPr>
          </a:lstStyle>
          <a:p>
            <a:pPr fontAlgn="auto">
              <a:defRPr/>
            </a:pPr>
            <a:fld id="{305C17C5-0B53-4C1A-91C5-688EDA1E5C50}" type="slidenum">
              <a:rPr lang="zh-CN" altLang="en-US" strike="noStrike" noProof="1">
                <a:latin typeface="Calibri" panose="020F0502020204030204" pitchFamily="34" charset="0"/>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p:transition/>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xml"/><Relationship Id="rId2" Type="http://schemas.openxmlformats.org/officeDocument/2006/relationships/image" Target="../media/image6.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9.xml"/><Relationship Id="rId5" Type="http://schemas.openxmlformats.org/officeDocument/2006/relationships/image" Target="../media/image9.png"/><Relationship Id="rId4" Type="http://schemas.openxmlformats.org/officeDocument/2006/relationships/tags" Target="../tags/tag3.xml"/><Relationship Id="rId3" Type="http://schemas.microsoft.com/office/2007/relationships/media" Target="../media/media2.mp4"/><Relationship Id="rId2" Type="http://schemas.openxmlformats.org/officeDocument/2006/relationships/video" Target="../media/media2.mp4"/><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9.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image" Target="../media/image12.png"/><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image" Target="../media/image13.jpeg"/><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image" Target="../media/image13.jpeg"/><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image" Target="../media/image14.jpeg"/><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4.xml"/><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9.xml"/><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6.xml"/><Relationship Id="rId2" Type="http://schemas.openxmlformats.org/officeDocument/2006/relationships/image" Target="../media/image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9.xml"/><Relationship Id="rId5" Type="http://schemas.openxmlformats.org/officeDocument/2006/relationships/image" Target="../media/image8.png"/><Relationship Id="rId4" Type="http://schemas.openxmlformats.org/officeDocument/2006/relationships/tags" Target="../tags/tag1.xml"/><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9.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tags" Target="../tags/tag2.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t="64444" r="60417"/>
          <a:stretch>
            <a:fillRect/>
          </a:stretch>
        </p:blipFill>
        <p:spPr>
          <a:xfrm>
            <a:off x="0" y="4705350"/>
            <a:ext cx="2714625" cy="2438400"/>
          </a:xfrm>
          <a:prstGeom prst="rect">
            <a:avLst/>
          </a:prstGeom>
        </p:spPr>
      </p:pic>
      <p:pic>
        <p:nvPicPr>
          <p:cNvPr id="8" name="图片 7"/>
          <p:cNvPicPr>
            <a:picLocks noChangeAspect="1"/>
          </p:cNvPicPr>
          <p:nvPr/>
        </p:nvPicPr>
        <p:blipFill rotWithShape="1">
          <a:blip r:embed="rId1">
            <a:extLst>
              <a:ext uri="{28A0092B-C50C-407E-A947-70E740481C1C}">
                <a14:useLocalDpi xmlns:a14="http://schemas.microsoft.com/office/drawing/2010/main" val="0"/>
              </a:ext>
            </a:extLst>
          </a:blip>
          <a:srcRect r="61944" b="39028"/>
          <a:stretch>
            <a:fillRect/>
          </a:stretch>
        </p:blipFill>
        <p:spPr>
          <a:xfrm>
            <a:off x="0" y="0"/>
            <a:ext cx="2609850" cy="4181475"/>
          </a:xfrm>
          <a:prstGeom prst="rect">
            <a:avLst/>
          </a:prstGeom>
        </p:spPr>
      </p:pic>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39306" b="39028"/>
          <a:stretch>
            <a:fillRect/>
          </a:stretch>
        </p:blipFill>
        <p:spPr>
          <a:xfrm>
            <a:off x="8029575" y="0"/>
            <a:ext cx="4162425" cy="4181475"/>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t="10262" b="16959"/>
          <a:stretch>
            <a:fillRect/>
          </a:stretch>
        </p:blipFill>
        <p:spPr>
          <a:xfrm>
            <a:off x="1357312" y="-146464"/>
            <a:ext cx="9642433" cy="7017548"/>
          </a:xfrm>
          <a:prstGeom prst="rect">
            <a:avLst/>
          </a:prstGeom>
        </p:spPr>
      </p:pic>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l="63750" t="64444"/>
          <a:stretch>
            <a:fillRect/>
          </a:stretch>
        </p:blipFill>
        <p:spPr>
          <a:xfrm>
            <a:off x="9705974" y="4432049"/>
            <a:ext cx="2486025" cy="2438400"/>
          </a:xfrm>
          <a:prstGeom prst="rect">
            <a:avLst/>
          </a:prstGeom>
        </p:spPr>
      </p:pic>
      <p:sp>
        <p:nvSpPr>
          <p:cNvPr id="2" name="矩形 1"/>
          <p:cNvSpPr/>
          <p:nvPr/>
        </p:nvSpPr>
        <p:spPr>
          <a:xfrm>
            <a:off x="2920683" y="2762885"/>
            <a:ext cx="6784975" cy="1198880"/>
          </a:xfrm>
          <a:prstGeom prst="rect">
            <a:avLst/>
          </a:prstGeom>
          <a:noFill/>
          <a:ln>
            <a:noFill/>
          </a:ln>
        </p:spPr>
        <p:txBody>
          <a:bodyPr wrap="none" rtlCol="0" anchor="t">
            <a:spAutoFit/>
          </a:bodyPr>
          <a:p>
            <a:pPr algn="ctr"/>
            <a:r>
              <a:rPr lang="en-US" altLang="zh-CN" sz="7200" b="1">
                <a:ln w="9525" cmpd="sng">
                  <a:solidFill>
                    <a:schemeClr val="accent1"/>
                  </a:solidFill>
                  <a:prstDash val="solid"/>
                </a:ln>
                <a:solidFill>
                  <a:srgbClr val="70AD47">
                    <a:tint val="1000"/>
                  </a:srgbClr>
                </a:solidFill>
                <a:effectLst>
                  <a:glow rad="38100">
                    <a:schemeClr val="accent1">
                      <a:alpha val="40000"/>
                    </a:schemeClr>
                  </a:glow>
                </a:effectLst>
              </a:rPr>
              <a:t>9B U3 Grammar</a:t>
            </a:r>
            <a:endParaRPr lang="en-US" altLang="zh-CN" sz="7200" b="1">
              <a:ln w="9525" cmpd="sng">
                <a:solidFill>
                  <a:schemeClr val="accent1"/>
                </a:solidFill>
                <a:prstDash val="solid"/>
              </a:ln>
              <a:solidFill>
                <a:srgbClr val="70AD47">
                  <a:tint val="1000"/>
                </a:srgbClr>
              </a:solidFill>
              <a:effectLst>
                <a:glow rad="38100">
                  <a:schemeClr val="accent1">
                    <a:alpha val="40000"/>
                  </a:schemeClr>
                </a:glow>
              </a:effectLst>
            </a:endParaRPr>
          </a:p>
        </p:txBody>
      </p:sp>
    </p:spTree>
  </p:cSld>
  <p:clrMapOvr>
    <a:masterClrMapping/>
  </p:clrMapOvr>
  <mc:AlternateContent xmlns:mc="http://schemas.openxmlformats.org/markup-compatibility/2006">
    <mc:Choice xmlns:p14="http://schemas.microsoft.com/office/powerpoint/2010/main" Requires="p14">
      <p:transition advTm="3000">
        <p14:pan dir="u"/>
      </p:transition>
    </mc:Choice>
    <mc:Fallback>
      <p:transition advTm="3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flipH="1">
            <a:off x="-196850" y="1270"/>
            <a:ext cx="1232535" cy="862330"/>
          </a:xfrm>
          <a:prstGeom prst="rect">
            <a:avLst/>
          </a:prstGeom>
        </p:spPr>
      </p:pic>
      <p:sp>
        <p:nvSpPr>
          <p:cNvPr id="3" name="矩形 2"/>
          <p:cNvSpPr/>
          <p:nvPr/>
        </p:nvSpPr>
        <p:spPr>
          <a:xfrm>
            <a:off x="1031073" y="78561"/>
            <a:ext cx="3255010" cy="706755"/>
          </a:xfrm>
          <a:prstGeom prst="rect">
            <a:avLst/>
          </a:prstGeom>
          <a:solidFill>
            <a:schemeClr val="accent2">
              <a:lumMod val="20000"/>
              <a:lumOff val="80000"/>
            </a:schemeClr>
          </a:solidFill>
        </p:spPr>
        <p:txBody>
          <a:bodyPr wrap="none" lIns="91440" tIns="45720" rIns="91440" bIns="45720">
            <a:spAutoFit/>
          </a:bodyPr>
          <a:p>
            <a:pPr algn="ctr"/>
            <a:r>
              <a:rPr lang="en-US" altLang="zh-CN" sz="4000" b="0" i="1" cap="none" spc="0" dirty="0">
                <a:ln w="0"/>
                <a:solidFill>
                  <a:schemeClr val="accent1"/>
                </a:solidFill>
                <a:latin typeface="Candara" panose="020E0502030303020204" pitchFamily="34" charset="0"/>
              </a:rPr>
              <a:t>Grammar rules</a:t>
            </a:r>
            <a:endParaRPr lang="zh-CN" altLang="en-US" sz="4000" b="0" i="1" cap="none" spc="0" dirty="0">
              <a:ln w="0"/>
              <a:solidFill>
                <a:schemeClr val="accent1"/>
              </a:solidFill>
              <a:latin typeface="Candara" panose="020E0502030303020204" pitchFamily="34" charset="0"/>
            </a:endParaRPr>
          </a:p>
        </p:txBody>
      </p:sp>
      <p:sp>
        <p:nvSpPr>
          <p:cNvPr id="5" name="文本框 4"/>
          <p:cNvSpPr txBox="1"/>
          <p:nvPr/>
        </p:nvSpPr>
        <p:spPr>
          <a:xfrm>
            <a:off x="588010" y="3765550"/>
            <a:ext cx="11421745" cy="1568450"/>
          </a:xfrm>
          <a:prstGeom prst="rect">
            <a:avLst/>
          </a:prstGeom>
          <a:noFill/>
        </p:spPr>
        <p:txBody>
          <a:bodyPr wrap="square" rtlCol="0">
            <a:spAutoFit/>
          </a:bodyPr>
          <a:p>
            <a:r>
              <a:rPr lang="zh-CN" altLang="en-US" sz="3200"/>
              <a:t>My robot is careful enough to remind him of this.</a:t>
            </a:r>
            <a:endParaRPr lang="zh-CN" altLang="en-US" sz="3200"/>
          </a:p>
          <a:p>
            <a:r>
              <a:rPr lang="zh-CN" altLang="en-US" sz="3200"/>
              <a:t>As a result, he is so weak that he can</a:t>
            </a:r>
            <a:r>
              <a:rPr lang="en-US" altLang="zh-CN" sz="3200"/>
              <a:t>’</a:t>
            </a:r>
            <a:r>
              <a:rPr lang="zh-CN" altLang="en-US" sz="3200"/>
              <a:t>t go up and down the stairs often.</a:t>
            </a:r>
            <a:endParaRPr lang="zh-CN" altLang="en-US" sz="3200"/>
          </a:p>
        </p:txBody>
      </p:sp>
      <p:sp>
        <p:nvSpPr>
          <p:cNvPr id="6" name="文本框 5"/>
          <p:cNvSpPr txBox="1"/>
          <p:nvPr/>
        </p:nvSpPr>
        <p:spPr>
          <a:xfrm>
            <a:off x="588010" y="1049020"/>
            <a:ext cx="11421745" cy="2553335"/>
          </a:xfrm>
          <a:prstGeom prst="rect">
            <a:avLst/>
          </a:prstGeom>
          <a:noFill/>
        </p:spPr>
        <p:txBody>
          <a:bodyPr wrap="square" rtlCol="0">
            <a:spAutoFit/>
          </a:bodyPr>
          <a:p>
            <a:r>
              <a:rPr lang="en-US" altLang="zh-CN" sz="3200"/>
              <a:t>Rule3:so...that...句型，当从句是______句时，可以转化为enough to结构；当从句是________句时，可以转化为too...to...结构；但前提是主从句的主语要_________。</a:t>
            </a:r>
            <a:endParaRPr lang="en-US" altLang="zh-CN" sz="3200"/>
          </a:p>
          <a:p>
            <a:r>
              <a:rPr lang="en-US" altLang="zh-CN" sz="3200"/>
              <a:t>... so that ...句型，可以转化为___________结构，前提是主从句的主语要________。</a:t>
            </a:r>
            <a:endParaRPr lang="en-US" altLang="zh-CN" sz="3200"/>
          </a:p>
        </p:txBody>
      </p:sp>
      <p:sp>
        <p:nvSpPr>
          <p:cNvPr id="8" name="文本框 7"/>
          <p:cNvSpPr txBox="1"/>
          <p:nvPr/>
        </p:nvSpPr>
        <p:spPr>
          <a:xfrm>
            <a:off x="6256020" y="1049020"/>
            <a:ext cx="1130300" cy="583565"/>
          </a:xfrm>
          <a:prstGeom prst="rect">
            <a:avLst/>
          </a:prstGeom>
          <a:noFill/>
        </p:spPr>
        <p:txBody>
          <a:bodyPr wrap="square" rtlCol="0">
            <a:spAutoFit/>
          </a:bodyPr>
          <a:p>
            <a:r>
              <a:rPr lang="zh-CN" altLang="en-US" sz="3200"/>
              <a:t>肯定</a:t>
            </a:r>
            <a:endParaRPr lang="zh-CN" altLang="en-US" sz="3200"/>
          </a:p>
        </p:txBody>
      </p:sp>
      <p:sp>
        <p:nvSpPr>
          <p:cNvPr id="2" name="文本框 1"/>
          <p:cNvSpPr txBox="1"/>
          <p:nvPr/>
        </p:nvSpPr>
        <p:spPr>
          <a:xfrm>
            <a:off x="5440045" y="1489710"/>
            <a:ext cx="1130300" cy="583565"/>
          </a:xfrm>
          <a:prstGeom prst="rect">
            <a:avLst/>
          </a:prstGeom>
          <a:noFill/>
        </p:spPr>
        <p:txBody>
          <a:bodyPr wrap="square" rtlCol="0">
            <a:spAutoFit/>
          </a:bodyPr>
          <a:p>
            <a:r>
              <a:rPr lang="zh-CN" altLang="en-US" sz="3200"/>
              <a:t>否定</a:t>
            </a:r>
            <a:endParaRPr lang="zh-CN" altLang="en-US" sz="3200"/>
          </a:p>
        </p:txBody>
      </p:sp>
      <p:sp>
        <p:nvSpPr>
          <p:cNvPr id="4" name="文本框 3"/>
          <p:cNvSpPr txBox="1"/>
          <p:nvPr/>
        </p:nvSpPr>
        <p:spPr>
          <a:xfrm>
            <a:off x="6570345" y="2033905"/>
            <a:ext cx="1582420" cy="583565"/>
          </a:xfrm>
          <a:prstGeom prst="rect">
            <a:avLst/>
          </a:prstGeom>
          <a:noFill/>
        </p:spPr>
        <p:txBody>
          <a:bodyPr wrap="square" rtlCol="0">
            <a:spAutoFit/>
          </a:bodyPr>
          <a:p>
            <a:r>
              <a:rPr lang="zh-CN" altLang="en-US" sz="3200"/>
              <a:t>一致</a:t>
            </a:r>
            <a:endParaRPr lang="zh-CN" altLang="en-US" sz="3200"/>
          </a:p>
        </p:txBody>
      </p:sp>
      <p:sp>
        <p:nvSpPr>
          <p:cNvPr id="7" name="文本框 6"/>
          <p:cNvSpPr txBox="1"/>
          <p:nvPr/>
        </p:nvSpPr>
        <p:spPr>
          <a:xfrm>
            <a:off x="5772150" y="2459990"/>
            <a:ext cx="2637155" cy="583565"/>
          </a:xfrm>
          <a:prstGeom prst="rect">
            <a:avLst/>
          </a:prstGeom>
          <a:noFill/>
        </p:spPr>
        <p:txBody>
          <a:bodyPr wrap="square" rtlCol="0">
            <a:spAutoFit/>
          </a:bodyPr>
          <a:p>
            <a:r>
              <a:rPr lang="en-US" altLang="zh-CN" sz="3200"/>
              <a:t>in order to do</a:t>
            </a:r>
            <a:endParaRPr lang="en-US" altLang="zh-CN" sz="3200"/>
          </a:p>
        </p:txBody>
      </p:sp>
      <p:sp>
        <p:nvSpPr>
          <p:cNvPr id="9" name="文本框 8"/>
          <p:cNvSpPr txBox="1"/>
          <p:nvPr/>
        </p:nvSpPr>
        <p:spPr>
          <a:xfrm>
            <a:off x="2517775" y="3018790"/>
            <a:ext cx="1250315" cy="583565"/>
          </a:xfrm>
          <a:prstGeom prst="rect">
            <a:avLst/>
          </a:prstGeom>
          <a:noFill/>
        </p:spPr>
        <p:txBody>
          <a:bodyPr wrap="square" rtlCol="0">
            <a:spAutoFit/>
          </a:bodyPr>
          <a:p>
            <a:r>
              <a:rPr lang="zh-CN" altLang="en-US" sz="3200"/>
              <a:t>一致</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4" grpId="0"/>
      <p:bldP spid="7" grpId="0"/>
      <p:bldP spid="9"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flipH="1">
            <a:off x="-185420" y="185420"/>
            <a:ext cx="1232535" cy="862330"/>
          </a:xfrm>
          <a:prstGeom prst="rect">
            <a:avLst/>
          </a:prstGeom>
        </p:spPr>
      </p:pic>
      <p:pic>
        <p:nvPicPr>
          <p:cNvPr id="3" name="69564c8aaa5fe114295e605c962094b6">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0" y="635"/>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advTm="3000">
        <p14:pan dir="u"/>
      </p:transition>
    </mc:Choice>
    <mc:Fallback>
      <p:transition advTm="3000">
        <p:fade/>
      </p:transition>
    </mc:Fallback>
  </mc:AlternateContent>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flipH="1">
            <a:off x="-185102" y="84282"/>
            <a:ext cx="1232535" cy="862330"/>
          </a:xfrm>
          <a:prstGeom prst="rect">
            <a:avLst/>
          </a:prstGeom>
        </p:spPr>
      </p:pic>
      <p:sp>
        <p:nvSpPr>
          <p:cNvPr id="14" name="文本框 13"/>
          <p:cNvSpPr txBox="1"/>
          <p:nvPr/>
        </p:nvSpPr>
        <p:spPr>
          <a:xfrm>
            <a:off x="501015" y="1032510"/>
            <a:ext cx="5422900" cy="768350"/>
          </a:xfrm>
          <a:prstGeom prst="rect">
            <a:avLst/>
          </a:prstGeom>
          <a:noFill/>
        </p:spPr>
        <p:txBody>
          <a:bodyPr wrap="square" rtlCol="0">
            <a:spAutoFit/>
          </a:bodyPr>
          <a:lstStyle/>
          <a:p>
            <a:r>
              <a:rPr lang="en-US" altLang="zh-CN" sz="4400" b="1" dirty="0">
                <a:solidFill>
                  <a:schemeClr val="accent1">
                    <a:lumMod val="75000"/>
                  </a:schemeClr>
                </a:solidFill>
                <a:latin typeface="Candara" panose="020E0502030303020204" pitchFamily="34" charset="0"/>
              </a:rPr>
              <a:t>Disinfection Robot</a:t>
            </a:r>
            <a:endParaRPr lang="zh-CN" altLang="en-US" sz="4400" b="1" dirty="0">
              <a:solidFill>
                <a:schemeClr val="accent1">
                  <a:lumMod val="75000"/>
                </a:schemeClr>
              </a:solidFill>
              <a:latin typeface="Candara" panose="020E0502030303020204" pitchFamily="34" charset="0"/>
            </a:endParaRPr>
          </a:p>
        </p:txBody>
      </p:sp>
      <p:pic>
        <p:nvPicPr>
          <p:cNvPr id="6" name="图片 1" descr="IMG_256"/>
          <p:cNvPicPr>
            <a:picLocks noChangeAspect="1"/>
          </p:cNvPicPr>
          <p:nvPr/>
        </p:nvPicPr>
        <p:blipFill>
          <a:blip r:embed="rId2"/>
          <a:stretch>
            <a:fillRect/>
          </a:stretch>
        </p:blipFill>
        <p:spPr>
          <a:xfrm>
            <a:off x="344170" y="1898650"/>
            <a:ext cx="5361940" cy="4440555"/>
          </a:xfrm>
          <a:prstGeom prst="rect">
            <a:avLst/>
          </a:prstGeom>
          <a:noFill/>
          <a:ln w="9525">
            <a:noFill/>
          </a:ln>
        </p:spPr>
      </p:pic>
      <p:pic>
        <p:nvPicPr>
          <p:cNvPr id="7" name="图片 2" descr="IMG_256"/>
          <p:cNvPicPr>
            <a:picLocks noChangeAspect="1"/>
          </p:cNvPicPr>
          <p:nvPr/>
        </p:nvPicPr>
        <p:blipFill>
          <a:blip r:embed="rId3"/>
          <a:stretch>
            <a:fillRect/>
          </a:stretch>
        </p:blipFill>
        <p:spPr>
          <a:xfrm>
            <a:off x="6473190" y="834390"/>
            <a:ext cx="5374005" cy="5504180"/>
          </a:xfrm>
          <a:prstGeom prst="rect">
            <a:avLst/>
          </a:prstGeom>
          <a:noFill/>
          <a:ln w="9525">
            <a:noFill/>
          </a:ln>
        </p:spPr>
      </p:pic>
      <p:sp>
        <p:nvSpPr>
          <p:cNvPr id="8" name="文本框 7"/>
          <p:cNvSpPr txBox="1"/>
          <p:nvPr/>
        </p:nvSpPr>
        <p:spPr>
          <a:xfrm>
            <a:off x="6916420" y="0"/>
            <a:ext cx="4488180" cy="768350"/>
          </a:xfrm>
          <a:prstGeom prst="rect">
            <a:avLst/>
          </a:prstGeom>
          <a:noFill/>
        </p:spPr>
        <p:txBody>
          <a:bodyPr wrap="square" rtlCol="0">
            <a:spAutoFit/>
          </a:bodyPr>
          <a:p>
            <a:r>
              <a:rPr lang="en-US" altLang="zh-CN" sz="4400" b="1" dirty="0">
                <a:solidFill>
                  <a:schemeClr val="accent1">
                    <a:lumMod val="75000"/>
                  </a:schemeClr>
                </a:solidFill>
                <a:latin typeface="Candara" panose="020E0502030303020204" pitchFamily="34" charset="0"/>
              </a:rPr>
              <a:t>Inspection Robot</a:t>
            </a:r>
            <a:endParaRPr lang="zh-CN" altLang="en-US" sz="4400" b="1" dirty="0">
              <a:solidFill>
                <a:schemeClr val="accent1">
                  <a:lumMod val="75000"/>
                </a:schemeClr>
              </a:solidFill>
              <a:latin typeface="Candara" panose="020E0502030303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flipH="1">
            <a:off x="-196850" y="1270"/>
            <a:ext cx="1232535" cy="862330"/>
          </a:xfrm>
          <a:prstGeom prst="rect">
            <a:avLst/>
          </a:prstGeom>
        </p:spPr>
      </p:pic>
      <p:sp>
        <p:nvSpPr>
          <p:cNvPr id="5" name="矩形 4"/>
          <p:cNvSpPr/>
          <p:nvPr/>
        </p:nvSpPr>
        <p:spPr>
          <a:xfrm>
            <a:off x="1057275" y="1857375"/>
            <a:ext cx="10077450" cy="1938020"/>
          </a:xfrm>
          <a:prstGeom prst="rect">
            <a:avLst/>
          </a:prstGeom>
          <a:noFill/>
        </p:spPr>
        <p:txBody>
          <a:bodyPr wrap="square" lIns="91440" tIns="45720" rIns="91440" bIns="45720">
            <a:spAutoFit/>
          </a:bodyPr>
          <a:lstStyle/>
          <a:p>
            <a:pPr algn="l"/>
            <a:r>
              <a:rPr lang="en-US" altLang="zh-CN" sz="4000" b="0" i="1" cap="none" spc="0" dirty="0">
                <a:ln w="0"/>
                <a:solidFill>
                  <a:srgbClr val="FF0000"/>
                </a:solidFill>
                <a:latin typeface="Candara" panose="020E0502030303020204" pitchFamily="34" charset="0"/>
              </a:rPr>
              <a:t>They can take charge of the disinfection work. They can also remind people to wear masks and provide hand disinfection service.</a:t>
            </a:r>
            <a:endParaRPr lang="en-US" altLang="zh-CN" sz="4000" b="0" i="1" cap="none" spc="0" dirty="0">
              <a:ln w="0"/>
              <a:solidFill>
                <a:srgbClr val="FF0000"/>
              </a:solidFill>
              <a:latin typeface="Candara" panose="020E0502030303020204" pitchFamily="34" charset="0"/>
            </a:endParaRPr>
          </a:p>
        </p:txBody>
      </p:sp>
      <p:sp>
        <p:nvSpPr>
          <p:cNvPr id="2" name="矩形 1"/>
          <p:cNvSpPr/>
          <p:nvPr/>
        </p:nvSpPr>
        <p:spPr>
          <a:xfrm>
            <a:off x="538480" y="1212215"/>
            <a:ext cx="11339195" cy="645160"/>
          </a:xfrm>
          <a:prstGeom prst="rect">
            <a:avLst/>
          </a:prstGeom>
          <a:noFill/>
        </p:spPr>
        <p:txBody>
          <a:bodyPr wrap="square" lIns="91440" tIns="45720" rIns="91440" bIns="45720">
            <a:spAutoFit/>
          </a:bodyPr>
          <a:lstStyle/>
          <a:p>
            <a:r>
              <a:rPr lang="en-US" sz="3600" dirty="0">
                <a:ln w="0"/>
                <a:latin typeface="Candara" panose="020E0502030303020204" pitchFamily="34" charset="0"/>
              </a:rPr>
              <a:t>1.What can the robots do during the Winter Olympics?</a:t>
            </a:r>
            <a:endParaRPr lang="zh-CN" altLang="en-US" sz="3600" dirty="0">
              <a:ln w="0"/>
              <a:latin typeface="Candara" panose="020E0502030303020204" pitchFamily="34" charset="0"/>
            </a:endParaRPr>
          </a:p>
        </p:txBody>
      </p:sp>
      <p:sp>
        <p:nvSpPr>
          <p:cNvPr id="4" name="矩形 3"/>
          <p:cNvSpPr/>
          <p:nvPr/>
        </p:nvSpPr>
        <p:spPr>
          <a:xfrm>
            <a:off x="1048220" y="79196"/>
            <a:ext cx="3854450" cy="706755"/>
          </a:xfrm>
          <a:prstGeom prst="rect">
            <a:avLst/>
          </a:prstGeom>
          <a:solidFill>
            <a:schemeClr val="accent2">
              <a:lumMod val="20000"/>
              <a:lumOff val="80000"/>
            </a:schemeClr>
          </a:solidFill>
        </p:spPr>
        <p:txBody>
          <a:bodyPr wrap="none" lIns="91440" tIns="45720" rIns="91440" bIns="45720">
            <a:spAutoFit/>
          </a:bodyPr>
          <a:lstStyle/>
          <a:p>
            <a:pPr algn="ctr"/>
            <a:r>
              <a:rPr lang="en-US" altLang="zh-CN" sz="4000" b="0" i="1" cap="none" spc="0" dirty="0">
                <a:ln w="0"/>
                <a:solidFill>
                  <a:schemeClr val="accent1"/>
                </a:solidFill>
                <a:latin typeface="Candara" panose="020E0502030303020204" pitchFamily="34" charset="0"/>
              </a:rPr>
              <a:t>Extensive reading</a:t>
            </a:r>
            <a:endParaRPr lang="zh-CN" altLang="en-US" sz="4000" b="0" i="1" cap="none" spc="0" dirty="0">
              <a:ln w="0"/>
              <a:solidFill>
                <a:schemeClr val="accent1"/>
              </a:solidFill>
              <a:latin typeface="Candara" panose="020E0502030303020204" pitchFamily="34" charset="0"/>
            </a:endParaRPr>
          </a:p>
        </p:txBody>
      </p:sp>
      <p:sp>
        <p:nvSpPr>
          <p:cNvPr id="6" name="矩形 5"/>
          <p:cNvSpPr/>
          <p:nvPr/>
        </p:nvSpPr>
        <p:spPr>
          <a:xfrm>
            <a:off x="538480" y="3795395"/>
            <a:ext cx="9755505" cy="645160"/>
          </a:xfrm>
          <a:prstGeom prst="rect">
            <a:avLst/>
          </a:prstGeom>
          <a:noFill/>
        </p:spPr>
        <p:txBody>
          <a:bodyPr wrap="square" lIns="91440" tIns="45720" rIns="91440" bIns="45720">
            <a:spAutoFit/>
          </a:bodyPr>
          <a:p>
            <a:r>
              <a:rPr lang="en-US" sz="3600" dirty="0">
                <a:ln w="0"/>
                <a:latin typeface="Candara" panose="020E0502030303020204" pitchFamily="34" charset="0"/>
              </a:rPr>
              <a:t>2.What advantages do they have over humans?</a:t>
            </a:r>
            <a:endParaRPr lang="zh-CN" altLang="en-US" sz="3600" dirty="0">
              <a:ln w="0"/>
              <a:latin typeface="Candara" panose="020E0502030303020204" pitchFamily="34" charset="0"/>
            </a:endParaRPr>
          </a:p>
        </p:txBody>
      </p:sp>
      <p:sp>
        <p:nvSpPr>
          <p:cNvPr id="3" name="矩形 2"/>
          <p:cNvSpPr/>
          <p:nvPr/>
        </p:nvSpPr>
        <p:spPr>
          <a:xfrm>
            <a:off x="850900" y="4440555"/>
            <a:ext cx="10077450" cy="1322070"/>
          </a:xfrm>
          <a:prstGeom prst="rect">
            <a:avLst/>
          </a:prstGeom>
          <a:noFill/>
        </p:spPr>
        <p:txBody>
          <a:bodyPr wrap="square" lIns="91440" tIns="45720" rIns="91440" bIns="45720">
            <a:spAutoFit/>
          </a:bodyPr>
          <a:p>
            <a:pPr algn="l"/>
            <a:r>
              <a:rPr lang="en-US" altLang="zh-CN" sz="4000" b="0" i="1" cap="none" spc="0" dirty="0">
                <a:ln w="0"/>
                <a:solidFill>
                  <a:srgbClr val="FF0000"/>
                </a:solidFill>
                <a:latin typeface="Candara" panose="020E0502030303020204" pitchFamily="34" charset="0"/>
              </a:rPr>
              <a:t>work faster without being tired; reduce the human cost; safer;  avoid embarrassment ...</a:t>
            </a:r>
            <a:endParaRPr lang="en-US" altLang="zh-CN" sz="4000" b="0" i="1" cap="none" spc="0" dirty="0">
              <a:ln w="0"/>
              <a:solidFill>
                <a:srgbClr val="FF0000"/>
              </a:solidFill>
              <a:latin typeface="Candara" panose="020E0502030303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flipH="1">
            <a:off x="-185420" y="185420"/>
            <a:ext cx="1232535" cy="862330"/>
          </a:xfrm>
          <a:prstGeom prst="rect">
            <a:avLst/>
          </a:prstGeom>
        </p:spPr>
      </p:pic>
      <p:sp>
        <p:nvSpPr>
          <p:cNvPr id="7" name="矩形 6"/>
          <p:cNvSpPr/>
          <p:nvPr/>
        </p:nvSpPr>
        <p:spPr>
          <a:xfrm>
            <a:off x="2371725" y="1070610"/>
            <a:ext cx="7441565" cy="583565"/>
          </a:xfrm>
          <a:prstGeom prst="rect">
            <a:avLst/>
          </a:prstGeom>
          <a:noFill/>
        </p:spPr>
        <p:txBody>
          <a:bodyPr wrap="square" lIns="91440" tIns="45720" rIns="91440" bIns="45720">
            <a:spAutoFit/>
          </a:bodyPr>
          <a:lstStyle/>
          <a:p>
            <a:r>
              <a:rPr lang="en-US" altLang="zh-CN" sz="3200" cap="none" spc="0" dirty="0">
                <a:ln w="0"/>
                <a:latin typeface="Candara" panose="020E0502030303020204" pitchFamily="34" charset="0"/>
              </a:rPr>
              <a:t>What kind of work is suitable for a robot?</a:t>
            </a:r>
            <a:endParaRPr lang="en-US" altLang="zh-CN" sz="3200" cap="none" spc="0" dirty="0">
              <a:ln w="0"/>
              <a:latin typeface="Candara" panose="020E0502030303020204" pitchFamily="34" charset="0"/>
            </a:endParaRPr>
          </a:p>
        </p:txBody>
      </p:sp>
      <p:sp>
        <p:nvSpPr>
          <p:cNvPr id="8" name="文本框 7"/>
          <p:cNvSpPr txBox="1"/>
          <p:nvPr/>
        </p:nvSpPr>
        <p:spPr>
          <a:xfrm>
            <a:off x="6201410" y="1906905"/>
            <a:ext cx="2328545" cy="645160"/>
          </a:xfrm>
          <a:prstGeom prst="rect">
            <a:avLst/>
          </a:prstGeom>
          <a:solidFill>
            <a:srgbClr val="F1DBAF"/>
          </a:solidFill>
          <a:ln>
            <a:noFill/>
          </a:ln>
        </p:spPr>
        <p:txBody>
          <a:bodyPr wrap="square" rtlCol="0">
            <a:spAutoFit/>
          </a:bodyPr>
          <a:lstStyle/>
          <a:p>
            <a:pPr lvl="0" algn="l">
              <a:buClrTx/>
              <a:buSzTx/>
              <a:buFontTx/>
            </a:pPr>
            <a:r>
              <a:rPr lang="en-US" altLang="zh-CN" sz="3600" dirty="0">
                <a:latin typeface="Candara" panose="020E0502030303020204" pitchFamily="34" charset="0"/>
                <a:sym typeface="+mn-ea"/>
              </a:rPr>
              <a:t>can’t do</a:t>
            </a:r>
            <a:endParaRPr lang="en-US" altLang="zh-CN" sz="3600" dirty="0">
              <a:latin typeface="Candara" panose="020E0502030303020204" pitchFamily="34" charset="0"/>
              <a:sym typeface="+mn-ea"/>
            </a:endParaRPr>
          </a:p>
        </p:txBody>
      </p:sp>
      <p:sp>
        <p:nvSpPr>
          <p:cNvPr id="9" name="文本框 8"/>
          <p:cNvSpPr txBox="1"/>
          <p:nvPr/>
        </p:nvSpPr>
        <p:spPr>
          <a:xfrm>
            <a:off x="6201410" y="3304540"/>
            <a:ext cx="4225925" cy="645160"/>
          </a:xfrm>
          <a:prstGeom prst="rect">
            <a:avLst/>
          </a:prstGeom>
          <a:solidFill>
            <a:srgbClr val="FFFE89"/>
          </a:solidFill>
          <a:ln>
            <a:noFill/>
          </a:ln>
        </p:spPr>
        <p:txBody>
          <a:bodyPr wrap="square" rtlCol="0">
            <a:spAutoFit/>
          </a:bodyPr>
          <a:lstStyle/>
          <a:p>
            <a:r>
              <a:rPr lang="en-US" altLang="zh-CN" sz="3600" dirty="0">
                <a:latin typeface="Candara" panose="020E0502030303020204" pitchFamily="34" charset="0"/>
              </a:rPr>
              <a:t>have difficulty doing</a:t>
            </a:r>
            <a:endParaRPr lang="zh-CN" altLang="en-US" sz="3600" dirty="0">
              <a:latin typeface="Candara" panose="020E0502030303020204" pitchFamily="34" charset="0"/>
            </a:endParaRPr>
          </a:p>
        </p:txBody>
      </p:sp>
      <p:sp>
        <p:nvSpPr>
          <p:cNvPr id="10" name="文本框 9"/>
          <p:cNvSpPr txBox="1"/>
          <p:nvPr/>
        </p:nvSpPr>
        <p:spPr>
          <a:xfrm>
            <a:off x="3112135" y="4516755"/>
            <a:ext cx="2882900" cy="645160"/>
          </a:xfrm>
          <a:prstGeom prst="rect">
            <a:avLst/>
          </a:prstGeom>
          <a:solidFill>
            <a:srgbClr val="F1DBAF"/>
          </a:solidFill>
          <a:ln>
            <a:noFill/>
          </a:ln>
        </p:spPr>
        <p:txBody>
          <a:bodyPr wrap="square" rtlCol="0">
            <a:spAutoFit/>
          </a:bodyPr>
          <a:lstStyle/>
          <a:p>
            <a:pPr lvl="0" algn="l">
              <a:buClrTx/>
              <a:buSzTx/>
              <a:buFontTx/>
            </a:pPr>
            <a:r>
              <a:rPr lang="en-US" altLang="zh-CN" sz="3600" dirty="0">
                <a:latin typeface="Candara" panose="020E0502030303020204" pitchFamily="34" charset="0"/>
                <a:sym typeface="+mn-ea"/>
              </a:rPr>
              <a:t>what humans</a:t>
            </a:r>
            <a:endParaRPr lang="en-US" altLang="zh-CN" sz="3600" dirty="0">
              <a:latin typeface="Candara" panose="020E0502030303020204" pitchFamily="34" charset="0"/>
              <a:sym typeface="+mn-ea"/>
            </a:endParaRPr>
          </a:p>
        </p:txBody>
      </p:sp>
      <p:sp>
        <p:nvSpPr>
          <p:cNvPr id="13" name="矩形 12"/>
          <p:cNvSpPr/>
          <p:nvPr/>
        </p:nvSpPr>
        <p:spPr>
          <a:xfrm>
            <a:off x="957415" y="110946"/>
            <a:ext cx="3854450" cy="706755"/>
          </a:xfrm>
          <a:prstGeom prst="rect">
            <a:avLst/>
          </a:prstGeom>
          <a:solidFill>
            <a:schemeClr val="accent2">
              <a:lumMod val="20000"/>
              <a:lumOff val="80000"/>
            </a:schemeClr>
          </a:solidFill>
        </p:spPr>
        <p:txBody>
          <a:bodyPr wrap="none" lIns="91440" tIns="45720" rIns="91440" bIns="45720">
            <a:spAutoFit/>
          </a:bodyPr>
          <a:lstStyle/>
          <a:p>
            <a:pPr algn="ctr"/>
            <a:r>
              <a:rPr lang="en-US" altLang="zh-CN" sz="4000" b="0" i="1" cap="none" spc="0" dirty="0">
                <a:ln w="0"/>
                <a:solidFill>
                  <a:schemeClr val="accent1"/>
                </a:solidFill>
                <a:latin typeface="Candara" panose="020E0502030303020204" pitchFamily="34" charset="0"/>
              </a:rPr>
              <a:t>Extensive reading</a:t>
            </a:r>
            <a:endParaRPr lang="zh-CN" altLang="en-US" sz="4000" b="0" i="1" cap="none" spc="0" dirty="0">
              <a:ln w="0"/>
              <a:solidFill>
                <a:schemeClr val="accent1"/>
              </a:solidFill>
              <a:latin typeface="Candara" panose="020E0502030303020204" pitchFamily="34" charset="0"/>
            </a:endParaRPr>
          </a:p>
        </p:txBody>
      </p:sp>
      <p:sp>
        <p:nvSpPr>
          <p:cNvPr id="16" name="右大括号 15"/>
          <p:cNvSpPr/>
          <p:nvPr/>
        </p:nvSpPr>
        <p:spPr>
          <a:xfrm flipH="1">
            <a:off x="2665095" y="1906905"/>
            <a:ext cx="438785" cy="3441065"/>
          </a:xfrm>
          <a:prstGeom prst="rightBrace">
            <a:avLst>
              <a:gd name="adj1" fmla="val 80208"/>
              <a:gd name="adj2" fmla="val 48202"/>
            </a:avLst>
          </a:prstGeom>
          <a:ln w="889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accent1">
                  <a:lumMod val="75000"/>
                </a:schemeClr>
              </a:solidFill>
              <a:latin typeface="Candara" panose="020E0502030303020204" pitchFamily="34" charset="0"/>
            </a:endParaRPr>
          </a:p>
        </p:txBody>
      </p:sp>
      <p:pic>
        <p:nvPicPr>
          <p:cNvPr id="17" name="图片 16"/>
          <p:cNvPicPr>
            <a:picLocks noChangeAspect="1"/>
          </p:cNvPicPr>
          <p:nvPr/>
        </p:nvPicPr>
        <p:blipFill>
          <a:blip r:embed="rId2"/>
          <a:stretch>
            <a:fillRect/>
          </a:stretch>
        </p:blipFill>
        <p:spPr>
          <a:xfrm>
            <a:off x="560705" y="2033905"/>
            <a:ext cx="1810385" cy="2085340"/>
          </a:xfrm>
          <a:prstGeom prst="ellipse">
            <a:avLst/>
          </a:prstGeom>
        </p:spPr>
      </p:pic>
      <p:sp>
        <p:nvSpPr>
          <p:cNvPr id="24" name="文本框 23"/>
          <p:cNvSpPr txBox="1"/>
          <p:nvPr/>
        </p:nvSpPr>
        <p:spPr>
          <a:xfrm>
            <a:off x="306705" y="4119245"/>
            <a:ext cx="2654300" cy="645160"/>
          </a:xfrm>
          <a:prstGeom prst="rect">
            <a:avLst/>
          </a:prstGeom>
          <a:noFill/>
        </p:spPr>
        <p:txBody>
          <a:bodyPr wrap="none" rtlCol="0" anchor="t">
            <a:spAutoFit/>
          </a:bodyPr>
          <a:lstStyle/>
          <a:p>
            <a:r>
              <a:rPr lang="en-US" altLang="zh-CN" sz="3600" b="1" dirty="0">
                <a:solidFill>
                  <a:srgbClr val="FF0000"/>
                </a:solidFill>
                <a:latin typeface="MV Boli" panose="02000500030200090000" charset="0"/>
                <a:cs typeface="MV Boli" panose="02000500030200090000" charset="0"/>
                <a:sym typeface="+mn-ea"/>
              </a:rPr>
              <a:t>I can do</a:t>
            </a:r>
            <a:r>
              <a:rPr lang="en-US" altLang="zh-CN" sz="3600" b="1" dirty="0">
                <a:solidFill>
                  <a:srgbClr val="0070C0"/>
                </a:solidFill>
                <a:latin typeface="MV Boli" panose="02000500030200090000" charset="0"/>
                <a:cs typeface="MV Boli" panose="02000500030200090000" charset="0"/>
                <a:sym typeface="+mn-ea"/>
              </a:rPr>
              <a:t> </a:t>
            </a:r>
            <a:r>
              <a:rPr lang="en-US" altLang="zh-CN" sz="3600" b="1" dirty="0">
                <a:solidFill>
                  <a:srgbClr val="FF0000"/>
                </a:solidFill>
                <a:latin typeface="MV Boli" panose="02000500030200090000" charset="0"/>
                <a:cs typeface="MV Boli" panose="02000500030200090000" charset="0"/>
                <a:sym typeface="+mn-ea"/>
              </a:rPr>
              <a:t>...</a:t>
            </a:r>
            <a:endParaRPr lang="en-US" altLang="zh-CN" sz="3600" b="1" dirty="0">
              <a:solidFill>
                <a:srgbClr val="FF0000"/>
              </a:solidFill>
              <a:latin typeface="MV Boli" panose="02000500030200090000" charset="0"/>
              <a:cs typeface="MV Boli" panose="02000500030200090000" charset="0"/>
              <a:sym typeface="+mn-ea"/>
            </a:endParaRPr>
          </a:p>
        </p:txBody>
      </p:sp>
      <p:sp>
        <p:nvSpPr>
          <p:cNvPr id="3" name="文本框 2"/>
          <p:cNvSpPr txBox="1"/>
          <p:nvPr/>
        </p:nvSpPr>
        <p:spPr>
          <a:xfrm>
            <a:off x="3239135" y="1921510"/>
            <a:ext cx="2962275" cy="645160"/>
          </a:xfrm>
          <a:prstGeom prst="rect">
            <a:avLst/>
          </a:prstGeom>
          <a:solidFill>
            <a:srgbClr val="F1DBAF"/>
          </a:solidFill>
          <a:ln>
            <a:noFill/>
          </a:ln>
        </p:spPr>
        <p:txBody>
          <a:bodyPr wrap="square" rtlCol="0">
            <a:spAutoFit/>
          </a:bodyPr>
          <a:p>
            <a:pPr lvl="0" algn="l">
              <a:buClrTx/>
              <a:buSzTx/>
              <a:buFontTx/>
            </a:pPr>
            <a:r>
              <a:rPr lang="en-US" altLang="zh-CN" sz="3600" dirty="0">
                <a:latin typeface="Candara" panose="020E0502030303020204" pitchFamily="34" charset="0"/>
                <a:sym typeface="+mn-ea"/>
              </a:rPr>
              <a:t>what humans </a:t>
            </a:r>
            <a:endParaRPr lang="en-US" altLang="zh-CN" sz="3600" dirty="0">
              <a:latin typeface="Candara" panose="020E0502030303020204" pitchFamily="34" charset="0"/>
              <a:sym typeface="+mn-ea"/>
            </a:endParaRPr>
          </a:p>
        </p:txBody>
      </p:sp>
      <p:sp>
        <p:nvSpPr>
          <p:cNvPr id="4" name="文本框 3"/>
          <p:cNvSpPr txBox="1"/>
          <p:nvPr/>
        </p:nvSpPr>
        <p:spPr>
          <a:xfrm>
            <a:off x="3239135" y="3304540"/>
            <a:ext cx="2962910" cy="645160"/>
          </a:xfrm>
          <a:prstGeom prst="rect">
            <a:avLst/>
          </a:prstGeom>
          <a:solidFill>
            <a:srgbClr val="FFFE89"/>
          </a:solidFill>
          <a:ln>
            <a:noFill/>
          </a:ln>
        </p:spPr>
        <p:txBody>
          <a:bodyPr wrap="square" rtlCol="0">
            <a:spAutoFit/>
          </a:bodyPr>
          <a:p>
            <a:r>
              <a:rPr lang="en-US" altLang="zh-CN" sz="3600" dirty="0">
                <a:latin typeface="Candara" panose="020E0502030303020204" pitchFamily="34" charset="0"/>
              </a:rPr>
              <a:t>what humans</a:t>
            </a:r>
            <a:endParaRPr lang="zh-CN" altLang="en-US" sz="3600" dirty="0">
              <a:latin typeface="Candara" panose="020E0502030303020204" pitchFamily="34" charset="0"/>
            </a:endParaRPr>
          </a:p>
        </p:txBody>
      </p:sp>
      <p:sp>
        <p:nvSpPr>
          <p:cNvPr id="5" name="文本框 4"/>
          <p:cNvSpPr txBox="1"/>
          <p:nvPr/>
        </p:nvSpPr>
        <p:spPr>
          <a:xfrm>
            <a:off x="5934710" y="4516755"/>
            <a:ext cx="3878580" cy="645160"/>
          </a:xfrm>
          <a:prstGeom prst="rect">
            <a:avLst/>
          </a:prstGeom>
          <a:solidFill>
            <a:srgbClr val="F1DBAF"/>
          </a:solidFill>
          <a:ln>
            <a:noFill/>
          </a:ln>
        </p:spPr>
        <p:txBody>
          <a:bodyPr wrap="square" rtlCol="0">
            <a:spAutoFit/>
          </a:bodyPr>
          <a:p>
            <a:pPr lvl="0" algn="l">
              <a:buClrTx/>
              <a:buSzTx/>
              <a:buFontTx/>
            </a:pPr>
            <a:r>
              <a:rPr lang="en-US" altLang="zh-CN" sz="3600" dirty="0">
                <a:latin typeface="Candara" panose="020E0502030303020204" pitchFamily="34" charset="0"/>
                <a:sym typeface="+mn-ea"/>
              </a:rPr>
              <a:t>aren’t willing to do</a:t>
            </a:r>
            <a:endParaRPr lang="en-US" altLang="zh-CN" sz="3600" dirty="0">
              <a:latin typeface="Candara" panose="020E0502030303020204" pitchFamily="34"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24" grpId="0"/>
      <p:bldP spid="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flipH="1">
            <a:off x="-196850" y="1270"/>
            <a:ext cx="1232535" cy="862330"/>
          </a:xfrm>
          <a:prstGeom prst="rect">
            <a:avLst/>
          </a:prstGeom>
        </p:spPr>
      </p:pic>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09322" y="959451"/>
            <a:ext cx="1478949" cy="147894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文本框 7"/>
          <p:cNvSpPr txBox="1"/>
          <p:nvPr/>
        </p:nvSpPr>
        <p:spPr>
          <a:xfrm>
            <a:off x="443230" y="1176655"/>
            <a:ext cx="11306175" cy="1245235"/>
          </a:xfrm>
          <a:prstGeom prst="rect">
            <a:avLst/>
          </a:prstGeom>
          <a:noFill/>
        </p:spPr>
        <p:txBody>
          <a:bodyPr wrap="square">
            <a:spAutoFit/>
          </a:bodyPr>
          <a:lstStyle/>
          <a:p>
            <a:pPr>
              <a:lnSpc>
                <a:spcPts val="4500"/>
              </a:lnSpc>
            </a:pPr>
            <a:r>
              <a:rPr lang="en-US" altLang="zh-CN" sz="3200" dirty="0">
                <a:latin typeface="MV Boli" panose="02000500030200090000" charset="0"/>
                <a:cs typeface="MV Boli" panose="02000500030200090000" charset="0"/>
              </a:rPr>
              <a:t>With the development of AI, scientists find ___________________________________________.</a:t>
            </a:r>
            <a:endParaRPr lang="en-US" altLang="zh-CN" sz="3200" dirty="0">
              <a:latin typeface="MV Boli" panose="02000500030200090000" charset="0"/>
              <a:cs typeface="MV Boli" panose="02000500030200090000" charset="0"/>
            </a:endParaRPr>
          </a:p>
        </p:txBody>
      </p:sp>
      <p:sp>
        <p:nvSpPr>
          <p:cNvPr id="17" name="矩形 16"/>
          <p:cNvSpPr/>
          <p:nvPr/>
        </p:nvSpPr>
        <p:spPr>
          <a:xfrm>
            <a:off x="850848" y="-123"/>
            <a:ext cx="3854450" cy="706755"/>
          </a:xfrm>
          <a:prstGeom prst="rect">
            <a:avLst/>
          </a:prstGeom>
          <a:solidFill>
            <a:schemeClr val="accent2">
              <a:lumMod val="20000"/>
              <a:lumOff val="80000"/>
            </a:schemeClr>
          </a:solidFill>
        </p:spPr>
        <p:txBody>
          <a:bodyPr wrap="none" lIns="91440" tIns="45720" rIns="91440" bIns="45720">
            <a:spAutoFit/>
          </a:bodyPr>
          <a:lstStyle/>
          <a:p>
            <a:pPr algn="ctr"/>
            <a:r>
              <a:rPr lang="en-US" altLang="zh-CN" sz="4000" b="0" i="1" cap="none" spc="0" dirty="0">
                <a:ln w="0"/>
                <a:solidFill>
                  <a:schemeClr val="accent1"/>
                </a:solidFill>
                <a:latin typeface="Candara" panose="020E0502030303020204" pitchFamily="34" charset="0"/>
              </a:rPr>
              <a:t>Extensive reading</a:t>
            </a:r>
            <a:endParaRPr lang="zh-CN" altLang="en-US" sz="4000" b="0" i="1" cap="none" spc="0" dirty="0">
              <a:ln w="0"/>
              <a:solidFill>
                <a:schemeClr val="accent1"/>
              </a:solidFill>
              <a:latin typeface="Candara" panose="020E0502030303020204" pitchFamily="34" charset="0"/>
            </a:endParaRPr>
          </a:p>
        </p:txBody>
      </p:sp>
      <p:sp>
        <p:nvSpPr>
          <p:cNvPr id="2" name="文本框 1"/>
          <p:cNvSpPr txBox="1"/>
          <p:nvPr/>
        </p:nvSpPr>
        <p:spPr>
          <a:xfrm>
            <a:off x="850900" y="1633220"/>
            <a:ext cx="6749415" cy="668020"/>
          </a:xfrm>
          <a:prstGeom prst="rect">
            <a:avLst/>
          </a:prstGeom>
          <a:noFill/>
        </p:spPr>
        <p:txBody>
          <a:bodyPr wrap="square">
            <a:spAutoFit/>
          </a:bodyPr>
          <a:p>
            <a:pPr>
              <a:lnSpc>
                <a:spcPts val="4500"/>
              </a:lnSpc>
            </a:pPr>
            <a:r>
              <a:rPr lang="en-US" altLang="zh-CN" sz="3200" dirty="0">
                <a:solidFill>
                  <a:srgbClr val="FF0000"/>
                </a:solidFill>
                <a:latin typeface="MV Boli" panose="02000500030200090000" charset="0"/>
                <a:cs typeface="MV Boli" panose="02000500030200090000" charset="0"/>
              </a:rPr>
              <a:t>it harder to answer the question</a:t>
            </a:r>
            <a:endParaRPr lang="en-US" altLang="zh-CN" sz="3200" dirty="0">
              <a:solidFill>
                <a:srgbClr val="FF0000"/>
              </a:solidFill>
              <a:latin typeface="MV Boli" panose="02000500030200090000" charset="0"/>
              <a:cs typeface="MV Boli" panose="02000500030200090000" charset="0"/>
            </a:endParaRPr>
          </a:p>
        </p:txBody>
      </p:sp>
      <p:sp>
        <p:nvSpPr>
          <p:cNvPr id="3" name="文本框 2"/>
          <p:cNvSpPr txBox="1"/>
          <p:nvPr/>
        </p:nvSpPr>
        <p:spPr>
          <a:xfrm>
            <a:off x="442595" y="2661285"/>
            <a:ext cx="11306175" cy="1245235"/>
          </a:xfrm>
          <a:prstGeom prst="rect">
            <a:avLst/>
          </a:prstGeom>
          <a:noFill/>
        </p:spPr>
        <p:txBody>
          <a:bodyPr wrap="square">
            <a:spAutoFit/>
          </a:bodyPr>
          <a:p>
            <a:pPr>
              <a:lnSpc>
                <a:spcPts val="4500"/>
              </a:lnSpc>
            </a:pPr>
            <a:r>
              <a:rPr lang="en-US" altLang="zh-CN" sz="3200" dirty="0">
                <a:latin typeface="MV Boli" panose="02000500030200090000" charset="0"/>
                <a:cs typeface="MV Boli" panose="02000500030200090000" charset="0"/>
              </a:rPr>
              <a:t>This has made us consider about ___________________________________________________.</a:t>
            </a:r>
            <a:endParaRPr lang="en-US" altLang="zh-CN" sz="3200" dirty="0">
              <a:latin typeface="MV Boli" panose="02000500030200090000" charset="0"/>
              <a:cs typeface="MV Boli" panose="02000500030200090000" charset="0"/>
            </a:endParaRPr>
          </a:p>
        </p:txBody>
      </p:sp>
      <p:sp>
        <p:nvSpPr>
          <p:cNvPr id="4" name="文本框 3"/>
          <p:cNvSpPr txBox="1"/>
          <p:nvPr/>
        </p:nvSpPr>
        <p:spPr>
          <a:xfrm>
            <a:off x="443230" y="3227705"/>
            <a:ext cx="11045825" cy="668020"/>
          </a:xfrm>
          <a:prstGeom prst="rect">
            <a:avLst/>
          </a:prstGeom>
          <a:noFill/>
        </p:spPr>
        <p:txBody>
          <a:bodyPr wrap="square">
            <a:spAutoFit/>
          </a:bodyPr>
          <a:p>
            <a:pPr>
              <a:lnSpc>
                <a:spcPts val="4500"/>
              </a:lnSpc>
            </a:pPr>
            <a:r>
              <a:rPr lang="en-US" altLang="zh-CN" sz="3200" dirty="0">
                <a:solidFill>
                  <a:srgbClr val="FF0000"/>
                </a:solidFill>
                <a:latin typeface="MV Boli" panose="02000500030200090000" charset="0"/>
                <a:cs typeface="MV Boli" panose="02000500030200090000" charset="0"/>
              </a:rPr>
              <a:t>whether to give robots the same rights as humans’</a:t>
            </a:r>
            <a:endParaRPr lang="en-US" altLang="zh-CN" sz="3200" dirty="0">
              <a:solidFill>
                <a:srgbClr val="FF0000"/>
              </a:solidFill>
              <a:latin typeface="MV Boli" panose="02000500030200090000" charset="0"/>
              <a:cs typeface="MV Boli" panose="02000500030200090000" charset="0"/>
            </a:endParaRPr>
          </a:p>
        </p:txBody>
      </p:sp>
      <p:sp>
        <p:nvSpPr>
          <p:cNvPr id="6" name="文本框 5"/>
          <p:cNvSpPr txBox="1"/>
          <p:nvPr/>
        </p:nvSpPr>
        <p:spPr>
          <a:xfrm>
            <a:off x="539115" y="4448175"/>
            <a:ext cx="11306175" cy="1245235"/>
          </a:xfrm>
          <a:prstGeom prst="rect">
            <a:avLst/>
          </a:prstGeom>
          <a:noFill/>
        </p:spPr>
        <p:txBody>
          <a:bodyPr wrap="square">
            <a:spAutoFit/>
          </a:bodyPr>
          <a:p>
            <a:pPr>
              <a:lnSpc>
                <a:spcPts val="4500"/>
              </a:lnSpc>
            </a:pPr>
            <a:r>
              <a:rPr lang="en-US" altLang="zh-CN" sz="3200" dirty="0">
                <a:latin typeface="MV Boli" panose="02000500030200090000" charset="0"/>
                <a:cs typeface="MV Boli" panose="02000500030200090000" charset="0"/>
              </a:rPr>
              <a:t>But it is worth noting that AI ___________________________________________________.</a:t>
            </a:r>
            <a:endParaRPr lang="en-US" altLang="zh-CN" sz="3200" dirty="0">
              <a:latin typeface="MV Boli" panose="02000500030200090000" charset="0"/>
              <a:cs typeface="MV Boli" panose="02000500030200090000" charset="0"/>
            </a:endParaRPr>
          </a:p>
        </p:txBody>
      </p:sp>
      <p:sp>
        <p:nvSpPr>
          <p:cNvPr id="7" name="文本框 6"/>
          <p:cNvSpPr txBox="1"/>
          <p:nvPr/>
        </p:nvSpPr>
        <p:spPr>
          <a:xfrm>
            <a:off x="573405" y="5025390"/>
            <a:ext cx="11045825" cy="668020"/>
          </a:xfrm>
          <a:prstGeom prst="rect">
            <a:avLst/>
          </a:prstGeom>
          <a:noFill/>
        </p:spPr>
        <p:txBody>
          <a:bodyPr wrap="square">
            <a:spAutoFit/>
          </a:bodyPr>
          <a:p>
            <a:pPr>
              <a:lnSpc>
                <a:spcPts val="4500"/>
              </a:lnSpc>
            </a:pPr>
            <a:r>
              <a:rPr lang="en-US" altLang="zh-CN" sz="3200" dirty="0">
                <a:solidFill>
                  <a:srgbClr val="FF0000"/>
                </a:solidFill>
                <a:latin typeface="MV Boli" panose="02000500030200090000" charset="0"/>
                <a:cs typeface="MV Boli" panose="02000500030200090000" charset="0"/>
              </a:rPr>
              <a:t>is clever enough to learn what humans teach it</a:t>
            </a:r>
            <a:endParaRPr lang="en-US" altLang="zh-CN" sz="3200" dirty="0">
              <a:solidFill>
                <a:srgbClr val="FF0000"/>
              </a:solidFill>
              <a:latin typeface="MV Boli" panose="02000500030200090000" charset="0"/>
              <a:cs typeface="MV Boli" panose="02000500030200090000"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4"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flipH="1">
            <a:off x="-196850" y="1270"/>
            <a:ext cx="1232535" cy="862330"/>
          </a:xfrm>
          <a:prstGeom prst="rect">
            <a:avLst/>
          </a:prstGeom>
        </p:spPr>
      </p:pic>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09322" y="959451"/>
            <a:ext cx="1478949" cy="147894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文本框 7"/>
          <p:cNvSpPr txBox="1"/>
          <p:nvPr/>
        </p:nvSpPr>
        <p:spPr>
          <a:xfrm>
            <a:off x="481330" y="2063750"/>
            <a:ext cx="11306175" cy="2399665"/>
          </a:xfrm>
          <a:prstGeom prst="rect">
            <a:avLst/>
          </a:prstGeom>
          <a:noFill/>
        </p:spPr>
        <p:txBody>
          <a:bodyPr wrap="square">
            <a:spAutoFit/>
          </a:bodyPr>
          <a:lstStyle/>
          <a:p>
            <a:pPr>
              <a:lnSpc>
                <a:spcPts val="4500"/>
              </a:lnSpc>
            </a:pPr>
            <a:r>
              <a:rPr lang="en-US" altLang="zh-CN" sz="3200" dirty="0">
                <a:latin typeface="MV Boli" panose="02000500030200090000" charset="0"/>
                <a:cs typeface="MV Boli" panose="02000500030200090000" charset="0"/>
              </a:rPr>
              <a:t>Discuss the two questions:</a:t>
            </a:r>
            <a:endParaRPr lang="en-US" altLang="zh-CN" sz="3200" dirty="0">
              <a:latin typeface="MV Boli" panose="02000500030200090000" charset="0"/>
              <a:cs typeface="MV Boli" panose="02000500030200090000" charset="0"/>
            </a:endParaRPr>
          </a:p>
          <a:p>
            <a:pPr>
              <a:lnSpc>
                <a:spcPts val="4500"/>
              </a:lnSpc>
            </a:pPr>
            <a:r>
              <a:rPr lang="en-US" altLang="zh-CN" sz="3200" dirty="0">
                <a:latin typeface="MV Boli" panose="02000500030200090000" charset="0"/>
                <a:cs typeface="MV Boli" panose="02000500030200090000" charset="0"/>
              </a:rPr>
              <a:t>1.Will the development of AI bring us any problems?</a:t>
            </a:r>
            <a:endParaRPr lang="en-US" altLang="zh-CN" sz="3200" dirty="0">
              <a:latin typeface="MV Boli" panose="02000500030200090000" charset="0"/>
              <a:cs typeface="MV Boli" panose="02000500030200090000" charset="0"/>
            </a:endParaRPr>
          </a:p>
          <a:p>
            <a:pPr>
              <a:lnSpc>
                <a:spcPts val="4500"/>
              </a:lnSpc>
            </a:pPr>
            <a:endParaRPr lang="en-US" altLang="zh-CN" sz="3200" dirty="0">
              <a:latin typeface="MV Boli" panose="02000500030200090000" charset="0"/>
              <a:cs typeface="MV Boli" panose="02000500030200090000" charset="0"/>
            </a:endParaRPr>
          </a:p>
          <a:p>
            <a:pPr>
              <a:lnSpc>
                <a:spcPts val="4500"/>
              </a:lnSpc>
            </a:pPr>
            <a:r>
              <a:rPr lang="en-US" altLang="zh-CN" sz="3200" dirty="0">
                <a:latin typeface="MV Boli" panose="02000500030200090000" charset="0"/>
                <a:cs typeface="MV Boli" panose="02000500030200090000" charset="0"/>
              </a:rPr>
              <a:t>2.Is the development of AI only a matter of technology?</a:t>
            </a:r>
            <a:endParaRPr lang="en-US" altLang="zh-CN" sz="3200" dirty="0">
              <a:latin typeface="MV Boli" panose="02000500030200090000" charset="0"/>
              <a:cs typeface="MV Boli" panose="02000500030200090000" charset="0"/>
            </a:endParaRPr>
          </a:p>
        </p:txBody>
      </p:sp>
      <p:sp>
        <p:nvSpPr>
          <p:cNvPr id="17" name="矩形 16"/>
          <p:cNvSpPr/>
          <p:nvPr/>
        </p:nvSpPr>
        <p:spPr>
          <a:xfrm>
            <a:off x="850848" y="-123"/>
            <a:ext cx="3854450" cy="706755"/>
          </a:xfrm>
          <a:prstGeom prst="rect">
            <a:avLst/>
          </a:prstGeom>
          <a:solidFill>
            <a:schemeClr val="accent2">
              <a:lumMod val="20000"/>
              <a:lumOff val="80000"/>
            </a:schemeClr>
          </a:solidFill>
        </p:spPr>
        <p:txBody>
          <a:bodyPr wrap="none" lIns="91440" tIns="45720" rIns="91440" bIns="45720">
            <a:spAutoFit/>
          </a:bodyPr>
          <a:lstStyle/>
          <a:p>
            <a:pPr algn="ctr"/>
            <a:r>
              <a:rPr lang="en-US" altLang="zh-CN" sz="4000" b="0" i="1" cap="none" spc="0" dirty="0">
                <a:ln w="0"/>
                <a:solidFill>
                  <a:schemeClr val="accent1"/>
                </a:solidFill>
                <a:latin typeface="Candara" panose="020E0502030303020204" pitchFamily="34" charset="0"/>
              </a:rPr>
              <a:t>Extensive reading</a:t>
            </a:r>
            <a:endParaRPr lang="zh-CN" altLang="en-US" sz="4000" b="0" i="1" cap="none" spc="0" dirty="0">
              <a:ln w="0"/>
              <a:solidFill>
                <a:schemeClr val="accent1"/>
              </a:solidFill>
              <a:latin typeface="Candara" panose="020E0502030303020204" pitchFamily="34" charset="0"/>
            </a:endParaRPr>
          </a:p>
        </p:txBody>
      </p:sp>
      <p:sp>
        <p:nvSpPr>
          <p:cNvPr id="10" name="矩形 9"/>
          <p:cNvSpPr/>
          <p:nvPr/>
        </p:nvSpPr>
        <p:spPr>
          <a:xfrm>
            <a:off x="615950" y="959465"/>
            <a:ext cx="3086100" cy="706755"/>
          </a:xfrm>
          <a:prstGeom prst="rect">
            <a:avLst/>
          </a:prstGeom>
          <a:noFill/>
        </p:spPr>
        <p:txBody>
          <a:bodyPr wrap="square" lIns="91440" tIns="45720" rIns="91440" bIns="45720">
            <a:spAutoFit/>
          </a:bodyPr>
          <a:lstStyle/>
          <a:p>
            <a:pPr algn="ctr"/>
            <a:r>
              <a:rPr lang="en-US" altLang="zh-CN" sz="4000" b="1" cap="none" spc="0" dirty="0">
                <a:ln w="0"/>
                <a:solidFill>
                  <a:schemeClr val="accent1"/>
                </a:solidFill>
                <a:effectLst>
                  <a:outerShdw blurRad="38100" dist="25400" dir="5400000" algn="ctr" rotWithShape="0">
                    <a:srgbClr val="6E747A">
                      <a:alpha val="43000"/>
                    </a:srgbClr>
                  </a:outerShdw>
                </a:effectLst>
              </a:rPr>
              <a:t>Group work</a:t>
            </a:r>
            <a:endParaRPr lang="en-US" altLang="zh-CN" sz="4000" b="1" dirty="0">
              <a:ln w="0"/>
              <a:solidFill>
                <a:schemeClr val="accent1"/>
              </a:solidFill>
              <a:effectLst>
                <a:outerShdw blurRad="38100" dist="25400" dir="5400000" algn="ctr" rotWithShape="0">
                  <a:srgbClr val="6E747A">
                    <a:alpha val="43000"/>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flipH="1">
            <a:off x="-196850" y="1270"/>
            <a:ext cx="1232535" cy="862330"/>
          </a:xfrm>
          <a:prstGeom prst="rect">
            <a:avLst/>
          </a:prstGeom>
        </p:spPr>
      </p:pic>
      <p:sp>
        <p:nvSpPr>
          <p:cNvPr id="5" name="矩形 4"/>
          <p:cNvSpPr/>
          <p:nvPr/>
        </p:nvSpPr>
        <p:spPr>
          <a:xfrm>
            <a:off x="605790" y="1124619"/>
            <a:ext cx="7829550" cy="3476625"/>
          </a:xfrm>
          <a:prstGeom prst="rect">
            <a:avLst/>
          </a:prstGeom>
          <a:noFill/>
        </p:spPr>
        <p:txBody>
          <a:bodyPr wrap="square" lIns="91440" tIns="45720" rIns="91440" bIns="45720">
            <a:spAutoFit/>
          </a:bodyPr>
          <a:lstStyle/>
          <a:p>
            <a:r>
              <a:rPr lang="en-US" sz="4400" dirty="0">
                <a:latin typeface="Gabriola" panose="04040605051002020D02" pitchFamily="82" charset="0"/>
              </a:rPr>
              <a:t>Robots can do a lot for humans</a:t>
            </a:r>
            <a:r>
              <a:rPr lang="en-US" altLang="zh-CN" sz="4400" dirty="0">
                <a:latin typeface="Gabriola" panose="04040605051002020D02" pitchFamily="82" charset="0"/>
              </a:rPr>
              <a:t>. It gives us much convenience. But at the same time, it can also cause some problems. Humans cannot depend too much on robots, or some day, we will be dominated by AI.</a:t>
            </a:r>
            <a:endParaRPr lang="zh-CN" altLang="en-US" sz="4400" dirty="0">
              <a:latin typeface="Gabriola" panose="04040605051002020D02" pitchFamily="82" charset="0"/>
            </a:endParaRPr>
          </a:p>
        </p:txBody>
      </p:sp>
      <p:pic>
        <p:nvPicPr>
          <p:cNvPr id="3"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21764" t="13061" r="26554" b="12653"/>
          <a:stretch>
            <a:fillRect/>
          </a:stretch>
        </p:blipFill>
        <p:spPr bwMode="auto">
          <a:xfrm>
            <a:off x="8312960" y="1814326"/>
            <a:ext cx="3363686" cy="30217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t="64444" r="60417"/>
          <a:stretch>
            <a:fillRect/>
          </a:stretch>
        </p:blipFill>
        <p:spPr>
          <a:xfrm>
            <a:off x="0" y="-255558"/>
            <a:ext cx="2426517" cy="2179608"/>
          </a:xfrm>
          <a:prstGeom prst="rect">
            <a:avLst/>
          </a:prstGeom>
        </p:spPr>
      </p:pic>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6616" t="19994" r="3017" b="12220"/>
          <a:stretch>
            <a:fillRect/>
          </a:stretch>
        </p:blipFill>
        <p:spPr>
          <a:xfrm>
            <a:off x="-253999" y="1459675"/>
            <a:ext cx="12713970" cy="4627245"/>
          </a:xfrm>
          <a:prstGeom prst="rect">
            <a:avLst/>
          </a:prstGeom>
        </p:spPr>
      </p:pic>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t="28056" r="61944" b="39028"/>
          <a:stretch>
            <a:fillRect/>
          </a:stretch>
        </p:blipFill>
        <p:spPr>
          <a:xfrm rot="16200000">
            <a:off x="-430212" y="4424363"/>
            <a:ext cx="2609850" cy="2257423"/>
          </a:xfrm>
          <a:prstGeom prst="rect">
            <a:avLst/>
          </a:prstGeom>
        </p:spPr>
      </p:pic>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l="1481" r="61944" b="72361"/>
          <a:stretch>
            <a:fillRect/>
          </a:stretch>
        </p:blipFill>
        <p:spPr>
          <a:xfrm rot="5400000" flipH="1">
            <a:off x="9990137" y="-277813"/>
            <a:ext cx="2508250" cy="1895475"/>
          </a:xfrm>
          <a:prstGeom prst="rect">
            <a:avLst/>
          </a:prstGeom>
        </p:spPr>
      </p:pic>
      <p:grpSp>
        <p:nvGrpSpPr>
          <p:cNvPr id="6" name="组合 5"/>
          <p:cNvGrpSpPr/>
          <p:nvPr/>
        </p:nvGrpSpPr>
        <p:grpSpPr>
          <a:xfrm>
            <a:off x="9373447" y="3586538"/>
            <a:ext cx="1939077" cy="447675"/>
            <a:chOff x="9373447" y="3586538"/>
            <a:chExt cx="1939077" cy="447675"/>
          </a:xfrm>
        </p:grpSpPr>
        <p:sp>
          <p:nvSpPr>
            <p:cNvPr id="4" name="椭圆 3"/>
            <p:cNvSpPr/>
            <p:nvPr/>
          </p:nvSpPr>
          <p:spPr>
            <a:xfrm>
              <a:off x="9373447" y="3586538"/>
              <a:ext cx="447675" cy="447675"/>
            </a:xfrm>
            <a:prstGeom prst="ellipse">
              <a:avLst/>
            </a:prstGeom>
            <a:solidFill>
              <a:srgbClr val="1F98C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119148" y="3586538"/>
              <a:ext cx="447675" cy="447675"/>
            </a:xfrm>
            <a:prstGeom prst="ellipse">
              <a:avLst/>
            </a:prstGeom>
            <a:solidFill>
              <a:srgbClr val="1F98C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0864849" y="3586538"/>
              <a:ext cx="447675" cy="447675"/>
            </a:xfrm>
            <a:prstGeom prst="ellipse">
              <a:avLst/>
            </a:prstGeom>
            <a:solidFill>
              <a:srgbClr val="1F98C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49225" y="1791999"/>
            <a:ext cx="2136039" cy="1981298"/>
            <a:chOff x="2650" y="2678"/>
            <a:chExt cx="4204" cy="4204"/>
          </a:xfrm>
        </p:grpSpPr>
        <p:sp>
          <p:nvSpPr>
            <p:cNvPr id="37" name="椭圆 36"/>
            <p:cNvSpPr/>
            <p:nvPr/>
          </p:nvSpPr>
          <p:spPr>
            <a:xfrm>
              <a:off x="2650" y="2678"/>
              <a:ext cx="4205" cy="4205"/>
            </a:xfrm>
            <a:prstGeom prst="ellipse">
              <a:avLst/>
            </a:prstGeom>
            <a:solidFill>
              <a:schemeClr val="bg1"/>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base"/>
              <a:endParaRPr lang="zh-CN" altLang="en-US" sz="1800" strike="noStrike" noProof="1">
                <a:solidFill>
                  <a:prstClr val="white"/>
                </a:solidFill>
              </a:endParaRPr>
            </a:p>
          </p:txBody>
        </p:sp>
        <p:pic>
          <p:nvPicPr>
            <p:cNvPr id="11" name="图片 10"/>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2931" y="3042"/>
              <a:ext cx="3643" cy="3680"/>
            </a:xfrm>
            <a:prstGeom prst="rect">
              <a:avLst/>
            </a:prstGeom>
            <a:scene3d>
              <a:camera prst="orthographicFront"/>
              <a:lightRig rig="threePt" dir="t"/>
            </a:scene3d>
            <a:sp3d>
              <a:bevelT prst="slope"/>
            </a:sp3d>
          </p:spPr>
        </p:pic>
      </p:grpSp>
      <p:pic>
        <p:nvPicPr>
          <p:cNvPr id="12" name="图片 11"/>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2224304" y="2402262"/>
            <a:ext cx="3978960" cy="1144270"/>
          </a:xfrm>
          <a:prstGeom prst="rect">
            <a:avLst/>
          </a:prstGeom>
        </p:spPr>
      </p:pic>
      <p:pic>
        <p:nvPicPr>
          <p:cNvPr id="15" name="图片 14"/>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6200141" y="2293620"/>
            <a:ext cx="2600960" cy="1132205"/>
          </a:xfrm>
          <a:prstGeom prst="rect">
            <a:avLst/>
          </a:prstGeom>
        </p:spPr>
      </p:pic>
      <p:sp>
        <p:nvSpPr>
          <p:cNvPr id="22" name="矩形 21"/>
          <p:cNvSpPr/>
          <p:nvPr/>
        </p:nvSpPr>
        <p:spPr>
          <a:xfrm>
            <a:off x="2224134" y="194945"/>
            <a:ext cx="2482215" cy="706755"/>
          </a:xfrm>
          <a:prstGeom prst="rect">
            <a:avLst/>
          </a:prstGeom>
          <a:solidFill>
            <a:srgbClr val="ED7D31">
              <a:lumMod val="20000"/>
              <a:lumOff val="80000"/>
            </a:srgbClr>
          </a:solidFill>
        </p:spPr>
        <p:txBody>
          <a:bodyPr wrap="none" lIns="91440" tIns="45720" rIns="91440" bIns="45720">
            <a:spAutoFit/>
          </a:bodyPr>
          <a:p>
            <a:pPr algn="ctr"/>
            <a:r>
              <a:rPr lang="en-US" altLang="zh-CN" sz="4000" b="0" i="1" cap="none" spc="0" dirty="0">
                <a:ln w="0"/>
                <a:solidFill>
                  <a:srgbClr val="4472C4"/>
                </a:solidFill>
                <a:effectLst>
                  <a:outerShdw blurRad="38100" dist="25400" dir="5400000" algn="ctr" rotWithShape="0">
                    <a:srgbClr val="6E747A">
                      <a:alpha val="43000"/>
                    </a:srgbClr>
                  </a:outerShdw>
                </a:effectLst>
                <a:latin typeface="Candara" panose="020E0502030303020204" pitchFamily="34" charset="0"/>
              </a:rPr>
              <a:t>Homework</a:t>
            </a:r>
            <a:endParaRPr lang="zh-CN" altLang="en-US" sz="4000" b="0" i="1" cap="none" spc="0" dirty="0">
              <a:ln w="0"/>
              <a:solidFill>
                <a:srgbClr val="4472C4"/>
              </a:solidFill>
              <a:effectLst>
                <a:outerShdw blurRad="38100" dist="25400" dir="5400000" algn="ctr" rotWithShape="0">
                  <a:srgbClr val="6E747A">
                    <a:alpha val="43000"/>
                  </a:srgbClr>
                </a:outerShdw>
              </a:effectLst>
              <a:latin typeface="Candara" panose="020E0502030303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900" decel="100000" fill="hold"/>
                                        <p:tgtEl>
                                          <p:spTgt spid="15"/>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flipH="1">
            <a:off x="-196850" y="1270"/>
            <a:ext cx="1232535" cy="862330"/>
          </a:xfrm>
          <a:prstGeom prst="rect">
            <a:avLst/>
          </a:prstGeom>
        </p:spPr>
      </p:pic>
      <p:sp>
        <p:nvSpPr>
          <p:cNvPr id="22" name="矩形 21"/>
          <p:cNvSpPr/>
          <p:nvPr/>
        </p:nvSpPr>
        <p:spPr>
          <a:xfrm>
            <a:off x="1288144" y="1049020"/>
            <a:ext cx="5649595" cy="706755"/>
          </a:xfrm>
          <a:prstGeom prst="rect">
            <a:avLst/>
          </a:prstGeom>
          <a:solidFill>
            <a:srgbClr val="ED7D31">
              <a:lumMod val="20000"/>
              <a:lumOff val="80000"/>
            </a:srgbClr>
          </a:solidFill>
        </p:spPr>
        <p:txBody>
          <a:bodyPr wrap="none" lIns="91440" tIns="45720" rIns="91440" bIns="45720">
            <a:spAutoFit/>
          </a:bodyPr>
          <a:lstStyle/>
          <a:p>
            <a:pPr algn="ctr"/>
            <a:r>
              <a:rPr lang="en-US" altLang="zh-CN" sz="4000" b="0" i="1" cap="none" spc="0" dirty="0">
                <a:ln w="0"/>
                <a:solidFill>
                  <a:srgbClr val="4472C4"/>
                </a:solidFill>
                <a:effectLst>
                  <a:outerShdw blurRad="38100" dist="25400" dir="5400000" algn="ctr" rotWithShape="0">
                    <a:srgbClr val="6E747A">
                      <a:alpha val="43000"/>
                    </a:srgbClr>
                  </a:outerShdw>
                </a:effectLst>
                <a:latin typeface="Candara" panose="020E0502030303020204" pitchFamily="34" charset="0"/>
              </a:rPr>
              <a:t>Your article should include</a:t>
            </a:r>
            <a:endParaRPr lang="zh-CN" altLang="en-US" sz="4000" b="0" i="1" cap="none" spc="0" dirty="0">
              <a:ln w="0"/>
              <a:solidFill>
                <a:srgbClr val="4472C4"/>
              </a:solidFill>
              <a:effectLst>
                <a:outerShdw blurRad="38100" dist="25400" dir="5400000" algn="ctr" rotWithShape="0">
                  <a:srgbClr val="6E747A">
                    <a:alpha val="43000"/>
                  </a:srgbClr>
                </a:outerShdw>
              </a:effectLst>
              <a:latin typeface="Candara" panose="020E0502030303020204" pitchFamily="34" charset="0"/>
            </a:endParaRPr>
          </a:p>
        </p:txBody>
      </p:sp>
      <p:sp>
        <p:nvSpPr>
          <p:cNvPr id="37" name="矩形 36"/>
          <p:cNvSpPr/>
          <p:nvPr/>
        </p:nvSpPr>
        <p:spPr>
          <a:xfrm>
            <a:off x="1174115" y="1997710"/>
            <a:ext cx="10123170" cy="3784600"/>
          </a:xfrm>
          <a:prstGeom prst="rect">
            <a:avLst/>
          </a:prstGeom>
          <a:noFill/>
        </p:spPr>
        <p:txBody>
          <a:bodyPr wrap="square" lIns="91440" tIns="45720" rIns="91440" bIns="45720">
            <a:spAutoFit/>
          </a:bodyPr>
          <a:lstStyle/>
          <a:p>
            <a:r>
              <a:rPr lang="en-US" altLang="zh-CN" sz="4000" dirty="0">
                <a:ln w="0"/>
                <a:latin typeface="Candara" panose="020E0502030303020204" pitchFamily="34" charset="0"/>
              </a:rPr>
              <a:t>What does your robot look like?</a:t>
            </a:r>
            <a:endParaRPr lang="en-US" altLang="zh-CN" sz="4000" dirty="0">
              <a:ln w="0"/>
              <a:latin typeface="Candara" panose="020E0502030303020204" pitchFamily="34" charset="0"/>
            </a:endParaRPr>
          </a:p>
          <a:p>
            <a:r>
              <a:rPr lang="en-US" altLang="zh-CN" sz="4000" dirty="0">
                <a:ln w="0"/>
                <a:latin typeface="Candara" panose="020E0502030303020204" pitchFamily="34" charset="0"/>
              </a:rPr>
              <a:t>What can your robot do?</a:t>
            </a:r>
            <a:endParaRPr lang="en-US" altLang="zh-CN" sz="4000" dirty="0">
              <a:ln w="0"/>
              <a:latin typeface="Candara" panose="020E0502030303020204" pitchFamily="34" charset="0"/>
            </a:endParaRPr>
          </a:p>
          <a:p>
            <a:r>
              <a:rPr lang="en-US" altLang="zh-CN" sz="4000" cap="none" spc="0" dirty="0">
                <a:ln w="0"/>
                <a:latin typeface="Candara" panose="020E0502030303020204" pitchFamily="34" charset="0"/>
              </a:rPr>
              <a:t>What makes it different from other robots?</a:t>
            </a:r>
            <a:endParaRPr lang="en-US" altLang="zh-CN" sz="4000" cap="none" spc="0" dirty="0">
              <a:ln w="0"/>
              <a:latin typeface="Candara" panose="020E0502030303020204" pitchFamily="34" charset="0"/>
            </a:endParaRPr>
          </a:p>
          <a:p>
            <a:r>
              <a:rPr lang="en-US" altLang="zh-CN" sz="4000" cap="none" spc="0" dirty="0">
                <a:ln w="0"/>
                <a:latin typeface="Candara" panose="020E0502030303020204" pitchFamily="34" charset="0"/>
              </a:rPr>
              <a:t>What problem does it have and how will you improve it?</a:t>
            </a:r>
            <a:endParaRPr lang="en-US" altLang="zh-CN" sz="4000" cap="none" spc="0" dirty="0">
              <a:ln w="0"/>
              <a:latin typeface="Candara" panose="020E0502030303020204" pitchFamily="34" charset="0"/>
            </a:endParaRPr>
          </a:p>
          <a:p>
            <a:endParaRPr lang="en-US" altLang="zh-CN" sz="4000" cap="none" spc="0" dirty="0">
              <a:ln w="0"/>
              <a:latin typeface="Candara" panose="020E0502030303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flipH="1">
            <a:off x="-185420" y="185420"/>
            <a:ext cx="1232535" cy="862330"/>
          </a:xfrm>
          <a:prstGeom prst="rect">
            <a:avLst/>
          </a:prstGeom>
        </p:spPr>
      </p:pic>
      <p:sp>
        <p:nvSpPr>
          <p:cNvPr id="4" name="矩形 3"/>
          <p:cNvSpPr/>
          <p:nvPr/>
        </p:nvSpPr>
        <p:spPr>
          <a:xfrm>
            <a:off x="2261235" y="425450"/>
            <a:ext cx="8248650" cy="1322070"/>
          </a:xfrm>
          <a:prstGeom prst="rect">
            <a:avLst/>
          </a:prstGeom>
          <a:noFill/>
        </p:spPr>
        <p:txBody>
          <a:bodyPr wrap="square" lIns="91440" tIns="45720" rIns="91440" bIns="45720">
            <a:spAutoFit/>
          </a:bodyPr>
          <a:lstStyle/>
          <a:p>
            <a:pPr algn="ctr"/>
            <a:r>
              <a:rPr lang="en-US" altLang="zh-CN" sz="8000" b="1" cap="none" spc="0" dirty="0">
                <a:ln w="0"/>
                <a:solidFill>
                  <a:schemeClr val="accent1">
                    <a:lumMod val="75000"/>
                  </a:schemeClr>
                </a:solidFill>
                <a:effectLst>
                  <a:outerShdw blurRad="38100" dist="38100" dir="2700000" algn="tl">
                    <a:srgbClr val="000000">
                      <a:alpha val="43137"/>
                    </a:srgbClr>
                  </a:outerShdw>
                </a:effectLst>
                <a:latin typeface="Century Gothic" panose="020B0502020202020204" pitchFamily="34" charset="0"/>
              </a:rPr>
              <a:t>Free Talk</a:t>
            </a:r>
            <a:endParaRPr lang="zh-CN" altLang="en-US" sz="8000" b="1" cap="none" spc="0" dirty="0">
              <a:ln w="0"/>
              <a:solidFill>
                <a:schemeClr val="accent1">
                  <a:lumMod val="75000"/>
                </a:schemeClr>
              </a:solidFill>
              <a:effectLst>
                <a:outerShdw blurRad="38100" dist="38100" dir="2700000" algn="tl">
                  <a:srgbClr val="000000">
                    <a:alpha val="43137"/>
                  </a:srgbClr>
                </a:outerShdw>
              </a:effectLst>
              <a:latin typeface="Century Gothic" panose="020B0502020202020204" pitchFamily="34" charset="0"/>
            </a:endParaRPr>
          </a:p>
        </p:txBody>
      </p:sp>
      <p:sp>
        <p:nvSpPr>
          <p:cNvPr id="2" name="文本框 1"/>
          <p:cNvSpPr txBox="1"/>
          <p:nvPr/>
        </p:nvSpPr>
        <p:spPr>
          <a:xfrm>
            <a:off x="1176020" y="2312035"/>
            <a:ext cx="9234170" cy="2861310"/>
          </a:xfrm>
          <a:prstGeom prst="rect">
            <a:avLst/>
          </a:prstGeom>
          <a:noFill/>
        </p:spPr>
        <p:txBody>
          <a:bodyPr wrap="square" rtlCol="0">
            <a:spAutoFit/>
          </a:bodyPr>
          <a:p>
            <a:r>
              <a:rPr lang="en-US" altLang="zh-CN" sz="3600"/>
              <a:t>1.What does the code “89757” mean?</a:t>
            </a:r>
            <a:endParaRPr lang="en-US" altLang="zh-CN" sz="3600"/>
          </a:p>
          <a:p>
            <a:endParaRPr lang="en-US" altLang="zh-CN" sz="3600"/>
          </a:p>
          <a:p>
            <a:r>
              <a:rPr lang="en-US" altLang="zh-CN" sz="3600"/>
              <a:t>2.What can the robot do?</a:t>
            </a:r>
            <a:endParaRPr lang="en-US" altLang="zh-CN" sz="3600"/>
          </a:p>
          <a:p>
            <a:endParaRPr lang="en-US" altLang="zh-CN" sz="3600"/>
          </a:p>
          <a:p>
            <a:r>
              <a:rPr lang="en-US" altLang="zh-CN" sz="3600"/>
              <a:t>3.Do you want to have a robot? Why?</a:t>
            </a:r>
            <a:endParaRPr lang="en-US" altLang="zh-CN" sz="3600"/>
          </a:p>
        </p:txBody>
      </p:sp>
    </p:spTree>
  </p:cSld>
  <p:clrMapOvr>
    <a:masterClrMapping/>
  </p:clrMapOvr>
  <mc:AlternateContent xmlns:mc="http://schemas.openxmlformats.org/markup-compatibility/2006">
    <mc:Choice xmlns:p14="http://schemas.microsoft.com/office/powerpoint/2010/main" Requires="p14">
      <p:transition advTm="3000">
        <p14:pan dir="u"/>
      </p:transition>
    </mc:Choice>
    <mc:Fallback>
      <p:transition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t="64444" r="60417"/>
          <a:stretch>
            <a:fillRect/>
          </a:stretch>
        </p:blipFill>
        <p:spPr>
          <a:xfrm>
            <a:off x="0" y="4705350"/>
            <a:ext cx="2714625" cy="2438400"/>
          </a:xfrm>
          <a:prstGeom prst="rect">
            <a:avLst/>
          </a:prstGeom>
        </p:spPr>
      </p:pic>
      <p:pic>
        <p:nvPicPr>
          <p:cNvPr id="8" name="图片 7"/>
          <p:cNvPicPr>
            <a:picLocks noChangeAspect="1"/>
          </p:cNvPicPr>
          <p:nvPr/>
        </p:nvPicPr>
        <p:blipFill rotWithShape="1">
          <a:blip r:embed="rId1">
            <a:extLst>
              <a:ext uri="{28A0092B-C50C-407E-A947-70E740481C1C}">
                <a14:useLocalDpi xmlns:a14="http://schemas.microsoft.com/office/drawing/2010/main" val="0"/>
              </a:ext>
            </a:extLst>
          </a:blip>
          <a:srcRect r="61944" b="39028"/>
          <a:stretch>
            <a:fillRect/>
          </a:stretch>
        </p:blipFill>
        <p:spPr>
          <a:xfrm>
            <a:off x="0" y="0"/>
            <a:ext cx="2609850" cy="4181475"/>
          </a:xfrm>
          <a:prstGeom prst="rect">
            <a:avLst/>
          </a:prstGeom>
        </p:spPr>
      </p:pic>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39306" b="39028"/>
          <a:stretch>
            <a:fillRect/>
          </a:stretch>
        </p:blipFill>
        <p:spPr>
          <a:xfrm>
            <a:off x="8029575" y="0"/>
            <a:ext cx="4162425" cy="4181475"/>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t="10262" b="16959"/>
          <a:stretch>
            <a:fillRect/>
          </a:stretch>
        </p:blipFill>
        <p:spPr>
          <a:xfrm>
            <a:off x="1357312" y="-147099"/>
            <a:ext cx="9642433" cy="7017548"/>
          </a:xfrm>
          <a:prstGeom prst="rect">
            <a:avLst/>
          </a:prstGeom>
        </p:spPr>
      </p:pic>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l="63750" t="64444"/>
          <a:stretch>
            <a:fillRect/>
          </a:stretch>
        </p:blipFill>
        <p:spPr>
          <a:xfrm>
            <a:off x="9705974" y="4432049"/>
            <a:ext cx="2486025" cy="2438400"/>
          </a:xfrm>
          <a:prstGeom prst="rect">
            <a:avLst/>
          </a:prstGeom>
        </p:spPr>
      </p:pic>
      <p:sp>
        <p:nvSpPr>
          <p:cNvPr id="4" name="矩形 3"/>
          <p:cNvSpPr/>
          <p:nvPr/>
        </p:nvSpPr>
        <p:spPr>
          <a:xfrm>
            <a:off x="3260498" y="2857914"/>
            <a:ext cx="5670142" cy="1323439"/>
          </a:xfrm>
          <a:prstGeom prst="rect">
            <a:avLst/>
          </a:prstGeom>
          <a:noFill/>
        </p:spPr>
        <p:txBody>
          <a:bodyPr wrap="none" lIns="91440" tIns="45720" rIns="91440" bIns="45720">
            <a:spAutoFit/>
          </a:bodyPr>
          <a:lstStyle/>
          <a:p>
            <a:pPr algn="ctr"/>
            <a:r>
              <a:rPr lang="en-US" altLang="zh-CN" sz="8000" b="1" i="1" cap="none" spc="0" dirty="0">
                <a:ln w="0"/>
                <a:solidFill>
                  <a:schemeClr val="bg1"/>
                </a:solidFill>
                <a:effectLst>
                  <a:outerShdw blurRad="38100" dist="25400" dir="5400000" algn="ctr" rotWithShape="0">
                    <a:srgbClr val="6E747A">
                      <a:alpha val="43000"/>
                    </a:srgbClr>
                  </a:outerShdw>
                </a:effectLst>
                <a:latin typeface="Berlin Sans FB" panose="020E0602020502020306" pitchFamily="34" charset="0"/>
                <a:cs typeface="Times New Roman" panose="02020603050405020304" pitchFamily="18" charset="0"/>
              </a:rPr>
              <a:t>Thank you!</a:t>
            </a:r>
            <a:endParaRPr lang="zh-CN" altLang="en-US" sz="8000" b="1" i="1" cap="none" spc="0" dirty="0">
              <a:ln w="0"/>
              <a:solidFill>
                <a:schemeClr val="bg1"/>
              </a:solidFill>
              <a:effectLst>
                <a:outerShdw blurRad="38100" dist="25400" dir="5400000" algn="ctr" rotWithShape="0">
                  <a:srgbClr val="6E747A">
                    <a:alpha val="43000"/>
                  </a:srgbClr>
                </a:outerShdw>
              </a:effectLst>
              <a:latin typeface="Berlin Sans FB" panose="020E0602020502020306" pitchFamily="34"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u"/>
      </p:transition>
    </mc:Choice>
    <mc:Fallback>
      <p:transition spd="slow" advTm="3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flipH="1">
            <a:off x="-185420" y="185420"/>
            <a:ext cx="1232535" cy="862330"/>
          </a:xfrm>
          <a:prstGeom prst="rect">
            <a:avLst/>
          </a:prstGeom>
        </p:spPr>
      </p:pic>
      <p:pic>
        <p:nvPicPr>
          <p:cNvPr id="2" name="f2d4c50db07c23cdcd13bb7d41850332">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0" y="635"/>
            <a:ext cx="12192000" cy="6857365"/>
          </a:xfrm>
          <a:prstGeom prst="rect">
            <a:avLst/>
          </a:prstGeom>
        </p:spPr>
      </p:pic>
    </p:spTree>
  </p:cSld>
  <p:clrMapOvr>
    <a:masterClrMapping/>
  </p:clrMapOvr>
  <mc:AlternateContent xmlns:mc="http://schemas.openxmlformats.org/markup-compatibility/2006">
    <mc:Choice xmlns:p14="http://schemas.microsoft.com/office/powerpoint/2010/main" Requires="p14">
      <p:transition advTm="3000">
        <p14:pan dir="u"/>
      </p:transition>
    </mc:Choice>
    <mc:Fallback>
      <p:transition advTm="3000">
        <p:fade/>
      </p:transition>
    </mc:Fallback>
  </mc:AlternateContent>
  <p:timing>
    <p:tnLst>
      <p:par>
        <p:cTn id="1" dur="indefinite" restart="never" nodeType="tmRoot">
          <p:childTnLst>
            <p:video fullScrn="0">
              <p:cMediaNode>
                <p:cTn id="2" fill="hold" display="1">
                  <p:stCondLst>
                    <p:cond delay="indefinite"/>
                  </p:st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flipH="1">
            <a:off x="-185420" y="185420"/>
            <a:ext cx="1232535" cy="862330"/>
          </a:xfrm>
          <a:prstGeom prst="rect">
            <a:avLst/>
          </a:prstGeom>
        </p:spPr>
      </p:pic>
      <p:sp>
        <p:nvSpPr>
          <p:cNvPr id="4" name="矩形 3"/>
          <p:cNvSpPr/>
          <p:nvPr/>
        </p:nvSpPr>
        <p:spPr>
          <a:xfrm>
            <a:off x="2261235" y="425450"/>
            <a:ext cx="8248650" cy="1322070"/>
          </a:xfrm>
          <a:prstGeom prst="rect">
            <a:avLst/>
          </a:prstGeom>
          <a:noFill/>
        </p:spPr>
        <p:txBody>
          <a:bodyPr wrap="square" lIns="91440" tIns="45720" rIns="91440" bIns="45720">
            <a:spAutoFit/>
          </a:bodyPr>
          <a:lstStyle/>
          <a:p>
            <a:pPr algn="ctr"/>
            <a:r>
              <a:rPr lang="en-US" altLang="zh-CN" sz="8000" b="1" cap="none" spc="0" dirty="0">
                <a:ln w="0"/>
                <a:solidFill>
                  <a:schemeClr val="accent1">
                    <a:lumMod val="75000"/>
                  </a:schemeClr>
                </a:solidFill>
                <a:effectLst>
                  <a:outerShdw blurRad="38100" dist="38100" dir="2700000" algn="tl">
                    <a:srgbClr val="000000">
                      <a:alpha val="43137"/>
                    </a:srgbClr>
                  </a:outerShdw>
                </a:effectLst>
                <a:latin typeface="Century Gothic" panose="020B0502020202020204" pitchFamily="34" charset="0"/>
              </a:rPr>
              <a:t>Free Talk</a:t>
            </a:r>
            <a:endParaRPr lang="zh-CN" altLang="en-US" sz="8000" b="1" cap="none" spc="0" dirty="0">
              <a:ln w="0"/>
              <a:solidFill>
                <a:schemeClr val="accent1">
                  <a:lumMod val="75000"/>
                </a:schemeClr>
              </a:solidFill>
              <a:effectLst>
                <a:outerShdw blurRad="38100" dist="38100" dir="2700000" algn="tl">
                  <a:srgbClr val="000000">
                    <a:alpha val="43137"/>
                  </a:srgbClr>
                </a:outerShdw>
              </a:effectLst>
              <a:latin typeface="Century Gothic" panose="020B0502020202020204" pitchFamily="34" charset="0"/>
            </a:endParaRPr>
          </a:p>
        </p:txBody>
      </p:sp>
      <p:sp>
        <p:nvSpPr>
          <p:cNvPr id="2" name="文本框 1"/>
          <p:cNvSpPr txBox="1"/>
          <p:nvPr/>
        </p:nvSpPr>
        <p:spPr>
          <a:xfrm>
            <a:off x="1176020" y="2312035"/>
            <a:ext cx="9234170" cy="2861310"/>
          </a:xfrm>
          <a:prstGeom prst="rect">
            <a:avLst/>
          </a:prstGeom>
          <a:noFill/>
        </p:spPr>
        <p:txBody>
          <a:bodyPr wrap="square" rtlCol="0">
            <a:spAutoFit/>
          </a:bodyPr>
          <a:p>
            <a:r>
              <a:rPr lang="en-US" altLang="zh-CN" sz="3600"/>
              <a:t>1.What does the code “89757” mean?</a:t>
            </a:r>
            <a:endParaRPr lang="en-US" altLang="zh-CN" sz="3600"/>
          </a:p>
          <a:p>
            <a:endParaRPr lang="en-US" altLang="zh-CN" sz="3600"/>
          </a:p>
          <a:p>
            <a:r>
              <a:rPr lang="en-US" altLang="zh-CN" sz="3600"/>
              <a:t>2.What can the robot do?</a:t>
            </a:r>
            <a:endParaRPr lang="en-US" altLang="zh-CN" sz="3600"/>
          </a:p>
          <a:p>
            <a:endParaRPr lang="en-US" altLang="zh-CN" sz="3600"/>
          </a:p>
          <a:p>
            <a:r>
              <a:rPr lang="en-US" altLang="zh-CN" sz="3600"/>
              <a:t>3.Do you want to have a robot? Why?</a:t>
            </a:r>
            <a:endParaRPr lang="en-US" altLang="zh-CN" sz="3600"/>
          </a:p>
        </p:txBody>
      </p:sp>
    </p:spTree>
  </p:cSld>
  <p:clrMapOvr>
    <a:masterClrMapping/>
  </p:clrMapOvr>
  <mc:AlternateContent xmlns:mc="http://schemas.openxmlformats.org/markup-compatibility/2006">
    <mc:Choice xmlns:p14="http://schemas.microsoft.com/office/powerpoint/2010/main" Requires="p14">
      <p:transition advTm="3000">
        <p14:pan dir="u"/>
      </p:transition>
    </mc:Choice>
    <mc:Fallback>
      <p:transition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flipH="1">
            <a:off x="-196850" y="1270"/>
            <a:ext cx="1232535" cy="862330"/>
          </a:xfrm>
          <a:prstGeom prst="rect">
            <a:avLst/>
          </a:prstGeom>
        </p:spPr>
      </p:pic>
      <p:sp>
        <p:nvSpPr>
          <p:cNvPr id="10" name="矩形 9"/>
          <p:cNvSpPr/>
          <p:nvPr/>
        </p:nvSpPr>
        <p:spPr>
          <a:xfrm>
            <a:off x="1211095" y="78561"/>
            <a:ext cx="2894965" cy="706755"/>
          </a:xfrm>
          <a:prstGeom prst="rect">
            <a:avLst/>
          </a:prstGeom>
          <a:solidFill>
            <a:schemeClr val="accent2">
              <a:lumMod val="20000"/>
              <a:lumOff val="80000"/>
            </a:schemeClr>
          </a:solidFill>
        </p:spPr>
        <p:txBody>
          <a:bodyPr wrap="none" lIns="91440" tIns="45720" rIns="91440" bIns="45720">
            <a:spAutoFit/>
          </a:bodyPr>
          <a:lstStyle/>
          <a:p>
            <a:pPr algn="ctr"/>
            <a:r>
              <a:rPr lang="en-US" altLang="zh-CN" sz="4000" b="0" i="1" cap="none" spc="0" dirty="0">
                <a:ln w="0"/>
                <a:solidFill>
                  <a:schemeClr val="accent1"/>
                </a:solidFill>
                <a:latin typeface="Candara" panose="020E0502030303020204" pitchFamily="34" charset="0"/>
              </a:rPr>
              <a:t>Text Reading</a:t>
            </a:r>
            <a:endParaRPr lang="zh-CN" altLang="en-US" sz="4000" b="0" i="1" cap="none" spc="0" dirty="0">
              <a:ln w="0"/>
              <a:solidFill>
                <a:schemeClr val="accent1"/>
              </a:solidFill>
              <a:latin typeface="Candara" panose="020E0502030303020204" pitchFamily="34" charset="0"/>
            </a:endParaRPr>
          </a:p>
        </p:txBody>
      </p:sp>
      <p:graphicFrame>
        <p:nvGraphicFramePr>
          <p:cNvPr id="3" name="表格 2"/>
          <p:cNvGraphicFramePr/>
          <p:nvPr>
            <p:custDataLst>
              <p:tags r:id="rId2"/>
            </p:custDataLst>
          </p:nvPr>
        </p:nvGraphicFramePr>
        <p:xfrm>
          <a:off x="1211580" y="1048385"/>
          <a:ext cx="9490075" cy="5024120"/>
        </p:xfrm>
        <a:graphic>
          <a:graphicData uri="http://schemas.openxmlformats.org/drawingml/2006/table">
            <a:tbl>
              <a:tblPr firstRow="1" bandRow="1">
                <a:tableStyleId>{5940675A-B579-460E-94D1-54222C63F5DA}</a:tableStyleId>
              </a:tblPr>
              <a:tblGrid>
                <a:gridCol w="1896745"/>
                <a:gridCol w="7593330"/>
              </a:tblGrid>
              <a:tr h="515620">
                <a:tc gridSpan="2">
                  <a:txBody>
                    <a:bodyPr/>
                    <a:p>
                      <a:pPr indent="0" algn="ctr">
                        <a:buNone/>
                      </a:pPr>
                      <a:r>
                        <a:rPr lang="en-US" sz="3200" b="1">
                          <a:solidFill>
                            <a:srgbClr val="4E4E4E"/>
                          </a:solidFill>
                          <a:latin typeface="宋体" panose="02010600030101010101" pitchFamily="2" charset="-122"/>
                          <a:ea typeface="宋体" panose="02010600030101010101" pitchFamily="2" charset="-122"/>
                          <a:cs typeface="宋体" panose="02010600030101010101" pitchFamily="2" charset="-122"/>
                        </a:rPr>
                        <a:t>What can the robot do?</a:t>
                      </a:r>
                      <a:endParaRPr lang="en-US" altLang="en-US" sz="3200" b="1">
                        <a:solidFill>
                          <a:srgbClr val="4E4E4E"/>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1458595">
                <a:tc>
                  <a:txBody>
                    <a:bodyPr/>
                    <a:p>
                      <a:pPr indent="0" algn="ctr">
                        <a:buNone/>
                      </a:pPr>
                      <a:r>
                        <a:rPr lang="en-US" sz="2000" b="1">
                          <a:solidFill>
                            <a:srgbClr val="4E4E4E"/>
                          </a:solidFill>
                          <a:latin typeface="宋体" panose="02010600030101010101" pitchFamily="2" charset="-122"/>
                          <a:ea typeface="宋体" panose="02010600030101010101" pitchFamily="2" charset="-122"/>
                          <a:cs typeface="宋体" panose="02010600030101010101" pitchFamily="2" charset="-122"/>
                        </a:rPr>
                        <a:t>For Mr Jiang</a:t>
                      </a:r>
                      <a:endParaRPr lang="en-US" altLang="en-US" sz="2000" b="1">
                        <a:solidFill>
                          <a:srgbClr val="4E4E4E"/>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4E4E4E"/>
                          </a:solidFill>
                          <a:latin typeface="Verdana" panose="020B0604030504040204" charset="0"/>
                          <a:cs typeface="Verdana" panose="020B0604030504040204" charset="0"/>
                        </a:rPr>
                        <a:t> </a:t>
                      </a:r>
                      <a:endParaRPr lang="en-US" altLang="en-US" sz="2000" b="0">
                        <a:solidFill>
                          <a:srgbClr val="4E4E4E"/>
                        </a:solidFill>
                        <a:latin typeface="Verdana" panose="020B0604030504040204" charset="0"/>
                        <a:ea typeface="Verdana" panose="020B0604030504040204" charset="0"/>
                        <a:cs typeface="Verdana" panose="020B060403050404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90675">
                <a:tc>
                  <a:txBody>
                    <a:bodyPr/>
                    <a:p>
                      <a:pPr indent="0" algn="ctr">
                        <a:buNone/>
                      </a:pPr>
                      <a:r>
                        <a:rPr lang="en-US" sz="2000" b="1">
                          <a:solidFill>
                            <a:srgbClr val="4E4E4E"/>
                          </a:solidFill>
                          <a:latin typeface="宋体" panose="02010600030101010101" pitchFamily="2" charset="-122"/>
                          <a:ea typeface="宋体" panose="02010600030101010101" pitchFamily="2" charset="-122"/>
                          <a:cs typeface="宋体" panose="02010600030101010101" pitchFamily="2" charset="-122"/>
                        </a:rPr>
                        <a:t>For Mom</a:t>
                      </a:r>
                      <a:endParaRPr lang="en-US" altLang="en-US" sz="2000" b="1">
                        <a:solidFill>
                          <a:srgbClr val="4E4E4E"/>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4E4E4E"/>
                          </a:solidFill>
                          <a:latin typeface="Verdana" panose="020B0604030504040204" charset="0"/>
                          <a:cs typeface="Verdana" panose="020B0604030504040204" charset="0"/>
                        </a:rPr>
                        <a:t> </a:t>
                      </a:r>
                      <a:endParaRPr lang="en-US" altLang="en-US" sz="2000" b="0">
                        <a:solidFill>
                          <a:srgbClr val="4E4E4E"/>
                        </a:solidFill>
                        <a:latin typeface="Verdana" panose="020B0604030504040204" charset="0"/>
                        <a:ea typeface="Verdana" panose="020B0604030504040204" charset="0"/>
                        <a:cs typeface="Verdana" panose="020B060403050404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59230">
                <a:tc>
                  <a:txBody>
                    <a:bodyPr/>
                    <a:p>
                      <a:pPr indent="0" algn="ctr">
                        <a:buNone/>
                      </a:pPr>
                      <a:r>
                        <a:rPr lang="en-US" sz="2000" b="1">
                          <a:solidFill>
                            <a:srgbClr val="4E4E4E"/>
                          </a:solidFill>
                          <a:latin typeface="宋体" panose="02010600030101010101" pitchFamily="2" charset="-122"/>
                          <a:ea typeface="宋体" panose="02010600030101010101" pitchFamily="2" charset="-122"/>
                          <a:cs typeface="宋体" panose="02010600030101010101" pitchFamily="2" charset="-122"/>
                        </a:rPr>
                        <a:t>For Dad</a:t>
                      </a:r>
                      <a:endParaRPr lang="en-US" altLang="en-US" sz="2000" b="1">
                        <a:solidFill>
                          <a:srgbClr val="4E4E4E"/>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2000" b="0">
                        <a:solidFill>
                          <a:srgbClr val="4E4E4E"/>
                        </a:solidFill>
                        <a:latin typeface="Verdana" panose="020B0604030504040204" charset="0"/>
                        <a:ea typeface="Verdana" panose="020B0604030504040204" charset="0"/>
                        <a:cs typeface="Verdana" panose="020B060403050404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3123565" y="1637665"/>
            <a:ext cx="2626360" cy="583565"/>
          </a:xfrm>
          <a:prstGeom prst="rect">
            <a:avLst/>
          </a:prstGeom>
          <a:noFill/>
        </p:spPr>
        <p:txBody>
          <a:bodyPr wrap="square" rtlCol="0">
            <a:spAutoFit/>
          </a:bodyPr>
          <a:p>
            <a:r>
              <a:rPr lang="en-US" altLang="zh-CN" sz="3200"/>
              <a:t>do housework</a:t>
            </a:r>
            <a:endParaRPr lang="en-US" altLang="zh-CN" sz="3200"/>
          </a:p>
        </p:txBody>
      </p:sp>
      <p:sp>
        <p:nvSpPr>
          <p:cNvPr id="6" name="文本框 5"/>
          <p:cNvSpPr txBox="1"/>
          <p:nvPr/>
        </p:nvSpPr>
        <p:spPr>
          <a:xfrm>
            <a:off x="3123565" y="2221230"/>
            <a:ext cx="4312285" cy="583565"/>
          </a:xfrm>
          <a:prstGeom prst="rect">
            <a:avLst/>
          </a:prstGeom>
          <a:noFill/>
        </p:spPr>
        <p:txBody>
          <a:bodyPr wrap="square" rtlCol="0">
            <a:spAutoFit/>
          </a:bodyPr>
          <a:p>
            <a:r>
              <a:rPr lang="en-US" altLang="zh-CN" sz="3200"/>
              <a:t>prepare breakfast</a:t>
            </a:r>
            <a:endParaRPr lang="en-US" altLang="zh-CN" sz="3200"/>
          </a:p>
        </p:txBody>
      </p:sp>
      <p:sp>
        <p:nvSpPr>
          <p:cNvPr id="8" name="文本框 7"/>
          <p:cNvSpPr txBox="1"/>
          <p:nvPr/>
        </p:nvSpPr>
        <p:spPr>
          <a:xfrm>
            <a:off x="3123565" y="2971165"/>
            <a:ext cx="4949825" cy="583565"/>
          </a:xfrm>
          <a:prstGeom prst="rect">
            <a:avLst/>
          </a:prstGeom>
          <a:noFill/>
        </p:spPr>
        <p:txBody>
          <a:bodyPr wrap="square" rtlCol="0">
            <a:spAutoFit/>
          </a:bodyPr>
          <a:p>
            <a:r>
              <a:rPr lang="en-US" altLang="zh-CN" sz="3200"/>
              <a:t>remind her to take medicine</a:t>
            </a:r>
            <a:endParaRPr lang="en-US" altLang="zh-CN" sz="3200"/>
          </a:p>
        </p:txBody>
      </p:sp>
      <p:sp>
        <p:nvSpPr>
          <p:cNvPr id="9" name="文本框 8"/>
          <p:cNvSpPr txBox="1"/>
          <p:nvPr/>
        </p:nvSpPr>
        <p:spPr>
          <a:xfrm>
            <a:off x="3123565" y="3449320"/>
            <a:ext cx="3938270" cy="583565"/>
          </a:xfrm>
          <a:prstGeom prst="rect">
            <a:avLst/>
          </a:prstGeom>
          <a:noFill/>
        </p:spPr>
        <p:txBody>
          <a:bodyPr wrap="square" rtlCol="0">
            <a:spAutoFit/>
          </a:bodyPr>
          <a:p>
            <a:r>
              <a:rPr lang="en-US" altLang="zh-CN" sz="3200"/>
              <a:t>help her find the coat</a:t>
            </a:r>
            <a:endParaRPr lang="en-US" altLang="zh-CN" sz="3200"/>
          </a:p>
        </p:txBody>
      </p:sp>
      <p:sp>
        <p:nvSpPr>
          <p:cNvPr id="11" name="文本框 10"/>
          <p:cNvSpPr txBox="1"/>
          <p:nvPr/>
        </p:nvSpPr>
        <p:spPr>
          <a:xfrm>
            <a:off x="7263765" y="3449320"/>
            <a:ext cx="3437890" cy="583565"/>
          </a:xfrm>
          <a:prstGeom prst="rect">
            <a:avLst/>
          </a:prstGeom>
          <a:noFill/>
        </p:spPr>
        <p:txBody>
          <a:bodyPr wrap="square" rtlCol="0">
            <a:spAutoFit/>
          </a:bodyPr>
          <a:p>
            <a:r>
              <a:rPr lang="en-US" altLang="zh-CN" sz="3200"/>
              <a:t>do the shopping</a:t>
            </a:r>
            <a:endParaRPr lang="en-US" altLang="zh-CN" sz="3200"/>
          </a:p>
        </p:txBody>
      </p:sp>
      <p:sp>
        <p:nvSpPr>
          <p:cNvPr id="12" name="文本框 11"/>
          <p:cNvSpPr txBox="1"/>
          <p:nvPr/>
        </p:nvSpPr>
        <p:spPr>
          <a:xfrm>
            <a:off x="3244215" y="4032885"/>
            <a:ext cx="3816985" cy="583565"/>
          </a:xfrm>
          <a:prstGeom prst="rect">
            <a:avLst/>
          </a:prstGeom>
          <a:noFill/>
        </p:spPr>
        <p:txBody>
          <a:bodyPr wrap="square" rtlCol="0">
            <a:spAutoFit/>
          </a:bodyPr>
          <a:p>
            <a:r>
              <a:rPr lang="en-US" altLang="zh-CN" sz="3200"/>
              <a:t>make her happy</a:t>
            </a:r>
            <a:endParaRPr lang="en-US" altLang="zh-CN" sz="3200"/>
          </a:p>
        </p:txBody>
      </p:sp>
      <p:sp>
        <p:nvSpPr>
          <p:cNvPr id="13" name="文本框 12"/>
          <p:cNvSpPr txBox="1"/>
          <p:nvPr/>
        </p:nvSpPr>
        <p:spPr>
          <a:xfrm>
            <a:off x="3244215" y="4526280"/>
            <a:ext cx="4995545" cy="583565"/>
          </a:xfrm>
          <a:prstGeom prst="rect">
            <a:avLst/>
          </a:prstGeom>
          <a:noFill/>
        </p:spPr>
        <p:txBody>
          <a:bodyPr wrap="square" rtlCol="0">
            <a:spAutoFit/>
          </a:bodyPr>
          <a:p>
            <a:r>
              <a:rPr lang="en-US" altLang="zh-CN" sz="3200"/>
              <a:t>remind him to lock the door</a:t>
            </a:r>
            <a:endParaRPr lang="en-US" altLang="zh-CN" sz="3200"/>
          </a:p>
        </p:txBody>
      </p:sp>
      <p:sp>
        <p:nvSpPr>
          <p:cNvPr id="14" name="文本框 13"/>
          <p:cNvSpPr txBox="1"/>
          <p:nvPr/>
        </p:nvSpPr>
        <p:spPr>
          <a:xfrm>
            <a:off x="3244215" y="4996180"/>
            <a:ext cx="5462905" cy="583565"/>
          </a:xfrm>
          <a:prstGeom prst="rect">
            <a:avLst/>
          </a:prstGeom>
          <a:noFill/>
        </p:spPr>
        <p:txBody>
          <a:bodyPr wrap="square" rtlCol="0">
            <a:spAutoFit/>
          </a:bodyPr>
          <a:p>
            <a:r>
              <a:rPr lang="en-US" altLang="zh-CN" sz="3200"/>
              <a:t>bring him everything he needs</a:t>
            </a:r>
            <a:endParaRPr lang="en-US" altLang="zh-CN" sz="3200"/>
          </a:p>
        </p:txBody>
      </p:sp>
      <p:sp>
        <p:nvSpPr>
          <p:cNvPr id="15" name="文本框 14"/>
          <p:cNvSpPr txBox="1"/>
          <p:nvPr/>
        </p:nvSpPr>
        <p:spPr>
          <a:xfrm>
            <a:off x="3225165" y="5488940"/>
            <a:ext cx="5462905" cy="583565"/>
          </a:xfrm>
          <a:prstGeom prst="rect">
            <a:avLst/>
          </a:prstGeom>
          <a:noFill/>
        </p:spPr>
        <p:txBody>
          <a:bodyPr wrap="square" rtlCol="0">
            <a:spAutoFit/>
          </a:bodyPr>
          <a:p>
            <a:r>
              <a:rPr lang="en-US" altLang="zh-CN" sz="3200"/>
              <a:t>take a walk with him</a:t>
            </a:r>
            <a:endParaRPr lang="en-US" altLang="zh-CN" sz="320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9" grpId="0"/>
      <p:bldP spid="11" grpId="0"/>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flipH="1">
            <a:off x="-196850" y="1270"/>
            <a:ext cx="1232535" cy="862330"/>
          </a:xfrm>
          <a:prstGeom prst="rect">
            <a:avLst/>
          </a:prstGeom>
        </p:spPr>
      </p:pic>
      <p:sp>
        <p:nvSpPr>
          <p:cNvPr id="3" name="矩形 2"/>
          <p:cNvSpPr/>
          <p:nvPr/>
        </p:nvSpPr>
        <p:spPr>
          <a:xfrm>
            <a:off x="1031073" y="78561"/>
            <a:ext cx="3255010" cy="706755"/>
          </a:xfrm>
          <a:prstGeom prst="rect">
            <a:avLst/>
          </a:prstGeom>
          <a:solidFill>
            <a:schemeClr val="accent2">
              <a:lumMod val="20000"/>
              <a:lumOff val="80000"/>
            </a:schemeClr>
          </a:solidFill>
        </p:spPr>
        <p:txBody>
          <a:bodyPr wrap="none" lIns="91440" tIns="45720" rIns="91440" bIns="45720">
            <a:spAutoFit/>
          </a:bodyPr>
          <a:p>
            <a:pPr algn="ctr"/>
            <a:r>
              <a:rPr lang="en-US" altLang="zh-CN" sz="4000" b="0" i="1" cap="none" spc="0" dirty="0">
                <a:ln w="0"/>
                <a:solidFill>
                  <a:schemeClr val="accent1"/>
                </a:solidFill>
                <a:latin typeface="Candara" panose="020E0502030303020204" pitchFamily="34" charset="0"/>
              </a:rPr>
              <a:t>Grammar rules</a:t>
            </a:r>
            <a:endParaRPr lang="zh-CN" altLang="en-US" sz="4000" b="0" i="1" cap="none" spc="0" dirty="0">
              <a:ln w="0"/>
              <a:solidFill>
                <a:schemeClr val="accent1"/>
              </a:solidFill>
              <a:latin typeface="Candara" panose="020E0502030303020204" pitchFamily="34" charset="0"/>
            </a:endParaRPr>
          </a:p>
        </p:txBody>
      </p:sp>
      <p:sp>
        <p:nvSpPr>
          <p:cNvPr id="5" name="文本框 4"/>
          <p:cNvSpPr txBox="1"/>
          <p:nvPr/>
        </p:nvSpPr>
        <p:spPr>
          <a:xfrm>
            <a:off x="481965" y="1381125"/>
            <a:ext cx="11421745" cy="1076325"/>
          </a:xfrm>
          <a:prstGeom prst="rect">
            <a:avLst/>
          </a:prstGeom>
          <a:noFill/>
        </p:spPr>
        <p:txBody>
          <a:bodyPr wrap="square" rtlCol="0">
            <a:spAutoFit/>
          </a:bodyPr>
          <a:p>
            <a:r>
              <a:rPr lang="zh-CN" altLang="en-US" sz="3200"/>
              <a:t>Every day, I notice that the robot is busy with all kinds of housework.</a:t>
            </a:r>
            <a:endParaRPr lang="zh-CN" altLang="en-US" sz="3200"/>
          </a:p>
          <a:p>
            <a:r>
              <a:rPr lang="zh-CN" altLang="en-US" sz="3200"/>
              <a:t>Every day, I notice the robot busy with all kinds of housework.</a:t>
            </a:r>
            <a:endParaRPr lang="zh-CN" altLang="en-US" sz="3200"/>
          </a:p>
        </p:txBody>
      </p:sp>
      <p:sp>
        <p:nvSpPr>
          <p:cNvPr id="6" name="文本框 5"/>
          <p:cNvSpPr txBox="1"/>
          <p:nvPr/>
        </p:nvSpPr>
        <p:spPr>
          <a:xfrm>
            <a:off x="481965" y="2607945"/>
            <a:ext cx="11421745" cy="1076325"/>
          </a:xfrm>
          <a:prstGeom prst="rect">
            <a:avLst/>
          </a:prstGeom>
          <a:noFill/>
        </p:spPr>
        <p:txBody>
          <a:bodyPr wrap="square" rtlCol="0">
            <a:spAutoFit/>
          </a:bodyPr>
          <a:p>
            <a:r>
              <a:rPr lang="en-US" altLang="zh-CN" sz="3200"/>
              <a:t>Rule1:对于某些句子来说，主语+谓语+宾语从句的结构可以转化成主语+谓语+宾语+________的结构</a:t>
            </a:r>
            <a:endParaRPr lang="en-US" altLang="zh-CN" sz="3200"/>
          </a:p>
        </p:txBody>
      </p:sp>
      <p:sp>
        <p:nvSpPr>
          <p:cNvPr id="8" name="文本框 7"/>
          <p:cNvSpPr txBox="1"/>
          <p:nvPr/>
        </p:nvSpPr>
        <p:spPr>
          <a:xfrm>
            <a:off x="4376420" y="3098165"/>
            <a:ext cx="1131570" cy="583565"/>
          </a:xfrm>
          <a:prstGeom prst="rect">
            <a:avLst/>
          </a:prstGeom>
          <a:noFill/>
        </p:spPr>
        <p:txBody>
          <a:bodyPr wrap="square" rtlCol="0">
            <a:spAutoFit/>
          </a:bodyPr>
          <a:p>
            <a:r>
              <a:rPr lang="zh-CN" altLang="en-US" sz="3200"/>
              <a:t>宾补</a:t>
            </a:r>
            <a:endParaRPr lang="zh-CN" altLang="en-US" sz="3200"/>
          </a:p>
        </p:txBody>
      </p:sp>
      <p:sp>
        <p:nvSpPr>
          <p:cNvPr id="14" name="文本框 13"/>
          <p:cNvSpPr txBox="1"/>
          <p:nvPr/>
        </p:nvSpPr>
        <p:spPr>
          <a:xfrm>
            <a:off x="578485" y="3834765"/>
            <a:ext cx="11421745" cy="2061210"/>
          </a:xfrm>
          <a:prstGeom prst="rect">
            <a:avLst/>
          </a:prstGeom>
          <a:noFill/>
        </p:spPr>
        <p:txBody>
          <a:bodyPr wrap="square" rtlCol="0">
            <a:spAutoFit/>
          </a:bodyPr>
          <a:p>
            <a:r>
              <a:rPr lang="zh-CN" altLang="en-US" sz="3200"/>
              <a:t>I find that my breakfast has been ready</a:t>
            </a:r>
            <a:r>
              <a:rPr lang="en-US" altLang="zh-CN" sz="3200"/>
              <a:t>.</a:t>
            </a:r>
            <a:endParaRPr lang="zh-CN" altLang="en-US" sz="3200"/>
          </a:p>
          <a:p>
            <a:r>
              <a:rPr lang="zh-CN" altLang="en-US" sz="3200"/>
              <a:t>I find my flat as good as new.</a:t>
            </a:r>
            <a:endParaRPr lang="zh-CN" altLang="en-US" sz="3200"/>
          </a:p>
          <a:p>
            <a:r>
              <a:rPr lang="zh-CN" altLang="en-US" sz="3200"/>
              <a:t>I consider the robot a great help in my daily life.</a:t>
            </a:r>
            <a:endParaRPr lang="zh-CN" altLang="en-US" sz="3200"/>
          </a:p>
          <a:p>
            <a:r>
              <a:rPr lang="zh-CN" altLang="en-US" sz="3200"/>
              <a:t>I feel that it is comfortable to live with a robot</a:t>
            </a:r>
            <a:r>
              <a:rPr lang="en-US" altLang="zh-CN" sz="3200"/>
              <a:t>.</a:t>
            </a:r>
            <a:endParaRPr lang="en-US" altLang="zh-CN" sz="3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flipH="1">
            <a:off x="-196850" y="1270"/>
            <a:ext cx="1232535" cy="862330"/>
          </a:xfrm>
          <a:prstGeom prst="rect">
            <a:avLst/>
          </a:prstGeom>
        </p:spPr>
      </p:pic>
      <p:sp>
        <p:nvSpPr>
          <p:cNvPr id="3" name="矩形 2"/>
          <p:cNvSpPr/>
          <p:nvPr/>
        </p:nvSpPr>
        <p:spPr>
          <a:xfrm>
            <a:off x="1031073" y="78561"/>
            <a:ext cx="3255010" cy="706755"/>
          </a:xfrm>
          <a:prstGeom prst="rect">
            <a:avLst/>
          </a:prstGeom>
          <a:solidFill>
            <a:schemeClr val="accent2">
              <a:lumMod val="20000"/>
              <a:lumOff val="80000"/>
            </a:schemeClr>
          </a:solidFill>
        </p:spPr>
        <p:txBody>
          <a:bodyPr wrap="none" lIns="91440" tIns="45720" rIns="91440" bIns="45720">
            <a:spAutoFit/>
          </a:bodyPr>
          <a:p>
            <a:pPr algn="ctr"/>
            <a:r>
              <a:rPr lang="en-US" altLang="zh-CN" sz="4000" b="0" i="1" cap="none" spc="0" dirty="0">
                <a:ln w="0"/>
                <a:solidFill>
                  <a:schemeClr val="accent1"/>
                </a:solidFill>
                <a:latin typeface="Candara" panose="020E0502030303020204" pitchFamily="34" charset="0"/>
              </a:rPr>
              <a:t>Grammar rules</a:t>
            </a:r>
            <a:endParaRPr lang="zh-CN" altLang="en-US" sz="4000" b="0" i="1" cap="none" spc="0" dirty="0">
              <a:ln w="0"/>
              <a:solidFill>
                <a:schemeClr val="accent1"/>
              </a:solidFill>
              <a:latin typeface="Candara" panose="020E0502030303020204" pitchFamily="34" charset="0"/>
            </a:endParaRPr>
          </a:p>
        </p:txBody>
      </p:sp>
      <p:sp>
        <p:nvSpPr>
          <p:cNvPr id="5" name="文本框 4"/>
          <p:cNvSpPr txBox="1"/>
          <p:nvPr/>
        </p:nvSpPr>
        <p:spPr>
          <a:xfrm>
            <a:off x="481965" y="883920"/>
            <a:ext cx="11421745" cy="2061210"/>
          </a:xfrm>
          <a:prstGeom prst="rect">
            <a:avLst/>
          </a:prstGeom>
          <a:noFill/>
        </p:spPr>
        <p:txBody>
          <a:bodyPr wrap="square" rtlCol="0">
            <a:spAutoFit/>
          </a:bodyPr>
          <a:p>
            <a:r>
              <a:rPr lang="zh-CN" altLang="en-US" sz="3200"/>
              <a:t>However, she has a poor memory and often forgets when she should take pills.</a:t>
            </a:r>
            <a:endParaRPr lang="zh-CN" altLang="en-US" sz="3200"/>
          </a:p>
          <a:p>
            <a:r>
              <a:rPr lang="zh-CN" altLang="en-US" sz="3200"/>
              <a:t>However, she has a poor memory and often forgets when to take pills.</a:t>
            </a:r>
            <a:endParaRPr lang="zh-CN" altLang="en-US" sz="3200"/>
          </a:p>
        </p:txBody>
      </p:sp>
      <p:sp>
        <p:nvSpPr>
          <p:cNvPr id="6" name="文本框 5"/>
          <p:cNvSpPr txBox="1"/>
          <p:nvPr/>
        </p:nvSpPr>
        <p:spPr>
          <a:xfrm>
            <a:off x="481965" y="2891155"/>
            <a:ext cx="11421745" cy="2061210"/>
          </a:xfrm>
          <a:prstGeom prst="rect">
            <a:avLst/>
          </a:prstGeom>
          <a:noFill/>
        </p:spPr>
        <p:txBody>
          <a:bodyPr wrap="square" rtlCol="0">
            <a:spAutoFit/>
          </a:bodyPr>
          <a:p>
            <a:r>
              <a:rPr lang="en-US" altLang="zh-CN" sz="3200"/>
              <a:t>Rule2:对于某些句子来说，主语+谓语+疑问词引导的宾语从句结构可以转化成主语+谓语+________+_________的结构</a:t>
            </a:r>
            <a:endParaRPr lang="en-US" altLang="zh-CN" sz="3200"/>
          </a:p>
          <a:p>
            <a:r>
              <a:rPr lang="en-US" altLang="zh-CN" sz="3200"/>
              <a:t>（主句主语和宾语从句中的主语要________；原宾语从句中一般有_________）</a:t>
            </a:r>
            <a:endParaRPr lang="en-US" altLang="zh-CN" sz="3200"/>
          </a:p>
        </p:txBody>
      </p:sp>
      <p:sp>
        <p:nvSpPr>
          <p:cNvPr id="8" name="文本框 7"/>
          <p:cNvSpPr txBox="1"/>
          <p:nvPr/>
        </p:nvSpPr>
        <p:spPr>
          <a:xfrm>
            <a:off x="5207000" y="3331845"/>
            <a:ext cx="1582420" cy="583565"/>
          </a:xfrm>
          <a:prstGeom prst="rect">
            <a:avLst/>
          </a:prstGeom>
          <a:noFill/>
        </p:spPr>
        <p:txBody>
          <a:bodyPr wrap="square" rtlCol="0">
            <a:spAutoFit/>
          </a:bodyPr>
          <a:p>
            <a:r>
              <a:rPr lang="zh-CN" altLang="en-US" sz="3200"/>
              <a:t>疑问词</a:t>
            </a:r>
            <a:endParaRPr lang="zh-CN" altLang="en-US" sz="3200"/>
          </a:p>
        </p:txBody>
      </p:sp>
      <p:sp>
        <p:nvSpPr>
          <p:cNvPr id="2" name="文本框 1"/>
          <p:cNvSpPr txBox="1"/>
          <p:nvPr/>
        </p:nvSpPr>
        <p:spPr>
          <a:xfrm>
            <a:off x="7280275" y="3369310"/>
            <a:ext cx="1130300" cy="583565"/>
          </a:xfrm>
          <a:prstGeom prst="rect">
            <a:avLst/>
          </a:prstGeom>
          <a:noFill/>
        </p:spPr>
        <p:txBody>
          <a:bodyPr wrap="square" rtlCol="0">
            <a:spAutoFit/>
          </a:bodyPr>
          <a:p>
            <a:r>
              <a:rPr lang="en-US" altLang="zh-CN" sz="3200"/>
              <a:t>to do</a:t>
            </a:r>
            <a:endParaRPr lang="en-US" altLang="zh-CN" sz="3200"/>
          </a:p>
        </p:txBody>
      </p:sp>
      <p:sp>
        <p:nvSpPr>
          <p:cNvPr id="4" name="文本框 3"/>
          <p:cNvSpPr txBox="1"/>
          <p:nvPr/>
        </p:nvSpPr>
        <p:spPr>
          <a:xfrm>
            <a:off x="6948805" y="3915410"/>
            <a:ext cx="1582420" cy="583565"/>
          </a:xfrm>
          <a:prstGeom prst="rect">
            <a:avLst/>
          </a:prstGeom>
          <a:noFill/>
        </p:spPr>
        <p:txBody>
          <a:bodyPr wrap="square" rtlCol="0">
            <a:spAutoFit/>
          </a:bodyPr>
          <a:p>
            <a:r>
              <a:rPr lang="zh-CN" altLang="en-US" sz="3200"/>
              <a:t>一致</a:t>
            </a:r>
            <a:endParaRPr lang="zh-CN" altLang="en-US" sz="3200"/>
          </a:p>
        </p:txBody>
      </p:sp>
      <p:sp>
        <p:nvSpPr>
          <p:cNvPr id="7" name="文本框 6"/>
          <p:cNvSpPr txBox="1"/>
          <p:nvPr/>
        </p:nvSpPr>
        <p:spPr>
          <a:xfrm>
            <a:off x="1440815" y="4273550"/>
            <a:ext cx="1958975" cy="583565"/>
          </a:xfrm>
          <a:prstGeom prst="rect">
            <a:avLst/>
          </a:prstGeom>
          <a:noFill/>
        </p:spPr>
        <p:txBody>
          <a:bodyPr wrap="square" rtlCol="0">
            <a:spAutoFit/>
          </a:bodyPr>
          <a:p>
            <a:r>
              <a:rPr lang="zh-CN" altLang="en-US" sz="3200"/>
              <a:t>情态动词</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4"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flipH="1">
            <a:off x="-196850" y="1270"/>
            <a:ext cx="1232535" cy="862330"/>
          </a:xfrm>
          <a:prstGeom prst="rect">
            <a:avLst/>
          </a:prstGeom>
        </p:spPr>
      </p:pic>
      <p:sp>
        <p:nvSpPr>
          <p:cNvPr id="3" name="矩形 2"/>
          <p:cNvSpPr/>
          <p:nvPr/>
        </p:nvSpPr>
        <p:spPr>
          <a:xfrm>
            <a:off x="1031073" y="78561"/>
            <a:ext cx="3255010" cy="706755"/>
          </a:xfrm>
          <a:prstGeom prst="rect">
            <a:avLst/>
          </a:prstGeom>
          <a:solidFill>
            <a:schemeClr val="accent2">
              <a:lumMod val="20000"/>
              <a:lumOff val="80000"/>
            </a:schemeClr>
          </a:solidFill>
        </p:spPr>
        <p:txBody>
          <a:bodyPr wrap="none" lIns="91440" tIns="45720" rIns="91440" bIns="45720">
            <a:spAutoFit/>
          </a:bodyPr>
          <a:p>
            <a:pPr algn="ctr"/>
            <a:r>
              <a:rPr lang="en-US" altLang="zh-CN" sz="4000" b="0" i="1" cap="none" spc="0" dirty="0">
                <a:ln w="0"/>
                <a:solidFill>
                  <a:schemeClr val="accent1"/>
                </a:solidFill>
                <a:latin typeface="Candara" panose="020E0502030303020204" pitchFamily="34" charset="0"/>
              </a:rPr>
              <a:t>Grammar rules</a:t>
            </a:r>
            <a:endParaRPr lang="zh-CN" altLang="en-US" sz="4000" b="0" i="1" cap="none" spc="0" dirty="0">
              <a:ln w="0"/>
              <a:solidFill>
                <a:schemeClr val="accent1"/>
              </a:solidFill>
              <a:latin typeface="Candara" panose="020E0502030303020204" pitchFamily="34" charset="0"/>
            </a:endParaRPr>
          </a:p>
        </p:txBody>
      </p:sp>
      <p:sp>
        <p:nvSpPr>
          <p:cNvPr id="5" name="文本框 4"/>
          <p:cNvSpPr txBox="1"/>
          <p:nvPr/>
        </p:nvSpPr>
        <p:spPr>
          <a:xfrm>
            <a:off x="482600" y="1427480"/>
            <a:ext cx="11421745" cy="2553335"/>
          </a:xfrm>
          <a:prstGeom prst="rect">
            <a:avLst/>
          </a:prstGeom>
          <a:noFill/>
        </p:spPr>
        <p:txBody>
          <a:bodyPr wrap="square" rtlCol="0">
            <a:spAutoFit/>
          </a:bodyPr>
          <a:p>
            <a:r>
              <a:rPr lang="zh-CN" altLang="en-US" sz="3200"/>
              <a:t>Mom is always unsure where she could find the clothes.</a:t>
            </a:r>
            <a:endParaRPr lang="zh-CN" altLang="en-US" sz="3200"/>
          </a:p>
          <a:p>
            <a:endParaRPr lang="zh-CN" altLang="en-US" sz="3200"/>
          </a:p>
          <a:p>
            <a:r>
              <a:rPr lang="zh-CN" altLang="en-US" sz="3200"/>
              <a:t>Mom often cannot decide which to choose at the supermarket.</a:t>
            </a:r>
            <a:endParaRPr lang="zh-CN" altLang="en-US" sz="3200"/>
          </a:p>
          <a:p>
            <a:endParaRPr lang="zh-CN" altLang="en-US" sz="3200"/>
          </a:p>
          <a:p>
            <a:r>
              <a:rPr lang="zh-CN" altLang="en-US" sz="3200"/>
              <a:t>Mom often feels lonely because she doesn</a:t>
            </a:r>
            <a:r>
              <a:rPr lang="en-US" altLang="zh-CN" sz="3200"/>
              <a:t>’</a:t>
            </a:r>
            <a:r>
              <a:rPr lang="zh-CN" altLang="en-US" sz="3200"/>
              <a:t>t know who to talk to</a:t>
            </a:r>
            <a:endParaRPr lang="zh-CN" altLang="en-US" sz="320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flipH="1">
            <a:off x="-196850" y="1270"/>
            <a:ext cx="1232535" cy="862330"/>
          </a:xfrm>
          <a:prstGeom prst="rect">
            <a:avLst/>
          </a:prstGeom>
        </p:spPr>
      </p:pic>
      <p:sp>
        <p:nvSpPr>
          <p:cNvPr id="3" name="矩形 2"/>
          <p:cNvSpPr/>
          <p:nvPr/>
        </p:nvSpPr>
        <p:spPr>
          <a:xfrm>
            <a:off x="1031073" y="78561"/>
            <a:ext cx="3255010" cy="706755"/>
          </a:xfrm>
          <a:prstGeom prst="rect">
            <a:avLst/>
          </a:prstGeom>
          <a:solidFill>
            <a:schemeClr val="accent2">
              <a:lumMod val="20000"/>
              <a:lumOff val="80000"/>
            </a:schemeClr>
          </a:solidFill>
        </p:spPr>
        <p:txBody>
          <a:bodyPr wrap="none" lIns="91440" tIns="45720" rIns="91440" bIns="45720">
            <a:spAutoFit/>
          </a:bodyPr>
          <a:p>
            <a:pPr algn="ctr"/>
            <a:r>
              <a:rPr lang="en-US" altLang="zh-CN" sz="4000" b="0" i="1" cap="none" spc="0" dirty="0">
                <a:ln w="0"/>
                <a:solidFill>
                  <a:schemeClr val="accent1"/>
                </a:solidFill>
                <a:latin typeface="Candara" panose="020E0502030303020204" pitchFamily="34" charset="0"/>
              </a:rPr>
              <a:t>Grammar rules</a:t>
            </a:r>
            <a:endParaRPr lang="zh-CN" altLang="en-US" sz="4000" b="0" i="1" cap="none" spc="0" dirty="0">
              <a:ln w="0"/>
              <a:solidFill>
                <a:schemeClr val="accent1"/>
              </a:solidFill>
              <a:latin typeface="Candara" panose="020E0502030303020204" pitchFamily="34" charset="0"/>
            </a:endParaRPr>
          </a:p>
        </p:txBody>
      </p:sp>
      <p:sp>
        <p:nvSpPr>
          <p:cNvPr id="5" name="文本框 4"/>
          <p:cNvSpPr txBox="1"/>
          <p:nvPr/>
        </p:nvSpPr>
        <p:spPr>
          <a:xfrm>
            <a:off x="385445" y="1413510"/>
            <a:ext cx="11421745" cy="4030980"/>
          </a:xfrm>
          <a:prstGeom prst="rect">
            <a:avLst/>
          </a:prstGeom>
          <a:noFill/>
        </p:spPr>
        <p:txBody>
          <a:bodyPr wrap="square" rtlCol="0">
            <a:spAutoFit/>
          </a:bodyPr>
          <a:p>
            <a:r>
              <a:rPr lang="zh-CN" altLang="en-US" sz="3200"/>
              <a:t>Dad is so forgetful that he can</a:t>
            </a:r>
            <a:r>
              <a:rPr lang="en-US" altLang="zh-CN" sz="3200"/>
              <a:t>’</a:t>
            </a:r>
            <a:r>
              <a:rPr lang="zh-CN" altLang="en-US" sz="3200"/>
              <a:t>t remember to lock the door.</a:t>
            </a:r>
            <a:endParaRPr lang="zh-CN" altLang="en-US" sz="3200"/>
          </a:p>
          <a:p>
            <a:r>
              <a:rPr lang="zh-CN" altLang="en-US" sz="3200"/>
              <a:t>Dad is too forgetful ______________ to lock the door.</a:t>
            </a:r>
            <a:endParaRPr lang="zh-CN" altLang="en-US" sz="3200"/>
          </a:p>
          <a:p>
            <a:r>
              <a:rPr lang="zh-CN" altLang="en-US" sz="3200"/>
              <a:t>My robot is so kind that it will bring him everything he needs.</a:t>
            </a:r>
            <a:endParaRPr lang="zh-CN" altLang="en-US" sz="3200"/>
          </a:p>
          <a:p>
            <a:r>
              <a:rPr lang="zh-CN" altLang="en-US" sz="3200"/>
              <a:t>My robot is ______________ to bring him everything he needs.</a:t>
            </a:r>
            <a:endParaRPr lang="zh-CN" altLang="en-US" sz="3200"/>
          </a:p>
          <a:p>
            <a:r>
              <a:rPr lang="zh-CN" altLang="en-US" sz="3200"/>
              <a:t>Sometimes Dad can take a walk with it so that he can have a better sleep.</a:t>
            </a:r>
            <a:endParaRPr lang="zh-CN" altLang="en-US" sz="3200"/>
          </a:p>
          <a:p>
            <a:r>
              <a:rPr lang="zh-CN" altLang="en-US" sz="3200"/>
              <a:t>Sometimes Dad can take a walk with it _____________ have a better sleep.</a:t>
            </a:r>
            <a:endParaRPr lang="zh-CN" altLang="en-US" sz="3200"/>
          </a:p>
        </p:txBody>
      </p:sp>
      <p:sp>
        <p:nvSpPr>
          <p:cNvPr id="9" name="文本框 8"/>
          <p:cNvSpPr txBox="1"/>
          <p:nvPr/>
        </p:nvSpPr>
        <p:spPr>
          <a:xfrm>
            <a:off x="3960495" y="1924050"/>
            <a:ext cx="2637790" cy="583565"/>
          </a:xfrm>
          <a:prstGeom prst="rect">
            <a:avLst/>
          </a:prstGeom>
          <a:noFill/>
        </p:spPr>
        <p:txBody>
          <a:bodyPr wrap="square" rtlCol="0">
            <a:spAutoFit/>
          </a:bodyPr>
          <a:p>
            <a:r>
              <a:rPr lang="en-US" altLang="zh-CN" sz="3200"/>
              <a:t>to remember</a:t>
            </a:r>
            <a:endParaRPr lang="en-US" altLang="zh-CN" sz="3200"/>
          </a:p>
        </p:txBody>
      </p:sp>
      <p:sp>
        <p:nvSpPr>
          <p:cNvPr id="10" name="文本框 9"/>
          <p:cNvSpPr txBox="1"/>
          <p:nvPr/>
        </p:nvSpPr>
        <p:spPr>
          <a:xfrm>
            <a:off x="2714625" y="2895600"/>
            <a:ext cx="2637790" cy="583565"/>
          </a:xfrm>
          <a:prstGeom prst="rect">
            <a:avLst/>
          </a:prstGeom>
          <a:noFill/>
        </p:spPr>
        <p:txBody>
          <a:bodyPr wrap="square" rtlCol="0">
            <a:spAutoFit/>
          </a:bodyPr>
          <a:p>
            <a:r>
              <a:rPr lang="en-US" altLang="zh-CN" sz="3200"/>
              <a:t>kind enough</a:t>
            </a:r>
            <a:endParaRPr lang="en-US" altLang="zh-CN" sz="3200"/>
          </a:p>
        </p:txBody>
      </p:sp>
      <p:sp>
        <p:nvSpPr>
          <p:cNvPr id="11" name="文本框 10"/>
          <p:cNvSpPr txBox="1"/>
          <p:nvPr/>
        </p:nvSpPr>
        <p:spPr>
          <a:xfrm>
            <a:off x="7271385" y="4345305"/>
            <a:ext cx="2110105" cy="583565"/>
          </a:xfrm>
          <a:prstGeom prst="rect">
            <a:avLst/>
          </a:prstGeom>
          <a:noFill/>
        </p:spPr>
        <p:txBody>
          <a:bodyPr wrap="square" rtlCol="0">
            <a:spAutoFit/>
          </a:bodyPr>
          <a:p>
            <a:r>
              <a:rPr lang="en-US" altLang="zh-CN" sz="3200"/>
              <a:t>in order to</a:t>
            </a:r>
            <a:endParaRPr lang="en-US" altLang="zh-CN" sz="3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tags/tag1.xml><?xml version="1.0" encoding="utf-8"?>
<p:tagLst xmlns:p="http://schemas.openxmlformats.org/presentationml/2006/main">
  <p:tag name="KSO_WM_MEDIACOVER_FLAG" val="1"/>
  <p:tag name="KSO_WM_UNIT_MEDIACOVER_BTN_STATE" val="1"/>
  <p:tag name="KSO_WM_UNIT_MEDIACOVER_BTNRECT" val="9276*5076*646*64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2.xml><?xml version="1.0" encoding="utf-8"?>
<p:tagLst xmlns:p="http://schemas.openxmlformats.org/presentationml/2006/main">
  <p:tag name="KSO_WM_UNIT_TABLE_BEAUTIFY" val="smartTable{e9c58237-87ab-40bc-97c7-c906da57d99b}"/>
  <p:tag name="TABLE_ENDDRAG_ORIGIN_RECT" val="747*395"/>
  <p:tag name="TABLE_ENDDRAG_RECT" val="95*82*747*395"/>
</p:tagLst>
</file>

<file path=ppt/tags/tag3.xml><?xml version="1.0" encoding="utf-8"?>
<p:tagLst xmlns:p="http://schemas.openxmlformats.org/presentationml/2006/main">
  <p:tag name="KSO_WM_MEDIACOVER_FLAG" val="1"/>
  <p:tag name="KSO_WM_UNIT_MEDIACOVER_BTN_STATE" val="1"/>
  <p:tag name="KSO_WM_UNIT_MEDIACOVER_BTNRECT" val="9276*5076*646*64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包图主题2">
  <a:themeElements>
    <a:clrScheme name="自定义 56">
      <a:dk1>
        <a:sysClr val="windowText" lastClr="000000"/>
      </a:dk1>
      <a:lt1>
        <a:sysClr val="window" lastClr="FFFFFF"/>
      </a:lt1>
      <a:dk2>
        <a:srgbClr val="44546A"/>
      </a:dk2>
      <a:lt2>
        <a:srgbClr val="E7E6E6"/>
      </a:lt2>
      <a:accent1>
        <a:srgbClr val="5D9B9B"/>
      </a:accent1>
      <a:accent2>
        <a:srgbClr val="CBEDFE"/>
      </a:accent2>
      <a:accent3>
        <a:srgbClr val="F7C800"/>
      </a:accent3>
      <a:accent4>
        <a:srgbClr val="AAAAAA"/>
      </a:accent4>
      <a:accent5>
        <a:srgbClr val="00CCCC"/>
      </a:accent5>
      <a:accent6>
        <a:srgbClr val="DBDBDB"/>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3536</Words>
  <Application>WPS 演示</Application>
  <PresentationFormat>宽屏</PresentationFormat>
  <Paragraphs>192</Paragraphs>
  <Slides>20</Slides>
  <Notes>11</Notes>
  <HiddenSlides>0</HiddenSlides>
  <MMClips>4</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20</vt:i4>
      </vt:variant>
    </vt:vector>
  </HeadingPairs>
  <TitlesOfParts>
    <vt:vector size="38" baseType="lpstr">
      <vt:lpstr>Arial</vt:lpstr>
      <vt:lpstr>宋体</vt:lpstr>
      <vt:lpstr>Wingdings</vt:lpstr>
      <vt:lpstr>Calibri</vt:lpstr>
      <vt:lpstr>Century Gothic</vt:lpstr>
      <vt:lpstr>Candara</vt:lpstr>
      <vt:lpstr>Verdana</vt:lpstr>
      <vt:lpstr>等线</vt:lpstr>
      <vt:lpstr>微软雅黑</vt:lpstr>
      <vt:lpstr>Arial Unicode MS</vt:lpstr>
      <vt:lpstr>等线 Light</vt:lpstr>
      <vt:lpstr>MV Boli</vt:lpstr>
      <vt:lpstr>Gabriola</vt:lpstr>
      <vt:lpstr>Berlin Sans FB</vt:lpstr>
      <vt:lpstr>Times New Roman</vt:lpstr>
      <vt:lpstr>Office 主题​​</vt:lpstr>
      <vt:lpstr>包图主题2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oe Z</dc:creator>
  <cp:lastModifiedBy>焦冥</cp:lastModifiedBy>
  <cp:revision>211</cp:revision>
  <dcterms:created xsi:type="dcterms:W3CDTF">1900-01-01T00:00:00Z</dcterms:created>
  <dcterms:modified xsi:type="dcterms:W3CDTF">2022-04-29T01:05:21Z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5771FF24166C414184DDC6310A196BE8</vt:lpwstr>
  </property>
</Properties>
</file>