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1353" r:id="rId3"/>
    <p:sldId id="1326" r:id="rId4"/>
    <p:sldId id="1327" r:id="rId5"/>
    <p:sldId id="1283" r:id="rId6"/>
    <p:sldId id="1313" r:id="rId7"/>
    <p:sldId id="1348" r:id="rId8"/>
    <p:sldId id="1381" r:id="rId9"/>
    <p:sldId id="1304" r:id="rId10"/>
    <p:sldId id="1289" r:id="rId11"/>
    <p:sldId id="1329" r:id="rId12"/>
    <p:sldId id="1400" r:id="rId13"/>
    <p:sldId id="1331" r:id="rId14"/>
    <p:sldId id="1349" r:id="rId15"/>
    <p:sldId id="1350" r:id="rId16"/>
    <p:sldId id="1288" r:id="rId17"/>
    <p:sldId id="1332" r:id="rId18"/>
    <p:sldId id="1351" r:id="rId19"/>
    <p:sldId id="1301" r:id="rId20"/>
    <p:sldId id="1302" r:id="rId21"/>
    <p:sldId id="1282" r:id="rId22"/>
    <p:sldId id="1375" r:id="rId23"/>
    <p:sldId id="1401" r:id="rId24"/>
    <p:sldId id="1298" r:id="rId25"/>
    <p:sldId id="1299" r:id="rId26"/>
    <p:sldId id="1137" r:id="rId27"/>
  </p:sldIdLst>
  <p:sldSz cx="13679805" cy="7559675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未知用户" initials="未" lastIdx="32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B5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6" d="100"/>
          <a:sy n="66" d="100"/>
        </p:scale>
        <p:origin x="-630" y="-96"/>
      </p:cViewPr>
      <p:guideLst>
        <p:guide orient="horz" pos="2496"/>
        <p:guide pos="43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8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36814" y="1143000"/>
            <a:ext cx="5584372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10000" y="1237251"/>
            <a:ext cx="10260001" cy="2632000"/>
          </a:xfrm>
        </p:spPr>
        <p:txBody>
          <a:bodyPr anchor="b"/>
          <a:lstStyle>
            <a:lvl1pPr algn="ctr">
              <a:defRPr sz="496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0000" y="3970751"/>
            <a:ext cx="10260001" cy="1825249"/>
          </a:xfrm>
        </p:spPr>
        <p:txBody>
          <a:bodyPr/>
          <a:lstStyle>
            <a:lvl1pPr marL="0" indent="0" algn="ctr">
              <a:buNone/>
              <a:defRPr sz="1985"/>
            </a:lvl1pPr>
            <a:lvl2pPr marL="377825" indent="0" algn="ctr">
              <a:buNone/>
              <a:defRPr sz="1655"/>
            </a:lvl2pPr>
            <a:lvl3pPr marL="756285" indent="0" algn="ctr">
              <a:buNone/>
              <a:defRPr sz="1490"/>
            </a:lvl3pPr>
            <a:lvl4pPr marL="1134110" indent="0" algn="ctr">
              <a:buNone/>
              <a:defRPr sz="1325"/>
            </a:lvl4pPr>
            <a:lvl5pPr marL="1511935" indent="0" algn="ctr">
              <a:buNone/>
              <a:defRPr sz="1325"/>
            </a:lvl5pPr>
            <a:lvl6pPr marL="1889760" indent="0" algn="ctr">
              <a:buNone/>
              <a:defRPr sz="1325"/>
            </a:lvl6pPr>
            <a:lvl7pPr marL="2268220" indent="0" algn="ctr">
              <a:buNone/>
              <a:defRPr sz="1325"/>
            </a:lvl7pPr>
            <a:lvl8pPr marL="2646045" indent="0" algn="ctr">
              <a:buNone/>
              <a:defRPr sz="1325"/>
            </a:lvl8pPr>
            <a:lvl9pPr marL="3023870" indent="0" algn="ctr">
              <a:buNone/>
              <a:defRPr sz="1325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918001" y="302751"/>
            <a:ext cx="3078000" cy="64505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4000" y="302751"/>
            <a:ext cx="9055565" cy="64505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fontAlgn="base"/>
            <a:r>
              <a:rPr lang="de-DE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2" charset="-128"/>
              </a:rPr>
              <a:t></a:t>
            </a:r>
            <a:r>
              <a:rPr lang="de-DE" altLang="en-US" sz="1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zh-CN" altLang="en-US" sz="1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000" b="1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3376" y="1884751"/>
            <a:ext cx="11799001" cy="3144749"/>
          </a:xfrm>
        </p:spPr>
        <p:txBody>
          <a:bodyPr anchor="b"/>
          <a:lstStyle>
            <a:lvl1pPr>
              <a:defRPr sz="496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3376" y="5059251"/>
            <a:ext cx="11799001" cy="1653749"/>
          </a:xfrm>
        </p:spPr>
        <p:txBody>
          <a:bodyPr/>
          <a:lstStyle>
            <a:lvl1pPr marL="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1pPr>
            <a:lvl2pPr marL="377825" indent="0">
              <a:buNone/>
              <a:defRPr sz="1655">
                <a:solidFill>
                  <a:schemeClr val="tx1">
                    <a:tint val="75000"/>
                  </a:schemeClr>
                </a:solidFill>
              </a:defRPr>
            </a:lvl2pPr>
            <a:lvl3pPr marL="756285" indent="0">
              <a:buNone/>
              <a:defRPr sz="1490">
                <a:solidFill>
                  <a:schemeClr val="tx1">
                    <a:tint val="75000"/>
                  </a:schemeClr>
                </a:solidFill>
              </a:defRPr>
            </a:lvl3pPr>
            <a:lvl4pPr marL="113411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4pPr>
            <a:lvl5pPr marL="151193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5pPr>
            <a:lvl6pPr marL="188976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6pPr>
            <a:lvl7pPr marL="226822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7pPr>
            <a:lvl8pPr marL="264604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8pPr>
            <a:lvl9pPr marL="302387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4000" y="1764000"/>
            <a:ext cx="6032880" cy="498925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963120" y="1764000"/>
            <a:ext cx="6032880" cy="498925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2282" y="402500"/>
            <a:ext cx="11799001" cy="1461251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31617" y="1960483"/>
            <a:ext cx="5468381" cy="908249"/>
          </a:xfrm>
        </p:spPr>
        <p:txBody>
          <a:bodyPr anchor="ctr" anchorCtr="0"/>
          <a:lstStyle>
            <a:lvl1pPr marL="0" indent="0">
              <a:buNone/>
              <a:defRPr sz="2315"/>
            </a:lvl1pPr>
            <a:lvl2pPr marL="377825" indent="0">
              <a:buNone/>
              <a:defRPr sz="1985"/>
            </a:lvl2pPr>
            <a:lvl3pPr marL="756285" indent="0">
              <a:buNone/>
              <a:defRPr sz="1655"/>
            </a:lvl3pPr>
            <a:lvl4pPr marL="1134110" indent="0">
              <a:buNone/>
              <a:defRPr sz="1490"/>
            </a:lvl4pPr>
            <a:lvl5pPr marL="1511935" indent="0">
              <a:buNone/>
              <a:defRPr sz="1490"/>
            </a:lvl5pPr>
            <a:lvl6pPr marL="1889760" indent="0">
              <a:buNone/>
              <a:defRPr sz="1490"/>
            </a:lvl6pPr>
            <a:lvl7pPr marL="2268220" indent="0">
              <a:buNone/>
              <a:defRPr sz="1490"/>
            </a:lvl7pPr>
            <a:lvl8pPr marL="2646045" indent="0">
              <a:buNone/>
              <a:defRPr sz="1490"/>
            </a:lvl8pPr>
            <a:lvl9pPr marL="3023870" indent="0">
              <a:buNone/>
              <a:defRPr sz="149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331617" y="2938213"/>
            <a:ext cx="5468381" cy="38850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7020581" y="1960483"/>
            <a:ext cx="5495312" cy="908249"/>
          </a:xfrm>
        </p:spPr>
        <p:txBody>
          <a:bodyPr anchor="ctr" anchorCtr="0"/>
          <a:lstStyle>
            <a:lvl1pPr marL="0" indent="0">
              <a:buNone/>
              <a:defRPr sz="2315"/>
            </a:lvl1pPr>
            <a:lvl2pPr marL="377825" indent="0">
              <a:buNone/>
              <a:defRPr sz="1985"/>
            </a:lvl2pPr>
            <a:lvl3pPr marL="756285" indent="0">
              <a:buNone/>
              <a:defRPr sz="1655"/>
            </a:lvl3pPr>
            <a:lvl4pPr marL="1134110" indent="0">
              <a:buNone/>
              <a:defRPr sz="1490"/>
            </a:lvl4pPr>
            <a:lvl5pPr marL="1511935" indent="0">
              <a:buNone/>
              <a:defRPr sz="1490"/>
            </a:lvl5pPr>
            <a:lvl6pPr marL="1889760" indent="0">
              <a:buNone/>
              <a:defRPr sz="1490"/>
            </a:lvl6pPr>
            <a:lvl7pPr marL="2268220" indent="0">
              <a:buNone/>
              <a:defRPr sz="1490"/>
            </a:lvl7pPr>
            <a:lvl8pPr marL="2646045" indent="0">
              <a:buNone/>
              <a:defRPr sz="1490"/>
            </a:lvl8pPr>
            <a:lvl9pPr marL="3023870" indent="0">
              <a:buNone/>
              <a:defRPr sz="149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020581" y="2938213"/>
            <a:ext cx="5495312" cy="38850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2282" y="504000"/>
            <a:ext cx="4412156" cy="1764000"/>
          </a:xfrm>
        </p:spPr>
        <p:txBody>
          <a:bodyPr anchor="b"/>
          <a:lstStyle>
            <a:lvl1pPr>
              <a:defRPr sz="264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15782" y="1088500"/>
            <a:ext cx="6925500" cy="5372500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5"/>
            </a:lvl3pPr>
            <a:lvl4pPr>
              <a:defRPr sz="1655"/>
            </a:lvl4pPr>
            <a:lvl5pPr>
              <a:defRPr sz="1655"/>
            </a:lvl5pPr>
            <a:lvl6pPr>
              <a:defRPr sz="1655"/>
            </a:lvl6pPr>
            <a:lvl7pPr>
              <a:defRPr sz="1655"/>
            </a:lvl7pPr>
            <a:lvl8pPr>
              <a:defRPr sz="1655"/>
            </a:lvl8pPr>
            <a:lvl9pPr>
              <a:defRPr sz="165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42282" y="2268000"/>
            <a:ext cx="4412156" cy="4201751"/>
          </a:xfrm>
        </p:spPr>
        <p:txBody>
          <a:bodyPr/>
          <a:lstStyle>
            <a:lvl1pPr marL="0" indent="0">
              <a:buNone/>
              <a:defRPr sz="1325"/>
            </a:lvl1pPr>
            <a:lvl2pPr marL="377825" indent="0">
              <a:buNone/>
              <a:defRPr sz="1155"/>
            </a:lvl2pPr>
            <a:lvl3pPr marL="756285" indent="0">
              <a:buNone/>
              <a:defRPr sz="990"/>
            </a:lvl3pPr>
            <a:lvl4pPr marL="1134110" indent="0">
              <a:buNone/>
              <a:defRPr sz="825"/>
            </a:lvl4pPr>
            <a:lvl5pPr marL="1511935" indent="0">
              <a:buNone/>
              <a:defRPr sz="825"/>
            </a:lvl5pPr>
            <a:lvl6pPr marL="1889760" indent="0">
              <a:buNone/>
              <a:defRPr sz="825"/>
            </a:lvl6pPr>
            <a:lvl7pPr marL="2268220" indent="0">
              <a:buNone/>
              <a:defRPr sz="825"/>
            </a:lvl7pPr>
            <a:lvl8pPr marL="2646045" indent="0">
              <a:buNone/>
              <a:defRPr sz="825"/>
            </a:lvl8pPr>
            <a:lvl9pPr marL="3023870" indent="0">
              <a:buNone/>
              <a:defRPr sz="8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2282" y="504000"/>
            <a:ext cx="4673719" cy="1764000"/>
          </a:xfrm>
        </p:spPr>
        <p:txBody>
          <a:bodyPr anchor="b"/>
          <a:lstStyle>
            <a:lvl1pPr>
              <a:defRPr sz="264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815782" y="504001"/>
            <a:ext cx="6925500" cy="5957000"/>
          </a:xfrm>
        </p:spPr>
        <p:txBody>
          <a:bodyPr/>
          <a:lstStyle>
            <a:lvl1pPr marL="0" indent="0">
              <a:buNone/>
              <a:defRPr sz="2645"/>
            </a:lvl1pPr>
            <a:lvl2pPr marL="377825" indent="0">
              <a:buNone/>
              <a:defRPr sz="2315"/>
            </a:lvl2pPr>
            <a:lvl3pPr marL="756285" indent="0">
              <a:buNone/>
              <a:defRPr sz="1985"/>
            </a:lvl3pPr>
            <a:lvl4pPr marL="1134110" indent="0">
              <a:buNone/>
              <a:defRPr sz="1655"/>
            </a:lvl4pPr>
            <a:lvl5pPr marL="1511935" indent="0">
              <a:buNone/>
              <a:defRPr sz="1655"/>
            </a:lvl5pPr>
            <a:lvl6pPr marL="1889760" indent="0">
              <a:buNone/>
              <a:defRPr sz="1655"/>
            </a:lvl6pPr>
            <a:lvl7pPr marL="2268220" indent="0">
              <a:buNone/>
              <a:defRPr sz="1655"/>
            </a:lvl7pPr>
            <a:lvl8pPr marL="2646045" indent="0">
              <a:buNone/>
              <a:defRPr sz="1655"/>
            </a:lvl8pPr>
            <a:lvl9pPr marL="3023870" indent="0">
              <a:buNone/>
              <a:defRPr sz="165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42282" y="2268000"/>
            <a:ext cx="4673719" cy="4201751"/>
          </a:xfrm>
        </p:spPr>
        <p:txBody>
          <a:bodyPr/>
          <a:lstStyle>
            <a:lvl1pPr marL="0" indent="0">
              <a:buNone/>
              <a:defRPr sz="1655"/>
            </a:lvl1pPr>
            <a:lvl2pPr marL="377825" indent="0">
              <a:buNone/>
              <a:defRPr sz="1490"/>
            </a:lvl2pPr>
            <a:lvl3pPr marL="756285" indent="0">
              <a:buNone/>
              <a:defRPr sz="1325"/>
            </a:lvl3pPr>
            <a:lvl4pPr marL="1134110" indent="0">
              <a:buNone/>
              <a:defRPr sz="1155"/>
            </a:lvl4pPr>
            <a:lvl5pPr marL="1511935" indent="0">
              <a:buNone/>
              <a:defRPr sz="1155"/>
            </a:lvl5pPr>
            <a:lvl6pPr marL="1889760" indent="0">
              <a:buNone/>
              <a:defRPr sz="1155"/>
            </a:lvl6pPr>
            <a:lvl7pPr marL="2268220" indent="0">
              <a:buNone/>
              <a:defRPr sz="1155"/>
            </a:lvl7pPr>
            <a:lvl8pPr marL="2646045" indent="0">
              <a:buNone/>
              <a:defRPr sz="1155"/>
            </a:lvl8pPr>
            <a:lvl9pPr marL="3023870" indent="0">
              <a:buNone/>
              <a:defRPr sz="115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4000" y="302751"/>
            <a:ext cx="12312001" cy="1260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4000" y="1764000"/>
            <a:ext cx="12312001" cy="4989251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84000" y="6884500"/>
            <a:ext cx="3192000" cy="525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545"/>
            </a:lvl1pPr>
          </a:lstStyle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674000" y="6884500"/>
            <a:ext cx="4332000" cy="525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545"/>
            </a:lvl1pPr>
          </a:lstStyle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9804001" y="6884500"/>
            <a:ext cx="3192000" cy="525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545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100774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85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77825" lvl="0" indent="-377825" algn="l" defTabSz="1007745" eaLnBrk="1" fontAlgn="base" latinLnBrk="0" hangingPunct="1">
        <a:lnSpc>
          <a:spcPct val="100000"/>
        </a:lnSpc>
        <a:spcBef>
          <a:spcPct val="22000"/>
        </a:spcBef>
        <a:spcAft>
          <a:spcPct val="0"/>
        </a:spcAft>
        <a:buChar char="•"/>
        <a:defRPr sz="353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19150" lvl="1" indent="-314960" algn="l" defTabSz="1007745" eaLnBrk="0" fontAlgn="base" latinLnBrk="0" hangingPunct="0">
        <a:lnSpc>
          <a:spcPct val="100000"/>
        </a:lnSpc>
        <a:spcBef>
          <a:spcPct val="22000"/>
        </a:spcBef>
        <a:spcAft>
          <a:spcPct val="0"/>
        </a:spcAft>
        <a:buChar char="–"/>
        <a:defRPr sz="30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59840" lvl="2" indent="-252095" algn="l" defTabSz="1007745" eaLnBrk="0" fontAlgn="base" latinLnBrk="0" hangingPunct="0">
        <a:lnSpc>
          <a:spcPct val="100000"/>
        </a:lnSpc>
        <a:spcBef>
          <a:spcPct val="22000"/>
        </a:spcBef>
        <a:spcAft>
          <a:spcPct val="0"/>
        </a:spcAft>
        <a:buChar char="•"/>
        <a:defRPr sz="26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764030" lvl="3" indent="-252095" algn="l" defTabSz="1007745" eaLnBrk="0" fontAlgn="base" latinLnBrk="0" hangingPunct="0">
        <a:lnSpc>
          <a:spcPct val="100000"/>
        </a:lnSpc>
        <a:spcBef>
          <a:spcPct val="22000"/>
        </a:spcBef>
        <a:spcAft>
          <a:spcPct val="0"/>
        </a:spcAft>
        <a:buChar char="–"/>
        <a:defRPr sz="22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268220" lvl="4" indent="-252095" algn="l" defTabSz="1007745" eaLnBrk="0" fontAlgn="base" latinLnBrk="0" hangingPunct="0">
        <a:lnSpc>
          <a:spcPct val="100000"/>
        </a:lnSpc>
        <a:spcBef>
          <a:spcPct val="22000"/>
        </a:spcBef>
        <a:spcAft>
          <a:spcPct val="0"/>
        </a:spcAft>
        <a:buChar char="»"/>
        <a:defRPr sz="22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771775" lvl="5" indent="-252095" algn="l" defTabSz="1007745" eaLnBrk="0" fontAlgn="base" latinLnBrk="0" hangingPunct="0">
        <a:lnSpc>
          <a:spcPct val="100000"/>
        </a:lnSpc>
        <a:spcBef>
          <a:spcPct val="22000"/>
        </a:spcBef>
        <a:spcAft>
          <a:spcPct val="0"/>
        </a:spcAft>
        <a:buChar char="»"/>
        <a:defRPr sz="22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275965" lvl="6" indent="-252095" algn="l" defTabSz="1007745" eaLnBrk="0" fontAlgn="base" latinLnBrk="0" hangingPunct="0">
        <a:lnSpc>
          <a:spcPct val="100000"/>
        </a:lnSpc>
        <a:spcBef>
          <a:spcPct val="22000"/>
        </a:spcBef>
        <a:spcAft>
          <a:spcPct val="0"/>
        </a:spcAft>
        <a:buChar char="»"/>
        <a:defRPr sz="22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780155" lvl="7" indent="-252095" algn="l" defTabSz="1007745" eaLnBrk="0" fontAlgn="base" latinLnBrk="0" hangingPunct="0">
        <a:lnSpc>
          <a:spcPct val="100000"/>
        </a:lnSpc>
        <a:spcBef>
          <a:spcPct val="22000"/>
        </a:spcBef>
        <a:spcAft>
          <a:spcPct val="0"/>
        </a:spcAft>
        <a:buChar char="»"/>
        <a:defRPr sz="22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283710" lvl="8" indent="-252095" algn="l" defTabSz="1007745" eaLnBrk="0" fontAlgn="base" latinLnBrk="0" hangingPunct="0">
        <a:lnSpc>
          <a:spcPct val="100000"/>
        </a:lnSpc>
        <a:spcBef>
          <a:spcPct val="22000"/>
        </a:spcBef>
        <a:spcAft>
          <a:spcPct val="0"/>
        </a:spcAft>
        <a:buChar char="»"/>
        <a:defRPr sz="22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00774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9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04190" lvl="1" indent="0" algn="l" defTabSz="100774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007745" lvl="2" indent="0" algn="l" defTabSz="100774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511935" lvl="3" indent="0" algn="l" defTabSz="100774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16125" lvl="4" indent="0" algn="l" defTabSz="100774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20315" lvl="5" indent="0" algn="l" defTabSz="100774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3023870" lvl="6" indent="0" algn="l" defTabSz="100774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528060" lvl="7" indent="0" algn="l" defTabSz="100774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4032250" lvl="8" indent="0" algn="l" defTabSz="100774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.jpe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GIF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jpeg"/><Relationship Id="rId3" Type="http://schemas.openxmlformats.org/officeDocument/2006/relationships/image" Target="../media/image15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5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microsoft.com/office/2007/relationships/media" Target="../media/media2.mp3"/><Relationship Id="rId2" Type="http://schemas.openxmlformats.org/officeDocument/2006/relationships/audio" Target="NULL" TargetMode="Externa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1"/>
          <p:cNvSpPr/>
          <p:nvPr>
            <p:custDataLst>
              <p:tags r:id="rId1"/>
            </p:custDataLst>
          </p:nvPr>
        </p:nvSpPr>
        <p:spPr>
          <a:xfrm>
            <a:off x="0" y="-6300"/>
            <a:ext cx="8891945" cy="75596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10800">
                <a:moveTo>
                  <a:pt x="0" y="0"/>
                </a:moveTo>
                <a:lnTo>
                  <a:pt x="12428" y="0"/>
                </a:lnTo>
                <a:lnTo>
                  <a:pt x="12430" y="10"/>
                </a:lnTo>
                <a:cubicBezTo>
                  <a:pt x="12459" y="317"/>
                  <a:pt x="12476" y="630"/>
                  <a:pt x="12480" y="947"/>
                </a:cubicBezTo>
                <a:lnTo>
                  <a:pt x="12480" y="1004"/>
                </a:lnTo>
                <a:lnTo>
                  <a:pt x="12480" y="1204"/>
                </a:lnTo>
                <a:lnTo>
                  <a:pt x="12479" y="1305"/>
                </a:lnTo>
                <a:cubicBezTo>
                  <a:pt x="12443" y="3423"/>
                  <a:pt x="11851" y="5707"/>
                  <a:pt x="10682" y="7776"/>
                </a:cubicBezTo>
                <a:cubicBezTo>
                  <a:pt x="10012" y="8964"/>
                  <a:pt x="9216" y="9967"/>
                  <a:pt x="8351" y="10764"/>
                </a:cubicBezTo>
                <a:lnTo>
                  <a:pt x="8312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  <a:solidFill>
            <a:schemeClr val="lt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985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9914" r="9914"/>
          <a:stretch>
            <a:fillRect/>
          </a:stretch>
        </p:blipFill>
        <p:spPr>
          <a:xfrm>
            <a:off x="0" y="-61"/>
            <a:ext cx="8549936" cy="75596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000" h="10800">
                <a:moveTo>
                  <a:pt x="0" y="0"/>
                </a:moveTo>
                <a:lnTo>
                  <a:pt x="11950" y="0"/>
                </a:lnTo>
                <a:lnTo>
                  <a:pt x="11952" y="10"/>
                </a:lnTo>
                <a:cubicBezTo>
                  <a:pt x="11980" y="305"/>
                  <a:pt x="11996" y="605"/>
                  <a:pt x="12000" y="910"/>
                </a:cubicBezTo>
                <a:lnTo>
                  <a:pt x="12000" y="963"/>
                </a:lnTo>
                <a:lnTo>
                  <a:pt x="12000" y="1158"/>
                </a:lnTo>
                <a:lnTo>
                  <a:pt x="11999" y="1254"/>
                </a:lnTo>
                <a:cubicBezTo>
                  <a:pt x="11964" y="3290"/>
                  <a:pt x="11395" y="5485"/>
                  <a:pt x="10271" y="7474"/>
                </a:cubicBezTo>
                <a:cubicBezTo>
                  <a:pt x="9493" y="8852"/>
                  <a:pt x="8539" y="9972"/>
                  <a:pt x="7504" y="10796"/>
                </a:cubicBezTo>
                <a:lnTo>
                  <a:pt x="74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9648276" y="5956190"/>
            <a:ext cx="4031827" cy="67197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9996" tIns="27998" rIns="69996" bIns="27998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3500" i="1" spc="12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by Ms. Wendy</a:t>
            </a:r>
            <a:endParaRPr lang="en-US" altLang="zh-CN" sz="3500" i="1" spc="12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5"/>
            </p:custDataLst>
          </p:nvPr>
        </p:nvSpPr>
        <p:spPr>
          <a:xfrm>
            <a:off x="9304106" y="2323221"/>
            <a:ext cx="4031827" cy="18479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9996" tIns="27998" rIns="69996" bIns="27998" anchor="ctr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5400" spc="12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Phase 1 </a:t>
            </a:r>
            <a:br>
              <a:rPr lang="en-US" altLang="zh-CN" sz="5400" spc="12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5400" spc="12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Language </a:t>
            </a:r>
            <a:br>
              <a:rPr lang="en-US" altLang="zh-CN" sz="5400" spc="12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5400" spc="12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Acquisition </a:t>
            </a:r>
            <a:endParaRPr lang="en-US" altLang="zh-CN" sz="5400" spc="12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Try to distinguish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t="11082"/>
          <a:stretch>
            <a:fillRect/>
          </a:stretch>
        </p:blipFill>
        <p:spPr>
          <a:xfrm>
            <a:off x="5837555" y="19050"/>
            <a:ext cx="7158355" cy="752221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/>
        </p:nvSpPr>
        <p:spPr>
          <a:xfrm>
            <a:off x="-3174260" y="3343131"/>
            <a:ext cx="12312001" cy="1260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ctr" defTabSz="100774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5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Acrostics/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离合诗</a:t>
            </a:r>
            <a:endParaRPr lang="en-US" altLang="zh-CN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Acrostics </a:t>
            </a:r>
            <a:r>
              <a:rPr lang="zh-CN" altLang="en-US"/>
              <a:t>离合诗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000" y="1778605"/>
            <a:ext cx="12312001" cy="4989251"/>
          </a:xfrm>
        </p:spPr>
        <p:txBody>
          <a:bodyPr/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en-US" altLang="zh-CN"/>
              <a:t>A series of lines or verses in which the </a:t>
            </a:r>
            <a:r>
              <a:rPr lang="en-US" altLang="zh-CN" b="1">
                <a:solidFill>
                  <a:srgbClr val="FF0000"/>
                </a:solidFill>
              </a:rPr>
              <a:t>first, last, or other letters</a:t>
            </a:r>
            <a:r>
              <a:rPr lang="en-US" altLang="zh-CN"/>
              <a:t> when taken in order spell out a </a:t>
            </a:r>
            <a:r>
              <a:rPr lang="en-US" altLang="zh-CN" b="1">
                <a:solidFill>
                  <a:srgbClr val="FF0000"/>
                </a:solidFill>
              </a:rPr>
              <a:t>word, phrase</a:t>
            </a:r>
            <a:r>
              <a:rPr lang="en-US" altLang="zh-CN"/>
              <a:t>, etc.</a:t>
            </a:r>
            <a:endParaRPr lang="en-US" altLang="zh-CN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837565" y="1945005"/>
            <a:ext cx="3024505" cy="6451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>
                <a:sym typeface="+mn-ea"/>
              </a:rPr>
              <a:t>Definition</a:t>
            </a:r>
            <a:r>
              <a:rPr lang="zh-CN" altLang="en-US" sz="3600">
                <a:sym typeface="+mn-ea"/>
              </a:rPr>
              <a:t>定义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Deep thinking: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300" y="2570480"/>
            <a:ext cx="8230235" cy="4989195"/>
          </a:xfrm>
        </p:spPr>
        <p:txBody>
          <a:bodyPr/>
          <a:p>
            <a:r>
              <a:rPr lang="en-US" altLang="zh-CN" sz="3525">
                <a:sym typeface="+mn-ea"/>
              </a:rPr>
              <a:t>a. find three adjectives in the poem.</a:t>
            </a:r>
            <a:endParaRPr lang="en-US" altLang="zh-CN" sz="3525">
              <a:sym typeface="+mn-ea"/>
            </a:endParaRPr>
          </a:p>
          <a:p>
            <a:r>
              <a:rPr lang="en-US" altLang="zh-CN" sz="3525">
                <a:sym typeface="+mn-ea"/>
              </a:rPr>
              <a:t>b. Does the poem rhyme? </a:t>
            </a:r>
            <a:endParaRPr lang="en-US" altLang="zh-CN" sz="3525">
              <a:sym typeface="+mn-ea"/>
            </a:endParaRPr>
          </a:p>
          <a:p>
            <a:r>
              <a:rPr lang="en-US" altLang="zh-CN" sz="3525">
                <a:sym typeface="+mn-ea"/>
              </a:rPr>
              <a:t>c. Is every line a complete sentence?</a:t>
            </a:r>
            <a:endParaRPr lang="en-US" altLang="zh-CN" sz="3525"/>
          </a:p>
          <a:p>
            <a:pPr marL="0" indent="0">
              <a:buNone/>
            </a:pPr>
            <a:endParaRPr lang="en-US" altLang="zh-CN"/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1">
            <a:lum contrast="24000"/>
          </a:blip>
          <a:srcRect t="11082"/>
          <a:stretch>
            <a:fillRect/>
          </a:stretch>
        </p:blipFill>
        <p:spPr>
          <a:xfrm>
            <a:off x="8037830" y="608965"/>
            <a:ext cx="5893435" cy="6499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00" y="215121"/>
            <a:ext cx="12312001" cy="12600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Parents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内容占位符 4" descr="OIP-C"/>
          <p:cNvPicPr>
            <a:picLocks noChangeAspect="1"/>
          </p:cNvPicPr>
          <p:nvPr>
            <p:ph idx="1"/>
          </p:nvPr>
        </p:nvPicPr>
        <p:blipFill>
          <a:blip r:embed="rId1"/>
          <a:srcRect t="19351"/>
          <a:stretch>
            <a:fillRect/>
          </a:stretch>
        </p:blipFill>
        <p:spPr>
          <a:xfrm>
            <a:off x="3758565" y="1475105"/>
            <a:ext cx="8811260" cy="54870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00" y="551671"/>
            <a:ext cx="12312001" cy="12600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STAR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1310" y="1676370"/>
            <a:ext cx="12312001" cy="4989251"/>
          </a:xfrm>
        </p:spPr>
        <p:txBody>
          <a:bodyPr/>
          <a:p>
            <a:pPr marL="0" indent="0">
              <a:buNone/>
            </a:pPr>
            <a:r>
              <a:rPr lang="zh-CN" altLang="en-US"/>
              <a:t>Shines and twinkle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en-US" altLang="zh-CN"/>
              <a:t>             </a:t>
            </a:r>
            <a:r>
              <a:rPr lang="zh-CN" altLang="en-US"/>
              <a:t>In the nigh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en-US" altLang="zh-CN"/>
              <a:t>     A m</a:t>
            </a:r>
            <a:r>
              <a:rPr lang="zh-CN" altLang="en-US"/>
              <a:t>ysterious </a:t>
            </a:r>
            <a:r>
              <a:rPr lang="en-US" altLang="zh-CN"/>
              <a:t>se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/>
          </a:p>
          <a:p>
            <a:pPr marL="0" indent="0">
              <a:buNone/>
            </a:pPr>
            <a:r>
              <a:rPr lang="en-US" altLang="zh-CN"/>
              <a:t>    </a:t>
            </a:r>
            <a:r>
              <a:rPr lang="zh-CN" altLang="en-US"/>
              <a:t>Forever and eve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6265" y="1764030"/>
            <a:ext cx="12633325" cy="4989195"/>
          </a:xfrm>
        </p:spPr>
        <p:txBody>
          <a:bodyPr/>
          <a:p>
            <a:pPr marL="0" indent="0">
              <a:buNone/>
            </a:pPr>
            <a:r>
              <a:rPr lang="en-US" altLang="zh-CN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 </a:t>
            </a:r>
            <a:r>
              <a:rPr lang="en-US" altLang="zh-CN"/>
              <a:t>of Acrostics --</a:t>
            </a:r>
            <a:endParaRPr lang="en-US" altLang="zh-CN"/>
          </a:p>
          <a:p>
            <a:r>
              <a:rPr lang="en-US" altLang="zh-CN"/>
              <a:t>a. It has a </a:t>
            </a:r>
            <a:r>
              <a:rPr lang="en-US" altLang="zh-CN">
                <a:solidFill>
                  <a:schemeClr val="tx1"/>
                </a:solidFill>
              </a:rPr>
              <a:t>_______</a:t>
            </a:r>
            <a:r>
              <a:rPr lang="en-US" altLang="zh-CN"/>
              <a:t> word(Capitalized), whose letters can be in the _____________________.</a:t>
            </a:r>
            <a:endParaRPr lang="en-US" altLang="zh-CN"/>
          </a:p>
          <a:p>
            <a:r>
              <a:rPr lang="en-US" altLang="zh-CN"/>
              <a:t>b. The lines can be _____________________________. </a:t>
            </a:r>
            <a:endParaRPr lang="en-US" altLang="zh-CN"/>
          </a:p>
          <a:p>
            <a:r>
              <a:rPr lang="en-US" altLang="zh-CN"/>
              <a:t>c. All of the lines are written about the ____________.</a:t>
            </a:r>
            <a:endParaRPr lang="en-US" altLang="zh-CN"/>
          </a:p>
          <a:p>
            <a:r>
              <a:rPr lang="en-US" altLang="zh-CN"/>
              <a:t>d. It doesn’t have to _______.</a:t>
            </a:r>
            <a:endParaRPr lang="en-US" altLang="zh-CN"/>
          </a:p>
        </p:txBody>
      </p:sp>
      <p:sp>
        <p:nvSpPr>
          <p:cNvPr id="2" name="标题 1"/>
          <p:cNvSpPr/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Try to summarize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54685" y="1915795"/>
            <a:ext cx="2074545" cy="6451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>
                <a:solidFill>
                  <a:schemeClr val="accent4"/>
                </a:solidFill>
                <a:effectLst/>
                <a:sym typeface="+mn-ea"/>
              </a:rPr>
              <a:t>Features</a:t>
            </a:r>
            <a:endParaRPr lang="en-US" altLang="zh-CN" sz="3600" b="1" dirty="0">
              <a:solidFill>
                <a:schemeClr val="accent4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6120" y="2619375"/>
            <a:ext cx="16059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sym typeface="+mn-ea"/>
              </a:rPr>
              <a:t>subject</a:t>
            </a:r>
            <a:endParaRPr lang="en-US" altLang="zh-CN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21890" y="3159125"/>
            <a:ext cx="50158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sym typeface="+mn-ea"/>
              </a:rPr>
              <a:t>beginning, middle or end</a:t>
            </a:r>
            <a:endParaRPr lang="en-US" altLang="zh-CN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7115" y="4458970"/>
            <a:ext cx="3002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600" b="1">
                <a:solidFill>
                  <a:srgbClr val="FF0000"/>
                </a:solidFill>
                <a:sym typeface="+mn-ea"/>
              </a:rPr>
              <a:t>subject word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66640" y="3815715"/>
            <a:ext cx="74123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sym typeface="+mn-ea"/>
              </a:rPr>
              <a:t>a single word, a phrase or a sentence</a:t>
            </a:r>
            <a:endParaRPr lang="en-US" altLang="zh-CN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2405" y="5104130"/>
            <a:ext cx="14027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sym typeface="+mn-ea"/>
              </a:rPr>
              <a:t>rhyme</a:t>
            </a:r>
            <a:endParaRPr lang="en-US" altLang="zh-CN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  <p:bldP spid="5" grpId="0"/>
      <p:bldP spid="5" grpId="1"/>
      <p:bldP spid="6" grpId="0"/>
      <p:bldP spid="6" grpId="1"/>
      <p:bldP spid="8" grpId="0"/>
      <p:bldP spid="8" grpId="1"/>
      <p:bldP spid="7" grpId="0"/>
      <p:bldP spid="7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Writing tips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525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A Planning</a:t>
            </a:r>
            <a:endParaRPr lang="en-US" altLang="zh-CN" sz="3525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pPr marL="0" indent="0">
              <a:buNone/>
            </a:pPr>
            <a:r>
              <a:rPr lang="en-US" altLang="zh-CN" sz="3525">
                <a:sym typeface="+mn-ea"/>
              </a:rPr>
              <a:t>Think about </a:t>
            </a:r>
            <a:r>
              <a:rPr lang="en-US" altLang="zh-CN" sz="3525" b="1">
                <a:solidFill>
                  <a:srgbClr val="FF0000"/>
                </a:solidFill>
                <a:sym typeface="+mn-ea"/>
              </a:rPr>
              <a:t>words/phrases </a:t>
            </a:r>
            <a:r>
              <a:rPr lang="en-US" altLang="zh-CN" sz="3525">
                <a:sym typeface="+mn-ea"/>
              </a:rPr>
              <a:t>you can use to describe the subject word</a:t>
            </a:r>
            <a:endParaRPr lang="en-US" altLang="zh-CN" sz="3525"/>
          </a:p>
          <a:p>
            <a:pPr marL="0" indent="0">
              <a:buNone/>
            </a:pPr>
            <a:r>
              <a:rPr lang="en-US" altLang="zh-CN" sz="3525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B Writing</a:t>
            </a:r>
            <a:endParaRPr lang="en-US" altLang="zh-CN" sz="3525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sym typeface="+mn-ea"/>
            </a:endParaRPr>
          </a:p>
          <a:p>
            <a:pPr marL="0" indent="0">
              <a:buNone/>
            </a:pPr>
            <a:r>
              <a:rPr lang="en-US" altLang="zh-CN"/>
              <a:t>1. Write the </a:t>
            </a:r>
            <a:r>
              <a:rPr lang="en-US" altLang="zh-CN" b="1">
                <a:solidFill>
                  <a:srgbClr val="FFC000"/>
                </a:solidFill>
              </a:rPr>
              <a:t>subject word</a:t>
            </a:r>
            <a:r>
              <a:rPr lang="en-US" altLang="zh-CN"/>
              <a:t> with each letter on a new line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2. Make words</a:t>
            </a:r>
            <a:r>
              <a:rPr lang="en-US" altLang="zh-CN" b="1">
                <a:solidFill>
                  <a:srgbClr val="FFC000"/>
                </a:solidFill>
              </a:rPr>
              <a:t> fit </a:t>
            </a:r>
            <a:r>
              <a:rPr lang="en-US" altLang="zh-CN"/>
              <a:t>for a line and write the first draft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3. </a:t>
            </a:r>
            <a:r>
              <a:rPr lang="en-US" altLang="zh-CN" b="1">
                <a:solidFill>
                  <a:srgbClr val="FFC000"/>
                </a:solidFill>
              </a:rPr>
              <a:t>Correct</a:t>
            </a:r>
            <a:r>
              <a:rPr lang="en-US" altLang="zh-CN"/>
              <a:t> and </a:t>
            </a:r>
            <a:r>
              <a:rPr lang="en-US" altLang="zh-CN" b="1">
                <a:solidFill>
                  <a:srgbClr val="FFC000"/>
                </a:solidFill>
              </a:rPr>
              <a:t>finalise</a:t>
            </a:r>
            <a:r>
              <a:rPr lang="en-US" altLang="zh-CN"/>
              <a:t> the poem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4. Write your </a:t>
            </a:r>
            <a:r>
              <a:rPr lang="en-US" altLang="zh-CN" b="1">
                <a:solidFill>
                  <a:srgbClr val="FFC000"/>
                </a:solidFill>
              </a:rPr>
              <a:t>neat </a:t>
            </a:r>
            <a:r>
              <a:rPr lang="en-US" altLang="zh-CN"/>
              <a:t>copy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920" y="491460"/>
            <a:ext cx="12312001" cy="4989251"/>
          </a:xfrm>
        </p:spPr>
        <p:txBody>
          <a:bodyPr/>
          <a:p>
            <a:pPr algn="ctr"/>
            <a:endParaRPr lang="zh-CN" altLang="en-US"/>
          </a:p>
          <a:p>
            <a:pPr marL="0" indent="0" algn="ctr">
              <a:buNone/>
            </a:pP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SCHOOL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endParaRPr lang="zh-CN" altLang="en-US"/>
          </a:p>
          <a:p>
            <a:pPr marL="0" indent="0" algn="ctr">
              <a:buNone/>
            </a:pPr>
            <a:r>
              <a:rPr lang="en-US" altLang="zh-CN"/>
              <a:t>        </a:t>
            </a:r>
            <a:r>
              <a:rPr lang="zh-CN" altLang="en-US"/>
              <a:t>Row</a:t>
            </a:r>
            <a:r>
              <a:rPr lang="zh-CN" altLang="en-US" b="1">
                <a:solidFill>
                  <a:srgbClr val="FF0000"/>
                </a:solidFill>
              </a:rPr>
              <a:t>S</a:t>
            </a:r>
            <a:r>
              <a:rPr lang="zh-CN" altLang="en-US"/>
              <a:t> of desks</a:t>
            </a:r>
            <a:endParaRPr lang="zh-CN" altLang="en-US"/>
          </a:p>
          <a:p>
            <a:pPr marL="0" indent="0" algn="ctr">
              <a:buNone/>
            </a:pPr>
            <a:r>
              <a:rPr lang="en-US" altLang="zh-CN"/>
              <a:t>              </a:t>
            </a:r>
            <a:r>
              <a:rPr lang="zh-CN" altLang="en-US"/>
              <a:t>Tea</a:t>
            </a:r>
            <a:r>
              <a:rPr lang="zh-CN" altLang="en-US" b="1">
                <a:solidFill>
                  <a:srgbClr val="FF0000"/>
                </a:solidFill>
              </a:rPr>
              <a:t>C</a:t>
            </a:r>
            <a:r>
              <a:rPr lang="zh-CN" altLang="en-US"/>
              <a:t>hers explain</a:t>
            </a:r>
            <a:endParaRPr lang="zh-CN" altLang="en-US"/>
          </a:p>
          <a:p>
            <a:pPr marL="0" indent="0" algn="ctr">
              <a:buNone/>
            </a:pPr>
            <a:r>
              <a:rPr lang="zh-CN" altLang="en-US"/>
              <a:t>Pencils s</a:t>
            </a:r>
            <a:r>
              <a:rPr lang="zh-CN" altLang="en-US" b="1">
                <a:solidFill>
                  <a:srgbClr val="FF0000"/>
                </a:solidFill>
              </a:rPr>
              <a:t>H</a:t>
            </a:r>
            <a:r>
              <a:rPr lang="zh-CN" altLang="en-US"/>
              <a:t>arpened</a:t>
            </a:r>
            <a:endParaRPr lang="zh-CN" altLang="en-US"/>
          </a:p>
          <a:p>
            <a:pPr marL="0" indent="0" algn="ctr">
              <a:buNone/>
            </a:pPr>
            <a:r>
              <a:rPr lang="en-US" altLang="zh-CN"/>
              <a:t>          </a:t>
            </a:r>
            <a:r>
              <a:rPr lang="zh-CN" altLang="en-US"/>
              <a:t>Going </a:t>
            </a:r>
            <a:r>
              <a:rPr lang="zh-CN" altLang="en-US" b="1">
                <a:solidFill>
                  <a:srgbClr val="FF0000"/>
                </a:solidFill>
              </a:rPr>
              <a:t>O</a:t>
            </a:r>
            <a:r>
              <a:rPr lang="zh-CN" altLang="en-US"/>
              <a:t>ver the facts</a:t>
            </a:r>
            <a:endParaRPr lang="zh-CN" altLang="en-US"/>
          </a:p>
          <a:p>
            <a:pPr marL="0" indent="0" algn="ctr">
              <a:buNone/>
            </a:pPr>
            <a:r>
              <a:rPr lang="en-US" altLang="zh-CN"/>
              <a:t>             </a:t>
            </a:r>
            <a:r>
              <a:rPr lang="zh-CN" altLang="en-US"/>
              <a:t>Writing p</a:t>
            </a:r>
            <a:r>
              <a:rPr lang="zh-CN" altLang="en-US" b="1">
                <a:solidFill>
                  <a:srgbClr val="FF0000"/>
                </a:solidFill>
              </a:rPr>
              <a:t>O</a:t>
            </a:r>
            <a:r>
              <a:rPr lang="zh-CN" altLang="en-US"/>
              <a:t>ems and essays</a:t>
            </a:r>
            <a:endParaRPr lang="zh-CN" altLang="en-US"/>
          </a:p>
          <a:p>
            <a:pPr marL="0" indent="0" algn="ctr">
              <a:buNone/>
            </a:pPr>
            <a:r>
              <a:rPr lang="en-US" altLang="zh-CN"/>
              <a:t>         </a:t>
            </a:r>
            <a:r>
              <a:rPr lang="zh-CN" altLang="en-US"/>
              <a:t>The bel</a:t>
            </a:r>
            <a:r>
              <a:rPr lang="zh-CN" altLang="en-US" b="1">
                <a:solidFill>
                  <a:srgbClr val="FF0000"/>
                </a:solidFill>
              </a:rPr>
              <a:t>L</a:t>
            </a:r>
            <a:r>
              <a:rPr lang="zh-CN" altLang="en-US"/>
              <a:t> rings, finally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630" y="-66184"/>
            <a:ext cx="12312001" cy="1260000"/>
          </a:xfrm>
        </p:spPr>
        <p:txBody>
          <a:bodyPr/>
          <a:p>
            <a:r>
              <a:rPr lang="en-US" altLang="zh-CN" sz="4000"/>
              <a:t>Peer Assessment </a:t>
            </a:r>
            <a:r>
              <a:rPr lang="zh-CN" altLang="en-US" sz="4000"/>
              <a:t>小组评估表</a:t>
            </a:r>
            <a:endParaRPr lang="zh-CN" altLang="en-US" sz="4000"/>
          </a:p>
        </p:txBody>
      </p:sp>
      <p:graphicFrame>
        <p:nvGraphicFramePr>
          <p:cNvPr id="4" name="内容占位符 3"/>
          <p:cNvGraphicFramePr/>
          <p:nvPr>
            <p:ph idx="1"/>
            <p:custDataLst>
              <p:tags r:id="rId1"/>
            </p:custDataLst>
          </p:nvPr>
        </p:nvGraphicFramePr>
        <p:xfrm>
          <a:off x="700405" y="1193800"/>
          <a:ext cx="12278995" cy="61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0425"/>
                <a:gridCol w="2609215"/>
                <a:gridCol w="2506980"/>
                <a:gridCol w="2492375"/>
              </a:tblGrid>
              <a:tr h="1332865"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500">
                          <a:solidFill>
                            <a:srgbClr val="00B0F0"/>
                          </a:solidFill>
                        </a:rPr>
                        <a:t>Content</a:t>
                      </a:r>
                      <a:endParaRPr lang="en-US" altLang="zh-CN" sz="3500">
                        <a:solidFill>
                          <a:srgbClr val="00B0F0"/>
                        </a:solidFill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500">
                          <a:solidFill>
                            <a:srgbClr val="00B0F0"/>
                          </a:solidFill>
                        </a:rPr>
                        <a:t>评估内容</a:t>
                      </a:r>
                      <a:endParaRPr lang="zh-CN" altLang="en-US" sz="3500">
                        <a:solidFill>
                          <a:srgbClr val="00B0F0"/>
                        </a:solidFill>
                      </a:endParaRPr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500">
                          <a:solidFill>
                            <a:srgbClr val="00B0F0"/>
                          </a:solidFill>
                          <a:sym typeface="+mn-ea"/>
                        </a:rPr>
                        <a:t>Excellent</a:t>
                      </a:r>
                      <a:endParaRPr lang="en-US" altLang="zh-CN" sz="3500" b="1">
                        <a:solidFill>
                          <a:srgbClr val="00B0F0"/>
                        </a:solidFill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500" b="1">
                          <a:solidFill>
                            <a:srgbClr val="00B0F0"/>
                          </a:solidFill>
                        </a:rPr>
                        <a:t>=3 pts</a:t>
                      </a:r>
                      <a:endParaRPr lang="en-US" altLang="zh-CN" sz="3500" b="1">
                        <a:solidFill>
                          <a:srgbClr val="00B0F0"/>
                        </a:solidFill>
                      </a:endParaRPr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500">
                          <a:solidFill>
                            <a:srgbClr val="00B0F0"/>
                          </a:solidFill>
                          <a:sym typeface="+mn-ea"/>
                        </a:rPr>
                        <a:t>Good</a:t>
                      </a:r>
                      <a:endParaRPr lang="en-US" altLang="zh-CN" sz="3500" b="1">
                        <a:solidFill>
                          <a:srgbClr val="00B0F0"/>
                        </a:solidFill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500" b="1">
                          <a:solidFill>
                            <a:srgbClr val="00B0F0"/>
                          </a:solidFill>
                        </a:rPr>
                        <a:t>=2 pts</a:t>
                      </a:r>
                      <a:endParaRPr lang="en-US" altLang="zh-CN" sz="3500" b="1">
                        <a:solidFill>
                          <a:srgbClr val="00B0F0"/>
                        </a:solidFill>
                      </a:endParaRPr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500">
                          <a:solidFill>
                            <a:srgbClr val="00B0F0"/>
                          </a:solidFill>
                          <a:sym typeface="+mn-ea"/>
                        </a:rPr>
                        <a:t>Satisfied</a:t>
                      </a:r>
                      <a:endParaRPr lang="en-US" altLang="zh-CN" sz="3500" b="1">
                        <a:solidFill>
                          <a:srgbClr val="00B0F0"/>
                        </a:solidFill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3500" b="1">
                          <a:solidFill>
                            <a:srgbClr val="00B0F0"/>
                          </a:solidFill>
                        </a:rPr>
                        <a:t>=1 pts</a:t>
                      </a:r>
                      <a:endParaRPr lang="en-US" altLang="zh-CN" sz="3500" b="1">
                        <a:solidFill>
                          <a:srgbClr val="00B0F0"/>
                        </a:solidFill>
                      </a:endParaRPr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</a:tr>
              <a:tr h="1854835">
                <a:tc>
                  <a:txBody>
                    <a:bodyPr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highlight>
                            <a:srgbClr val="C0C0C0"/>
                          </a:highlight>
                        </a:rPr>
                        <a:t>Form</a:t>
                      </a:r>
                      <a:r>
                        <a:rPr lang="zh-CN" altLang="en-US" b="1">
                          <a:highlight>
                            <a:srgbClr val="C0C0C0"/>
                          </a:highlight>
                        </a:rPr>
                        <a:t>形式</a:t>
                      </a:r>
                      <a:r>
                        <a:rPr lang="en-US" altLang="zh-CN" b="1"/>
                        <a:t>:</a:t>
                      </a:r>
                      <a:endParaRPr lang="en-US" altLang="zh-CN" b="1"/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400"/>
                        <a:t>use single words, </a:t>
                      </a:r>
                      <a:r>
                        <a:rPr lang="en-US" altLang="zh-CN" sz="2400">
                          <a:sym typeface="+mn-ea"/>
                        </a:rPr>
                        <a:t>phrases or sentences </a:t>
                      </a:r>
                      <a:r>
                        <a:rPr lang="en-US" altLang="zh-CN" sz="2400"/>
                        <a:t>to form the poem</a:t>
                      </a:r>
                      <a:endParaRPr lang="en-US" altLang="zh-CN" sz="2400"/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/>
                        <a:t>诗行结构多样，由单词、词组、句子构成</a:t>
                      </a:r>
                      <a:endParaRPr lang="zh-CN" altLang="en-US" sz="2400"/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</a:tr>
              <a:tr h="1664335">
                <a:tc>
                  <a:txBody>
                    <a:bodyPr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highlight>
                            <a:srgbClr val="C0C0C0"/>
                          </a:highlight>
                        </a:rPr>
                        <a:t>Word choice</a:t>
                      </a:r>
                      <a:r>
                        <a:rPr lang="zh-CN" altLang="en-US" b="1">
                          <a:highlight>
                            <a:srgbClr val="C0C0C0"/>
                          </a:highlight>
                        </a:rPr>
                        <a:t>用词</a:t>
                      </a:r>
                      <a:r>
                        <a:rPr lang="en-US" altLang="zh-CN" b="1"/>
                        <a:t>:</a:t>
                      </a:r>
                      <a:endParaRPr lang="en-US" altLang="zh-CN" b="1"/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400"/>
                        <a:t>use precise words to match the purpose</a:t>
                      </a:r>
                      <a:endParaRPr lang="en-US" altLang="zh-CN" sz="2400"/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/>
                        <a:t>匹配主旨，注意用词</a:t>
                      </a:r>
                      <a:endParaRPr lang="zh-CN" altLang="en-US" sz="2400"/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 sz="1985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 sz="1985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 sz="1985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</a:tr>
              <a:tr h="1252220">
                <a:tc>
                  <a:txBody>
                    <a:bodyPr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endParaRPr lang="en-US" altLang="zh-CN" b="1"/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/>
                        <a:t>Improvement </a:t>
                      </a:r>
                      <a:r>
                        <a:rPr lang="zh-CN" altLang="en-US" b="1"/>
                        <a:t>建议</a:t>
                      </a:r>
                      <a:endParaRPr lang="en-US" altLang="zh-CN"/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  <a:tc gridSpan="3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gradFill>
                      <a:gsLst>
                        <a:gs pos="50000">
                          <a:srgbClr val="F9E397"/>
                        </a:gs>
                        <a:gs pos="0">
                          <a:srgbClr val="F9EBB8"/>
                        </a:gs>
                        <a:gs pos="100000">
                          <a:srgbClr val="F8DB75"/>
                        </a:gs>
                      </a:gsLst>
                      <a:lin scaled="1"/>
                    </a:gradFill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/>
        </p:nvPicPr>
        <p:blipFill>
          <a:blip r:embed="rId1">
            <a:lum contrast="-12000"/>
          </a:blip>
          <a:stretch>
            <a:fillRect/>
          </a:stretch>
        </p:blipFill>
        <p:spPr>
          <a:xfrm>
            <a:off x="-637540" y="0"/>
            <a:ext cx="14317345" cy="755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71370" y="2435860"/>
            <a:ext cx="10259695" cy="3246755"/>
          </a:xfrm>
        </p:spPr>
        <p:txBody>
          <a:bodyPr/>
          <a:p>
            <a: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  <a:t>I see rain clouds,</a:t>
            </a:r>
            <a:b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</a:br>
            <a: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  <a:t>I see birds’ nests,</a:t>
            </a:r>
            <a:b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</a:br>
            <a: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  <a:t>Butterflies, too!</a:t>
            </a:r>
            <a:b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</a:br>
            <a: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  <a:t>Flowers, too!</a:t>
            </a:r>
            <a:b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</a:br>
            <a:b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</a:br>
            <a: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  <a:t>Everything is growing.</a:t>
            </a:r>
            <a:b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</a:br>
            <a: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  <a:t>The wind is gently blowing.</a:t>
            </a:r>
            <a:b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</a:br>
            <a: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  <a:t>Spring is here!</a:t>
            </a:r>
            <a:b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</a:br>
            <a:r>
              <a:rPr lang="en-US" altLang="zh-CN" sz="4000" b="1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</a:rPr>
              <a:t>Spring is here!</a:t>
            </a:r>
            <a:endParaRPr lang="en-US" altLang="zh-CN" sz="4000" b="1">
              <a:solidFill>
                <a:schemeClr val="bg1"/>
              </a:solidFill>
              <a:latin typeface="Microsoft YaHei UI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-2884170" y="1564005"/>
            <a:ext cx="10259695" cy="106743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 defTabSz="100774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96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i="1">
                <a:solidFill>
                  <a:srgbClr val="FFC000"/>
                </a:solidFill>
                <a:latin typeface="Rockwell Extra Bold" panose="02060903040505020403" charset="0"/>
                <a:cs typeface="Rockwell Extra Bold" panose="02060903040505020403" charset="0"/>
              </a:rPr>
              <a:t>Springtime</a:t>
            </a:r>
            <a:endParaRPr lang="en-US" altLang="zh-CN" sz="4000" i="1">
              <a:solidFill>
                <a:srgbClr val="FFC000"/>
              </a:solidFill>
              <a:latin typeface="Rockwell Extra Bold" panose="02060903040505020403" charset="0"/>
              <a:cs typeface="Rockwell Extra Bold" panose="020609030405050204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副标题 4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OIP-C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5560" y="2203450"/>
            <a:ext cx="8529320" cy="3789045"/>
          </a:xfrm>
          <a:prstGeom prst="rect">
            <a:avLst/>
          </a:prstGeom>
        </p:spPr>
      </p:pic>
      <p:sp>
        <p:nvSpPr>
          <p:cNvPr id="8" name="标题 7"/>
          <p:cNvSpPr/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9" name="图片 8" descr="R-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785"/>
            <a:ext cx="609600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Group presentation 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千屿 - 菊次郎的夏天 (纯钢琴无损经典版)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167110" y="6389370"/>
            <a:ext cx="495300" cy="495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82625" y="0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pic>
        <p:nvPicPr>
          <p:cNvPr id="6" name="图片 5" descr="_cgi-bin_mmwebwx-bin_webwxgetmsgimg__&amp;MsgID=5210109261041060589&amp;skey=@crypt_60096297_aa0b9f869152038fcd166295bfc69740&amp;mmweb_appid=wx_webfilehelp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302000" y="-991870"/>
            <a:ext cx="5906135" cy="10500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00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Group presentation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千屿 - 菊次郎的夏天 (纯钢琴无损经典版)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167110" y="6376035"/>
            <a:ext cx="495300" cy="495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82625" y="0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pic>
        <p:nvPicPr>
          <p:cNvPr id="6" name="图片 5" descr="_cgi-bin_mmwebwx-bin_webwxgetmsgimg__&amp;MsgID=3295562289037447336&amp;skey=@crypt_60096297_aa0b9f869152038fcd166295bfc69740&amp;mmweb_appid=wx_webfilehelp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289935" y="-770255"/>
            <a:ext cx="5996940" cy="10662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00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00" y="-183024"/>
            <a:ext cx="12312001" cy="12600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Poem Appreciation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ed86f4f94f01052040de7523b9c152d"/>
          <p:cNvPicPr>
            <a:picLocks noChangeAspect="1"/>
          </p:cNvPicPr>
          <p:nvPr/>
        </p:nvPicPr>
        <p:blipFill>
          <a:blip r:embed="rId1"/>
          <a:srcRect t="5689"/>
          <a:stretch>
            <a:fillRect/>
          </a:stretch>
        </p:blipFill>
        <p:spPr>
          <a:xfrm>
            <a:off x="2646680" y="0"/>
            <a:ext cx="8385810" cy="7764145"/>
          </a:xfrm>
          <a:prstGeom prst="rect">
            <a:avLst/>
          </a:prstGeom>
        </p:spPr>
      </p:pic>
      <p:pic>
        <p:nvPicPr>
          <p:cNvPr id="5" name="宋小睿 - 萱草花 (伴奏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3600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91745" y="675322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428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 numSld="975" showWhenStopped="0">
                <p:cTn id="14" repeatCount="indefinite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5820" y="668655"/>
            <a:ext cx="12312015" cy="2795270"/>
          </a:xfrm>
        </p:spPr>
        <p:txBody>
          <a:bodyPr/>
          <a:p>
            <a:pPr algn="l"/>
            <a:r>
              <a:rPr lang="en-US" altLang="zh-CN" sz="3600"/>
              <a:t>Homework:</a:t>
            </a:r>
            <a:br>
              <a:rPr lang="en-US" altLang="zh-CN" sz="3600"/>
            </a:br>
            <a:r>
              <a:rPr lang="en-US" altLang="zh-CN" sz="3600"/>
              <a:t>1. Write your own nature poem on a certain topic.</a:t>
            </a:r>
            <a:br>
              <a:rPr lang="en-US" altLang="zh-CN" sz="3600"/>
            </a:br>
            <a:r>
              <a:rPr lang="en-US" altLang="zh-CN" sz="3600"/>
              <a:t>2. Discover more at </a:t>
            </a:r>
            <a:r>
              <a:rPr lang="zh-CN" altLang="en-US" sz="3600" i="1">
                <a:solidFill>
                  <a:schemeClr val="accent5">
                    <a:lumMod val="50000"/>
                  </a:schemeClr>
                </a:solidFill>
              </a:rPr>
              <a:t>http://www.acrosticpoem.org/</a:t>
            </a:r>
            <a:endParaRPr lang="zh-CN" altLang="en-US" sz="3600" i="1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-64" t="11073" r="1418" b="29137"/>
          <a:stretch>
            <a:fillRect/>
          </a:stretch>
        </p:blipFill>
        <p:spPr>
          <a:xfrm>
            <a:off x="2078355" y="3463925"/>
            <a:ext cx="9523730" cy="40957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53670" y="-76200"/>
            <a:ext cx="14034135" cy="7642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89" name="WordArt 4"/>
          <p:cNvSpPr>
            <a:spLocks noTextEdit="1"/>
          </p:cNvSpPr>
          <p:nvPr/>
        </p:nvSpPr>
        <p:spPr>
          <a:xfrm>
            <a:off x="3333701" y="1926399"/>
            <a:ext cx="7289800" cy="232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/>
            <a:r>
              <a:rPr lang="zh-CN" altLang="en-US" sz="9700" b="1" strike="noStrike" noProof="1">
                <a:solidFill>
                  <a:srgbClr val="3333CC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MV Boli" panose="02000500030200090000" charset="0"/>
                <a:ea typeface="方正准圆_GBK" charset="0"/>
                <a:cs typeface="+mn-ea"/>
              </a:rPr>
              <a:t>Thank you !</a:t>
            </a:r>
            <a:endParaRPr lang="zh-CN" altLang="en-US" sz="9700" b="1" strike="noStrike" noProof="1">
              <a:solidFill>
                <a:srgbClr val="3333CC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MV Boli" panose="02000500030200090000" charset="0"/>
              <a:ea typeface="方正准圆_GBK" charset="0"/>
            </a:endParaRPr>
          </a:p>
        </p:txBody>
      </p:sp>
    </p:spTree>
  </p:cSld>
  <p:clrMapOvr>
    <a:masterClrMapping/>
  </p:clrMapOvr>
  <p:transition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内容占位符 3"/>
          <p:cNvGraphicFramePr/>
          <p:nvPr>
            <p:ph idx="1"/>
            <p:custDataLst>
              <p:tags r:id="rId1"/>
            </p:custDataLst>
          </p:nvPr>
        </p:nvGraphicFramePr>
        <p:xfrm>
          <a:off x="683895" y="1522730"/>
          <a:ext cx="12312015" cy="4745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005"/>
                <a:gridCol w="4104005"/>
                <a:gridCol w="4104005"/>
              </a:tblGrid>
              <a:tr h="17405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4500"/>
                        <a:t>SEE</a:t>
                      </a:r>
                      <a:endParaRPr lang="en-US" altLang="zh-CN" sz="45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4500"/>
                        <a:t>THINK</a:t>
                      </a:r>
                      <a:endParaRPr lang="en-US" altLang="zh-CN" sz="45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4500"/>
                        <a:t>WONDER</a:t>
                      </a:r>
                      <a:endParaRPr lang="en-US" altLang="zh-CN" sz="4500"/>
                    </a:p>
                  </a:txBody>
                  <a:tcPr anchor="ctr" anchorCtr="0"/>
                </a:tc>
              </a:tr>
              <a:tr h="3004820"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679170" cy="7544435"/>
          </a:xfrm>
          <a:prstGeom prst="rect">
            <a:avLst/>
          </a:prstGeom>
        </p:spPr>
      </p:pic>
      <p:sp>
        <p:nvSpPr>
          <p:cNvPr id="5" name="副标题 4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000" y="1737965"/>
            <a:ext cx="12312001" cy="4989251"/>
          </a:xfrm>
        </p:spPr>
        <p:txBody>
          <a:bodyPr/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Factual question 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事实性问题</a:t>
            </a:r>
            <a:r>
              <a:rPr lang="en-US" altLang="zh-CN" sz="3600"/>
              <a:t>:</a:t>
            </a:r>
            <a:br>
              <a:rPr lang="en-US" altLang="zh-CN" sz="3600"/>
            </a:br>
            <a:r>
              <a:rPr lang="en-US" altLang="zh-CN" sz="3600"/>
              <a:t>What type of writing is poetry/</a:t>
            </a:r>
            <a:r>
              <a:rPr lang="zh-CN" altLang="en-US" sz="3600"/>
              <a:t>诗歌</a:t>
            </a:r>
            <a:r>
              <a:rPr lang="en-US" altLang="zh-CN" sz="3600"/>
              <a:t>?</a:t>
            </a:r>
            <a:endParaRPr lang="en-US" altLang="zh-CN" sz="3600"/>
          </a:p>
          <a:p>
            <a:endParaRPr lang="en-US" altLang="zh-CN" sz="3600"/>
          </a:p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Conceptual questions 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概念性问题</a:t>
            </a:r>
            <a:r>
              <a:rPr lang="en-US" altLang="zh-CN" sz="3600"/>
              <a:t>:</a:t>
            </a:r>
            <a:endParaRPr lang="en-US" altLang="zh-CN" sz="3600"/>
          </a:p>
          <a:p>
            <a:pPr marL="0" indent="0">
              <a:buNone/>
            </a:pPr>
            <a:r>
              <a:rPr lang="en-US" altLang="zh-CN" sz="3600"/>
              <a:t>   Why do people write poems?</a:t>
            </a:r>
            <a:endParaRPr lang="en-US" altLang="zh-CN" sz="3600"/>
          </a:p>
          <a:p>
            <a:pPr marL="0" indent="0">
              <a:buNone/>
            </a:pPr>
            <a:r>
              <a:rPr lang="en-US" altLang="zh-CN" sz="3600">
                <a:sym typeface="+mn-ea"/>
              </a:rPr>
              <a:t>   How to write a poem?</a:t>
            </a:r>
            <a:endParaRPr lang="en-US" altLang="zh-CN" sz="3600"/>
          </a:p>
        </p:txBody>
      </p:sp>
      <p:pic>
        <p:nvPicPr>
          <p:cNvPr id="6" name="图片 5" descr="v2-e56f5570125bc5516b630111856c2ba7_r"/>
          <p:cNvPicPr>
            <a:picLocks noChangeAspect="1"/>
          </p:cNvPicPr>
          <p:nvPr/>
        </p:nvPicPr>
        <p:blipFill>
          <a:blip r:embed="rId1"/>
          <a:srcRect l="19404" r="20659"/>
          <a:stretch>
            <a:fillRect/>
          </a:stretch>
        </p:blipFill>
        <p:spPr>
          <a:xfrm>
            <a:off x="10077450" y="4354830"/>
            <a:ext cx="3295650" cy="2834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39645" y="798195"/>
            <a:ext cx="9200515" cy="596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2185" y="4706620"/>
            <a:ext cx="6278245" cy="1154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240" y="2885440"/>
            <a:ext cx="6471920" cy="79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9650" y="2944495"/>
            <a:ext cx="11803380" cy="4131945"/>
          </a:xfrm>
        </p:spPr>
        <p:txBody>
          <a:bodyPr/>
          <a:p>
            <a:pPr algn="l"/>
            <a:br>
              <a:rPr lang="zh-CN" altLang="en-US" sz="3600"/>
            </a:br>
            <a:br>
              <a:rPr lang="zh-CN" altLang="en-US" sz="3600"/>
            </a:br>
            <a:r>
              <a:rPr lang="en-US" altLang="zh-CN" sz="3600"/>
              <a:t>A creative type of context, </a:t>
            </a:r>
            <a:r>
              <a:rPr lang="en-US" altLang="zh-CN" sz="3600">
                <a:sym typeface="+mn-ea"/>
              </a:rPr>
              <a:t>written or spoken, </a:t>
            </a:r>
            <a:r>
              <a:rPr lang="en-US" altLang="zh-CN" sz="3600"/>
              <a:t>with beautiful or emotional quality.</a:t>
            </a:r>
            <a:br>
              <a:rPr lang="en-US" altLang="zh-CN" sz="3600"/>
            </a:br>
            <a:br>
              <a:rPr lang="zh-CN" altLang="en-US" sz="3600"/>
            </a:br>
            <a:br>
              <a:rPr lang="zh-CN" altLang="en-US" sz="3600"/>
            </a:br>
            <a:endParaRPr lang="zh-CN" altLang="en-US" sz="3600"/>
          </a:p>
        </p:txBody>
      </p:sp>
      <p:sp>
        <p:nvSpPr>
          <p:cNvPr id="6" name="标题 5"/>
          <p:cNvSpPr/>
          <p:nvPr/>
        </p:nvSpPr>
        <p:spPr>
          <a:xfrm>
            <a:off x="129010" y="756776"/>
            <a:ext cx="12312001" cy="1260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100774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5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Poetry</a:t>
            </a:r>
            <a:r>
              <a:rPr lang="en-US" altLang="zh-CN"/>
              <a:t>: The best words in the best order.</a:t>
            </a:r>
            <a:br>
              <a:rPr lang="en-US" altLang="zh-CN"/>
            </a:br>
            <a:r>
              <a:rPr lang="en-US" altLang="zh-CN" sz="4000"/>
              <a:t>--Samuel Taylor Coleridge</a:t>
            </a:r>
            <a:endParaRPr lang="en-US" altLang="zh-CN" sz="4000"/>
          </a:p>
        </p:txBody>
      </p:sp>
      <p:sp>
        <p:nvSpPr>
          <p:cNvPr id="7" name="圆角矩形 6"/>
          <p:cNvSpPr/>
          <p:nvPr/>
        </p:nvSpPr>
        <p:spPr>
          <a:xfrm>
            <a:off x="1057275" y="494030"/>
            <a:ext cx="11743690" cy="1771015"/>
          </a:xfrm>
          <a:prstGeom prst="round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057275" y="3217545"/>
            <a:ext cx="3024505" cy="6451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>
                <a:sym typeface="+mn-ea"/>
              </a:rPr>
              <a:t>Definition</a:t>
            </a:r>
            <a:r>
              <a:rPr lang="zh-CN" altLang="en-US" sz="3600">
                <a:sym typeface="+mn-ea"/>
              </a:rPr>
              <a:t>定义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R-C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390380" y="4370705"/>
            <a:ext cx="3705860" cy="277939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1005310" y="1221596"/>
            <a:ext cx="12312001" cy="1260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100774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5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/>
              <a:t>Discussion: What is a poem like?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7350" y="63500"/>
            <a:ext cx="4866005" cy="67138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89990" y="774065"/>
            <a:ext cx="18192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</a:rPr>
              <a:t>title </a:t>
            </a:r>
            <a:r>
              <a:rPr lang="zh-CN" altLang="en-US" sz="2800" b="1">
                <a:solidFill>
                  <a:schemeClr val="tx1"/>
                </a:solidFill>
              </a:rPr>
              <a:t>诗题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9990" y="2271395"/>
            <a:ext cx="18192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</a:rPr>
              <a:t>line </a:t>
            </a:r>
            <a:r>
              <a:rPr lang="zh-CN" altLang="en-US" sz="2800" b="1">
                <a:solidFill>
                  <a:schemeClr val="tx1"/>
                </a:solidFill>
              </a:rPr>
              <a:t>诗行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0290" y="3870960"/>
            <a:ext cx="21024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</a:rPr>
              <a:t>space </a:t>
            </a:r>
            <a:r>
              <a:rPr lang="zh-CN" altLang="en-US" sz="2800" b="1">
                <a:solidFill>
                  <a:schemeClr val="tx1"/>
                </a:solidFill>
              </a:rPr>
              <a:t>空行</a:t>
            </a:r>
            <a:r>
              <a:rPr lang="en-US" altLang="zh-CN" sz="2800" b="1">
                <a:solidFill>
                  <a:schemeClr val="tx1"/>
                </a:solidFill>
              </a:rPr>
              <a:t> 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9015" y="5258435"/>
            <a:ext cx="21736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</a:rPr>
              <a:t>verse/</a:t>
            </a:r>
            <a:endParaRPr lang="en-US" altLang="zh-CN" sz="2800" b="1">
              <a:solidFill>
                <a:schemeClr val="tx1"/>
              </a:solidFill>
            </a:endParaRPr>
          </a:p>
          <a:p>
            <a:r>
              <a:rPr lang="en-US" altLang="zh-CN" sz="2800" b="1">
                <a:sym typeface="+mn-ea"/>
              </a:rPr>
              <a:t>stanza</a:t>
            </a:r>
            <a:r>
              <a:rPr lang="en-US" altLang="zh-CN" sz="2800" b="1">
                <a:solidFill>
                  <a:schemeClr val="tx1"/>
                </a:solidFill>
              </a:rPr>
              <a:t> </a:t>
            </a:r>
            <a:r>
              <a:rPr lang="zh-CN" altLang="en-US" sz="2800" b="1">
                <a:solidFill>
                  <a:schemeClr val="tx1"/>
                </a:solidFill>
              </a:rPr>
              <a:t>诗节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53750" y="4392930"/>
            <a:ext cx="24987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rhyme </a:t>
            </a:r>
            <a:r>
              <a:rPr lang="zh-CN" altLang="en-US" sz="2800" b="1">
                <a:solidFill>
                  <a:schemeClr val="tx1"/>
                </a:solidFill>
              </a:rPr>
              <a:t>押韵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1885" y="327660"/>
            <a:ext cx="6832600" cy="6904990"/>
          </a:xfrm>
          <a:prstGeom prst="rect">
            <a:avLst/>
          </a:prstGeom>
        </p:spPr>
      </p:pic>
      <p:sp>
        <p:nvSpPr>
          <p:cNvPr id="11" name="等腰三角形 10"/>
          <p:cNvSpPr/>
          <p:nvPr/>
        </p:nvSpPr>
        <p:spPr>
          <a:xfrm>
            <a:off x="8405495" y="2198370"/>
            <a:ext cx="190500" cy="220345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8595995" y="4606925"/>
            <a:ext cx="190500" cy="220345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8405495" y="2705735"/>
            <a:ext cx="190500" cy="220345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8981440" y="5125720"/>
            <a:ext cx="190500" cy="220345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 animBg="1"/>
      <p:bldP spid="12" grpId="0" animBg="1"/>
      <p:bldP spid="13" grpId="0" animBg="1"/>
      <p:bldP spid="14" grpId="0" animBg="1"/>
      <p:bldP spid="11" grpId="1" animBg="1"/>
      <p:bldP spid="12" grpId="1" animBg="1"/>
      <p:bldP spid="13" grpId="1" animBg="1"/>
      <p:bldP spid="14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661_1*i*1"/>
  <p:tag name="KSO_WM_TEMPLATE_CATEGORY" val="diagram"/>
  <p:tag name="KSO_WM_TEMPLATE_INDEX" val="20213661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73ec21fb1b3d4ed7aa276b661c1721c0"/>
  <p:tag name="KSO_WM_CHIP_GROUPID" val="5e9e7aac73d2384101fd9d3f"/>
  <p:tag name="KSO_WM_CHIP_XID" val="5e9e7aac73d2384101fd9d40"/>
  <p:tag name="KSO_WM_UNIT_FILL_FORE_SCHEMECOLOR_INDEX_BRIGHTNESS" val="-0.1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50"/>
  <p:tag name="KSO_WM_TEMPLATE_ASSEMBLE_XID" val="60656f6a4054ed1e2fb809a8"/>
  <p:tag name="KSO_WM_TEMPLATE_ASSEMBLE_GROUPID" val="60656f6a4054ed1e2fb809a8"/>
</p:tagLst>
</file>

<file path=ppt/tags/tag2.xml><?xml version="1.0" encoding="utf-8"?>
<p:tagLst xmlns:p="http://schemas.openxmlformats.org/presentationml/2006/main">
  <p:tag name="KSO_WM_UNIT_VALUE" val="1904*211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3661_1*d*1"/>
  <p:tag name="KSO_WM_TEMPLATE_CATEGORY" val="diagram"/>
  <p:tag name="KSO_WM_TEMPLATE_INDEX" val="2021366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41d5472755c4d4ea4a12d17b5882c0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296915d697464b0d8d68d60fa4ee8153"/>
  <p:tag name="KSO_WM_TEMPLATE_ASSEMBLE_XID" val="60656f6a4054ed1e2fb809a8"/>
  <p:tag name="KSO_WM_TEMPLATE_ASSEMBLE_GROUPID" val="60656f6a4054ed1e2fb809a8"/>
</p:tagLst>
</file>

<file path=ppt/tags/tag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3661_1*f*2"/>
  <p:tag name="KSO_WM_TEMPLATE_CATEGORY" val="diagram"/>
  <p:tag name="KSO_WM_TEMPLATE_INDEX" val="202136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2"/>
  <p:tag name="KSO_WM_UNIT_SHOW_EDIT_AREA_INDICATION" val="1"/>
  <p:tag name="KSO_WM_CHIP_GROUPID" val="5e6b05596848fb12bee65ac8"/>
  <p:tag name="KSO_WM_CHIP_XID" val="5e6b05596848fb12bee65aca"/>
  <p:tag name="KSO_WM_UNIT_DEC_AREA_ID" val="9eaf88e43c344748a25d56d0cefdf6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75af400209c417790f035df00ab4afa"/>
  <p:tag name="KSO_WM_UNIT_TEXT_FILL_FORE_SCHEMECOLOR_INDEX_BRIGHTNESS" val="0.25"/>
  <p:tag name="KSO_WM_UNIT_TEXT_FILL_FORE_SCHEMECOLOR_INDEX" val="13"/>
  <p:tag name="KSO_WM_UNIT_TEXT_FILL_TYPE" val="1"/>
  <p:tag name="KSO_WM_TEMPLATE_ASSEMBLE_XID" val="60656f6a4054ed1e2fb809a8"/>
  <p:tag name="KSO_WM_TEMPLATE_ASSEMBLE_GROUPID" val="60656f6a4054ed1e2fb809a8"/>
</p:tagLst>
</file>

<file path=ppt/tags/tag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661_1*f*1"/>
  <p:tag name="KSO_WM_TEMPLATE_CATEGORY" val="diagram"/>
  <p:tag name="KSO_WM_TEMPLATE_INDEX" val="202136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0"/>
  <p:tag name="KSO_WM_UNIT_SHOW_EDIT_AREA_INDICATION" val="1"/>
  <p:tag name="KSO_WM_CHIP_GROUPID" val="5e6b05596848fb12bee65ac8"/>
  <p:tag name="KSO_WM_CHIP_XID" val="5e6b05596848fb12bee65aca"/>
  <p:tag name="KSO_WM_UNIT_DEC_AREA_ID" val="687c9b66e3004c809c10b3c4d0da50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737f954440a94b5585546fb8c27a17f9"/>
  <p:tag name="KSO_WM_UNIT_TEXT_FILL_FORE_SCHEMECOLOR_INDEX_BRIGHTNESS" val="0.25"/>
  <p:tag name="KSO_WM_UNIT_TEXT_FILL_FORE_SCHEMECOLOR_INDEX" val="13"/>
  <p:tag name="KSO_WM_UNIT_TEXT_FILL_TYPE" val="1"/>
  <p:tag name="KSO_WM_TEMPLATE_ASSEMBLE_XID" val="60656f6a4054ed1e2fb809a8"/>
  <p:tag name="KSO_WM_TEMPLATE_ASSEMBLE_GROUPID" val="60656f6a4054ed1e2fb809a8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20213661"/>
  <p:tag name="KSO_WM_SLIDE_BACKGROUND" val="[&quot;general&quot;]"/>
  <p:tag name="KSO_WM_SLIDE_RATIO" val="1.777778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9e7aac73d2384101fd9d40"/>
  <p:tag name="KSO_WM_CHIP_FILLPROP" val="[[{&quot;text_align&quot;:&quot;cm&quot;,&quot;text_direction&quot;:&quot;horizontal&quot;,&quot;support_big_font&quot;:false,&quot;fill_id&quot;:&quot;e0e9636b9ecd4fab9a1e16183f834eea&quot;,&quot;fill_align&quot;:&quot;cm&quot;,&quot;chip_types&quot;:[&quot;picture&quot;]},{&quot;text_align&quot;:&quot;lm&quot;,&quot;text_direction&quot;:&quot;horizontal&quot;,&quot;support_big_font&quot;:false,&quot;fill_id&quot;:&quot;ae15e3594cbd47f0ae72f438a934e8f5&quot;,&quot;fill_align&quot;:&quot;lm&quot;,&quot;chip_types&quot;:[&quot;text&quot;,&quot;header&quot;]},{&quot;text_align&quot;:&quot;lm&quot;,&quot;text_direction&quot;:&quot;horizontal&quot;,&quot;support_big_font&quot;:false,&quot;fill_id&quot;:&quot;dd08956302834ded839cd91aa833c849&quot;,&quot;fill_align&quot;:&quot;lm&quot;,&quot;chip_types&quot;:[&quot;text&quot;]}]]"/>
  <p:tag name="KSO_WM_SLIDE_ID" val="diagram2021366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24*540"/>
  <p:tag name="KSO_WM_SLIDE_POSITION" val="0*0"/>
  <p:tag name="KSO_WM_TAG_VERSION" val="1.0"/>
  <p:tag name="KSO_WM_SLIDE_LAYOUT" val="d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45:07&quot;,&quot;maxSize&quot;:{&quot;size1&quot;:66.7},&quot;minSize&quot;:{&quot;size1&quot;:50.6},&quot;normalSize&quot;:{&quot;size1&quot;:60},&quot;subLayout&quot;:[{&quot;id&quot;:&quot;2021-04-01T15:45:07&quot;,&quot;margin&quot;:{&quot;bottom&quot;:0,&quot;left&quot;:22.437000274658203,&quot;right&quot;:1.2699999809265137,&quot;top&quot;:8.043000221252441},&quot;type&quot;:0},{&quot;id&quot;:&quot;2021-04-01T15:45:07&quot;,&quot;margin&quot;:{&quot;bottom&quot;:2.5399999618530273,&quot;left&quot;:22.437000274658203,&quot;right&quot;:1.2699999809265137,&quot;top&quot;:0.4230000674724579},&quot;type&quot;:0}],&quot;type&quot;:0}"/>
  <p:tag name="KSO_WM_SLIDE_CAN_ADD_NAVIGATION" val="1"/>
  <p:tag name="KSO_WM_CHIP_DECFILLPROP" val="[]"/>
  <p:tag name="KSO_WM_CHIP_GROUPID" val="5e9e7aac73d2384101fd9d3f"/>
  <p:tag name="KSO_WM_SLIDE_BK_DARK_LIGHT" val="2"/>
  <p:tag name="KSO_WM_SLIDE_BACKGROUND_TYPE" val="general"/>
  <p:tag name="KSO_WM_SLIDE_SUPPORT_FEATURE_TYPE" val="0"/>
  <p:tag name="KSO_WM_TEMPLATE_ASSEMBLE_XID" val="60656f6a4054ed1e2fb809a8"/>
  <p:tag name="KSO_WM_TEMPLATE_ASSEMBLE_GROUPID" val="60656f6a4054ed1e2fb809a8"/>
</p:tagLst>
</file>

<file path=ppt/tags/tag6.xml><?xml version="1.0" encoding="utf-8"?>
<p:tagLst xmlns:p="http://schemas.openxmlformats.org/presentationml/2006/main">
  <p:tag name="TABLE_ENDDRAG_ORIGIN_RECT" val="969*373"/>
  <p:tag name="TABLE_ENDDRAG_RECT" val="53*119*969*373"/>
  <p:tag name="KSO_WM_UNIT_TABLE_BEAUTIFY" val="smartTable{bd8a6eb8-0202-4741-8683-b844273a3e96}"/>
</p:tagLst>
</file>

<file path=ppt/tags/tag7.xml><?xml version="1.0" encoding="utf-8"?>
<p:tagLst xmlns:p="http://schemas.openxmlformats.org/presentationml/2006/main">
  <p:tag name="KSO_WM_UNIT_TABLE_BEAUTIFY" val="smartTable{50ee5638-10cf-4052-8593-01e9ccffedbc}"/>
  <p:tag name="TABLE_ENDDRAG_ORIGIN_RECT" val="966*495"/>
  <p:tag name="TABLE_ENDDRAG_RECT" val="55*88*966*495"/>
</p:tagLst>
</file>

<file path=ppt/tags/tag8.xml><?xml version="1.0" encoding="utf-8"?>
<p:tagLst xmlns:p="http://schemas.openxmlformats.org/presentationml/2006/main">
  <p:tag name="COMMONDATA" val="eyJjb3VudCI6MzQsImhkaWQiOiJlZWI4NzIxYzlhOTM5OGUyNjA1MmVkMzY1ZGM0YTk0NyIsInVzZXJDb3VudCI6MzR9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2842</Words>
  <Application>WPS 演示</Application>
  <PresentationFormat>全屏显示(4:3)</PresentationFormat>
  <Paragraphs>146</Paragraphs>
  <Slides>25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MS UI Gothic</vt:lpstr>
      <vt:lpstr>微软雅黑</vt:lpstr>
      <vt:lpstr>Segoe UI</vt:lpstr>
      <vt:lpstr>Wingdings</vt:lpstr>
      <vt:lpstr>Microsoft YaHei UI</vt:lpstr>
      <vt:lpstr>Rockwell Extra Bold</vt:lpstr>
      <vt:lpstr>Arial Unicode MS</vt:lpstr>
      <vt:lpstr>Calibri</vt:lpstr>
      <vt:lpstr>MV Boli</vt:lpstr>
      <vt:lpstr>方正准圆_GBK</vt:lpstr>
      <vt:lpstr>Segoe Print</vt:lpstr>
      <vt:lpstr>默认设计模板</vt:lpstr>
      <vt:lpstr>PowerPoint 演示文稿</vt:lpstr>
      <vt:lpstr>I see rain clouds, I see birds’ nests, Butterflies, too! Flowers, too!  Everything is growing. The wind is gently blowing. Spring is here! Spring is here!</vt:lpstr>
      <vt:lpstr>PowerPoint 演示文稿</vt:lpstr>
      <vt:lpstr>PowerPoint 演示文稿</vt:lpstr>
      <vt:lpstr>PowerPoint 演示文稿</vt:lpstr>
      <vt:lpstr>PowerPoint 演示文稿</vt:lpstr>
      <vt:lpstr>  A creative type of context, written or spoken, with beautiful or emotional quality.   </vt:lpstr>
      <vt:lpstr>PowerPoint 演示文稿</vt:lpstr>
      <vt:lpstr>PowerPoint 演示文稿</vt:lpstr>
      <vt:lpstr>Try to distinguish</vt:lpstr>
      <vt:lpstr>Acrostics 离合诗</vt:lpstr>
      <vt:lpstr>Deep thinking:</vt:lpstr>
      <vt:lpstr>Parents</vt:lpstr>
      <vt:lpstr>STAR </vt:lpstr>
      <vt:lpstr>Try to summarize</vt:lpstr>
      <vt:lpstr>Writing tips</vt:lpstr>
      <vt:lpstr>PowerPoint 演示文稿</vt:lpstr>
      <vt:lpstr>PowerPoint 演示文稿</vt:lpstr>
      <vt:lpstr>Peer Assessment 小组评估表</vt:lpstr>
      <vt:lpstr>PowerPoint 演示文稿</vt:lpstr>
      <vt:lpstr>Group presentation </vt:lpstr>
      <vt:lpstr>Group presentation</vt:lpstr>
      <vt:lpstr>Poem Appreciation</vt:lpstr>
      <vt:lpstr>Homework: 1. Write your own nature poem on a certain topic. 2. Discover more at http://www.acrosticpoem.org/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可乐</cp:lastModifiedBy>
  <cp:revision>116</cp:revision>
  <dcterms:created xsi:type="dcterms:W3CDTF">2022-03-21T09:27:00Z</dcterms:created>
  <dcterms:modified xsi:type="dcterms:W3CDTF">2022-06-13T01:26:06Z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KSOTemplateUUID">
    <vt:lpwstr>v1.0_library_g98kGXhVEK2li2qizTsJeQ==</vt:lpwstr>
  </property>
  <property fmtid="{D5CDD505-2E9C-101B-9397-08002B2CF9AE}" pid="4" name="ICV">
    <vt:lpwstr>B8C2B2E236904A9C9BE65C41118D8105</vt:lpwstr>
  </property>
</Properties>
</file>