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60" r:id="rId3"/>
    <p:sldId id="256" r:id="rId4"/>
    <p:sldId id="261" r:id="rId5"/>
    <p:sldId id="263" r:id="rId6"/>
    <p:sldId id="257" r:id="rId7"/>
    <p:sldId id="273" r:id="rId8"/>
    <p:sldId id="258" r:id="rId10"/>
    <p:sldId id="289" r:id="rId11"/>
    <p:sldId id="282" r:id="rId12"/>
    <p:sldId id="259" r:id="rId13"/>
    <p:sldId id="268" r:id="rId14"/>
    <p:sldId id="274" r:id="rId15"/>
    <p:sldId id="290" r:id="rId16"/>
    <p:sldId id="266" r:id="rId17"/>
    <p:sldId id="275" r:id="rId18"/>
    <p:sldId id="267" r:id="rId19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未知用户" initials="未" lastIdx="32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2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92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使用方法：</a:t>
            </a:r>
            <a:br>
              <a:rPr lang="zh-CN" altLang="en-US" dirty="0" smtClean="0"/>
            </a:br>
            <a:r>
              <a:rPr lang="en-US" altLang="zh-CN" dirty="0" smtClean="0"/>
              <a:t>【</a:t>
            </a:r>
            <a:r>
              <a:rPr lang="zh-CN" altLang="en-US" dirty="0" smtClean="0"/>
              <a:t>更改文字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：将标题框及正文框中的文字可直接改为您所需文字</a:t>
            </a:r>
            <a:br>
              <a:rPr lang="zh-CN" altLang="en-US" dirty="0" smtClean="0"/>
            </a:br>
            <a:r>
              <a:rPr lang="en-US" altLang="zh-CN" dirty="0" smtClean="0"/>
              <a:t>【</a:t>
            </a:r>
            <a:r>
              <a:rPr lang="zh-CN" altLang="en-US" dirty="0" smtClean="0"/>
              <a:t>更改图片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：点中图片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绘图工具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格式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填充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图片</a:t>
            </a:r>
            <a:r>
              <a:rPr lang="en-US" altLang="zh-CN" dirty="0" smtClean="0"/>
              <a:t>》</a:t>
            </a:r>
            <a:r>
              <a:rPr lang="zh-CN" altLang="en-US" dirty="0" smtClean="0"/>
              <a:t>选择您需要展示的图片</a:t>
            </a:r>
            <a:br>
              <a:rPr lang="zh-CN" altLang="en-US" dirty="0" smtClean="0"/>
            </a:br>
            <a:r>
              <a:rPr lang="en-US" altLang="zh-CN" dirty="0" smtClean="0"/>
              <a:t>【</a:t>
            </a:r>
            <a:r>
              <a:rPr lang="zh-CN" altLang="en-US" dirty="0" smtClean="0"/>
              <a:t>增加减少图片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：直接复制粘贴图片来增加图片数，复制后更改方法见</a:t>
            </a:r>
            <a:r>
              <a:rPr lang="en-US" altLang="zh-CN" dirty="0" smtClean="0"/>
              <a:t>【</a:t>
            </a:r>
            <a:r>
              <a:rPr lang="zh-CN" altLang="en-US" dirty="0" smtClean="0"/>
              <a:t>更改图片</a:t>
            </a:r>
            <a:r>
              <a:rPr lang="en-US" altLang="zh-CN" dirty="0" smtClean="0"/>
              <a:t>】</a:t>
            </a:r>
            <a:br>
              <a:rPr lang="en-US" altLang="zh-CN" dirty="0" smtClean="0"/>
            </a:br>
            <a:r>
              <a:rPr lang="en-US" altLang="zh-CN" dirty="0" smtClean="0"/>
              <a:t>【</a:t>
            </a:r>
            <a:r>
              <a:rPr lang="zh-CN" altLang="en-US" dirty="0" smtClean="0"/>
              <a:t>更改图片色彩</a:t>
            </a:r>
            <a:r>
              <a:rPr lang="en-US" altLang="zh-CN" dirty="0" smtClean="0"/>
              <a:t>】</a:t>
            </a:r>
            <a:r>
              <a:rPr lang="zh-CN" altLang="en-US" dirty="0" smtClean="0"/>
              <a:t>：点中图片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图片工具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格式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色彩（重新着色）</a:t>
            </a:r>
            <a:r>
              <a:rPr lang="en-US" altLang="zh-CN" dirty="0" smtClean="0"/>
              <a:t>》</a:t>
            </a:r>
            <a:r>
              <a:rPr lang="zh-CN" altLang="en-US" dirty="0" smtClean="0"/>
              <a:t>选择您喜欢的色彩</a:t>
            </a:r>
            <a:br>
              <a:rPr lang="zh-CN" altLang="en-US" dirty="0" smtClean="0"/>
            </a:br>
            <a:r>
              <a:rPr lang="zh-CN" altLang="en-US" dirty="0" smtClean="0"/>
              <a:t>下载更多模板、视频教程：</a:t>
            </a:r>
            <a:r>
              <a:rPr lang="en-US" dirty="0" smtClean="0"/>
              <a:t>http://www.mysoeasy.com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image" Target="../media/image1.jpeg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84.xml"/><Relationship Id="rId2" Type="http://schemas.openxmlformats.org/officeDocument/2006/relationships/image" Target="../media/image8.png"/><Relationship Id="rId1" Type="http://schemas.openxmlformats.org/officeDocument/2006/relationships/tags" Target="../tags/tag83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86.xml"/><Relationship Id="rId3" Type="http://schemas.openxmlformats.org/officeDocument/2006/relationships/image" Target="../media/image10.jpeg"/><Relationship Id="rId2" Type="http://schemas.openxmlformats.org/officeDocument/2006/relationships/tags" Target="../tags/tag85.xm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89.xml"/><Relationship Id="rId2" Type="http://schemas.openxmlformats.org/officeDocument/2006/relationships/image" Target="../media/image11.jpeg"/><Relationship Id="rId1" Type="http://schemas.openxmlformats.org/officeDocument/2006/relationships/tags" Target="../tags/tag8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1.xml"/><Relationship Id="rId1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0.xml"/><Relationship Id="rId3" Type="http://schemas.openxmlformats.org/officeDocument/2006/relationships/image" Target="../media/image2.jpeg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6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8.xml"/><Relationship Id="rId2" Type="http://schemas.openxmlformats.org/officeDocument/2006/relationships/image" Target="../media/image6.jpeg"/><Relationship Id="rId1" Type="http://schemas.openxmlformats.org/officeDocument/2006/relationships/tags" Target="../tags/tag7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0.xml"/><Relationship Id="rId1" Type="http://schemas.openxmlformats.org/officeDocument/2006/relationships/tags" Target="../tags/tag79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82.xml"/><Relationship Id="rId2" Type="http://schemas.openxmlformats.org/officeDocument/2006/relationships/image" Target="../media/image7.png"/><Relationship Id="rId1" Type="http://schemas.openxmlformats.org/officeDocument/2006/relationships/tags" Target="../tags/tag8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任意多边形 1"/>
          <p:cNvSpPr/>
          <p:nvPr>
            <p:custDataLst>
              <p:tags r:id="rId1"/>
            </p:custDataLst>
          </p:nvPr>
        </p:nvSpPr>
        <p:spPr>
          <a:xfrm>
            <a:off x="0" y="54640"/>
            <a:ext cx="7924864" cy="6737491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2480" h="10800">
                <a:moveTo>
                  <a:pt x="0" y="0"/>
                </a:moveTo>
                <a:lnTo>
                  <a:pt x="12428" y="0"/>
                </a:lnTo>
                <a:lnTo>
                  <a:pt x="12430" y="10"/>
                </a:lnTo>
                <a:cubicBezTo>
                  <a:pt x="12459" y="317"/>
                  <a:pt x="12476" y="630"/>
                  <a:pt x="12480" y="947"/>
                </a:cubicBezTo>
                <a:lnTo>
                  <a:pt x="12480" y="1004"/>
                </a:lnTo>
                <a:lnTo>
                  <a:pt x="12480" y="1204"/>
                </a:lnTo>
                <a:lnTo>
                  <a:pt x="12479" y="1305"/>
                </a:lnTo>
                <a:cubicBezTo>
                  <a:pt x="12443" y="3423"/>
                  <a:pt x="11851" y="5707"/>
                  <a:pt x="10682" y="7776"/>
                </a:cubicBezTo>
                <a:cubicBezTo>
                  <a:pt x="10012" y="8964"/>
                  <a:pt x="9216" y="9967"/>
                  <a:pt x="8351" y="10764"/>
                </a:cubicBezTo>
                <a:lnTo>
                  <a:pt x="8312" y="10800"/>
                </a:lnTo>
                <a:lnTo>
                  <a:pt x="0" y="10800"/>
                </a:lnTo>
                <a:lnTo>
                  <a:pt x="0" y="0"/>
                </a:lnTo>
                <a:close/>
              </a:path>
            </a:pathLst>
          </a:custGeom>
          <a:solidFill>
            <a:schemeClr val="lt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 sz="177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 l="9914" r="9914"/>
          <a:stretch>
            <a:fillRect/>
          </a:stretch>
        </p:blipFill>
        <p:spPr>
          <a:xfrm>
            <a:off x="0" y="60200"/>
            <a:ext cx="7620052" cy="6737491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2000" h="10800">
                <a:moveTo>
                  <a:pt x="0" y="0"/>
                </a:moveTo>
                <a:lnTo>
                  <a:pt x="11950" y="0"/>
                </a:lnTo>
                <a:lnTo>
                  <a:pt x="11952" y="10"/>
                </a:lnTo>
                <a:cubicBezTo>
                  <a:pt x="11980" y="305"/>
                  <a:pt x="11996" y="605"/>
                  <a:pt x="12000" y="910"/>
                </a:cubicBezTo>
                <a:lnTo>
                  <a:pt x="12000" y="963"/>
                </a:lnTo>
                <a:lnTo>
                  <a:pt x="12000" y="1158"/>
                </a:lnTo>
                <a:lnTo>
                  <a:pt x="11999" y="1254"/>
                </a:lnTo>
                <a:cubicBezTo>
                  <a:pt x="11964" y="3290"/>
                  <a:pt x="11395" y="5485"/>
                  <a:pt x="10271" y="7474"/>
                </a:cubicBezTo>
                <a:cubicBezTo>
                  <a:pt x="9493" y="8852"/>
                  <a:pt x="8539" y="9972"/>
                  <a:pt x="7504" y="10796"/>
                </a:cubicBezTo>
                <a:lnTo>
                  <a:pt x="7499" y="10800"/>
                </a:lnTo>
                <a:lnTo>
                  <a:pt x="0" y="1080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1" name="Title 6"/>
          <p:cNvSpPr txBox="1"/>
          <p:nvPr>
            <p:custDataLst>
              <p:tags r:id="rId4"/>
            </p:custDataLst>
          </p:nvPr>
        </p:nvSpPr>
        <p:spPr>
          <a:xfrm>
            <a:off x="8598937" y="5368654"/>
            <a:ext cx="3593329" cy="598888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2383" tIns="24952" rIns="62383" bIns="24952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auto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3120" i="1" spc="12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by Ms. Wendy</a:t>
            </a:r>
            <a:endParaRPr lang="en-US" altLang="zh-CN" sz="3120" i="1" spc="120">
              <a:ln w="3175">
                <a:noFill/>
                <a:prstDash val="dash"/>
              </a:ln>
              <a:solidFill>
                <a:schemeClr val="dk1">
                  <a:lumMod val="85000"/>
                  <a:lumOff val="1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Title 6"/>
          <p:cNvSpPr txBox="1"/>
          <p:nvPr>
            <p:custDataLst>
              <p:tags r:id="rId5"/>
            </p:custDataLst>
          </p:nvPr>
        </p:nvSpPr>
        <p:spPr>
          <a:xfrm>
            <a:off x="8292199" y="2130804"/>
            <a:ext cx="3593329" cy="164695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2383" tIns="24952" rIns="62383" bIns="24952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-285750" algn="ctr" fontAlgn="ctr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charset="0"/>
              <a:buNone/>
            </a:pPr>
            <a:r>
              <a:rPr lang="en-US" altLang="zh-CN" sz="4815" spc="12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Phase 2</a:t>
            </a:r>
            <a:r>
              <a:rPr lang="en-US" altLang="zh-CN" sz="4815" spc="12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br>
              <a:rPr lang="en-US" altLang="zh-CN" sz="4815" spc="12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</a:br>
            <a:r>
              <a:rPr lang="en-US" altLang="zh-CN" sz="4815" spc="12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Friends Across the World </a:t>
            </a:r>
            <a:endParaRPr lang="en-US" altLang="zh-CN" sz="4815" spc="12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菱形 4"/>
          <p:cNvSpPr/>
          <p:nvPr/>
        </p:nvSpPr>
        <p:spPr>
          <a:xfrm>
            <a:off x="666115" y="2360930"/>
            <a:ext cx="573405" cy="743585"/>
          </a:xfrm>
          <a:prstGeom prst="diamon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37940" y="1516435"/>
            <a:ext cx="10969200" cy="4759200"/>
          </a:xfrm>
        </p:spPr>
        <p:txBody>
          <a:bodyPr/>
          <a:p>
            <a:pPr marL="0" indent="0">
              <a:buNone/>
            </a:pPr>
            <a:r>
              <a:rPr lang="en-US" altLang="zh-CN" sz="3200"/>
              <a:t>A. A letter</a:t>
            </a:r>
            <a:endParaRPr lang="en-US" altLang="zh-CN" sz="3200"/>
          </a:p>
          <a:p>
            <a:pPr marL="0" indent="0">
              <a:buNone/>
            </a:pPr>
            <a:r>
              <a:rPr lang="en-US" altLang="zh-CN" sz="3200"/>
              <a:t>B. An expository article(</a:t>
            </a:r>
            <a:r>
              <a:rPr lang="zh-CN" altLang="en-US" sz="3200"/>
              <a:t>说明文</a:t>
            </a:r>
            <a:r>
              <a:rPr lang="en-US" altLang="zh-CN" sz="3200"/>
              <a:t>)</a:t>
            </a:r>
            <a:endParaRPr lang="en-US" altLang="zh-CN" sz="3200"/>
          </a:p>
        </p:txBody>
      </p:sp>
      <p:sp>
        <p:nvSpPr>
          <p:cNvPr id="4" name="Title 6"/>
          <p:cNvSpPr txBox="1"/>
          <p:nvPr>
            <p:custDataLst>
              <p:tags r:id="rId1"/>
            </p:custDataLst>
          </p:nvPr>
        </p:nvSpPr>
        <p:spPr>
          <a:xfrm>
            <a:off x="10365740" y="0"/>
            <a:ext cx="1825625" cy="113220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  <a:prstDash val="dash"/>
          </a:ln>
        </p:spPr>
        <p:txBody>
          <a:bodyPr wrap="square" lIns="62383" tIns="24952" rIns="62383" bIns="24952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auto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2300" i="1" spc="12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Passage B</a:t>
            </a:r>
            <a:endParaRPr lang="en-US" altLang="zh-CN" sz="2300" i="1" spc="120">
              <a:ln w="3175">
                <a:noFill/>
                <a:prstDash val="dash"/>
              </a:ln>
              <a:solidFill>
                <a:schemeClr val="dk1">
                  <a:lumMod val="85000"/>
                  <a:lumOff val="1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 algn="r" fontAlgn="auto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2300" i="1" spc="12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Skimming</a:t>
            </a:r>
            <a:endParaRPr lang="en-US" altLang="zh-CN" sz="2300" i="1" spc="120">
              <a:ln w="3175">
                <a:noFill/>
                <a:prstDash val="dash"/>
              </a:ln>
              <a:solidFill>
                <a:schemeClr val="dk1">
                  <a:lumMod val="85000"/>
                  <a:lumOff val="1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标题 1"/>
          <p:cNvSpPr>
            <a:spLocks noGrp="1"/>
          </p:cNvSpPr>
          <p:nvPr/>
        </p:nvSpPr>
        <p:spPr>
          <a:xfrm>
            <a:off x="737870" y="563245"/>
            <a:ext cx="724789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  <a:scene3d>
              <a:camera prst="orthographicFront"/>
              <a:lightRig rig="threePt" dir="t"/>
            </a:scene3d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What type of writing is it?</a:t>
            </a:r>
            <a:endParaRPr lang="en-US" altLang="zh-CN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565" y="3770630"/>
            <a:ext cx="2854325" cy="265430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715" y="3770630"/>
            <a:ext cx="2854325" cy="265430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20" name="标题 1"/>
          <p:cNvSpPr>
            <a:spLocks noGrp="1"/>
          </p:cNvSpPr>
          <p:nvPr/>
        </p:nvSpPr>
        <p:spPr>
          <a:xfrm>
            <a:off x="3493770" y="4418330"/>
            <a:ext cx="254635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Education</a:t>
            </a:r>
            <a:endParaRPr lang="en-US" altLang="zh-CN" sz="2800">
              <a:solidFill>
                <a:schemeClr val="bg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sp>
        <p:nvSpPr>
          <p:cNvPr id="22" name="标题 1"/>
          <p:cNvSpPr>
            <a:spLocks noGrp="1"/>
          </p:cNvSpPr>
          <p:nvPr/>
        </p:nvSpPr>
        <p:spPr>
          <a:xfrm>
            <a:off x="7425690" y="4418330"/>
            <a:ext cx="2546350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Activities</a:t>
            </a:r>
            <a:endParaRPr lang="en-US" altLang="zh-CN" sz="2800">
              <a:solidFill>
                <a:schemeClr val="bg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20" grpId="0"/>
      <p:bldP spid="22" grpId="0"/>
      <p:bldP spid="20" grpId="1"/>
      <p:bldP spid="2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R-C"/>
          <p:cNvPicPr>
            <a:picLocks noChangeAspect="1"/>
          </p:cNvPicPr>
          <p:nvPr/>
        </p:nvPicPr>
        <p:blipFill>
          <a:blip r:embed="rId1"/>
          <a:srcRect l="17679" t="3226" r="17610"/>
          <a:stretch>
            <a:fillRect/>
          </a:stretch>
        </p:blipFill>
        <p:spPr>
          <a:xfrm>
            <a:off x="8193405" y="2980055"/>
            <a:ext cx="4391025" cy="4104640"/>
          </a:xfrm>
          <a:prstGeom prst="ellipse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330" y="2141855"/>
            <a:ext cx="10968990" cy="1761490"/>
          </a:xfrm>
        </p:spPr>
        <p:txBody>
          <a:bodyPr>
            <a:normAutofit lnSpcReduction="20000"/>
          </a:bodyPr>
          <a:p>
            <a:pPr marL="0" indent="0">
              <a:buNone/>
            </a:pPr>
            <a:r>
              <a:rPr lang="en-US" altLang="zh-CN" sz="3200"/>
              <a:t>I. Read </a:t>
            </a:r>
            <a:r>
              <a:rPr lang="en-US" altLang="zh-CN" sz="3200">
                <a:solidFill>
                  <a:srgbClr val="FF0000"/>
                </a:solidFill>
              </a:rPr>
              <a:t>Part 1</a:t>
            </a:r>
            <a:r>
              <a:rPr lang="en-US" altLang="zh-CN" sz="3200"/>
              <a:t> in your group.</a:t>
            </a:r>
            <a:br>
              <a:rPr lang="en-US" altLang="zh-CN" sz="3200"/>
            </a:br>
            <a:r>
              <a:rPr lang="en-US" altLang="zh-CN" sz="3200"/>
              <a:t>II. Group </a:t>
            </a:r>
            <a:r>
              <a:rPr lang="en-US" altLang="zh-CN" sz="3200">
                <a:solidFill>
                  <a:srgbClr val="FF0000"/>
                </a:solidFill>
              </a:rPr>
              <a:t>1&amp;3</a:t>
            </a:r>
            <a:r>
              <a:rPr lang="en-US" altLang="zh-CN" sz="3200"/>
              <a:t> ask </a:t>
            </a:r>
            <a:r>
              <a:rPr lang="en-US" altLang="zh-CN" sz="3200">
                <a:sym typeface="+mn-ea"/>
              </a:rPr>
              <a:t>Group </a:t>
            </a:r>
            <a:r>
              <a:rPr lang="en-US" altLang="zh-CN" sz="3200">
                <a:solidFill>
                  <a:srgbClr val="FF0000"/>
                </a:solidFill>
                <a:sym typeface="+mn-ea"/>
              </a:rPr>
              <a:t>2&amp;4 </a:t>
            </a:r>
            <a:r>
              <a:rPr lang="en-US" altLang="zh-CN" sz="3200"/>
              <a:t>TWO questions.</a:t>
            </a:r>
            <a:endParaRPr lang="en-US" altLang="zh-CN" sz="3200"/>
          </a:p>
        </p:txBody>
      </p:sp>
      <p:sp>
        <p:nvSpPr>
          <p:cNvPr id="4" name="Title 6"/>
          <p:cNvSpPr txBox="1"/>
          <p:nvPr>
            <p:custDataLst>
              <p:tags r:id="rId2"/>
            </p:custDataLst>
          </p:nvPr>
        </p:nvSpPr>
        <p:spPr>
          <a:xfrm>
            <a:off x="10353040" y="0"/>
            <a:ext cx="1825625" cy="113220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  <a:prstDash val="dash"/>
          </a:ln>
        </p:spPr>
        <p:txBody>
          <a:bodyPr wrap="square" lIns="62383" tIns="24952" rIns="62383" bIns="24952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auto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2300" i="1" spc="12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Passage B</a:t>
            </a:r>
            <a:endParaRPr lang="en-US" altLang="zh-CN" sz="2300" i="1" spc="120">
              <a:ln w="3175">
                <a:noFill/>
                <a:prstDash val="dash"/>
              </a:ln>
              <a:solidFill>
                <a:schemeClr val="dk1">
                  <a:lumMod val="85000"/>
                  <a:lumOff val="1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 algn="r" fontAlgn="auto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2300" i="1" spc="12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Scanning</a:t>
            </a:r>
            <a:endParaRPr lang="en-US" altLang="zh-CN" sz="2300" i="1" spc="120">
              <a:ln w="3175">
                <a:noFill/>
                <a:prstDash val="dash"/>
              </a:ln>
              <a:solidFill>
                <a:schemeClr val="dk1">
                  <a:lumMod val="85000"/>
                  <a:lumOff val="1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内容占位符 2"/>
          <p:cNvSpPr>
            <a:spLocks noGrp="1"/>
          </p:cNvSpPr>
          <p:nvPr/>
        </p:nvSpPr>
        <p:spPr>
          <a:xfrm>
            <a:off x="611505" y="3342640"/>
            <a:ext cx="10968990" cy="1761490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3100" b="1">
                <a:highlight>
                  <a:srgbClr val="FFFF00"/>
                </a:highlight>
              </a:rPr>
              <a:t>SWAP</a:t>
            </a:r>
            <a:endParaRPr lang="en-US" altLang="zh-CN" sz="3100" b="1"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lang="en-US" altLang="zh-CN" sz="3100"/>
              <a:t>I. Read </a:t>
            </a:r>
            <a:r>
              <a:rPr lang="en-US" altLang="zh-CN" sz="3100">
                <a:solidFill>
                  <a:srgbClr val="FF0000"/>
                </a:solidFill>
              </a:rPr>
              <a:t>Part 2</a:t>
            </a:r>
            <a:r>
              <a:rPr lang="en-US" altLang="zh-CN" sz="3100"/>
              <a:t> in your group.</a:t>
            </a:r>
            <a:br>
              <a:rPr lang="en-US" altLang="zh-CN" sz="3100"/>
            </a:br>
            <a:r>
              <a:rPr lang="en-US" altLang="zh-CN" sz="3100"/>
              <a:t>II. Group </a:t>
            </a:r>
            <a:r>
              <a:rPr lang="en-US" altLang="zh-CN" sz="3100">
                <a:solidFill>
                  <a:srgbClr val="FF0000"/>
                </a:solidFill>
              </a:rPr>
              <a:t>2&amp;4</a:t>
            </a:r>
            <a:r>
              <a:rPr lang="en-US" altLang="zh-CN" sz="3100"/>
              <a:t> ask Group </a:t>
            </a:r>
            <a:r>
              <a:rPr lang="en-US" altLang="zh-CN" sz="3100">
                <a:solidFill>
                  <a:srgbClr val="FF0000"/>
                </a:solidFill>
              </a:rPr>
              <a:t>1&amp;3 </a:t>
            </a:r>
            <a:r>
              <a:rPr lang="en-US" altLang="zh-CN" sz="3100">
                <a:sym typeface="+mn-ea"/>
              </a:rPr>
              <a:t>TWO questions</a:t>
            </a:r>
            <a:r>
              <a:rPr lang="en-US" altLang="zh-CN" sz="3100"/>
              <a:t>.</a:t>
            </a:r>
            <a:endParaRPr lang="en-US" altLang="zh-CN" sz="3100"/>
          </a:p>
        </p:txBody>
      </p:sp>
      <p:pic>
        <p:nvPicPr>
          <p:cNvPr id="6" name="图片 5" descr="8.webp"/>
          <p:cNvPicPr>
            <a:picLocks noChangeAspect="1"/>
          </p:cNvPicPr>
          <p:nvPr/>
        </p:nvPicPr>
        <p:blipFill>
          <a:blip r:embed="rId3"/>
          <a:srcRect b="37214"/>
          <a:stretch>
            <a:fillRect/>
          </a:stretch>
        </p:blipFill>
        <p:spPr>
          <a:xfrm>
            <a:off x="0" y="0"/>
            <a:ext cx="6446520" cy="2023745"/>
          </a:xfrm>
          <a:prstGeom prst="rect">
            <a:avLst/>
          </a:prstGeom>
        </p:spPr>
      </p:pic>
      <p:sp>
        <p:nvSpPr>
          <p:cNvPr id="7" name="标题 6"/>
          <p:cNvSpPr/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471805" y="354965"/>
            <a:ext cx="9982835" cy="73914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altLang="zh-CN" b="1" dirty="0"/>
              <a:t>Compare and Contrast </a:t>
            </a:r>
            <a:r>
              <a:rPr lang="zh-CN" altLang="en-US" b="1" dirty="0"/>
              <a:t>对比</a:t>
            </a:r>
            <a:r>
              <a:rPr lang="en-US" altLang="zh-CN" b="1" dirty="0"/>
              <a:t> (Group work)</a:t>
            </a:r>
            <a:endParaRPr lang="en-US" altLang="zh-CN" b="1" dirty="0"/>
          </a:p>
        </p:txBody>
      </p:sp>
      <p:graphicFrame>
        <p:nvGraphicFramePr>
          <p:cNvPr id="7" name="表格 7"/>
          <p:cNvGraphicFramePr>
            <a:graphicFrameLocks noGrp="1"/>
          </p:cNvGraphicFramePr>
          <p:nvPr>
            <p:ph idx="1"/>
            <p:custDataLst>
              <p:tags r:id="rId1"/>
            </p:custDataLst>
          </p:nvPr>
        </p:nvGraphicFramePr>
        <p:xfrm>
          <a:off x="838200" y="1521308"/>
          <a:ext cx="10515597" cy="3837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/>
                <a:gridCol w="3505199"/>
                <a:gridCol w="3505199"/>
              </a:tblGrid>
              <a:tr h="66992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dirty="0">
                          <a:solidFill>
                            <a:schemeClr val="tx1"/>
                          </a:solidFill>
                        </a:rPr>
                        <a:t>Key point</a:t>
                      </a:r>
                      <a:endParaRPr lang="en-US" altLang="zh-CN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500" dirty="0"/>
                        <a:t>China</a:t>
                      </a:r>
                      <a:endParaRPr lang="zh-CN" altLang="en-US" sz="3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500" dirty="0"/>
                        <a:t>Africa</a:t>
                      </a:r>
                      <a:endParaRPr lang="zh-CN" altLang="en-US" sz="3500" dirty="0"/>
                    </a:p>
                  </a:txBody>
                  <a:tcPr/>
                </a:tc>
              </a:tr>
              <a:tr h="66976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500" dirty="0"/>
                        <a:t>Education</a:t>
                      </a:r>
                      <a:endParaRPr lang="en-US" altLang="zh-CN" sz="3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300"/>
                    </a:p>
                  </a:txBody>
                  <a:tcPr/>
                </a:tc>
              </a:tr>
              <a:tr h="66976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500" dirty="0"/>
                        <a:t>Activities</a:t>
                      </a:r>
                      <a:endParaRPr lang="en-US" altLang="zh-CN" sz="3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300"/>
                    </a:p>
                  </a:txBody>
                  <a:tcPr/>
                </a:tc>
              </a:tr>
              <a:tr h="66976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500" dirty="0"/>
                        <a:t>...</a:t>
                      </a:r>
                      <a:endParaRPr lang="en-US" altLang="zh-CN" sz="3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3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300"/>
                    </a:p>
                  </a:txBody>
                  <a:tcPr/>
                </a:tc>
              </a:tr>
              <a:tr h="66976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500" dirty="0"/>
                        <a:t>…</a:t>
                      </a:r>
                      <a:endParaRPr lang="zh-CN" altLang="en-US" sz="3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3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793476" y="5563526"/>
            <a:ext cx="6605044" cy="1200329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>
            <a:lvl1pPr>
              <a:defRPr sz="2400" b="1">
                <a:solidFill>
                  <a:srgbClr val="0000CC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1pPr>
            <a:lvl2pPr>
              <a:defRPr sz="2400" b="1">
                <a:solidFill>
                  <a:srgbClr val="0000CC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2pPr>
            <a:lvl3pPr>
              <a:defRPr sz="2400" b="1">
                <a:solidFill>
                  <a:srgbClr val="0000CC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3pPr>
            <a:lvl4pPr>
              <a:defRPr sz="2400" b="1">
                <a:solidFill>
                  <a:srgbClr val="0000CC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4pPr>
            <a:lvl5pPr>
              <a:defRPr sz="2400" b="1">
                <a:solidFill>
                  <a:srgbClr val="0000CC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0000CC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0000CC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0000CC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0000CC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/>
              <a:t>Assessment opportunities</a:t>
            </a:r>
            <a:endParaRPr lang="en-US" altLang="zh-CN" dirty="0"/>
          </a:p>
          <a:p>
            <a:r>
              <a:rPr lang="en-US" altLang="zh-CN" dirty="0"/>
              <a:t>In this activity you have practiced ATL skills </a:t>
            </a:r>
            <a:endParaRPr lang="en-US" altLang="zh-CN" dirty="0"/>
          </a:p>
          <a:p>
            <a:r>
              <a:rPr lang="en-US" altLang="zh-CN" dirty="0"/>
              <a:t>Thinking— Critical thinking</a:t>
            </a: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330" y="1490345"/>
            <a:ext cx="10587990" cy="4759325"/>
          </a:xfrm>
        </p:spPr>
        <p:txBody>
          <a:bodyPr/>
          <a:p>
            <a:pPr marL="0" indent="0">
              <a:buNone/>
            </a:pPr>
            <a:r>
              <a:rPr lang="en-US" altLang="zh-CN" sz="3200"/>
              <a:t>1. How do you think African school life is different from ours?</a:t>
            </a:r>
            <a:endParaRPr lang="en-US" altLang="zh-CN" sz="3200"/>
          </a:p>
          <a:p>
            <a:pPr marL="0" indent="0">
              <a:buNone/>
            </a:pPr>
            <a:r>
              <a:rPr lang="en-US" altLang="zh-CN" sz="3200"/>
              <a:t>2. If possible, how will you help kids there?</a:t>
            </a:r>
            <a:endParaRPr lang="en-US" altLang="zh-CN" sz="3200"/>
          </a:p>
          <a:p>
            <a:pPr marL="0" indent="0">
              <a:buNone/>
            </a:pPr>
            <a:r>
              <a:rPr lang="en-US" altLang="zh-CN" sz="3200"/>
              <a:t>3. How will you make use of your school life?</a:t>
            </a:r>
            <a:endParaRPr lang="en-US" altLang="zh-CN" sz="3200"/>
          </a:p>
        </p:txBody>
      </p:sp>
      <p:sp>
        <p:nvSpPr>
          <p:cNvPr id="7" name="标题 1"/>
          <p:cNvSpPr>
            <a:spLocks noGrp="1"/>
          </p:cNvSpPr>
          <p:nvPr/>
        </p:nvSpPr>
        <p:spPr>
          <a:xfrm>
            <a:off x="467995" y="563245"/>
            <a:ext cx="4049395" cy="705485"/>
          </a:xfrm>
          <a:prstGeom prst="rect">
            <a:avLst/>
          </a:prstGeom>
          <a:gradFill>
            <a:gsLst>
              <a:gs pos="50000">
                <a:srgbClr val="F8E786"/>
              </a:gs>
              <a:gs pos="0">
                <a:srgbClr val="FAEFAE"/>
              </a:gs>
              <a:gs pos="100000">
                <a:srgbClr val="F5DE5D"/>
              </a:gs>
            </a:gsLst>
            <a:lin scaled="1"/>
          </a:gradFill>
        </p:spPr>
        <p:txBody>
          <a:bodyPr vert="horz" lIns="90000" tIns="46800" rIns="90000" bIns="46800" rtlCol="0" anchor="ctr" anchorCtr="0">
            <a:normAutofit/>
            <a:scene3d>
              <a:camera prst="orthographicFront"/>
              <a:lightRig rig="threePt" dir="t"/>
            </a:scene3d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Deep thinking</a:t>
            </a:r>
            <a:endParaRPr lang="en-US" altLang="zh-CN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4" name="内容占位符 3" descr="R-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78655" y="4519930"/>
            <a:ext cx="3228340" cy="242125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0925" y="177870"/>
            <a:ext cx="10969200" cy="70560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r>
              <a:rPr lang="en-US" altLang="zh-CN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Appreciation</a:t>
            </a:r>
            <a:endParaRPr lang="en-US" altLang="zh-CN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OI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090420" y="883285"/>
            <a:ext cx="8515985" cy="626237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>
                <a:highlight>
                  <a:srgbClr val="FFFF00"/>
                </a:highlight>
              </a:rPr>
              <a:t>Homework /</a:t>
            </a:r>
            <a:r>
              <a:rPr lang="en-US" altLang="zh-CN" sz="2800">
                <a:highlight>
                  <a:srgbClr val="FFFF00"/>
                </a:highlight>
              </a:rPr>
              <a:t>Due 26th Oct.</a:t>
            </a:r>
            <a:endParaRPr lang="en-US" altLang="zh-CN" sz="2800">
              <a:highlight>
                <a:srgbClr val="FFFF00"/>
              </a:highligh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altLang="zh-CN" sz="2800"/>
              <a:t>1. Read extended material </a:t>
            </a:r>
            <a:r>
              <a:rPr lang="en-US" altLang="zh-CN" sz="2800"/>
              <a:t>- Passage C.</a:t>
            </a:r>
            <a:endParaRPr lang="en-US" altLang="zh-CN" sz="2800"/>
          </a:p>
          <a:p>
            <a:pPr marL="0" indent="0">
              <a:buNone/>
            </a:pPr>
            <a:r>
              <a:rPr lang="en-US" altLang="zh-CN" sz="2800"/>
              <a:t>2. Summarize the main ideas in Passage A, B and C. Write your opinions about school life.(120+ words)</a:t>
            </a:r>
            <a:endParaRPr lang="en-US" altLang="zh-CN" sz="2800"/>
          </a:p>
          <a:p>
            <a:pPr marL="0" indent="0">
              <a:buNone/>
            </a:pPr>
            <a:endParaRPr lang="en-US" altLang="zh-CN" sz="2800"/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100" name="图片 99"/>
          <p:cNvPicPr/>
          <p:nvPr/>
        </p:nvPicPr>
        <p:blipFill>
          <a:blip r:embed="rId1"/>
          <a:stretch>
            <a:fillRect/>
          </a:stretch>
        </p:blipFill>
        <p:spPr>
          <a:xfrm>
            <a:off x="2800985" y="1823085"/>
            <a:ext cx="6822440" cy="34290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p>
            <a:endParaRPr lang="zh-CN" alt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9"/>
          <p:cNvPicPr>
            <a:picLocks noChangeAspect="1"/>
          </p:cNvPicPr>
          <p:nvPr/>
        </p:nvPicPr>
        <p:blipFill>
          <a:blip r:embed="rId3"/>
          <a:srcRect b="7278"/>
          <a:stretch>
            <a:fillRect/>
          </a:stretch>
        </p:blipFill>
        <p:spPr>
          <a:xfrm>
            <a:off x="405130" y="676910"/>
            <a:ext cx="11381105" cy="362775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78280" y="4961255"/>
            <a:ext cx="9547225" cy="11207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3600" i="1">
                <a:sym typeface="+mn-ea"/>
              </a:rPr>
              <a:t>How happy we are</a:t>
            </a:r>
            <a:r>
              <a:rPr lang="en-US" altLang="zh-CN" sz="3600" i="1">
                <a:sym typeface="+mn-ea"/>
              </a:rPr>
              <a:t> t</a:t>
            </a:r>
            <a:r>
              <a:rPr lang="zh-CN" altLang="en-US" sz="3600" i="1">
                <a:sym typeface="+mn-ea"/>
              </a:rPr>
              <a:t>o have friends from afar!</a:t>
            </a:r>
            <a:endParaRPr lang="zh-CN" altLang="en-US" sz="3600" i="1"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endParaRPr lang="zh-CN" altLang="en-US"/>
          </a:p>
        </p:txBody>
      </p:sp>
      <p:pic>
        <p:nvPicPr>
          <p:cNvPr id="4098" name="内容占位符 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821180" y="195580"/>
            <a:ext cx="8549640" cy="646620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图片 6" descr="7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-342900"/>
            <a:ext cx="12219305" cy="7543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内容占位符 2"/>
          <p:cNvSpPr>
            <a:spLocks noGrp="1"/>
          </p:cNvSpPr>
          <p:nvPr/>
        </p:nvSpPr>
        <p:spPr>
          <a:xfrm>
            <a:off x="4926013" y="2270125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>
              <a:spcBef>
                <a:spcPct val="20000"/>
              </a:spcBef>
            </a:pPr>
            <a:endParaRPr lang="en-US" altLang="zh-CN" sz="3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内容占位符 2"/>
          <p:cNvSpPr>
            <a:spLocks noGrp="1"/>
          </p:cNvSpPr>
          <p:nvPr/>
        </p:nvSpPr>
        <p:spPr>
          <a:xfrm>
            <a:off x="4514533" y="14351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>
              <a:spcBef>
                <a:spcPct val="20000"/>
              </a:spcBef>
              <a:buChar char="•"/>
            </a:pPr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chat, phone call, video call...</a:t>
            </a:r>
            <a:endParaRPr lang="en-US" altLang="zh-CN" sz="3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Char char="•"/>
            </a:pPr>
            <a:endParaRPr lang="en-US" altLang="zh-CN" sz="3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Char char="•"/>
            </a:pPr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text, email, note, letter...</a:t>
            </a:r>
            <a:endParaRPr lang="en-US" altLang="zh-CN" sz="3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Char char="•"/>
            </a:pPr>
            <a:endParaRPr lang="en-US" altLang="zh-CN" sz="3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  <a:buChar char="•"/>
            </a:pPr>
            <a:r>
              <a:rPr lang="en-US" altLang="zh-CN" sz="3200">
                <a:latin typeface="Arial" panose="020B0604020202020204" pitchFamily="34" charset="0"/>
                <a:ea typeface="宋体" panose="02010600030101010101" pitchFamily="2" charset="-122"/>
              </a:rPr>
              <a:t>raise hand, nod, bow, laugh...</a:t>
            </a:r>
            <a:endParaRPr lang="en-US" altLang="zh-CN" sz="3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内容占位符 2"/>
          <p:cNvSpPr>
            <a:spLocks noGrp="1"/>
          </p:cNvSpPr>
          <p:nvPr/>
        </p:nvSpPr>
        <p:spPr>
          <a:xfrm>
            <a:off x="1691640" y="248285"/>
            <a:ext cx="8229600" cy="4525958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buNone/>
            </a:pPr>
            <a:r>
              <a:rPr lang="en-US" altLang="zh-CN" b="1" strike="noStrike" noProof="1">
                <a:solidFill>
                  <a:srgbClr val="00B050"/>
                </a:solidFill>
              </a:rPr>
              <a:t>We communication with people through</a:t>
            </a:r>
            <a:endParaRPr lang="en-US" altLang="zh-CN" b="1" strike="noStrike" noProof="1">
              <a:solidFill>
                <a:srgbClr val="00B050"/>
              </a:solidFill>
            </a:endParaRPr>
          </a:p>
          <a:p>
            <a:pPr marL="0" indent="0" fontAlgn="base">
              <a:buNone/>
            </a:pPr>
            <a:endParaRPr lang="en-US" altLang="zh-CN" strike="noStrike" noProof="1"/>
          </a:p>
          <a:p>
            <a:pPr marL="0" indent="0" fontAlgn="base">
              <a:buNone/>
            </a:pPr>
            <a:r>
              <a:rPr lang="en-US" altLang="zh-CN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speaking</a:t>
            </a:r>
            <a:endParaRPr lang="en-US" altLang="zh-CN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marL="0" indent="0" fontAlgn="base">
              <a:buNone/>
            </a:pPr>
            <a:endParaRPr lang="en-US" altLang="zh-CN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marL="0" indent="0" fontAlgn="base">
              <a:buNone/>
            </a:pPr>
            <a:r>
              <a:rPr lang="en-US" altLang="zh-CN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writing</a:t>
            </a:r>
            <a:endParaRPr lang="en-US" altLang="zh-CN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marL="0" indent="0" fontAlgn="base">
              <a:buNone/>
            </a:pPr>
            <a:endParaRPr lang="en-US" altLang="zh-CN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marL="0" indent="0" fontAlgn="base">
              <a:buNone/>
            </a:pPr>
            <a:r>
              <a:rPr lang="en-US" altLang="zh-CN" strike="noStrike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body language</a:t>
            </a:r>
            <a:endParaRPr lang="en-US" altLang="zh-CN" strike="noStrike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33450" y="954405"/>
            <a:ext cx="7247890" cy="705485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r>
              <a:rPr lang="en-US" altLang="zh-CN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What type of writing is it?</a:t>
            </a:r>
            <a:endParaRPr lang="en-US" altLang="zh-CN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rcRect l="28798" t="25057" r="17074" b="23576"/>
          <a:stretch>
            <a:fillRect/>
          </a:stretch>
        </p:blipFill>
        <p:spPr>
          <a:xfrm>
            <a:off x="3154045" y="1791335"/>
            <a:ext cx="8597900" cy="4590415"/>
          </a:xfrm>
          <a:prstGeom prst="rect">
            <a:avLst/>
          </a:prstGeom>
        </p:spPr>
      </p:pic>
      <p:sp>
        <p:nvSpPr>
          <p:cNvPr id="11" name="Title 6"/>
          <p:cNvSpPr txBox="1"/>
          <p:nvPr>
            <p:custDataLst>
              <p:tags r:id="rId2"/>
            </p:custDataLst>
          </p:nvPr>
        </p:nvSpPr>
        <p:spPr>
          <a:xfrm>
            <a:off x="10336530" y="0"/>
            <a:ext cx="1855470" cy="11068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prstDash val="dash"/>
          </a:ln>
        </p:spPr>
        <p:txBody>
          <a:bodyPr wrap="square" lIns="62383" tIns="24952" rIns="62383" bIns="24952" anchor="ctr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auto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2400" i="1" spc="12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Passage A</a:t>
            </a:r>
            <a:endParaRPr lang="en-US" altLang="zh-CN" sz="2400" i="1" spc="120">
              <a:ln w="3175">
                <a:noFill/>
                <a:prstDash val="dash"/>
              </a:ln>
              <a:solidFill>
                <a:schemeClr val="dk1">
                  <a:lumMod val="85000"/>
                  <a:lumOff val="1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 algn="r" fontAlgn="auto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2400" i="1" spc="12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Skimming</a:t>
            </a:r>
            <a:endParaRPr lang="en-US" altLang="zh-CN" sz="2400" i="1" spc="120">
              <a:ln w="3175">
                <a:noFill/>
                <a:prstDash val="dash"/>
              </a:ln>
              <a:solidFill>
                <a:schemeClr val="dk1">
                  <a:lumMod val="85000"/>
                  <a:lumOff val="1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Title 6"/>
          <p:cNvSpPr txBox="1"/>
          <p:nvPr>
            <p:custDataLst>
              <p:tags r:id="rId3"/>
            </p:custDataLst>
          </p:nvPr>
        </p:nvSpPr>
        <p:spPr>
          <a:xfrm>
            <a:off x="1590040" y="2356485"/>
            <a:ext cx="1985645" cy="492125"/>
          </a:xfrm>
          <a:prstGeom prst="rect">
            <a:avLst/>
          </a:prstGeom>
          <a:solidFill>
            <a:srgbClr val="FFFF00"/>
          </a:solidFill>
          <a:ln w="3175">
            <a:noFill/>
            <a:prstDash val="dash"/>
          </a:ln>
        </p:spPr>
        <p:txBody>
          <a:bodyPr wrap="square" lIns="62383" tIns="24952" rIns="62383" bIns="24952" anchor="ctr" anchorCtr="0">
            <a:normAutofit fontScale="80000"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auto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3120" i="1" spc="12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Greeting--</a:t>
            </a:r>
            <a:endParaRPr lang="en-US" altLang="zh-CN" sz="3120" i="1" spc="120">
              <a:ln w="3175">
                <a:noFill/>
                <a:prstDash val="dash"/>
              </a:ln>
              <a:solidFill>
                <a:schemeClr val="dk1">
                  <a:lumMod val="85000"/>
                  <a:lumOff val="1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Title 6"/>
          <p:cNvSpPr txBox="1"/>
          <p:nvPr>
            <p:custDataLst>
              <p:tags r:id="rId4"/>
            </p:custDataLst>
          </p:nvPr>
        </p:nvSpPr>
        <p:spPr>
          <a:xfrm>
            <a:off x="2315210" y="3366135"/>
            <a:ext cx="1222375" cy="492125"/>
          </a:xfrm>
          <a:prstGeom prst="rect">
            <a:avLst/>
          </a:prstGeom>
          <a:solidFill>
            <a:srgbClr val="FFFF00"/>
          </a:solidFill>
          <a:ln w="3175">
            <a:noFill/>
            <a:prstDash val="dash"/>
          </a:ln>
        </p:spPr>
        <p:txBody>
          <a:bodyPr wrap="square" lIns="62383" tIns="24952" rIns="62383" bIns="24952" anchor="ctr" anchorCtr="0">
            <a:normAutofit fontScale="70000"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auto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3120" i="1" spc="12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Body--</a:t>
            </a:r>
            <a:endParaRPr lang="en-US" altLang="zh-CN" sz="3120" i="1" spc="120">
              <a:ln w="3175">
                <a:noFill/>
                <a:prstDash val="dash"/>
              </a:ln>
              <a:solidFill>
                <a:schemeClr val="dk1">
                  <a:lumMod val="85000"/>
                  <a:lumOff val="1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" name="Title 6"/>
          <p:cNvSpPr txBox="1"/>
          <p:nvPr>
            <p:custDataLst>
              <p:tags r:id="rId5"/>
            </p:custDataLst>
          </p:nvPr>
        </p:nvSpPr>
        <p:spPr>
          <a:xfrm>
            <a:off x="1524000" y="5170170"/>
            <a:ext cx="2045335" cy="813435"/>
          </a:xfrm>
          <a:prstGeom prst="rect">
            <a:avLst/>
          </a:prstGeom>
          <a:solidFill>
            <a:srgbClr val="FFFF00"/>
          </a:solidFill>
          <a:ln w="3175">
            <a:noFill/>
            <a:prstDash val="dash"/>
          </a:ln>
        </p:spPr>
        <p:txBody>
          <a:bodyPr wrap="square" lIns="62383" tIns="24952" rIns="62383" bIns="24952" anchor="ctr" anchorCtr="0"/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auto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2400" i="1" spc="12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Closing&amp;</a:t>
            </a:r>
            <a:endParaRPr lang="en-US" altLang="zh-CN" sz="2400" i="1" spc="120">
              <a:ln w="3175">
                <a:noFill/>
                <a:prstDash val="dash"/>
              </a:ln>
              <a:solidFill>
                <a:schemeClr val="dk1">
                  <a:lumMod val="85000"/>
                  <a:lumOff val="1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 algn="l" fontAlgn="auto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2400" i="1" spc="12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Signature--</a:t>
            </a:r>
            <a:endParaRPr lang="en-US" altLang="zh-CN" sz="2400" i="1" spc="120">
              <a:ln w="3175">
                <a:noFill/>
                <a:prstDash val="dash"/>
              </a:ln>
              <a:solidFill>
                <a:schemeClr val="dk1">
                  <a:lumMod val="85000"/>
                  <a:lumOff val="1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animBg="1"/>
      <p:bldP spid="8" grpId="0" bldLvl="0" animBg="1"/>
      <p:bldP spid="8" grpId="1" animBg="1"/>
      <p:bldP spid="9" grpId="0" bldLvl="0" animBg="1"/>
      <p:bldP spid="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6"/>
          <p:cNvSpPr/>
          <p:nvPr/>
        </p:nvSpPr>
        <p:spPr>
          <a:xfrm>
            <a:off x="3345250" y="1278261"/>
            <a:ext cx="5180380" cy="1624644"/>
          </a:xfrm>
          <a:custGeom>
            <a:avLst/>
            <a:gdLst>
              <a:gd name="connsiteX0" fmla="*/ 1289248 w 5969768"/>
              <a:gd name="connsiteY0" fmla="*/ 0 h 1872208"/>
              <a:gd name="connsiteX1" fmla="*/ 5346173 w 5969768"/>
              <a:gd name="connsiteY1" fmla="*/ 0 h 1872208"/>
              <a:gd name="connsiteX2" fmla="*/ 5969768 w 5969768"/>
              <a:gd name="connsiteY2" fmla="*/ 623595 h 1872208"/>
              <a:gd name="connsiteX3" fmla="*/ 5969768 w 5969768"/>
              <a:gd name="connsiteY3" fmla="*/ 1248613 h 1872208"/>
              <a:gd name="connsiteX4" fmla="*/ 5346173 w 5969768"/>
              <a:gd name="connsiteY4" fmla="*/ 1872208 h 1872208"/>
              <a:gd name="connsiteX5" fmla="*/ 1368152 w 5969768"/>
              <a:gd name="connsiteY5" fmla="*/ 1872208 h 1872208"/>
              <a:gd name="connsiteX6" fmla="*/ 1289248 w 5969768"/>
              <a:gd name="connsiteY6" fmla="*/ 1872208 h 1872208"/>
              <a:gd name="connsiteX7" fmla="*/ 407735 w 5969768"/>
              <a:gd name="connsiteY7" fmla="*/ 1872208 h 1872208"/>
              <a:gd name="connsiteX8" fmla="*/ 0 w 5969768"/>
              <a:gd name="connsiteY8" fmla="*/ 1464473 h 1872208"/>
              <a:gd name="connsiteX9" fmla="*/ 0 w 5969768"/>
              <a:gd name="connsiteY9" fmla="*/ 1055807 h 1872208"/>
              <a:gd name="connsiteX10" fmla="*/ 407735 w 5969768"/>
              <a:gd name="connsiteY10" fmla="*/ 648072 h 1872208"/>
              <a:gd name="connsiteX11" fmla="*/ 1368152 w 5969768"/>
              <a:gd name="connsiteY11" fmla="*/ 648072 h 1872208"/>
              <a:gd name="connsiteX12" fmla="*/ 1368152 w 5969768"/>
              <a:gd name="connsiteY12" fmla="*/ 850487 h 1872208"/>
              <a:gd name="connsiteX13" fmla="*/ 488918 w 5969768"/>
              <a:gd name="connsiteY13" fmla="*/ 850487 h 1872208"/>
              <a:gd name="connsiteX14" fmla="*/ 216024 w 5969768"/>
              <a:gd name="connsiteY14" fmla="*/ 1123381 h 1872208"/>
              <a:gd name="connsiteX15" fmla="*/ 216024 w 5969768"/>
              <a:gd name="connsiteY15" fmla="*/ 1396898 h 1872208"/>
              <a:gd name="connsiteX16" fmla="*/ 488918 w 5969768"/>
              <a:gd name="connsiteY16" fmla="*/ 1669792 h 1872208"/>
              <a:gd name="connsiteX17" fmla="*/ 1368152 w 5969768"/>
              <a:gd name="connsiteY17" fmla="*/ 1669792 h 1872208"/>
              <a:gd name="connsiteX18" fmla="*/ 1368152 w 5969768"/>
              <a:gd name="connsiteY18" fmla="*/ 1670095 h 1872208"/>
              <a:gd name="connsiteX19" fmla="*/ 5264789 w 5969768"/>
              <a:gd name="connsiteY19" fmla="*/ 1670095 h 1872208"/>
              <a:gd name="connsiteX20" fmla="*/ 5753744 w 5969768"/>
              <a:gd name="connsiteY20" fmla="*/ 1181140 h 1872208"/>
              <a:gd name="connsiteX21" fmla="*/ 5753744 w 5969768"/>
              <a:gd name="connsiteY21" fmla="*/ 691068 h 1872208"/>
              <a:gd name="connsiteX22" fmla="*/ 5264789 w 5969768"/>
              <a:gd name="connsiteY22" fmla="*/ 202113 h 1872208"/>
              <a:gd name="connsiteX23" fmla="*/ 1289248 w 5969768"/>
              <a:gd name="connsiteY23" fmla="*/ 202113 h 1872208"/>
              <a:gd name="connsiteX24" fmla="*/ 1288082 w 5969768"/>
              <a:gd name="connsiteY24" fmla="*/ 80739 h 1872208"/>
              <a:gd name="connsiteX25" fmla="*/ 1289248 w 5969768"/>
              <a:gd name="connsiteY25" fmla="*/ 0 h 1872208"/>
              <a:gd name="connsiteX0-1" fmla="*/ 1289248 w 5969768"/>
              <a:gd name="connsiteY0-2" fmla="*/ 0 h 1872208"/>
              <a:gd name="connsiteX1-3" fmla="*/ 5346173 w 5969768"/>
              <a:gd name="connsiteY1-4" fmla="*/ 0 h 1872208"/>
              <a:gd name="connsiteX2-5" fmla="*/ 5969768 w 5969768"/>
              <a:gd name="connsiteY2-6" fmla="*/ 623595 h 1872208"/>
              <a:gd name="connsiteX3-7" fmla="*/ 5969768 w 5969768"/>
              <a:gd name="connsiteY3-8" fmla="*/ 1248613 h 1872208"/>
              <a:gd name="connsiteX4-9" fmla="*/ 5346173 w 5969768"/>
              <a:gd name="connsiteY4-10" fmla="*/ 1872208 h 1872208"/>
              <a:gd name="connsiteX5-11" fmla="*/ 1368152 w 5969768"/>
              <a:gd name="connsiteY5-12" fmla="*/ 1872208 h 1872208"/>
              <a:gd name="connsiteX6-13" fmla="*/ 1289248 w 5969768"/>
              <a:gd name="connsiteY6-14" fmla="*/ 1872208 h 1872208"/>
              <a:gd name="connsiteX7-15" fmla="*/ 407735 w 5969768"/>
              <a:gd name="connsiteY7-16" fmla="*/ 1872208 h 1872208"/>
              <a:gd name="connsiteX8-17" fmla="*/ 0 w 5969768"/>
              <a:gd name="connsiteY8-18" fmla="*/ 1464473 h 1872208"/>
              <a:gd name="connsiteX9-19" fmla="*/ 0 w 5969768"/>
              <a:gd name="connsiteY9-20" fmla="*/ 1055807 h 1872208"/>
              <a:gd name="connsiteX10-21" fmla="*/ 407735 w 5969768"/>
              <a:gd name="connsiteY10-22" fmla="*/ 648072 h 1872208"/>
              <a:gd name="connsiteX11-23" fmla="*/ 1368152 w 5969768"/>
              <a:gd name="connsiteY11-24" fmla="*/ 648072 h 1872208"/>
              <a:gd name="connsiteX12-25" fmla="*/ 1368152 w 5969768"/>
              <a:gd name="connsiteY12-26" fmla="*/ 850487 h 1872208"/>
              <a:gd name="connsiteX13-27" fmla="*/ 488918 w 5969768"/>
              <a:gd name="connsiteY13-28" fmla="*/ 850487 h 1872208"/>
              <a:gd name="connsiteX14-29" fmla="*/ 216024 w 5969768"/>
              <a:gd name="connsiteY14-30" fmla="*/ 1123381 h 1872208"/>
              <a:gd name="connsiteX15-31" fmla="*/ 216024 w 5969768"/>
              <a:gd name="connsiteY15-32" fmla="*/ 1396898 h 1872208"/>
              <a:gd name="connsiteX16-33" fmla="*/ 488918 w 5969768"/>
              <a:gd name="connsiteY16-34" fmla="*/ 1669792 h 1872208"/>
              <a:gd name="connsiteX17-35" fmla="*/ 1368152 w 5969768"/>
              <a:gd name="connsiteY17-36" fmla="*/ 1669792 h 1872208"/>
              <a:gd name="connsiteX18-37" fmla="*/ 1368152 w 5969768"/>
              <a:gd name="connsiteY18-38" fmla="*/ 1670095 h 1872208"/>
              <a:gd name="connsiteX19-39" fmla="*/ 5264789 w 5969768"/>
              <a:gd name="connsiteY19-40" fmla="*/ 1670095 h 1872208"/>
              <a:gd name="connsiteX20-41" fmla="*/ 5753744 w 5969768"/>
              <a:gd name="connsiteY20-42" fmla="*/ 1181140 h 1872208"/>
              <a:gd name="connsiteX21-43" fmla="*/ 5753744 w 5969768"/>
              <a:gd name="connsiteY21-44" fmla="*/ 691068 h 1872208"/>
              <a:gd name="connsiteX22-45" fmla="*/ 5264789 w 5969768"/>
              <a:gd name="connsiteY22-46" fmla="*/ 202113 h 1872208"/>
              <a:gd name="connsiteX23-47" fmla="*/ 1289248 w 5969768"/>
              <a:gd name="connsiteY23-48" fmla="*/ 202113 h 1872208"/>
              <a:gd name="connsiteX24-49" fmla="*/ 1421432 w 5969768"/>
              <a:gd name="connsiteY24-50" fmla="*/ 109314 h 1872208"/>
              <a:gd name="connsiteX25-51" fmla="*/ 1289248 w 5969768"/>
              <a:gd name="connsiteY25-5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</a:cxnLst>
            <a:rect l="l" t="t" r="r" b="b"/>
            <a:pathLst>
              <a:path w="5969768" h="1872208">
                <a:moveTo>
                  <a:pt x="1289248" y="0"/>
                </a:moveTo>
                <a:lnTo>
                  <a:pt x="5346173" y="0"/>
                </a:lnTo>
                <a:cubicBezTo>
                  <a:pt x="5690575" y="0"/>
                  <a:pt x="5969768" y="279193"/>
                  <a:pt x="5969768" y="623595"/>
                </a:cubicBezTo>
                <a:lnTo>
                  <a:pt x="5969768" y="1248613"/>
                </a:lnTo>
                <a:cubicBezTo>
                  <a:pt x="5969768" y="1593015"/>
                  <a:pt x="5690575" y="1872208"/>
                  <a:pt x="5346173" y="1872208"/>
                </a:cubicBezTo>
                <a:lnTo>
                  <a:pt x="1368152" y="1872208"/>
                </a:lnTo>
                <a:lnTo>
                  <a:pt x="1289248" y="1872208"/>
                </a:lnTo>
                <a:lnTo>
                  <a:pt x="407735" y="1872208"/>
                </a:lnTo>
                <a:cubicBezTo>
                  <a:pt x="182549" y="1872208"/>
                  <a:pt x="0" y="1689659"/>
                  <a:pt x="0" y="1464473"/>
                </a:cubicBezTo>
                <a:lnTo>
                  <a:pt x="0" y="1055807"/>
                </a:lnTo>
                <a:cubicBezTo>
                  <a:pt x="0" y="830621"/>
                  <a:pt x="182549" y="648072"/>
                  <a:pt x="407735" y="648072"/>
                </a:cubicBezTo>
                <a:lnTo>
                  <a:pt x="1368152" y="648072"/>
                </a:lnTo>
                <a:lnTo>
                  <a:pt x="1368152" y="850487"/>
                </a:lnTo>
                <a:lnTo>
                  <a:pt x="488918" y="850487"/>
                </a:lnTo>
                <a:cubicBezTo>
                  <a:pt x="338203" y="850487"/>
                  <a:pt x="216024" y="972666"/>
                  <a:pt x="216024" y="1123381"/>
                </a:cubicBezTo>
                <a:lnTo>
                  <a:pt x="216024" y="1396898"/>
                </a:lnTo>
                <a:cubicBezTo>
                  <a:pt x="216024" y="1547613"/>
                  <a:pt x="338203" y="1669792"/>
                  <a:pt x="488918" y="1669792"/>
                </a:cubicBezTo>
                <a:lnTo>
                  <a:pt x="1368152" y="1669792"/>
                </a:lnTo>
                <a:lnTo>
                  <a:pt x="1368152" y="1670095"/>
                </a:lnTo>
                <a:lnTo>
                  <a:pt x="5264789" y="1670095"/>
                </a:lnTo>
                <a:cubicBezTo>
                  <a:pt x="5534831" y="1670095"/>
                  <a:pt x="5753744" y="1451182"/>
                  <a:pt x="5753744" y="1181140"/>
                </a:cubicBezTo>
                <a:lnTo>
                  <a:pt x="5753744" y="691068"/>
                </a:lnTo>
                <a:cubicBezTo>
                  <a:pt x="5753744" y="421026"/>
                  <a:pt x="5534831" y="202113"/>
                  <a:pt x="5264789" y="202113"/>
                </a:cubicBezTo>
                <a:lnTo>
                  <a:pt x="1289248" y="202113"/>
                </a:lnTo>
                <a:cubicBezTo>
                  <a:pt x="1288859" y="161655"/>
                  <a:pt x="1421821" y="149772"/>
                  <a:pt x="1421432" y="109314"/>
                </a:cubicBezTo>
                <a:cubicBezTo>
                  <a:pt x="1421821" y="82401"/>
                  <a:pt x="1288859" y="26913"/>
                  <a:pt x="1289248" y="0"/>
                </a:cubicBezTo>
                <a:close/>
              </a:path>
            </a:pathLst>
          </a:custGeom>
          <a:solidFill>
            <a:srgbClr val="B7E020"/>
          </a:solidFill>
          <a:ln w="28575" cap="flat" cmpd="sng" algn="ctr">
            <a:solidFill>
              <a:sysClr val="window" lastClr="FFFFFF"/>
            </a:solidFill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燕尾形 20"/>
          <p:cNvSpPr/>
          <p:nvPr/>
        </p:nvSpPr>
        <p:spPr>
          <a:xfrm>
            <a:off x="4381386" y="1774536"/>
            <a:ext cx="299516" cy="299516"/>
          </a:xfrm>
          <a:prstGeom prst="chevron">
            <a:avLst/>
          </a:prstGeom>
          <a:solidFill>
            <a:srgbClr val="F79646">
              <a:lumMod val="75000"/>
            </a:srgbClr>
          </a:solidFill>
          <a:ln w="28575" cap="flat" cmpd="sng" algn="ctr">
            <a:solidFill>
              <a:sysClr val="window" lastClr="FFFFFF"/>
            </a:solidFill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燕尾形 21"/>
          <p:cNvSpPr/>
          <p:nvPr/>
        </p:nvSpPr>
        <p:spPr>
          <a:xfrm>
            <a:off x="4608525" y="1774536"/>
            <a:ext cx="299516" cy="299516"/>
          </a:xfrm>
          <a:prstGeom prst="chevron">
            <a:avLst/>
          </a:prstGeom>
          <a:solidFill>
            <a:srgbClr val="00B0F0"/>
          </a:solidFill>
          <a:ln w="28575" cap="flat" cmpd="sng" algn="ctr">
            <a:solidFill>
              <a:sysClr val="window" lastClr="FFFFFF"/>
            </a:solidFill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圆角矩形 6"/>
          <p:cNvSpPr/>
          <p:nvPr/>
        </p:nvSpPr>
        <p:spPr>
          <a:xfrm>
            <a:off x="3345250" y="3152851"/>
            <a:ext cx="5180380" cy="1624644"/>
          </a:xfrm>
          <a:custGeom>
            <a:avLst/>
            <a:gdLst>
              <a:gd name="connsiteX0" fmla="*/ 1289248 w 5969768"/>
              <a:gd name="connsiteY0" fmla="*/ 0 h 1872208"/>
              <a:gd name="connsiteX1" fmla="*/ 5346173 w 5969768"/>
              <a:gd name="connsiteY1" fmla="*/ 0 h 1872208"/>
              <a:gd name="connsiteX2" fmla="*/ 5969768 w 5969768"/>
              <a:gd name="connsiteY2" fmla="*/ 623595 h 1872208"/>
              <a:gd name="connsiteX3" fmla="*/ 5969768 w 5969768"/>
              <a:gd name="connsiteY3" fmla="*/ 1248613 h 1872208"/>
              <a:gd name="connsiteX4" fmla="*/ 5346173 w 5969768"/>
              <a:gd name="connsiteY4" fmla="*/ 1872208 h 1872208"/>
              <a:gd name="connsiteX5" fmla="*/ 1368152 w 5969768"/>
              <a:gd name="connsiteY5" fmla="*/ 1872208 h 1872208"/>
              <a:gd name="connsiteX6" fmla="*/ 1289248 w 5969768"/>
              <a:gd name="connsiteY6" fmla="*/ 1872208 h 1872208"/>
              <a:gd name="connsiteX7" fmla="*/ 407735 w 5969768"/>
              <a:gd name="connsiteY7" fmla="*/ 1872208 h 1872208"/>
              <a:gd name="connsiteX8" fmla="*/ 0 w 5969768"/>
              <a:gd name="connsiteY8" fmla="*/ 1464473 h 1872208"/>
              <a:gd name="connsiteX9" fmla="*/ 0 w 5969768"/>
              <a:gd name="connsiteY9" fmla="*/ 1055807 h 1872208"/>
              <a:gd name="connsiteX10" fmla="*/ 407735 w 5969768"/>
              <a:gd name="connsiteY10" fmla="*/ 648072 h 1872208"/>
              <a:gd name="connsiteX11" fmla="*/ 1368152 w 5969768"/>
              <a:gd name="connsiteY11" fmla="*/ 648072 h 1872208"/>
              <a:gd name="connsiteX12" fmla="*/ 1368152 w 5969768"/>
              <a:gd name="connsiteY12" fmla="*/ 850487 h 1872208"/>
              <a:gd name="connsiteX13" fmla="*/ 488918 w 5969768"/>
              <a:gd name="connsiteY13" fmla="*/ 850487 h 1872208"/>
              <a:gd name="connsiteX14" fmla="*/ 216024 w 5969768"/>
              <a:gd name="connsiteY14" fmla="*/ 1123381 h 1872208"/>
              <a:gd name="connsiteX15" fmla="*/ 216024 w 5969768"/>
              <a:gd name="connsiteY15" fmla="*/ 1396898 h 1872208"/>
              <a:gd name="connsiteX16" fmla="*/ 488918 w 5969768"/>
              <a:gd name="connsiteY16" fmla="*/ 1669792 h 1872208"/>
              <a:gd name="connsiteX17" fmla="*/ 1368152 w 5969768"/>
              <a:gd name="connsiteY17" fmla="*/ 1669792 h 1872208"/>
              <a:gd name="connsiteX18" fmla="*/ 1368152 w 5969768"/>
              <a:gd name="connsiteY18" fmla="*/ 1670095 h 1872208"/>
              <a:gd name="connsiteX19" fmla="*/ 5264789 w 5969768"/>
              <a:gd name="connsiteY19" fmla="*/ 1670095 h 1872208"/>
              <a:gd name="connsiteX20" fmla="*/ 5753744 w 5969768"/>
              <a:gd name="connsiteY20" fmla="*/ 1181140 h 1872208"/>
              <a:gd name="connsiteX21" fmla="*/ 5753744 w 5969768"/>
              <a:gd name="connsiteY21" fmla="*/ 691068 h 1872208"/>
              <a:gd name="connsiteX22" fmla="*/ 5264789 w 5969768"/>
              <a:gd name="connsiteY22" fmla="*/ 202113 h 1872208"/>
              <a:gd name="connsiteX23" fmla="*/ 1289248 w 5969768"/>
              <a:gd name="connsiteY23" fmla="*/ 202113 h 1872208"/>
              <a:gd name="connsiteX24" fmla="*/ 1288082 w 5969768"/>
              <a:gd name="connsiteY24" fmla="*/ 80739 h 1872208"/>
              <a:gd name="connsiteX25" fmla="*/ 1289248 w 5969768"/>
              <a:gd name="connsiteY25" fmla="*/ 0 h 1872208"/>
              <a:gd name="connsiteX0-1" fmla="*/ 1289248 w 5969768"/>
              <a:gd name="connsiteY0-2" fmla="*/ 0 h 1872208"/>
              <a:gd name="connsiteX1-3" fmla="*/ 5346173 w 5969768"/>
              <a:gd name="connsiteY1-4" fmla="*/ 0 h 1872208"/>
              <a:gd name="connsiteX2-5" fmla="*/ 5969768 w 5969768"/>
              <a:gd name="connsiteY2-6" fmla="*/ 623595 h 1872208"/>
              <a:gd name="connsiteX3-7" fmla="*/ 5969768 w 5969768"/>
              <a:gd name="connsiteY3-8" fmla="*/ 1248613 h 1872208"/>
              <a:gd name="connsiteX4-9" fmla="*/ 5346173 w 5969768"/>
              <a:gd name="connsiteY4-10" fmla="*/ 1872208 h 1872208"/>
              <a:gd name="connsiteX5-11" fmla="*/ 1368152 w 5969768"/>
              <a:gd name="connsiteY5-12" fmla="*/ 1872208 h 1872208"/>
              <a:gd name="connsiteX6-13" fmla="*/ 1289248 w 5969768"/>
              <a:gd name="connsiteY6-14" fmla="*/ 1872208 h 1872208"/>
              <a:gd name="connsiteX7-15" fmla="*/ 407735 w 5969768"/>
              <a:gd name="connsiteY7-16" fmla="*/ 1872208 h 1872208"/>
              <a:gd name="connsiteX8-17" fmla="*/ 0 w 5969768"/>
              <a:gd name="connsiteY8-18" fmla="*/ 1464473 h 1872208"/>
              <a:gd name="connsiteX9-19" fmla="*/ 0 w 5969768"/>
              <a:gd name="connsiteY9-20" fmla="*/ 1055807 h 1872208"/>
              <a:gd name="connsiteX10-21" fmla="*/ 407735 w 5969768"/>
              <a:gd name="connsiteY10-22" fmla="*/ 648072 h 1872208"/>
              <a:gd name="connsiteX11-23" fmla="*/ 1368152 w 5969768"/>
              <a:gd name="connsiteY11-24" fmla="*/ 648072 h 1872208"/>
              <a:gd name="connsiteX12-25" fmla="*/ 1368152 w 5969768"/>
              <a:gd name="connsiteY12-26" fmla="*/ 850487 h 1872208"/>
              <a:gd name="connsiteX13-27" fmla="*/ 488918 w 5969768"/>
              <a:gd name="connsiteY13-28" fmla="*/ 850487 h 1872208"/>
              <a:gd name="connsiteX14-29" fmla="*/ 216024 w 5969768"/>
              <a:gd name="connsiteY14-30" fmla="*/ 1123381 h 1872208"/>
              <a:gd name="connsiteX15-31" fmla="*/ 216024 w 5969768"/>
              <a:gd name="connsiteY15-32" fmla="*/ 1396898 h 1872208"/>
              <a:gd name="connsiteX16-33" fmla="*/ 488918 w 5969768"/>
              <a:gd name="connsiteY16-34" fmla="*/ 1669792 h 1872208"/>
              <a:gd name="connsiteX17-35" fmla="*/ 1368152 w 5969768"/>
              <a:gd name="connsiteY17-36" fmla="*/ 1669792 h 1872208"/>
              <a:gd name="connsiteX18-37" fmla="*/ 1368152 w 5969768"/>
              <a:gd name="connsiteY18-38" fmla="*/ 1670095 h 1872208"/>
              <a:gd name="connsiteX19-39" fmla="*/ 5264789 w 5969768"/>
              <a:gd name="connsiteY19-40" fmla="*/ 1670095 h 1872208"/>
              <a:gd name="connsiteX20-41" fmla="*/ 5753744 w 5969768"/>
              <a:gd name="connsiteY20-42" fmla="*/ 1181140 h 1872208"/>
              <a:gd name="connsiteX21-43" fmla="*/ 5753744 w 5969768"/>
              <a:gd name="connsiteY21-44" fmla="*/ 691068 h 1872208"/>
              <a:gd name="connsiteX22-45" fmla="*/ 5264789 w 5969768"/>
              <a:gd name="connsiteY22-46" fmla="*/ 202113 h 1872208"/>
              <a:gd name="connsiteX23-47" fmla="*/ 1289248 w 5969768"/>
              <a:gd name="connsiteY23-48" fmla="*/ 202113 h 1872208"/>
              <a:gd name="connsiteX24-49" fmla="*/ 1421432 w 5969768"/>
              <a:gd name="connsiteY24-50" fmla="*/ 109314 h 1872208"/>
              <a:gd name="connsiteX25-51" fmla="*/ 1289248 w 5969768"/>
              <a:gd name="connsiteY25-5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</a:cxnLst>
            <a:rect l="l" t="t" r="r" b="b"/>
            <a:pathLst>
              <a:path w="5969768" h="1872208">
                <a:moveTo>
                  <a:pt x="1289248" y="0"/>
                </a:moveTo>
                <a:lnTo>
                  <a:pt x="5346173" y="0"/>
                </a:lnTo>
                <a:cubicBezTo>
                  <a:pt x="5690575" y="0"/>
                  <a:pt x="5969768" y="279193"/>
                  <a:pt x="5969768" y="623595"/>
                </a:cubicBezTo>
                <a:lnTo>
                  <a:pt x="5969768" y="1248613"/>
                </a:lnTo>
                <a:cubicBezTo>
                  <a:pt x="5969768" y="1593015"/>
                  <a:pt x="5690575" y="1872208"/>
                  <a:pt x="5346173" y="1872208"/>
                </a:cubicBezTo>
                <a:lnTo>
                  <a:pt x="1368152" y="1872208"/>
                </a:lnTo>
                <a:lnTo>
                  <a:pt x="1289248" y="1872208"/>
                </a:lnTo>
                <a:lnTo>
                  <a:pt x="407735" y="1872208"/>
                </a:lnTo>
                <a:cubicBezTo>
                  <a:pt x="182549" y="1872208"/>
                  <a:pt x="0" y="1689659"/>
                  <a:pt x="0" y="1464473"/>
                </a:cubicBezTo>
                <a:lnTo>
                  <a:pt x="0" y="1055807"/>
                </a:lnTo>
                <a:cubicBezTo>
                  <a:pt x="0" y="830621"/>
                  <a:pt x="182549" y="648072"/>
                  <a:pt x="407735" y="648072"/>
                </a:cubicBezTo>
                <a:lnTo>
                  <a:pt x="1368152" y="648072"/>
                </a:lnTo>
                <a:lnTo>
                  <a:pt x="1368152" y="850487"/>
                </a:lnTo>
                <a:lnTo>
                  <a:pt x="488918" y="850487"/>
                </a:lnTo>
                <a:cubicBezTo>
                  <a:pt x="338203" y="850487"/>
                  <a:pt x="216024" y="972666"/>
                  <a:pt x="216024" y="1123381"/>
                </a:cubicBezTo>
                <a:lnTo>
                  <a:pt x="216024" y="1396898"/>
                </a:lnTo>
                <a:cubicBezTo>
                  <a:pt x="216024" y="1547613"/>
                  <a:pt x="338203" y="1669792"/>
                  <a:pt x="488918" y="1669792"/>
                </a:cubicBezTo>
                <a:lnTo>
                  <a:pt x="1368152" y="1669792"/>
                </a:lnTo>
                <a:lnTo>
                  <a:pt x="1368152" y="1670095"/>
                </a:lnTo>
                <a:lnTo>
                  <a:pt x="5264789" y="1670095"/>
                </a:lnTo>
                <a:cubicBezTo>
                  <a:pt x="5534831" y="1670095"/>
                  <a:pt x="5753744" y="1451182"/>
                  <a:pt x="5753744" y="1181140"/>
                </a:cubicBezTo>
                <a:lnTo>
                  <a:pt x="5753744" y="691068"/>
                </a:lnTo>
                <a:cubicBezTo>
                  <a:pt x="5753744" y="421026"/>
                  <a:pt x="5534831" y="202113"/>
                  <a:pt x="5264789" y="202113"/>
                </a:cubicBezTo>
                <a:lnTo>
                  <a:pt x="1289248" y="202113"/>
                </a:lnTo>
                <a:cubicBezTo>
                  <a:pt x="1288859" y="161655"/>
                  <a:pt x="1421821" y="149772"/>
                  <a:pt x="1421432" y="109314"/>
                </a:cubicBezTo>
                <a:cubicBezTo>
                  <a:pt x="1421821" y="82401"/>
                  <a:pt x="1288859" y="26913"/>
                  <a:pt x="1289248" y="0"/>
                </a:cubicBezTo>
                <a:close/>
              </a:path>
            </a:pathLst>
          </a:custGeom>
          <a:solidFill>
            <a:srgbClr val="F79646">
              <a:lumMod val="75000"/>
            </a:srgbClr>
          </a:solidFill>
          <a:ln w="28575" cap="flat" cmpd="sng" algn="ctr">
            <a:solidFill>
              <a:sysClr val="window" lastClr="FFFFFF"/>
            </a:solidFill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4381386" y="3649125"/>
            <a:ext cx="299516" cy="299516"/>
          </a:xfrm>
          <a:prstGeom prst="chevron">
            <a:avLst/>
          </a:prstGeom>
          <a:solidFill>
            <a:srgbClr val="B7E020"/>
          </a:solidFill>
          <a:ln w="28575" cap="flat" cmpd="sng" algn="ctr">
            <a:solidFill>
              <a:sysClr val="window" lastClr="FFFFFF"/>
            </a:solidFill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4608525" y="3649125"/>
            <a:ext cx="299516" cy="299516"/>
          </a:xfrm>
          <a:prstGeom prst="chevron">
            <a:avLst/>
          </a:prstGeom>
          <a:solidFill>
            <a:srgbClr val="00B0F0"/>
          </a:solidFill>
          <a:ln w="28575" cap="flat" cmpd="sng" algn="ctr">
            <a:solidFill>
              <a:sysClr val="window" lastClr="FFFFFF"/>
            </a:solidFill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圆角矩形 6"/>
          <p:cNvSpPr/>
          <p:nvPr/>
        </p:nvSpPr>
        <p:spPr>
          <a:xfrm>
            <a:off x="3345250" y="5027441"/>
            <a:ext cx="5180380" cy="1624644"/>
          </a:xfrm>
          <a:custGeom>
            <a:avLst/>
            <a:gdLst>
              <a:gd name="connsiteX0" fmla="*/ 1289248 w 5969768"/>
              <a:gd name="connsiteY0" fmla="*/ 0 h 1872208"/>
              <a:gd name="connsiteX1" fmla="*/ 5346173 w 5969768"/>
              <a:gd name="connsiteY1" fmla="*/ 0 h 1872208"/>
              <a:gd name="connsiteX2" fmla="*/ 5969768 w 5969768"/>
              <a:gd name="connsiteY2" fmla="*/ 623595 h 1872208"/>
              <a:gd name="connsiteX3" fmla="*/ 5969768 w 5969768"/>
              <a:gd name="connsiteY3" fmla="*/ 1248613 h 1872208"/>
              <a:gd name="connsiteX4" fmla="*/ 5346173 w 5969768"/>
              <a:gd name="connsiteY4" fmla="*/ 1872208 h 1872208"/>
              <a:gd name="connsiteX5" fmla="*/ 1368152 w 5969768"/>
              <a:gd name="connsiteY5" fmla="*/ 1872208 h 1872208"/>
              <a:gd name="connsiteX6" fmla="*/ 1289248 w 5969768"/>
              <a:gd name="connsiteY6" fmla="*/ 1872208 h 1872208"/>
              <a:gd name="connsiteX7" fmla="*/ 407735 w 5969768"/>
              <a:gd name="connsiteY7" fmla="*/ 1872208 h 1872208"/>
              <a:gd name="connsiteX8" fmla="*/ 0 w 5969768"/>
              <a:gd name="connsiteY8" fmla="*/ 1464473 h 1872208"/>
              <a:gd name="connsiteX9" fmla="*/ 0 w 5969768"/>
              <a:gd name="connsiteY9" fmla="*/ 1055807 h 1872208"/>
              <a:gd name="connsiteX10" fmla="*/ 407735 w 5969768"/>
              <a:gd name="connsiteY10" fmla="*/ 648072 h 1872208"/>
              <a:gd name="connsiteX11" fmla="*/ 1368152 w 5969768"/>
              <a:gd name="connsiteY11" fmla="*/ 648072 h 1872208"/>
              <a:gd name="connsiteX12" fmla="*/ 1368152 w 5969768"/>
              <a:gd name="connsiteY12" fmla="*/ 850487 h 1872208"/>
              <a:gd name="connsiteX13" fmla="*/ 488918 w 5969768"/>
              <a:gd name="connsiteY13" fmla="*/ 850487 h 1872208"/>
              <a:gd name="connsiteX14" fmla="*/ 216024 w 5969768"/>
              <a:gd name="connsiteY14" fmla="*/ 1123381 h 1872208"/>
              <a:gd name="connsiteX15" fmla="*/ 216024 w 5969768"/>
              <a:gd name="connsiteY15" fmla="*/ 1396898 h 1872208"/>
              <a:gd name="connsiteX16" fmla="*/ 488918 w 5969768"/>
              <a:gd name="connsiteY16" fmla="*/ 1669792 h 1872208"/>
              <a:gd name="connsiteX17" fmla="*/ 1368152 w 5969768"/>
              <a:gd name="connsiteY17" fmla="*/ 1669792 h 1872208"/>
              <a:gd name="connsiteX18" fmla="*/ 1368152 w 5969768"/>
              <a:gd name="connsiteY18" fmla="*/ 1670095 h 1872208"/>
              <a:gd name="connsiteX19" fmla="*/ 5264789 w 5969768"/>
              <a:gd name="connsiteY19" fmla="*/ 1670095 h 1872208"/>
              <a:gd name="connsiteX20" fmla="*/ 5753744 w 5969768"/>
              <a:gd name="connsiteY20" fmla="*/ 1181140 h 1872208"/>
              <a:gd name="connsiteX21" fmla="*/ 5753744 w 5969768"/>
              <a:gd name="connsiteY21" fmla="*/ 691068 h 1872208"/>
              <a:gd name="connsiteX22" fmla="*/ 5264789 w 5969768"/>
              <a:gd name="connsiteY22" fmla="*/ 202113 h 1872208"/>
              <a:gd name="connsiteX23" fmla="*/ 1289248 w 5969768"/>
              <a:gd name="connsiteY23" fmla="*/ 202113 h 1872208"/>
              <a:gd name="connsiteX24" fmla="*/ 1288082 w 5969768"/>
              <a:gd name="connsiteY24" fmla="*/ 80739 h 1872208"/>
              <a:gd name="connsiteX25" fmla="*/ 1289248 w 5969768"/>
              <a:gd name="connsiteY25" fmla="*/ 0 h 1872208"/>
              <a:gd name="connsiteX0-1" fmla="*/ 1289248 w 5969768"/>
              <a:gd name="connsiteY0-2" fmla="*/ 0 h 1872208"/>
              <a:gd name="connsiteX1-3" fmla="*/ 5346173 w 5969768"/>
              <a:gd name="connsiteY1-4" fmla="*/ 0 h 1872208"/>
              <a:gd name="connsiteX2-5" fmla="*/ 5969768 w 5969768"/>
              <a:gd name="connsiteY2-6" fmla="*/ 623595 h 1872208"/>
              <a:gd name="connsiteX3-7" fmla="*/ 5969768 w 5969768"/>
              <a:gd name="connsiteY3-8" fmla="*/ 1248613 h 1872208"/>
              <a:gd name="connsiteX4-9" fmla="*/ 5346173 w 5969768"/>
              <a:gd name="connsiteY4-10" fmla="*/ 1872208 h 1872208"/>
              <a:gd name="connsiteX5-11" fmla="*/ 1368152 w 5969768"/>
              <a:gd name="connsiteY5-12" fmla="*/ 1872208 h 1872208"/>
              <a:gd name="connsiteX6-13" fmla="*/ 1289248 w 5969768"/>
              <a:gd name="connsiteY6-14" fmla="*/ 1872208 h 1872208"/>
              <a:gd name="connsiteX7-15" fmla="*/ 407735 w 5969768"/>
              <a:gd name="connsiteY7-16" fmla="*/ 1872208 h 1872208"/>
              <a:gd name="connsiteX8-17" fmla="*/ 0 w 5969768"/>
              <a:gd name="connsiteY8-18" fmla="*/ 1464473 h 1872208"/>
              <a:gd name="connsiteX9-19" fmla="*/ 0 w 5969768"/>
              <a:gd name="connsiteY9-20" fmla="*/ 1055807 h 1872208"/>
              <a:gd name="connsiteX10-21" fmla="*/ 407735 w 5969768"/>
              <a:gd name="connsiteY10-22" fmla="*/ 648072 h 1872208"/>
              <a:gd name="connsiteX11-23" fmla="*/ 1368152 w 5969768"/>
              <a:gd name="connsiteY11-24" fmla="*/ 648072 h 1872208"/>
              <a:gd name="connsiteX12-25" fmla="*/ 1368152 w 5969768"/>
              <a:gd name="connsiteY12-26" fmla="*/ 850487 h 1872208"/>
              <a:gd name="connsiteX13-27" fmla="*/ 488918 w 5969768"/>
              <a:gd name="connsiteY13-28" fmla="*/ 850487 h 1872208"/>
              <a:gd name="connsiteX14-29" fmla="*/ 216024 w 5969768"/>
              <a:gd name="connsiteY14-30" fmla="*/ 1123381 h 1872208"/>
              <a:gd name="connsiteX15-31" fmla="*/ 216024 w 5969768"/>
              <a:gd name="connsiteY15-32" fmla="*/ 1396898 h 1872208"/>
              <a:gd name="connsiteX16-33" fmla="*/ 488918 w 5969768"/>
              <a:gd name="connsiteY16-34" fmla="*/ 1669792 h 1872208"/>
              <a:gd name="connsiteX17-35" fmla="*/ 1368152 w 5969768"/>
              <a:gd name="connsiteY17-36" fmla="*/ 1669792 h 1872208"/>
              <a:gd name="connsiteX18-37" fmla="*/ 1368152 w 5969768"/>
              <a:gd name="connsiteY18-38" fmla="*/ 1670095 h 1872208"/>
              <a:gd name="connsiteX19-39" fmla="*/ 5264789 w 5969768"/>
              <a:gd name="connsiteY19-40" fmla="*/ 1670095 h 1872208"/>
              <a:gd name="connsiteX20-41" fmla="*/ 5753744 w 5969768"/>
              <a:gd name="connsiteY20-42" fmla="*/ 1181140 h 1872208"/>
              <a:gd name="connsiteX21-43" fmla="*/ 5753744 w 5969768"/>
              <a:gd name="connsiteY21-44" fmla="*/ 691068 h 1872208"/>
              <a:gd name="connsiteX22-45" fmla="*/ 5264789 w 5969768"/>
              <a:gd name="connsiteY22-46" fmla="*/ 202113 h 1872208"/>
              <a:gd name="connsiteX23-47" fmla="*/ 1289248 w 5969768"/>
              <a:gd name="connsiteY23-48" fmla="*/ 202113 h 1872208"/>
              <a:gd name="connsiteX24-49" fmla="*/ 1421432 w 5969768"/>
              <a:gd name="connsiteY24-50" fmla="*/ 109314 h 1872208"/>
              <a:gd name="connsiteX25-51" fmla="*/ 1289248 w 5969768"/>
              <a:gd name="connsiteY25-5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</a:cxnLst>
            <a:rect l="l" t="t" r="r" b="b"/>
            <a:pathLst>
              <a:path w="5969768" h="1872208">
                <a:moveTo>
                  <a:pt x="1289248" y="0"/>
                </a:moveTo>
                <a:lnTo>
                  <a:pt x="5346173" y="0"/>
                </a:lnTo>
                <a:cubicBezTo>
                  <a:pt x="5690575" y="0"/>
                  <a:pt x="5969768" y="279193"/>
                  <a:pt x="5969768" y="623595"/>
                </a:cubicBezTo>
                <a:lnTo>
                  <a:pt x="5969768" y="1248613"/>
                </a:lnTo>
                <a:cubicBezTo>
                  <a:pt x="5969768" y="1593015"/>
                  <a:pt x="5690575" y="1872208"/>
                  <a:pt x="5346173" y="1872208"/>
                </a:cubicBezTo>
                <a:lnTo>
                  <a:pt x="1368152" y="1872208"/>
                </a:lnTo>
                <a:lnTo>
                  <a:pt x="1289248" y="1872208"/>
                </a:lnTo>
                <a:lnTo>
                  <a:pt x="407735" y="1872208"/>
                </a:lnTo>
                <a:cubicBezTo>
                  <a:pt x="182549" y="1872208"/>
                  <a:pt x="0" y="1689659"/>
                  <a:pt x="0" y="1464473"/>
                </a:cubicBezTo>
                <a:lnTo>
                  <a:pt x="0" y="1055807"/>
                </a:lnTo>
                <a:cubicBezTo>
                  <a:pt x="0" y="830621"/>
                  <a:pt x="182549" y="648072"/>
                  <a:pt x="407735" y="648072"/>
                </a:cubicBezTo>
                <a:lnTo>
                  <a:pt x="1368152" y="648072"/>
                </a:lnTo>
                <a:lnTo>
                  <a:pt x="1368152" y="850487"/>
                </a:lnTo>
                <a:lnTo>
                  <a:pt x="488918" y="850487"/>
                </a:lnTo>
                <a:cubicBezTo>
                  <a:pt x="338203" y="850487"/>
                  <a:pt x="216024" y="972666"/>
                  <a:pt x="216024" y="1123381"/>
                </a:cubicBezTo>
                <a:lnTo>
                  <a:pt x="216024" y="1396898"/>
                </a:lnTo>
                <a:cubicBezTo>
                  <a:pt x="216024" y="1547613"/>
                  <a:pt x="338203" y="1669792"/>
                  <a:pt x="488918" y="1669792"/>
                </a:cubicBezTo>
                <a:lnTo>
                  <a:pt x="1368152" y="1669792"/>
                </a:lnTo>
                <a:lnTo>
                  <a:pt x="1368152" y="1670095"/>
                </a:lnTo>
                <a:lnTo>
                  <a:pt x="5264789" y="1670095"/>
                </a:lnTo>
                <a:cubicBezTo>
                  <a:pt x="5534831" y="1670095"/>
                  <a:pt x="5753744" y="1451182"/>
                  <a:pt x="5753744" y="1181140"/>
                </a:cubicBezTo>
                <a:lnTo>
                  <a:pt x="5753744" y="691068"/>
                </a:lnTo>
                <a:cubicBezTo>
                  <a:pt x="5753744" y="421026"/>
                  <a:pt x="5534831" y="202113"/>
                  <a:pt x="5264789" y="202113"/>
                </a:cubicBezTo>
                <a:lnTo>
                  <a:pt x="1289248" y="202113"/>
                </a:lnTo>
                <a:cubicBezTo>
                  <a:pt x="1288859" y="161655"/>
                  <a:pt x="1421821" y="149772"/>
                  <a:pt x="1421432" y="109314"/>
                </a:cubicBezTo>
                <a:cubicBezTo>
                  <a:pt x="1421821" y="82401"/>
                  <a:pt x="1288859" y="26913"/>
                  <a:pt x="1289248" y="0"/>
                </a:cubicBezTo>
                <a:close/>
              </a:path>
            </a:pathLst>
          </a:custGeom>
          <a:solidFill>
            <a:srgbClr val="00B0F0"/>
          </a:solidFill>
          <a:ln w="28575" cap="flat" cmpd="sng" algn="ctr">
            <a:solidFill>
              <a:sysClr val="window" lastClr="FFFFFF"/>
            </a:solidFill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燕尾形 26"/>
          <p:cNvSpPr/>
          <p:nvPr/>
        </p:nvSpPr>
        <p:spPr>
          <a:xfrm>
            <a:off x="4381386" y="5523715"/>
            <a:ext cx="299516" cy="299516"/>
          </a:xfrm>
          <a:prstGeom prst="chevron">
            <a:avLst/>
          </a:prstGeom>
          <a:solidFill>
            <a:srgbClr val="B7E020"/>
          </a:solidFill>
          <a:ln w="28575" cap="flat" cmpd="sng" algn="ctr">
            <a:solidFill>
              <a:sysClr val="window" lastClr="FFFFFF"/>
            </a:solidFill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燕尾形 27"/>
          <p:cNvSpPr/>
          <p:nvPr/>
        </p:nvSpPr>
        <p:spPr>
          <a:xfrm>
            <a:off x="4608525" y="5523715"/>
            <a:ext cx="299516" cy="299516"/>
          </a:xfrm>
          <a:prstGeom prst="chevron">
            <a:avLst/>
          </a:prstGeom>
          <a:solidFill>
            <a:srgbClr val="F79646">
              <a:lumMod val="75000"/>
            </a:srgbClr>
          </a:solidFill>
          <a:ln w="28575" cap="flat" cmpd="sng" algn="ctr">
            <a:solidFill>
              <a:sysClr val="window" lastClr="FFFFFF"/>
            </a:solidFill>
            <a:prstDash val="solid"/>
          </a:ln>
          <a:effectLst>
            <a:outerShdw dist="38100" dir="2700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34340" y="1885291"/>
            <a:ext cx="890054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Candara" panose="020E0502030303020204" pitchFamily="34" charset="0"/>
                <a:ea typeface="微软雅黑" panose="020B0503020204020204" charset="-122"/>
                <a:cs typeface="Calibri" panose="020F0502020204030204" charset="0"/>
              </a:rPr>
              <a:t>1,5</a:t>
            </a:r>
            <a:endParaRPr kumimoji="0" lang="en-US" altLang="zh-CN" sz="4000" b="1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ndara" panose="020E0502030303020204" pitchFamily="34" charset="0"/>
              <a:ea typeface="微软雅黑" panose="020B0503020204020204" charset="-122"/>
              <a:cs typeface="Calibri" panose="020F050202020403020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45770" y="3672879"/>
            <a:ext cx="890054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Candara" panose="020E0502030303020204" pitchFamily="34" charset="0"/>
                <a:ea typeface="微软雅黑" panose="020B0503020204020204" charset="-122"/>
                <a:cs typeface="Calibri" panose="020F0502020204030204" charset="0"/>
              </a:rPr>
              <a:t>2,7</a:t>
            </a:r>
            <a:endParaRPr kumimoji="0" lang="en-US" altLang="zh-CN" sz="4000" b="1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ndara" panose="020E0502030303020204" pitchFamily="34" charset="0"/>
              <a:ea typeface="微软雅黑" panose="020B0503020204020204" charset="-122"/>
              <a:cs typeface="Calibri" panose="020F050202020403020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70605" y="5608320"/>
            <a:ext cx="128905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Candara" panose="020E0502030303020204" pitchFamily="34" charset="0"/>
                <a:ea typeface="微软雅黑" panose="020B0503020204020204" charset="-122"/>
                <a:cs typeface="Calibri" panose="020F0502020204030204" charset="0"/>
              </a:rPr>
              <a:t>3,4,6</a:t>
            </a:r>
            <a:endParaRPr kumimoji="0" lang="en-US" altLang="zh-CN" sz="4000" b="1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Candara" panose="020E0502030303020204" pitchFamily="34" charset="0"/>
              <a:ea typeface="微软雅黑" panose="020B0503020204020204" charset="-122"/>
              <a:cs typeface="Calibri" panose="020F050202020403020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51084" y="1738394"/>
            <a:ext cx="332217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City life</a:t>
            </a:r>
            <a:endParaRPr kumimoji="0" lang="en-US" altLang="zh-CN" sz="3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203409" y="3487909"/>
            <a:ext cx="3322171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 Lessons/ </a:t>
            </a:r>
            <a:endParaRPr kumimoji="0" lang="en-US" altLang="zh-CN" sz="3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School life</a:t>
            </a:r>
            <a:endParaRPr kumimoji="0" lang="en-US" altLang="zh-CN" sz="3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65040" y="5608320"/>
            <a:ext cx="4038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Free time activities </a:t>
            </a:r>
            <a:endParaRPr kumimoji="0" lang="en-US" altLang="zh-CN" sz="3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35" name="圆角矩形 17"/>
          <p:cNvSpPr/>
          <p:nvPr/>
        </p:nvSpPr>
        <p:spPr>
          <a:xfrm rot="16200000">
            <a:off x="5095240" y="-3286125"/>
            <a:ext cx="1043305" cy="7712075"/>
          </a:xfrm>
          <a:custGeom>
            <a:avLst/>
            <a:gdLst/>
            <a:ahLst/>
            <a:cxnLst/>
            <a:rect l="l" t="t" r="r" b="b"/>
            <a:pathLst>
              <a:path w="1043608" h="5112568">
                <a:moveTo>
                  <a:pt x="0" y="0"/>
                </a:moveTo>
                <a:lnTo>
                  <a:pt x="462722" y="0"/>
                </a:lnTo>
                <a:cubicBezTo>
                  <a:pt x="783536" y="0"/>
                  <a:pt x="1043608" y="260072"/>
                  <a:pt x="1043608" y="580886"/>
                </a:cubicBezTo>
                <a:lnTo>
                  <a:pt x="1043608" y="4531682"/>
                </a:lnTo>
                <a:cubicBezTo>
                  <a:pt x="1043608" y="4852496"/>
                  <a:pt x="783536" y="5112568"/>
                  <a:pt x="462722" y="5112568"/>
                </a:cubicBezTo>
                <a:lnTo>
                  <a:pt x="0" y="511256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5278577" y="-3124397"/>
            <a:ext cx="675005" cy="77114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ndara" panose="020E0502030303020204" pitchFamily="34" charset="0"/>
              </a:rPr>
              <a:t>How can we put similar questions together?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ndara" panose="020E0502030303020204" pitchFamily="34" charset="0"/>
            </a:endParaRPr>
          </a:p>
        </p:txBody>
      </p:sp>
      <p:sp>
        <p:nvSpPr>
          <p:cNvPr id="11" name="Title 6"/>
          <p:cNvSpPr txBox="1"/>
          <p:nvPr>
            <p:custDataLst>
              <p:tags r:id="rId1"/>
            </p:custDataLst>
          </p:nvPr>
        </p:nvSpPr>
        <p:spPr>
          <a:xfrm>
            <a:off x="10366375" y="0"/>
            <a:ext cx="1824990" cy="11722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prstDash val="dash"/>
          </a:ln>
        </p:spPr>
        <p:txBody>
          <a:bodyPr wrap="square" lIns="62383" tIns="24952" rIns="62383" bIns="24952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auto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2400" i="1" spc="12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Passage A</a:t>
            </a:r>
            <a:endParaRPr lang="en-US" altLang="zh-CN" sz="2400" i="1" spc="120">
              <a:ln w="3175">
                <a:noFill/>
                <a:prstDash val="dash"/>
              </a:ln>
              <a:solidFill>
                <a:schemeClr val="dk1">
                  <a:lumMod val="85000"/>
                  <a:lumOff val="1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 algn="r" fontAlgn="auto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2400" i="1" spc="12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Skimming</a:t>
            </a:r>
            <a:endParaRPr lang="en-US" altLang="zh-CN" sz="2400" i="1" spc="120">
              <a:ln w="3175">
                <a:noFill/>
                <a:prstDash val="dash"/>
              </a:ln>
              <a:solidFill>
                <a:schemeClr val="dk1">
                  <a:lumMod val="85000"/>
                  <a:lumOff val="1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32" grpId="0"/>
      <p:bldP spid="32" grpId="1"/>
      <p:bldP spid="30" grpId="0"/>
      <p:bldP spid="30" grpId="1"/>
      <p:bldP spid="33" grpId="0"/>
      <p:bldP spid="33" grpId="1"/>
      <p:bldP spid="31" grpId="0"/>
      <p:bldP spid="31" grpId="1"/>
      <p:bldP spid="34" grpId="0"/>
      <p:bldP spid="3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575" y="2428310"/>
            <a:ext cx="10969200" cy="705600"/>
          </a:xfrm>
        </p:spPr>
        <p:txBody>
          <a:bodyPr>
            <a:normAutofit fontScale="90000"/>
          </a:bodyPr>
          <a:p>
            <a:r>
              <a:rPr lang="en-US" altLang="zh-CN" sz="3335">
                <a:solidFill>
                  <a:schemeClr val="tx1"/>
                </a:solidFill>
                <a:effectLst/>
              </a:rPr>
              <a:t>2</a:t>
            </a:r>
            <a:r>
              <a:rPr lang="en-US" altLang="zh-CN" sz="3335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r>
              <a:rPr lang="zh-CN" altLang="en-US" sz="3335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zh-CN" altLang="en-US" sz="3335">
                <a:sym typeface="+mn-ea"/>
              </a:rPr>
              <a:t>What do you have in common with Tina?</a:t>
            </a:r>
            <a:br>
              <a:rPr lang="zh-CN" altLang="en-US" sz="3335"/>
            </a:br>
            <a:endParaRPr lang="zh-CN" altLang="en-US" sz="3335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Title 6"/>
          <p:cNvSpPr txBox="1"/>
          <p:nvPr>
            <p:custDataLst>
              <p:tags r:id="rId1"/>
            </p:custDataLst>
          </p:nvPr>
        </p:nvSpPr>
        <p:spPr>
          <a:xfrm>
            <a:off x="10365740" y="0"/>
            <a:ext cx="1825625" cy="1132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  <a:prstDash val="dash"/>
          </a:ln>
        </p:spPr>
        <p:txBody>
          <a:bodyPr wrap="square" lIns="62383" tIns="24952" rIns="62383" bIns="24952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auto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2300" i="1" spc="12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Passage A</a:t>
            </a:r>
            <a:endParaRPr lang="en-US" altLang="zh-CN" sz="2300" i="1" spc="120">
              <a:ln w="3175">
                <a:noFill/>
                <a:prstDash val="dash"/>
              </a:ln>
              <a:solidFill>
                <a:schemeClr val="dk1">
                  <a:lumMod val="85000"/>
                  <a:lumOff val="1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 algn="r" fontAlgn="auto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2300" i="1" spc="12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Scanning</a:t>
            </a:r>
            <a:endParaRPr lang="en-US" altLang="zh-CN" sz="2300" i="1" spc="120">
              <a:ln w="3175">
                <a:noFill/>
                <a:prstDash val="dash"/>
              </a:ln>
              <a:solidFill>
                <a:schemeClr val="dk1">
                  <a:lumMod val="85000"/>
                  <a:lumOff val="1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" name="内容占位符 3" descr="R-C"/>
          <p:cNvPicPr>
            <a:picLocks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20185" y="4010025"/>
            <a:ext cx="3387725" cy="25406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标题 1"/>
          <p:cNvSpPr>
            <a:spLocks noGrp="1"/>
          </p:cNvSpPr>
          <p:nvPr/>
        </p:nvSpPr>
        <p:spPr>
          <a:xfrm>
            <a:off x="612140" y="1427480"/>
            <a:ext cx="12911455" cy="70548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000">
                <a:sym typeface="+mn-ea"/>
              </a:rPr>
              <a:t>1. </a:t>
            </a:r>
            <a:r>
              <a:rPr lang="zh-CN" altLang="en-US" sz="3000">
                <a:sym typeface="+mn-ea"/>
              </a:rPr>
              <a:t>Why is she writing to someone at Hill Top School?</a:t>
            </a:r>
            <a:endParaRPr lang="zh-CN" altLang="en-US" sz="3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sp>
        <p:nvSpPr>
          <p:cNvPr id="6" name="标题 1"/>
          <p:cNvSpPr>
            <a:spLocks noGrp="1"/>
          </p:cNvSpPr>
          <p:nvPr/>
        </p:nvSpPr>
        <p:spPr>
          <a:xfrm>
            <a:off x="468065" y="2946470"/>
            <a:ext cx="10969200" cy="70560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 fontScale="90000"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335"/>
              <a:t> </a:t>
            </a:r>
            <a:r>
              <a:rPr lang="zh-CN" altLang="en-US" sz="3335"/>
              <a:t>3. Are any of Tina’s answers surprising? Why?</a:t>
            </a:r>
            <a:endParaRPr lang="zh-CN" altLang="en-US" sz="3335"/>
          </a:p>
        </p:txBody>
      </p:sp>
      <p:sp>
        <p:nvSpPr>
          <p:cNvPr id="7" name="标题 1"/>
          <p:cNvSpPr>
            <a:spLocks noGrp="1"/>
          </p:cNvSpPr>
          <p:nvPr/>
        </p:nvSpPr>
        <p:spPr>
          <a:xfrm>
            <a:off x="467995" y="563245"/>
            <a:ext cx="4049395" cy="705485"/>
          </a:xfrm>
          <a:prstGeom prst="rect">
            <a:avLst/>
          </a:prstGeom>
          <a:gradFill>
            <a:gsLst>
              <a:gs pos="50000">
                <a:srgbClr val="F8E786"/>
              </a:gs>
              <a:gs pos="0">
                <a:srgbClr val="FAEFAE"/>
              </a:gs>
              <a:gs pos="100000">
                <a:srgbClr val="F5DE5D"/>
              </a:gs>
            </a:gsLst>
            <a:lin scaled="1"/>
          </a:gradFill>
        </p:spPr>
        <p:txBody>
          <a:bodyPr vert="horz" lIns="90000" tIns="46800" rIns="90000" bIns="46800" rtlCol="0" anchor="ctr" anchorCtr="0">
            <a:normAutofit/>
            <a:scene3d>
              <a:camera prst="orthographicFront"/>
              <a:lightRig rig="threePt" dir="t"/>
            </a:scene3d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6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Deep thinking</a:t>
            </a:r>
            <a:endParaRPr lang="en-US" altLang="zh-CN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8767445" y="5263515"/>
            <a:ext cx="3423920" cy="163004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>
            <a:lvl1pPr>
              <a:defRPr sz="2400" b="1">
                <a:solidFill>
                  <a:srgbClr val="0000CC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1pPr>
            <a:lvl2pPr>
              <a:defRPr sz="2400" b="1">
                <a:solidFill>
                  <a:srgbClr val="0000CC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2pPr>
            <a:lvl3pPr>
              <a:defRPr sz="2400" b="1">
                <a:solidFill>
                  <a:srgbClr val="0000CC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3pPr>
            <a:lvl4pPr>
              <a:defRPr sz="2400" b="1">
                <a:solidFill>
                  <a:srgbClr val="0000CC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4pPr>
            <a:lvl5pPr>
              <a:defRPr sz="2400" b="1">
                <a:solidFill>
                  <a:srgbClr val="0000CC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0000CC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0000CC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0000CC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0000CC"/>
                </a:solidFill>
                <a:latin typeface="Century Gothic" panose="020B0502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 dirty="0"/>
              <a:t>Assessment opportunities</a:t>
            </a:r>
            <a:endParaRPr lang="en-US" altLang="zh-CN" sz="2000" dirty="0"/>
          </a:p>
          <a:p>
            <a:r>
              <a:rPr lang="en-US" altLang="zh-CN" sz="2000" dirty="0"/>
              <a:t>In this activity you have practiced ATL skills </a:t>
            </a:r>
            <a:endParaRPr lang="en-US" altLang="zh-CN" sz="2000" dirty="0"/>
          </a:p>
          <a:p>
            <a:r>
              <a:rPr lang="en-US" altLang="zh-CN" sz="2000" dirty="0"/>
              <a:t>Communication—Communication skills</a:t>
            </a:r>
            <a:endParaRPr lang="en-US" altLang="zh-CN" sz="20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2" grpId="0"/>
      <p:bldP spid="2" grpId="1"/>
      <p:bldP spid="6" grpId="0"/>
      <p:bldP spid="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Form</a:t>
            </a:r>
            <a:endParaRPr lang="en-US" altLang="zh-CN"/>
          </a:p>
        </p:txBody>
      </p:sp>
      <p:graphicFrame>
        <p:nvGraphicFramePr>
          <p:cNvPr id="4" name="内容占位符 3"/>
          <p:cNvGraphicFramePr/>
          <p:nvPr>
            <p:ph idx="1"/>
            <p:custDataLst>
              <p:tags r:id="rId1"/>
            </p:custDataLst>
          </p:nvPr>
        </p:nvGraphicFramePr>
        <p:xfrm>
          <a:off x="608330" y="1490345"/>
          <a:ext cx="10968990" cy="3731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4495"/>
                <a:gridCol w="5484495"/>
              </a:tblGrid>
              <a:tr h="1243965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1243965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1243965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37" name="Group 5"/>
          <p:cNvGrpSpPr/>
          <p:nvPr/>
        </p:nvGrpSpPr>
        <p:grpSpPr bwMode="auto">
          <a:xfrm>
            <a:off x="2286000" y="1397000"/>
            <a:ext cx="8382000" cy="4710113"/>
            <a:chOff x="288" y="873"/>
            <a:chExt cx="5280" cy="2967"/>
          </a:xfrm>
        </p:grpSpPr>
        <p:sp>
          <p:nvSpPr>
            <p:cNvPr id="91144" name="Oval 6"/>
            <p:cNvSpPr>
              <a:spLocks noChangeArrowheads="1"/>
            </p:cNvSpPr>
            <p:nvPr/>
          </p:nvSpPr>
          <p:spPr bwMode="auto">
            <a:xfrm>
              <a:off x="1632" y="1344"/>
              <a:ext cx="2544" cy="2496"/>
            </a:xfrm>
            <a:prstGeom prst="ellipse">
              <a:avLst/>
            </a:prstGeom>
            <a:noFill/>
            <a:ln w="19050" algn="ctr">
              <a:solidFill>
                <a:schemeClr val="accent1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  <a:latin typeface="Calibri" panose="020F0502020204030204" charset="0"/>
              </a:endParaRPr>
            </a:p>
          </p:txBody>
        </p:sp>
        <p:grpSp>
          <p:nvGrpSpPr>
            <p:cNvPr id="91145" name="Group 7"/>
            <p:cNvGrpSpPr/>
            <p:nvPr/>
          </p:nvGrpSpPr>
          <p:grpSpPr bwMode="auto">
            <a:xfrm>
              <a:off x="2256" y="1968"/>
              <a:ext cx="1296" cy="1344"/>
              <a:chOff x="2016" y="1920"/>
              <a:chExt cx="1680" cy="1680"/>
            </a:xfrm>
          </p:grpSpPr>
          <p:sp>
            <p:nvSpPr>
              <p:cNvPr id="91182" name="Oval 8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42E00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endParaRPr lang="zh-CN" altLang="en-US">
                  <a:solidFill>
                    <a:srgbClr val="000000"/>
                  </a:solidFill>
                  <a:latin typeface="Calibri" panose="020F0502020204030204" charset="0"/>
                </a:endParaRPr>
              </a:p>
            </p:txBody>
          </p:sp>
          <p:sp>
            <p:nvSpPr>
              <p:cNvPr id="91183" name="Freeform 9"/>
              <p:cNvSpPr/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252 w 1321"/>
                  <a:gd name="T1" fmla="*/ 318 h 712"/>
                  <a:gd name="T2" fmla="*/ 1268 w 1321"/>
                  <a:gd name="T3" fmla="*/ 351 h 712"/>
                  <a:gd name="T4" fmla="*/ 1271 w 1321"/>
                  <a:gd name="T5" fmla="*/ 381 h 712"/>
                  <a:gd name="T6" fmla="*/ 1266 w 1321"/>
                  <a:gd name="T7" fmla="*/ 409 h 712"/>
                  <a:gd name="T8" fmla="*/ 1249 w 1321"/>
                  <a:gd name="T9" fmla="*/ 436 h 712"/>
                  <a:gd name="T10" fmla="*/ 1224 w 1321"/>
                  <a:gd name="T11" fmla="*/ 459 h 712"/>
                  <a:gd name="T12" fmla="*/ 1193 w 1321"/>
                  <a:gd name="T13" fmla="*/ 479 h 712"/>
                  <a:gd name="T14" fmla="*/ 1151 w 1321"/>
                  <a:gd name="T15" fmla="*/ 498 h 712"/>
                  <a:gd name="T16" fmla="*/ 1104 w 1321"/>
                  <a:gd name="T17" fmla="*/ 515 h 712"/>
                  <a:gd name="T18" fmla="*/ 1051 w 1321"/>
                  <a:gd name="T19" fmla="*/ 529 h 712"/>
                  <a:gd name="T20" fmla="*/ 992 w 1321"/>
                  <a:gd name="T21" fmla="*/ 541 h 712"/>
                  <a:gd name="T22" fmla="*/ 931 w 1321"/>
                  <a:gd name="T23" fmla="*/ 550 h 712"/>
                  <a:gd name="T24" fmla="*/ 862 w 1321"/>
                  <a:gd name="T25" fmla="*/ 558 h 712"/>
                  <a:gd name="T26" fmla="*/ 793 w 1321"/>
                  <a:gd name="T27" fmla="*/ 563 h 712"/>
                  <a:gd name="T28" fmla="*/ 765 w 1321"/>
                  <a:gd name="T29" fmla="*/ 565 h 712"/>
                  <a:gd name="T30" fmla="*/ 458 w 1321"/>
                  <a:gd name="T31" fmla="*/ 565 h 712"/>
                  <a:gd name="T32" fmla="*/ 454 w 1321"/>
                  <a:gd name="T33" fmla="*/ 565 h 712"/>
                  <a:gd name="T34" fmla="*/ 393 w 1321"/>
                  <a:gd name="T35" fmla="*/ 561 h 712"/>
                  <a:gd name="T36" fmla="*/ 335 w 1321"/>
                  <a:gd name="T37" fmla="*/ 558 h 712"/>
                  <a:gd name="T38" fmla="*/ 280 w 1321"/>
                  <a:gd name="T39" fmla="*/ 552 h 712"/>
                  <a:gd name="T40" fmla="*/ 227 w 1321"/>
                  <a:gd name="T41" fmla="*/ 547 h 712"/>
                  <a:gd name="T42" fmla="*/ 179 w 1321"/>
                  <a:gd name="T43" fmla="*/ 537 h 712"/>
                  <a:gd name="T44" fmla="*/ 135 w 1321"/>
                  <a:gd name="T45" fmla="*/ 525 h 712"/>
                  <a:gd name="T46" fmla="*/ 98 w 1321"/>
                  <a:gd name="T47" fmla="*/ 514 h 712"/>
                  <a:gd name="T48" fmla="*/ 65 w 1321"/>
                  <a:gd name="T49" fmla="*/ 500 h 712"/>
                  <a:gd name="T50" fmla="*/ 37 w 1321"/>
                  <a:gd name="T51" fmla="*/ 482 h 712"/>
                  <a:gd name="T52" fmla="*/ 18 w 1321"/>
                  <a:gd name="T53" fmla="*/ 462 h 712"/>
                  <a:gd name="T54" fmla="*/ 6 w 1321"/>
                  <a:gd name="T55" fmla="*/ 439 h 712"/>
                  <a:gd name="T56" fmla="*/ 0 w 1321"/>
                  <a:gd name="T57" fmla="*/ 416 h 712"/>
                  <a:gd name="T58" fmla="*/ 0 w 1321"/>
                  <a:gd name="T59" fmla="*/ 412 h 712"/>
                  <a:gd name="T60" fmla="*/ 4 w 1321"/>
                  <a:gd name="T61" fmla="*/ 386 h 712"/>
                  <a:gd name="T62" fmla="*/ 16 w 1321"/>
                  <a:gd name="T63" fmla="*/ 354 h 712"/>
                  <a:gd name="T64" fmla="*/ 49 w 1321"/>
                  <a:gd name="T65" fmla="*/ 293 h 712"/>
                  <a:gd name="T66" fmla="*/ 90 w 1321"/>
                  <a:gd name="T67" fmla="*/ 237 h 712"/>
                  <a:gd name="T68" fmla="*/ 141 w 1321"/>
                  <a:gd name="T69" fmla="*/ 186 h 712"/>
                  <a:gd name="T70" fmla="*/ 196 w 1321"/>
                  <a:gd name="T71" fmla="*/ 140 h 712"/>
                  <a:gd name="T72" fmla="*/ 260 w 1321"/>
                  <a:gd name="T73" fmla="*/ 99 h 712"/>
                  <a:gd name="T74" fmla="*/ 329 w 1321"/>
                  <a:gd name="T75" fmla="*/ 65 h 712"/>
                  <a:gd name="T76" fmla="*/ 399 w 1321"/>
                  <a:gd name="T77" fmla="*/ 37 h 712"/>
                  <a:gd name="T78" fmla="*/ 479 w 1321"/>
                  <a:gd name="T79" fmla="*/ 17 h 712"/>
                  <a:gd name="T80" fmla="*/ 559 w 1321"/>
                  <a:gd name="T81" fmla="*/ 4 h 712"/>
                  <a:gd name="T82" fmla="*/ 642 w 1321"/>
                  <a:gd name="T83" fmla="*/ 0 h 712"/>
                  <a:gd name="T84" fmla="*/ 642 w 1321"/>
                  <a:gd name="T85" fmla="*/ 0 h 712"/>
                  <a:gd name="T86" fmla="*/ 731 w 1321"/>
                  <a:gd name="T87" fmla="*/ 4 h 712"/>
                  <a:gd name="T88" fmla="*/ 815 w 1321"/>
                  <a:gd name="T89" fmla="*/ 18 h 712"/>
                  <a:gd name="T90" fmla="*/ 897 w 1321"/>
                  <a:gd name="T91" fmla="*/ 42 h 712"/>
                  <a:gd name="T92" fmla="*/ 972 w 1321"/>
                  <a:gd name="T93" fmla="*/ 71 h 712"/>
                  <a:gd name="T94" fmla="*/ 1042 w 1321"/>
                  <a:gd name="T95" fmla="*/ 109 h 712"/>
                  <a:gd name="T96" fmla="*/ 1106 w 1321"/>
                  <a:gd name="T97" fmla="*/ 154 h 712"/>
                  <a:gd name="T98" fmla="*/ 1163 w 1321"/>
                  <a:gd name="T99" fmla="*/ 203 h 712"/>
                  <a:gd name="T100" fmla="*/ 1211 w 1321"/>
                  <a:gd name="T101" fmla="*/ 257 h 712"/>
                  <a:gd name="T102" fmla="*/ 1252 w 1321"/>
                  <a:gd name="T103" fmla="*/ 318 h 712"/>
                  <a:gd name="T104" fmla="*/ 1252 w 1321"/>
                  <a:gd name="T105" fmla="*/ 318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6600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7" name="Text Box 10"/>
            <p:cNvSpPr txBox="1">
              <a:spLocks noChangeArrowheads="1"/>
            </p:cNvSpPr>
            <p:nvPr/>
          </p:nvSpPr>
          <p:spPr bwMode="gray">
            <a:xfrm>
              <a:off x="2452" y="2280"/>
              <a:ext cx="963" cy="75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</a:rPr>
                <a:t>Inside </a:t>
              </a:r>
              <a:endParaRPr lang="en-US" altLang="zh-CN" sz="36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endParaRPr>
            </a:p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</a:rPr>
                <a:t>Africa</a:t>
              </a:r>
              <a:endParaRPr lang="en-US" altLang="zh-CN" sz="36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endParaRPr>
            </a:p>
          </p:txBody>
        </p:sp>
        <p:grpSp>
          <p:nvGrpSpPr>
            <p:cNvPr id="91147" name="Group 12"/>
            <p:cNvGrpSpPr/>
            <p:nvPr/>
          </p:nvGrpSpPr>
          <p:grpSpPr bwMode="auto">
            <a:xfrm>
              <a:off x="2640" y="1104"/>
              <a:ext cx="432" cy="415"/>
              <a:chOff x="2016" y="1920"/>
              <a:chExt cx="1680" cy="1680"/>
            </a:xfrm>
          </p:grpSpPr>
          <p:sp>
            <p:nvSpPr>
              <p:cNvPr id="49" name="Oval 13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235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181" name="Freeform 14"/>
              <p:cNvSpPr/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252 w 1321"/>
                  <a:gd name="T1" fmla="*/ 318 h 712"/>
                  <a:gd name="T2" fmla="*/ 1268 w 1321"/>
                  <a:gd name="T3" fmla="*/ 351 h 712"/>
                  <a:gd name="T4" fmla="*/ 1271 w 1321"/>
                  <a:gd name="T5" fmla="*/ 381 h 712"/>
                  <a:gd name="T6" fmla="*/ 1266 w 1321"/>
                  <a:gd name="T7" fmla="*/ 409 h 712"/>
                  <a:gd name="T8" fmla="*/ 1249 w 1321"/>
                  <a:gd name="T9" fmla="*/ 436 h 712"/>
                  <a:gd name="T10" fmla="*/ 1224 w 1321"/>
                  <a:gd name="T11" fmla="*/ 459 h 712"/>
                  <a:gd name="T12" fmla="*/ 1193 w 1321"/>
                  <a:gd name="T13" fmla="*/ 479 h 712"/>
                  <a:gd name="T14" fmla="*/ 1151 w 1321"/>
                  <a:gd name="T15" fmla="*/ 498 h 712"/>
                  <a:gd name="T16" fmla="*/ 1104 w 1321"/>
                  <a:gd name="T17" fmla="*/ 515 h 712"/>
                  <a:gd name="T18" fmla="*/ 1051 w 1321"/>
                  <a:gd name="T19" fmla="*/ 529 h 712"/>
                  <a:gd name="T20" fmla="*/ 992 w 1321"/>
                  <a:gd name="T21" fmla="*/ 541 h 712"/>
                  <a:gd name="T22" fmla="*/ 931 w 1321"/>
                  <a:gd name="T23" fmla="*/ 550 h 712"/>
                  <a:gd name="T24" fmla="*/ 862 w 1321"/>
                  <a:gd name="T25" fmla="*/ 558 h 712"/>
                  <a:gd name="T26" fmla="*/ 793 w 1321"/>
                  <a:gd name="T27" fmla="*/ 563 h 712"/>
                  <a:gd name="T28" fmla="*/ 765 w 1321"/>
                  <a:gd name="T29" fmla="*/ 565 h 712"/>
                  <a:gd name="T30" fmla="*/ 458 w 1321"/>
                  <a:gd name="T31" fmla="*/ 565 h 712"/>
                  <a:gd name="T32" fmla="*/ 454 w 1321"/>
                  <a:gd name="T33" fmla="*/ 565 h 712"/>
                  <a:gd name="T34" fmla="*/ 393 w 1321"/>
                  <a:gd name="T35" fmla="*/ 561 h 712"/>
                  <a:gd name="T36" fmla="*/ 335 w 1321"/>
                  <a:gd name="T37" fmla="*/ 558 h 712"/>
                  <a:gd name="T38" fmla="*/ 280 w 1321"/>
                  <a:gd name="T39" fmla="*/ 552 h 712"/>
                  <a:gd name="T40" fmla="*/ 227 w 1321"/>
                  <a:gd name="T41" fmla="*/ 547 h 712"/>
                  <a:gd name="T42" fmla="*/ 179 w 1321"/>
                  <a:gd name="T43" fmla="*/ 537 h 712"/>
                  <a:gd name="T44" fmla="*/ 135 w 1321"/>
                  <a:gd name="T45" fmla="*/ 525 h 712"/>
                  <a:gd name="T46" fmla="*/ 98 w 1321"/>
                  <a:gd name="T47" fmla="*/ 514 h 712"/>
                  <a:gd name="T48" fmla="*/ 65 w 1321"/>
                  <a:gd name="T49" fmla="*/ 500 h 712"/>
                  <a:gd name="T50" fmla="*/ 37 w 1321"/>
                  <a:gd name="T51" fmla="*/ 482 h 712"/>
                  <a:gd name="T52" fmla="*/ 18 w 1321"/>
                  <a:gd name="T53" fmla="*/ 462 h 712"/>
                  <a:gd name="T54" fmla="*/ 6 w 1321"/>
                  <a:gd name="T55" fmla="*/ 439 h 712"/>
                  <a:gd name="T56" fmla="*/ 0 w 1321"/>
                  <a:gd name="T57" fmla="*/ 416 h 712"/>
                  <a:gd name="T58" fmla="*/ 0 w 1321"/>
                  <a:gd name="T59" fmla="*/ 412 h 712"/>
                  <a:gd name="T60" fmla="*/ 4 w 1321"/>
                  <a:gd name="T61" fmla="*/ 386 h 712"/>
                  <a:gd name="T62" fmla="*/ 16 w 1321"/>
                  <a:gd name="T63" fmla="*/ 354 h 712"/>
                  <a:gd name="T64" fmla="*/ 49 w 1321"/>
                  <a:gd name="T65" fmla="*/ 293 h 712"/>
                  <a:gd name="T66" fmla="*/ 90 w 1321"/>
                  <a:gd name="T67" fmla="*/ 237 h 712"/>
                  <a:gd name="T68" fmla="*/ 141 w 1321"/>
                  <a:gd name="T69" fmla="*/ 186 h 712"/>
                  <a:gd name="T70" fmla="*/ 196 w 1321"/>
                  <a:gd name="T71" fmla="*/ 140 h 712"/>
                  <a:gd name="T72" fmla="*/ 260 w 1321"/>
                  <a:gd name="T73" fmla="*/ 99 h 712"/>
                  <a:gd name="T74" fmla="*/ 329 w 1321"/>
                  <a:gd name="T75" fmla="*/ 65 h 712"/>
                  <a:gd name="T76" fmla="*/ 399 w 1321"/>
                  <a:gd name="T77" fmla="*/ 37 h 712"/>
                  <a:gd name="T78" fmla="*/ 479 w 1321"/>
                  <a:gd name="T79" fmla="*/ 17 h 712"/>
                  <a:gd name="T80" fmla="*/ 559 w 1321"/>
                  <a:gd name="T81" fmla="*/ 4 h 712"/>
                  <a:gd name="T82" fmla="*/ 642 w 1321"/>
                  <a:gd name="T83" fmla="*/ 0 h 712"/>
                  <a:gd name="T84" fmla="*/ 642 w 1321"/>
                  <a:gd name="T85" fmla="*/ 0 h 712"/>
                  <a:gd name="T86" fmla="*/ 731 w 1321"/>
                  <a:gd name="T87" fmla="*/ 4 h 712"/>
                  <a:gd name="T88" fmla="*/ 815 w 1321"/>
                  <a:gd name="T89" fmla="*/ 18 h 712"/>
                  <a:gd name="T90" fmla="*/ 897 w 1321"/>
                  <a:gd name="T91" fmla="*/ 42 h 712"/>
                  <a:gd name="T92" fmla="*/ 972 w 1321"/>
                  <a:gd name="T93" fmla="*/ 71 h 712"/>
                  <a:gd name="T94" fmla="*/ 1042 w 1321"/>
                  <a:gd name="T95" fmla="*/ 109 h 712"/>
                  <a:gd name="T96" fmla="*/ 1106 w 1321"/>
                  <a:gd name="T97" fmla="*/ 154 h 712"/>
                  <a:gd name="T98" fmla="*/ 1163 w 1321"/>
                  <a:gd name="T99" fmla="*/ 203 h 712"/>
                  <a:gd name="T100" fmla="*/ 1211 w 1321"/>
                  <a:gd name="T101" fmla="*/ 257 h 712"/>
                  <a:gd name="T102" fmla="*/ 1252 w 1321"/>
                  <a:gd name="T103" fmla="*/ 318 h 712"/>
                  <a:gd name="T104" fmla="*/ 1252 w 1321"/>
                  <a:gd name="T105" fmla="*/ 318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91148" name="Group 16"/>
            <p:cNvGrpSpPr/>
            <p:nvPr/>
          </p:nvGrpSpPr>
          <p:grpSpPr bwMode="auto">
            <a:xfrm>
              <a:off x="2236" y="3191"/>
              <a:ext cx="201" cy="176"/>
              <a:chOff x="2236" y="3191"/>
              <a:chExt cx="201" cy="176"/>
            </a:xfrm>
          </p:grpSpPr>
          <p:sp>
            <p:nvSpPr>
              <p:cNvPr id="45" name="Oval 17"/>
              <p:cNvSpPr>
                <a:spLocks noChangeArrowheads="1"/>
              </p:cNvSpPr>
              <p:nvPr/>
            </p:nvSpPr>
            <p:spPr bwMode="gray">
              <a:xfrm rot="18227093">
                <a:off x="2239" y="3282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6666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6" name="Oval 18"/>
              <p:cNvSpPr>
                <a:spLocks noChangeArrowheads="1"/>
              </p:cNvSpPr>
              <p:nvPr/>
            </p:nvSpPr>
            <p:spPr bwMode="gray">
              <a:xfrm rot="18227093">
                <a:off x="2351" y="3189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6666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1149" name="Group 20"/>
            <p:cNvGrpSpPr/>
            <p:nvPr/>
          </p:nvGrpSpPr>
          <p:grpSpPr bwMode="auto">
            <a:xfrm>
              <a:off x="1824" y="3357"/>
              <a:ext cx="432" cy="432"/>
              <a:chOff x="2016" y="1920"/>
              <a:chExt cx="1680" cy="1680"/>
            </a:xfrm>
          </p:grpSpPr>
          <p:sp>
            <p:nvSpPr>
              <p:cNvPr id="43" name="Oval 21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2431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177" name="Freeform 22"/>
              <p:cNvSpPr/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252 w 1321"/>
                  <a:gd name="T1" fmla="*/ 318 h 712"/>
                  <a:gd name="T2" fmla="*/ 1268 w 1321"/>
                  <a:gd name="T3" fmla="*/ 351 h 712"/>
                  <a:gd name="T4" fmla="*/ 1271 w 1321"/>
                  <a:gd name="T5" fmla="*/ 381 h 712"/>
                  <a:gd name="T6" fmla="*/ 1266 w 1321"/>
                  <a:gd name="T7" fmla="*/ 409 h 712"/>
                  <a:gd name="T8" fmla="*/ 1249 w 1321"/>
                  <a:gd name="T9" fmla="*/ 436 h 712"/>
                  <a:gd name="T10" fmla="*/ 1224 w 1321"/>
                  <a:gd name="T11" fmla="*/ 459 h 712"/>
                  <a:gd name="T12" fmla="*/ 1193 w 1321"/>
                  <a:gd name="T13" fmla="*/ 479 h 712"/>
                  <a:gd name="T14" fmla="*/ 1151 w 1321"/>
                  <a:gd name="T15" fmla="*/ 498 h 712"/>
                  <a:gd name="T16" fmla="*/ 1104 w 1321"/>
                  <a:gd name="T17" fmla="*/ 515 h 712"/>
                  <a:gd name="T18" fmla="*/ 1051 w 1321"/>
                  <a:gd name="T19" fmla="*/ 529 h 712"/>
                  <a:gd name="T20" fmla="*/ 992 w 1321"/>
                  <a:gd name="T21" fmla="*/ 541 h 712"/>
                  <a:gd name="T22" fmla="*/ 931 w 1321"/>
                  <a:gd name="T23" fmla="*/ 550 h 712"/>
                  <a:gd name="T24" fmla="*/ 862 w 1321"/>
                  <a:gd name="T25" fmla="*/ 558 h 712"/>
                  <a:gd name="T26" fmla="*/ 793 w 1321"/>
                  <a:gd name="T27" fmla="*/ 563 h 712"/>
                  <a:gd name="T28" fmla="*/ 765 w 1321"/>
                  <a:gd name="T29" fmla="*/ 565 h 712"/>
                  <a:gd name="T30" fmla="*/ 458 w 1321"/>
                  <a:gd name="T31" fmla="*/ 565 h 712"/>
                  <a:gd name="T32" fmla="*/ 454 w 1321"/>
                  <a:gd name="T33" fmla="*/ 565 h 712"/>
                  <a:gd name="T34" fmla="*/ 393 w 1321"/>
                  <a:gd name="T35" fmla="*/ 561 h 712"/>
                  <a:gd name="T36" fmla="*/ 335 w 1321"/>
                  <a:gd name="T37" fmla="*/ 558 h 712"/>
                  <a:gd name="T38" fmla="*/ 280 w 1321"/>
                  <a:gd name="T39" fmla="*/ 552 h 712"/>
                  <a:gd name="T40" fmla="*/ 227 w 1321"/>
                  <a:gd name="T41" fmla="*/ 547 h 712"/>
                  <a:gd name="T42" fmla="*/ 179 w 1321"/>
                  <a:gd name="T43" fmla="*/ 537 h 712"/>
                  <a:gd name="T44" fmla="*/ 135 w 1321"/>
                  <a:gd name="T45" fmla="*/ 525 h 712"/>
                  <a:gd name="T46" fmla="*/ 98 w 1321"/>
                  <a:gd name="T47" fmla="*/ 514 h 712"/>
                  <a:gd name="T48" fmla="*/ 65 w 1321"/>
                  <a:gd name="T49" fmla="*/ 500 h 712"/>
                  <a:gd name="T50" fmla="*/ 37 w 1321"/>
                  <a:gd name="T51" fmla="*/ 482 h 712"/>
                  <a:gd name="T52" fmla="*/ 18 w 1321"/>
                  <a:gd name="T53" fmla="*/ 462 h 712"/>
                  <a:gd name="T54" fmla="*/ 6 w 1321"/>
                  <a:gd name="T55" fmla="*/ 439 h 712"/>
                  <a:gd name="T56" fmla="*/ 0 w 1321"/>
                  <a:gd name="T57" fmla="*/ 416 h 712"/>
                  <a:gd name="T58" fmla="*/ 0 w 1321"/>
                  <a:gd name="T59" fmla="*/ 412 h 712"/>
                  <a:gd name="T60" fmla="*/ 4 w 1321"/>
                  <a:gd name="T61" fmla="*/ 386 h 712"/>
                  <a:gd name="T62" fmla="*/ 16 w 1321"/>
                  <a:gd name="T63" fmla="*/ 354 h 712"/>
                  <a:gd name="T64" fmla="*/ 49 w 1321"/>
                  <a:gd name="T65" fmla="*/ 293 h 712"/>
                  <a:gd name="T66" fmla="*/ 90 w 1321"/>
                  <a:gd name="T67" fmla="*/ 237 h 712"/>
                  <a:gd name="T68" fmla="*/ 141 w 1321"/>
                  <a:gd name="T69" fmla="*/ 186 h 712"/>
                  <a:gd name="T70" fmla="*/ 196 w 1321"/>
                  <a:gd name="T71" fmla="*/ 140 h 712"/>
                  <a:gd name="T72" fmla="*/ 260 w 1321"/>
                  <a:gd name="T73" fmla="*/ 99 h 712"/>
                  <a:gd name="T74" fmla="*/ 329 w 1321"/>
                  <a:gd name="T75" fmla="*/ 65 h 712"/>
                  <a:gd name="T76" fmla="*/ 399 w 1321"/>
                  <a:gd name="T77" fmla="*/ 37 h 712"/>
                  <a:gd name="T78" fmla="*/ 479 w 1321"/>
                  <a:gd name="T79" fmla="*/ 17 h 712"/>
                  <a:gd name="T80" fmla="*/ 559 w 1321"/>
                  <a:gd name="T81" fmla="*/ 4 h 712"/>
                  <a:gd name="T82" fmla="*/ 642 w 1321"/>
                  <a:gd name="T83" fmla="*/ 0 h 712"/>
                  <a:gd name="T84" fmla="*/ 642 w 1321"/>
                  <a:gd name="T85" fmla="*/ 0 h 712"/>
                  <a:gd name="T86" fmla="*/ 731 w 1321"/>
                  <a:gd name="T87" fmla="*/ 4 h 712"/>
                  <a:gd name="T88" fmla="*/ 815 w 1321"/>
                  <a:gd name="T89" fmla="*/ 18 h 712"/>
                  <a:gd name="T90" fmla="*/ 897 w 1321"/>
                  <a:gd name="T91" fmla="*/ 42 h 712"/>
                  <a:gd name="T92" fmla="*/ 972 w 1321"/>
                  <a:gd name="T93" fmla="*/ 71 h 712"/>
                  <a:gd name="T94" fmla="*/ 1042 w 1321"/>
                  <a:gd name="T95" fmla="*/ 109 h 712"/>
                  <a:gd name="T96" fmla="*/ 1106 w 1321"/>
                  <a:gd name="T97" fmla="*/ 154 h 712"/>
                  <a:gd name="T98" fmla="*/ 1163 w 1321"/>
                  <a:gd name="T99" fmla="*/ 203 h 712"/>
                  <a:gd name="T100" fmla="*/ 1211 w 1321"/>
                  <a:gd name="T101" fmla="*/ 257 h 712"/>
                  <a:gd name="T102" fmla="*/ 1252 w 1321"/>
                  <a:gd name="T103" fmla="*/ 318 h 712"/>
                  <a:gd name="T104" fmla="*/ 1252 w 1321"/>
                  <a:gd name="T105" fmla="*/ 318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91150" name="Group 25"/>
            <p:cNvGrpSpPr/>
            <p:nvPr/>
          </p:nvGrpSpPr>
          <p:grpSpPr bwMode="auto">
            <a:xfrm>
              <a:off x="3938" y="1968"/>
              <a:ext cx="430" cy="437"/>
              <a:chOff x="2016" y="1920"/>
              <a:chExt cx="1680" cy="1680"/>
            </a:xfrm>
          </p:grpSpPr>
          <p:sp>
            <p:nvSpPr>
              <p:cNvPr id="39" name="Oval 26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57647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175" name="Freeform 27"/>
              <p:cNvSpPr/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252 w 1321"/>
                  <a:gd name="T1" fmla="*/ 318 h 712"/>
                  <a:gd name="T2" fmla="*/ 1268 w 1321"/>
                  <a:gd name="T3" fmla="*/ 351 h 712"/>
                  <a:gd name="T4" fmla="*/ 1271 w 1321"/>
                  <a:gd name="T5" fmla="*/ 381 h 712"/>
                  <a:gd name="T6" fmla="*/ 1266 w 1321"/>
                  <a:gd name="T7" fmla="*/ 409 h 712"/>
                  <a:gd name="T8" fmla="*/ 1249 w 1321"/>
                  <a:gd name="T9" fmla="*/ 436 h 712"/>
                  <a:gd name="T10" fmla="*/ 1224 w 1321"/>
                  <a:gd name="T11" fmla="*/ 459 h 712"/>
                  <a:gd name="T12" fmla="*/ 1193 w 1321"/>
                  <a:gd name="T13" fmla="*/ 479 h 712"/>
                  <a:gd name="T14" fmla="*/ 1151 w 1321"/>
                  <a:gd name="T15" fmla="*/ 498 h 712"/>
                  <a:gd name="T16" fmla="*/ 1104 w 1321"/>
                  <a:gd name="T17" fmla="*/ 515 h 712"/>
                  <a:gd name="T18" fmla="*/ 1051 w 1321"/>
                  <a:gd name="T19" fmla="*/ 529 h 712"/>
                  <a:gd name="T20" fmla="*/ 992 w 1321"/>
                  <a:gd name="T21" fmla="*/ 541 h 712"/>
                  <a:gd name="T22" fmla="*/ 931 w 1321"/>
                  <a:gd name="T23" fmla="*/ 550 h 712"/>
                  <a:gd name="T24" fmla="*/ 862 w 1321"/>
                  <a:gd name="T25" fmla="*/ 558 h 712"/>
                  <a:gd name="T26" fmla="*/ 793 w 1321"/>
                  <a:gd name="T27" fmla="*/ 563 h 712"/>
                  <a:gd name="T28" fmla="*/ 765 w 1321"/>
                  <a:gd name="T29" fmla="*/ 565 h 712"/>
                  <a:gd name="T30" fmla="*/ 458 w 1321"/>
                  <a:gd name="T31" fmla="*/ 565 h 712"/>
                  <a:gd name="T32" fmla="*/ 454 w 1321"/>
                  <a:gd name="T33" fmla="*/ 565 h 712"/>
                  <a:gd name="T34" fmla="*/ 393 w 1321"/>
                  <a:gd name="T35" fmla="*/ 561 h 712"/>
                  <a:gd name="T36" fmla="*/ 335 w 1321"/>
                  <a:gd name="T37" fmla="*/ 558 h 712"/>
                  <a:gd name="T38" fmla="*/ 280 w 1321"/>
                  <a:gd name="T39" fmla="*/ 552 h 712"/>
                  <a:gd name="T40" fmla="*/ 227 w 1321"/>
                  <a:gd name="T41" fmla="*/ 547 h 712"/>
                  <a:gd name="T42" fmla="*/ 179 w 1321"/>
                  <a:gd name="T43" fmla="*/ 537 h 712"/>
                  <a:gd name="T44" fmla="*/ 135 w 1321"/>
                  <a:gd name="T45" fmla="*/ 525 h 712"/>
                  <a:gd name="T46" fmla="*/ 98 w 1321"/>
                  <a:gd name="T47" fmla="*/ 514 h 712"/>
                  <a:gd name="T48" fmla="*/ 65 w 1321"/>
                  <a:gd name="T49" fmla="*/ 500 h 712"/>
                  <a:gd name="T50" fmla="*/ 37 w 1321"/>
                  <a:gd name="T51" fmla="*/ 482 h 712"/>
                  <a:gd name="T52" fmla="*/ 18 w 1321"/>
                  <a:gd name="T53" fmla="*/ 462 h 712"/>
                  <a:gd name="T54" fmla="*/ 6 w 1321"/>
                  <a:gd name="T55" fmla="*/ 439 h 712"/>
                  <a:gd name="T56" fmla="*/ 0 w 1321"/>
                  <a:gd name="T57" fmla="*/ 416 h 712"/>
                  <a:gd name="T58" fmla="*/ 0 w 1321"/>
                  <a:gd name="T59" fmla="*/ 412 h 712"/>
                  <a:gd name="T60" fmla="*/ 4 w 1321"/>
                  <a:gd name="T61" fmla="*/ 386 h 712"/>
                  <a:gd name="T62" fmla="*/ 16 w 1321"/>
                  <a:gd name="T63" fmla="*/ 354 h 712"/>
                  <a:gd name="T64" fmla="*/ 49 w 1321"/>
                  <a:gd name="T65" fmla="*/ 293 h 712"/>
                  <a:gd name="T66" fmla="*/ 90 w 1321"/>
                  <a:gd name="T67" fmla="*/ 237 h 712"/>
                  <a:gd name="T68" fmla="*/ 141 w 1321"/>
                  <a:gd name="T69" fmla="*/ 186 h 712"/>
                  <a:gd name="T70" fmla="*/ 196 w 1321"/>
                  <a:gd name="T71" fmla="*/ 140 h 712"/>
                  <a:gd name="T72" fmla="*/ 260 w 1321"/>
                  <a:gd name="T73" fmla="*/ 99 h 712"/>
                  <a:gd name="T74" fmla="*/ 329 w 1321"/>
                  <a:gd name="T75" fmla="*/ 65 h 712"/>
                  <a:gd name="T76" fmla="*/ 399 w 1321"/>
                  <a:gd name="T77" fmla="*/ 37 h 712"/>
                  <a:gd name="T78" fmla="*/ 479 w 1321"/>
                  <a:gd name="T79" fmla="*/ 17 h 712"/>
                  <a:gd name="T80" fmla="*/ 559 w 1321"/>
                  <a:gd name="T81" fmla="*/ 4 h 712"/>
                  <a:gd name="T82" fmla="*/ 642 w 1321"/>
                  <a:gd name="T83" fmla="*/ 0 h 712"/>
                  <a:gd name="T84" fmla="*/ 642 w 1321"/>
                  <a:gd name="T85" fmla="*/ 0 h 712"/>
                  <a:gd name="T86" fmla="*/ 731 w 1321"/>
                  <a:gd name="T87" fmla="*/ 4 h 712"/>
                  <a:gd name="T88" fmla="*/ 815 w 1321"/>
                  <a:gd name="T89" fmla="*/ 18 h 712"/>
                  <a:gd name="T90" fmla="*/ 897 w 1321"/>
                  <a:gd name="T91" fmla="*/ 42 h 712"/>
                  <a:gd name="T92" fmla="*/ 972 w 1321"/>
                  <a:gd name="T93" fmla="*/ 71 h 712"/>
                  <a:gd name="T94" fmla="*/ 1042 w 1321"/>
                  <a:gd name="T95" fmla="*/ 109 h 712"/>
                  <a:gd name="T96" fmla="*/ 1106 w 1321"/>
                  <a:gd name="T97" fmla="*/ 154 h 712"/>
                  <a:gd name="T98" fmla="*/ 1163 w 1321"/>
                  <a:gd name="T99" fmla="*/ 203 h 712"/>
                  <a:gd name="T100" fmla="*/ 1211 w 1321"/>
                  <a:gd name="T101" fmla="*/ 257 h 712"/>
                  <a:gd name="T102" fmla="*/ 1252 w 1321"/>
                  <a:gd name="T103" fmla="*/ 318 h 712"/>
                  <a:gd name="T104" fmla="*/ 1252 w 1321"/>
                  <a:gd name="T105" fmla="*/ 318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91151" name="Group 30"/>
            <p:cNvGrpSpPr/>
            <p:nvPr/>
          </p:nvGrpSpPr>
          <p:grpSpPr bwMode="auto">
            <a:xfrm>
              <a:off x="3552" y="3360"/>
              <a:ext cx="412" cy="392"/>
              <a:chOff x="2016" y="1920"/>
              <a:chExt cx="1680" cy="1680"/>
            </a:xfrm>
          </p:grpSpPr>
          <p:sp>
            <p:nvSpPr>
              <p:cNvPr id="35" name="Oval 31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549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173" name="Freeform 32"/>
              <p:cNvSpPr/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252 w 1321"/>
                  <a:gd name="T1" fmla="*/ 318 h 712"/>
                  <a:gd name="T2" fmla="*/ 1268 w 1321"/>
                  <a:gd name="T3" fmla="*/ 351 h 712"/>
                  <a:gd name="T4" fmla="*/ 1271 w 1321"/>
                  <a:gd name="T5" fmla="*/ 381 h 712"/>
                  <a:gd name="T6" fmla="*/ 1266 w 1321"/>
                  <a:gd name="T7" fmla="*/ 409 h 712"/>
                  <a:gd name="T8" fmla="*/ 1249 w 1321"/>
                  <a:gd name="T9" fmla="*/ 436 h 712"/>
                  <a:gd name="T10" fmla="*/ 1224 w 1321"/>
                  <a:gd name="T11" fmla="*/ 459 h 712"/>
                  <a:gd name="T12" fmla="*/ 1193 w 1321"/>
                  <a:gd name="T13" fmla="*/ 479 h 712"/>
                  <a:gd name="T14" fmla="*/ 1151 w 1321"/>
                  <a:gd name="T15" fmla="*/ 498 h 712"/>
                  <a:gd name="T16" fmla="*/ 1104 w 1321"/>
                  <a:gd name="T17" fmla="*/ 515 h 712"/>
                  <a:gd name="T18" fmla="*/ 1051 w 1321"/>
                  <a:gd name="T19" fmla="*/ 529 h 712"/>
                  <a:gd name="T20" fmla="*/ 992 w 1321"/>
                  <a:gd name="T21" fmla="*/ 541 h 712"/>
                  <a:gd name="T22" fmla="*/ 931 w 1321"/>
                  <a:gd name="T23" fmla="*/ 550 h 712"/>
                  <a:gd name="T24" fmla="*/ 862 w 1321"/>
                  <a:gd name="T25" fmla="*/ 558 h 712"/>
                  <a:gd name="T26" fmla="*/ 793 w 1321"/>
                  <a:gd name="T27" fmla="*/ 563 h 712"/>
                  <a:gd name="T28" fmla="*/ 765 w 1321"/>
                  <a:gd name="T29" fmla="*/ 565 h 712"/>
                  <a:gd name="T30" fmla="*/ 458 w 1321"/>
                  <a:gd name="T31" fmla="*/ 565 h 712"/>
                  <a:gd name="T32" fmla="*/ 454 w 1321"/>
                  <a:gd name="T33" fmla="*/ 565 h 712"/>
                  <a:gd name="T34" fmla="*/ 393 w 1321"/>
                  <a:gd name="T35" fmla="*/ 561 h 712"/>
                  <a:gd name="T36" fmla="*/ 335 w 1321"/>
                  <a:gd name="T37" fmla="*/ 558 h 712"/>
                  <a:gd name="T38" fmla="*/ 280 w 1321"/>
                  <a:gd name="T39" fmla="*/ 552 h 712"/>
                  <a:gd name="T40" fmla="*/ 227 w 1321"/>
                  <a:gd name="T41" fmla="*/ 547 h 712"/>
                  <a:gd name="T42" fmla="*/ 179 w 1321"/>
                  <a:gd name="T43" fmla="*/ 537 h 712"/>
                  <a:gd name="T44" fmla="*/ 135 w 1321"/>
                  <a:gd name="T45" fmla="*/ 525 h 712"/>
                  <a:gd name="T46" fmla="*/ 98 w 1321"/>
                  <a:gd name="T47" fmla="*/ 514 h 712"/>
                  <a:gd name="T48" fmla="*/ 65 w 1321"/>
                  <a:gd name="T49" fmla="*/ 500 h 712"/>
                  <a:gd name="T50" fmla="*/ 37 w 1321"/>
                  <a:gd name="T51" fmla="*/ 482 h 712"/>
                  <a:gd name="T52" fmla="*/ 18 w 1321"/>
                  <a:gd name="T53" fmla="*/ 462 h 712"/>
                  <a:gd name="T54" fmla="*/ 6 w 1321"/>
                  <a:gd name="T55" fmla="*/ 439 h 712"/>
                  <a:gd name="T56" fmla="*/ 0 w 1321"/>
                  <a:gd name="T57" fmla="*/ 416 h 712"/>
                  <a:gd name="T58" fmla="*/ 0 w 1321"/>
                  <a:gd name="T59" fmla="*/ 412 h 712"/>
                  <a:gd name="T60" fmla="*/ 4 w 1321"/>
                  <a:gd name="T61" fmla="*/ 386 h 712"/>
                  <a:gd name="T62" fmla="*/ 16 w 1321"/>
                  <a:gd name="T63" fmla="*/ 354 h 712"/>
                  <a:gd name="T64" fmla="*/ 49 w 1321"/>
                  <a:gd name="T65" fmla="*/ 293 h 712"/>
                  <a:gd name="T66" fmla="*/ 90 w 1321"/>
                  <a:gd name="T67" fmla="*/ 237 h 712"/>
                  <a:gd name="T68" fmla="*/ 141 w 1321"/>
                  <a:gd name="T69" fmla="*/ 186 h 712"/>
                  <a:gd name="T70" fmla="*/ 196 w 1321"/>
                  <a:gd name="T71" fmla="*/ 140 h 712"/>
                  <a:gd name="T72" fmla="*/ 260 w 1321"/>
                  <a:gd name="T73" fmla="*/ 99 h 712"/>
                  <a:gd name="T74" fmla="*/ 329 w 1321"/>
                  <a:gd name="T75" fmla="*/ 65 h 712"/>
                  <a:gd name="T76" fmla="*/ 399 w 1321"/>
                  <a:gd name="T77" fmla="*/ 37 h 712"/>
                  <a:gd name="T78" fmla="*/ 479 w 1321"/>
                  <a:gd name="T79" fmla="*/ 17 h 712"/>
                  <a:gd name="T80" fmla="*/ 559 w 1321"/>
                  <a:gd name="T81" fmla="*/ 4 h 712"/>
                  <a:gd name="T82" fmla="*/ 642 w 1321"/>
                  <a:gd name="T83" fmla="*/ 0 h 712"/>
                  <a:gd name="T84" fmla="*/ 642 w 1321"/>
                  <a:gd name="T85" fmla="*/ 0 h 712"/>
                  <a:gd name="T86" fmla="*/ 731 w 1321"/>
                  <a:gd name="T87" fmla="*/ 4 h 712"/>
                  <a:gd name="T88" fmla="*/ 815 w 1321"/>
                  <a:gd name="T89" fmla="*/ 18 h 712"/>
                  <a:gd name="T90" fmla="*/ 897 w 1321"/>
                  <a:gd name="T91" fmla="*/ 42 h 712"/>
                  <a:gd name="T92" fmla="*/ 972 w 1321"/>
                  <a:gd name="T93" fmla="*/ 71 h 712"/>
                  <a:gd name="T94" fmla="*/ 1042 w 1321"/>
                  <a:gd name="T95" fmla="*/ 109 h 712"/>
                  <a:gd name="T96" fmla="*/ 1106 w 1321"/>
                  <a:gd name="T97" fmla="*/ 154 h 712"/>
                  <a:gd name="T98" fmla="*/ 1163 w 1321"/>
                  <a:gd name="T99" fmla="*/ 203 h 712"/>
                  <a:gd name="T100" fmla="*/ 1211 w 1321"/>
                  <a:gd name="T101" fmla="*/ 257 h 712"/>
                  <a:gd name="T102" fmla="*/ 1252 w 1321"/>
                  <a:gd name="T103" fmla="*/ 318 h 712"/>
                  <a:gd name="T104" fmla="*/ 1252 w 1321"/>
                  <a:gd name="T105" fmla="*/ 318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91152" name="Group 34"/>
            <p:cNvGrpSpPr/>
            <p:nvPr/>
          </p:nvGrpSpPr>
          <p:grpSpPr bwMode="auto">
            <a:xfrm>
              <a:off x="1453" y="1836"/>
              <a:ext cx="643" cy="697"/>
              <a:chOff x="1453" y="1836"/>
              <a:chExt cx="643" cy="697"/>
            </a:xfrm>
          </p:grpSpPr>
          <p:grpSp>
            <p:nvGrpSpPr>
              <p:cNvPr id="91168" name="Group 35"/>
              <p:cNvGrpSpPr/>
              <p:nvPr/>
            </p:nvGrpSpPr>
            <p:grpSpPr bwMode="auto">
              <a:xfrm>
                <a:off x="1488" y="1968"/>
                <a:ext cx="432" cy="432"/>
                <a:chOff x="2016" y="1920"/>
                <a:chExt cx="1680" cy="1680"/>
              </a:xfrm>
            </p:grpSpPr>
            <p:sp>
              <p:nvSpPr>
                <p:cNvPr id="31" name="Oval 36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549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1171" name="Freeform 37"/>
                <p:cNvSpPr/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252 w 1321"/>
                    <a:gd name="T1" fmla="*/ 318 h 712"/>
                    <a:gd name="T2" fmla="*/ 1268 w 1321"/>
                    <a:gd name="T3" fmla="*/ 351 h 712"/>
                    <a:gd name="T4" fmla="*/ 1271 w 1321"/>
                    <a:gd name="T5" fmla="*/ 381 h 712"/>
                    <a:gd name="T6" fmla="*/ 1266 w 1321"/>
                    <a:gd name="T7" fmla="*/ 409 h 712"/>
                    <a:gd name="T8" fmla="*/ 1249 w 1321"/>
                    <a:gd name="T9" fmla="*/ 436 h 712"/>
                    <a:gd name="T10" fmla="*/ 1224 w 1321"/>
                    <a:gd name="T11" fmla="*/ 459 h 712"/>
                    <a:gd name="T12" fmla="*/ 1193 w 1321"/>
                    <a:gd name="T13" fmla="*/ 479 h 712"/>
                    <a:gd name="T14" fmla="*/ 1151 w 1321"/>
                    <a:gd name="T15" fmla="*/ 498 h 712"/>
                    <a:gd name="T16" fmla="*/ 1104 w 1321"/>
                    <a:gd name="T17" fmla="*/ 515 h 712"/>
                    <a:gd name="T18" fmla="*/ 1051 w 1321"/>
                    <a:gd name="T19" fmla="*/ 529 h 712"/>
                    <a:gd name="T20" fmla="*/ 992 w 1321"/>
                    <a:gd name="T21" fmla="*/ 541 h 712"/>
                    <a:gd name="T22" fmla="*/ 931 w 1321"/>
                    <a:gd name="T23" fmla="*/ 550 h 712"/>
                    <a:gd name="T24" fmla="*/ 862 w 1321"/>
                    <a:gd name="T25" fmla="*/ 558 h 712"/>
                    <a:gd name="T26" fmla="*/ 793 w 1321"/>
                    <a:gd name="T27" fmla="*/ 563 h 712"/>
                    <a:gd name="T28" fmla="*/ 765 w 1321"/>
                    <a:gd name="T29" fmla="*/ 565 h 712"/>
                    <a:gd name="T30" fmla="*/ 458 w 1321"/>
                    <a:gd name="T31" fmla="*/ 565 h 712"/>
                    <a:gd name="T32" fmla="*/ 454 w 1321"/>
                    <a:gd name="T33" fmla="*/ 565 h 712"/>
                    <a:gd name="T34" fmla="*/ 393 w 1321"/>
                    <a:gd name="T35" fmla="*/ 561 h 712"/>
                    <a:gd name="T36" fmla="*/ 335 w 1321"/>
                    <a:gd name="T37" fmla="*/ 558 h 712"/>
                    <a:gd name="T38" fmla="*/ 280 w 1321"/>
                    <a:gd name="T39" fmla="*/ 552 h 712"/>
                    <a:gd name="T40" fmla="*/ 227 w 1321"/>
                    <a:gd name="T41" fmla="*/ 547 h 712"/>
                    <a:gd name="T42" fmla="*/ 179 w 1321"/>
                    <a:gd name="T43" fmla="*/ 537 h 712"/>
                    <a:gd name="T44" fmla="*/ 135 w 1321"/>
                    <a:gd name="T45" fmla="*/ 525 h 712"/>
                    <a:gd name="T46" fmla="*/ 98 w 1321"/>
                    <a:gd name="T47" fmla="*/ 514 h 712"/>
                    <a:gd name="T48" fmla="*/ 65 w 1321"/>
                    <a:gd name="T49" fmla="*/ 500 h 712"/>
                    <a:gd name="T50" fmla="*/ 37 w 1321"/>
                    <a:gd name="T51" fmla="*/ 482 h 712"/>
                    <a:gd name="T52" fmla="*/ 18 w 1321"/>
                    <a:gd name="T53" fmla="*/ 462 h 712"/>
                    <a:gd name="T54" fmla="*/ 6 w 1321"/>
                    <a:gd name="T55" fmla="*/ 439 h 712"/>
                    <a:gd name="T56" fmla="*/ 0 w 1321"/>
                    <a:gd name="T57" fmla="*/ 416 h 712"/>
                    <a:gd name="T58" fmla="*/ 0 w 1321"/>
                    <a:gd name="T59" fmla="*/ 412 h 712"/>
                    <a:gd name="T60" fmla="*/ 4 w 1321"/>
                    <a:gd name="T61" fmla="*/ 386 h 712"/>
                    <a:gd name="T62" fmla="*/ 16 w 1321"/>
                    <a:gd name="T63" fmla="*/ 354 h 712"/>
                    <a:gd name="T64" fmla="*/ 49 w 1321"/>
                    <a:gd name="T65" fmla="*/ 293 h 712"/>
                    <a:gd name="T66" fmla="*/ 90 w 1321"/>
                    <a:gd name="T67" fmla="*/ 237 h 712"/>
                    <a:gd name="T68" fmla="*/ 141 w 1321"/>
                    <a:gd name="T69" fmla="*/ 186 h 712"/>
                    <a:gd name="T70" fmla="*/ 196 w 1321"/>
                    <a:gd name="T71" fmla="*/ 140 h 712"/>
                    <a:gd name="T72" fmla="*/ 260 w 1321"/>
                    <a:gd name="T73" fmla="*/ 99 h 712"/>
                    <a:gd name="T74" fmla="*/ 329 w 1321"/>
                    <a:gd name="T75" fmla="*/ 65 h 712"/>
                    <a:gd name="T76" fmla="*/ 399 w 1321"/>
                    <a:gd name="T77" fmla="*/ 37 h 712"/>
                    <a:gd name="T78" fmla="*/ 479 w 1321"/>
                    <a:gd name="T79" fmla="*/ 17 h 712"/>
                    <a:gd name="T80" fmla="*/ 559 w 1321"/>
                    <a:gd name="T81" fmla="*/ 4 h 712"/>
                    <a:gd name="T82" fmla="*/ 642 w 1321"/>
                    <a:gd name="T83" fmla="*/ 0 h 712"/>
                    <a:gd name="T84" fmla="*/ 642 w 1321"/>
                    <a:gd name="T85" fmla="*/ 0 h 712"/>
                    <a:gd name="T86" fmla="*/ 731 w 1321"/>
                    <a:gd name="T87" fmla="*/ 4 h 712"/>
                    <a:gd name="T88" fmla="*/ 815 w 1321"/>
                    <a:gd name="T89" fmla="*/ 18 h 712"/>
                    <a:gd name="T90" fmla="*/ 897 w 1321"/>
                    <a:gd name="T91" fmla="*/ 42 h 712"/>
                    <a:gd name="T92" fmla="*/ 972 w 1321"/>
                    <a:gd name="T93" fmla="*/ 71 h 712"/>
                    <a:gd name="T94" fmla="*/ 1042 w 1321"/>
                    <a:gd name="T95" fmla="*/ 109 h 712"/>
                    <a:gd name="T96" fmla="*/ 1106 w 1321"/>
                    <a:gd name="T97" fmla="*/ 154 h 712"/>
                    <a:gd name="T98" fmla="*/ 1163 w 1321"/>
                    <a:gd name="T99" fmla="*/ 203 h 712"/>
                    <a:gd name="T100" fmla="*/ 1211 w 1321"/>
                    <a:gd name="T101" fmla="*/ 257 h 712"/>
                    <a:gd name="T102" fmla="*/ 1252 w 1321"/>
                    <a:gd name="T103" fmla="*/ 318 h 712"/>
                    <a:gd name="T104" fmla="*/ 1252 w 1321"/>
                    <a:gd name="T105" fmla="*/ 318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30" name="Text Box 38"/>
              <p:cNvSpPr txBox="1">
                <a:spLocks noChangeArrowheads="1"/>
              </p:cNvSpPr>
              <p:nvPr/>
            </p:nvSpPr>
            <p:spPr bwMode="gray">
              <a:xfrm>
                <a:off x="1453" y="1836"/>
                <a:ext cx="643" cy="69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66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anose="020B0604030504040204" pitchFamily="34" charset="0"/>
                    <a:ea typeface="+mn-ea"/>
                  </a:rPr>
                  <a:t>？</a:t>
                </a:r>
                <a:endParaRPr lang="en-US" altLang="zh-CN" sz="66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anose="020B0604030504040204" pitchFamily="34" charset="0"/>
                  <a:ea typeface="+mn-ea"/>
                </a:endParaRPr>
              </a:p>
            </p:txBody>
          </p:sp>
        </p:grpSp>
        <p:sp>
          <p:nvSpPr>
            <p:cNvPr id="14" name="Oval 39"/>
            <p:cNvSpPr>
              <a:spLocks noChangeArrowheads="1"/>
            </p:cNvSpPr>
            <p:nvPr/>
          </p:nvSpPr>
          <p:spPr bwMode="gray">
            <a:xfrm rot="18227093">
              <a:off x="3507" y="3261"/>
              <a:ext cx="82" cy="87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Oval 40"/>
            <p:cNvSpPr>
              <a:spLocks noChangeArrowheads="1"/>
            </p:cNvSpPr>
            <p:nvPr/>
          </p:nvSpPr>
          <p:spPr bwMode="gray">
            <a:xfrm rot="18227093">
              <a:off x="3411" y="3165"/>
              <a:ext cx="82" cy="87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grpSp>
          <p:nvGrpSpPr>
            <p:cNvPr id="91155" name="Group 41"/>
            <p:cNvGrpSpPr/>
            <p:nvPr/>
          </p:nvGrpSpPr>
          <p:grpSpPr bwMode="auto">
            <a:xfrm>
              <a:off x="1968" y="2256"/>
              <a:ext cx="231" cy="130"/>
              <a:chOff x="2016" y="2304"/>
              <a:chExt cx="231" cy="130"/>
            </a:xfrm>
          </p:grpSpPr>
          <p:sp>
            <p:nvSpPr>
              <p:cNvPr id="27" name="Oval 42"/>
              <p:cNvSpPr>
                <a:spLocks noChangeArrowheads="1"/>
              </p:cNvSpPr>
              <p:nvPr/>
            </p:nvSpPr>
            <p:spPr bwMode="gray">
              <a:xfrm rot="18227093">
                <a:off x="2019" y="2301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5764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8" name="Oval 43"/>
              <p:cNvSpPr>
                <a:spLocks noChangeArrowheads="1"/>
              </p:cNvSpPr>
              <p:nvPr/>
            </p:nvSpPr>
            <p:spPr bwMode="gray">
              <a:xfrm rot="18227093">
                <a:off x="2161" y="2350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862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1156" name="Group 44"/>
            <p:cNvGrpSpPr/>
            <p:nvPr/>
          </p:nvGrpSpPr>
          <p:grpSpPr bwMode="auto">
            <a:xfrm>
              <a:off x="2832" y="1612"/>
              <a:ext cx="87" cy="260"/>
              <a:chOff x="2832" y="1612"/>
              <a:chExt cx="87" cy="260"/>
            </a:xfrm>
          </p:grpSpPr>
          <p:sp>
            <p:nvSpPr>
              <p:cNvPr id="25" name="Oval 45"/>
              <p:cNvSpPr>
                <a:spLocks noChangeArrowheads="1"/>
              </p:cNvSpPr>
              <p:nvPr/>
            </p:nvSpPr>
            <p:spPr bwMode="gray">
              <a:xfrm rot="18227093">
                <a:off x="2835" y="1609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549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" name="Oval 46"/>
              <p:cNvSpPr>
                <a:spLocks noChangeArrowheads="1"/>
              </p:cNvSpPr>
              <p:nvPr/>
            </p:nvSpPr>
            <p:spPr bwMode="gray">
              <a:xfrm rot="18227093">
                <a:off x="2835" y="1787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862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8" name="Oval 47"/>
            <p:cNvSpPr>
              <a:spLocks noChangeArrowheads="1"/>
            </p:cNvSpPr>
            <p:nvPr/>
          </p:nvSpPr>
          <p:spPr bwMode="gray">
            <a:xfrm rot="18227093">
              <a:off x="3759" y="2272"/>
              <a:ext cx="82" cy="8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75686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Oval 48"/>
            <p:cNvSpPr>
              <a:spLocks noChangeArrowheads="1"/>
            </p:cNvSpPr>
            <p:nvPr/>
          </p:nvSpPr>
          <p:spPr bwMode="gray">
            <a:xfrm rot="18227093">
              <a:off x="3603" y="2349"/>
              <a:ext cx="82" cy="8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75686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1159" name="Text Box 49"/>
            <p:cNvSpPr txBox="1">
              <a:spLocks noChangeArrowheads="1"/>
            </p:cNvSpPr>
            <p:nvPr/>
          </p:nvSpPr>
          <p:spPr bwMode="auto">
            <a:xfrm>
              <a:off x="288" y="2064"/>
              <a:ext cx="1200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0" hangingPunct="0"/>
              <a:endParaRPr lang="en-US" altLang="zh-CN" sz="2400">
                <a:solidFill>
                  <a:srgbClr val="FF0000"/>
                </a:solidFill>
                <a:latin typeface="Calibri" panose="020F0502020204030204" charset="0"/>
              </a:endParaRPr>
            </a:p>
          </p:txBody>
        </p:sp>
        <p:sp>
          <p:nvSpPr>
            <p:cNvPr id="91160" name="Text Box 50"/>
            <p:cNvSpPr txBox="1">
              <a:spLocks noChangeArrowheads="1"/>
            </p:cNvSpPr>
            <p:nvPr/>
          </p:nvSpPr>
          <p:spPr bwMode="auto">
            <a:xfrm>
              <a:off x="2256" y="873"/>
              <a:ext cx="1200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0" hangingPunct="0"/>
              <a:endParaRPr lang="en-US" altLang="zh-CN" sz="2400">
                <a:solidFill>
                  <a:srgbClr val="FF0000"/>
                </a:solidFill>
                <a:latin typeface="Calibri" panose="020F0502020204030204" charset="0"/>
              </a:endParaRPr>
            </a:p>
          </p:txBody>
        </p:sp>
        <p:sp>
          <p:nvSpPr>
            <p:cNvPr id="91161" name="Text Box 51"/>
            <p:cNvSpPr txBox="1">
              <a:spLocks noChangeArrowheads="1"/>
            </p:cNvSpPr>
            <p:nvPr/>
          </p:nvSpPr>
          <p:spPr bwMode="auto">
            <a:xfrm>
              <a:off x="4368" y="2073"/>
              <a:ext cx="1200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0" hangingPunct="0"/>
              <a:endParaRPr lang="en-US" altLang="zh-CN" sz="2400">
                <a:solidFill>
                  <a:srgbClr val="FF0000"/>
                </a:solidFill>
                <a:latin typeface="Calibri" panose="020F0502020204030204" charset="0"/>
              </a:endParaRPr>
            </a:p>
          </p:txBody>
        </p:sp>
        <p:sp>
          <p:nvSpPr>
            <p:cNvPr id="91162" name="Text Box 52"/>
            <p:cNvSpPr txBox="1">
              <a:spLocks noChangeArrowheads="1"/>
            </p:cNvSpPr>
            <p:nvPr/>
          </p:nvSpPr>
          <p:spPr bwMode="auto">
            <a:xfrm>
              <a:off x="528" y="3504"/>
              <a:ext cx="1200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0" hangingPunct="0"/>
              <a:endParaRPr lang="en-US" altLang="zh-CN" sz="2400">
                <a:solidFill>
                  <a:srgbClr val="FF0000"/>
                </a:solidFill>
                <a:latin typeface="Calibri" panose="020F0502020204030204" charset="0"/>
              </a:endParaRPr>
            </a:p>
          </p:txBody>
        </p:sp>
        <p:sp>
          <p:nvSpPr>
            <p:cNvPr id="91163" name="Text Box 53"/>
            <p:cNvSpPr txBox="1">
              <a:spLocks noChangeArrowheads="1"/>
            </p:cNvSpPr>
            <p:nvPr/>
          </p:nvSpPr>
          <p:spPr bwMode="auto">
            <a:xfrm>
              <a:off x="3984" y="3504"/>
              <a:ext cx="1200" cy="2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0" hangingPunct="0"/>
              <a:endParaRPr lang="en-US" altLang="zh-CN" sz="2400">
                <a:solidFill>
                  <a:srgbClr val="FF0000"/>
                </a:solidFill>
                <a:latin typeface="Calibri" panose="020F0502020204030204" charset="0"/>
              </a:endParaRPr>
            </a:p>
          </p:txBody>
        </p:sp>
      </p:grpSp>
      <p:pic>
        <p:nvPicPr>
          <p:cNvPr id="91138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9180" y="196850"/>
            <a:ext cx="4378325" cy="1456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矩形 55"/>
          <p:cNvSpPr/>
          <p:nvPr/>
        </p:nvSpPr>
        <p:spPr>
          <a:xfrm>
            <a:off x="1159139" y="232418"/>
            <a:ext cx="4211600" cy="1313180"/>
          </a:xfrm>
          <a:prstGeom prst="rect">
            <a:avLst/>
          </a:prstGeom>
          <a:noFill/>
        </p:spPr>
        <p:txBody>
          <a:bodyPr lIns="111651" tIns="55825" rIns="111651" bIns="55825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905" b="1" spc="61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</a:rPr>
              <a:t>Make a prediction</a:t>
            </a:r>
            <a:endParaRPr lang="zh-CN" altLang="en-US" sz="3905" b="1" spc="61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62" name="Text Box 38"/>
          <p:cNvSpPr txBox="1">
            <a:spLocks noChangeArrowheads="1"/>
          </p:cNvSpPr>
          <p:nvPr/>
        </p:nvSpPr>
        <p:spPr bwMode="gray">
          <a:xfrm>
            <a:off x="8078629" y="2951163"/>
            <a:ext cx="1021080" cy="110680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+mn-ea"/>
              </a:rPr>
              <a:t>？</a:t>
            </a:r>
            <a:endParaRPr lang="en-US" altLang="zh-CN" sz="6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+mn-ea"/>
            </a:endParaRPr>
          </a:p>
        </p:txBody>
      </p:sp>
      <p:sp>
        <p:nvSpPr>
          <p:cNvPr id="63" name="Text Box 38"/>
          <p:cNvSpPr txBox="1">
            <a:spLocks noChangeArrowheads="1"/>
          </p:cNvSpPr>
          <p:nvPr/>
        </p:nvSpPr>
        <p:spPr bwMode="gray">
          <a:xfrm>
            <a:off x="7459504" y="5103813"/>
            <a:ext cx="1021080" cy="110680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+mn-ea"/>
              </a:rPr>
              <a:t>？</a:t>
            </a:r>
            <a:endParaRPr lang="en-US" altLang="zh-CN" sz="6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+mn-ea"/>
            </a:endParaRPr>
          </a:p>
        </p:txBody>
      </p:sp>
      <p:sp>
        <p:nvSpPr>
          <p:cNvPr id="64" name="Text Box 38"/>
          <p:cNvSpPr txBox="1">
            <a:spLocks noChangeArrowheads="1"/>
          </p:cNvSpPr>
          <p:nvPr/>
        </p:nvSpPr>
        <p:spPr bwMode="gray">
          <a:xfrm>
            <a:off x="4711541" y="5108575"/>
            <a:ext cx="1021080" cy="110680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+mn-ea"/>
              </a:rPr>
              <a:t>？</a:t>
            </a:r>
            <a:endParaRPr lang="en-US" altLang="zh-CN" sz="6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+mn-ea"/>
            </a:endParaRPr>
          </a:p>
        </p:txBody>
      </p:sp>
      <p:sp>
        <p:nvSpPr>
          <p:cNvPr id="65" name="Text Box 38"/>
          <p:cNvSpPr txBox="1">
            <a:spLocks noChangeArrowheads="1"/>
          </p:cNvSpPr>
          <p:nvPr/>
        </p:nvSpPr>
        <p:spPr bwMode="gray">
          <a:xfrm>
            <a:off x="5992654" y="1562100"/>
            <a:ext cx="1021080" cy="110680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+mn-ea"/>
              </a:rPr>
              <a:t>？</a:t>
            </a:r>
            <a:endParaRPr lang="en-US" altLang="zh-CN" sz="6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+mn-ea"/>
            </a:endParaRPr>
          </a:p>
        </p:txBody>
      </p:sp>
      <p:sp>
        <p:nvSpPr>
          <p:cNvPr id="4" name="Title 6"/>
          <p:cNvSpPr txBox="1"/>
          <p:nvPr>
            <p:custDataLst>
              <p:tags r:id="rId3"/>
            </p:custDataLst>
          </p:nvPr>
        </p:nvSpPr>
        <p:spPr>
          <a:xfrm>
            <a:off x="10365740" y="0"/>
            <a:ext cx="1825625" cy="113220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  <a:prstDash val="dash"/>
          </a:ln>
        </p:spPr>
        <p:txBody>
          <a:bodyPr wrap="square" lIns="62383" tIns="24952" rIns="62383" bIns="24952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fontAlgn="auto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2300" i="1" spc="12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Passage B</a:t>
            </a:r>
            <a:endParaRPr lang="en-US" altLang="zh-CN" sz="2300" i="1" spc="120">
              <a:ln w="3175">
                <a:noFill/>
                <a:prstDash val="dash"/>
              </a:ln>
              <a:solidFill>
                <a:schemeClr val="dk1">
                  <a:lumMod val="85000"/>
                  <a:lumOff val="1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en-US" altLang="zh-CN" sz="2300" i="1" spc="120">
                <a:ln w="3175">
                  <a:noFill/>
                  <a:prstDash val="dash"/>
                </a:ln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Predict</a:t>
            </a:r>
            <a:endParaRPr lang="en-US" altLang="zh-CN" sz="2300" i="1" spc="120">
              <a:ln w="3175">
                <a:noFill/>
                <a:prstDash val="dash"/>
              </a:ln>
              <a:solidFill>
                <a:schemeClr val="dk1">
                  <a:lumMod val="85000"/>
                  <a:lumOff val="1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13661_1*i*1"/>
  <p:tag name="KSO_WM_TEMPLATE_CATEGORY" val="diagram"/>
  <p:tag name="KSO_WM_TEMPLATE_INDEX" val="20213661"/>
  <p:tag name="KSO_WM_UNIT_LAYERLEVEL" val="1"/>
  <p:tag name="KSO_WM_TAG_VERSION" val="1.0"/>
  <p:tag name="KSO_WM_BEAUTIFY_FLAG" val="#wm#"/>
  <p:tag name="KSO_WM_UNIT_BLOCK" val="0"/>
  <p:tag name="KSO_WM_UNIT_SM_LIMIT_TYPE" val="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C_AREA_ID" val="73ec21fb1b3d4ed7aa276b661c1721c0"/>
  <p:tag name="KSO_WM_CHIP_GROUPID" val="5e9e7aac73d2384101fd9d3f"/>
  <p:tag name="KSO_WM_CHIP_XID" val="5e9e7aac73d2384101fd9d40"/>
  <p:tag name="KSO_WM_UNIT_FILL_FORE_SCHEMECOLOR_INDEX_BRIGHTNESS" val="-0.1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850"/>
  <p:tag name="KSO_WM_TEMPLATE_ASSEMBLE_XID" val="60656f6a4054ed1e2fb809a8"/>
  <p:tag name="KSO_WM_TEMPLATE_ASSEMBLE_GROUPID" val="60656f6a4054ed1e2fb809a8"/>
</p:tagLst>
</file>

<file path=ppt/tags/tag64.xml><?xml version="1.0" encoding="utf-8"?>
<p:tagLst xmlns:p="http://schemas.openxmlformats.org/presentationml/2006/main">
  <p:tag name="KSO_WM_UNIT_VALUE" val="1904*2115"/>
  <p:tag name="KSO_WM_UNIT_HIGHLIGHT" val="0"/>
  <p:tag name="KSO_WM_UNIT_COMPATIBLE" val="1"/>
  <p:tag name="KSO_WM_UNIT_DIAGRAM_ISNUMVISUAL" val="0"/>
  <p:tag name="KSO_WM_UNIT_DIAGRAM_ISREFERUNIT" val="0"/>
  <p:tag name="KSO_WM_UNIT_TYPE" val="d"/>
  <p:tag name="KSO_WM_UNIT_INDEX" val="1"/>
  <p:tag name="KSO_WM_UNIT_ID" val="diagram20213661_1*d*1"/>
  <p:tag name="KSO_WM_TEMPLATE_CATEGORY" val="diagram"/>
  <p:tag name="KSO_WM_TEMPLATE_INDEX" val="20213661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c41d5472755c4d4ea4a12d17b5882c03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296915d697464b0d8d68d60fa4ee8153"/>
  <p:tag name="KSO_WM_TEMPLATE_ASSEMBLE_XID" val="60656f6a4054ed1e2fb809a8"/>
  <p:tag name="KSO_WM_TEMPLATE_ASSEMBLE_GROUPID" val="60656f6a4054ed1e2fb809a8"/>
</p:tagLst>
</file>

<file path=ppt/tags/tag65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diagram20213661_1*f*2"/>
  <p:tag name="KSO_WM_TEMPLATE_CATEGORY" val="diagram"/>
  <p:tag name="KSO_WM_TEMPLATE_INDEX" val="20213661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2"/>
  <p:tag name="KSO_WM_UNIT_SHOW_EDIT_AREA_INDICATION" val="1"/>
  <p:tag name="KSO_WM_CHIP_GROUPID" val="5e6b05596848fb12bee65ac8"/>
  <p:tag name="KSO_WM_CHIP_XID" val="5e6b05596848fb12bee65aca"/>
  <p:tag name="KSO_WM_UNIT_DEC_AREA_ID" val="9eaf88e43c344748a25d56d0cefdf67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875af400209c417790f035df00ab4afa"/>
  <p:tag name="KSO_WM_UNIT_TEXT_FILL_FORE_SCHEMECOLOR_INDEX_BRIGHTNESS" val="0.25"/>
  <p:tag name="KSO_WM_UNIT_TEXT_FILL_FORE_SCHEMECOLOR_INDEX" val="13"/>
  <p:tag name="KSO_WM_UNIT_TEXT_FILL_TYPE" val="1"/>
  <p:tag name="KSO_WM_TEMPLATE_ASSEMBLE_XID" val="60656f6a4054ed1e2fb809a8"/>
  <p:tag name="KSO_WM_TEMPLATE_ASSEMBLE_GROUPID" val="60656f6a4054ed1e2fb809a8"/>
</p:tagLst>
</file>

<file path=ppt/tags/tag66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3661_1*f*1"/>
  <p:tag name="KSO_WM_TEMPLATE_CATEGORY" val="diagram"/>
  <p:tag name="KSO_WM_TEMPLATE_INDEX" val="20213661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80"/>
  <p:tag name="KSO_WM_UNIT_SHOW_EDIT_AREA_INDICATION" val="1"/>
  <p:tag name="KSO_WM_CHIP_GROUPID" val="5e6b05596848fb12bee65ac8"/>
  <p:tag name="KSO_WM_CHIP_XID" val="5e6b05596848fb12bee65aca"/>
  <p:tag name="KSO_WM_UNIT_DEC_AREA_ID" val="687c9b66e3004c809c10b3c4d0da507b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737f954440a94b5585546fb8c27a17f9"/>
  <p:tag name="KSO_WM_UNIT_TEXT_FILL_FORE_SCHEMECOLOR_INDEX_BRIGHTNESS" val="0.25"/>
  <p:tag name="KSO_WM_UNIT_TEXT_FILL_FORE_SCHEMECOLOR_INDEX" val="13"/>
  <p:tag name="KSO_WM_UNIT_TEXT_FILL_TYPE" val="1"/>
  <p:tag name="KSO_WM_TEMPLATE_ASSEMBLE_XID" val="60656f6a4054ed1e2fb809a8"/>
  <p:tag name="KSO_WM_TEMPLATE_ASSEMBLE_GROUPID" val="60656f6a4054ed1e2fb809a8"/>
</p:tagLst>
</file>

<file path=ppt/tags/tag67.xml><?xml version="1.0" encoding="utf-8"?>
<p:tagLst xmlns:p="http://schemas.openxmlformats.org/presentationml/2006/main">
  <p:tag name="KSO_WM_BEAUTIFY_FLAG" val="#wm#"/>
  <p:tag name="KSO_WM_TEMPLATE_CATEGORY" val="diagram"/>
  <p:tag name="KSO_WM_TEMPLATE_INDEX" val="20213661"/>
  <p:tag name="KSO_WM_SLIDE_BACKGROUND" val="[&quot;general&quot;]"/>
  <p:tag name="KSO_WM_SLIDE_RATIO" val="1.777778"/>
  <p:tag name="KSO_WM_CHIP_INFOS" val="{&quot;type&quot;:0,&quot;layout_type&quot;:&quot;leftright&quot;,&quot;layout_feature&quot;:2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9e7aac73d2384101fd9d40"/>
  <p:tag name="KSO_WM_CHIP_FILLPROP" val="[[{&quot;text_align&quot;:&quot;cm&quot;,&quot;text_direction&quot;:&quot;horizontal&quot;,&quot;support_big_font&quot;:false,&quot;fill_id&quot;:&quot;e0e9636b9ecd4fab9a1e16183f834eea&quot;,&quot;fill_align&quot;:&quot;cm&quot;,&quot;chip_types&quot;:[&quot;picture&quot;]},{&quot;text_align&quot;:&quot;lm&quot;,&quot;text_direction&quot;:&quot;horizontal&quot;,&quot;support_big_font&quot;:false,&quot;fill_id&quot;:&quot;ae15e3594cbd47f0ae72f438a934e8f5&quot;,&quot;fill_align&quot;:&quot;lm&quot;,&quot;chip_types&quot;:[&quot;text&quot;,&quot;header&quot;]},{&quot;text_align&quot;:&quot;lm&quot;,&quot;text_direction&quot;:&quot;horizontal&quot;,&quot;support_big_font&quot;:false,&quot;fill_id&quot;:&quot;dd08956302834ded839cd91aa833c849&quot;,&quot;fill_align&quot;:&quot;lm&quot;,&quot;chip_types&quot;:[&quot;text&quot;]}]]"/>
  <p:tag name="KSO_WM_SLIDE_ID" val="diagram20213661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SLIDE_SIZE" val="924*540"/>
  <p:tag name="KSO_WM_SLIDE_POSITION" val="0*0"/>
  <p:tag name="KSO_WM_TAG_VERSION" val="1.0"/>
  <p:tag name="KSO_WM_SLIDE_LAYOUT" val="d_f"/>
  <p:tag name="KSO_WM_SLIDE_LAYOUT_CNT" val="1_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45:07&quot;,&quot;maxSize&quot;:{&quot;size1&quot;:66.7},&quot;minSize&quot;:{&quot;size1&quot;:50.6},&quot;normalSize&quot;:{&quot;size1&quot;:60},&quot;subLayout&quot;:[{&quot;id&quot;:&quot;2021-04-01T15:45:07&quot;,&quot;margin&quot;:{&quot;bottom&quot;:0,&quot;left&quot;:22.437000274658203,&quot;right&quot;:1.2699999809265137,&quot;top&quot;:8.043000221252441},&quot;type&quot;:0},{&quot;id&quot;:&quot;2021-04-01T15:45:07&quot;,&quot;margin&quot;:{&quot;bottom&quot;:2.5399999618530273,&quot;left&quot;:22.437000274658203,&quot;right&quot;:1.2699999809265137,&quot;top&quot;:0.4230000674724579},&quot;type&quot;:0}],&quot;type&quot;:0}"/>
  <p:tag name="KSO_WM_SLIDE_CAN_ADD_NAVIGATION" val="1"/>
  <p:tag name="KSO_WM_CHIP_DECFILLPROP" val="[]"/>
  <p:tag name="KSO_WM_CHIP_GROUPID" val="5e9e7aac73d2384101fd9d3f"/>
  <p:tag name="KSO_WM_SLIDE_BK_DARK_LIGHT" val="2"/>
  <p:tag name="KSO_WM_SLIDE_BACKGROUND_TYPE" val="general"/>
  <p:tag name="KSO_WM_SLIDE_SUPPORT_FEATURE_TYPE" val="0"/>
  <p:tag name="KSO_WM_TEMPLATE_ASSEMBLE_XID" val="60656f6a4054ed1e2fb809a8"/>
  <p:tag name="KSO_WM_TEMPLATE_ASSEMBLE_GROUPID" val="60656f6a4054ed1e2fb809a8"/>
</p:tagLst>
</file>

<file path=ppt/tags/tag6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1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diagram20213661_1*f*2"/>
  <p:tag name="KSO_WM_TEMPLATE_CATEGORY" val="diagram"/>
  <p:tag name="KSO_WM_TEMPLATE_INDEX" val="20213661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2"/>
  <p:tag name="KSO_WM_UNIT_SHOW_EDIT_AREA_INDICATION" val="1"/>
  <p:tag name="KSO_WM_CHIP_GROUPID" val="5e6b05596848fb12bee65ac8"/>
  <p:tag name="KSO_WM_CHIP_XID" val="5e6b05596848fb12bee65aca"/>
  <p:tag name="KSO_WM_UNIT_DEC_AREA_ID" val="9eaf88e43c344748a25d56d0cefdf67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875af400209c417790f035df00ab4afa"/>
  <p:tag name="KSO_WM_UNIT_TEXT_FILL_FORE_SCHEMECOLOR_INDEX_BRIGHTNESS" val="0.25"/>
  <p:tag name="KSO_WM_UNIT_TEXT_FILL_FORE_SCHEMECOLOR_INDEX" val="13"/>
  <p:tag name="KSO_WM_UNIT_TEXT_FILL_TYPE" val="1"/>
  <p:tag name="KSO_WM_TEMPLATE_ASSEMBLE_XID" val="60656f6a4054ed1e2fb809a8"/>
  <p:tag name="KSO_WM_TEMPLATE_ASSEMBLE_GROUPID" val="60656f6a4054ed1e2fb809a8"/>
</p:tagLst>
</file>

<file path=ppt/tags/tag72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3661_1*f*2"/>
  <p:tag name="KSO_WM_TEMPLATE_CATEGORY" val="diagram"/>
  <p:tag name="KSO_WM_TEMPLATE_INDEX" val="20213661"/>
  <p:tag name="KSO_WM_UNIT_LAYERLEVEL" val="1"/>
  <p:tag name="KSO_WM_TAG_VERSION" val="1.0"/>
  <p:tag name="KSO_WM_UNIT_DEFAULT_FONT" val="14;20;2"/>
  <p:tag name="KSO_WM_UNIT_BLOCK" val="0"/>
  <p:tag name="KSO_WM_UNIT_VALUE" val="32"/>
  <p:tag name="KSO_WM_UNIT_SHOW_EDIT_AREA_INDICATION" val="1"/>
  <p:tag name="KSO_WM_CHIP_GROUPID" val="5e6b05596848fb12bee65ac8"/>
  <p:tag name="KSO_WM_CHIP_XID" val="5e6b05596848fb12bee65aca"/>
  <p:tag name="KSO_WM_UNIT_DEC_AREA_ID" val="9eaf88e43c344748a25d56d0cefdf67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875af400209c417790f035df00ab4afa"/>
  <p:tag name="KSO_WM_UNIT_TEXT_FILL_FORE_SCHEMECOLOR_INDEX_BRIGHTNESS" val="0.25"/>
  <p:tag name="KSO_WM_UNIT_TEXT_FILL_FORE_SCHEMECOLOR_INDEX" val="13"/>
  <p:tag name="KSO_WM_UNIT_TEXT_FILL_TYPE" val="1"/>
  <p:tag name="KSO_WM_TEMPLATE_ASSEMBLE_XID" val="60656f6a4054ed1e2fb809a8"/>
  <p:tag name="KSO_WM_TEMPLATE_ASSEMBLE_GROUPID" val="60656f6a4054ed1e2fb809a8"/>
</p:tagLst>
</file>

<file path=ppt/tags/tag73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3661_1*f*2"/>
  <p:tag name="KSO_WM_TEMPLATE_CATEGORY" val="diagram"/>
  <p:tag name="KSO_WM_TEMPLATE_INDEX" val="20213661"/>
  <p:tag name="KSO_WM_UNIT_LAYERLEVEL" val="1"/>
  <p:tag name="KSO_WM_TAG_VERSION" val="1.0"/>
  <p:tag name="KSO_WM_UNIT_DEFAULT_FONT" val="14;20;2"/>
  <p:tag name="KSO_WM_UNIT_BLOCK" val="0"/>
  <p:tag name="KSO_WM_UNIT_VALUE" val="32"/>
  <p:tag name="KSO_WM_UNIT_SHOW_EDIT_AREA_INDICATION" val="1"/>
  <p:tag name="KSO_WM_CHIP_GROUPID" val="5e6b05596848fb12bee65ac8"/>
  <p:tag name="KSO_WM_CHIP_XID" val="5e6b05596848fb12bee65aca"/>
  <p:tag name="KSO_WM_UNIT_DEC_AREA_ID" val="9eaf88e43c344748a25d56d0cefdf67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875af400209c417790f035df00ab4afa"/>
  <p:tag name="KSO_WM_UNIT_TEXT_FILL_FORE_SCHEMECOLOR_INDEX_BRIGHTNESS" val="0.25"/>
  <p:tag name="KSO_WM_UNIT_TEXT_FILL_FORE_SCHEMECOLOR_INDEX" val="13"/>
  <p:tag name="KSO_WM_UNIT_TEXT_FILL_TYPE" val="1"/>
  <p:tag name="KSO_WM_TEMPLATE_ASSEMBLE_XID" val="60656f6a4054ed1e2fb809a8"/>
  <p:tag name="KSO_WM_TEMPLATE_ASSEMBLE_GROUPID" val="60656f6a4054ed1e2fb809a8"/>
</p:tagLst>
</file>

<file path=ppt/tags/tag74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ID" val="diagram20213661_1*f*2"/>
  <p:tag name="KSO_WM_TEMPLATE_CATEGORY" val="diagram"/>
  <p:tag name="KSO_WM_TEMPLATE_INDEX" val="20213661"/>
  <p:tag name="KSO_WM_UNIT_LAYERLEVEL" val="1"/>
  <p:tag name="KSO_WM_TAG_VERSION" val="1.0"/>
  <p:tag name="KSO_WM_UNIT_DEFAULT_FONT" val="14;20;2"/>
  <p:tag name="KSO_WM_UNIT_BLOCK" val="0"/>
  <p:tag name="KSO_WM_UNIT_VALUE" val="32"/>
  <p:tag name="KSO_WM_UNIT_SHOW_EDIT_AREA_INDICATION" val="1"/>
  <p:tag name="KSO_WM_CHIP_GROUPID" val="5e6b05596848fb12bee65ac8"/>
  <p:tag name="KSO_WM_CHIP_XID" val="5e6b05596848fb12bee65aca"/>
  <p:tag name="KSO_WM_UNIT_DEC_AREA_ID" val="9eaf88e43c344748a25d56d0cefdf67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875af400209c417790f035df00ab4afa"/>
  <p:tag name="KSO_WM_UNIT_TEXT_FILL_FORE_SCHEMECOLOR_INDEX_BRIGHTNESS" val="0.25"/>
  <p:tag name="KSO_WM_UNIT_TEXT_FILL_FORE_SCHEMECOLOR_INDEX" val="13"/>
  <p:tag name="KSO_WM_UNIT_TEXT_FILL_TYPE" val="1"/>
  <p:tag name="KSO_WM_TEMPLATE_ASSEMBLE_XID" val="60656f6a4054ed1e2fb809a8"/>
  <p:tag name="KSO_WM_TEMPLATE_ASSEMBLE_GROUPID" val="60656f6a4054ed1e2fb809a8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6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diagram20213661_1*f*2"/>
  <p:tag name="KSO_WM_TEMPLATE_CATEGORY" val="diagram"/>
  <p:tag name="KSO_WM_TEMPLATE_INDEX" val="20213661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2"/>
  <p:tag name="KSO_WM_UNIT_SHOW_EDIT_AREA_INDICATION" val="1"/>
  <p:tag name="KSO_WM_CHIP_GROUPID" val="5e6b05596848fb12bee65ac8"/>
  <p:tag name="KSO_WM_CHIP_XID" val="5e6b05596848fb12bee65aca"/>
  <p:tag name="KSO_WM_UNIT_DEC_AREA_ID" val="9eaf88e43c344748a25d56d0cefdf67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875af400209c417790f035df00ab4afa"/>
  <p:tag name="KSO_WM_UNIT_TEXT_FILL_FORE_SCHEMECOLOR_INDEX_BRIGHTNESS" val="0.25"/>
  <p:tag name="KSO_WM_UNIT_TEXT_FILL_FORE_SCHEMECOLOR_INDEX" val="13"/>
  <p:tag name="KSO_WM_UNIT_TEXT_FILL_TYPE" val="1"/>
  <p:tag name="KSO_WM_TEMPLATE_ASSEMBLE_XID" val="60656f6a4054ed1e2fb809a8"/>
  <p:tag name="KSO_WM_TEMPLATE_ASSEMBLE_GROUPID" val="60656f6a4054ed1e2fb809a8"/>
</p:tagLst>
</file>

<file path=ppt/tags/tag77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diagram20213661_1*f*2"/>
  <p:tag name="KSO_WM_TEMPLATE_CATEGORY" val="diagram"/>
  <p:tag name="KSO_WM_TEMPLATE_INDEX" val="20213661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2"/>
  <p:tag name="KSO_WM_UNIT_SHOW_EDIT_AREA_INDICATION" val="1"/>
  <p:tag name="KSO_WM_CHIP_GROUPID" val="5e6b05596848fb12bee65ac8"/>
  <p:tag name="KSO_WM_CHIP_XID" val="5e6b05596848fb12bee65aca"/>
  <p:tag name="KSO_WM_UNIT_DEC_AREA_ID" val="9eaf88e43c344748a25d56d0cefdf67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875af400209c417790f035df00ab4afa"/>
  <p:tag name="KSO_WM_UNIT_TEXT_FILL_FORE_SCHEMECOLOR_INDEX_BRIGHTNESS" val="0.25"/>
  <p:tag name="KSO_WM_UNIT_TEXT_FILL_FORE_SCHEMECOLOR_INDEX" val="13"/>
  <p:tag name="KSO_WM_UNIT_TEXT_FILL_TYPE" val="1"/>
  <p:tag name="KSO_WM_TEMPLATE_ASSEMBLE_XID" val="60656f6a4054ed1e2fb809a8"/>
  <p:tag name="KSO_WM_TEMPLATE_ASSEMBLE_GROUPID" val="60656f6a4054ed1e2fb809a8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9.xml><?xml version="1.0" encoding="utf-8"?>
<p:tagLst xmlns:p="http://schemas.openxmlformats.org/presentationml/2006/main">
  <p:tag name="KSO_WM_UNIT_TABLE_BEAUTIFY" val="smartTable{3a6e75d6-5592-4c21-861a-521c89d2f839}"/>
  <p:tag name="TABLE_ENDDRAG_ORIGIN_RECT" val="863*293"/>
  <p:tag name="TABLE_ENDDRAG_RECT" val="47*117*863*293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1.xml><?xml version="1.0" encoding="utf-8"?>
<p:tagLst xmlns:p="http://schemas.openxmlformats.org/presentationml/2006/main">
  <p:tag name="KSO_WM_UNIT_PLACING_PICTURE_USER_VIEWPORT" val="{&quot;height&quot;:2293,&quot;width&quot;:6895}"/>
</p:tagLst>
</file>

<file path=ppt/tags/tag82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diagram20213661_1*f*2"/>
  <p:tag name="KSO_WM_TEMPLATE_CATEGORY" val="diagram"/>
  <p:tag name="KSO_WM_TEMPLATE_INDEX" val="20213661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2"/>
  <p:tag name="KSO_WM_UNIT_SHOW_EDIT_AREA_INDICATION" val="1"/>
  <p:tag name="KSO_WM_CHIP_GROUPID" val="5e6b05596848fb12bee65ac8"/>
  <p:tag name="KSO_WM_CHIP_XID" val="5e6b05596848fb12bee65aca"/>
  <p:tag name="KSO_WM_UNIT_DEC_AREA_ID" val="9eaf88e43c344748a25d56d0cefdf67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875af400209c417790f035df00ab4afa"/>
  <p:tag name="KSO_WM_UNIT_TEXT_FILL_FORE_SCHEMECOLOR_INDEX_BRIGHTNESS" val="0.25"/>
  <p:tag name="KSO_WM_UNIT_TEXT_FILL_FORE_SCHEMECOLOR_INDEX" val="13"/>
  <p:tag name="KSO_WM_UNIT_TEXT_FILL_TYPE" val="1"/>
  <p:tag name="KSO_WM_TEMPLATE_ASSEMBLE_XID" val="60656f6a4054ed1e2fb809a8"/>
  <p:tag name="KSO_WM_TEMPLATE_ASSEMBLE_GROUPID" val="60656f6a4054ed1e2fb809a8"/>
</p:tagLst>
</file>

<file path=ppt/tags/tag83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diagram20213661_1*f*2"/>
  <p:tag name="KSO_WM_TEMPLATE_CATEGORY" val="diagram"/>
  <p:tag name="KSO_WM_TEMPLATE_INDEX" val="20213661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2"/>
  <p:tag name="KSO_WM_UNIT_SHOW_EDIT_AREA_INDICATION" val="1"/>
  <p:tag name="KSO_WM_CHIP_GROUPID" val="5e6b05596848fb12bee65ac8"/>
  <p:tag name="KSO_WM_CHIP_XID" val="5e6b05596848fb12bee65aca"/>
  <p:tag name="KSO_WM_UNIT_DEC_AREA_ID" val="9eaf88e43c344748a25d56d0cefdf67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875af400209c417790f035df00ab4afa"/>
  <p:tag name="KSO_WM_UNIT_TEXT_FILL_FORE_SCHEMECOLOR_INDEX_BRIGHTNESS" val="0.25"/>
  <p:tag name="KSO_WM_UNIT_TEXT_FILL_FORE_SCHEMECOLOR_INDEX" val="13"/>
  <p:tag name="KSO_WM_UNIT_TEXT_FILL_TYPE" val="1"/>
  <p:tag name="KSO_WM_TEMPLATE_ASSEMBLE_XID" val="60656f6a4054ed1e2fb809a8"/>
  <p:tag name="KSO_WM_TEMPLATE_ASSEMBLE_GROUPID" val="60656f6a4054ed1e2fb809a8"/>
</p:tagLst>
</file>

<file path=ppt/tags/tag8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5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diagram20213661_1*f*2"/>
  <p:tag name="KSO_WM_TEMPLATE_CATEGORY" val="diagram"/>
  <p:tag name="KSO_WM_TEMPLATE_INDEX" val="20213661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2"/>
  <p:tag name="KSO_WM_UNIT_SHOW_EDIT_AREA_INDICATION" val="1"/>
  <p:tag name="KSO_WM_CHIP_GROUPID" val="5e6b05596848fb12bee65ac8"/>
  <p:tag name="KSO_WM_CHIP_XID" val="5e6b05596848fb12bee65aca"/>
  <p:tag name="KSO_WM_UNIT_DEC_AREA_ID" val="9eaf88e43c344748a25d56d0cefdf67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lm&quot;,&quot;fill_mode&quot;:&quot;full&quot;,&quot;sacle_strategy&quot;:&quot;smart&quot;}"/>
  <p:tag name="KSO_WM_ASSEMBLE_CHIP_INDEX" val="875af400209c417790f035df00ab4afa"/>
  <p:tag name="KSO_WM_UNIT_TEXT_FILL_FORE_SCHEMECOLOR_INDEX_BRIGHTNESS" val="0.25"/>
  <p:tag name="KSO_WM_UNIT_TEXT_FILL_FORE_SCHEMECOLOR_INDEX" val="13"/>
  <p:tag name="KSO_WM_UNIT_TEXT_FILL_TYPE" val="1"/>
  <p:tag name="KSO_WM_TEMPLATE_ASSEMBLE_XID" val="60656f6a4054ed1e2fb809a8"/>
  <p:tag name="KSO_WM_TEMPLATE_ASSEMBLE_GROUPID" val="60656f6a4054ed1e2fb809a8"/>
</p:tagLst>
</file>

<file path=ppt/tags/tag8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7.xml><?xml version="1.0" encoding="utf-8"?>
<p:tagLst xmlns:p="http://schemas.openxmlformats.org/presentationml/2006/main">
  <p:tag name="KSO_WM_UNIT_TABLE_BEAUTIFY" val="smartTable{dde4d2f3-83b0-4dd7-9e05-a399bd96a75f}"/>
</p:tagLst>
</file>

<file path=ppt/tags/tag88.xml><?xml version="1.0" encoding="utf-8"?>
<p:tagLst xmlns:p="http://schemas.openxmlformats.org/presentationml/2006/main">
  <p:tag name="KSO_WM_UNIT_PLACING_PICTURE_USER_VIEWPORT" val="{&quot;height&quot;:5325,&quot;width&quot;:7110}"/>
</p:tagLst>
</file>

<file path=ppt/tags/tag8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2.xml><?xml version="1.0" encoding="utf-8"?>
<p:tagLst xmlns:p="http://schemas.openxmlformats.org/presentationml/2006/main">
  <p:tag name="COMMONDATA" val="eyJoZGlkIjoiZWViODcyMWM5YTkzOThlMjYwNTJlZDM2NWRjNGE5NDcifQ=="/>
  <p:tag name="KSO_WPP_MARK_KEY" val="343c575f-cb73-4c0a-9c06-622aad233b5d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1557</Words>
  <Application>WPS 演示</Application>
  <PresentationFormat>宽屏</PresentationFormat>
  <Paragraphs>141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宋体</vt:lpstr>
      <vt:lpstr>Wingdings</vt:lpstr>
      <vt:lpstr>Wingdings</vt:lpstr>
      <vt:lpstr>微软雅黑</vt:lpstr>
      <vt:lpstr>Segoe UI</vt:lpstr>
      <vt:lpstr>Calibri</vt:lpstr>
      <vt:lpstr>Candara</vt:lpstr>
      <vt:lpstr>Calibri</vt:lpstr>
      <vt:lpstr>Century Gothic</vt:lpstr>
      <vt:lpstr>Verdana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What type of writing is it?</vt:lpstr>
      <vt:lpstr>PowerPoint 演示文稿</vt:lpstr>
      <vt:lpstr>2. What do you have in common with Tina? </vt:lpstr>
      <vt:lpstr>PowerPoint 演示文稿</vt:lpstr>
      <vt:lpstr>PowerPoint 演示文稿</vt:lpstr>
      <vt:lpstr> </vt:lpstr>
      <vt:lpstr>PowerPoint 演示文稿</vt:lpstr>
      <vt:lpstr>Compare and Contrast 对比 (Group work)</vt:lpstr>
      <vt:lpstr>PowerPoint 演示文稿</vt:lpstr>
      <vt:lpstr>Appreciation</vt:lpstr>
      <vt:lpstr>Homework /Due 26th Oct.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可乐</cp:lastModifiedBy>
  <cp:revision>168</cp:revision>
  <dcterms:created xsi:type="dcterms:W3CDTF">2019-06-19T02:08:00Z</dcterms:created>
  <dcterms:modified xsi:type="dcterms:W3CDTF">2022-10-25T05:09:04Z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2052-11.1.0.12598</vt:lpwstr>
  </property>
  <property fmtid="{D5CDD505-2E9C-101B-9397-08002B2CF9AE}" pid="3" name="ICV">
    <vt:lpwstr>2714BC2042754196817988410A36725A</vt:lpwstr>
  </property>
</Properties>
</file>