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40"/>
  </p:handoutMasterIdLst>
  <p:sldIdLst>
    <p:sldId id="256" r:id="rId3"/>
    <p:sldId id="401" r:id="rId4"/>
    <p:sldId id="259" r:id="rId5"/>
    <p:sldId id="260" r:id="rId6"/>
    <p:sldId id="435" r:id="rId7"/>
    <p:sldId id="298" r:id="rId8"/>
    <p:sldId id="400" r:id="rId9"/>
    <p:sldId id="300" r:id="rId10"/>
    <p:sldId id="302" r:id="rId11"/>
    <p:sldId id="303" r:id="rId13"/>
    <p:sldId id="304" r:id="rId14"/>
    <p:sldId id="399" r:id="rId15"/>
    <p:sldId id="306" r:id="rId16"/>
    <p:sldId id="305" r:id="rId17"/>
    <p:sldId id="307" r:id="rId18"/>
    <p:sldId id="308" r:id="rId19"/>
    <p:sldId id="309" r:id="rId20"/>
    <p:sldId id="310" r:id="rId21"/>
    <p:sldId id="311" r:id="rId22"/>
    <p:sldId id="313" r:id="rId23"/>
    <p:sldId id="383" r:id="rId24"/>
    <p:sldId id="314" r:id="rId25"/>
    <p:sldId id="315" r:id="rId26"/>
    <p:sldId id="316" r:id="rId27"/>
    <p:sldId id="355" r:id="rId28"/>
    <p:sldId id="277" r:id="rId29"/>
    <p:sldId id="356" r:id="rId30"/>
    <p:sldId id="357" r:id="rId31"/>
    <p:sldId id="284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9144000" cy="5143500"/>
  <p:notesSz cx="6858000" cy="9144000"/>
  <p:custDataLst>
    <p:tags r:id="rId4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zwddbt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FF"/>
    <a:srgbClr val="0000FF"/>
    <a:srgbClr val="FF0066"/>
    <a:srgbClr val="99FF33"/>
    <a:srgbClr val="00FF99"/>
    <a:srgbClr val="AE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134" y="-84"/>
      </p:cViewPr>
      <p:guideLst>
        <p:guide orient="horz" pos="17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4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33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9635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16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168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373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3731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577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782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7827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98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9875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192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pPr eaLnBrk="1" latinLnBrk="0" hangingPunct="1"/>
            <a:fld id="{11DF6C85-580E-49AA-8C0F-7282E851D184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kumimoji="0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6D95434A-1094-4C26-ADA4-1AB6210859AE}" type="slidenum">
              <a:rPr kumimoji="0" lang="en-US" smtClean="0"/>
            </a:fld>
            <a:endParaRPr kumimoji="0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tags" Target="../tags/tag1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3.xml"/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8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8.xml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8.xml"/><Relationship Id="rId1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8.xml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3.xml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标题 1"/>
          <p:cNvSpPr txBox="1"/>
          <p:nvPr/>
        </p:nvSpPr>
        <p:spPr>
          <a:xfrm>
            <a:off x="466725" y="195263"/>
            <a:ext cx="720725" cy="1965325"/>
          </a:xfrm>
          <a:prstGeom prst="rect">
            <a:avLst/>
          </a:prstGeom>
          <a:noFill/>
          <a:ln w="12700">
            <a:noFill/>
          </a:ln>
        </p:spPr>
        <p:txBody>
          <a:bodyPr vert="eaVert" anchor="t" anchorCtr="0"/>
          <a:p>
            <a:pPr algn="ctr"/>
            <a:endParaRPr lang="en-US" altLang="zh-CN" sz="40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1463" cy="518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113" cy="518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0"/>
            <a:ext cx="8831263" cy="5191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矩形 1"/>
          <p:cNvSpPr/>
          <p:nvPr/>
        </p:nvSpPr>
        <p:spPr>
          <a:xfrm>
            <a:off x="792163" y="195263"/>
            <a:ext cx="7561262" cy="7556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35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3" name="文本框 2"/>
          <p:cNvSpPr txBox="1"/>
          <p:nvPr/>
        </p:nvSpPr>
        <p:spPr>
          <a:xfrm>
            <a:off x="693738" y="339725"/>
            <a:ext cx="726281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我和母亲坐着小船，到乡下外祖父家里去。我们坐在船舱里。天下着大雨，雨点打在船篷上，沙啦、沙啦地响。</a:t>
            </a:r>
            <a:endParaRPr lang="zh-CN" altLang="en-US" sz="3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364" name="文本框 3"/>
          <p:cNvSpPr txBox="1"/>
          <p:nvPr/>
        </p:nvSpPr>
        <p:spPr>
          <a:xfrm>
            <a:off x="611188" y="1276350"/>
            <a:ext cx="7593012" cy="12715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船夫披着蓑衣在船后用力地摇着橹。</a:t>
            </a:r>
            <a:endParaRPr lang="zh-CN" altLang="en-US" sz="3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7" name="图片 66" descr="view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435600" y="2715895"/>
            <a:ext cx="3410585" cy="23228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15960" y="3724434"/>
            <a:ext cx="805815" cy="747236"/>
            <a:chOff x="4068211" y="1426981"/>
            <a:chExt cx="5568286" cy="996513"/>
          </a:xfrm>
        </p:grpSpPr>
        <p:sp>
          <p:nvSpPr>
            <p:cNvPr id="15" name="椭圆形标注 14"/>
            <p:cNvSpPr/>
            <p:nvPr/>
          </p:nvSpPr>
          <p:spPr>
            <a:xfrm>
              <a:off x="4068211" y="1427207"/>
              <a:ext cx="5568286" cy="996287"/>
            </a:xfrm>
            <a:prstGeom prst="wedgeEllipseCallout">
              <a:avLst>
                <a:gd name="adj1" fmla="val -50735"/>
                <a:gd name="adj2" fmla="val 4880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000"/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4954468" y="1426981"/>
              <a:ext cx="3674723" cy="8603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000" b="1" dirty="0" smtClean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橹</a:t>
              </a:r>
              <a:endParaRPr lang="zh-CN" altLang="en-US" sz="3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7405" y="2916555"/>
            <a:ext cx="4057015" cy="1775460"/>
            <a:chOff x="1303" y="4593"/>
            <a:chExt cx="6389" cy="2796"/>
          </a:xfrm>
        </p:grpSpPr>
        <p:pic>
          <p:nvPicPr>
            <p:cNvPr id="6" name="图片 5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03" y="4593"/>
              <a:ext cx="4200" cy="279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" name="组合 10"/>
            <p:cNvGrpSpPr/>
            <p:nvPr/>
          </p:nvGrpSpPr>
          <p:grpSpPr>
            <a:xfrm>
              <a:off x="5742" y="5071"/>
              <a:ext cx="1950" cy="1177"/>
              <a:chOff x="4068211" y="1426981"/>
              <a:chExt cx="6288296" cy="996513"/>
            </a:xfrm>
          </p:grpSpPr>
          <p:sp>
            <p:nvSpPr>
              <p:cNvPr id="12" name="椭圆形标注 11"/>
              <p:cNvSpPr/>
              <p:nvPr/>
            </p:nvSpPr>
            <p:spPr>
              <a:xfrm>
                <a:off x="4068211" y="1427207"/>
                <a:ext cx="5568286" cy="996287"/>
              </a:xfrm>
              <a:prstGeom prst="wedgeEllipseCallout">
                <a:avLst>
                  <a:gd name="adj1" fmla="val -50735"/>
                  <a:gd name="adj2" fmla="val 4880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000"/>
              </a:p>
            </p:txBody>
          </p:sp>
          <p:sp>
            <p:nvSpPr>
              <p:cNvPr id="4" name="TextBox 9"/>
              <p:cNvSpPr txBox="1">
                <a:spLocks noChangeArrowheads="1"/>
              </p:cNvSpPr>
              <p:nvPr/>
            </p:nvSpPr>
            <p:spPr bwMode="auto">
              <a:xfrm>
                <a:off x="4954349" y="1426981"/>
                <a:ext cx="5402158" cy="86020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p>
                <a:pPr>
                  <a:lnSpc>
                    <a:spcPct val="120000"/>
                  </a:lnSpc>
                </a:pPr>
                <a:r>
                  <a:rPr lang="zh-CN" altLang="en-US" sz="3000" b="1" dirty="0" smtClean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蓑衣</a:t>
                </a:r>
                <a:endParaRPr lang="zh-CN" altLang="en-US" sz="3000" b="1" dirty="0" smtClean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36004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我看见一只彩色的小鸟站在船头，多么美丽啊！它的羽毛是翠绿的，翅膀带着一些蓝色，比鹦鹉还漂亮。它还有一张红色的长嘴。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矩形 1"/>
          <p:cNvSpPr/>
          <p:nvPr/>
        </p:nvSpPr>
        <p:spPr>
          <a:xfrm>
            <a:off x="247015" y="2139950"/>
            <a:ext cx="4380230" cy="2084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它的羽毛是翠绿的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翅膀带着一些蓝色</a:t>
            </a:r>
            <a:endParaRPr lang="zh-CN" altLang="en-US" sz="3200" b="1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它还有一张红色的长嘴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03800" y="267335"/>
            <a:ext cx="3916045" cy="487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36004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我看见一只彩色的小鸟站在船头，多么美丽啊！它的羽毛是翠绿的，翅膀带着一些蓝色，比鹦鹉还漂亮。它还有一张红色的长嘴。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58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59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1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2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3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4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5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6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7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8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9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0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1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2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3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4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5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6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7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8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9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0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1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2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3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4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5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6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7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8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9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0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1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2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3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4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5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6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7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8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99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0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1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2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3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4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5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6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7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8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09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0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1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2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3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4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5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6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7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8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19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0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1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2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3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4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5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6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7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8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29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0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1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2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3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4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5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6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7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8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39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0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1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2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3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4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5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6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7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8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49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0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1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2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3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4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5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6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557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288" y="1635125"/>
            <a:ext cx="7894637" cy="11985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它什么时候飞来的呢？它静悄悄地停在船头不知有多久了。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2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3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4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5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7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8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0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1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2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3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4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5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6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7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8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9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0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1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2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3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4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5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6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7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8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09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0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1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2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3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4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5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6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7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8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9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0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1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2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3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4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5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6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7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8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9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0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1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2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3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4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5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6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7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8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39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0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1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2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3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4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5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6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7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8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9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0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1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2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3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4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5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6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7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8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9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0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1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2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3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4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5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6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7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8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69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0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1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2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3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4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5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6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7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8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9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80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81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288" y="1635125"/>
            <a:ext cx="7894637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它站在那里做什么呢？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6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7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9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1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2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3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4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5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6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7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8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9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0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1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2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3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4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5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6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7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8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9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0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1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2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3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4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5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6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7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8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9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0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1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2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3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4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5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6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7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8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9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0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1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2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3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4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5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6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7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8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59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0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1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2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3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4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5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6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7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8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69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0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1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2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3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4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5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6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7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8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79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0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1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2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3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4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5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6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7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8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89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0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1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2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3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4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5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6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7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8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99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0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1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2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3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4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5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6512" y="1695450"/>
            <a:ext cx="843756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难道它要和我们一起坐船到外祖父家里去吗？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0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1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2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3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4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5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6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7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8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9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0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1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2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3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4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5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6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7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8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9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0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1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2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3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4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5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6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7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8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9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0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1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2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3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4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5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6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7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8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69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0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1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2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3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4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5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6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7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8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79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0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1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2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3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4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5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6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7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8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89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0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1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2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3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4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5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6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7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8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99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0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1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2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3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4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5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6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7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8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09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0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1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2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3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4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5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6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7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8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19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0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1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2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3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4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5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6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7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8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629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288" y="1635125"/>
            <a:ext cx="7894637" cy="1752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它什么时候飞来的呢？它静悄悄地停在船头不知有多久了。它站在那里做什么呢？难道它要和我们一起坐船到外祖父家里去吗？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96850" y="628650"/>
            <a:ext cx="8750300" cy="359886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我正想着，它一下子冲进水里，不见了。可是，没一会儿，它飞起来了，红色的长嘴衔着一条小鱼。它站在船头，一口把小鱼吞了下去。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椭圆 1">
            <a:hlinkClick r:id="rId1" action="ppaction://hlinksldjump"/>
          </p:cNvPr>
          <p:cNvSpPr/>
          <p:nvPr/>
        </p:nvSpPr>
        <p:spPr>
          <a:xfrm>
            <a:off x="755650" y="4876800"/>
            <a:ext cx="309563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椭圆 2">
            <a:hlinkClick r:id="rId2" action="ppaction://hlinksldjump"/>
          </p:cNvPr>
          <p:cNvSpPr/>
          <p:nvPr/>
        </p:nvSpPr>
        <p:spPr>
          <a:xfrm>
            <a:off x="1979613" y="4875213"/>
            <a:ext cx="309563" cy="268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>
            <a:hlinkClick r:id="rId3" action="ppaction://hlinksldjump"/>
          </p:cNvPr>
          <p:cNvSpPr/>
          <p:nvPr/>
        </p:nvSpPr>
        <p:spPr>
          <a:xfrm>
            <a:off x="3059113" y="4876800"/>
            <a:ext cx="309563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" name="椭圆 4">
            <a:hlinkClick r:id="rId4" action="ppaction://hlinksldjump"/>
          </p:cNvPr>
          <p:cNvSpPr/>
          <p:nvPr/>
        </p:nvSpPr>
        <p:spPr>
          <a:xfrm>
            <a:off x="5795963" y="4875213"/>
            <a:ext cx="309563" cy="268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椭圆 5">
            <a:hlinkClick r:id="rId5" action="ppaction://hlinksldjump"/>
          </p:cNvPr>
          <p:cNvSpPr/>
          <p:nvPr/>
        </p:nvSpPr>
        <p:spPr>
          <a:xfrm>
            <a:off x="4498975" y="4803775"/>
            <a:ext cx="311150" cy="268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等腰三角形 6">
            <a:hlinkClick r:id="rId6" action="ppaction://hlinksldjump"/>
          </p:cNvPr>
          <p:cNvSpPr/>
          <p:nvPr/>
        </p:nvSpPr>
        <p:spPr>
          <a:xfrm>
            <a:off x="8388350" y="4659630"/>
            <a:ext cx="360045" cy="431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78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79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1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2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3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4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5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6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7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8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9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0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1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2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3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4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5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6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7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8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9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0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1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2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3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4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5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6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7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8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09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0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1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2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3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4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5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6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7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8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19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0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1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2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3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4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5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6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7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8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29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0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1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2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3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4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5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6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7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8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39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0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1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2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3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4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5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6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7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8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49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0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1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2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3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4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5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6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7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8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59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0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1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2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3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4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5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6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7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8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69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0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1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2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3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4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5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6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677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0" y="1019175"/>
            <a:ext cx="2473325" cy="14208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冲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" cstate="print"/>
          <a:srcRect t="-3" b="2986"/>
          <a:stretch>
            <a:fillRect/>
          </a:stretch>
        </p:blipFill>
        <p:spPr bwMode="auto">
          <a:xfrm>
            <a:off x="4253865" y="839470"/>
            <a:ext cx="2734945" cy="201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椭圆 3">
            <a:hlinkClick r:id="rId2" action="ppaction://hlinksldjump"/>
          </p:cNvPr>
          <p:cNvSpPr/>
          <p:nvPr/>
        </p:nvSpPr>
        <p:spPr>
          <a:xfrm>
            <a:off x="7451725" y="4443730"/>
            <a:ext cx="720090" cy="432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080"/>
            <a:ext cx="9120505" cy="514858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033713" y="1538288"/>
            <a:ext cx="700088" cy="7000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0" name="文本框 1"/>
          <p:cNvSpPr txBox="1"/>
          <p:nvPr/>
        </p:nvSpPr>
        <p:spPr>
          <a:xfrm>
            <a:off x="2771775" y="555625"/>
            <a:ext cx="5575300" cy="768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15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搭船的鸟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2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3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5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9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3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4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5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6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7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8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9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0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1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2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3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4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5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6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7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8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9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0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1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2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3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4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5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6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7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8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9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0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1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2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3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4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5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6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7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8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9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0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1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2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3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4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5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6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7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8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9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0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1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2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3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4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5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6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7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8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9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0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1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2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3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4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5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6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7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8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9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0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1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2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3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4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5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6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7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8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9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0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1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2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3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4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5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6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7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8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9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700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701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3288" y="1035050"/>
            <a:ext cx="1922462" cy="14208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飞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703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3138" y="642938"/>
            <a:ext cx="3398837" cy="2547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>
            <a:hlinkClick r:id="rId2" action="ppaction://hlinksldjump"/>
          </p:cNvPr>
          <p:cNvSpPr/>
          <p:nvPr/>
        </p:nvSpPr>
        <p:spPr>
          <a:xfrm>
            <a:off x="8315960" y="4660265"/>
            <a:ext cx="575945" cy="360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2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3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5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9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3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4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5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6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7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8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9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0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1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2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3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4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5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6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7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8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9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0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1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2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3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4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5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6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7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8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9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0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1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2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3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4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5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6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7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8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9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0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1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2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3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4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5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6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7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8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59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0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1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2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3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4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5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6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7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8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69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0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1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2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3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4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5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6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7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8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79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0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1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2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3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4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5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6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7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8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89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0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1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2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3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4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5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6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7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8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99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700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701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3288" y="1035050"/>
            <a:ext cx="1922462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衔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>
            <a:hlinkClick r:id="rId1" action="ppaction://hlinksldjump"/>
          </p:cNvPr>
          <p:cNvSpPr/>
          <p:nvPr/>
        </p:nvSpPr>
        <p:spPr>
          <a:xfrm>
            <a:off x="8315960" y="4660265"/>
            <a:ext cx="575945" cy="360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728" name="图片 3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25" y="824548"/>
            <a:ext cx="3124200" cy="2627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1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3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4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5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6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8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0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1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2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3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4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5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6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7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8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9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0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1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2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3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4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5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6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7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8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79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0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1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2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3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4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5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6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7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8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9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0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1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2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3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4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5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6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7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8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99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0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1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2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3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4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5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6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7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8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09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0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1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2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3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4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5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6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7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8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19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0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1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2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3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4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5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6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7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8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29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0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1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2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3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4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5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6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7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8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39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0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1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2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3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4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5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6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7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8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749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50975" y="1504950"/>
            <a:ext cx="1509713" cy="14208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站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751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0" y="788988"/>
            <a:ext cx="2860675" cy="321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>
            <a:hlinkClick r:id="rId2" action="ppaction://hlinksldjump"/>
          </p:cNvPr>
          <p:cNvSpPr/>
          <p:nvPr/>
        </p:nvSpPr>
        <p:spPr>
          <a:xfrm>
            <a:off x="7668260" y="4443730"/>
            <a:ext cx="503555" cy="288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4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5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7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8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9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0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1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2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3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4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5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6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7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8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9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0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1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2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3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4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5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6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7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8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99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0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1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2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3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4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5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6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7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8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09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0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1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2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3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4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5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6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7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8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9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0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1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2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3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4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5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6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7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8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29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0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1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2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3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4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5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6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7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8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39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0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1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2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3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4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5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6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7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8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49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0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1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2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3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4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5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6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7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8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59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0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1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2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3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4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5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6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7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8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69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70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71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72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73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49413" y="1609725"/>
            <a:ext cx="2182812" cy="1419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吞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775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0" y="1257300"/>
            <a:ext cx="3133725" cy="2446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>
            <a:hlinkClick r:id="rId2" action="ppaction://hlinksldjump"/>
          </p:cNvPr>
          <p:cNvSpPr/>
          <p:nvPr/>
        </p:nvSpPr>
        <p:spPr>
          <a:xfrm>
            <a:off x="8028305" y="4516120"/>
            <a:ext cx="6477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698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699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0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1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2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3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4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5" name="文本框 15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6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7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8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9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0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1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2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3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4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5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6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7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8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9" name="文本框 29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0" name="文本框 30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1" name="文本框 31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2" name="文本框 32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3" name="文本框 33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4" name="文本框 34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5" name="文本框 35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6" name="文本框 36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7" name="文本框 37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8" name="文本框 38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29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0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1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2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3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4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5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6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7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8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39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0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1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2" name="文本框 52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3" name="文本框 53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4" name="文本框 54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5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6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7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8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49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0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1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2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3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4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5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6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7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8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59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0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1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2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3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4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5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6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7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8" name="文本框 37"/>
          <p:cNvSpPr txBox="1"/>
          <p:nvPr/>
        </p:nvSpPr>
        <p:spPr>
          <a:xfrm rot="5220000">
            <a:off x="2454275" y="3011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69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0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1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2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3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4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5" name="文本框 32"/>
          <p:cNvSpPr txBox="1"/>
          <p:nvPr/>
        </p:nvSpPr>
        <p:spPr>
          <a:xfrm rot="-880739">
            <a:off x="66516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6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7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8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79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0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1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2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3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4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5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6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7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8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89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0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1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2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3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4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95" name="矩形 1"/>
          <p:cNvSpPr/>
          <p:nvPr/>
        </p:nvSpPr>
        <p:spPr>
          <a:xfrm>
            <a:off x="323850" y="411163"/>
            <a:ext cx="7993063" cy="682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796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2525" y="2549525"/>
            <a:ext cx="1568450" cy="1366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97" name="文本框 5"/>
          <p:cNvSpPr txBox="1"/>
          <p:nvPr/>
        </p:nvSpPr>
        <p:spPr>
          <a:xfrm>
            <a:off x="466725" y="1030288"/>
            <a:ext cx="9005888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冲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飞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衔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站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吞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798" name="图片 6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2540000"/>
            <a:ext cx="1608138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99" name="图片 7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2525713"/>
            <a:ext cx="1633538" cy="138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800" name="图片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88" y="2525713"/>
            <a:ext cx="1639887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t="-3" b="2986"/>
          <a:stretch>
            <a:fillRect/>
          </a:stretch>
        </p:blipFill>
        <p:spPr bwMode="auto">
          <a:xfrm>
            <a:off x="186690" y="2558415"/>
            <a:ext cx="1784985" cy="1316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96850" y="628650"/>
            <a:ext cx="8750300" cy="359886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我正想着，它一下子冲进水里，不见了。可是，没一会儿，它飞起来了，红色的长嘴衔着一条小鱼。它站在船头，一口把小鱼吞了下去。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8" name="文本框 1"/>
          <p:cNvSpPr txBox="1"/>
          <p:nvPr/>
        </p:nvSpPr>
        <p:spPr>
          <a:xfrm>
            <a:off x="3244850" y="3981450"/>
            <a:ext cx="271463" cy="2159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800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翠鸟捕鱼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28800" y="74295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96850" y="628650"/>
            <a:ext cx="8750300" cy="3598863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我正想着，它一下子冲进水里，不见了。可是，没一会儿，它飞起来了，红色的长嘴衔着一条小鱼。它站在船头，一口把小鱼吞了下去。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2123440" y="2788285"/>
            <a:ext cx="6970395" cy="221488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sz="2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lang="zh-CN" altLang="en-US" sz="2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我正想着，它一下子冲进水里，不见了。可是，没一会儿，它飞起来了，红色的长嘴衔着一条小鱼。它站在船头，一口把小鱼吞了下去。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79070" y="123825"/>
            <a:ext cx="6918960" cy="221488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 wrap="square">
            <a:spAutoFit/>
          </a:bodyPr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lang="en-US" altLang="zh-CN" sz="2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zh-CN" altLang="en-US" sz="2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我看见一只彩色的小鸟站在船头，多么美丽啊！它的羽毛是翠绿的，翅膀带着一些蓝色，比鹦鹉还漂亮。它还有一张红色的长嘴。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12405" y="843915"/>
            <a:ext cx="14097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静</a:t>
            </a:r>
            <a:endParaRPr lang="zh-CN" altLang="en-US" sz="6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9115" y="3220085"/>
            <a:ext cx="14097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</a:t>
            </a:r>
            <a:endParaRPr lang="zh-CN" altLang="en-US" sz="6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内容占位符 2"/>
          <p:cNvSpPr txBox="1"/>
          <p:nvPr/>
        </p:nvSpPr>
        <p:spPr>
          <a:xfrm>
            <a:off x="817880" y="1635125"/>
            <a:ext cx="7508875" cy="32677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黑体" panose="02010609060101010101" pitchFamily="49" charset="-122"/>
                <a:ea typeface="宋体" panose="02010600030101010101" pitchFamily="2" charset="-122"/>
              </a:rPr>
              <a:t>、朗读课文，进一步感受翠鸟的样子美，捕鱼快。</a:t>
            </a:r>
            <a:endParaRPr lang="zh-CN" altLang="en-US" sz="3200" b="1" dirty="0">
              <a:latin typeface="黑体" panose="02010609060101010101" pitchFamily="49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宋体" panose="02010600030101010101" pitchFamily="2" charset="-122"/>
              </a:rPr>
              <a:t>2</a:t>
            </a:r>
            <a:r>
              <a:rPr lang="zh-CN" altLang="en-US" sz="3200" b="1" dirty="0">
                <a:latin typeface="黑体" panose="02010609060101010101" pitchFamily="49" charset="-122"/>
                <a:ea typeface="宋体" panose="02010600030101010101" pitchFamily="2" charset="-122"/>
              </a:rPr>
              <a:t>、观察一种鸟，学着课文写一写它的样子。</a:t>
            </a:r>
            <a:endParaRPr lang="zh-CN" altLang="en-US" sz="3200" b="1" dirty="0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5529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313" y="233363"/>
            <a:ext cx="3000375" cy="1042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文本框 32"/>
          <p:cNvSpPr txBox="1"/>
          <p:nvPr/>
        </p:nvSpPr>
        <p:spPr>
          <a:xfrm>
            <a:off x="4475163" y="2925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文本框 34"/>
          <p:cNvSpPr txBox="1"/>
          <p:nvPr/>
        </p:nvSpPr>
        <p:spPr>
          <a:xfrm rot="-280097">
            <a:off x="3565525" y="12287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文本框 36"/>
          <p:cNvSpPr txBox="1"/>
          <p:nvPr/>
        </p:nvSpPr>
        <p:spPr>
          <a:xfrm rot="-5350866">
            <a:off x="5991225" y="13112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文本框 37"/>
          <p:cNvSpPr txBox="1"/>
          <p:nvPr/>
        </p:nvSpPr>
        <p:spPr>
          <a:xfrm rot="-4150866">
            <a:off x="5462588" y="17224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文本框 45"/>
          <p:cNvSpPr txBox="1"/>
          <p:nvPr/>
        </p:nvSpPr>
        <p:spPr>
          <a:xfrm rot="-5350866">
            <a:off x="6554788" y="13382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文本框 46"/>
          <p:cNvSpPr txBox="1"/>
          <p:nvPr/>
        </p:nvSpPr>
        <p:spPr>
          <a:xfrm rot="-424911">
            <a:off x="7202488" y="15700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文本框 47"/>
          <p:cNvSpPr txBox="1"/>
          <p:nvPr/>
        </p:nvSpPr>
        <p:spPr>
          <a:xfrm rot="-4150866">
            <a:off x="7786688" y="2497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6" name="文本框 49"/>
          <p:cNvSpPr txBox="1"/>
          <p:nvPr/>
        </p:nvSpPr>
        <p:spPr>
          <a:xfrm rot="657351">
            <a:off x="5583238" y="13350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7" name="文本框 50"/>
          <p:cNvSpPr txBox="1"/>
          <p:nvPr/>
        </p:nvSpPr>
        <p:spPr>
          <a:xfrm rot="1480325">
            <a:off x="7526338" y="124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文本框 51"/>
          <p:cNvSpPr txBox="1"/>
          <p:nvPr/>
        </p:nvSpPr>
        <p:spPr>
          <a:xfrm rot="-5350866">
            <a:off x="6113463" y="21764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9" name="文本框 14"/>
          <p:cNvSpPr txBox="1"/>
          <p:nvPr/>
        </p:nvSpPr>
        <p:spPr>
          <a:xfrm>
            <a:off x="3262313" y="3560763"/>
            <a:ext cx="238125" cy="169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0" name="文本框 34"/>
          <p:cNvSpPr txBox="1"/>
          <p:nvPr/>
        </p:nvSpPr>
        <p:spPr>
          <a:xfrm rot="4149897">
            <a:off x="4595813" y="3498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1" name="文本框 36"/>
          <p:cNvSpPr txBox="1"/>
          <p:nvPr/>
        </p:nvSpPr>
        <p:spPr>
          <a:xfrm rot="-1380000">
            <a:off x="4035425" y="13017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2" name="文本框 37"/>
          <p:cNvSpPr txBox="1"/>
          <p:nvPr/>
        </p:nvSpPr>
        <p:spPr>
          <a:xfrm rot="-180000">
            <a:off x="4265613" y="20542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3" name="文本框 45"/>
          <p:cNvSpPr txBox="1"/>
          <p:nvPr/>
        </p:nvSpPr>
        <p:spPr>
          <a:xfrm rot="-1380000">
            <a:off x="4595813" y="13239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文本框 46"/>
          <p:cNvSpPr txBox="1"/>
          <p:nvPr/>
        </p:nvSpPr>
        <p:spPr>
          <a:xfrm rot="-1380000">
            <a:off x="4965700" y="15382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5" name="文本框 47"/>
          <p:cNvSpPr txBox="1"/>
          <p:nvPr/>
        </p:nvSpPr>
        <p:spPr>
          <a:xfrm rot="-180000">
            <a:off x="5199063" y="22352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6" name="文本框 49"/>
          <p:cNvSpPr txBox="1"/>
          <p:nvPr/>
        </p:nvSpPr>
        <p:spPr>
          <a:xfrm rot="-5350866">
            <a:off x="6443663" y="2109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7" name="文本框 50"/>
          <p:cNvSpPr txBox="1"/>
          <p:nvPr/>
        </p:nvSpPr>
        <p:spPr>
          <a:xfrm rot="-170103">
            <a:off x="5724525" y="25908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8" name="文本框 51"/>
          <p:cNvSpPr txBox="1"/>
          <p:nvPr/>
        </p:nvSpPr>
        <p:spPr>
          <a:xfrm rot="-5350866">
            <a:off x="5975350" y="34290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9" name="文本框 32"/>
          <p:cNvSpPr txBox="1"/>
          <p:nvPr/>
        </p:nvSpPr>
        <p:spPr>
          <a:xfrm rot="1209897">
            <a:off x="1635125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0" name="文本框 34"/>
          <p:cNvSpPr txBox="1"/>
          <p:nvPr/>
        </p:nvSpPr>
        <p:spPr>
          <a:xfrm rot="4149897">
            <a:off x="2274888" y="3455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1" name="文本框 36"/>
          <p:cNvSpPr txBox="1"/>
          <p:nvPr/>
        </p:nvSpPr>
        <p:spPr>
          <a:xfrm rot="-1380000">
            <a:off x="1739900" y="32289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2" name="文本框 37"/>
          <p:cNvSpPr txBox="1"/>
          <p:nvPr/>
        </p:nvSpPr>
        <p:spPr>
          <a:xfrm rot="1029897">
            <a:off x="2620963" y="27543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3" name="文本框 28"/>
          <p:cNvSpPr txBox="1"/>
          <p:nvPr/>
        </p:nvSpPr>
        <p:spPr>
          <a:xfrm rot="-1380000">
            <a:off x="3297238" y="3146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4" name="文本框 29"/>
          <p:cNvSpPr txBox="1"/>
          <p:nvPr/>
        </p:nvSpPr>
        <p:spPr>
          <a:xfrm rot="-170103">
            <a:off x="922338" y="15303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5" name="文本框 30"/>
          <p:cNvSpPr txBox="1"/>
          <p:nvPr/>
        </p:nvSpPr>
        <p:spPr>
          <a:xfrm rot="1029897">
            <a:off x="963613" y="34004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6" name="文本框 31"/>
          <p:cNvSpPr txBox="1"/>
          <p:nvPr/>
        </p:nvSpPr>
        <p:spPr>
          <a:xfrm rot="-170103">
            <a:off x="3144838" y="3836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7" name="文本框 32"/>
          <p:cNvSpPr txBox="1"/>
          <p:nvPr/>
        </p:nvSpPr>
        <p:spPr>
          <a:xfrm rot="-170103">
            <a:off x="4292600" y="31702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8" name="文本框 33"/>
          <p:cNvSpPr txBox="1"/>
          <p:nvPr/>
        </p:nvSpPr>
        <p:spPr>
          <a:xfrm rot="-170103">
            <a:off x="4459288" y="39290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9" name="文本框 34"/>
          <p:cNvSpPr txBox="1"/>
          <p:nvPr/>
        </p:nvSpPr>
        <p:spPr>
          <a:xfrm rot="-5070842">
            <a:off x="452438" y="2036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0" name="文本框 35"/>
          <p:cNvSpPr txBox="1"/>
          <p:nvPr/>
        </p:nvSpPr>
        <p:spPr>
          <a:xfrm rot="4149897">
            <a:off x="1471613" y="215900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1" name="文本框 36"/>
          <p:cNvSpPr txBox="1"/>
          <p:nvPr/>
        </p:nvSpPr>
        <p:spPr>
          <a:xfrm rot="-170103">
            <a:off x="1377950" y="12779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2" name="文本框 37"/>
          <p:cNvSpPr txBox="1"/>
          <p:nvPr/>
        </p:nvSpPr>
        <p:spPr>
          <a:xfrm rot="1029897">
            <a:off x="1473200" y="16843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3" name="文本框 45"/>
          <p:cNvSpPr txBox="1"/>
          <p:nvPr/>
        </p:nvSpPr>
        <p:spPr>
          <a:xfrm rot="-1380000">
            <a:off x="2252663" y="114617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4" name="文本框 46"/>
          <p:cNvSpPr txBox="1"/>
          <p:nvPr/>
        </p:nvSpPr>
        <p:spPr>
          <a:xfrm rot="-1380000">
            <a:off x="2822575" y="13160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5" name="文本框 47"/>
          <p:cNvSpPr txBox="1"/>
          <p:nvPr/>
        </p:nvSpPr>
        <p:spPr>
          <a:xfrm rot="-180000">
            <a:off x="2551113" y="1879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6" name="文本框 49"/>
          <p:cNvSpPr txBox="1"/>
          <p:nvPr/>
        </p:nvSpPr>
        <p:spPr>
          <a:xfrm rot="-1380000">
            <a:off x="3411538" y="15382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7" name="文本框 50"/>
          <p:cNvSpPr txBox="1"/>
          <p:nvPr/>
        </p:nvSpPr>
        <p:spPr>
          <a:xfrm rot="-1380000">
            <a:off x="2984500" y="21193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8" name="文本框 51"/>
          <p:cNvSpPr txBox="1"/>
          <p:nvPr/>
        </p:nvSpPr>
        <p:spPr>
          <a:xfrm rot="-1380000">
            <a:off x="3619500" y="225583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09" name="文本框 32"/>
          <p:cNvSpPr txBox="1"/>
          <p:nvPr/>
        </p:nvSpPr>
        <p:spPr>
          <a:xfrm rot="1209897">
            <a:off x="5249863" y="35385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0" name="文本框 34"/>
          <p:cNvSpPr txBox="1"/>
          <p:nvPr/>
        </p:nvSpPr>
        <p:spPr>
          <a:xfrm rot="-1030866">
            <a:off x="6445250" y="38941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1" name="文本框 36"/>
          <p:cNvSpPr txBox="1"/>
          <p:nvPr/>
        </p:nvSpPr>
        <p:spPr>
          <a:xfrm rot="368503">
            <a:off x="5908675" y="28590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2" name="文本框 37"/>
          <p:cNvSpPr txBox="1"/>
          <p:nvPr/>
        </p:nvSpPr>
        <p:spPr>
          <a:xfrm rot="829244">
            <a:off x="5419725" y="39735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3" name="文本框 45"/>
          <p:cNvSpPr txBox="1"/>
          <p:nvPr/>
        </p:nvSpPr>
        <p:spPr>
          <a:xfrm rot="-4502722">
            <a:off x="6908800" y="2495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4" name="文本框 46"/>
          <p:cNvSpPr txBox="1"/>
          <p:nvPr/>
        </p:nvSpPr>
        <p:spPr>
          <a:xfrm rot="2702238">
            <a:off x="7700963" y="30622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5" name="文本框 47"/>
          <p:cNvSpPr txBox="1"/>
          <p:nvPr/>
        </p:nvSpPr>
        <p:spPr>
          <a:xfrm rot="-3456638">
            <a:off x="6875463" y="3402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6" name="文本框 51"/>
          <p:cNvSpPr txBox="1"/>
          <p:nvPr/>
        </p:nvSpPr>
        <p:spPr>
          <a:xfrm rot="-3180423">
            <a:off x="2093913" y="23193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7" name="文本框 52"/>
          <p:cNvSpPr txBox="1"/>
          <p:nvPr/>
        </p:nvSpPr>
        <p:spPr>
          <a:xfrm rot="-3640556">
            <a:off x="7370763" y="35893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8" name="文本框 53"/>
          <p:cNvSpPr txBox="1"/>
          <p:nvPr/>
        </p:nvSpPr>
        <p:spPr>
          <a:xfrm rot="1549510">
            <a:off x="7889875" y="21748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19" name="文本框 32"/>
          <p:cNvSpPr txBox="1"/>
          <p:nvPr/>
        </p:nvSpPr>
        <p:spPr>
          <a:xfrm rot="4190103">
            <a:off x="4421188" y="2506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0" name="文本框 34"/>
          <p:cNvSpPr txBox="1"/>
          <p:nvPr/>
        </p:nvSpPr>
        <p:spPr>
          <a:xfrm rot="8340000">
            <a:off x="5054600" y="3138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1" name="文本框 36"/>
          <p:cNvSpPr txBox="1"/>
          <p:nvPr/>
        </p:nvSpPr>
        <p:spPr>
          <a:xfrm rot="-1160763">
            <a:off x="5908675" y="17510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2" name="文本框 37"/>
          <p:cNvSpPr txBox="1"/>
          <p:nvPr/>
        </p:nvSpPr>
        <p:spPr>
          <a:xfrm rot="39237">
            <a:off x="57848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3" name="文本框 45"/>
          <p:cNvSpPr txBox="1"/>
          <p:nvPr/>
        </p:nvSpPr>
        <p:spPr>
          <a:xfrm rot="-1160763">
            <a:off x="6469063" y="1773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4" name="文本框 46"/>
          <p:cNvSpPr txBox="1"/>
          <p:nvPr/>
        </p:nvSpPr>
        <p:spPr>
          <a:xfrm rot="-1160763">
            <a:off x="6838950" y="19875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5" name="文本框 47"/>
          <p:cNvSpPr txBox="1"/>
          <p:nvPr/>
        </p:nvSpPr>
        <p:spPr>
          <a:xfrm rot="39237">
            <a:off x="7319963" y="245745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6" name="文本框 49"/>
          <p:cNvSpPr txBox="1"/>
          <p:nvPr/>
        </p:nvSpPr>
        <p:spPr>
          <a:xfrm rot="-1160763">
            <a:off x="7173913" y="2159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7" name="文本框 50"/>
          <p:cNvSpPr txBox="1"/>
          <p:nvPr/>
        </p:nvSpPr>
        <p:spPr>
          <a:xfrm rot="-1160763">
            <a:off x="7623175" y="19335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8" name="文本框 51"/>
          <p:cNvSpPr txBox="1"/>
          <p:nvPr/>
        </p:nvSpPr>
        <p:spPr>
          <a:xfrm rot="-1160763">
            <a:off x="7424738" y="27940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29" name="文本框 32"/>
          <p:cNvSpPr txBox="1"/>
          <p:nvPr/>
        </p:nvSpPr>
        <p:spPr>
          <a:xfrm rot="4190103">
            <a:off x="2897188" y="33385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0" name="文本框 34"/>
          <p:cNvSpPr txBox="1"/>
          <p:nvPr/>
        </p:nvSpPr>
        <p:spPr>
          <a:xfrm rot="8340000">
            <a:off x="4056063" y="28162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1" name="文本框 36"/>
          <p:cNvSpPr txBox="1"/>
          <p:nvPr/>
        </p:nvSpPr>
        <p:spPr>
          <a:xfrm rot="2810103">
            <a:off x="3943350" y="17303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2" name="文本框 37"/>
          <p:cNvSpPr txBox="1"/>
          <p:nvPr/>
        </p:nvSpPr>
        <p:spPr>
          <a:xfrm rot="4010103">
            <a:off x="3943350" y="2273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3" name="文本框 45"/>
          <p:cNvSpPr txBox="1"/>
          <p:nvPr/>
        </p:nvSpPr>
        <p:spPr>
          <a:xfrm rot="2810103">
            <a:off x="4506913" y="17573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4" name="文本框 46"/>
          <p:cNvSpPr txBox="1"/>
          <p:nvPr/>
        </p:nvSpPr>
        <p:spPr>
          <a:xfrm rot="2810103">
            <a:off x="487521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5" name="文本框 47"/>
          <p:cNvSpPr txBox="1"/>
          <p:nvPr/>
        </p:nvSpPr>
        <p:spPr>
          <a:xfrm rot="4010103">
            <a:off x="4875213" y="25130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6" name="文本框 49"/>
          <p:cNvSpPr txBox="1"/>
          <p:nvPr/>
        </p:nvSpPr>
        <p:spPr>
          <a:xfrm rot="-1160763">
            <a:off x="6359525" y="2544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7" name="文本框 50"/>
          <p:cNvSpPr txBox="1"/>
          <p:nvPr/>
        </p:nvSpPr>
        <p:spPr>
          <a:xfrm rot="4020000">
            <a:off x="5351463" y="26304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8" name="文本框 51"/>
          <p:cNvSpPr txBox="1"/>
          <p:nvPr/>
        </p:nvSpPr>
        <p:spPr>
          <a:xfrm rot="-1160763">
            <a:off x="5734050" y="321945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39" name="文本框 32"/>
          <p:cNvSpPr txBox="1"/>
          <p:nvPr/>
        </p:nvSpPr>
        <p:spPr>
          <a:xfrm rot="5400000">
            <a:off x="1271588" y="32242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0" name="文本框 34"/>
          <p:cNvSpPr txBox="1"/>
          <p:nvPr/>
        </p:nvSpPr>
        <p:spPr>
          <a:xfrm rot="8340000">
            <a:off x="2012950" y="3552825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1" name="文本框 36"/>
          <p:cNvSpPr txBox="1"/>
          <p:nvPr/>
        </p:nvSpPr>
        <p:spPr>
          <a:xfrm rot="2810103">
            <a:off x="1995488" y="2732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2" name="文本框 37"/>
          <p:cNvSpPr txBox="1"/>
          <p:nvPr/>
        </p:nvSpPr>
        <p:spPr>
          <a:xfrm rot="5220000">
            <a:off x="2430463" y="30146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3" name="文本框 45"/>
          <p:cNvSpPr txBox="1"/>
          <p:nvPr/>
        </p:nvSpPr>
        <p:spPr>
          <a:xfrm rot="2810103">
            <a:off x="2941638" y="27447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4" name="文本框 46"/>
          <p:cNvSpPr txBox="1"/>
          <p:nvPr/>
        </p:nvSpPr>
        <p:spPr>
          <a:xfrm rot="4020000">
            <a:off x="833438" y="19637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5" name="文本框 47"/>
          <p:cNvSpPr txBox="1"/>
          <p:nvPr/>
        </p:nvSpPr>
        <p:spPr>
          <a:xfrm rot="5220000">
            <a:off x="831850" y="28924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6" name="文本框 49"/>
          <p:cNvSpPr txBox="1"/>
          <p:nvPr/>
        </p:nvSpPr>
        <p:spPr>
          <a:xfrm rot="4020000">
            <a:off x="2595563" y="373856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7" name="文本框 50"/>
          <p:cNvSpPr txBox="1"/>
          <p:nvPr/>
        </p:nvSpPr>
        <p:spPr>
          <a:xfrm rot="4020000">
            <a:off x="3832225" y="336232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8" name="文本框 51"/>
          <p:cNvSpPr txBox="1"/>
          <p:nvPr/>
        </p:nvSpPr>
        <p:spPr>
          <a:xfrm rot="4020000">
            <a:off x="4202113" y="35766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49" name="文本框 32"/>
          <p:cNvSpPr txBox="1"/>
          <p:nvPr/>
        </p:nvSpPr>
        <p:spPr>
          <a:xfrm rot="-880739">
            <a:off x="649288" y="2514600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0" name="文本框 34"/>
          <p:cNvSpPr txBox="1"/>
          <p:nvPr/>
        </p:nvSpPr>
        <p:spPr>
          <a:xfrm rot="8340000">
            <a:off x="1385888" y="25923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1" name="文本框 36"/>
          <p:cNvSpPr txBox="1"/>
          <p:nvPr/>
        </p:nvSpPr>
        <p:spPr>
          <a:xfrm rot="4020000">
            <a:off x="1801813" y="1509713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2" name="文本框 37"/>
          <p:cNvSpPr txBox="1"/>
          <p:nvPr/>
        </p:nvSpPr>
        <p:spPr>
          <a:xfrm rot="5220000">
            <a:off x="1801813" y="205263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3" name="文本框 45"/>
          <p:cNvSpPr txBox="1"/>
          <p:nvPr/>
        </p:nvSpPr>
        <p:spPr>
          <a:xfrm rot="2810103">
            <a:off x="2360613" y="152876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4" name="文本框 46"/>
          <p:cNvSpPr txBox="1"/>
          <p:nvPr/>
        </p:nvSpPr>
        <p:spPr>
          <a:xfrm rot="2810103">
            <a:off x="2730500" y="17430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5" name="文本框 47"/>
          <p:cNvSpPr txBox="1"/>
          <p:nvPr/>
        </p:nvSpPr>
        <p:spPr>
          <a:xfrm rot="4010103">
            <a:off x="2462213" y="23129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6" name="文本框 49"/>
          <p:cNvSpPr txBox="1"/>
          <p:nvPr/>
        </p:nvSpPr>
        <p:spPr>
          <a:xfrm rot="2810103">
            <a:off x="3319463" y="1970088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7" name="文本框 50"/>
          <p:cNvSpPr txBox="1"/>
          <p:nvPr/>
        </p:nvSpPr>
        <p:spPr>
          <a:xfrm rot="2810103">
            <a:off x="3205163" y="24018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8" name="文本框 51"/>
          <p:cNvSpPr txBox="1"/>
          <p:nvPr/>
        </p:nvSpPr>
        <p:spPr>
          <a:xfrm rot="2810103">
            <a:off x="3575050" y="26162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59" name="文本框 32"/>
          <p:cNvSpPr txBox="1"/>
          <p:nvPr/>
        </p:nvSpPr>
        <p:spPr>
          <a:xfrm rot="5400000">
            <a:off x="4881563" y="367823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0" name="文本框 34"/>
          <p:cNvSpPr txBox="1"/>
          <p:nvPr/>
        </p:nvSpPr>
        <p:spPr>
          <a:xfrm rot="3159237">
            <a:off x="5951538" y="4006850"/>
            <a:ext cx="238125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1" name="文本框 36"/>
          <p:cNvSpPr txBox="1"/>
          <p:nvPr/>
        </p:nvSpPr>
        <p:spPr>
          <a:xfrm rot="-1160763">
            <a:off x="6372225" y="292576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2" name="文本框 37"/>
          <p:cNvSpPr txBox="1"/>
          <p:nvPr/>
        </p:nvSpPr>
        <p:spPr>
          <a:xfrm rot="39237">
            <a:off x="6372225" y="3468688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3" name="文本框 45"/>
          <p:cNvSpPr txBox="1"/>
          <p:nvPr/>
        </p:nvSpPr>
        <p:spPr>
          <a:xfrm rot="-1160763">
            <a:off x="6932613" y="2947988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4" name="文本框 46"/>
          <p:cNvSpPr txBox="1"/>
          <p:nvPr/>
        </p:nvSpPr>
        <p:spPr>
          <a:xfrm rot="-1160763">
            <a:off x="7302500" y="3162300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5" name="文本框 47"/>
          <p:cNvSpPr txBox="1"/>
          <p:nvPr/>
        </p:nvSpPr>
        <p:spPr>
          <a:xfrm rot="39237">
            <a:off x="6989763" y="3730625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6" name="文本框 49"/>
          <p:cNvSpPr txBox="1"/>
          <p:nvPr/>
        </p:nvSpPr>
        <p:spPr>
          <a:xfrm rot="-1160763">
            <a:off x="7823200" y="3452813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7" name="文本框 50"/>
          <p:cNvSpPr txBox="1"/>
          <p:nvPr/>
        </p:nvSpPr>
        <p:spPr>
          <a:xfrm rot="-1160763">
            <a:off x="7777163" y="3821113"/>
            <a:ext cx="236537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68" name="文本框 51"/>
          <p:cNvSpPr txBox="1"/>
          <p:nvPr/>
        </p:nvSpPr>
        <p:spPr>
          <a:xfrm rot="-1160763">
            <a:off x="6915150" y="1146175"/>
            <a:ext cx="236538" cy="1682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500" dirty="0">
                <a:solidFill>
                  <a:srgbClr val="E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zh-CN" sz="500" dirty="0">
              <a:solidFill>
                <a:srgbClr val="E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8798" y="1426528"/>
            <a:ext cx="8064500" cy="3582035"/>
          </a:xfrm>
          <a:prstGeom prst="rect">
            <a:avLst/>
          </a:prstGeom>
          <a:solidFill>
            <a:srgbClr val="EFFFFF"/>
          </a:solidFill>
          <a:ln w="9525">
            <a:noFill/>
          </a:ln>
        </p:spPr>
        <p:txBody>
          <a:bodyPr lIns="68580" tIns="34290" rIns="68580" bIns="34290" anchor="t" anchorCtr="0">
            <a:spAutoFit/>
          </a:bodyPr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自读要求：</a:t>
            </a:r>
            <a:endParaRPr lang="zh-CN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、读第一遍课文，读准字音，读通句子。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、读第二遍课文，想一想：这是一只怎样的小鸟，你从哪里感受到的？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用这样的句式表达：</a:t>
            </a:r>
            <a:endParaRPr lang="en-US" altLang="zh-CN" sz="28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我觉得这是一只（   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）的翠鸟，我是从第（  ）自然段感受到的。我来读给大家听。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Freeform 37"/>
          <p:cNvSpPr/>
          <p:nvPr/>
        </p:nvSpPr>
        <p:spPr>
          <a:xfrm>
            <a:off x="6154738" y="1758950"/>
            <a:ext cx="533400" cy="15049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39" h="2370">
                <a:moveTo>
                  <a:pt x="712" y="2116"/>
                </a:moveTo>
                <a:lnTo>
                  <a:pt x="699" y="2180"/>
                </a:lnTo>
                <a:lnTo>
                  <a:pt x="674" y="2230"/>
                </a:lnTo>
                <a:lnTo>
                  <a:pt x="649" y="2268"/>
                </a:lnTo>
                <a:lnTo>
                  <a:pt x="623" y="2306"/>
                </a:lnTo>
                <a:lnTo>
                  <a:pt x="598" y="2332"/>
                </a:lnTo>
                <a:lnTo>
                  <a:pt x="585" y="2344"/>
                </a:lnTo>
                <a:lnTo>
                  <a:pt x="559" y="2357"/>
                </a:lnTo>
                <a:lnTo>
                  <a:pt x="534" y="2370"/>
                </a:lnTo>
                <a:lnTo>
                  <a:pt x="521" y="2357"/>
                </a:lnTo>
                <a:lnTo>
                  <a:pt x="509" y="2344"/>
                </a:lnTo>
                <a:lnTo>
                  <a:pt x="496" y="2319"/>
                </a:lnTo>
                <a:lnTo>
                  <a:pt x="496" y="2281"/>
                </a:lnTo>
                <a:lnTo>
                  <a:pt x="483" y="2230"/>
                </a:lnTo>
                <a:lnTo>
                  <a:pt x="458" y="2167"/>
                </a:lnTo>
                <a:lnTo>
                  <a:pt x="407" y="2104"/>
                </a:lnTo>
                <a:lnTo>
                  <a:pt x="343" y="2040"/>
                </a:lnTo>
                <a:lnTo>
                  <a:pt x="267" y="1977"/>
                </a:lnTo>
                <a:lnTo>
                  <a:pt x="229" y="1926"/>
                </a:lnTo>
                <a:lnTo>
                  <a:pt x="203" y="1888"/>
                </a:lnTo>
                <a:lnTo>
                  <a:pt x="203" y="1875"/>
                </a:lnTo>
                <a:lnTo>
                  <a:pt x="216" y="1875"/>
                </a:lnTo>
                <a:lnTo>
                  <a:pt x="241" y="1875"/>
                </a:lnTo>
                <a:lnTo>
                  <a:pt x="292" y="1888"/>
                </a:lnTo>
                <a:lnTo>
                  <a:pt x="356" y="1913"/>
                </a:lnTo>
                <a:lnTo>
                  <a:pt x="420" y="1939"/>
                </a:lnTo>
                <a:lnTo>
                  <a:pt x="470" y="1951"/>
                </a:lnTo>
                <a:lnTo>
                  <a:pt x="509" y="1951"/>
                </a:lnTo>
                <a:lnTo>
                  <a:pt x="534" y="1951"/>
                </a:lnTo>
                <a:lnTo>
                  <a:pt x="559" y="1939"/>
                </a:lnTo>
                <a:lnTo>
                  <a:pt x="572" y="1901"/>
                </a:lnTo>
                <a:lnTo>
                  <a:pt x="585" y="1863"/>
                </a:lnTo>
                <a:lnTo>
                  <a:pt x="598" y="1799"/>
                </a:lnTo>
                <a:lnTo>
                  <a:pt x="598" y="1749"/>
                </a:lnTo>
                <a:lnTo>
                  <a:pt x="598" y="1685"/>
                </a:lnTo>
                <a:lnTo>
                  <a:pt x="610" y="1609"/>
                </a:lnTo>
                <a:lnTo>
                  <a:pt x="610" y="1508"/>
                </a:lnTo>
                <a:lnTo>
                  <a:pt x="610" y="1394"/>
                </a:lnTo>
                <a:lnTo>
                  <a:pt x="623" y="1255"/>
                </a:lnTo>
                <a:lnTo>
                  <a:pt x="623" y="1103"/>
                </a:lnTo>
                <a:lnTo>
                  <a:pt x="623" y="938"/>
                </a:lnTo>
                <a:lnTo>
                  <a:pt x="636" y="760"/>
                </a:lnTo>
                <a:lnTo>
                  <a:pt x="636" y="621"/>
                </a:lnTo>
                <a:lnTo>
                  <a:pt x="623" y="494"/>
                </a:lnTo>
                <a:lnTo>
                  <a:pt x="623" y="380"/>
                </a:lnTo>
                <a:lnTo>
                  <a:pt x="610" y="304"/>
                </a:lnTo>
                <a:lnTo>
                  <a:pt x="610" y="241"/>
                </a:lnTo>
                <a:lnTo>
                  <a:pt x="598" y="203"/>
                </a:lnTo>
                <a:lnTo>
                  <a:pt x="585" y="190"/>
                </a:lnTo>
                <a:lnTo>
                  <a:pt x="547" y="178"/>
                </a:lnTo>
                <a:lnTo>
                  <a:pt x="496" y="190"/>
                </a:lnTo>
                <a:lnTo>
                  <a:pt x="432" y="216"/>
                </a:lnTo>
                <a:lnTo>
                  <a:pt x="356" y="241"/>
                </a:lnTo>
                <a:lnTo>
                  <a:pt x="267" y="266"/>
                </a:lnTo>
                <a:lnTo>
                  <a:pt x="203" y="292"/>
                </a:lnTo>
                <a:lnTo>
                  <a:pt x="152" y="304"/>
                </a:lnTo>
                <a:lnTo>
                  <a:pt x="114" y="304"/>
                </a:lnTo>
                <a:lnTo>
                  <a:pt x="63" y="266"/>
                </a:lnTo>
                <a:lnTo>
                  <a:pt x="25" y="228"/>
                </a:lnTo>
                <a:lnTo>
                  <a:pt x="0" y="203"/>
                </a:lnTo>
                <a:lnTo>
                  <a:pt x="0" y="178"/>
                </a:lnTo>
                <a:lnTo>
                  <a:pt x="25" y="178"/>
                </a:lnTo>
                <a:lnTo>
                  <a:pt x="63" y="165"/>
                </a:lnTo>
                <a:lnTo>
                  <a:pt x="127" y="165"/>
                </a:lnTo>
                <a:lnTo>
                  <a:pt x="203" y="139"/>
                </a:lnTo>
                <a:lnTo>
                  <a:pt x="305" y="114"/>
                </a:lnTo>
                <a:lnTo>
                  <a:pt x="407" y="89"/>
                </a:lnTo>
                <a:lnTo>
                  <a:pt x="470" y="63"/>
                </a:lnTo>
                <a:lnTo>
                  <a:pt x="521" y="51"/>
                </a:lnTo>
                <a:lnTo>
                  <a:pt x="534" y="25"/>
                </a:lnTo>
                <a:lnTo>
                  <a:pt x="559" y="13"/>
                </a:lnTo>
                <a:lnTo>
                  <a:pt x="585" y="0"/>
                </a:lnTo>
                <a:lnTo>
                  <a:pt x="610" y="13"/>
                </a:lnTo>
                <a:lnTo>
                  <a:pt x="636" y="25"/>
                </a:lnTo>
                <a:lnTo>
                  <a:pt x="674" y="38"/>
                </a:lnTo>
                <a:lnTo>
                  <a:pt x="725" y="63"/>
                </a:lnTo>
                <a:lnTo>
                  <a:pt x="776" y="101"/>
                </a:lnTo>
                <a:lnTo>
                  <a:pt x="814" y="139"/>
                </a:lnTo>
                <a:lnTo>
                  <a:pt x="827" y="152"/>
                </a:lnTo>
                <a:lnTo>
                  <a:pt x="839" y="178"/>
                </a:lnTo>
                <a:lnTo>
                  <a:pt x="827" y="203"/>
                </a:lnTo>
                <a:lnTo>
                  <a:pt x="814" y="241"/>
                </a:lnTo>
                <a:lnTo>
                  <a:pt x="814" y="266"/>
                </a:lnTo>
                <a:lnTo>
                  <a:pt x="801" y="304"/>
                </a:lnTo>
                <a:lnTo>
                  <a:pt x="788" y="368"/>
                </a:lnTo>
                <a:lnTo>
                  <a:pt x="788" y="444"/>
                </a:lnTo>
                <a:lnTo>
                  <a:pt x="776" y="494"/>
                </a:lnTo>
                <a:lnTo>
                  <a:pt x="776" y="558"/>
                </a:lnTo>
                <a:lnTo>
                  <a:pt x="776" y="646"/>
                </a:lnTo>
                <a:lnTo>
                  <a:pt x="763" y="748"/>
                </a:lnTo>
                <a:lnTo>
                  <a:pt x="763" y="862"/>
                </a:lnTo>
                <a:lnTo>
                  <a:pt x="763" y="988"/>
                </a:lnTo>
                <a:lnTo>
                  <a:pt x="763" y="1141"/>
                </a:lnTo>
                <a:lnTo>
                  <a:pt x="763" y="1305"/>
                </a:lnTo>
                <a:lnTo>
                  <a:pt x="763" y="1470"/>
                </a:lnTo>
                <a:lnTo>
                  <a:pt x="763" y="1622"/>
                </a:lnTo>
                <a:lnTo>
                  <a:pt x="750" y="1749"/>
                </a:lnTo>
                <a:lnTo>
                  <a:pt x="750" y="1863"/>
                </a:lnTo>
                <a:lnTo>
                  <a:pt x="750" y="1951"/>
                </a:lnTo>
                <a:lnTo>
                  <a:pt x="738" y="2028"/>
                </a:lnTo>
                <a:lnTo>
                  <a:pt x="725" y="2078"/>
                </a:lnTo>
                <a:lnTo>
                  <a:pt x="712" y="2116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26" name="Freeform 38"/>
          <p:cNvSpPr/>
          <p:nvPr/>
        </p:nvSpPr>
        <p:spPr>
          <a:xfrm>
            <a:off x="6761163" y="2089150"/>
            <a:ext cx="225425" cy="1920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56" h="304">
                <a:moveTo>
                  <a:pt x="331" y="304"/>
                </a:moveTo>
                <a:lnTo>
                  <a:pt x="305" y="304"/>
                </a:lnTo>
                <a:lnTo>
                  <a:pt x="267" y="278"/>
                </a:lnTo>
                <a:lnTo>
                  <a:pt x="216" y="228"/>
                </a:lnTo>
                <a:lnTo>
                  <a:pt x="153" y="164"/>
                </a:lnTo>
                <a:lnTo>
                  <a:pt x="76" y="101"/>
                </a:lnTo>
                <a:lnTo>
                  <a:pt x="38" y="63"/>
                </a:lnTo>
                <a:lnTo>
                  <a:pt x="13" y="25"/>
                </a:lnTo>
                <a:lnTo>
                  <a:pt x="0" y="12"/>
                </a:lnTo>
                <a:lnTo>
                  <a:pt x="25" y="0"/>
                </a:lnTo>
                <a:lnTo>
                  <a:pt x="51" y="0"/>
                </a:lnTo>
                <a:lnTo>
                  <a:pt x="89" y="0"/>
                </a:lnTo>
                <a:lnTo>
                  <a:pt x="140" y="0"/>
                </a:lnTo>
                <a:lnTo>
                  <a:pt x="191" y="0"/>
                </a:lnTo>
                <a:lnTo>
                  <a:pt x="242" y="12"/>
                </a:lnTo>
                <a:lnTo>
                  <a:pt x="280" y="38"/>
                </a:lnTo>
                <a:lnTo>
                  <a:pt x="318" y="63"/>
                </a:lnTo>
                <a:lnTo>
                  <a:pt x="343" y="101"/>
                </a:lnTo>
                <a:lnTo>
                  <a:pt x="356" y="139"/>
                </a:lnTo>
                <a:lnTo>
                  <a:pt x="356" y="177"/>
                </a:lnTo>
                <a:lnTo>
                  <a:pt x="356" y="215"/>
                </a:lnTo>
                <a:lnTo>
                  <a:pt x="356" y="266"/>
                </a:lnTo>
                <a:lnTo>
                  <a:pt x="343" y="291"/>
                </a:lnTo>
                <a:lnTo>
                  <a:pt x="331" y="30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27" name="Freeform 39"/>
          <p:cNvSpPr/>
          <p:nvPr/>
        </p:nvSpPr>
        <p:spPr>
          <a:xfrm>
            <a:off x="6777038" y="1701800"/>
            <a:ext cx="573087" cy="16097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04" h="2535">
                <a:moveTo>
                  <a:pt x="420" y="2193"/>
                </a:moveTo>
                <a:lnTo>
                  <a:pt x="357" y="2142"/>
                </a:lnTo>
                <a:lnTo>
                  <a:pt x="293" y="2104"/>
                </a:lnTo>
                <a:lnTo>
                  <a:pt x="268" y="2066"/>
                </a:lnTo>
                <a:lnTo>
                  <a:pt x="255" y="2053"/>
                </a:lnTo>
                <a:lnTo>
                  <a:pt x="268" y="2053"/>
                </a:lnTo>
                <a:lnTo>
                  <a:pt x="306" y="2040"/>
                </a:lnTo>
                <a:lnTo>
                  <a:pt x="357" y="2053"/>
                </a:lnTo>
                <a:lnTo>
                  <a:pt x="433" y="2066"/>
                </a:lnTo>
                <a:lnTo>
                  <a:pt x="509" y="2091"/>
                </a:lnTo>
                <a:lnTo>
                  <a:pt x="573" y="2091"/>
                </a:lnTo>
                <a:lnTo>
                  <a:pt x="611" y="2091"/>
                </a:lnTo>
                <a:lnTo>
                  <a:pt x="649" y="2066"/>
                </a:lnTo>
                <a:lnTo>
                  <a:pt x="649" y="2053"/>
                </a:lnTo>
                <a:lnTo>
                  <a:pt x="662" y="2028"/>
                </a:lnTo>
                <a:lnTo>
                  <a:pt x="662" y="1990"/>
                </a:lnTo>
                <a:lnTo>
                  <a:pt x="675" y="1952"/>
                </a:lnTo>
                <a:lnTo>
                  <a:pt x="675" y="1901"/>
                </a:lnTo>
                <a:lnTo>
                  <a:pt x="675" y="1838"/>
                </a:lnTo>
                <a:lnTo>
                  <a:pt x="687" y="1774"/>
                </a:lnTo>
                <a:lnTo>
                  <a:pt x="687" y="1698"/>
                </a:lnTo>
                <a:lnTo>
                  <a:pt x="700" y="1369"/>
                </a:lnTo>
                <a:lnTo>
                  <a:pt x="700" y="1077"/>
                </a:lnTo>
                <a:lnTo>
                  <a:pt x="687" y="786"/>
                </a:lnTo>
                <a:lnTo>
                  <a:pt x="675" y="495"/>
                </a:lnTo>
                <a:lnTo>
                  <a:pt x="675" y="431"/>
                </a:lnTo>
                <a:lnTo>
                  <a:pt x="662" y="381"/>
                </a:lnTo>
                <a:lnTo>
                  <a:pt x="662" y="330"/>
                </a:lnTo>
                <a:lnTo>
                  <a:pt x="649" y="292"/>
                </a:lnTo>
                <a:lnTo>
                  <a:pt x="649" y="254"/>
                </a:lnTo>
                <a:lnTo>
                  <a:pt x="636" y="228"/>
                </a:lnTo>
                <a:lnTo>
                  <a:pt x="624" y="216"/>
                </a:lnTo>
                <a:lnTo>
                  <a:pt x="611" y="203"/>
                </a:lnTo>
                <a:lnTo>
                  <a:pt x="573" y="203"/>
                </a:lnTo>
                <a:lnTo>
                  <a:pt x="522" y="203"/>
                </a:lnTo>
                <a:lnTo>
                  <a:pt x="458" y="228"/>
                </a:lnTo>
                <a:lnTo>
                  <a:pt x="369" y="254"/>
                </a:lnTo>
                <a:lnTo>
                  <a:pt x="280" y="279"/>
                </a:lnTo>
                <a:lnTo>
                  <a:pt x="217" y="292"/>
                </a:lnTo>
                <a:lnTo>
                  <a:pt x="166" y="305"/>
                </a:lnTo>
                <a:lnTo>
                  <a:pt x="153" y="317"/>
                </a:lnTo>
                <a:lnTo>
                  <a:pt x="102" y="305"/>
                </a:lnTo>
                <a:lnTo>
                  <a:pt x="64" y="279"/>
                </a:lnTo>
                <a:lnTo>
                  <a:pt x="13" y="254"/>
                </a:lnTo>
                <a:lnTo>
                  <a:pt x="13" y="228"/>
                </a:lnTo>
                <a:lnTo>
                  <a:pt x="0" y="216"/>
                </a:lnTo>
                <a:lnTo>
                  <a:pt x="26" y="190"/>
                </a:lnTo>
                <a:lnTo>
                  <a:pt x="51" y="178"/>
                </a:lnTo>
                <a:lnTo>
                  <a:pt x="102" y="165"/>
                </a:lnTo>
                <a:lnTo>
                  <a:pt x="153" y="165"/>
                </a:lnTo>
                <a:lnTo>
                  <a:pt x="217" y="152"/>
                </a:lnTo>
                <a:lnTo>
                  <a:pt x="293" y="140"/>
                </a:lnTo>
                <a:lnTo>
                  <a:pt x="382" y="114"/>
                </a:lnTo>
                <a:lnTo>
                  <a:pt x="458" y="102"/>
                </a:lnTo>
                <a:lnTo>
                  <a:pt x="509" y="76"/>
                </a:lnTo>
                <a:lnTo>
                  <a:pt x="547" y="64"/>
                </a:lnTo>
                <a:lnTo>
                  <a:pt x="573" y="38"/>
                </a:lnTo>
                <a:lnTo>
                  <a:pt x="586" y="13"/>
                </a:lnTo>
                <a:lnTo>
                  <a:pt x="598" y="0"/>
                </a:lnTo>
                <a:lnTo>
                  <a:pt x="624" y="0"/>
                </a:lnTo>
                <a:lnTo>
                  <a:pt x="649" y="13"/>
                </a:lnTo>
                <a:lnTo>
                  <a:pt x="675" y="26"/>
                </a:lnTo>
                <a:lnTo>
                  <a:pt x="726" y="51"/>
                </a:lnTo>
                <a:lnTo>
                  <a:pt x="776" y="76"/>
                </a:lnTo>
                <a:lnTo>
                  <a:pt x="827" y="114"/>
                </a:lnTo>
                <a:lnTo>
                  <a:pt x="865" y="152"/>
                </a:lnTo>
                <a:lnTo>
                  <a:pt x="891" y="178"/>
                </a:lnTo>
                <a:lnTo>
                  <a:pt x="904" y="190"/>
                </a:lnTo>
                <a:lnTo>
                  <a:pt x="891" y="228"/>
                </a:lnTo>
                <a:lnTo>
                  <a:pt x="865" y="267"/>
                </a:lnTo>
                <a:lnTo>
                  <a:pt x="853" y="267"/>
                </a:lnTo>
                <a:lnTo>
                  <a:pt x="853" y="292"/>
                </a:lnTo>
                <a:lnTo>
                  <a:pt x="853" y="317"/>
                </a:lnTo>
                <a:lnTo>
                  <a:pt x="840" y="343"/>
                </a:lnTo>
                <a:lnTo>
                  <a:pt x="840" y="393"/>
                </a:lnTo>
                <a:lnTo>
                  <a:pt x="840" y="444"/>
                </a:lnTo>
                <a:lnTo>
                  <a:pt x="840" y="507"/>
                </a:lnTo>
                <a:lnTo>
                  <a:pt x="840" y="571"/>
                </a:lnTo>
                <a:lnTo>
                  <a:pt x="840" y="647"/>
                </a:lnTo>
                <a:lnTo>
                  <a:pt x="840" y="735"/>
                </a:lnTo>
                <a:lnTo>
                  <a:pt x="840" y="837"/>
                </a:lnTo>
                <a:lnTo>
                  <a:pt x="840" y="938"/>
                </a:lnTo>
                <a:lnTo>
                  <a:pt x="840" y="1065"/>
                </a:lnTo>
                <a:lnTo>
                  <a:pt x="840" y="1192"/>
                </a:lnTo>
                <a:lnTo>
                  <a:pt x="840" y="1331"/>
                </a:lnTo>
                <a:lnTo>
                  <a:pt x="840" y="1483"/>
                </a:lnTo>
                <a:lnTo>
                  <a:pt x="840" y="1635"/>
                </a:lnTo>
                <a:lnTo>
                  <a:pt x="840" y="1774"/>
                </a:lnTo>
                <a:lnTo>
                  <a:pt x="840" y="1888"/>
                </a:lnTo>
                <a:lnTo>
                  <a:pt x="840" y="2002"/>
                </a:lnTo>
                <a:lnTo>
                  <a:pt x="827" y="2091"/>
                </a:lnTo>
                <a:lnTo>
                  <a:pt x="827" y="2167"/>
                </a:lnTo>
                <a:lnTo>
                  <a:pt x="827" y="2218"/>
                </a:lnTo>
                <a:lnTo>
                  <a:pt x="827" y="2256"/>
                </a:lnTo>
                <a:lnTo>
                  <a:pt x="802" y="2332"/>
                </a:lnTo>
                <a:lnTo>
                  <a:pt x="776" y="2395"/>
                </a:lnTo>
                <a:lnTo>
                  <a:pt x="764" y="2446"/>
                </a:lnTo>
                <a:lnTo>
                  <a:pt x="738" y="2484"/>
                </a:lnTo>
                <a:lnTo>
                  <a:pt x="713" y="2509"/>
                </a:lnTo>
                <a:lnTo>
                  <a:pt x="687" y="2522"/>
                </a:lnTo>
                <a:lnTo>
                  <a:pt x="662" y="2535"/>
                </a:lnTo>
                <a:lnTo>
                  <a:pt x="649" y="2535"/>
                </a:lnTo>
                <a:lnTo>
                  <a:pt x="624" y="2522"/>
                </a:lnTo>
                <a:lnTo>
                  <a:pt x="611" y="2509"/>
                </a:lnTo>
                <a:lnTo>
                  <a:pt x="598" y="2471"/>
                </a:lnTo>
                <a:lnTo>
                  <a:pt x="598" y="2433"/>
                </a:lnTo>
                <a:lnTo>
                  <a:pt x="586" y="2370"/>
                </a:lnTo>
                <a:lnTo>
                  <a:pt x="560" y="2307"/>
                </a:lnTo>
                <a:lnTo>
                  <a:pt x="497" y="2256"/>
                </a:lnTo>
                <a:lnTo>
                  <a:pt x="420" y="2193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28" name="Freeform 40"/>
          <p:cNvSpPr/>
          <p:nvPr/>
        </p:nvSpPr>
        <p:spPr>
          <a:xfrm>
            <a:off x="6704013" y="2336800"/>
            <a:ext cx="468312" cy="4508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38" h="710">
                <a:moveTo>
                  <a:pt x="432" y="229"/>
                </a:moveTo>
                <a:lnTo>
                  <a:pt x="496" y="165"/>
                </a:lnTo>
                <a:lnTo>
                  <a:pt x="560" y="114"/>
                </a:lnTo>
                <a:lnTo>
                  <a:pt x="611" y="76"/>
                </a:lnTo>
                <a:lnTo>
                  <a:pt x="649" y="51"/>
                </a:lnTo>
                <a:lnTo>
                  <a:pt x="687" y="26"/>
                </a:lnTo>
                <a:lnTo>
                  <a:pt x="712" y="13"/>
                </a:lnTo>
                <a:lnTo>
                  <a:pt x="725" y="0"/>
                </a:lnTo>
                <a:lnTo>
                  <a:pt x="738" y="13"/>
                </a:lnTo>
                <a:lnTo>
                  <a:pt x="725" y="38"/>
                </a:lnTo>
                <a:lnTo>
                  <a:pt x="712" y="64"/>
                </a:lnTo>
                <a:lnTo>
                  <a:pt x="674" y="114"/>
                </a:lnTo>
                <a:lnTo>
                  <a:pt x="649" y="165"/>
                </a:lnTo>
                <a:lnTo>
                  <a:pt x="598" y="216"/>
                </a:lnTo>
                <a:lnTo>
                  <a:pt x="547" y="292"/>
                </a:lnTo>
                <a:lnTo>
                  <a:pt x="483" y="368"/>
                </a:lnTo>
                <a:lnTo>
                  <a:pt x="420" y="444"/>
                </a:lnTo>
                <a:lnTo>
                  <a:pt x="369" y="520"/>
                </a:lnTo>
                <a:lnTo>
                  <a:pt x="318" y="571"/>
                </a:lnTo>
                <a:lnTo>
                  <a:pt x="280" y="621"/>
                </a:lnTo>
                <a:lnTo>
                  <a:pt x="242" y="659"/>
                </a:lnTo>
                <a:lnTo>
                  <a:pt x="216" y="685"/>
                </a:lnTo>
                <a:lnTo>
                  <a:pt x="191" y="697"/>
                </a:lnTo>
                <a:lnTo>
                  <a:pt x="178" y="710"/>
                </a:lnTo>
                <a:lnTo>
                  <a:pt x="153" y="697"/>
                </a:lnTo>
                <a:lnTo>
                  <a:pt x="127" y="685"/>
                </a:lnTo>
                <a:lnTo>
                  <a:pt x="102" y="659"/>
                </a:lnTo>
                <a:lnTo>
                  <a:pt x="63" y="621"/>
                </a:lnTo>
                <a:lnTo>
                  <a:pt x="25" y="596"/>
                </a:lnTo>
                <a:lnTo>
                  <a:pt x="0" y="571"/>
                </a:lnTo>
                <a:lnTo>
                  <a:pt x="0" y="545"/>
                </a:lnTo>
                <a:lnTo>
                  <a:pt x="0" y="507"/>
                </a:lnTo>
                <a:lnTo>
                  <a:pt x="0" y="482"/>
                </a:lnTo>
                <a:lnTo>
                  <a:pt x="13" y="469"/>
                </a:lnTo>
                <a:lnTo>
                  <a:pt x="25" y="469"/>
                </a:lnTo>
                <a:lnTo>
                  <a:pt x="51" y="469"/>
                </a:lnTo>
                <a:lnTo>
                  <a:pt x="89" y="495"/>
                </a:lnTo>
                <a:lnTo>
                  <a:pt x="102" y="495"/>
                </a:lnTo>
                <a:lnTo>
                  <a:pt x="114" y="482"/>
                </a:lnTo>
                <a:lnTo>
                  <a:pt x="127" y="482"/>
                </a:lnTo>
                <a:lnTo>
                  <a:pt x="140" y="469"/>
                </a:lnTo>
                <a:lnTo>
                  <a:pt x="165" y="444"/>
                </a:lnTo>
                <a:lnTo>
                  <a:pt x="203" y="419"/>
                </a:lnTo>
                <a:lnTo>
                  <a:pt x="254" y="381"/>
                </a:lnTo>
                <a:lnTo>
                  <a:pt x="305" y="343"/>
                </a:lnTo>
                <a:lnTo>
                  <a:pt x="356" y="292"/>
                </a:lnTo>
                <a:lnTo>
                  <a:pt x="432" y="229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29" name="Freeform 41"/>
          <p:cNvSpPr/>
          <p:nvPr/>
        </p:nvSpPr>
        <p:spPr>
          <a:xfrm>
            <a:off x="5969000" y="2393950"/>
            <a:ext cx="515938" cy="5064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14" h="798">
                <a:moveTo>
                  <a:pt x="64" y="697"/>
                </a:moveTo>
                <a:lnTo>
                  <a:pt x="38" y="646"/>
                </a:lnTo>
                <a:lnTo>
                  <a:pt x="13" y="608"/>
                </a:lnTo>
                <a:lnTo>
                  <a:pt x="0" y="570"/>
                </a:lnTo>
                <a:lnTo>
                  <a:pt x="0" y="545"/>
                </a:lnTo>
                <a:lnTo>
                  <a:pt x="13" y="532"/>
                </a:lnTo>
                <a:lnTo>
                  <a:pt x="26" y="520"/>
                </a:lnTo>
                <a:lnTo>
                  <a:pt x="38" y="520"/>
                </a:lnTo>
                <a:lnTo>
                  <a:pt x="64" y="520"/>
                </a:lnTo>
                <a:lnTo>
                  <a:pt x="89" y="545"/>
                </a:lnTo>
                <a:lnTo>
                  <a:pt x="102" y="545"/>
                </a:lnTo>
                <a:lnTo>
                  <a:pt x="127" y="532"/>
                </a:lnTo>
                <a:lnTo>
                  <a:pt x="140" y="532"/>
                </a:lnTo>
                <a:lnTo>
                  <a:pt x="165" y="520"/>
                </a:lnTo>
                <a:lnTo>
                  <a:pt x="191" y="494"/>
                </a:lnTo>
                <a:lnTo>
                  <a:pt x="229" y="469"/>
                </a:lnTo>
                <a:lnTo>
                  <a:pt x="280" y="431"/>
                </a:lnTo>
                <a:lnTo>
                  <a:pt x="344" y="380"/>
                </a:lnTo>
                <a:lnTo>
                  <a:pt x="407" y="317"/>
                </a:lnTo>
                <a:lnTo>
                  <a:pt x="484" y="254"/>
                </a:lnTo>
                <a:lnTo>
                  <a:pt x="547" y="190"/>
                </a:lnTo>
                <a:lnTo>
                  <a:pt x="611" y="127"/>
                </a:lnTo>
                <a:lnTo>
                  <a:pt x="674" y="89"/>
                </a:lnTo>
                <a:lnTo>
                  <a:pt x="713" y="51"/>
                </a:lnTo>
                <a:lnTo>
                  <a:pt x="751" y="25"/>
                </a:lnTo>
                <a:lnTo>
                  <a:pt x="789" y="0"/>
                </a:lnTo>
                <a:lnTo>
                  <a:pt x="802" y="0"/>
                </a:lnTo>
                <a:lnTo>
                  <a:pt x="814" y="0"/>
                </a:lnTo>
                <a:lnTo>
                  <a:pt x="814" y="13"/>
                </a:lnTo>
                <a:lnTo>
                  <a:pt x="802" y="25"/>
                </a:lnTo>
                <a:lnTo>
                  <a:pt x="789" y="63"/>
                </a:lnTo>
                <a:lnTo>
                  <a:pt x="763" y="89"/>
                </a:lnTo>
                <a:lnTo>
                  <a:pt x="738" y="140"/>
                </a:lnTo>
                <a:lnTo>
                  <a:pt x="700" y="190"/>
                </a:lnTo>
                <a:lnTo>
                  <a:pt x="662" y="254"/>
                </a:lnTo>
                <a:lnTo>
                  <a:pt x="611" y="317"/>
                </a:lnTo>
                <a:lnTo>
                  <a:pt x="560" y="393"/>
                </a:lnTo>
                <a:lnTo>
                  <a:pt x="509" y="456"/>
                </a:lnTo>
                <a:lnTo>
                  <a:pt x="433" y="558"/>
                </a:lnTo>
                <a:lnTo>
                  <a:pt x="369" y="634"/>
                </a:lnTo>
                <a:lnTo>
                  <a:pt x="318" y="697"/>
                </a:lnTo>
                <a:lnTo>
                  <a:pt x="280" y="735"/>
                </a:lnTo>
                <a:lnTo>
                  <a:pt x="242" y="773"/>
                </a:lnTo>
                <a:lnTo>
                  <a:pt x="216" y="786"/>
                </a:lnTo>
                <a:lnTo>
                  <a:pt x="191" y="798"/>
                </a:lnTo>
                <a:lnTo>
                  <a:pt x="165" y="786"/>
                </a:lnTo>
                <a:lnTo>
                  <a:pt x="140" y="773"/>
                </a:lnTo>
                <a:lnTo>
                  <a:pt x="102" y="735"/>
                </a:lnTo>
                <a:lnTo>
                  <a:pt x="64" y="697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30" name="Freeform 42"/>
          <p:cNvSpPr/>
          <p:nvPr/>
        </p:nvSpPr>
        <p:spPr>
          <a:xfrm>
            <a:off x="6097588" y="2152650"/>
            <a:ext cx="219075" cy="2095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43" h="329">
                <a:moveTo>
                  <a:pt x="127" y="190"/>
                </a:moveTo>
                <a:lnTo>
                  <a:pt x="76" y="139"/>
                </a:lnTo>
                <a:lnTo>
                  <a:pt x="38" y="89"/>
                </a:lnTo>
                <a:lnTo>
                  <a:pt x="12" y="51"/>
                </a:lnTo>
                <a:lnTo>
                  <a:pt x="0" y="25"/>
                </a:lnTo>
                <a:lnTo>
                  <a:pt x="0" y="13"/>
                </a:lnTo>
                <a:lnTo>
                  <a:pt x="25" y="13"/>
                </a:lnTo>
                <a:lnTo>
                  <a:pt x="63" y="0"/>
                </a:lnTo>
                <a:lnTo>
                  <a:pt x="114" y="0"/>
                </a:lnTo>
                <a:lnTo>
                  <a:pt x="203" y="13"/>
                </a:lnTo>
                <a:lnTo>
                  <a:pt x="229" y="13"/>
                </a:lnTo>
                <a:lnTo>
                  <a:pt x="267" y="25"/>
                </a:lnTo>
                <a:lnTo>
                  <a:pt x="305" y="76"/>
                </a:lnTo>
                <a:lnTo>
                  <a:pt x="330" y="101"/>
                </a:lnTo>
                <a:lnTo>
                  <a:pt x="343" y="127"/>
                </a:lnTo>
                <a:lnTo>
                  <a:pt x="343" y="203"/>
                </a:lnTo>
                <a:lnTo>
                  <a:pt x="343" y="266"/>
                </a:lnTo>
                <a:lnTo>
                  <a:pt x="330" y="291"/>
                </a:lnTo>
                <a:lnTo>
                  <a:pt x="318" y="304"/>
                </a:lnTo>
                <a:lnTo>
                  <a:pt x="305" y="317"/>
                </a:lnTo>
                <a:lnTo>
                  <a:pt x="292" y="329"/>
                </a:lnTo>
                <a:lnTo>
                  <a:pt x="280" y="317"/>
                </a:lnTo>
                <a:lnTo>
                  <a:pt x="241" y="291"/>
                </a:lnTo>
                <a:lnTo>
                  <a:pt x="190" y="253"/>
                </a:lnTo>
                <a:lnTo>
                  <a:pt x="127" y="19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6" name="矩形 4"/>
          <p:cNvSpPr/>
          <p:nvPr/>
        </p:nvSpPr>
        <p:spPr>
          <a:xfrm>
            <a:off x="2628900" y="14398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羽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890838" y="7143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yǔ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5750" y="3000375"/>
            <a:ext cx="53530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羽绒   羽毛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750" y="3630613"/>
            <a:ext cx="692943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这只小鸟的羽毛真漂亮！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68" name="Rectangle 24"/>
          <p:cNvSpPr/>
          <p:nvPr/>
        </p:nvSpPr>
        <p:spPr>
          <a:xfrm>
            <a:off x="5897563" y="1628775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 anchorCtr="0">
            <a:spAutoFit/>
          </a:bodyPr>
          <a:p>
            <a:pPr algn="just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5868" name="Freeform 28"/>
          <p:cNvSpPr/>
          <p:nvPr/>
        </p:nvSpPr>
        <p:spPr>
          <a:xfrm>
            <a:off x="6203950" y="1655763"/>
            <a:ext cx="541338" cy="5905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54" h="932">
                <a:moveTo>
                  <a:pt x="589" y="45"/>
                </a:moveTo>
                <a:lnTo>
                  <a:pt x="601" y="33"/>
                </a:lnTo>
                <a:lnTo>
                  <a:pt x="613" y="24"/>
                </a:lnTo>
                <a:lnTo>
                  <a:pt x="625" y="16"/>
                </a:lnTo>
                <a:lnTo>
                  <a:pt x="635" y="9"/>
                </a:lnTo>
                <a:lnTo>
                  <a:pt x="644" y="4"/>
                </a:lnTo>
                <a:lnTo>
                  <a:pt x="654" y="2"/>
                </a:lnTo>
                <a:lnTo>
                  <a:pt x="661" y="0"/>
                </a:lnTo>
                <a:lnTo>
                  <a:pt x="670" y="0"/>
                </a:lnTo>
                <a:lnTo>
                  <a:pt x="675" y="4"/>
                </a:lnTo>
                <a:lnTo>
                  <a:pt x="682" y="12"/>
                </a:lnTo>
                <a:lnTo>
                  <a:pt x="692" y="19"/>
                </a:lnTo>
                <a:lnTo>
                  <a:pt x="704" y="26"/>
                </a:lnTo>
                <a:lnTo>
                  <a:pt x="718" y="35"/>
                </a:lnTo>
                <a:lnTo>
                  <a:pt x="735" y="45"/>
                </a:lnTo>
                <a:lnTo>
                  <a:pt x="754" y="57"/>
                </a:lnTo>
                <a:lnTo>
                  <a:pt x="773" y="69"/>
                </a:lnTo>
                <a:lnTo>
                  <a:pt x="785" y="76"/>
                </a:lnTo>
                <a:lnTo>
                  <a:pt x="794" y="81"/>
                </a:lnTo>
                <a:lnTo>
                  <a:pt x="801" y="88"/>
                </a:lnTo>
                <a:lnTo>
                  <a:pt x="811" y="95"/>
                </a:lnTo>
                <a:lnTo>
                  <a:pt x="818" y="102"/>
                </a:lnTo>
                <a:lnTo>
                  <a:pt x="823" y="107"/>
                </a:lnTo>
                <a:lnTo>
                  <a:pt x="830" y="114"/>
                </a:lnTo>
                <a:lnTo>
                  <a:pt x="835" y="121"/>
                </a:lnTo>
                <a:lnTo>
                  <a:pt x="840" y="126"/>
                </a:lnTo>
                <a:lnTo>
                  <a:pt x="844" y="133"/>
                </a:lnTo>
                <a:lnTo>
                  <a:pt x="847" y="140"/>
                </a:lnTo>
                <a:lnTo>
                  <a:pt x="849" y="145"/>
                </a:lnTo>
                <a:lnTo>
                  <a:pt x="852" y="152"/>
                </a:lnTo>
                <a:lnTo>
                  <a:pt x="854" y="159"/>
                </a:lnTo>
                <a:lnTo>
                  <a:pt x="854" y="171"/>
                </a:lnTo>
                <a:lnTo>
                  <a:pt x="854" y="183"/>
                </a:lnTo>
                <a:lnTo>
                  <a:pt x="852" y="195"/>
                </a:lnTo>
                <a:lnTo>
                  <a:pt x="849" y="204"/>
                </a:lnTo>
                <a:lnTo>
                  <a:pt x="844" y="214"/>
                </a:lnTo>
                <a:lnTo>
                  <a:pt x="837" y="223"/>
                </a:lnTo>
                <a:lnTo>
                  <a:pt x="830" y="228"/>
                </a:lnTo>
                <a:lnTo>
                  <a:pt x="821" y="235"/>
                </a:lnTo>
                <a:lnTo>
                  <a:pt x="809" y="240"/>
                </a:lnTo>
                <a:lnTo>
                  <a:pt x="801" y="245"/>
                </a:lnTo>
                <a:lnTo>
                  <a:pt x="797" y="249"/>
                </a:lnTo>
                <a:lnTo>
                  <a:pt x="792" y="257"/>
                </a:lnTo>
                <a:lnTo>
                  <a:pt x="787" y="264"/>
                </a:lnTo>
                <a:lnTo>
                  <a:pt x="782" y="271"/>
                </a:lnTo>
                <a:lnTo>
                  <a:pt x="778" y="280"/>
                </a:lnTo>
                <a:lnTo>
                  <a:pt x="773" y="287"/>
                </a:lnTo>
                <a:lnTo>
                  <a:pt x="771" y="299"/>
                </a:lnTo>
                <a:lnTo>
                  <a:pt x="768" y="309"/>
                </a:lnTo>
                <a:lnTo>
                  <a:pt x="766" y="321"/>
                </a:lnTo>
                <a:lnTo>
                  <a:pt x="761" y="333"/>
                </a:lnTo>
                <a:lnTo>
                  <a:pt x="759" y="345"/>
                </a:lnTo>
                <a:lnTo>
                  <a:pt x="756" y="356"/>
                </a:lnTo>
                <a:lnTo>
                  <a:pt x="754" y="371"/>
                </a:lnTo>
                <a:lnTo>
                  <a:pt x="751" y="399"/>
                </a:lnTo>
                <a:lnTo>
                  <a:pt x="747" y="435"/>
                </a:lnTo>
                <a:lnTo>
                  <a:pt x="742" y="471"/>
                </a:lnTo>
                <a:lnTo>
                  <a:pt x="737" y="506"/>
                </a:lnTo>
                <a:lnTo>
                  <a:pt x="732" y="544"/>
                </a:lnTo>
                <a:lnTo>
                  <a:pt x="725" y="585"/>
                </a:lnTo>
                <a:lnTo>
                  <a:pt x="720" y="625"/>
                </a:lnTo>
                <a:lnTo>
                  <a:pt x="713" y="666"/>
                </a:lnTo>
                <a:lnTo>
                  <a:pt x="704" y="708"/>
                </a:lnTo>
                <a:lnTo>
                  <a:pt x="699" y="730"/>
                </a:lnTo>
                <a:lnTo>
                  <a:pt x="692" y="751"/>
                </a:lnTo>
                <a:lnTo>
                  <a:pt x="687" y="773"/>
                </a:lnTo>
                <a:lnTo>
                  <a:pt x="682" y="792"/>
                </a:lnTo>
                <a:lnTo>
                  <a:pt x="678" y="808"/>
                </a:lnTo>
                <a:lnTo>
                  <a:pt x="675" y="825"/>
                </a:lnTo>
                <a:lnTo>
                  <a:pt x="670" y="839"/>
                </a:lnTo>
                <a:lnTo>
                  <a:pt x="668" y="853"/>
                </a:lnTo>
                <a:lnTo>
                  <a:pt x="663" y="865"/>
                </a:lnTo>
                <a:lnTo>
                  <a:pt x="661" y="877"/>
                </a:lnTo>
                <a:lnTo>
                  <a:pt x="658" y="887"/>
                </a:lnTo>
                <a:lnTo>
                  <a:pt x="656" y="894"/>
                </a:lnTo>
                <a:lnTo>
                  <a:pt x="654" y="901"/>
                </a:lnTo>
                <a:lnTo>
                  <a:pt x="651" y="906"/>
                </a:lnTo>
                <a:lnTo>
                  <a:pt x="649" y="911"/>
                </a:lnTo>
                <a:lnTo>
                  <a:pt x="647" y="913"/>
                </a:lnTo>
                <a:lnTo>
                  <a:pt x="642" y="920"/>
                </a:lnTo>
                <a:lnTo>
                  <a:pt x="639" y="927"/>
                </a:lnTo>
                <a:lnTo>
                  <a:pt x="632" y="930"/>
                </a:lnTo>
                <a:lnTo>
                  <a:pt x="627" y="932"/>
                </a:lnTo>
                <a:lnTo>
                  <a:pt x="620" y="932"/>
                </a:lnTo>
                <a:lnTo>
                  <a:pt x="611" y="932"/>
                </a:lnTo>
                <a:lnTo>
                  <a:pt x="601" y="930"/>
                </a:lnTo>
                <a:lnTo>
                  <a:pt x="589" y="925"/>
                </a:lnTo>
                <a:lnTo>
                  <a:pt x="585" y="922"/>
                </a:lnTo>
                <a:lnTo>
                  <a:pt x="577" y="920"/>
                </a:lnTo>
                <a:lnTo>
                  <a:pt x="573" y="915"/>
                </a:lnTo>
                <a:lnTo>
                  <a:pt x="570" y="911"/>
                </a:lnTo>
                <a:lnTo>
                  <a:pt x="568" y="906"/>
                </a:lnTo>
                <a:lnTo>
                  <a:pt x="565" y="901"/>
                </a:lnTo>
                <a:lnTo>
                  <a:pt x="563" y="894"/>
                </a:lnTo>
                <a:lnTo>
                  <a:pt x="561" y="887"/>
                </a:lnTo>
                <a:lnTo>
                  <a:pt x="561" y="880"/>
                </a:lnTo>
                <a:lnTo>
                  <a:pt x="561" y="870"/>
                </a:lnTo>
                <a:lnTo>
                  <a:pt x="561" y="861"/>
                </a:lnTo>
                <a:lnTo>
                  <a:pt x="561" y="851"/>
                </a:lnTo>
                <a:lnTo>
                  <a:pt x="561" y="839"/>
                </a:lnTo>
                <a:lnTo>
                  <a:pt x="563" y="827"/>
                </a:lnTo>
                <a:lnTo>
                  <a:pt x="565" y="813"/>
                </a:lnTo>
                <a:lnTo>
                  <a:pt x="565" y="799"/>
                </a:lnTo>
                <a:lnTo>
                  <a:pt x="568" y="787"/>
                </a:lnTo>
                <a:lnTo>
                  <a:pt x="570" y="770"/>
                </a:lnTo>
                <a:lnTo>
                  <a:pt x="573" y="756"/>
                </a:lnTo>
                <a:lnTo>
                  <a:pt x="575" y="739"/>
                </a:lnTo>
                <a:lnTo>
                  <a:pt x="577" y="723"/>
                </a:lnTo>
                <a:lnTo>
                  <a:pt x="580" y="704"/>
                </a:lnTo>
                <a:lnTo>
                  <a:pt x="582" y="682"/>
                </a:lnTo>
                <a:lnTo>
                  <a:pt x="585" y="663"/>
                </a:lnTo>
                <a:lnTo>
                  <a:pt x="589" y="639"/>
                </a:lnTo>
                <a:lnTo>
                  <a:pt x="592" y="618"/>
                </a:lnTo>
                <a:lnTo>
                  <a:pt x="594" y="594"/>
                </a:lnTo>
                <a:lnTo>
                  <a:pt x="596" y="568"/>
                </a:lnTo>
                <a:lnTo>
                  <a:pt x="601" y="542"/>
                </a:lnTo>
                <a:lnTo>
                  <a:pt x="604" y="513"/>
                </a:lnTo>
                <a:lnTo>
                  <a:pt x="608" y="487"/>
                </a:lnTo>
                <a:lnTo>
                  <a:pt x="613" y="456"/>
                </a:lnTo>
                <a:lnTo>
                  <a:pt x="616" y="428"/>
                </a:lnTo>
                <a:lnTo>
                  <a:pt x="618" y="399"/>
                </a:lnTo>
                <a:lnTo>
                  <a:pt x="618" y="373"/>
                </a:lnTo>
                <a:lnTo>
                  <a:pt x="620" y="349"/>
                </a:lnTo>
                <a:lnTo>
                  <a:pt x="623" y="328"/>
                </a:lnTo>
                <a:lnTo>
                  <a:pt x="625" y="307"/>
                </a:lnTo>
                <a:lnTo>
                  <a:pt x="625" y="287"/>
                </a:lnTo>
                <a:lnTo>
                  <a:pt x="627" y="271"/>
                </a:lnTo>
                <a:lnTo>
                  <a:pt x="627" y="254"/>
                </a:lnTo>
                <a:lnTo>
                  <a:pt x="627" y="240"/>
                </a:lnTo>
                <a:lnTo>
                  <a:pt x="630" y="228"/>
                </a:lnTo>
                <a:lnTo>
                  <a:pt x="630" y="219"/>
                </a:lnTo>
                <a:lnTo>
                  <a:pt x="627" y="209"/>
                </a:lnTo>
                <a:lnTo>
                  <a:pt x="627" y="202"/>
                </a:lnTo>
                <a:lnTo>
                  <a:pt x="625" y="197"/>
                </a:lnTo>
                <a:lnTo>
                  <a:pt x="625" y="195"/>
                </a:lnTo>
                <a:lnTo>
                  <a:pt x="620" y="192"/>
                </a:lnTo>
                <a:lnTo>
                  <a:pt x="616" y="190"/>
                </a:lnTo>
                <a:lnTo>
                  <a:pt x="611" y="190"/>
                </a:lnTo>
                <a:lnTo>
                  <a:pt x="604" y="190"/>
                </a:lnTo>
                <a:lnTo>
                  <a:pt x="594" y="190"/>
                </a:lnTo>
                <a:lnTo>
                  <a:pt x="585" y="190"/>
                </a:lnTo>
                <a:lnTo>
                  <a:pt x="570" y="190"/>
                </a:lnTo>
                <a:lnTo>
                  <a:pt x="558" y="192"/>
                </a:lnTo>
                <a:lnTo>
                  <a:pt x="544" y="192"/>
                </a:lnTo>
                <a:lnTo>
                  <a:pt x="527" y="195"/>
                </a:lnTo>
                <a:lnTo>
                  <a:pt x="511" y="195"/>
                </a:lnTo>
                <a:lnTo>
                  <a:pt x="492" y="197"/>
                </a:lnTo>
                <a:lnTo>
                  <a:pt x="472" y="199"/>
                </a:lnTo>
                <a:lnTo>
                  <a:pt x="451" y="202"/>
                </a:lnTo>
                <a:lnTo>
                  <a:pt x="430" y="204"/>
                </a:lnTo>
                <a:lnTo>
                  <a:pt x="406" y="207"/>
                </a:lnTo>
                <a:lnTo>
                  <a:pt x="380" y="209"/>
                </a:lnTo>
                <a:lnTo>
                  <a:pt x="356" y="214"/>
                </a:lnTo>
                <a:lnTo>
                  <a:pt x="334" y="219"/>
                </a:lnTo>
                <a:lnTo>
                  <a:pt x="313" y="221"/>
                </a:lnTo>
                <a:lnTo>
                  <a:pt x="294" y="223"/>
                </a:lnTo>
                <a:lnTo>
                  <a:pt x="275" y="226"/>
                </a:lnTo>
                <a:lnTo>
                  <a:pt x="258" y="230"/>
                </a:lnTo>
                <a:lnTo>
                  <a:pt x="241" y="230"/>
                </a:lnTo>
                <a:lnTo>
                  <a:pt x="227" y="233"/>
                </a:lnTo>
                <a:lnTo>
                  <a:pt x="215" y="235"/>
                </a:lnTo>
                <a:lnTo>
                  <a:pt x="203" y="238"/>
                </a:lnTo>
                <a:lnTo>
                  <a:pt x="194" y="238"/>
                </a:lnTo>
                <a:lnTo>
                  <a:pt x="184" y="238"/>
                </a:lnTo>
                <a:lnTo>
                  <a:pt x="177" y="240"/>
                </a:lnTo>
                <a:lnTo>
                  <a:pt x="170" y="240"/>
                </a:lnTo>
                <a:lnTo>
                  <a:pt x="165" y="240"/>
                </a:lnTo>
                <a:lnTo>
                  <a:pt x="151" y="245"/>
                </a:lnTo>
                <a:lnTo>
                  <a:pt x="139" y="247"/>
                </a:lnTo>
                <a:lnTo>
                  <a:pt x="127" y="247"/>
                </a:lnTo>
                <a:lnTo>
                  <a:pt x="112" y="249"/>
                </a:lnTo>
                <a:lnTo>
                  <a:pt x="101" y="247"/>
                </a:lnTo>
                <a:lnTo>
                  <a:pt x="86" y="247"/>
                </a:lnTo>
                <a:lnTo>
                  <a:pt x="74" y="245"/>
                </a:lnTo>
                <a:lnTo>
                  <a:pt x="60" y="240"/>
                </a:lnTo>
                <a:lnTo>
                  <a:pt x="48" y="235"/>
                </a:lnTo>
                <a:lnTo>
                  <a:pt x="39" y="230"/>
                </a:lnTo>
                <a:lnTo>
                  <a:pt x="29" y="228"/>
                </a:lnTo>
                <a:lnTo>
                  <a:pt x="20" y="223"/>
                </a:lnTo>
                <a:lnTo>
                  <a:pt x="12" y="219"/>
                </a:lnTo>
                <a:lnTo>
                  <a:pt x="8" y="214"/>
                </a:lnTo>
                <a:lnTo>
                  <a:pt x="5" y="209"/>
                </a:lnTo>
                <a:lnTo>
                  <a:pt x="3" y="207"/>
                </a:lnTo>
                <a:lnTo>
                  <a:pt x="3" y="204"/>
                </a:lnTo>
                <a:lnTo>
                  <a:pt x="0" y="202"/>
                </a:lnTo>
                <a:lnTo>
                  <a:pt x="0" y="199"/>
                </a:lnTo>
                <a:lnTo>
                  <a:pt x="0" y="197"/>
                </a:lnTo>
                <a:lnTo>
                  <a:pt x="3" y="195"/>
                </a:lnTo>
                <a:lnTo>
                  <a:pt x="5" y="192"/>
                </a:lnTo>
                <a:lnTo>
                  <a:pt x="8" y="190"/>
                </a:lnTo>
                <a:lnTo>
                  <a:pt x="10" y="188"/>
                </a:lnTo>
                <a:lnTo>
                  <a:pt x="17" y="185"/>
                </a:lnTo>
                <a:lnTo>
                  <a:pt x="27" y="180"/>
                </a:lnTo>
                <a:lnTo>
                  <a:pt x="36" y="176"/>
                </a:lnTo>
                <a:lnTo>
                  <a:pt x="51" y="171"/>
                </a:lnTo>
                <a:lnTo>
                  <a:pt x="58" y="169"/>
                </a:lnTo>
                <a:lnTo>
                  <a:pt x="65" y="166"/>
                </a:lnTo>
                <a:lnTo>
                  <a:pt x="77" y="164"/>
                </a:lnTo>
                <a:lnTo>
                  <a:pt x="89" y="161"/>
                </a:lnTo>
                <a:lnTo>
                  <a:pt x="101" y="159"/>
                </a:lnTo>
                <a:lnTo>
                  <a:pt x="117" y="157"/>
                </a:lnTo>
                <a:lnTo>
                  <a:pt x="132" y="154"/>
                </a:lnTo>
                <a:lnTo>
                  <a:pt x="151" y="152"/>
                </a:lnTo>
                <a:lnTo>
                  <a:pt x="170" y="147"/>
                </a:lnTo>
                <a:lnTo>
                  <a:pt x="189" y="145"/>
                </a:lnTo>
                <a:lnTo>
                  <a:pt x="210" y="140"/>
                </a:lnTo>
                <a:lnTo>
                  <a:pt x="234" y="135"/>
                </a:lnTo>
                <a:lnTo>
                  <a:pt x="258" y="131"/>
                </a:lnTo>
                <a:lnTo>
                  <a:pt x="284" y="126"/>
                </a:lnTo>
                <a:lnTo>
                  <a:pt x="310" y="121"/>
                </a:lnTo>
                <a:lnTo>
                  <a:pt x="337" y="114"/>
                </a:lnTo>
                <a:lnTo>
                  <a:pt x="365" y="109"/>
                </a:lnTo>
                <a:lnTo>
                  <a:pt x="389" y="107"/>
                </a:lnTo>
                <a:lnTo>
                  <a:pt x="413" y="102"/>
                </a:lnTo>
                <a:lnTo>
                  <a:pt x="437" y="97"/>
                </a:lnTo>
                <a:lnTo>
                  <a:pt x="458" y="92"/>
                </a:lnTo>
                <a:lnTo>
                  <a:pt x="477" y="88"/>
                </a:lnTo>
                <a:lnTo>
                  <a:pt x="494" y="85"/>
                </a:lnTo>
                <a:lnTo>
                  <a:pt x="511" y="81"/>
                </a:lnTo>
                <a:lnTo>
                  <a:pt x="525" y="76"/>
                </a:lnTo>
                <a:lnTo>
                  <a:pt x="539" y="71"/>
                </a:lnTo>
                <a:lnTo>
                  <a:pt x="551" y="66"/>
                </a:lnTo>
                <a:lnTo>
                  <a:pt x="561" y="64"/>
                </a:lnTo>
                <a:lnTo>
                  <a:pt x="570" y="59"/>
                </a:lnTo>
                <a:lnTo>
                  <a:pt x="577" y="54"/>
                </a:lnTo>
                <a:lnTo>
                  <a:pt x="585" y="50"/>
                </a:lnTo>
                <a:lnTo>
                  <a:pt x="589" y="45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69" name="Freeform 29"/>
          <p:cNvSpPr/>
          <p:nvPr/>
        </p:nvSpPr>
        <p:spPr>
          <a:xfrm>
            <a:off x="6337300" y="2246313"/>
            <a:ext cx="912813" cy="1793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438" h="281">
                <a:moveTo>
                  <a:pt x="460" y="233"/>
                </a:moveTo>
                <a:lnTo>
                  <a:pt x="420" y="238"/>
                </a:lnTo>
                <a:lnTo>
                  <a:pt x="382" y="245"/>
                </a:lnTo>
                <a:lnTo>
                  <a:pt x="348" y="250"/>
                </a:lnTo>
                <a:lnTo>
                  <a:pt x="315" y="257"/>
                </a:lnTo>
                <a:lnTo>
                  <a:pt x="284" y="262"/>
                </a:lnTo>
                <a:lnTo>
                  <a:pt x="255" y="266"/>
                </a:lnTo>
                <a:lnTo>
                  <a:pt x="241" y="266"/>
                </a:lnTo>
                <a:lnTo>
                  <a:pt x="229" y="269"/>
                </a:lnTo>
                <a:lnTo>
                  <a:pt x="217" y="271"/>
                </a:lnTo>
                <a:lnTo>
                  <a:pt x="205" y="273"/>
                </a:lnTo>
                <a:lnTo>
                  <a:pt x="193" y="273"/>
                </a:lnTo>
                <a:lnTo>
                  <a:pt x="184" y="276"/>
                </a:lnTo>
                <a:lnTo>
                  <a:pt x="174" y="276"/>
                </a:lnTo>
                <a:lnTo>
                  <a:pt x="165" y="278"/>
                </a:lnTo>
                <a:lnTo>
                  <a:pt x="155" y="278"/>
                </a:lnTo>
                <a:lnTo>
                  <a:pt x="148" y="281"/>
                </a:lnTo>
                <a:lnTo>
                  <a:pt x="141" y="281"/>
                </a:lnTo>
                <a:lnTo>
                  <a:pt x="134" y="281"/>
                </a:lnTo>
                <a:lnTo>
                  <a:pt x="127" y="281"/>
                </a:lnTo>
                <a:lnTo>
                  <a:pt x="122" y="281"/>
                </a:lnTo>
                <a:lnTo>
                  <a:pt x="117" y="281"/>
                </a:lnTo>
                <a:lnTo>
                  <a:pt x="115" y="281"/>
                </a:lnTo>
                <a:lnTo>
                  <a:pt x="110" y="281"/>
                </a:lnTo>
                <a:lnTo>
                  <a:pt x="108" y="281"/>
                </a:lnTo>
                <a:lnTo>
                  <a:pt x="105" y="278"/>
                </a:lnTo>
                <a:lnTo>
                  <a:pt x="103" y="278"/>
                </a:lnTo>
                <a:lnTo>
                  <a:pt x="69" y="262"/>
                </a:lnTo>
                <a:lnTo>
                  <a:pt x="36" y="245"/>
                </a:lnTo>
                <a:lnTo>
                  <a:pt x="26" y="240"/>
                </a:lnTo>
                <a:lnTo>
                  <a:pt x="19" y="235"/>
                </a:lnTo>
                <a:lnTo>
                  <a:pt x="15" y="231"/>
                </a:lnTo>
                <a:lnTo>
                  <a:pt x="10" y="226"/>
                </a:lnTo>
                <a:lnTo>
                  <a:pt x="5" y="224"/>
                </a:lnTo>
                <a:lnTo>
                  <a:pt x="3" y="219"/>
                </a:lnTo>
                <a:lnTo>
                  <a:pt x="0" y="214"/>
                </a:lnTo>
                <a:lnTo>
                  <a:pt x="0" y="209"/>
                </a:lnTo>
                <a:lnTo>
                  <a:pt x="0" y="207"/>
                </a:lnTo>
                <a:lnTo>
                  <a:pt x="3" y="202"/>
                </a:lnTo>
                <a:lnTo>
                  <a:pt x="5" y="200"/>
                </a:lnTo>
                <a:lnTo>
                  <a:pt x="10" y="197"/>
                </a:lnTo>
                <a:lnTo>
                  <a:pt x="17" y="197"/>
                </a:lnTo>
                <a:lnTo>
                  <a:pt x="24" y="193"/>
                </a:lnTo>
                <a:lnTo>
                  <a:pt x="34" y="190"/>
                </a:lnTo>
                <a:lnTo>
                  <a:pt x="46" y="188"/>
                </a:lnTo>
                <a:lnTo>
                  <a:pt x="53" y="185"/>
                </a:lnTo>
                <a:lnTo>
                  <a:pt x="62" y="183"/>
                </a:lnTo>
                <a:lnTo>
                  <a:pt x="72" y="181"/>
                </a:lnTo>
                <a:lnTo>
                  <a:pt x="81" y="178"/>
                </a:lnTo>
                <a:lnTo>
                  <a:pt x="93" y="176"/>
                </a:lnTo>
                <a:lnTo>
                  <a:pt x="105" y="174"/>
                </a:lnTo>
                <a:lnTo>
                  <a:pt x="119" y="171"/>
                </a:lnTo>
                <a:lnTo>
                  <a:pt x="136" y="169"/>
                </a:lnTo>
                <a:lnTo>
                  <a:pt x="153" y="166"/>
                </a:lnTo>
                <a:lnTo>
                  <a:pt x="170" y="166"/>
                </a:lnTo>
                <a:lnTo>
                  <a:pt x="191" y="164"/>
                </a:lnTo>
                <a:lnTo>
                  <a:pt x="212" y="162"/>
                </a:lnTo>
                <a:lnTo>
                  <a:pt x="234" y="159"/>
                </a:lnTo>
                <a:lnTo>
                  <a:pt x="258" y="157"/>
                </a:lnTo>
                <a:lnTo>
                  <a:pt x="284" y="155"/>
                </a:lnTo>
                <a:lnTo>
                  <a:pt x="310" y="152"/>
                </a:lnTo>
                <a:lnTo>
                  <a:pt x="336" y="150"/>
                </a:lnTo>
                <a:lnTo>
                  <a:pt x="365" y="147"/>
                </a:lnTo>
                <a:lnTo>
                  <a:pt x="394" y="143"/>
                </a:lnTo>
                <a:lnTo>
                  <a:pt x="425" y="140"/>
                </a:lnTo>
                <a:lnTo>
                  <a:pt x="456" y="136"/>
                </a:lnTo>
                <a:lnTo>
                  <a:pt x="489" y="131"/>
                </a:lnTo>
                <a:lnTo>
                  <a:pt x="525" y="124"/>
                </a:lnTo>
                <a:lnTo>
                  <a:pt x="558" y="119"/>
                </a:lnTo>
                <a:lnTo>
                  <a:pt x="596" y="112"/>
                </a:lnTo>
                <a:lnTo>
                  <a:pt x="634" y="105"/>
                </a:lnTo>
                <a:lnTo>
                  <a:pt x="673" y="97"/>
                </a:lnTo>
                <a:lnTo>
                  <a:pt x="713" y="88"/>
                </a:lnTo>
                <a:lnTo>
                  <a:pt x="754" y="81"/>
                </a:lnTo>
                <a:lnTo>
                  <a:pt x="797" y="71"/>
                </a:lnTo>
                <a:lnTo>
                  <a:pt x="839" y="59"/>
                </a:lnTo>
                <a:lnTo>
                  <a:pt x="885" y="50"/>
                </a:lnTo>
                <a:lnTo>
                  <a:pt x="930" y="40"/>
                </a:lnTo>
                <a:lnTo>
                  <a:pt x="973" y="33"/>
                </a:lnTo>
                <a:lnTo>
                  <a:pt x="1013" y="29"/>
                </a:lnTo>
                <a:lnTo>
                  <a:pt x="1052" y="21"/>
                </a:lnTo>
                <a:lnTo>
                  <a:pt x="1087" y="17"/>
                </a:lnTo>
                <a:lnTo>
                  <a:pt x="1121" y="12"/>
                </a:lnTo>
                <a:lnTo>
                  <a:pt x="1154" y="7"/>
                </a:lnTo>
                <a:lnTo>
                  <a:pt x="1183" y="5"/>
                </a:lnTo>
                <a:lnTo>
                  <a:pt x="1211" y="2"/>
                </a:lnTo>
                <a:lnTo>
                  <a:pt x="1238" y="2"/>
                </a:lnTo>
                <a:lnTo>
                  <a:pt x="1261" y="0"/>
                </a:lnTo>
                <a:lnTo>
                  <a:pt x="1283" y="0"/>
                </a:lnTo>
                <a:lnTo>
                  <a:pt x="1302" y="0"/>
                </a:lnTo>
                <a:lnTo>
                  <a:pt x="1319" y="0"/>
                </a:lnTo>
                <a:lnTo>
                  <a:pt x="1326" y="2"/>
                </a:lnTo>
                <a:lnTo>
                  <a:pt x="1333" y="2"/>
                </a:lnTo>
                <a:lnTo>
                  <a:pt x="1340" y="2"/>
                </a:lnTo>
                <a:lnTo>
                  <a:pt x="1345" y="5"/>
                </a:lnTo>
                <a:lnTo>
                  <a:pt x="1366" y="12"/>
                </a:lnTo>
                <a:lnTo>
                  <a:pt x="1373" y="17"/>
                </a:lnTo>
                <a:lnTo>
                  <a:pt x="1383" y="21"/>
                </a:lnTo>
                <a:lnTo>
                  <a:pt x="1393" y="26"/>
                </a:lnTo>
                <a:lnTo>
                  <a:pt x="1400" y="31"/>
                </a:lnTo>
                <a:lnTo>
                  <a:pt x="1407" y="33"/>
                </a:lnTo>
                <a:lnTo>
                  <a:pt x="1412" y="38"/>
                </a:lnTo>
                <a:lnTo>
                  <a:pt x="1419" y="43"/>
                </a:lnTo>
                <a:lnTo>
                  <a:pt x="1424" y="48"/>
                </a:lnTo>
                <a:lnTo>
                  <a:pt x="1426" y="52"/>
                </a:lnTo>
                <a:lnTo>
                  <a:pt x="1431" y="55"/>
                </a:lnTo>
                <a:lnTo>
                  <a:pt x="1433" y="59"/>
                </a:lnTo>
                <a:lnTo>
                  <a:pt x="1435" y="64"/>
                </a:lnTo>
                <a:lnTo>
                  <a:pt x="1435" y="69"/>
                </a:lnTo>
                <a:lnTo>
                  <a:pt x="1438" y="74"/>
                </a:lnTo>
                <a:lnTo>
                  <a:pt x="1435" y="76"/>
                </a:lnTo>
                <a:lnTo>
                  <a:pt x="1435" y="81"/>
                </a:lnTo>
                <a:lnTo>
                  <a:pt x="1433" y="83"/>
                </a:lnTo>
                <a:lnTo>
                  <a:pt x="1431" y="88"/>
                </a:lnTo>
                <a:lnTo>
                  <a:pt x="1426" y="90"/>
                </a:lnTo>
                <a:lnTo>
                  <a:pt x="1424" y="95"/>
                </a:lnTo>
                <a:lnTo>
                  <a:pt x="1419" y="97"/>
                </a:lnTo>
                <a:lnTo>
                  <a:pt x="1412" y="100"/>
                </a:lnTo>
                <a:lnTo>
                  <a:pt x="1407" y="102"/>
                </a:lnTo>
                <a:lnTo>
                  <a:pt x="1400" y="105"/>
                </a:lnTo>
                <a:lnTo>
                  <a:pt x="1393" y="107"/>
                </a:lnTo>
                <a:lnTo>
                  <a:pt x="1383" y="109"/>
                </a:lnTo>
                <a:lnTo>
                  <a:pt x="1373" y="112"/>
                </a:lnTo>
                <a:lnTo>
                  <a:pt x="1366" y="114"/>
                </a:lnTo>
                <a:lnTo>
                  <a:pt x="1345" y="119"/>
                </a:lnTo>
                <a:lnTo>
                  <a:pt x="1323" y="121"/>
                </a:lnTo>
                <a:lnTo>
                  <a:pt x="1300" y="126"/>
                </a:lnTo>
                <a:lnTo>
                  <a:pt x="1276" y="126"/>
                </a:lnTo>
                <a:lnTo>
                  <a:pt x="1252" y="128"/>
                </a:lnTo>
                <a:lnTo>
                  <a:pt x="1207" y="128"/>
                </a:lnTo>
                <a:lnTo>
                  <a:pt x="1183" y="131"/>
                </a:lnTo>
                <a:lnTo>
                  <a:pt x="1161" y="131"/>
                </a:lnTo>
                <a:lnTo>
                  <a:pt x="1137" y="131"/>
                </a:lnTo>
                <a:lnTo>
                  <a:pt x="1114" y="131"/>
                </a:lnTo>
                <a:lnTo>
                  <a:pt x="1087" y="133"/>
                </a:lnTo>
                <a:lnTo>
                  <a:pt x="1059" y="138"/>
                </a:lnTo>
                <a:lnTo>
                  <a:pt x="1030" y="140"/>
                </a:lnTo>
                <a:lnTo>
                  <a:pt x="997" y="145"/>
                </a:lnTo>
                <a:lnTo>
                  <a:pt x="966" y="147"/>
                </a:lnTo>
                <a:lnTo>
                  <a:pt x="930" y="152"/>
                </a:lnTo>
                <a:lnTo>
                  <a:pt x="913" y="155"/>
                </a:lnTo>
                <a:lnTo>
                  <a:pt x="894" y="157"/>
                </a:lnTo>
                <a:lnTo>
                  <a:pt x="873" y="162"/>
                </a:lnTo>
                <a:lnTo>
                  <a:pt x="849" y="164"/>
                </a:lnTo>
                <a:lnTo>
                  <a:pt x="825" y="169"/>
                </a:lnTo>
                <a:lnTo>
                  <a:pt x="799" y="174"/>
                </a:lnTo>
                <a:lnTo>
                  <a:pt x="773" y="178"/>
                </a:lnTo>
                <a:lnTo>
                  <a:pt x="744" y="183"/>
                </a:lnTo>
                <a:lnTo>
                  <a:pt x="713" y="190"/>
                </a:lnTo>
                <a:lnTo>
                  <a:pt x="680" y="195"/>
                </a:lnTo>
                <a:lnTo>
                  <a:pt x="646" y="200"/>
                </a:lnTo>
                <a:lnTo>
                  <a:pt x="613" y="207"/>
                </a:lnTo>
                <a:lnTo>
                  <a:pt x="577" y="214"/>
                </a:lnTo>
                <a:lnTo>
                  <a:pt x="539" y="219"/>
                </a:lnTo>
                <a:lnTo>
                  <a:pt x="501" y="226"/>
                </a:lnTo>
                <a:lnTo>
                  <a:pt x="460" y="233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0" name="Freeform 30"/>
          <p:cNvSpPr/>
          <p:nvPr/>
        </p:nvSpPr>
        <p:spPr>
          <a:xfrm>
            <a:off x="5907088" y="2703513"/>
            <a:ext cx="1692275" cy="2492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666" h="393">
                <a:moveTo>
                  <a:pt x="2642" y="212"/>
                </a:moveTo>
                <a:lnTo>
                  <a:pt x="2639" y="212"/>
                </a:lnTo>
                <a:lnTo>
                  <a:pt x="2635" y="209"/>
                </a:lnTo>
                <a:lnTo>
                  <a:pt x="2627" y="209"/>
                </a:lnTo>
                <a:lnTo>
                  <a:pt x="2620" y="209"/>
                </a:lnTo>
                <a:lnTo>
                  <a:pt x="2611" y="207"/>
                </a:lnTo>
                <a:lnTo>
                  <a:pt x="2599" y="207"/>
                </a:lnTo>
                <a:lnTo>
                  <a:pt x="2587" y="205"/>
                </a:lnTo>
                <a:lnTo>
                  <a:pt x="2573" y="205"/>
                </a:lnTo>
                <a:lnTo>
                  <a:pt x="2556" y="202"/>
                </a:lnTo>
                <a:lnTo>
                  <a:pt x="2537" y="200"/>
                </a:lnTo>
                <a:lnTo>
                  <a:pt x="2518" y="198"/>
                </a:lnTo>
                <a:lnTo>
                  <a:pt x="2496" y="198"/>
                </a:lnTo>
                <a:lnTo>
                  <a:pt x="2472" y="195"/>
                </a:lnTo>
                <a:lnTo>
                  <a:pt x="2446" y="193"/>
                </a:lnTo>
                <a:lnTo>
                  <a:pt x="2418" y="190"/>
                </a:lnTo>
                <a:lnTo>
                  <a:pt x="2389" y="188"/>
                </a:lnTo>
                <a:lnTo>
                  <a:pt x="2329" y="183"/>
                </a:lnTo>
                <a:lnTo>
                  <a:pt x="2270" y="181"/>
                </a:lnTo>
                <a:lnTo>
                  <a:pt x="2210" y="179"/>
                </a:lnTo>
                <a:lnTo>
                  <a:pt x="2151" y="179"/>
                </a:lnTo>
                <a:lnTo>
                  <a:pt x="2091" y="176"/>
                </a:lnTo>
                <a:lnTo>
                  <a:pt x="2031" y="176"/>
                </a:lnTo>
                <a:lnTo>
                  <a:pt x="1974" y="176"/>
                </a:lnTo>
                <a:lnTo>
                  <a:pt x="1919" y="176"/>
                </a:lnTo>
                <a:lnTo>
                  <a:pt x="1888" y="176"/>
                </a:lnTo>
                <a:lnTo>
                  <a:pt x="1857" y="179"/>
                </a:lnTo>
                <a:lnTo>
                  <a:pt x="1824" y="179"/>
                </a:lnTo>
                <a:lnTo>
                  <a:pt x="1788" y="181"/>
                </a:lnTo>
                <a:lnTo>
                  <a:pt x="1752" y="183"/>
                </a:lnTo>
                <a:lnTo>
                  <a:pt x="1712" y="186"/>
                </a:lnTo>
                <a:lnTo>
                  <a:pt x="1671" y="190"/>
                </a:lnTo>
                <a:lnTo>
                  <a:pt x="1626" y="193"/>
                </a:lnTo>
                <a:lnTo>
                  <a:pt x="1581" y="198"/>
                </a:lnTo>
                <a:lnTo>
                  <a:pt x="1533" y="202"/>
                </a:lnTo>
                <a:lnTo>
                  <a:pt x="1483" y="209"/>
                </a:lnTo>
                <a:lnTo>
                  <a:pt x="1433" y="214"/>
                </a:lnTo>
                <a:lnTo>
                  <a:pt x="1378" y="221"/>
                </a:lnTo>
                <a:lnTo>
                  <a:pt x="1323" y="229"/>
                </a:lnTo>
                <a:lnTo>
                  <a:pt x="1266" y="236"/>
                </a:lnTo>
                <a:lnTo>
                  <a:pt x="1207" y="245"/>
                </a:lnTo>
                <a:lnTo>
                  <a:pt x="1147" y="255"/>
                </a:lnTo>
                <a:lnTo>
                  <a:pt x="1090" y="262"/>
                </a:lnTo>
                <a:lnTo>
                  <a:pt x="1035" y="269"/>
                </a:lnTo>
                <a:lnTo>
                  <a:pt x="982" y="278"/>
                </a:lnTo>
                <a:lnTo>
                  <a:pt x="930" y="286"/>
                </a:lnTo>
                <a:lnTo>
                  <a:pt x="882" y="293"/>
                </a:lnTo>
                <a:lnTo>
                  <a:pt x="835" y="300"/>
                </a:lnTo>
                <a:lnTo>
                  <a:pt x="792" y="305"/>
                </a:lnTo>
                <a:lnTo>
                  <a:pt x="749" y="312"/>
                </a:lnTo>
                <a:lnTo>
                  <a:pt x="708" y="316"/>
                </a:lnTo>
                <a:lnTo>
                  <a:pt x="670" y="324"/>
                </a:lnTo>
                <a:lnTo>
                  <a:pt x="632" y="328"/>
                </a:lnTo>
                <a:lnTo>
                  <a:pt x="599" y="333"/>
                </a:lnTo>
                <a:lnTo>
                  <a:pt x="565" y="338"/>
                </a:lnTo>
                <a:lnTo>
                  <a:pt x="534" y="343"/>
                </a:lnTo>
                <a:lnTo>
                  <a:pt x="506" y="347"/>
                </a:lnTo>
                <a:lnTo>
                  <a:pt x="477" y="355"/>
                </a:lnTo>
                <a:lnTo>
                  <a:pt x="453" y="359"/>
                </a:lnTo>
                <a:lnTo>
                  <a:pt x="429" y="364"/>
                </a:lnTo>
                <a:lnTo>
                  <a:pt x="405" y="369"/>
                </a:lnTo>
                <a:lnTo>
                  <a:pt x="384" y="374"/>
                </a:lnTo>
                <a:lnTo>
                  <a:pt x="365" y="378"/>
                </a:lnTo>
                <a:lnTo>
                  <a:pt x="348" y="381"/>
                </a:lnTo>
                <a:lnTo>
                  <a:pt x="332" y="383"/>
                </a:lnTo>
                <a:lnTo>
                  <a:pt x="317" y="385"/>
                </a:lnTo>
                <a:lnTo>
                  <a:pt x="303" y="388"/>
                </a:lnTo>
                <a:lnTo>
                  <a:pt x="291" y="390"/>
                </a:lnTo>
                <a:lnTo>
                  <a:pt x="281" y="390"/>
                </a:lnTo>
                <a:lnTo>
                  <a:pt x="272" y="393"/>
                </a:lnTo>
                <a:lnTo>
                  <a:pt x="265" y="393"/>
                </a:lnTo>
                <a:lnTo>
                  <a:pt x="258" y="393"/>
                </a:lnTo>
                <a:lnTo>
                  <a:pt x="253" y="393"/>
                </a:lnTo>
                <a:lnTo>
                  <a:pt x="243" y="393"/>
                </a:lnTo>
                <a:lnTo>
                  <a:pt x="231" y="390"/>
                </a:lnTo>
                <a:lnTo>
                  <a:pt x="217" y="383"/>
                </a:lnTo>
                <a:lnTo>
                  <a:pt x="200" y="376"/>
                </a:lnTo>
                <a:lnTo>
                  <a:pt x="181" y="366"/>
                </a:lnTo>
                <a:lnTo>
                  <a:pt x="162" y="355"/>
                </a:lnTo>
                <a:lnTo>
                  <a:pt x="138" y="340"/>
                </a:lnTo>
                <a:lnTo>
                  <a:pt x="115" y="326"/>
                </a:lnTo>
                <a:lnTo>
                  <a:pt x="100" y="319"/>
                </a:lnTo>
                <a:lnTo>
                  <a:pt x="86" y="312"/>
                </a:lnTo>
                <a:lnTo>
                  <a:pt x="74" y="305"/>
                </a:lnTo>
                <a:lnTo>
                  <a:pt x="62" y="300"/>
                </a:lnTo>
                <a:lnTo>
                  <a:pt x="53" y="293"/>
                </a:lnTo>
                <a:lnTo>
                  <a:pt x="43" y="288"/>
                </a:lnTo>
                <a:lnTo>
                  <a:pt x="34" y="281"/>
                </a:lnTo>
                <a:lnTo>
                  <a:pt x="26" y="276"/>
                </a:lnTo>
                <a:lnTo>
                  <a:pt x="22" y="271"/>
                </a:lnTo>
                <a:lnTo>
                  <a:pt x="14" y="267"/>
                </a:lnTo>
                <a:lnTo>
                  <a:pt x="10" y="262"/>
                </a:lnTo>
                <a:lnTo>
                  <a:pt x="7" y="257"/>
                </a:lnTo>
                <a:lnTo>
                  <a:pt x="3" y="255"/>
                </a:lnTo>
                <a:lnTo>
                  <a:pt x="0" y="250"/>
                </a:lnTo>
                <a:lnTo>
                  <a:pt x="0" y="248"/>
                </a:lnTo>
                <a:lnTo>
                  <a:pt x="0" y="245"/>
                </a:lnTo>
                <a:lnTo>
                  <a:pt x="0" y="243"/>
                </a:lnTo>
                <a:lnTo>
                  <a:pt x="3" y="240"/>
                </a:lnTo>
                <a:lnTo>
                  <a:pt x="5" y="240"/>
                </a:lnTo>
                <a:lnTo>
                  <a:pt x="7" y="238"/>
                </a:lnTo>
                <a:lnTo>
                  <a:pt x="12" y="238"/>
                </a:lnTo>
                <a:lnTo>
                  <a:pt x="19" y="236"/>
                </a:lnTo>
                <a:lnTo>
                  <a:pt x="26" y="236"/>
                </a:lnTo>
                <a:lnTo>
                  <a:pt x="34" y="236"/>
                </a:lnTo>
                <a:lnTo>
                  <a:pt x="43" y="236"/>
                </a:lnTo>
                <a:lnTo>
                  <a:pt x="53" y="233"/>
                </a:lnTo>
                <a:lnTo>
                  <a:pt x="65" y="233"/>
                </a:lnTo>
                <a:lnTo>
                  <a:pt x="76" y="233"/>
                </a:lnTo>
                <a:lnTo>
                  <a:pt x="91" y="233"/>
                </a:lnTo>
                <a:lnTo>
                  <a:pt x="105" y="233"/>
                </a:lnTo>
                <a:lnTo>
                  <a:pt x="122" y="233"/>
                </a:lnTo>
                <a:lnTo>
                  <a:pt x="138" y="233"/>
                </a:lnTo>
                <a:lnTo>
                  <a:pt x="208" y="233"/>
                </a:lnTo>
                <a:lnTo>
                  <a:pt x="274" y="233"/>
                </a:lnTo>
                <a:lnTo>
                  <a:pt x="310" y="231"/>
                </a:lnTo>
                <a:lnTo>
                  <a:pt x="343" y="229"/>
                </a:lnTo>
                <a:lnTo>
                  <a:pt x="379" y="226"/>
                </a:lnTo>
                <a:lnTo>
                  <a:pt x="413" y="221"/>
                </a:lnTo>
                <a:lnTo>
                  <a:pt x="432" y="219"/>
                </a:lnTo>
                <a:lnTo>
                  <a:pt x="451" y="219"/>
                </a:lnTo>
                <a:lnTo>
                  <a:pt x="470" y="217"/>
                </a:lnTo>
                <a:lnTo>
                  <a:pt x="491" y="214"/>
                </a:lnTo>
                <a:lnTo>
                  <a:pt x="513" y="212"/>
                </a:lnTo>
                <a:lnTo>
                  <a:pt x="537" y="209"/>
                </a:lnTo>
                <a:lnTo>
                  <a:pt x="560" y="207"/>
                </a:lnTo>
                <a:lnTo>
                  <a:pt x="584" y="205"/>
                </a:lnTo>
                <a:lnTo>
                  <a:pt x="610" y="200"/>
                </a:lnTo>
                <a:lnTo>
                  <a:pt x="637" y="198"/>
                </a:lnTo>
                <a:lnTo>
                  <a:pt x="665" y="195"/>
                </a:lnTo>
                <a:lnTo>
                  <a:pt x="694" y="193"/>
                </a:lnTo>
                <a:lnTo>
                  <a:pt x="723" y="188"/>
                </a:lnTo>
                <a:lnTo>
                  <a:pt x="754" y="186"/>
                </a:lnTo>
                <a:lnTo>
                  <a:pt x="785" y="181"/>
                </a:lnTo>
                <a:lnTo>
                  <a:pt x="816" y="176"/>
                </a:lnTo>
                <a:lnTo>
                  <a:pt x="880" y="169"/>
                </a:lnTo>
                <a:lnTo>
                  <a:pt x="949" y="160"/>
                </a:lnTo>
                <a:lnTo>
                  <a:pt x="1018" y="150"/>
                </a:lnTo>
                <a:lnTo>
                  <a:pt x="1087" y="143"/>
                </a:lnTo>
                <a:lnTo>
                  <a:pt x="1159" y="133"/>
                </a:lnTo>
                <a:lnTo>
                  <a:pt x="1233" y="126"/>
                </a:lnTo>
                <a:lnTo>
                  <a:pt x="1378" y="107"/>
                </a:lnTo>
                <a:lnTo>
                  <a:pt x="1452" y="100"/>
                </a:lnTo>
                <a:lnTo>
                  <a:pt x="1528" y="91"/>
                </a:lnTo>
                <a:lnTo>
                  <a:pt x="1607" y="81"/>
                </a:lnTo>
                <a:lnTo>
                  <a:pt x="1688" y="72"/>
                </a:lnTo>
                <a:lnTo>
                  <a:pt x="1769" y="62"/>
                </a:lnTo>
                <a:lnTo>
                  <a:pt x="1853" y="53"/>
                </a:lnTo>
                <a:lnTo>
                  <a:pt x="1936" y="41"/>
                </a:lnTo>
                <a:lnTo>
                  <a:pt x="2022" y="29"/>
                </a:lnTo>
                <a:lnTo>
                  <a:pt x="2062" y="24"/>
                </a:lnTo>
                <a:lnTo>
                  <a:pt x="2101" y="19"/>
                </a:lnTo>
                <a:lnTo>
                  <a:pt x="2136" y="17"/>
                </a:lnTo>
                <a:lnTo>
                  <a:pt x="2172" y="12"/>
                </a:lnTo>
                <a:lnTo>
                  <a:pt x="2205" y="10"/>
                </a:lnTo>
                <a:lnTo>
                  <a:pt x="2236" y="7"/>
                </a:lnTo>
                <a:lnTo>
                  <a:pt x="2267" y="5"/>
                </a:lnTo>
                <a:lnTo>
                  <a:pt x="2294" y="3"/>
                </a:lnTo>
                <a:lnTo>
                  <a:pt x="2320" y="3"/>
                </a:lnTo>
                <a:lnTo>
                  <a:pt x="2344" y="0"/>
                </a:lnTo>
                <a:lnTo>
                  <a:pt x="2368" y="0"/>
                </a:lnTo>
                <a:lnTo>
                  <a:pt x="2387" y="0"/>
                </a:lnTo>
                <a:lnTo>
                  <a:pt x="2406" y="0"/>
                </a:lnTo>
                <a:lnTo>
                  <a:pt x="2420" y="3"/>
                </a:lnTo>
                <a:lnTo>
                  <a:pt x="2434" y="3"/>
                </a:lnTo>
                <a:lnTo>
                  <a:pt x="2446" y="5"/>
                </a:lnTo>
                <a:lnTo>
                  <a:pt x="2468" y="10"/>
                </a:lnTo>
                <a:lnTo>
                  <a:pt x="2489" y="17"/>
                </a:lnTo>
                <a:lnTo>
                  <a:pt x="2511" y="24"/>
                </a:lnTo>
                <a:lnTo>
                  <a:pt x="2530" y="31"/>
                </a:lnTo>
                <a:lnTo>
                  <a:pt x="2549" y="41"/>
                </a:lnTo>
                <a:lnTo>
                  <a:pt x="2568" y="50"/>
                </a:lnTo>
                <a:lnTo>
                  <a:pt x="2582" y="62"/>
                </a:lnTo>
                <a:lnTo>
                  <a:pt x="2596" y="74"/>
                </a:lnTo>
                <a:lnTo>
                  <a:pt x="2608" y="86"/>
                </a:lnTo>
                <a:lnTo>
                  <a:pt x="2620" y="98"/>
                </a:lnTo>
                <a:lnTo>
                  <a:pt x="2630" y="107"/>
                </a:lnTo>
                <a:lnTo>
                  <a:pt x="2639" y="119"/>
                </a:lnTo>
                <a:lnTo>
                  <a:pt x="2647" y="129"/>
                </a:lnTo>
                <a:lnTo>
                  <a:pt x="2654" y="136"/>
                </a:lnTo>
                <a:lnTo>
                  <a:pt x="2661" y="145"/>
                </a:lnTo>
                <a:lnTo>
                  <a:pt x="2666" y="155"/>
                </a:lnTo>
                <a:lnTo>
                  <a:pt x="2666" y="167"/>
                </a:lnTo>
                <a:lnTo>
                  <a:pt x="2663" y="176"/>
                </a:lnTo>
                <a:lnTo>
                  <a:pt x="2661" y="183"/>
                </a:lnTo>
                <a:lnTo>
                  <a:pt x="2658" y="190"/>
                </a:lnTo>
                <a:lnTo>
                  <a:pt x="2654" y="198"/>
                </a:lnTo>
                <a:lnTo>
                  <a:pt x="2651" y="202"/>
                </a:lnTo>
                <a:lnTo>
                  <a:pt x="2642" y="21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1" name="Freeform 31"/>
          <p:cNvSpPr/>
          <p:nvPr/>
        </p:nvSpPr>
        <p:spPr>
          <a:xfrm>
            <a:off x="6681788" y="2655888"/>
            <a:ext cx="168275" cy="7620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64" h="1199">
                <a:moveTo>
                  <a:pt x="19" y="91"/>
                </a:moveTo>
                <a:lnTo>
                  <a:pt x="12" y="86"/>
                </a:lnTo>
                <a:lnTo>
                  <a:pt x="7" y="81"/>
                </a:lnTo>
                <a:lnTo>
                  <a:pt x="2" y="74"/>
                </a:lnTo>
                <a:lnTo>
                  <a:pt x="0" y="67"/>
                </a:lnTo>
                <a:lnTo>
                  <a:pt x="0" y="60"/>
                </a:lnTo>
                <a:lnTo>
                  <a:pt x="2" y="50"/>
                </a:lnTo>
                <a:lnTo>
                  <a:pt x="5" y="43"/>
                </a:lnTo>
                <a:lnTo>
                  <a:pt x="7" y="34"/>
                </a:lnTo>
                <a:lnTo>
                  <a:pt x="14" y="27"/>
                </a:lnTo>
                <a:lnTo>
                  <a:pt x="21" y="19"/>
                </a:lnTo>
                <a:lnTo>
                  <a:pt x="31" y="12"/>
                </a:lnTo>
                <a:lnTo>
                  <a:pt x="40" y="8"/>
                </a:lnTo>
                <a:lnTo>
                  <a:pt x="55" y="5"/>
                </a:lnTo>
                <a:lnTo>
                  <a:pt x="69" y="0"/>
                </a:lnTo>
                <a:lnTo>
                  <a:pt x="83" y="0"/>
                </a:lnTo>
                <a:lnTo>
                  <a:pt x="100" y="0"/>
                </a:lnTo>
                <a:lnTo>
                  <a:pt x="133" y="8"/>
                </a:lnTo>
                <a:lnTo>
                  <a:pt x="167" y="17"/>
                </a:lnTo>
                <a:lnTo>
                  <a:pt x="183" y="22"/>
                </a:lnTo>
                <a:lnTo>
                  <a:pt x="198" y="24"/>
                </a:lnTo>
                <a:lnTo>
                  <a:pt x="212" y="29"/>
                </a:lnTo>
                <a:lnTo>
                  <a:pt x="226" y="34"/>
                </a:lnTo>
                <a:lnTo>
                  <a:pt x="238" y="39"/>
                </a:lnTo>
                <a:lnTo>
                  <a:pt x="248" y="46"/>
                </a:lnTo>
                <a:lnTo>
                  <a:pt x="255" y="55"/>
                </a:lnTo>
                <a:lnTo>
                  <a:pt x="260" y="65"/>
                </a:lnTo>
                <a:lnTo>
                  <a:pt x="264" y="77"/>
                </a:lnTo>
                <a:lnTo>
                  <a:pt x="264" y="88"/>
                </a:lnTo>
                <a:lnTo>
                  <a:pt x="264" y="100"/>
                </a:lnTo>
                <a:lnTo>
                  <a:pt x="260" y="115"/>
                </a:lnTo>
                <a:lnTo>
                  <a:pt x="260" y="124"/>
                </a:lnTo>
                <a:lnTo>
                  <a:pt x="257" y="136"/>
                </a:lnTo>
                <a:lnTo>
                  <a:pt x="255" y="148"/>
                </a:lnTo>
                <a:lnTo>
                  <a:pt x="253" y="165"/>
                </a:lnTo>
                <a:lnTo>
                  <a:pt x="250" y="184"/>
                </a:lnTo>
                <a:lnTo>
                  <a:pt x="248" y="205"/>
                </a:lnTo>
                <a:lnTo>
                  <a:pt x="245" y="226"/>
                </a:lnTo>
                <a:lnTo>
                  <a:pt x="243" y="253"/>
                </a:lnTo>
                <a:lnTo>
                  <a:pt x="241" y="279"/>
                </a:lnTo>
                <a:lnTo>
                  <a:pt x="238" y="310"/>
                </a:lnTo>
                <a:lnTo>
                  <a:pt x="238" y="341"/>
                </a:lnTo>
                <a:lnTo>
                  <a:pt x="236" y="376"/>
                </a:lnTo>
                <a:lnTo>
                  <a:pt x="233" y="412"/>
                </a:lnTo>
                <a:lnTo>
                  <a:pt x="231" y="450"/>
                </a:lnTo>
                <a:lnTo>
                  <a:pt x="229" y="471"/>
                </a:lnTo>
                <a:lnTo>
                  <a:pt x="229" y="493"/>
                </a:lnTo>
                <a:lnTo>
                  <a:pt x="226" y="514"/>
                </a:lnTo>
                <a:lnTo>
                  <a:pt x="226" y="536"/>
                </a:lnTo>
                <a:lnTo>
                  <a:pt x="224" y="581"/>
                </a:lnTo>
                <a:lnTo>
                  <a:pt x="222" y="624"/>
                </a:lnTo>
                <a:lnTo>
                  <a:pt x="219" y="664"/>
                </a:lnTo>
                <a:lnTo>
                  <a:pt x="217" y="702"/>
                </a:lnTo>
                <a:lnTo>
                  <a:pt x="217" y="740"/>
                </a:lnTo>
                <a:lnTo>
                  <a:pt x="214" y="776"/>
                </a:lnTo>
                <a:lnTo>
                  <a:pt x="212" y="811"/>
                </a:lnTo>
                <a:lnTo>
                  <a:pt x="210" y="845"/>
                </a:lnTo>
                <a:lnTo>
                  <a:pt x="207" y="876"/>
                </a:lnTo>
                <a:lnTo>
                  <a:pt x="205" y="904"/>
                </a:lnTo>
                <a:lnTo>
                  <a:pt x="202" y="933"/>
                </a:lnTo>
                <a:lnTo>
                  <a:pt x="200" y="959"/>
                </a:lnTo>
                <a:lnTo>
                  <a:pt x="198" y="985"/>
                </a:lnTo>
                <a:lnTo>
                  <a:pt x="195" y="1009"/>
                </a:lnTo>
                <a:lnTo>
                  <a:pt x="193" y="1030"/>
                </a:lnTo>
                <a:lnTo>
                  <a:pt x="193" y="1049"/>
                </a:lnTo>
                <a:lnTo>
                  <a:pt x="191" y="1066"/>
                </a:lnTo>
                <a:lnTo>
                  <a:pt x="188" y="1083"/>
                </a:lnTo>
                <a:lnTo>
                  <a:pt x="183" y="1097"/>
                </a:lnTo>
                <a:lnTo>
                  <a:pt x="181" y="1109"/>
                </a:lnTo>
                <a:lnTo>
                  <a:pt x="179" y="1123"/>
                </a:lnTo>
                <a:lnTo>
                  <a:pt x="176" y="1135"/>
                </a:lnTo>
                <a:lnTo>
                  <a:pt x="171" y="1144"/>
                </a:lnTo>
                <a:lnTo>
                  <a:pt x="169" y="1154"/>
                </a:lnTo>
                <a:lnTo>
                  <a:pt x="167" y="1163"/>
                </a:lnTo>
                <a:lnTo>
                  <a:pt x="162" y="1171"/>
                </a:lnTo>
                <a:lnTo>
                  <a:pt x="160" y="1178"/>
                </a:lnTo>
                <a:lnTo>
                  <a:pt x="157" y="1182"/>
                </a:lnTo>
                <a:lnTo>
                  <a:pt x="152" y="1187"/>
                </a:lnTo>
                <a:lnTo>
                  <a:pt x="150" y="1192"/>
                </a:lnTo>
                <a:lnTo>
                  <a:pt x="148" y="1194"/>
                </a:lnTo>
                <a:lnTo>
                  <a:pt x="145" y="1199"/>
                </a:lnTo>
                <a:lnTo>
                  <a:pt x="143" y="1197"/>
                </a:lnTo>
                <a:lnTo>
                  <a:pt x="140" y="1197"/>
                </a:lnTo>
                <a:lnTo>
                  <a:pt x="138" y="1194"/>
                </a:lnTo>
                <a:lnTo>
                  <a:pt x="136" y="1190"/>
                </a:lnTo>
                <a:lnTo>
                  <a:pt x="133" y="1185"/>
                </a:lnTo>
                <a:lnTo>
                  <a:pt x="129" y="1178"/>
                </a:lnTo>
                <a:lnTo>
                  <a:pt x="126" y="1173"/>
                </a:lnTo>
                <a:lnTo>
                  <a:pt x="124" y="1163"/>
                </a:lnTo>
                <a:lnTo>
                  <a:pt x="119" y="1154"/>
                </a:lnTo>
                <a:lnTo>
                  <a:pt x="117" y="1144"/>
                </a:lnTo>
                <a:lnTo>
                  <a:pt x="114" y="1132"/>
                </a:lnTo>
                <a:lnTo>
                  <a:pt x="109" y="1121"/>
                </a:lnTo>
                <a:lnTo>
                  <a:pt x="107" y="1109"/>
                </a:lnTo>
                <a:lnTo>
                  <a:pt x="105" y="1092"/>
                </a:lnTo>
                <a:lnTo>
                  <a:pt x="102" y="1078"/>
                </a:lnTo>
                <a:lnTo>
                  <a:pt x="100" y="1061"/>
                </a:lnTo>
                <a:lnTo>
                  <a:pt x="95" y="1042"/>
                </a:lnTo>
                <a:lnTo>
                  <a:pt x="93" y="1023"/>
                </a:lnTo>
                <a:lnTo>
                  <a:pt x="88" y="1002"/>
                </a:lnTo>
                <a:lnTo>
                  <a:pt x="86" y="980"/>
                </a:lnTo>
                <a:lnTo>
                  <a:pt x="83" y="957"/>
                </a:lnTo>
                <a:lnTo>
                  <a:pt x="78" y="930"/>
                </a:lnTo>
                <a:lnTo>
                  <a:pt x="76" y="902"/>
                </a:lnTo>
                <a:lnTo>
                  <a:pt x="74" y="873"/>
                </a:lnTo>
                <a:lnTo>
                  <a:pt x="71" y="842"/>
                </a:lnTo>
                <a:lnTo>
                  <a:pt x="71" y="809"/>
                </a:lnTo>
                <a:lnTo>
                  <a:pt x="69" y="776"/>
                </a:lnTo>
                <a:lnTo>
                  <a:pt x="69" y="740"/>
                </a:lnTo>
                <a:lnTo>
                  <a:pt x="67" y="702"/>
                </a:lnTo>
                <a:lnTo>
                  <a:pt x="67" y="664"/>
                </a:lnTo>
                <a:lnTo>
                  <a:pt x="67" y="624"/>
                </a:lnTo>
                <a:lnTo>
                  <a:pt x="67" y="581"/>
                </a:lnTo>
                <a:lnTo>
                  <a:pt x="67" y="540"/>
                </a:lnTo>
                <a:lnTo>
                  <a:pt x="67" y="500"/>
                </a:lnTo>
                <a:lnTo>
                  <a:pt x="67" y="462"/>
                </a:lnTo>
                <a:lnTo>
                  <a:pt x="67" y="429"/>
                </a:lnTo>
                <a:lnTo>
                  <a:pt x="67" y="395"/>
                </a:lnTo>
                <a:lnTo>
                  <a:pt x="67" y="364"/>
                </a:lnTo>
                <a:lnTo>
                  <a:pt x="67" y="333"/>
                </a:lnTo>
                <a:lnTo>
                  <a:pt x="67" y="307"/>
                </a:lnTo>
                <a:lnTo>
                  <a:pt x="67" y="283"/>
                </a:lnTo>
                <a:lnTo>
                  <a:pt x="67" y="260"/>
                </a:lnTo>
                <a:lnTo>
                  <a:pt x="67" y="241"/>
                </a:lnTo>
                <a:lnTo>
                  <a:pt x="67" y="222"/>
                </a:lnTo>
                <a:lnTo>
                  <a:pt x="67" y="205"/>
                </a:lnTo>
                <a:lnTo>
                  <a:pt x="67" y="193"/>
                </a:lnTo>
                <a:lnTo>
                  <a:pt x="67" y="181"/>
                </a:lnTo>
                <a:lnTo>
                  <a:pt x="67" y="172"/>
                </a:lnTo>
                <a:lnTo>
                  <a:pt x="57" y="146"/>
                </a:lnTo>
                <a:lnTo>
                  <a:pt x="52" y="134"/>
                </a:lnTo>
                <a:lnTo>
                  <a:pt x="47" y="122"/>
                </a:lnTo>
                <a:lnTo>
                  <a:pt x="40" y="112"/>
                </a:lnTo>
                <a:lnTo>
                  <a:pt x="36" y="103"/>
                </a:lnTo>
                <a:lnTo>
                  <a:pt x="28" y="96"/>
                </a:lnTo>
                <a:lnTo>
                  <a:pt x="19" y="91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2" name="Freeform 32"/>
          <p:cNvSpPr/>
          <p:nvPr/>
        </p:nvSpPr>
        <p:spPr>
          <a:xfrm>
            <a:off x="6194425" y="2387600"/>
            <a:ext cx="406400" cy="3794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39" h="597">
                <a:moveTo>
                  <a:pt x="224" y="502"/>
                </a:moveTo>
                <a:lnTo>
                  <a:pt x="200" y="514"/>
                </a:lnTo>
                <a:lnTo>
                  <a:pt x="179" y="526"/>
                </a:lnTo>
                <a:lnTo>
                  <a:pt x="160" y="538"/>
                </a:lnTo>
                <a:lnTo>
                  <a:pt x="138" y="547"/>
                </a:lnTo>
                <a:lnTo>
                  <a:pt x="119" y="557"/>
                </a:lnTo>
                <a:lnTo>
                  <a:pt x="103" y="564"/>
                </a:lnTo>
                <a:lnTo>
                  <a:pt x="88" y="573"/>
                </a:lnTo>
                <a:lnTo>
                  <a:pt x="72" y="578"/>
                </a:lnTo>
                <a:lnTo>
                  <a:pt x="60" y="583"/>
                </a:lnTo>
                <a:lnTo>
                  <a:pt x="48" y="588"/>
                </a:lnTo>
                <a:lnTo>
                  <a:pt x="36" y="592"/>
                </a:lnTo>
                <a:lnTo>
                  <a:pt x="26" y="595"/>
                </a:lnTo>
                <a:lnTo>
                  <a:pt x="19" y="595"/>
                </a:lnTo>
                <a:lnTo>
                  <a:pt x="14" y="597"/>
                </a:lnTo>
                <a:lnTo>
                  <a:pt x="10" y="595"/>
                </a:lnTo>
                <a:lnTo>
                  <a:pt x="7" y="595"/>
                </a:lnTo>
                <a:lnTo>
                  <a:pt x="3" y="592"/>
                </a:lnTo>
                <a:lnTo>
                  <a:pt x="0" y="588"/>
                </a:lnTo>
                <a:lnTo>
                  <a:pt x="0" y="583"/>
                </a:lnTo>
                <a:lnTo>
                  <a:pt x="3" y="578"/>
                </a:lnTo>
                <a:lnTo>
                  <a:pt x="5" y="573"/>
                </a:lnTo>
                <a:lnTo>
                  <a:pt x="10" y="566"/>
                </a:lnTo>
                <a:lnTo>
                  <a:pt x="17" y="559"/>
                </a:lnTo>
                <a:lnTo>
                  <a:pt x="24" y="550"/>
                </a:lnTo>
                <a:lnTo>
                  <a:pt x="34" y="540"/>
                </a:lnTo>
                <a:lnTo>
                  <a:pt x="45" y="530"/>
                </a:lnTo>
                <a:lnTo>
                  <a:pt x="57" y="519"/>
                </a:lnTo>
                <a:lnTo>
                  <a:pt x="72" y="507"/>
                </a:lnTo>
                <a:lnTo>
                  <a:pt x="86" y="492"/>
                </a:lnTo>
                <a:lnTo>
                  <a:pt x="105" y="478"/>
                </a:lnTo>
                <a:lnTo>
                  <a:pt x="124" y="462"/>
                </a:lnTo>
                <a:lnTo>
                  <a:pt x="143" y="445"/>
                </a:lnTo>
                <a:lnTo>
                  <a:pt x="165" y="431"/>
                </a:lnTo>
                <a:lnTo>
                  <a:pt x="186" y="414"/>
                </a:lnTo>
                <a:lnTo>
                  <a:pt x="205" y="400"/>
                </a:lnTo>
                <a:lnTo>
                  <a:pt x="224" y="385"/>
                </a:lnTo>
                <a:lnTo>
                  <a:pt x="241" y="371"/>
                </a:lnTo>
                <a:lnTo>
                  <a:pt x="258" y="357"/>
                </a:lnTo>
                <a:lnTo>
                  <a:pt x="274" y="343"/>
                </a:lnTo>
                <a:lnTo>
                  <a:pt x="291" y="328"/>
                </a:lnTo>
                <a:lnTo>
                  <a:pt x="305" y="314"/>
                </a:lnTo>
                <a:lnTo>
                  <a:pt x="320" y="300"/>
                </a:lnTo>
                <a:lnTo>
                  <a:pt x="332" y="288"/>
                </a:lnTo>
                <a:lnTo>
                  <a:pt x="343" y="276"/>
                </a:lnTo>
                <a:lnTo>
                  <a:pt x="355" y="262"/>
                </a:lnTo>
                <a:lnTo>
                  <a:pt x="367" y="250"/>
                </a:lnTo>
                <a:lnTo>
                  <a:pt x="377" y="240"/>
                </a:lnTo>
                <a:lnTo>
                  <a:pt x="386" y="228"/>
                </a:lnTo>
                <a:lnTo>
                  <a:pt x="398" y="207"/>
                </a:lnTo>
                <a:lnTo>
                  <a:pt x="408" y="188"/>
                </a:lnTo>
                <a:lnTo>
                  <a:pt x="417" y="169"/>
                </a:lnTo>
                <a:lnTo>
                  <a:pt x="427" y="152"/>
                </a:lnTo>
                <a:lnTo>
                  <a:pt x="434" y="136"/>
                </a:lnTo>
                <a:lnTo>
                  <a:pt x="439" y="119"/>
                </a:lnTo>
                <a:lnTo>
                  <a:pt x="441" y="105"/>
                </a:lnTo>
                <a:lnTo>
                  <a:pt x="444" y="91"/>
                </a:lnTo>
                <a:lnTo>
                  <a:pt x="439" y="83"/>
                </a:lnTo>
                <a:lnTo>
                  <a:pt x="439" y="71"/>
                </a:lnTo>
                <a:lnTo>
                  <a:pt x="439" y="62"/>
                </a:lnTo>
                <a:lnTo>
                  <a:pt x="441" y="50"/>
                </a:lnTo>
                <a:lnTo>
                  <a:pt x="446" y="38"/>
                </a:lnTo>
                <a:lnTo>
                  <a:pt x="451" y="26"/>
                </a:lnTo>
                <a:lnTo>
                  <a:pt x="458" y="12"/>
                </a:lnTo>
                <a:lnTo>
                  <a:pt x="465" y="0"/>
                </a:lnTo>
                <a:lnTo>
                  <a:pt x="486" y="12"/>
                </a:lnTo>
                <a:lnTo>
                  <a:pt x="506" y="26"/>
                </a:lnTo>
                <a:lnTo>
                  <a:pt x="525" y="38"/>
                </a:lnTo>
                <a:lnTo>
                  <a:pt x="541" y="50"/>
                </a:lnTo>
                <a:lnTo>
                  <a:pt x="558" y="62"/>
                </a:lnTo>
                <a:lnTo>
                  <a:pt x="570" y="71"/>
                </a:lnTo>
                <a:lnTo>
                  <a:pt x="582" y="83"/>
                </a:lnTo>
                <a:lnTo>
                  <a:pt x="591" y="91"/>
                </a:lnTo>
                <a:lnTo>
                  <a:pt x="601" y="105"/>
                </a:lnTo>
                <a:lnTo>
                  <a:pt x="608" y="114"/>
                </a:lnTo>
                <a:lnTo>
                  <a:pt x="613" y="126"/>
                </a:lnTo>
                <a:lnTo>
                  <a:pt x="620" y="133"/>
                </a:lnTo>
                <a:lnTo>
                  <a:pt x="625" y="143"/>
                </a:lnTo>
                <a:lnTo>
                  <a:pt x="630" y="150"/>
                </a:lnTo>
                <a:lnTo>
                  <a:pt x="634" y="155"/>
                </a:lnTo>
                <a:lnTo>
                  <a:pt x="639" y="159"/>
                </a:lnTo>
                <a:lnTo>
                  <a:pt x="637" y="164"/>
                </a:lnTo>
                <a:lnTo>
                  <a:pt x="637" y="169"/>
                </a:lnTo>
                <a:lnTo>
                  <a:pt x="634" y="176"/>
                </a:lnTo>
                <a:lnTo>
                  <a:pt x="632" y="181"/>
                </a:lnTo>
                <a:lnTo>
                  <a:pt x="627" y="188"/>
                </a:lnTo>
                <a:lnTo>
                  <a:pt x="622" y="195"/>
                </a:lnTo>
                <a:lnTo>
                  <a:pt x="618" y="202"/>
                </a:lnTo>
                <a:lnTo>
                  <a:pt x="613" y="212"/>
                </a:lnTo>
                <a:lnTo>
                  <a:pt x="606" y="219"/>
                </a:lnTo>
                <a:lnTo>
                  <a:pt x="599" y="228"/>
                </a:lnTo>
                <a:lnTo>
                  <a:pt x="589" y="238"/>
                </a:lnTo>
                <a:lnTo>
                  <a:pt x="579" y="250"/>
                </a:lnTo>
                <a:lnTo>
                  <a:pt x="570" y="259"/>
                </a:lnTo>
                <a:lnTo>
                  <a:pt x="558" y="271"/>
                </a:lnTo>
                <a:lnTo>
                  <a:pt x="546" y="283"/>
                </a:lnTo>
                <a:lnTo>
                  <a:pt x="534" y="297"/>
                </a:lnTo>
                <a:lnTo>
                  <a:pt x="522" y="309"/>
                </a:lnTo>
                <a:lnTo>
                  <a:pt x="508" y="324"/>
                </a:lnTo>
                <a:lnTo>
                  <a:pt x="494" y="335"/>
                </a:lnTo>
                <a:lnTo>
                  <a:pt x="477" y="347"/>
                </a:lnTo>
                <a:lnTo>
                  <a:pt x="460" y="362"/>
                </a:lnTo>
                <a:lnTo>
                  <a:pt x="444" y="374"/>
                </a:lnTo>
                <a:lnTo>
                  <a:pt x="425" y="388"/>
                </a:lnTo>
                <a:lnTo>
                  <a:pt x="405" y="400"/>
                </a:lnTo>
                <a:lnTo>
                  <a:pt x="386" y="412"/>
                </a:lnTo>
                <a:lnTo>
                  <a:pt x="365" y="426"/>
                </a:lnTo>
                <a:lnTo>
                  <a:pt x="343" y="438"/>
                </a:lnTo>
                <a:lnTo>
                  <a:pt x="322" y="450"/>
                </a:lnTo>
                <a:lnTo>
                  <a:pt x="298" y="464"/>
                </a:lnTo>
                <a:lnTo>
                  <a:pt x="274" y="476"/>
                </a:lnTo>
                <a:lnTo>
                  <a:pt x="250" y="490"/>
                </a:lnTo>
                <a:lnTo>
                  <a:pt x="224" y="50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3" name="Freeform 33"/>
          <p:cNvSpPr/>
          <p:nvPr/>
        </p:nvSpPr>
        <p:spPr>
          <a:xfrm>
            <a:off x="6777038" y="2330450"/>
            <a:ext cx="311150" cy="3190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89" h="504">
                <a:moveTo>
                  <a:pt x="169" y="445"/>
                </a:moveTo>
                <a:lnTo>
                  <a:pt x="153" y="452"/>
                </a:lnTo>
                <a:lnTo>
                  <a:pt x="136" y="461"/>
                </a:lnTo>
                <a:lnTo>
                  <a:pt x="122" y="468"/>
                </a:lnTo>
                <a:lnTo>
                  <a:pt x="107" y="473"/>
                </a:lnTo>
                <a:lnTo>
                  <a:pt x="93" y="480"/>
                </a:lnTo>
                <a:lnTo>
                  <a:pt x="81" y="485"/>
                </a:lnTo>
                <a:lnTo>
                  <a:pt x="69" y="490"/>
                </a:lnTo>
                <a:lnTo>
                  <a:pt x="57" y="494"/>
                </a:lnTo>
                <a:lnTo>
                  <a:pt x="48" y="497"/>
                </a:lnTo>
                <a:lnTo>
                  <a:pt x="38" y="499"/>
                </a:lnTo>
                <a:lnTo>
                  <a:pt x="31" y="502"/>
                </a:lnTo>
                <a:lnTo>
                  <a:pt x="24" y="504"/>
                </a:lnTo>
                <a:lnTo>
                  <a:pt x="19" y="504"/>
                </a:lnTo>
                <a:lnTo>
                  <a:pt x="14" y="504"/>
                </a:lnTo>
                <a:lnTo>
                  <a:pt x="10" y="504"/>
                </a:lnTo>
                <a:lnTo>
                  <a:pt x="7" y="502"/>
                </a:lnTo>
                <a:lnTo>
                  <a:pt x="5" y="499"/>
                </a:lnTo>
                <a:lnTo>
                  <a:pt x="2" y="494"/>
                </a:lnTo>
                <a:lnTo>
                  <a:pt x="0" y="492"/>
                </a:lnTo>
                <a:lnTo>
                  <a:pt x="0" y="487"/>
                </a:lnTo>
                <a:lnTo>
                  <a:pt x="2" y="483"/>
                </a:lnTo>
                <a:lnTo>
                  <a:pt x="5" y="478"/>
                </a:lnTo>
                <a:lnTo>
                  <a:pt x="10" y="471"/>
                </a:lnTo>
                <a:lnTo>
                  <a:pt x="14" y="464"/>
                </a:lnTo>
                <a:lnTo>
                  <a:pt x="21" y="456"/>
                </a:lnTo>
                <a:lnTo>
                  <a:pt x="29" y="447"/>
                </a:lnTo>
                <a:lnTo>
                  <a:pt x="38" y="437"/>
                </a:lnTo>
                <a:lnTo>
                  <a:pt x="48" y="428"/>
                </a:lnTo>
                <a:lnTo>
                  <a:pt x="60" y="416"/>
                </a:lnTo>
                <a:lnTo>
                  <a:pt x="72" y="404"/>
                </a:lnTo>
                <a:lnTo>
                  <a:pt x="86" y="390"/>
                </a:lnTo>
                <a:lnTo>
                  <a:pt x="100" y="376"/>
                </a:lnTo>
                <a:lnTo>
                  <a:pt x="114" y="364"/>
                </a:lnTo>
                <a:lnTo>
                  <a:pt x="129" y="349"/>
                </a:lnTo>
                <a:lnTo>
                  <a:pt x="141" y="337"/>
                </a:lnTo>
                <a:lnTo>
                  <a:pt x="153" y="326"/>
                </a:lnTo>
                <a:lnTo>
                  <a:pt x="165" y="314"/>
                </a:lnTo>
                <a:lnTo>
                  <a:pt x="176" y="302"/>
                </a:lnTo>
                <a:lnTo>
                  <a:pt x="198" y="280"/>
                </a:lnTo>
                <a:lnTo>
                  <a:pt x="215" y="257"/>
                </a:lnTo>
                <a:lnTo>
                  <a:pt x="231" y="235"/>
                </a:lnTo>
                <a:lnTo>
                  <a:pt x="246" y="214"/>
                </a:lnTo>
                <a:lnTo>
                  <a:pt x="260" y="192"/>
                </a:lnTo>
                <a:lnTo>
                  <a:pt x="272" y="171"/>
                </a:lnTo>
                <a:lnTo>
                  <a:pt x="281" y="150"/>
                </a:lnTo>
                <a:lnTo>
                  <a:pt x="288" y="128"/>
                </a:lnTo>
                <a:lnTo>
                  <a:pt x="296" y="104"/>
                </a:lnTo>
                <a:lnTo>
                  <a:pt x="300" y="81"/>
                </a:lnTo>
                <a:lnTo>
                  <a:pt x="303" y="54"/>
                </a:lnTo>
                <a:lnTo>
                  <a:pt x="305" y="28"/>
                </a:lnTo>
                <a:lnTo>
                  <a:pt x="305" y="0"/>
                </a:lnTo>
                <a:lnTo>
                  <a:pt x="327" y="7"/>
                </a:lnTo>
                <a:lnTo>
                  <a:pt x="348" y="19"/>
                </a:lnTo>
                <a:lnTo>
                  <a:pt x="365" y="28"/>
                </a:lnTo>
                <a:lnTo>
                  <a:pt x="384" y="40"/>
                </a:lnTo>
                <a:lnTo>
                  <a:pt x="401" y="52"/>
                </a:lnTo>
                <a:lnTo>
                  <a:pt x="417" y="64"/>
                </a:lnTo>
                <a:lnTo>
                  <a:pt x="432" y="78"/>
                </a:lnTo>
                <a:lnTo>
                  <a:pt x="443" y="90"/>
                </a:lnTo>
                <a:lnTo>
                  <a:pt x="455" y="102"/>
                </a:lnTo>
                <a:lnTo>
                  <a:pt x="465" y="114"/>
                </a:lnTo>
                <a:lnTo>
                  <a:pt x="474" y="123"/>
                </a:lnTo>
                <a:lnTo>
                  <a:pt x="479" y="133"/>
                </a:lnTo>
                <a:lnTo>
                  <a:pt x="484" y="140"/>
                </a:lnTo>
                <a:lnTo>
                  <a:pt x="486" y="147"/>
                </a:lnTo>
                <a:lnTo>
                  <a:pt x="489" y="154"/>
                </a:lnTo>
                <a:lnTo>
                  <a:pt x="489" y="159"/>
                </a:lnTo>
                <a:lnTo>
                  <a:pt x="489" y="166"/>
                </a:lnTo>
                <a:lnTo>
                  <a:pt x="489" y="176"/>
                </a:lnTo>
                <a:lnTo>
                  <a:pt x="486" y="181"/>
                </a:lnTo>
                <a:lnTo>
                  <a:pt x="484" y="185"/>
                </a:lnTo>
                <a:lnTo>
                  <a:pt x="482" y="188"/>
                </a:lnTo>
                <a:lnTo>
                  <a:pt x="479" y="192"/>
                </a:lnTo>
                <a:lnTo>
                  <a:pt x="474" y="197"/>
                </a:lnTo>
                <a:lnTo>
                  <a:pt x="467" y="207"/>
                </a:lnTo>
                <a:lnTo>
                  <a:pt x="460" y="214"/>
                </a:lnTo>
                <a:lnTo>
                  <a:pt x="451" y="226"/>
                </a:lnTo>
                <a:lnTo>
                  <a:pt x="443" y="230"/>
                </a:lnTo>
                <a:lnTo>
                  <a:pt x="439" y="238"/>
                </a:lnTo>
                <a:lnTo>
                  <a:pt x="432" y="245"/>
                </a:lnTo>
                <a:lnTo>
                  <a:pt x="424" y="252"/>
                </a:lnTo>
                <a:lnTo>
                  <a:pt x="415" y="259"/>
                </a:lnTo>
                <a:lnTo>
                  <a:pt x="405" y="269"/>
                </a:lnTo>
                <a:lnTo>
                  <a:pt x="396" y="276"/>
                </a:lnTo>
                <a:lnTo>
                  <a:pt x="386" y="285"/>
                </a:lnTo>
                <a:lnTo>
                  <a:pt x="365" y="304"/>
                </a:lnTo>
                <a:lnTo>
                  <a:pt x="341" y="326"/>
                </a:lnTo>
                <a:lnTo>
                  <a:pt x="317" y="345"/>
                </a:lnTo>
                <a:lnTo>
                  <a:pt x="291" y="364"/>
                </a:lnTo>
                <a:lnTo>
                  <a:pt x="262" y="383"/>
                </a:lnTo>
                <a:lnTo>
                  <a:pt x="234" y="402"/>
                </a:lnTo>
                <a:lnTo>
                  <a:pt x="203" y="423"/>
                </a:lnTo>
                <a:lnTo>
                  <a:pt x="169" y="445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4" name="Freeform 34"/>
          <p:cNvSpPr/>
          <p:nvPr/>
        </p:nvSpPr>
        <p:spPr>
          <a:xfrm>
            <a:off x="6469063" y="2560638"/>
            <a:ext cx="174625" cy="1603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76" h="252">
                <a:moveTo>
                  <a:pt x="207" y="69"/>
                </a:moveTo>
                <a:lnTo>
                  <a:pt x="221" y="83"/>
                </a:lnTo>
                <a:lnTo>
                  <a:pt x="236" y="97"/>
                </a:lnTo>
                <a:lnTo>
                  <a:pt x="248" y="111"/>
                </a:lnTo>
                <a:lnTo>
                  <a:pt x="257" y="126"/>
                </a:lnTo>
                <a:lnTo>
                  <a:pt x="264" y="140"/>
                </a:lnTo>
                <a:lnTo>
                  <a:pt x="271" y="154"/>
                </a:lnTo>
                <a:lnTo>
                  <a:pt x="274" y="168"/>
                </a:lnTo>
                <a:lnTo>
                  <a:pt x="276" y="183"/>
                </a:lnTo>
                <a:lnTo>
                  <a:pt x="274" y="195"/>
                </a:lnTo>
                <a:lnTo>
                  <a:pt x="274" y="207"/>
                </a:lnTo>
                <a:lnTo>
                  <a:pt x="269" y="216"/>
                </a:lnTo>
                <a:lnTo>
                  <a:pt x="267" y="226"/>
                </a:lnTo>
                <a:lnTo>
                  <a:pt x="262" y="233"/>
                </a:lnTo>
                <a:lnTo>
                  <a:pt x="255" y="240"/>
                </a:lnTo>
                <a:lnTo>
                  <a:pt x="248" y="247"/>
                </a:lnTo>
                <a:lnTo>
                  <a:pt x="240" y="252"/>
                </a:lnTo>
                <a:lnTo>
                  <a:pt x="233" y="252"/>
                </a:lnTo>
                <a:lnTo>
                  <a:pt x="226" y="252"/>
                </a:lnTo>
                <a:lnTo>
                  <a:pt x="217" y="247"/>
                </a:lnTo>
                <a:lnTo>
                  <a:pt x="207" y="242"/>
                </a:lnTo>
                <a:lnTo>
                  <a:pt x="195" y="235"/>
                </a:lnTo>
                <a:lnTo>
                  <a:pt x="181" y="226"/>
                </a:lnTo>
                <a:lnTo>
                  <a:pt x="169" y="214"/>
                </a:lnTo>
                <a:lnTo>
                  <a:pt x="155" y="199"/>
                </a:lnTo>
                <a:lnTo>
                  <a:pt x="138" y="183"/>
                </a:lnTo>
                <a:lnTo>
                  <a:pt x="121" y="164"/>
                </a:lnTo>
                <a:lnTo>
                  <a:pt x="105" y="142"/>
                </a:lnTo>
                <a:lnTo>
                  <a:pt x="85" y="119"/>
                </a:lnTo>
                <a:lnTo>
                  <a:pt x="76" y="107"/>
                </a:lnTo>
                <a:lnTo>
                  <a:pt x="64" y="92"/>
                </a:lnTo>
                <a:lnTo>
                  <a:pt x="54" y="78"/>
                </a:lnTo>
                <a:lnTo>
                  <a:pt x="45" y="64"/>
                </a:lnTo>
                <a:lnTo>
                  <a:pt x="33" y="50"/>
                </a:lnTo>
                <a:lnTo>
                  <a:pt x="21" y="33"/>
                </a:lnTo>
                <a:lnTo>
                  <a:pt x="12" y="16"/>
                </a:lnTo>
                <a:lnTo>
                  <a:pt x="0" y="0"/>
                </a:lnTo>
                <a:lnTo>
                  <a:pt x="19" y="0"/>
                </a:lnTo>
                <a:lnTo>
                  <a:pt x="35" y="2"/>
                </a:lnTo>
                <a:lnTo>
                  <a:pt x="54" y="2"/>
                </a:lnTo>
                <a:lnTo>
                  <a:pt x="71" y="4"/>
                </a:lnTo>
                <a:lnTo>
                  <a:pt x="85" y="7"/>
                </a:lnTo>
                <a:lnTo>
                  <a:pt x="102" y="9"/>
                </a:lnTo>
                <a:lnTo>
                  <a:pt x="116" y="14"/>
                </a:lnTo>
                <a:lnTo>
                  <a:pt x="128" y="16"/>
                </a:lnTo>
                <a:lnTo>
                  <a:pt x="140" y="21"/>
                </a:lnTo>
                <a:lnTo>
                  <a:pt x="152" y="26"/>
                </a:lnTo>
                <a:lnTo>
                  <a:pt x="164" y="33"/>
                </a:lnTo>
                <a:lnTo>
                  <a:pt x="174" y="38"/>
                </a:lnTo>
                <a:lnTo>
                  <a:pt x="183" y="45"/>
                </a:lnTo>
                <a:lnTo>
                  <a:pt x="193" y="52"/>
                </a:lnTo>
                <a:lnTo>
                  <a:pt x="200" y="59"/>
                </a:lnTo>
                <a:lnTo>
                  <a:pt x="207" y="69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5" name="Freeform 35"/>
          <p:cNvSpPr/>
          <p:nvPr/>
        </p:nvSpPr>
        <p:spPr>
          <a:xfrm>
            <a:off x="6978650" y="2481263"/>
            <a:ext cx="233363" cy="1825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67" h="287">
                <a:moveTo>
                  <a:pt x="300" y="104"/>
                </a:moveTo>
                <a:lnTo>
                  <a:pt x="315" y="116"/>
                </a:lnTo>
                <a:lnTo>
                  <a:pt x="329" y="128"/>
                </a:lnTo>
                <a:lnTo>
                  <a:pt x="341" y="142"/>
                </a:lnTo>
                <a:lnTo>
                  <a:pt x="351" y="154"/>
                </a:lnTo>
                <a:lnTo>
                  <a:pt x="358" y="168"/>
                </a:lnTo>
                <a:lnTo>
                  <a:pt x="365" y="180"/>
                </a:lnTo>
                <a:lnTo>
                  <a:pt x="367" y="192"/>
                </a:lnTo>
                <a:lnTo>
                  <a:pt x="367" y="207"/>
                </a:lnTo>
                <a:lnTo>
                  <a:pt x="367" y="223"/>
                </a:lnTo>
                <a:lnTo>
                  <a:pt x="367" y="235"/>
                </a:lnTo>
                <a:lnTo>
                  <a:pt x="367" y="249"/>
                </a:lnTo>
                <a:lnTo>
                  <a:pt x="367" y="259"/>
                </a:lnTo>
                <a:lnTo>
                  <a:pt x="365" y="268"/>
                </a:lnTo>
                <a:lnTo>
                  <a:pt x="362" y="275"/>
                </a:lnTo>
                <a:lnTo>
                  <a:pt x="360" y="280"/>
                </a:lnTo>
                <a:lnTo>
                  <a:pt x="358" y="285"/>
                </a:lnTo>
                <a:lnTo>
                  <a:pt x="353" y="287"/>
                </a:lnTo>
                <a:lnTo>
                  <a:pt x="351" y="287"/>
                </a:lnTo>
                <a:lnTo>
                  <a:pt x="343" y="287"/>
                </a:lnTo>
                <a:lnTo>
                  <a:pt x="339" y="285"/>
                </a:lnTo>
                <a:lnTo>
                  <a:pt x="329" y="283"/>
                </a:lnTo>
                <a:lnTo>
                  <a:pt x="320" y="280"/>
                </a:lnTo>
                <a:lnTo>
                  <a:pt x="310" y="273"/>
                </a:lnTo>
                <a:lnTo>
                  <a:pt x="298" y="268"/>
                </a:lnTo>
                <a:lnTo>
                  <a:pt x="286" y="261"/>
                </a:lnTo>
                <a:lnTo>
                  <a:pt x="274" y="252"/>
                </a:lnTo>
                <a:lnTo>
                  <a:pt x="258" y="242"/>
                </a:lnTo>
                <a:lnTo>
                  <a:pt x="243" y="230"/>
                </a:lnTo>
                <a:lnTo>
                  <a:pt x="227" y="218"/>
                </a:lnTo>
                <a:lnTo>
                  <a:pt x="210" y="204"/>
                </a:lnTo>
                <a:lnTo>
                  <a:pt x="191" y="187"/>
                </a:lnTo>
                <a:lnTo>
                  <a:pt x="172" y="171"/>
                </a:lnTo>
                <a:lnTo>
                  <a:pt x="153" y="154"/>
                </a:lnTo>
                <a:lnTo>
                  <a:pt x="134" y="140"/>
                </a:lnTo>
                <a:lnTo>
                  <a:pt x="115" y="123"/>
                </a:lnTo>
                <a:lnTo>
                  <a:pt x="98" y="109"/>
                </a:lnTo>
                <a:lnTo>
                  <a:pt x="84" y="95"/>
                </a:lnTo>
                <a:lnTo>
                  <a:pt x="69" y="83"/>
                </a:lnTo>
                <a:lnTo>
                  <a:pt x="55" y="71"/>
                </a:lnTo>
                <a:lnTo>
                  <a:pt x="43" y="59"/>
                </a:lnTo>
                <a:lnTo>
                  <a:pt x="33" y="50"/>
                </a:lnTo>
                <a:lnTo>
                  <a:pt x="24" y="40"/>
                </a:lnTo>
                <a:lnTo>
                  <a:pt x="17" y="31"/>
                </a:lnTo>
                <a:lnTo>
                  <a:pt x="12" y="23"/>
                </a:lnTo>
                <a:lnTo>
                  <a:pt x="7" y="16"/>
                </a:lnTo>
                <a:lnTo>
                  <a:pt x="2" y="11"/>
                </a:lnTo>
                <a:lnTo>
                  <a:pt x="2" y="4"/>
                </a:lnTo>
                <a:lnTo>
                  <a:pt x="0" y="0"/>
                </a:lnTo>
                <a:lnTo>
                  <a:pt x="31" y="7"/>
                </a:lnTo>
                <a:lnTo>
                  <a:pt x="57" y="14"/>
                </a:lnTo>
                <a:lnTo>
                  <a:pt x="86" y="21"/>
                </a:lnTo>
                <a:lnTo>
                  <a:pt x="110" y="26"/>
                </a:lnTo>
                <a:lnTo>
                  <a:pt x="134" y="33"/>
                </a:lnTo>
                <a:lnTo>
                  <a:pt x="157" y="40"/>
                </a:lnTo>
                <a:lnTo>
                  <a:pt x="179" y="45"/>
                </a:lnTo>
                <a:lnTo>
                  <a:pt x="198" y="52"/>
                </a:lnTo>
                <a:lnTo>
                  <a:pt x="215" y="59"/>
                </a:lnTo>
                <a:lnTo>
                  <a:pt x="231" y="64"/>
                </a:lnTo>
                <a:lnTo>
                  <a:pt x="248" y="71"/>
                </a:lnTo>
                <a:lnTo>
                  <a:pt x="260" y="78"/>
                </a:lnTo>
                <a:lnTo>
                  <a:pt x="272" y="83"/>
                </a:lnTo>
                <a:lnTo>
                  <a:pt x="284" y="90"/>
                </a:lnTo>
                <a:lnTo>
                  <a:pt x="291" y="97"/>
                </a:lnTo>
                <a:lnTo>
                  <a:pt x="300" y="104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6" name="Freeform 36"/>
          <p:cNvSpPr/>
          <p:nvPr/>
        </p:nvSpPr>
        <p:spPr>
          <a:xfrm>
            <a:off x="6662738" y="2151063"/>
            <a:ext cx="147637" cy="1412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3" h="221">
                <a:moveTo>
                  <a:pt x="86" y="17"/>
                </a:moveTo>
                <a:lnTo>
                  <a:pt x="98" y="22"/>
                </a:lnTo>
                <a:lnTo>
                  <a:pt x="112" y="26"/>
                </a:lnTo>
                <a:lnTo>
                  <a:pt x="129" y="31"/>
                </a:lnTo>
                <a:lnTo>
                  <a:pt x="143" y="38"/>
                </a:lnTo>
                <a:lnTo>
                  <a:pt x="157" y="43"/>
                </a:lnTo>
                <a:lnTo>
                  <a:pt x="171" y="52"/>
                </a:lnTo>
                <a:lnTo>
                  <a:pt x="186" y="62"/>
                </a:lnTo>
                <a:lnTo>
                  <a:pt x="200" y="74"/>
                </a:lnTo>
                <a:lnTo>
                  <a:pt x="212" y="88"/>
                </a:lnTo>
                <a:lnTo>
                  <a:pt x="217" y="93"/>
                </a:lnTo>
                <a:lnTo>
                  <a:pt x="222" y="100"/>
                </a:lnTo>
                <a:lnTo>
                  <a:pt x="224" y="107"/>
                </a:lnTo>
                <a:lnTo>
                  <a:pt x="229" y="114"/>
                </a:lnTo>
                <a:lnTo>
                  <a:pt x="231" y="121"/>
                </a:lnTo>
                <a:lnTo>
                  <a:pt x="233" y="126"/>
                </a:lnTo>
                <a:lnTo>
                  <a:pt x="233" y="133"/>
                </a:lnTo>
                <a:lnTo>
                  <a:pt x="233" y="140"/>
                </a:lnTo>
                <a:lnTo>
                  <a:pt x="233" y="148"/>
                </a:lnTo>
                <a:lnTo>
                  <a:pt x="233" y="157"/>
                </a:lnTo>
                <a:lnTo>
                  <a:pt x="231" y="164"/>
                </a:lnTo>
                <a:lnTo>
                  <a:pt x="229" y="171"/>
                </a:lnTo>
                <a:lnTo>
                  <a:pt x="226" y="181"/>
                </a:lnTo>
                <a:lnTo>
                  <a:pt x="224" y="188"/>
                </a:lnTo>
                <a:lnTo>
                  <a:pt x="219" y="198"/>
                </a:lnTo>
                <a:lnTo>
                  <a:pt x="214" y="202"/>
                </a:lnTo>
                <a:lnTo>
                  <a:pt x="207" y="209"/>
                </a:lnTo>
                <a:lnTo>
                  <a:pt x="202" y="214"/>
                </a:lnTo>
                <a:lnTo>
                  <a:pt x="195" y="217"/>
                </a:lnTo>
                <a:lnTo>
                  <a:pt x="188" y="221"/>
                </a:lnTo>
                <a:lnTo>
                  <a:pt x="181" y="221"/>
                </a:lnTo>
                <a:lnTo>
                  <a:pt x="171" y="221"/>
                </a:lnTo>
                <a:lnTo>
                  <a:pt x="164" y="221"/>
                </a:lnTo>
                <a:lnTo>
                  <a:pt x="155" y="219"/>
                </a:lnTo>
                <a:lnTo>
                  <a:pt x="148" y="214"/>
                </a:lnTo>
                <a:lnTo>
                  <a:pt x="138" y="209"/>
                </a:lnTo>
                <a:lnTo>
                  <a:pt x="129" y="202"/>
                </a:lnTo>
                <a:lnTo>
                  <a:pt x="117" y="195"/>
                </a:lnTo>
                <a:lnTo>
                  <a:pt x="107" y="188"/>
                </a:lnTo>
                <a:lnTo>
                  <a:pt x="98" y="176"/>
                </a:lnTo>
                <a:lnTo>
                  <a:pt x="76" y="157"/>
                </a:lnTo>
                <a:lnTo>
                  <a:pt x="57" y="138"/>
                </a:lnTo>
                <a:lnTo>
                  <a:pt x="50" y="129"/>
                </a:lnTo>
                <a:lnTo>
                  <a:pt x="43" y="121"/>
                </a:lnTo>
                <a:lnTo>
                  <a:pt x="36" y="112"/>
                </a:lnTo>
                <a:lnTo>
                  <a:pt x="28" y="105"/>
                </a:lnTo>
                <a:lnTo>
                  <a:pt x="24" y="98"/>
                </a:lnTo>
                <a:lnTo>
                  <a:pt x="19" y="91"/>
                </a:lnTo>
                <a:lnTo>
                  <a:pt x="14" y="83"/>
                </a:lnTo>
                <a:lnTo>
                  <a:pt x="12" y="79"/>
                </a:lnTo>
                <a:lnTo>
                  <a:pt x="9" y="71"/>
                </a:lnTo>
                <a:lnTo>
                  <a:pt x="7" y="64"/>
                </a:lnTo>
                <a:lnTo>
                  <a:pt x="5" y="57"/>
                </a:lnTo>
                <a:lnTo>
                  <a:pt x="5" y="52"/>
                </a:lnTo>
                <a:lnTo>
                  <a:pt x="2" y="43"/>
                </a:lnTo>
                <a:lnTo>
                  <a:pt x="0" y="36"/>
                </a:lnTo>
                <a:lnTo>
                  <a:pt x="0" y="31"/>
                </a:lnTo>
                <a:lnTo>
                  <a:pt x="2" y="24"/>
                </a:lnTo>
                <a:lnTo>
                  <a:pt x="5" y="19"/>
                </a:lnTo>
                <a:lnTo>
                  <a:pt x="7" y="14"/>
                </a:lnTo>
                <a:lnTo>
                  <a:pt x="17" y="5"/>
                </a:lnTo>
                <a:lnTo>
                  <a:pt x="21" y="3"/>
                </a:lnTo>
                <a:lnTo>
                  <a:pt x="26" y="0"/>
                </a:lnTo>
                <a:lnTo>
                  <a:pt x="33" y="0"/>
                </a:lnTo>
                <a:lnTo>
                  <a:pt x="43" y="3"/>
                </a:lnTo>
                <a:lnTo>
                  <a:pt x="50" y="5"/>
                </a:lnTo>
                <a:lnTo>
                  <a:pt x="62" y="10"/>
                </a:lnTo>
                <a:lnTo>
                  <a:pt x="74" y="12"/>
                </a:lnTo>
                <a:lnTo>
                  <a:pt x="86" y="17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7" name="Freeform 37"/>
          <p:cNvSpPr/>
          <p:nvPr/>
        </p:nvSpPr>
        <p:spPr>
          <a:xfrm>
            <a:off x="6794500" y="1981200"/>
            <a:ext cx="323850" cy="1889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10" h="298">
                <a:moveTo>
                  <a:pt x="510" y="12"/>
                </a:moveTo>
                <a:lnTo>
                  <a:pt x="510" y="17"/>
                </a:lnTo>
                <a:lnTo>
                  <a:pt x="508" y="22"/>
                </a:lnTo>
                <a:lnTo>
                  <a:pt x="503" y="29"/>
                </a:lnTo>
                <a:lnTo>
                  <a:pt x="501" y="36"/>
                </a:lnTo>
                <a:lnTo>
                  <a:pt x="494" y="41"/>
                </a:lnTo>
                <a:lnTo>
                  <a:pt x="487" y="48"/>
                </a:lnTo>
                <a:lnTo>
                  <a:pt x="475" y="53"/>
                </a:lnTo>
                <a:lnTo>
                  <a:pt x="463" y="57"/>
                </a:lnTo>
                <a:lnTo>
                  <a:pt x="451" y="67"/>
                </a:lnTo>
                <a:lnTo>
                  <a:pt x="437" y="79"/>
                </a:lnTo>
                <a:lnTo>
                  <a:pt x="420" y="93"/>
                </a:lnTo>
                <a:lnTo>
                  <a:pt x="401" y="110"/>
                </a:lnTo>
                <a:lnTo>
                  <a:pt x="379" y="126"/>
                </a:lnTo>
                <a:lnTo>
                  <a:pt x="370" y="136"/>
                </a:lnTo>
                <a:lnTo>
                  <a:pt x="358" y="148"/>
                </a:lnTo>
                <a:lnTo>
                  <a:pt x="344" y="157"/>
                </a:lnTo>
                <a:lnTo>
                  <a:pt x="332" y="169"/>
                </a:lnTo>
                <a:lnTo>
                  <a:pt x="317" y="181"/>
                </a:lnTo>
                <a:lnTo>
                  <a:pt x="303" y="195"/>
                </a:lnTo>
                <a:lnTo>
                  <a:pt x="289" y="207"/>
                </a:lnTo>
                <a:lnTo>
                  <a:pt x="274" y="219"/>
                </a:lnTo>
                <a:lnTo>
                  <a:pt x="260" y="231"/>
                </a:lnTo>
                <a:lnTo>
                  <a:pt x="248" y="241"/>
                </a:lnTo>
                <a:lnTo>
                  <a:pt x="236" y="250"/>
                </a:lnTo>
                <a:lnTo>
                  <a:pt x="224" y="257"/>
                </a:lnTo>
                <a:lnTo>
                  <a:pt x="212" y="264"/>
                </a:lnTo>
                <a:lnTo>
                  <a:pt x="201" y="272"/>
                </a:lnTo>
                <a:lnTo>
                  <a:pt x="191" y="279"/>
                </a:lnTo>
                <a:lnTo>
                  <a:pt x="181" y="283"/>
                </a:lnTo>
                <a:lnTo>
                  <a:pt x="174" y="288"/>
                </a:lnTo>
                <a:lnTo>
                  <a:pt x="165" y="291"/>
                </a:lnTo>
                <a:lnTo>
                  <a:pt x="160" y="293"/>
                </a:lnTo>
                <a:lnTo>
                  <a:pt x="153" y="295"/>
                </a:lnTo>
                <a:lnTo>
                  <a:pt x="148" y="298"/>
                </a:lnTo>
                <a:lnTo>
                  <a:pt x="143" y="298"/>
                </a:lnTo>
                <a:lnTo>
                  <a:pt x="134" y="298"/>
                </a:lnTo>
                <a:lnTo>
                  <a:pt x="122" y="293"/>
                </a:lnTo>
                <a:lnTo>
                  <a:pt x="112" y="288"/>
                </a:lnTo>
                <a:lnTo>
                  <a:pt x="100" y="281"/>
                </a:lnTo>
                <a:lnTo>
                  <a:pt x="88" y="274"/>
                </a:lnTo>
                <a:lnTo>
                  <a:pt x="77" y="264"/>
                </a:lnTo>
                <a:lnTo>
                  <a:pt x="62" y="253"/>
                </a:lnTo>
                <a:lnTo>
                  <a:pt x="50" y="241"/>
                </a:lnTo>
                <a:lnTo>
                  <a:pt x="43" y="233"/>
                </a:lnTo>
                <a:lnTo>
                  <a:pt x="34" y="229"/>
                </a:lnTo>
                <a:lnTo>
                  <a:pt x="29" y="222"/>
                </a:lnTo>
                <a:lnTo>
                  <a:pt x="22" y="214"/>
                </a:lnTo>
                <a:lnTo>
                  <a:pt x="17" y="210"/>
                </a:lnTo>
                <a:lnTo>
                  <a:pt x="12" y="203"/>
                </a:lnTo>
                <a:lnTo>
                  <a:pt x="10" y="195"/>
                </a:lnTo>
                <a:lnTo>
                  <a:pt x="5" y="191"/>
                </a:lnTo>
                <a:lnTo>
                  <a:pt x="3" y="184"/>
                </a:lnTo>
                <a:lnTo>
                  <a:pt x="3" y="179"/>
                </a:lnTo>
                <a:lnTo>
                  <a:pt x="0" y="174"/>
                </a:lnTo>
                <a:lnTo>
                  <a:pt x="0" y="169"/>
                </a:lnTo>
                <a:lnTo>
                  <a:pt x="0" y="162"/>
                </a:lnTo>
                <a:lnTo>
                  <a:pt x="0" y="157"/>
                </a:lnTo>
                <a:lnTo>
                  <a:pt x="5" y="150"/>
                </a:lnTo>
                <a:lnTo>
                  <a:pt x="12" y="141"/>
                </a:lnTo>
                <a:lnTo>
                  <a:pt x="19" y="138"/>
                </a:lnTo>
                <a:lnTo>
                  <a:pt x="24" y="136"/>
                </a:lnTo>
                <a:lnTo>
                  <a:pt x="31" y="134"/>
                </a:lnTo>
                <a:lnTo>
                  <a:pt x="41" y="134"/>
                </a:lnTo>
                <a:lnTo>
                  <a:pt x="50" y="134"/>
                </a:lnTo>
                <a:lnTo>
                  <a:pt x="62" y="138"/>
                </a:lnTo>
                <a:lnTo>
                  <a:pt x="69" y="138"/>
                </a:lnTo>
                <a:lnTo>
                  <a:pt x="77" y="141"/>
                </a:lnTo>
                <a:lnTo>
                  <a:pt x="86" y="141"/>
                </a:lnTo>
                <a:lnTo>
                  <a:pt x="96" y="138"/>
                </a:lnTo>
                <a:lnTo>
                  <a:pt x="108" y="136"/>
                </a:lnTo>
                <a:lnTo>
                  <a:pt x="122" y="134"/>
                </a:lnTo>
                <a:lnTo>
                  <a:pt x="134" y="129"/>
                </a:lnTo>
                <a:lnTo>
                  <a:pt x="150" y="124"/>
                </a:lnTo>
                <a:lnTo>
                  <a:pt x="165" y="119"/>
                </a:lnTo>
                <a:lnTo>
                  <a:pt x="184" y="112"/>
                </a:lnTo>
                <a:lnTo>
                  <a:pt x="203" y="105"/>
                </a:lnTo>
                <a:lnTo>
                  <a:pt x="222" y="96"/>
                </a:lnTo>
                <a:lnTo>
                  <a:pt x="243" y="88"/>
                </a:lnTo>
                <a:lnTo>
                  <a:pt x="265" y="79"/>
                </a:lnTo>
                <a:lnTo>
                  <a:pt x="289" y="69"/>
                </a:lnTo>
                <a:lnTo>
                  <a:pt x="315" y="57"/>
                </a:lnTo>
                <a:lnTo>
                  <a:pt x="339" y="48"/>
                </a:lnTo>
                <a:lnTo>
                  <a:pt x="360" y="38"/>
                </a:lnTo>
                <a:lnTo>
                  <a:pt x="379" y="31"/>
                </a:lnTo>
                <a:lnTo>
                  <a:pt x="398" y="24"/>
                </a:lnTo>
                <a:lnTo>
                  <a:pt x="415" y="17"/>
                </a:lnTo>
                <a:lnTo>
                  <a:pt x="432" y="12"/>
                </a:lnTo>
                <a:lnTo>
                  <a:pt x="446" y="8"/>
                </a:lnTo>
                <a:lnTo>
                  <a:pt x="460" y="5"/>
                </a:lnTo>
                <a:lnTo>
                  <a:pt x="472" y="3"/>
                </a:lnTo>
                <a:lnTo>
                  <a:pt x="482" y="0"/>
                </a:lnTo>
                <a:lnTo>
                  <a:pt x="489" y="0"/>
                </a:lnTo>
                <a:lnTo>
                  <a:pt x="496" y="3"/>
                </a:lnTo>
                <a:lnTo>
                  <a:pt x="503" y="3"/>
                </a:lnTo>
                <a:lnTo>
                  <a:pt x="506" y="5"/>
                </a:lnTo>
                <a:lnTo>
                  <a:pt x="508" y="8"/>
                </a:lnTo>
                <a:lnTo>
                  <a:pt x="510" y="1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8" name="Freeform 38"/>
          <p:cNvSpPr/>
          <p:nvPr/>
        </p:nvSpPr>
        <p:spPr>
          <a:xfrm>
            <a:off x="6140450" y="2058988"/>
            <a:ext cx="385763" cy="2127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608" h="335">
                <a:moveTo>
                  <a:pt x="587" y="2"/>
                </a:moveTo>
                <a:lnTo>
                  <a:pt x="594" y="2"/>
                </a:lnTo>
                <a:lnTo>
                  <a:pt x="601" y="5"/>
                </a:lnTo>
                <a:lnTo>
                  <a:pt x="606" y="5"/>
                </a:lnTo>
                <a:lnTo>
                  <a:pt x="608" y="7"/>
                </a:lnTo>
                <a:lnTo>
                  <a:pt x="608" y="10"/>
                </a:lnTo>
                <a:lnTo>
                  <a:pt x="608" y="14"/>
                </a:lnTo>
                <a:lnTo>
                  <a:pt x="608" y="17"/>
                </a:lnTo>
                <a:lnTo>
                  <a:pt x="606" y="19"/>
                </a:lnTo>
                <a:lnTo>
                  <a:pt x="601" y="24"/>
                </a:lnTo>
                <a:lnTo>
                  <a:pt x="596" y="31"/>
                </a:lnTo>
                <a:lnTo>
                  <a:pt x="589" y="38"/>
                </a:lnTo>
                <a:lnTo>
                  <a:pt x="580" y="45"/>
                </a:lnTo>
                <a:lnTo>
                  <a:pt x="568" y="55"/>
                </a:lnTo>
                <a:lnTo>
                  <a:pt x="556" y="64"/>
                </a:lnTo>
                <a:lnTo>
                  <a:pt x="541" y="76"/>
                </a:lnTo>
                <a:lnTo>
                  <a:pt x="525" y="88"/>
                </a:lnTo>
                <a:lnTo>
                  <a:pt x="508" y="102"/>
                </a:lnTo>
                <a:lnTo>
                  <a:pt x="487" y="117"/>
                </a:lnTo>
                <a:lnTo>
                  <a:pt x="465" y="131"/>
                </a:lnTo>
                <a:lnTo>
                  <a:pt x="444" y="148"/>
                </a:lnTo>
                <a:lnTo>
                  <a:pt x="418" y="167"/>
                </a:lnTo>
                <a:lnTo>
                  <a:pt x="391" y="186"/>
                </a:lnTo>
                <a:lnTo>
                  <a:pt x="365" y="205"/>
                </a:lnTo>
                <a:lnTo>
                  <a:pt x="339" y="221"/>
                </a:lnTo>
                <a:lnTo>
                  <a:pt x="315" y="238"/>
                </a:lnTo>
                <a:lnTo>
                  <a:pt x="291" y="255"/>
                </a:lnTo>
                <a:lnTo>
                  <a:pt x="272" y="269"/>
                </a:lnTo>
                <a:lnTo>
                  <a:pt x="251" y="281"/>
                </a:lnTo>
                <a:lnTo>
                  <a:pt x="234" y="293"/>
                </a:lnTo>
                <a:lnTo>
                  <a:pt x="217" y="302"/>
                </a:lnTo>
                <a:lnTo>
                  <a:pt x="203" y="312"/>
                </a:lnTo>
                <a:lnTo>
                  <a:pt x="189" y="319"/>
                </a:lnTo>
                <a:lnTo>
                  <a:pt x="177" y="326"/>
                </a:lnTo>
                <a:lnTo>
                  <a:pt x="167" y="331"/>
                </a:lnTo>
                <a:lnTo>
                  <a:pt x="158" y="333"/>
                </a:lnTo>
                <a:lnTo>
                  <a:pt x="151" y="335"/>
                </a:lnTo>
                <a:lnTo>
                  <a:pt x="143" y="335"/>
                </a:lnTo>
                <a:lnTo>
                  <a:pt x="139" y="333"/>
                </a:lnTo>
                <a:lnTo>
                  <a:pt x="127" y="333"/>
                </a:lnTo>
                <a:lnTo>
                  <a:pt x="115" y="328"/>
                </a:lnTo>
                <a:lnTo>
                  <a:pt x="103" y="324"/>
                </a:lnTo>
                <a:lnTo>
                  <a:pt x="93" y="319"/>
                </a:lnTo>
                <a:lnTo>
                  <a:pt x="81" y="309"/>
                </a:lnTo>
                <a:lnTo>
                  <a:pt x="69" y="300"/>
                </a:lnTo>
                <a:lnTo>
                  <a:pt x="58" y="288"/>
                </a:lnTo>
                <a:lnTo>
                  <a:pt x="46" y="276"/>
                </a:lnTo>
                <a:lnTo>
                  <a:pt x="34" y="264"/>
                </a:lnTo>
                <a:lnTo>
                  <a:pt x="24" y="252"/>
                </a:lnTo>
                <a:lnTo>
                  <a:pt x="17" y="240"/>
                </a:lnTo>
                <a:lnTo>
                  <a:pt x="10" y="231"/>
                </a:lnTo>
                <a:lnTo>
                  <a:pt x="5" y="219"/>
                </a:lnTo>
                <a:lnTo>
                  <a:pt x="3" y="209"/>
                </a:lnTo>
                <a:lnTo>
                  <a:pt x="0" y="197"/>
                </a:lnTo>
                <a:lnTo>
                  <a:pt x="0" y="186"/>
                </a:lnTo>
                <a:lnTo>
                  <a:pt x="0" y="176"/>
                </a:lnTo>
                <a:lnTo>
                  <a:pt x="5" y="171"/>
                </a:lnTo>
                <a:lnTo>
                  <a:pt x="10" y="164"/>
                </a:lnTo>
                <a:lnTo>
                  <a:pt x="17" y="162"/>
                </a:lnTo>
                <a:lnTo>
                  <a:pt x="27" y="159"/>
                </a:lnTo>
                <a:lnTo>
                  <a:pt x="38" y="157"/>
                </a:lnTo>
                <a:lnTo>
                  <a:pt x="53" y="159"/>
                </a:lnTo>
                <a:lnTo>
                  <a:pt x="69" y="162"/>
                </a:lnTo>
                <a:lnTo>
                  <a:pt x="77" y="164"/>
                </a:lnTo>
                <a:lnTo>
                  <a:pt x="84" y="164"/>
                </a:lnTo>
                <a:lnTo>
                  <a:pt x="96" y="164"/>
                </a:lnTo>
                <a:lnTo>
                  <a:pt x="105" y="164"/>
                </a:lnTo>
                <a:lnTo>
                  <a:pt x="120" y="162"/>
                </a:lnTo>
                <a:lnTo>
                  <a:pt x="131" y="159"/>
                </a:lnTo>
                <a:lnTo>
                  <a:pt x="148" y="157"/>
                </a:lnTo>
                <a:lnTo>
                  <a:pt x="165" y="152"/>
                </a:lnTo>
                <a:lnTo>
                  <a:pt x="181" y="148"/>
                </a:lnTo>
                <a:lnTo>
                  <a:pt x="201" y="140"/>
                </a:lnTo>
                <a:lnTo>
                  <a:pt x="222" y="133"/>
                </a:lnTo>
                <a:lnTo>
                  <a:pt x="243" y="126"/>
                </a:lnTo>
                <a:lnTo>
                  <a:pt x="267" y="117"/>
                </a:lnTo>
                <a:lnTo>
                  <a:pt x="291" y="107"/>
                </a:lnTo>
                <a:lnTo>
                  <a:pt x="317" y="95"/>
                </a:lnTo>
                <a:lnTo>
                  <a:pt x="346" y="83"/>
                </a:lnTo>
                <a:lnTo>
                  <a:pt x="372" y="71"/>
                </a:lnTo>
                <a:lnTo>
                  <a:pt x="398" y="62"/>
                </a:lnTo>
                <a:lnTo>
                  <a:pt x="422" y="52"/>
                </a:lnTo>
                <a:lnTo>
                  <a:pt x="444" y="43"/>
                </a:lnTo>
                <a:lnTo>
                  <a:pt x="465" y="36"/>
                </a:lnTo>
                <a:lnTo>
                  <a:pt x="484" y="29"/>
                </a:lnTo>
                <a:lnTo>
                  <a:pt x="501" y="21"/>
                </a:lnTo>
                <a:lnTo>
                  <a:pt x="518" y="17"/>
                </a:lnTo>
                <a:lnTo>
                  <a:pt x="532" y="12"/>
                </a:lnTo>
                <a:lnTo>
                  <a:pt x="544" y="7"/>
                </a:lnTo>
                <a:lnTo>
                  <a:pt x="556" y="5"/>
                </a:lnTo>
                <a:lnTo>
                  <a:pt x="565" y="2"/>
                </a:lnTo>
                <a:lnTo>
                  <a:pt x="572" y="0"/>
                </a:lnTo>
                <a:lnTo>
                  <a:pt x="580" y="0"/>
                </a:lnTo>
                <a:lnTo>
                  <a:pt x="584" y="0"/>
                </a:lnTo>
                <a:lnTo>
                  <a:pt x="587" y="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79" name="Freeform 39"/>
          <p:cNvSpPr/>
          <p:nvPr/>
        </p:nvSpPr>
        <p:spPr>
          <a:xfrm>
            <a:off x="6276975" y="1900238"/>
            <a:ext cx="200025" cy="1270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15" h="200">
                <a:moveTo>
                  <a:pt x="315" y="138"/>
                </a:moveTo>
                <a:lnTo>
                  <a:pt x="315" y="150"/>
                </a:lnTo>
                <a:lnTo>
                  <a:pt x="315" y="162"/>
                </a:lnTo>
                <a:lnTo>
                  <a:pt x="312" y="172"/>
                </a:lnTo>
                <a:lnTo>
                  <a:pt x="312" y="179"/>
                </a:lnTo>
                <a:lnTo>
                  <a:pt x="312" y="186"/>
                </a:lnTo>
                <a:lnTo>
                  <a:pt x="310" y="191"/>
                </a:lnTo>
                <a:lnTo>
                  <a:pt x="305" y="195"/>
                </a:lnTo>
                <a:lnTo>
                  <a:pt x="303" y="195"/>
                </a:lnTo>
                <a:lnTo>
                  <a:pt x="300" y="198"/>
                </a:lnTo>
                <a:lnTo>
                  <a:pt x="296" y="198"/>
                </a:lnTo>
                <a:lnTo>
                  <a:pt x="293" y="200"/>
                </a:lnTo>
                <a:lnTo>
                  <a:pt x="288" y="200"/>
                </a:lnTo>
                <a:lnTo>
                  <a:pt x="281" y="200"/>
                </a:lnTo>
                <a:lnTo>
                  <a:pt x="276" y="198"/>
                </a:lnTo>
                <a:lnTo>
                  <a:pt x="269" y="198"/>
                </a:lnTo>
                <a:lnTo>
                  <a:pt x="262" y="195"/>
                </a:lnTo>
                <a:lnTo>
                  <a:pt x="245" y="191"/>
                </a:lnTo>
                <a:lnTo>
                  <a:pt x="229" y="183"/>
                </a:lnTo>
                <a:lnTo>
                  <a:pt x="207" y="174"/>
                </a:lnTo>
                <a:lnTo>
                  <a:pt x="188" y="162"/>
                </a:lnTo>
                <a:lnTo>
                  <a:pt x="162" y="153"/>
                </a:lnTo>
                <a:lnTo>
                  <a:pt x="141" y="143"/>
                </a:lnTo>
                <a:lnTo>
                  <a:pt x="119" y="136"/>
                </a:lnTo>
                <a:lnTo>
                  <a:pt x="100" y="126"/>
                </a:lnTo>
                <a:lnTo>
                  <a:pt x="83" y="119"/>
                </a:lnTo>
                <a:lnTo>
                  <a:pt x="67" y="110"/>
                </a:lnTo>
                <a:lnTo>
                  <a:pt x="52" y="100"/>
                </a:lnTo>
                <a:lnTo>
                  <a:pt x="38" y="93"/>
                </a:lnTo>
                <a:lnTo>
                  <a:pt x="26" y="88"/>
                </a:lnTo>
                <a:lnTo>
                  <a:pt x="17" y="81"/>
                </a:lnTo>
                <a:lnTo>
                  <a:pt x="9" y="76"/>
                </a:lnTo>
                <a:lnTo>
                  <a:pt x="5" y="69"/>
                </a:lnTo>
                <a:lnTo>
                  <a:pt x="0" y="65"/>
                </a:lnTo>
                <a:lnTo>
                  <a:pt x="0" y="57"/>
                </a:lnTo>
                <a:lnTo>
                  <a:pt x="0" y="53"/>
                </a:lnTo>
                <a:lnTo>
                  <a:pt x="5" y="48"/>
                </a:lnTo>
                <a:lnTo>
                  <a:pt x="5" y="43"/>
                </a:lnTo>
                <a:lnTo>
                  <a:pt x="5" y="38"/>
                </a:lnTo>
                <a:lnTo>
                  <a:pt x="7" y="34"/>
                </a:lnTo>
                <a:lnTo>
                  <a:pt x="12" y="29"/>
                </a:lnTo>
                <a:lnTo>
                  <a:pt x="19" y="22"/>
                </a:lnTo>
                <a:lnTo>
                  <a:pt x="26" y="12"/>
                </a:lnTo>
                <a:lnTo>
                  <a:pt x="31" y="10"/>
                </a:lnTo>
                <a:lnTo>
                  <a:pt x="38" y="5"/>
                </a:lnTo>
                <a:lnTo>
                  <a:pt x="45" y="5"/>
                </a:lnTo>
                <a:lnTo>
                  <a:pt x="55" y="3"/>
                </a:lnTo>
                <a:lnTo>
                  <a:pt x="62" y="3"/>
                </a:lnTo>
                <a:lnTo>
                  <a:pt x="67" y="3"/>
                </a:lnTo>
                <a:lnTo>
                  <a:pt x="74" y="3"/>
                </a:lnTo>
                <a:lnTo>
                  <a:pt x="81" y="0"/>
                </a:lnTo>
                <a:lnTo>
                  <a:pt x="90" y="0"/>
                </a:lnTo>
                <a:lnTo>
                  <a:pt x="98" y="0"/>
                </a:lnTo>
                <a:lnTo>
                  <a:pt x="107" y="0"/>
                </a:lnTo>
                <a:lnTo>
                  <a:pt x="119" y="0"/>
                </a:lnTo>
                <a:lnTo>
                  <a:pt x="136" y="3"/>
                </a:lnTo>
                <a:lnTo>
                  <a:pt x="152" y="3"/>
                </a:lnTo>
                <a:lnTo>
                  <a:pt x="169" y="5"/>
                </a:lnTo>
                <a:lnTo>
                  <a:pt x="188" y="10"/>
                </a:lnTo>
                <a:lnTo>
                  <a:pt x="205" y="15"/>
                </a:lnTo>
                <a:lnTo>
                  <a:pt x="222" y="19"/>
                </a:lnTo>
                <a:lnTo>
                  <a:pt x="238" y="27"/>
                </a:lnTo>
                <a:lnTo>
                  <a:pt x="257" y="36"/>
                </a:lnTo>
                <a:lnTo>
                  <a:pt x="269" y="46"/>
                </a:lnTo>
                <a:lnTo>
                  <a:pt x="279" y="55"/>
                </a:lnTo>
                <a:lnTo>
                  <a:pt x="291" y="67"/>
                </a:lnTo>
                <a:lnTo>
                  <a:pt x="298" y="79"/>
                </a:lnTo>
                <a:lnTo>
                  <a:pt x="305" y="91"/>
                </a:lnTo>
                <a:lnTo>
                  <a:pt x="310" y="105"/>
                </a:lnTo>
                <a:lnTo>
                  <a:pt x="312" y="122"/>
                </a:lnTo>
                <a:lnTo>
                  <a:pt x="315" y="138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0" name="Freeform 40"/>
          <p:cNvSpPr/>
          <p:nvPr/>
        </p:nvSpPr>
        <p:spPr>
          <a:xfrm>
            <a:off x="6845300" y="1843088"/>
            <a:ext cx="206375" cy="1095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25" h="171">
                <a:moveTo>
                  <a:pt x="291" y="171"/>
                </a:moveTo>
                <a:lnTo>
                  <a:pt x="289" y="171"/>
                </a:lnTo>
                <a:lnTo>
                  <a:pt x="284" y="171"/>
                </a:lnTo>
                <a:lnTo>
                  <a:pt x="282" y="169"/>
                </a:lnTo>
                <a:lnTo>
                  <a:pt x="277" y="169"/>
                </a:lnTo>
                <a:lnTo>
                  <a:pt x="270" y="169"/>
                </a:lnTo>
                <a:lnTo>
                  <a:pt x="263" y="166"/>
                </a:lnTo>
                <a:lnTo>
                  <a:pt x="255" y="164"/>
                </a:lnTo>
                <a:lnTo>
                  <a:pt x="248" y="162"/>
                </a:lnTo>
                <a:lnTo>
                  <a:pt x="239" y="159"/>
                </a:lnTo>
                <a:lnTo>
                  <a:pt x="229" y="157"/>
                </a:lnTo>
                <a:lnTo>
                  <a:pt x="220" y="155"/>
                </a:lnTo>
                <a:lnTo>
                  <a:pt x="208" y="152"/>
                </a:lnTo>
                <a:lnTo>
                  <a:pt x="196" y="150"/>
                </a:lnTo>
                <a:lnTo>
                  <a:pt x="181" y="145"/>
                </a:lnTo>
                <a:lnTo>
                  <a:pt x="167" y="140"/>
                </a:lnTo>
                <a:lnTo>
                  <a:pt x="153" y="138"/>
                </a:lnTo>
                <a:lnTo>
                  <a:pt x="139" y="133"/>
                </a:lnTo>
                <a:lnTo>
                  <a:pt x="124" y="128"/>
                </a:lnTo>
                <a:lnTo>
                  <a:pt x="112" y="124"/>
                </a:lnTo>
                <a:lnTo>
                  <a:pt x="100" y="119"/>
                </a:lnTo>
                <a:lnTo>
                  <a:pt x="89" y="114"/>
                </a:lnTo>
                <a:lnTo>
                  <a:pt x="77" y="112"/>
                </a:lnTo>
                <a:lnTo>
                  <a:pt x="67" y="107"/>
                </a:lnTo>
                <a:lnTo>
                  <a:pt x="58" y="102"/>
                </a:lnTo>
                <a:lnTo>
                  <a:pt x="50" y="98"/>
                </a:lnTo>
                <a:lnTo>
                  <a:pt x="43" y="95"/>
                </a:lnTo>
                <a:lnTo>
                  <a:pt x="36" y="90"/>
                </a:lnTo>
                <a:lnTo>
                  <a:pt x="31" y="86"/>
                </a:lnTo>
                <a:lnTo>
                  <a:pt x="24" y="81"/>
                </a:lnTo>
                <a:lnTo>
                  <a:pt x="22" y="76"/>
                </a:lnTo>
                <a:lnTo>
                  <a:pt x="17" y="74"/>
                </a:lnTo>
                <a:lnTo>
                  <a:pt x="15" y="69"/>
                </a:lnTo>
                <a:lnTo>
                  <a:pt x="12" y="59"/>
                </a:lnTo>
                <a:lnTo>
                  <a:pt x="7" y="52"/>
                </a:lnTo>
                <a:lnTo>
                  <a:pt x="3" y="48"/>
                </a:lnTo>
                <a:lnTo>
                  <a:pt x="0" y="40"/>
                </a:lnTo>
                <a:lnTo>
                  <a:pt x="0" y="36"/>
                </a:lnTo>
                <a:lnTo>
                  <a:pt x="0" y="31"/>
                </a:lnTo>
                <a:lnTo>
                  <a:pt x="0" y="26"/>
                </a:lnTo>
                <a:lnTo>
                  <a:pt x="3" y="24"/>
                </a:lnTo>
                <a:lnTo>
                  <a:pt x="10" y="19"/>
                </a:lnTo>
                <a:lnTo>
                  <a:pt x="12" y="17"/>
                </a:lnTo>
                <a:lnTo>
                  <a:pt x="17" y="17"/>
                </a:lnTo>
                <a:lnTo>
                  <a:pt x="22" y="14"/>
                </a:lnTo>
                <a:lnTo>
                  <a:pt x="27" y="14"/>
                </a:lnTo>
                <a:lnTo>
                  <a:pt x="34" y="12"/>
                </a:lnTo>
                <a:lnTo>
                  <a:pt x="41" y="12"/>
                </a:lnTo>
                <a:lnTo>
                  <a:pt x="48" y="10"/>
                </a:lnTo>
                <a:lnTo>
                  <a:pt x="55" y="10"/>
                </a:lnTo>
                <a:lnTo>
                  <a:pt x="65" y="7"/>
                </a:lnTo>
                <a:lnTo>
                  <a:pt x="74" y="7"/>
                </a:lnTo>
                <a:lnTo>
                  <a:pt x="84" y="5"/>
                </a:lnTo>
                <a:lnTo>
                  <a:pt x="93" y="5"/>
                </a:lnTo>
                <a:lnTo>
                  <a:pt x="105" y="2"/>
                </a:lnTo>
                <a:lnTo>
                  <a:pt x="120" y="0"/>
                </a:lnTo>
                <a:lnTo>
                  <a:pt x="141" y="0"/>
                </a:lnTo>
                <a:lnTo>
                  <a:pt x="162" y="2"/>
                </a:lnTo>
                <a:lnTo>
                  <a:pt x="181" y="5"/>
                </a:lnTo>
                <a:lnTo>
                  <a:pt x="203" y="7"/>
                </a:lnTo>
                <a:lnTo>
                  <a:pt x="222" y="10"/>
                </a:lnTo>
                <a:lnTo>
                  <a:pt x="239" y="14"/>
                </a:lnTo>
                <a:lnTo>
                  <a:pt x="253" y="19"/>
                </a:lnTo>
                <a:lnTo>
                  <a:pt x="267" y="24"/>
                </a:lnTo>
                <a:lnTo>
                  <a:pt x="279" y="31"/>
                </a:lnTo>
                <a:lnTo>
                  <a:pt x="291" y="40"/>
                </a:lnTo>
                <a:lnTo>
                  <a:pt x="301" y="50"/>
                </a:lnTo>
                <a:lnTo>
                  <a:pt x="310" y="59"/>
                </a:lnTo>
                <a:lnTo>
                  <a:pt x="317" y="69"/>
                </a:lnTo>
                <a:lnTo>
                  <a:pt x="322" y="78"/>
                </a:lnTo>
                <a:lnTo>
                  <a:pt x="325" y="90"/>
                </a:lnTo>
                <a:lnTo>
                  <a:pt x="325" y="102"/>
                </a:lnTo>
                <a:lnTo>
                  <a:pt x="322" y="114"/>
                </a:lnTo>
                <a:lnTo>
                  <a:pt x="317" y="126"/>
                </a:lnTo>
                <a:lnTo>
                  <a:pt x="313" y="136"/>
                </a:lnTo>
                <a:lnTo>
                  <a:pt x="308" y="145"/>
                </a:lnTo>
                <a:lnTo>
                  <a:pt x="303" y="155"/>
                </a:lnTo>
                <a:lnTo>
                  <a:pt x="301" y="159"/>
                </a:lnTo>
                <a:lnTo>
                  <a:pt x="296" y="166"/>
                </a:lnTo>
                <a:lnTo>
                  <a:pt x="291" y="171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1" name="Freeform 41"/>
          <p:cNvSpPr/>
          <p:nvPr/>
        </p:nvSpPr>
        <p:spPr>
          <a:xfrm>
            <a:off x="6818313" y="1627188"/>
            <a:ext cx="533400" cy="5635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40" h="889">
                <a:moveTo>
                  <a:pt x="668" y="570"/>
                </a:moveTo>
                <a:lnTo>
                  <a:pt x="663" y="589"/>
                </a:lnTo>
                <a:lnTo>
                  <a:pt x="656" y="611"/>
                </a:lnTo>
                <a:lnTo>
                  <a:pt x="651" y="627"/>
                </a:lnTo>
                <a:lnTo>
                  <a:pt x="646" y="646"/>
                </a:lnTo>
                <a:lnTo>
                  <a:pt x="642" y="663"/>
                </a:lnTo>
                <a:lnTo>
                  <a:pt x="637" y="680"/>
                </a:lnTo>
                <a:lnTo>
                  <a:pt x="632" y="696"/>
                </a:lnTo>
                <a:lnTo>
                  <a:pt x="630" y="711"/>
                </a:lnTo>
                <a:lnTo>
                  <a:pt x="625" y="727"/>
                </a:lnTo>
                <a:lnTo>
                  <a:pt x="620" y="742"/>
                </a:lnTo>
                <a:lnTo>
                  <a:pt x="615" y="753"/>
                </a:lnTo>
                <a:lnTo>
                  <a:pt x="613" y="768"/>
                </a:lnTo>
                <a:lnTo>
                  <a:pt x="608" y="780"/>
                </a:lnTo>
                <a:lnTo>
                  <a:pt x="606" y="791"/>
                </a:lnTo>
                <a:lnTo>
                  <a:pt x="601" y="801"/>
                </a:lnTo>
                <a:lnTo>
                  <a:pt x="599" y="811"/>
                </a:lnTo>
                <a:lnTo>
                  <a:pt x="596" y="820"/>
                </a:lnTo>
                <a:lnTo>
                  <a:pt x="592" y="830"/>
                </a:lnTo>
                <a:lnTo>
                  <a:pt x="589" y="839"/>
                </a:lnTo>
                <a:lnTo>
                  <a:pt x="587" y="846"/>
                </a:lnTo>
                <a:lnTo>
                  <a:pt x="584" y="853"/>
                </a:lnTo>
                <a:lnTo>
                  <a:pt x="582" y="860"/>
                </a:lnTo>
                <a:lnTo>
                  <a:pt x="580" y="865"/>
                </a:lnTo>
                <a:lnTo>
                  <a:pt x="577" y="870"/>
                </a:lnTo>
                <a:lnTo>
                  <a:pt x="575" y="875"/>
                </a:lnTo>
                <a:lnTo>
                  <a:pt x="573" y="879"/>
                </a:lnTo>
                <a:lnTo>
                  <a:pt x="570" y="882"/>
                </a:lnTo>
                <a:lnTo>
                  <a:pt x="570" y="884"/>
                </a:lnTo>
                <a:lnTo>
                  <a:pt x="568" y="887"/>
                </a:lnTo>
                <a:lnTo>
                  <a:pt x="565" y="889"/>
                </a:lnTo>
                <a:lnTo>
                  <a:pt x="563" y="889"/>
                </a:lnTo>
                <a:lnTo>
                  <a:pt x="558" y="889"/>
                </a:lnTo>
                <a:lnTo>
                  <a:pt x="553" y="887"/>
                </a:lnTo>
                <a:lnTo>
                  <a:pt x="546" y="882"/>
                </a:lnTo>
                <a:lnTo>
                  <a:pt x="542" y="875"/>
                </a:lnTo>
                <a:lnTo>
                  <a:pt x="534" y="865"/>
                </a:lnTo>
                <a:lnTo>
                  <a:pt x="527" y="856"/>
                </a:lnTo>
                <a:lnTo>
                  <a:pt x="523" y="846"/>
                </a:lnTo>
                <a:lnTo>
                  <a:pt x="518" y="832"/>
                </a:lnTo>
                <a:lnTo>
                  <a:pt x="513" y="825"/>
                </a:lnTo>
                <a:lnTo>
                  <a:pt x="511" y="818"/>
                </a:lnTo>
                <a:lnTo>
                  <a:pt x="508" y="808"/>
                </a:lnTo>
                <a:lnTo>
                  <a:pt x="508" y="796"/>
                </a:lnTo>
                <a:lnTo>
                  <a:pt x="506" y="784"/>
                </a:lnTo>
                <a:lnTo>
                  <a:pt x="506" y="770"/>
                </a:lnTo>
                <a:lnTo>
                  <a:pt x="506" y="753"/>
                </a:lnTo>
                <a:lnTo>
                  <a:pt x="508" y="737"/>
                </a:lnTo>
                <a:lnTo>
                  <a:pt x="511" y="718"/>
                </a:lnTo>
                <a:lnTo>
                  <a:pt x="513" y="699"/>
                </a:lnTo>
                <a:lnTo>
                  <a:pt x="515" y="677"/>
                </a:lnTo>
                <a:lnTo>
                  <a:pt x="520" y="654"/>
                </a:lnTo>
                <a:lnTo>
                  <a:pt x="525" y="630"/>
                </a:lnTo>
                <a:lnTo>
                  <a:pt x="530" y="604"/>
                </a:lnTo>
                <a:lnTo>
                  <a:pt x="534" y="577"/>
                </a:lnTo>
                <a:lnTo>
                  <a:pt x="542" y="547"/>
                </a:lnTo>
                <a:lnTo>
                  <a:pt x="546" y="520"/>
                </a:lnTo>
                <a:lnTo>
                  <a:pt x="553" y="494"/>
                </a:lnTo>
                <a:lnTo>
                  <a:pt x="558" y="468"/>
                </a:lnTo>
                <a:lnTo>
                  <a:pt x="563" y="444"/>
                </a:lnTo>
                <a:lnTo>
                  <a:pt x="565" y="423"/>
                </a:lnTo>
                <a:lnTo>
                  <a:pt x="570" y="399"/>
                </a:lnTo>
                <a:lnTo>
                  <a:pt x="573" y="380"/>
                </a:lnTo>
                <a:lnTo>
                  <a:pt x="577" y="361"/>
                </a:lnTo>
                <a:lnTo>
                  <a:pt x="580" y="342"/>
                </a:lnTo>
                <a:lnTo>
                  <a:pt x="582" y="325"/>
                </a:lnTo>
                <a:lnTo>
                  <a:pt x="582" y="309"/>
                </a:lnTo>
                <a:lnTo>
                  <a:pt x="584" y="294"/>
                </a:lnTo>
                <a:lnTo>
                  <a:pt x="584" y="283"/>
                </a:lnTo>
                <a:lnTo>
                  <a:pt x="587" y="271"/>
                </a:lnTo>
                <a:lnTo>
                  <a:pt x="587" y="259"/>
                </a:lnTo>
                <a:lnTo>
                  <a:pt x="587" y="252"/>
                </a:lnTo>
                <a:lnTo>
                  <a:pt x="587" y="225"/>
                </a:lnTo>
                <a:lnTo>
                  <a:pt x="587" y="214"/>
                </a:lnTo>
                <a:lnTo>
                  <a:pt x="584" y="202"/>
                </a:lnTo>
                <a:lnTo>
                  <a:pt x="584" y="192"/>
                </a:lnTo>
                <a:lnTo>
                  <a:pt x="582" y="183"/>
                </a:lnTo>
                <a:lnTo>
                  <a:pt x="580" y="176"/>
                </a:lnTo>
                <a:lnTo>
                  <a:pt x="575" y="171"/>
                </a:lnTo>
                <a:lnTo>
                  <a:pt x="570" y="166"/>
                </a:lnTo>
                <a:lnTo>
                  <a:pt x="565" y="164"/>
                </a:lnTo>
                <a:lnTo>
                  <a:pt x="558" y="161"/>
                </a:lnTo>
                <a:lnTo>
                  <a:pt x="549" y="161"/>
                </a:lnTo>
                <a:lnTo>
                  <a:pt x="539" y="159"/>
                </a:lnTo>
                <a:lnTo>
                  <a:pt x="530" y="159"/>
                </a:lnTo>
                <a:lnTo>
                  <a:pt x="518" y="159"/>
                </a:lnTo>
                <a:lnTo>
                  <a:pt x="506" y="159"/>
                </a:lnTo>
                <a:lnTo>
                  <a:pt x="499" y="159"/>
                </a:lnTo>
                <a:lnTo>
                  <a:pt x="492" y="159"/>
                </a:lnTo>
                <a:lnTo>
                  <a:pt x="484" y="161"/>
                </a:lnTo>
                <a:lnTo>
                  <a:pt x="475" y="161"/>
                </a:lnTo>
                <a:lnTo>
                  <a:pt x="468" y="164"/>
                </a:lnTo>
                <a:lnTo>
                  <a:pt x="456" y="164"/>
                </a:lnTo>
                <a:lnTo>
                  <a:pt x="446" y="166"/>
                </a:lnTo>
                <a:lnTo>
                  <a:pt x="434" y="168"/>
                </a:lnTo>
                <a:lnTo>
                  <a:pt x="422" y="171"/>
                </a:lnTo>
                <a:lnTo>
                  <a:pt x="408" y="173"/>
                </a:lnTo>
                <a:lnTo>
                  <a:pt x="396" y="176"/>
                </a:lnTo>
                <a:lnTo>
                  <a:pt x="379" y="178"/>
                </a:lnTo>
                <a:lnTo>
                  <a:pt x="365" y="183"/>
                </a:lnTo>
                <a:lnTo>
                  <a:pt x="348" y="185"/>
                </a:lnTo>
                <a:lnTo>
                  <a:pt x="329" y="190"/>
                </a:lnTo>
                <a:lnTo>
                  <a:pt x="310" y="195"/>
                </a:lnTo>
                <a:lnTo>
                  <a:pt x="275" y="202"/>
                </a:lnTo>
                <a:lnTo>
                  <a:pt x="255" y="204"/>
                </a:lnTo>
                <a:lnTo>
                  <a:pt x="239" y="206"/>
                </a:lnTo>
                <a:lnTo>
                  <a:pt x="222" y="209"/>
                </a:lnTo>
                <a:lnTo>
                  <a:pt x="205" y="209"/>
                </a:lnTo>
                <a:lnTo>
                  <a:pt x="189" y="211"/>
                </a:lnTo>
                <a:lnTo>
                  <a:pt x="174" y="211"/>
                </a:lnTo>
                <a:lnTo>
                  <a:pt x="160" y="211"/>
                </a:lnTo>
                <a:lnTo>
                  <a:pt x="146" y="209"/>
                </a:lnTo>
                <a:lnTo>
                  <a:pt x="134" y="209"/>
                </a:lnTo>
                <a:lnTo>
                  <a:pt x="122" y="206"/>
                </a:lnTo>
                <a:lnTo>
                  <a:pt x="110" y="204"/>
                </a:lnTo>
                <a:lnTo>
                  <a:pt x="101" y="202"/>
                </a:lnTo>
                <a:lnTo>
                  <a:pt x="91" y="197"/>
                </a:lnTo>
                <a:lnTo>
                  <a:pt x="81" y="195"/>
                </a:lnTo>
                <a:lnTo>
                  <a:pt x="72" y="190"/>
                </a:lnTo>
                <a:lnTo>
                  <a:pt x="62" y="185"/>
                </a:lnTo>
                <a:lnTo>
                  <a:pt x="53" y="183"/>
                </a:lnTo>
                <a:lnTo>
                  <a:pt x="46" y="178"/>
                </a:lnTo>
                <a:lnTo>
                  <a:pt x="36" y="176"/>
                </a:lnTo>
                <a:lnTo>
                  <a:pt x="31" y="171"/>
                </a:lnTo>
                <a:lnTo>
                  <a:pt x="24" y="168"/>
                </a:lnTo>
                <a:lnTo>
                  <a:pt x="19" y="166"/>
                </a:lnTo>
                <a:lnTo>
                  <a:pt x="15" y="164"/>
                </a:lnTo>
                <a:lnTo>
                  <a:pt x="12" y="161"/>
                </a:lnTo>
                <a:lnTo>
                  <a:pt x="8" y="159"/>
                </a:lnTo>
                <a:lnTo>
                  <a:pt x="5" y="156"/>
                </a:lnTo>
                <a:lnTo>
                  <a:pt x="3" y="154"/>
                </a:lnTo>
                <a:lnTo>
                  <a:pt x="3" y="152"/>
                </a:lnTo>
                <a:lnTo>
                  <a:pt x="0" y="147"/>
                </a:lnTo>
                <a:lnTo>
                  <a:pt x="3" y="145"/>
                </a:lnTo>
                <a:lnTo>
                  <a:pt x="3" y="142"/>
                </a:lnTo>
                <a:lnTo>
                  <a:pt x="5" y="142"/>
                </a:lnTo>
                <a:lnTo>
                  <a:pt x="8" y="140"/>
                </a:lnTo>
                <a:lnTo>
                  <a:pt x="12" y="140"/>
                </a:lnTo>
                <a:lnTo>
                  <a:pt x="15" y="137"/>
                </a:lnTo>
                <a:lnTo>
                  <a:pt x="19" y="137"/>
                </a:lnTo>
                <a:lnTo>
                  <a:pt x="24" y="135"/>
                </a:lnTo>
                <a:lnTo>
                  <a:pt x="31" y="135"/>
                </a:lnTo>
                <a:lnTo>
                  <a:pt x="36" y="133"/>
                </a:lnTo>
                <a:lnTo>
                  <a:pt x="43" y="133"/>
                </a:lnTo>
                <a:lnTo>
                  <a:pt x="53" y="130"/>
                </a:lnTo>
                <a:lnTo>
                  <a:pt x="62" y="128"/>
                </a:lnTo>
                <a:lnTo>
                  <a:pt x="72" y="128"/>
                </a:lnTo>
                <a:lnTo>
                  <a:pt x="81" y="126"/>
                </a:lnTo>
                <a:lnTo>
                  <a:pt x="91" y="126"/>
                </a:lnTo>
                <a:lnTo>
                  <a:pt x="101" y="126"/>
                </a:lnTo>
                <a:lnTo>
                  <a:pt x="110" y="123"/>
                </a:lnTo>
                <a:lnTo>
                  <a:pt x="122" y="123"/>
                </a:lnTo>
                <a:lnTo>
                  <a:pt x="134" y="121"/>
                </a:lnTo>
                <a:lnTo>
                  <a:pt x="146" y="121"/>
                </a:lnTo>
                <a:lnTo>
                  <a:pt x="160" y="118"/>
                </a:lnTo>
                <a:lnTo>
                  <a:pt x="174" y="116"/>
                </a:lnTo>
                <a:lnTo>
                  <a:pt x="189" y="114"/>
                </a:lnTo>
                <a:lnTo>
                  <a:pt x="205" y="111"/>
                </a:lnTo>
                <a:lnTo>
                  <a:pt x="222" y="109"/>
                </a:lnTo>
                <a:lnTo>
                  <a:pt x="239" y="107"/>
                </a:lnTo>
                <a:lnTo>
                  <a:pt x="255" y="102"/>
                </a:lnTo>
                <a:lnTo>
                  <a:pt x="275" y="99"/>
                </a:lnTo>
                <a:lnTo>
                  <a:pt x="310" y="90"/>
                </a:lnTo>
                <a:lnTo>
                  <a:pt x="329" y="88"/>
                </a:lnTo>
                <a:lnTo>
                  <a:pt x="348" y="83"/>
                </a:lnTo>
                <a:lnTo>
                  <a:pt x="368" y="78"/>
                </a:lnTo>
                <a:lnTo>
                  <a:pt x="384" y="73"/>
                </a:lnTo>
                <a:lnTo>
                  <a:pt x="401" y="69"/>
                </a:lnTo>
                <a:lnTo>
                  <a:pt x="418" y="66"/>
                </a:lnTo>
                <a:lnTo>
                  <a:pt x="432" y="61"/>
                </a:lnTo>
                <a:lnTo>
                  <a:pt x="446" y="57"/>
                </a:lnTo>
                <a:lnTo>
                  <a:pt x="461" y="52"/>
                </a:lnTo>
                <a:lnTo>
                  <a:pt x="472" y="47"/>
                </a:lnTo>
                <a:lnTo>
                  <a:pt x="484" y="45"/>
                </a:lnTo>
                <a:lnTo>
                  <a:pt x="496" y="40"/>
                </a:lnTo>
                <a:lnTo>
                  <a:pt x="506" y="35"/>
                </a:lnTo>
                <a:lnTo>
                  <a:pt x="515" y="30"/>
                </a:lnTo>
                <a:lnTo>
                  <a:pt x="523" y="26"/>
                </a:lnTo>
                <a:lnTo>
                  <a:pt x="530" y="23"/>
                </a:lnTo>
                <a:lnTo>
                  <a:pt x="542" y="19"/>
                </a:lnTo>
                <a:lnTo>
                  <a:pt x="553" y="14"/>
                </a:lnTo>
                <a:lnTo>
                  <a:pt x="563" y="9"/>
                </a:lnTo>
                <a:lnTo>
                  <a:pt x="575" y="7"/>
                </a:lnTo>
                <a:lnTo>
                  <a:pt x="582" y="4"/>
                </a:lnTo>
                <a:lnTo>
                  <a:pt x="592" y="2"/>
                </a:lnTo>
                <a:lnTo>
                  <a:pt x="601" y="0"/>
                </a:lnTo>
                <a:lnTo>
                  <a:pt x="611" y="0"/>
                </a:lnTo>
                <a:lnTo>
                  <a:pt x="620" y="4"/>
                </a:lnTo>
                <a:lnTo>
                  <a:pt x="632" y="9"/>
                </a:lnTo>
                <a:lnTo>
                  <a:pt x="646" y="14"/>
                </a:lnTo>
                <a:lnTo>
                  <a:pt x="661" y="19"/>
                </a:lnTo>
                <a:lnTo>
                  <a:pt x="680" y="26"/>
                </a:lnTo>
                <a:lnTo>
                  <a:pt x="701" y="35"/>
                </a:lnTo>
                <a:lnTo>
                  <a:pt x="723" y="45"/>
                </a:lnTo>
                <a:lnTo>
                  <a:pt x="747" y="57"/>
                </a:lnTo>
                <a:lnTo>
                  <a:pt x="768" y="69"/>
                </a:lnTo>
                <a:lnTo>
                  <a:pt x="787" y="83"/>
                </a:lnTo>
                <a:lnTo>
                  <a:pt x="794" y="88"/>
                </a:lnTo>
                <a:lnTo>
                  <a:pt x="801" y="95"/>
                </a:lnTo>
                <a:lnTo>
                  <a:pt x="809" y="99"/>
                </a:lnTo>
                <a:lnTo>
                  <a:pt x="816" y="104"/>
                </a:lnTo>
                <a:lnTo>
                  <a:pt x="821" y="111"/>
                </a:lnTo>
                <a:lnTo>
                  <a:pt x="825" y="116"/>
                </a:lnTo>
                <a:lnTo>
                  <a:pt x="830" y="121"/>
                </a:lnTo>
                <a:lnTo>
                  <a:pt x="832" y="123"/>
                </a:lnTo>
                <a:lnTo>
                  <a:pt x="835" y="128"/>
                </a:lnTo>
                <a:lnTo>
                  <a:pt x="837" y="130"/>
                </a:lnTo>
                <a:lnTo>
                  <a:pt x="840" y="135"/>
                </a:lnTo>
                <a:lnTo>
                  <a:pt x="840" y="137"/>
                </a:lnTo>
                <a:lnTo>
                  <a:pt x="840" y="145"/>
                </a:lnTo>
                <a:lnTo>
                  <a:pt x="837" y="154"/>
                </a:lnTo>
                <a:lnTo>
                  <a:pt x="835" y="161"/>
                </a:lnTo>
                <a:lnTo>
                  <a:pt x="830" y="171"/>
                </a:lnTo>
                <a:lnTo>
                  <a:pt x="823" y="180"/>
                </a:lnTo>
                <a:lnTo>
                  <a:pt x="816" y="187"/>
                </a:lnTo>
                <a:lnTo>
                  <a:pt x="806" y="197"/>
                </a:lnTo>
                <a:lnTo>
                  <a:pt x="794" y="204"/>
                </a:lnTo>
                <a:lnTo>
                  <a:pt x="787" y="211"/>
                </a:lnTo>
                <a:lnTo>
                  <a:pt x="780" y="221"/>
                </a:lnTo>
                <a:lnTo>
                  <a:pt x="775" y="233"/>
                </a:lnTo>
                <a:lnTo>
                  <a:pt x="768" y="247"/>
                </a:lnTo>
                <a:lnTo>
                  <a:pt x="761" y="261"/>
                </a:lnTo>
                <a:lnTo>
                  <a:pt x="754" y="278"/>
                </a:lnTo>
                <a:lnTo>
                  <a:pt x="747" y="297"/>
                </a:lnTo>
                <a:lnTo>
                  <a:pt x="739" y="318"/>
                </a:lnTo>
                <a:lnTo>
                  <a:pt x="730" y="342"/>
                </a:lnTo>
                <a:lnTo>
                  <a:pt x="723" y="368"/>
                </a:lnTo>
                <a:lnTo>
                  <a:pt x="716" y="397"/>
                </a:lnTo>
                <a:lnTo>
                  <a:pt x="706" y="425"/>
                </a:lnTo>
                <a:lnTo>
                  <a:pt x="697" y="459"/>
                </a:lnTo>
                <a:lnTo>
                  <a:pt x="687" y="494"/>
                </a:lnTo>
                <a:lnTo>
                  <a:pt x="682" y="511"/>
                </a:lnTo>
                <a:lnTo>
                  <a:pt x="677" y="530"/>
                </a:lnTo>
                <a:lnTo>
                  <a:pt x="673" y="551"/>
                </a:lnTo>
                <a:lnTo>
                  <a:pt x="668" y="57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4" name="矩形 4"/>
          <p:cNvSpPr/>
          <p:nvPr/>
        </p:nvSpPr>
        <p:spPr>
          <a:xfrm>
            <a:off x="2628900" y="1296988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翠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63838" y="57150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cuì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7188" y="3000375"/>
            <a:ext cx="55753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翠绿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青翠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7188" y="3641725"/>
            <a:ext cx="6643687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小树长出了翠绿色的小芽。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92" name="Freeform 56"/>
          <p:cNvSpPr/>
          <p:nvPr/>
        </p:nvSpPr>
        <p:spPr>
          <a:xfrm>
            <a:off x="5907088" y="2016125"/>
            <a:ext cx="152400" cy="574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9" h="906">
                <a:moveTo>
                  <a:pt x="115" y="559"/>
                </a:moveTo>
                <a:lnTo>
                  <a:pt x="112" y="519"/>
                </a:lnTo>
                <a:lnTo>
                  <a:pt x="110" y="481"/>
                </a:lnTo>
                <a:lnTo>
                  <a:pt x="108" y="445"/>
                </a:lnTo>
                <a:lnTo>
                  <a:pt x="103" y="409"/>
                </a:lnTo>
                <a:lnTo>
                  <a:pt x="100" y="376"/>
                </a:lnTo>
                <a:lnTo>
                  <a:pt x="98" y="345"/>
                </a:lnTo>
                <a:lnTo>
                  <a:pt x="93" y="317"/>
                </a:lnTo>
                <a:lnTo>
                  <a:pt x="89" y="288"/>
                </a:lnTo>
                <a:lnTo>
                  <a:pt x="84" y="262"/>
                </a:lnTo>
                <a:lnTo>
                  <a:pt x="79" y="238"/>
                </a:lnTo>
                <a:lnTo>
                  <a:pt x="74" y="217"/>
                </a:lnTo>
                <a:lnTo>
                  <a:pt x="70" y="195"/>
                </a:lnTo>
                <a:lnTo>
                  <a:pt x="65" y="179"/>
                </a:lnTo>
                <a:lnTo>
                  <a:pt x="58" y="162"/>
                </a:lnTo>
                <a:lnTo>
                  <a:pt x="53" y="148"/>
                </a:lnTo>
                <a:lnTo>
                  <a:pt x="46" y="136"/>
                </a:lnTo>
                <a:lnTo>
                  <a:pt x="34" y="117"/>
                </a:lnTo>
                <a:lnTo>
                  <a:pt x="24" y="95"/>
                </a:lnTo>
                <a:lnTo>
                  <a:pt x="17" y="79"/>
                </a:lnTo>
                <a:lnTo>
                  <a:pt x="10" y="62"/>
                </a:lnTo>
                <a:lnTo>
                  <a:pt x="5" y="46"/>
                </a:lnTo>
                <a:lnTo>
                  <a:pt x="3" y="34"/>
                </a:lnTo>
                <a:lnTo>
                  <a:pt x="0" y="22"/>
                </a:lnTo>
                <a:lnTo>
                  <a:pt x="0" y="12"/>
                </a:lnTo>
                <a:lnTo>
                  <a:pt x="0" y="7"/>
                </a:lnTo>
                <a:lnTo>
                  <a:pt x="3" y="5"/>
                </a:lnTo>
                <a:lnTo>
                  <a:pt x="8" y="3"/>
                </a:lnTo>
                <a:lnTo>
                  <a:pt x="12" y="0"/>
                </a:lnTo>
                <a:lnTo>
                  <a:pt x="19" y="0"/>
                </a:lnTo>
                <a:lnTo>
                  <a:pt x="29" y="0"/>
                </a:lnTo>
                <a:lnTo>
                  <a:pt x="41" y="0"/>
                </a:lnTo>
                <a:lnTo>
                  <a:pt x="53" y="3"/>
                </a:lnTo>
                <a:lnTo>
                  <a:pt x="67" y="5"/>
                </a:lnTo>
                <a:lnTo>
                  <a:pt x="84" y="7"/>
                </a:lnTo>
                <a:lnTo>
                  <a:pt x="100" y="12"/>
                </a:lnTo>
                <a:lnTo>
                  <a:pt x="122" y="17"/>
                </a:lnTo>
                <a:lnTo>
                  <a:pt x="143" y="24"/>
                </a:lnTo>
                <a:lnTo>
                  <a:pt x="167" y="29"/>
                </a:lnTo>
                <a:lnTo>
                  <a:pt x="191" y="38"/>
                </a:lnTo>
                <a:lnTo>
                  <a:pt x="217" y="46"/>
                </a:lnTo>
                <a:lnTo>
                  <a:pt x="217" y="115"/>
                </a:lnTo>
                <a:lnTo>
                  <a:pt x="217" y="181"/>
                </a:lnTo>
                <a:lnTo>
                  <a:pt x="220" y="248"/>
                </a:lnTo>
                <a:lnTo>
                  <a:pt x="220" y="312"/>
                </a:lnTo>
                <a:lnTo>
                  <a:pt x="222" y="378"/>
                </a:lnTo>
                <a:lnTo>
                  <a:pt x="222" y="443"/>
                </a:lnTo>
                <a:lnTo>
                  <a:pt x="227" y="507"/>
                </a:lnTo>
                <a:lnTo>
                  <a:pt x="229" y="571"/>
                </a:lnTo>
                <a:lnTo>
                  <a:pt x="232" y="602"/>
                </a:lnTo>
                <a:lnTo>
                  <a:pt x="234" y="631"/>
                </a:lnTo>
                <a:lnTo>
                  <a:pt x="234" y="659"/>
                </a:lnTo>
                <a:lnTo>
                  <a:pt x="236" y="685"/>
                </a:lnTo>
                <a:lnTo>
                  <a:pt x="236" y="711"/>
                </a:lnTo>
                <a:lnTo>
                  <a:pt x="236" y="733"/>
                </a:lnTo>
                <a:lnTo>
                  <a:pt x="239" y="754"/>
                </a:lnTo>
                <a:lnTo>
                  <a:pt x="239" y="776"/>
                </a:lnTo>
                <a:lnTo>
                  <a:pt x="239" y="792"/>
                </a:lnTo>
                <a:lnTo>
                  <a:pt x="236" y="809"/>
                </a:lnTo>
                <a:lnTo>
                  <a:pt x="236" y="823"/>
                </a:lnTo>
                <a:lnTo>
                  <a:pt x="236" y="835"/>
                </a:lnTo>
                <a:lnTo>
                  <a:pt x="234" y="847"/>
                </a:lnTo>
                <a:lnTo>
                  <a:pt x="234" y="854"/>
                </a:lnTo>
                <a:lnTo>
                  <a:pt x="232" y="861"/>
                </a:lnTo>
                <a:lnTo>
                  <a:pt x="229" y="868"/>
                </a:lnTo>
                <a:lnTo>
                  <a:pt x="224" y="880"/>
                </a:lnTo>
                <a:lnTo>
                  <a:pt x="222" y="890"/>
                </a:lnTo>
                <a:lnTo>
                  <a:pt x="217" y="897"/>
                </a:lnTo>
                <a:lnTo>
                  <a:pt x="210" y="902"/>
                </a:lnTo>
                <a:lnTo>
                  <a:pt x="205" y="904"/>
                </a:lnTo>
                <a:lnTo>
                  <a:pt x="198" y="906"/>
                </a:lnTo>
                <a:lnTo>
                  <a:pt x="191" y="904"/>
                </a:lnTo>
                <a:lnTo>
                  <a:pt x="184" y="902"/>
                </a:lnTo>
                <a:lnTo>
                  <a:pt x="182" y="899"/>
                </a:lnTo>
                <a:lnTo>
                  <a:pt x="177" y="899"/>
                </a:lnTo>
                <a:lnTo>
                  <a:pt x="174" y="897"/>
                </a:lnTo>
                <a:lnTo>
                  <a:pt x="172" y="892"/>
                </a:lnTo>
                <a:lnTo>
                  <a:pt x="167" y="890"/>
                </a:lnTo>
                <a:lnTo>
                  <a:pt x="165" y="885"/>
                </a:lnTo>
                <a:lnTo>
                  <a:pt x="162" y="880"/>
                </a:lnTo>
                <a:lnTo>
                  <a:pt x="160" y="873"/>
                </a:lnTo>
                <a:lnTo>
                  <a:pt x="158" y="868"/>
                </a:lnTo>
                <a:lnTo>
                  <a:pt x="155" y="861"/>
                </a:lnTo>
                <a:lnTo>
                  <a:pt x="153" y="854"/>
                </a:lnTo>
                <a:lnTo>
                  <a:pt x="151" y="845"/>
                </a:lnTo>
                <a:lnTo>
                  <a:pt x="148" y="837"/>
                </a:lnTo>
                <a:lnTo>
                  <a:pt x="146" y="828"/>
                </a:lnTo>
                <a:lnTo>
                  <a:pt x="143" y="818"/>
                </a:lnTo>
                <a:lnTo>
                  <a:pt x="141" y="807"/>
                </a:lnTo>
                <a:lnTo>
                  <a:pt x="139" y="797"/>
                </a:lnTo>
                <a:lnTo>
                  <a:pt x="136" y="785"/>
                </a:lnTo>
                <a:lnTo>
                  <a:pt x="134" y="773"/>
                </a:lnTo>
                <a:lnTo>
                  <a:pt x="131" y="759"/>
                </a:lnTo>
                <a:lnTo>
                  <a:pt x="131" y="747"/>
                </a:lnTo>
                <a:lnTo>
                  <a:pt x="129" y="733"/>
                </a:lnTo>
                <a:lnTo>
                  <a:pt x="127" y="719"/>
                </a:lnTo>
                <a:lnTo>
                  <a:pt x="127" y="702"/>
                </a:lnTo>
                <a:lnTo>
                  <a:pt x="124" y="688"/>
                </a:lnTo>
                <a:lnTo>
                  <a:pt x="122" y="671"/>
                </a:lnTo>
                <a:lnTo>
                  <a:pt x="122" y="654"/>
                </a:lnTo>
                <a:lnTo>
                  <a:pt x="120" y="635"/>
                </a:lnTo>
                <a:lnTo>
                  <a:pt x="117" y="619"/>
                </a:lnTo>
                <a:lnTo>
                  <a:pt x="117" y="600"/>
                </a:lnTo>
                <a:lnTo>
                  <a:pt x="115" y="578"/>
                </a:lnTo>
                <a:lnTo>
                  <a:pt x="115" y="559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3" name="Freeform 57"/>
          <p:cNvSpPr/>
          <p:nvPr/>
        </p:nvSpPr>
        <p:spPr>
          <a:xfrm>
            <a:off x="5964238" y="1965325"/>
            <a:ext cx="446087" cy="4270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01" h="674">
                <a:moveTo>
                  <a:pt x="610" y="58"/>
                </a:moveTo>
                <a:lnTo>
                  <a:pt x="629" y="69"/>
                </a:lnTo>
                <a:lnTo>
                  <a:pt x="639" y="77"/>
                </a:lnTo>
                <a:lnTo>
                  <a:pt x="648" y="81"/>
                </a:lnTo>
                <a:lnTo>
                  <a:pt x="656" y="86"/>
                </a:lnTo>
                <a:lnTo>
                  <a:pt x="665" y="91"/>
                </a:lnTo>
                <a:lnTo>
                  <a:pt x="670" y="96"/>
                </a:lnTo>
                <a:lnTo>
                  <a:pt x="677" y="100"/>
                </a:lnTo>
                <a:lnTo>
                  <a:pt x="682" y="105"/>
                </a:lnTo>
                <a:lnTo>
                  <a:pt x="689" y="110"/>
                </a:lnTo>
                <a:lnTo>
                  <a:pt x="691" y="112"/>
                </a:lnTo>
                <a:lnTo>
                  <a:pt x="696" y="117"/>
                </a:lnTo>
                <a:lnTo>
                  <a:pt x="699" y="119"/>
                </a:lnTo>
                <a:lnTo>
                  <a:pt x="701" y="122"/>
                </a:lnTo>
                <a:lnTo>
                  <a:pt x="701" y="124"/>
                </a:lnTo>
                <a:lnTo>
                  <a:pt x="701" y="127"/>
                </a:lnTo>
                <a:lnTo>
                  <a:pt x="701" y="136"/>
                </a:lnTo>
                <a:lnTo>
                  <a:pt x="699" y="143"/>
                </a:lnTo>
                <a:lnTo>
                  <a:pt x="696" y="153"/>
                </a:lnTo>
                <a:lnTo>
                  <a:pt x="694" y="160"/>
                </a:lnTo>
                <a:lnTo>
                  <a:pt x="689" y="167"/>
                </a:lnTo>
                <a:lnTo>
                  <a:pt x="682" y="174"/>
                </a:lnTo>
                <a:lnTo>
                  <a:pt x="675" y="179"/>
                </a:lnTo>
                <a:lnTo>
                  <a:pt x="668" y="184"/>
                </a:lnTo>
                <a:lnTo>
                  <a:pt x="660" y="188"/>
                </a:lnTo>
                <a:lnTo>
                  <a:pt x="656" y="193"/>
                </a:lnTo>
                <a:lnTo>
                  <a:pt x="648" y="200"/>
                </a:lnTo>
                <a:lnTo>
                  <a:pt x="644" y="207"/>
                </a:lnTo>
                <a:lnTo>
                  <a:pt x="637" y="215"/>
                </a:lnTo>
                <a:lnTo>
                  <a:pt x="632" y="224"/>
                </a:lnTo>
                <a:lnTo>
                  <a:pt x="627" y="234"/>
                </a:lnTo>
                <a:lnTo>
                  <a:pt x="622" y="243"/>
                </a:lnTo>
                <a:lnTo>
                  <a:pt x="615" y="255"/>
                </a:lnTo>
                <a:lnTo>
                  <a:pt x="610" y="267"/>
                </a:lnTo>
                <a:lnTo>
                  <a:pt x="606" y="279"/>
                </a:lnTo>
                <a:lnTo>
                  <a:pt x="598" y="293"/>
                </a:lnTo>
                <a:lnTo>
                  <a:pt x="594" y="307"/>
                </a:lnTo>
                <a:lnTo>
                  <a:pt x="589" y="322"/>
                </a:lnTo>
                <a:lnTo>
                  <a:pt x="582" y="338"/>
                </a:lnTo>
                <a:lnTo>
                  <a:pt x="575" y="355"/>
                </a:lnTo>
                <a:lnTo>
                  <a:pt x="563" y="391"/>
                </a:lnTo>
                <a:lnTo>
                  <a:pt x="553" y="426"/>
                </a:lnTo>
                <a:lnTo>
                  <a:pt x="544" y="464"/>
                </a:lnTo>
                <a:lnTo>
                  <a:pt x="534" y="502"/>
                </a:lnTo>
                <a:lnTo>
                  <a:pt x="527" y="543"/>
                </a:lnTo>
                <a:lnTo>
                  <a:pt x="522" y="586"/>
                </a:lnTo>
                <a:lnTo>
                  <a:pt x="520" y="628"/>
                </a:lnTo>
                <a:lnTo>
                  <a:pt x="517" y="674"/>
                </a:lnTo>
                <a:lnTo>
                  <a:pt x="403" y="674"/>
                </a:lnTo>
                <a:lnTo>
                  <a:pt x="403" y="650"/>
                </a:lnTo>
                <a:lnTo>
                  <a:pt x="405" y="626"/>
                </a:lnTo>
                <a:lnTo>
                  <a:pt x="405" y="605"/>
                </a:lnTo>
                <a:lnTo>
                  <a:pt x="408" y="581"/>
                </a:lnTo>
                <a:lnTo>
                  <a:pt x="408" y="559"/>
                </a:lnTo>
                <a:lnTo>
                  <a:pt x="410" y="540"/>
                </a:lnTo>
                <a:lnTo>
                  <a:pt x="410" y="519"/>
                </a:lnTo>
                <a:lnTo>
                  <a:pt x="412" y="500"/>
                </a:lnTo>
                <a:lnTo>
                  <a:pt x="412" y="483"/>
                </a:lnTo>
                <a:lnTo>
                  <a:pt x="412" y="464"/>
                </a:lnTo>
                <a:lnTo>
                  <a:pt x="415" y="448"/>
                </a:lnTo>
                <a:lnTo>
                  <a:pt x="415" y="431"/>
                </a:lnTo>
                <a:lnTo>
                  <a:pt x="417" y="414"/>
                </a:lnTo>
                <a:lnTo>
                  <a:pt x="417" y="400"/>
                </a:lnTo>
                <a:lnTo>
                  <a:pt x="417" y="386"/>
                </a:lnTo>
                <a:lnTo>
                  <a:pt x="420" y="371"/>
                </a:lnTo>
                <a:lnTo>
                  <a:pt x="420" y="360"/>
                </a:lnTo>
                <a:lnTo>
                  <a:pt x="420" y="348"/>
                </a:lnTo>
                <a:lnTo>
                  <a:pt x="422" y="336"/>
                </a:lnTo>
                <a:lnTo>
                  <a:pt x="422" y="324"/>
                </a:lnTo>
                <a:lnTo>
                  <a:pt x="422" y="314"/>
                </a:lnTo>
                <a:lnTo>
                  <a:pt x="422" y="303"/>
                </a:lnTo>
                <a:lnTo>
                  <a:pt x="424" y="295"/>
                </a:lnTo>
                <a:lnTo>
                  <a:pt x="424" y="286"/>
                </a:lnTo>
                <a:lnTo>
                  <a:pt x="424" y="279"/>
                </a:lnTo>
                <a:lnTo>
                  <a:pt x="424" y="272"/>
                </a:lnTo>
                <a:lnTo>
                  <a:pt x="424" y="264"/>
                </a:lnTo>
                <a:lnTo>
                  <a:pt x="424" y="257"/>
                </a:lnTo>
                <a:lnTo>
                  <a:pt x="427" y="253"/>
                </a:lnTo>
                <a:lnTo>
                  <a:pt x="427" y="248"/>
                </a:lnTo>
                <a:lnTo>
                  <a:pt x="427" y="243"/>
                </a:lnTo>
                <a:lnTo>
                  <a:pt x="427" y="241"/>
                </a:lnTo>
                <a:lnTo>
                  <a:pt x="427" y="229"/>
                </a:lnTo>
                <a:lnTo>
                  <a:pt x="427" y="217"/>
                </a:lnTo>
                <a:lnTo>
                  <a:pt x="424" y="207"/>
                </a:lnTo>
                <a:lnTo>
                  <a:pt x="424" y="198"/>
                </a:lnTo>
                <a:lnTo>
                  <a:pt x="422" y="191"/>
                </a:lnTo>
                <a:lnTo>
                  <a:pt x="422" y="184"/>
                </a:lnTo>
                <a:lnTo>
                  <a:pt x="417" y="176"/>
                </a:lnTo>
                <a:lnTo>
                  <a:pt x="415" y="172"/>
                </a:lnTo>
                <a:lnTo>
                  <a:pt x="410" y="169"/>
                </a:lnTo>
                <a:lnTo>
                  <a:pt x="405" y="167"/>
                </a:lnTo>
                <a:lnTo>
                  <a:pt x="400" y="165"/>
                </a:lnTo>
                <a:lnTo>
                  <a:pt x="396" y="165"/>
                </a:lnTo>
                <a:lnTo>
                  <a:pt x="391" y="165"/>
                </a:lnTo>
                <a:lnTo>
                  <a:pt x="386" y="165"/>
                </a:lnTo>
                <a:lnTo>
                  <a:pt x="379" y="165"/>
                </a:lnTo>
                <a:lnTo>
                  <a:pt x="372" y="165"/>
                </a:lnTo>
                <a:lnTo>
                  <a:pt x="362" y="165"/>
                </a:lnTo>
                <a:lnTo>
                  <a:pt x="355" y="165"/>
                </a:lnTo>
                <a:lnTo>
                  <a:pt x="346" y="165"/>
                </a:lnTo>
                <a:lnTo>
                  <a:pt x="334" y="167"/>
                </a:lnTo>
                <a:lnTo>
                  <a:pt x="324" y="169"/>
                </a:lnTo>
                <a:lnTo>
                  <a:pt x="312" y="169"/>
                </a:lnTo>
                <a:lnTo>
                  <a:pt x="300" y="172"/>
                </a:lnTo>
                <a:lnTo>
                  <a:pt x="269" y="176"/>
                </a:lnTo>
                <a:lnTo>
                  <a:pt x="236" y="181"/>
                </a:lnTo>
                <a:lnTo>
                  <a:pt x="203" y="184"/>
                </a:lnTo>
                <a:lnTo>
                  <a:pt x="167" y="188"/>
                </a:lnTo>
                <a:lnTo>
                  <a:pt x="148" y="188"/>
                </a:lnTo>
                <a:lnTo>
                  <a:pt x="129" y="191"/>
                </a:lnTo>
                <a:lnTo>
                  <a:pt x="110" y="193"/>
                </a:lnTo>
                <a:lnTo>
                  <a:pt x="91" y="193"/>
                </a:lnTo>
                <a:lnTo>
                  <a:pt x="69" y="193"/>
                </a:lnTo>
                <a:lnTo>
                  <a:pt x="48" y="196"/>
                </a:lnTo>
                <a:lnTo>
                  <a:pt x="24" y="196"/>
                </a:lnTo>
                <a:lnTo>
                  <a:pt x="0" y="196"/>
                </a:lnTo>
                <a:lnTo>
                  <a:pt x="0" y="127"/>
                </a:lnTo>
                <a:lnTo>
                  <a:pt x="12" y="127"/>
                </a:lnTo>
                <a:lnTo>
                  <a:pt x="24" y="127"/>
                </a:lnTo>
                <a:lnTo>
                  <a:pt x="36" y="127"/>
                </a:lnTo>
                <a:lnTo>
                  <a:pt x="50" y="124"/>
                </a:lnTo>
                <a:lnTo>
                  <a:pt x="64" y="124"/>
                </a:lnTo>
                <a:lnTo>
                  <a:pt x="79" y="122"/>
                </a:lnTo>
                <a:lnTo>
                  <a:pt x="95" y="119"/>
                </a:lnTo>
                <a:lnTo>
                  <a:pt x="110" y="117"/>
                </a:lnTo>
                <a:lnTo>
                  <a:pt x="143" y="112"/>
                </a:lnTo>
                <a:lnTo>
                  <a:pt x="179" y="108"/>
                </a:lnTo>
                <a:lnTo>
                  <a:pt x="215" y="100"/>
                </a:lnTo>
                <a:lnTo>
                  <a:pt x="253" y="93"/>
                </a:lnTo>
                <a:lnTo>
                  <a:pt x="272" y="88"/>
                </a:lnTo>
                <a:lnTo>
                  <a:pt x="291" y="84"/>
                </a:lnTo>
                <a:lnTo>
                  <a:pt x="308" y="79"/>
                </a:lnTo>
                <a:lnTo>
                  <a:pt x="322" y="74"/>
                </a:lnTo>
                <a:lnTo>
                  <a:pt x="339" y="72"/>
                </a:lnTo>
                <a:lnTo>
                  <a:pt x="350" y="67"/>
                </a:lnTo>
                <a:lnTo>
                  <a:pt x="365" y="62"/>
                </a:lnTo>
                <a:lnTo>
                  <a:pt x="377" y="58"/>
                </a:lnTo>
                <a:lnTo>
                  <a:pt x="386" y="53"/>
                </a:lnTo>
                <a:lnTo>
                  <a:pt x="396" y="50"/>
                </a:lnTo>
                <a:lnTo>
                  <a:pt x="405" y="46"/>
                </a:lnTo>
                <a:lnTo>
                  <a:pt x="415" y="41"/>
                </a:lnTo>
                <a:lnTo>
                  <a:pt x="422" y="36"/>
                </a:lnTo>
                <a:lnTo>
                  <a:pt x="427" y="31"/>
                </a:lnTo>
                <a:lnTo>
                  <a:pt x="434" y="29"/>
                </a:lnTo>
                <a:lnTo>
                  <a:pt x="439" y="24"/>
                </a:lnTo>
                <a:lnTo>
                  <a:pt x="443" y="20"/>
                </a:lnTo>
                <a:lnTo>
                  <a:pt x="448" y="15"/>
                </a:lnTo>
                <a:lnTo>
                  <a:pt x="455" y="12"/>
                </a:lnTo>
                <a:lnTo>
                  <a:pt x="462" y="8"/>
                </a:lnTo>
                <a:lnTo>
                  <a:pt x="470" y="5"/>
                </a:lnTo>
                <a:lnTo>
                  <a:pt x="477" y="3"/>
                </a:lnTo>
                <a:lnTo>
                  <a:pt x="486" y="0"/>
                </a:lnTo>
                <a:lnTo>
                  <a:pt x="496" y="0"/>
                </a:lnTo>
                <a:lnTo>
                  <a:pt x="498" y="0"/>
                </a:lnTo>
                <a:lnTo>
                  <a:pt x="501" y="3"/>
                </a:lnTo>
                <a:lnTo>
                  <a:pt x="505" y="3"/>
                </a:lnTo>
                <a:lnTo>
                  <a:pt x="510" y="5"/>
                </a:lnTo>
                <a:lnTo>
                  <a:pt x="515" y="8"/>
                </a:lnTo>
                <a:lnTo>
                  <a:pt x="522" y="10"/>
                </a:lnTo>
                <a:lnTo>
                  <a:pt x="527" y="12"/>
                </a:lnTo>
                <a:lnTo>
                  <a:pt x="536" y="17"/>
                </a:lnTo>
                <a:lnTo>
                  <a:pt x="551" y="24"/>
                </a:lnTo>
                <a:lnTo>
                  <a:pt x="570" y="34"/>
                </a:lnTo>
                <a:lnTo>
                  <a:pt x="589" y="46"/>
                </a:lnTo>
                <a:lnTo>
                  <a:pt x="610" y="58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4" name="Freeform 58"/>
          <p:cNvSpPr/>
          <p:nvPr/>
        </p:nvSpPr>
        <p:spPr>
          <a:xfrm>
            <a:off x="6024563" y="2355850"/>
            <a:ext cx="312737" cy="1174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93" h="184">
                <a:moveTo>
                  <a:pt x="241" y="36"/>
                </a:moveTo>
                <a:lnTo>
                  <a:pt x="262" y="27"/>
                </a:lnTo>
                <a:lnTo>
                  <a:pt x="281" y="19"/>
                </a:lnTo>
                <a:lnTo>
                  <a:pt x="300" y="15"/>
                </a:lnTo>
                <a:lnTo>
                  <a:pt x="317" y="10"/>
                </a:lnTo>
                <a:lnTo>
                  <a:pt x="331" y="5"/>
                </a:lnTo>
                <a:lnTo>
                  <a:pt x="346" y="3"/>
                </a:lnTo>
                <a:lnTo>
                  <a:pt x="358" y="3"/>
                </a:lnTo>
                <a:lnTo>
                  <a:pt x="367" y="0"/>
                </a:lnTo>
                <a:lnTo>
                  <a:pt x="384" y="0"/>
                </a:lnTo>
                <a:lnTo>
                  <a:pt x="403" y="3"/>
                </a:lnTo>
                <a:lnTo>
                  <a:pt x="412" y="5"/>
                </a:lnTo>
                <a:lnTo>
                  <a:pt x="424" y="5"/>
                </a:lnTo>
                <a:lnTo>
                  <a:pt x="436" y="10"/>
                </a:lnTo>
                <a:lnTo>
                  <a:pt x="448" y="12"/>
                </a:lnTo>
                <a:lnTo>
                  <a:pt x="460" y="17"/>
                </a:lnTo>
                <a:lnTo>
                  <a:pt x="470" y="24"/>
                </a:lnTo>
                <a:lnTo>
                  <a:pt x="477" y="29"/>
                </a:lnTo>
                <a:lnTo>
                  <a:pt x="484" y="36"/>
                </a:lnTo>
                <a:lnTo>
                  <a:pt x="489" y="43"/>
                </a:lnTo>
                <a:lnTo>
                  <a:pt x="491" y="48"/>
                </a:lnTo>
                <a:lnTo>
                  <a:pt x="493" y="53"/>
                </a:lnTo>
                <a:lnTo>
                  <a:pt x="493" y="58"/>
                </a:lnTo>
                <a:lnTo>
                  <a:pt x="493" y="60"/>
                </a:lnTo>
                <a:lnTo>
                  <a:pt x="491" y="62"/>
                </a:lnTo>
                <a:lnTo>
                  <a:pt x="489" y="65"/>
                </a:lnTo>
                <a:lnTo>
                  <a:pt x="486" y="67"/>
                </a:lnTo>
                <a:lnTo>
                  <a:pt x="482" y="72"/>
                </a:lnTo>
                <a:lnTo>
                  <a:pt x="477" y="74"/>
                </a:lnTo>
                <a:lnTo>
                  <a:pt x="470" y="77"/>
                </a:lnTo>
                <a:lnTo>
                  <a:pt x="462" y="79"/>
                </a:lnTo>
                <a:lnTo>
                  <a:pt x="455" y="84"/>
                </a:lnTo>
                <a:lnTo>
                  <a:pt x="446" y="86"/>
                </a:lnTo>
                <a:lnTo>
                  <a:pt x="436" y="88"/>
                </a:lnTo>
                <a:lnTo>
                  <a:pt x="424" y="93"/>
                </a:lnTo>
                <a:lnTo>
                  <a:pt x="412" y="96"/>
                </a:lnTo>
                <a:lnTo>
                  <a:pt x="400" y="100"/>
                </a:lnTo>
                <a:lnTo>
                  <a:pt x="386" y="105"/>
                </a:lnTo>
                <a:lnTo>
                  <a:pt x="372" y="107"/>
                </a:lnTo>
                <a:lnTo>
                  <a:pt x="355" y="112"/>
                </a:lnTo>
                <a:lnTo>
                  <a:pt x="338" y="117"/>
                </a:lnTo>
                <a:lnTo>
                  <a:pt x="322" y="119"/>
                </a:lnTo>
                <a:lnTo>
                  <a:pt x="303" y="124"/>
                </a:lnTo>
                <a:lnTo>
                  <a:pt x="284" y="129"/>
                </a:lnTo>
                <a:lnTo>
                  <a:pt x="262" y="134"/>
                </a:lnTo>
                <a:lnTo>
                  <a:pt x="241" y="138"/>
                </a:lnTo>
                <a:lnTo>
                  <a:pt x="217" y="143"/>
                </a:lnTo>
                <a:lnTo>
                  <a:pt x="193" y="148"/>
                </a:lnTo>
                <a:lnTo>
                  <a:pt x="169" y="153"/>
                </a:lnTo>
                <a:lnTo>
                  <a:pt x="143" y="157"/>
                </a:lnTo>
                <a:lnTo>
                  <a:pt x="117" y="162"/>
                </a:lnTo>
                <a:lnTo>
                  <a:pt x="88" y="169"/>
                </a:lnTo>
                <a:lnTo>
                  <a:pt x="60" y="174"/>
                </a:lnTo>
                <a:lnTo>
                  <a:pt x="31" y="179"/>
                </a:lnTo>
                <a:lnTo>
                  <a:pt x="0" y="184"/>
                </a:lnTo>
                <a:lnTo>
                  <a:pt x="0" y="58"/>
                </a:lnTo>
                <a:lnTo>
                  <a:pt x="38" y="58"/>
                </a:lnTo>
                <a:lnTo>
                  <a:pt x="74" y="58"/>
                </a:lnTo>
                <a:lnTo>
                  <a:pt x="107" y="55"/>
                </a:lnTo>
                <a:lnTo>
                  <a:pt x="138" y="50"/>
                </a:lnTo>
                <a:lnTo>
                  <a:pt x="167" y="48"/>
                </a:lnTo>
                <a:lnTo>
                  <a:pt x="193" y="43"/>
                </a:lnTo>
                <a:lnTo>
                  <a:pt x="219" y="41"/>
                </a:lnTo>
                <a:lnTo>
                  <a:pt x="241" y="3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5" name="Freeform 59"/>
          <p:cNvSpPr/>
          <p:nvPr/>
        </p:nvSpPr>
        <p:spPr>
          <a:xfrm>
            <a:off x="6450013" y="1892300"/>
            <a:ext cx="150812" cy="3492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6" h="550">
                <a:moveTo>
                  <a:pt x="29" y="81"/>
                </a:moveTo>
                <a:lnTo>
                  <a:pt x="22" y="76"/>
                </a:lnTo>
                <a:lnTo>
                  <a:pt x="15" y="69"/>
                </a:lnTo>
                <a:lnTo>
                  <a:pt x="7" y="65"/>
                </a:lnTo>
                <a:lnTo>
                  <a:pt x="5" y="57"/>
                </a:lnTo>
                <a:lnTo>
                  <a:pt x="3" y="48"/>
                </a:lnTo>
                <a:lnTo>
                  <a:pt x="0" y="41"/>
                </a:lnTo>
                <a:lnTo>
                  <a:pt x="3" y="31"/>
                </a:lnTo>
                <a:lnTo>
                  <a:pt x="5" y="24"/>
                </a:lnTo>
                <a:lnTo>
                  <a:pt x="7" y="19"/>
                </a:lnTo>
                <a:lnTo>
                  <a:pt x="10" y="15"/>
                </a:lnTo>
                <a:lnTo>
                  <a:pt x="15" y="12"/>
                </a:lnTo>
                <a:lnTo>
                  <a:pt x="22" y="7"/>
                </a:lnTo>
                <a:lnTo>
                  <a:pt x="34" y="5"/>
                </a:lnTo>
                <a:lnTo>
                  <a:pt x="46" y="3"/>
                </a:lnTo>
                <a:lnTo>
                  <a:pt x="57" y="0"/>
                </a:lnTo>
                <a:lnTo>
                  <a:pt x="74" y="0"/>
                </a:lnTo>
                <a:lnTo>
                  <a:pt x="100" y="0"/>
                </a:lnTo>
                <a:lnTo>
                  <a:pt x="127" y="3"/>
                </a:lnTo>
                <a:lnTo>
                  <a:pt x="139" y="3"/>
                </a:lnTo>
                <a:lnTo>
                  <a:pt x="153" y="5"/>
                </a:lnTo>
                <a:lnTo>
                  <a:pt x="165" y="7"/>
                </a:lnTo>
                <a:lnTo>
                  <a:pt x="179" y="12"/>
                </a:lnTo>
                <a:lnTo>
                  <a:pt x="191" y="17"/>
                </a:lnTo>
                <a:lnTo>
                  <a:pt x="201" y="22"/>
                </a:lnTo>
                <a:lnTo>
                  <a:pt x="208" y="29"/>
                </a:lnTo>
                <a:lnTo>
                  <a:pt x="215" y="36"/>
                </a:lnTo>
                <a:lnTo>
                  <a:pt x="222" y="41"/>
                </a:lnTo>
                <a:lnTo>
                  <a:pt x="227" y="48"/>
                </a:lnTo>
                <a:lnTo>
                  <a:pt x="232" y="53"/>
                </a:lnTo>
                <a:lnTo>
                  <a:pt x="236" y="57"/>
                </a:lnTo>
                <a:lnTo>
                  <a:pt x="236" y="62"/>
                </a:lnTo>
                <a:lnTo>
                  <a:pt x="236" y="69"/>
                </a:lnTo>
                <a:lnTo>
                  <a:pt x="234" y="74"/>
                </a:lnTo>
                <a:lnTo>
                  <a:pt x="234" y="81"/>
                </a:lnTo>
                <a:lnTo>
                  <a:pt x="232" y="91"/>
                </a:lnTo>
                <a:lnTo>
                  <a:pt x="232" y="98"/>
                </a:lnTo>
                <a:lnTo>
                  <a:pt x="227" y="107"/>
                </a:lnTo>
                <a:lnTo>
                  <a:pt x="224" y="114"/>
                </a:lnTo>
                <a:lnTo>
                  <a:pt x="222" y="117"/>
                </a:lnTo>
                <a:lnTo>
                  <a:pt x="222" y="122"/>
                </a:lnTo>
                <a:lnTo>
                  <a:pt x="222" y="124"/>
                </a:lnTo>
                <a:lnTo>
                  <a:pt x="220" y="129"/>
                </a:lnTo>
                <a:lnTo>
                  <a:pt x="220" y="136"/>
                </a:lnTo>
                <a:lnTo>
                  <a:pt x="220" y="141"/>
                </a:lnTo>
                <a:lnTo>
                  <a:pt x="217" y="148"/>
                </a:lnTo>
                <a:lnTo>
                  <a:pt x="217" y="155"/>
                </a:lnTo>
                <a:lnTo>
                  <a:pt x="217" y="164"/>
                </a:lnTo>
                <a:lnTo>
                  <a:pt x="217" y="172"/>
                </a:lnTo>
                <a:lnTo>
                  <a:pt x="217" y="183"/>
                </a:lnTo>
                <a:lnTo>
                  <a:pt x="217" y="193"/>
                </a:lnTo>
                <a:lnTo>
                  <a:pt x="215" y="205"/>
                </a:lnTo>
                <a:lnTo>
                  <a:pt x="215" y="217"/>
                </a:lnTo>
                <a:lnTo>
                  <a:pt x="215" y="229"/>
                </a:lnTo>
                <a:lnTo>
                  <a:pt x="215" y="243"/>
                </a:lnTo>
                <a:lnTo>
                  <a:pt x="215" y="255"/>
                </a:lnTo>
                <a:lnTo>
                  <a:pt x="215" y="271"/>
                </a:lnTo>
                <a:lnTo>
                  <a:pt x="215" y="286"/>
                </a:lnTo>
                <a:lnTo>
                  <a:pt x="217" y="302"/>
                </a:lnTo>
                <a:lnTo>
                  <a:pt x="217" y="319"/>
                </a:lnTo>
                <a:lnTo>
                  <a:pt x="217" y="336"/>
                </a:lnTo>
                <a:lnTo>
                  <a:pt x="217" y="355"/>
                </a:lnTo>
                <a:lnTo>
                  <a:pt x="217" y="374"/>
                </a:lnTo>
                <a:lnTo>
                  <a:pt x="217" y="393"/>
                </a:lnTo>
                <a:lnTo>
                  <a:pt x="220" y="414"/>
                </a:lnTo>
                <a:lnTo>
                  <a:pt x="220" y="433"/>
                </a:lnTo>
                <a:lnTo>
                  <a:pt x="220" y="455"/>
                </a:lnTo>
                <a:lnTo>
                  <a:pt x="222" y="478"/>
                </a:lnTo>
                <a:lnTo>
                  <a:pt x="222" y="500"/>
                </a:lnTo>
                <a:lnTo>
                  <a:pt x="222" y="524"/>
                </a:lnTo>
                <a:lnTo>
                  <a:pt x="224" y="550"/>
                </a:lnTo>
                <a:lnTo>
                  <a:pt x="131" y="550"/>
                </a:lnTo>
                <a:lnTo>
                  <a:pt x="129" y="514"/>
                </a:lnTo>
                <a:lnTo>
                  <a:pt x="124" y="478"/>
                </a:lnTo>
                <a:lnTo>
                  <a:pt x="119" y="447"/>
                </a:lnTo>
                <a:lnTo>
                  <a:pt x="117" y="417"/>
                </a:lnTo>
                <a:lnTo>
                  <a:pt x="115" y="386"/>
                </a:lnTo>
                <a:lnTo>
                  <a:pt x="110" y="359"/>
                </a:lnTo>
                <a:lnTo>
                  <a:pt x="108" y="333"/>
                </a:lnTo>
                <a:lnTo>
                  <a:pt x="105" y="310"/>
                </a:lnTo>
                <a:lnTo>
                  <a:pt x="103" y="286"/>
                </a:lnTo>
                <a:lnTo>
                  <a:pt x="100" y="264"/>
                </a:lnTo>
                <a:lnTo>
                  <a:pt x="98" y="245"/>
                </a:lnTo>
                <a:lnTo>
                  <a:pt x="96" y="229"/>
                </a:lnTo>
                <a:lnTo>
                  <a:pt x="93" y="212"/>
                </a:lnTo>
                <a:lnTo>
                  <a:pt x="91" y="198"/>
                </a:lnTo>
                <a:lnTo>
                  <a:pt x="88" y="183"/>
                </a:lnTo>
                <a:lnTo>
                  <a:pt x="86" y="172"/>
                </a:lnTo>
                <a:lnTo>
                  <a:pt x="84" y="162"/>
                </a:lnTo>
                <a:lnTo>
                  <a:pt x="81" y="153"/>
                </a:lnTo>
                <a:lnTo>
                  <a:pt x="79" y="143"/>
                </a:lnTo>
                <a:lnTo>
                  <a:pt x="77" y="136"/>
                </a:lnTo>
                <a:lnTo>
                  <a:pt x="72" y="129"/>
                </a:lnTo>
                <a:lnTo>
                  <a:pt x="69" y="122"/>
                </a:lnTo>
                <a:lnTo>
                  <a:pt x="65" y="114"/>
                </a:lnTo>
                <a:lnTo>
                  <a:pt x="62" y="110"/>
                </a:lnTo>
                <a:lnTo>
                  <a:pt x="55" y="100"/>
                </a:lnTo>
                <a:lnTo>
                  <a:pt x="46" y="91"/>
                </a:lnTo>
                <a:lnTo>
                  <a:pt x="38" y="86"/>
                </a:lnTo>
                <a:lnTo>
                  <a:pt x="29" y="81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6" name="Freeform 60"/>
          <p:cNvSpPr/>
          <p:nvPr/>
        </p:nvSpPr>
        <p:spPr>
          <a:xfrm>
            <a:off x="6662738" y="1690688"/>
            <a:ext cx="155575" cy="4921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46" h="775">
                <a:moveTo>
                  <a:pt x="224" y="261"/>
                </a:moveTo>
                <a:lnTo>
                  <a:pt x="224" y="283"/>
                </a:lnTo>
                <a:lnTo>
                  <a:pt x="224" y="299"/>
                </a:lnTo>
                <a:lnTo>
                  <a:pt x="224" y="318"/>
                </a:lnTo>
                <a:lnTo>
                  <a:pt x="224" y="333"/>
                </a:lnTo>
                <a:lnTo>
                  <a:pt x="224" y="347"/>
                </a:lnTo>
                <a:lnTo>
                  <a:pt x="224" y="361"/>
                </a:lnTo>
                <a:lnTo>
                  <a:pt x="224" y="387"/>
                </a:lnTo>
                <a:lnTo>
                  <a:pt x="224" y="394"/>
                </a:lnTo>
                <a:lnTo>
                  <a:pt x="224" y="404"/>
                </a:lnTo>
                <a:lnTo>
                  <a:pt x="222" y="416"/>
                </a:lnTo>
                <a:lnTo>
                  <a:pt x="222" y="428"/>
                </a:lnTo>
                <a:lnTo>
                  <a:pt x="222" y="442"/>
                </a:lnTo>
                <a:lnTo>
                  <a:pt x="222" y="461"/>
                </a:lnTo>
                <a:lnTo>
                  <a:pt x="222" y="480"/>
                </a:lnTo>
                <a:lnTo>
                  <a:pt x="222" y="499"/>
                </a:lnTo>
                <a:lnTo>
                  <a:pt x="222" y="523"/>
                </a:lnTo>
                <a:lnTo>
                  <a:pt x="219" y="549"/>
                </a:lnTo>
                <a:lnTo>
                  <a:pt x="219" y="575"/>
                </a:lnTo>
                <a:lnTo>
                  <a:pt x="219" y="604"/>
                </a:lnTo>
                <a:lnTo>
                  <a:pt x="217" y="635"/>
                </a:lnTo>
                <a:lnTo>
                  <a:pt x="215" y="668"/>
                </a:lnTo>
                <a:lnTo>
                  <a:pt x="215" y="704"/>
                </a:lnTo>
                <a:lnTo>
                  <a:pt x="212" y="742"/>
                </a:lnTo>
                <a:lnTo>
                  <a:pt x="165" y="758"/>
                </a:lnTo>
                <a:lnTo>
                  <a:pt x="119" y="775"/>
                </a:lnTo>
                <a:lnTo>
                  <a:pt x="117" y="723"/>
                </a:lnTo>
                <a:lnTo>
                  <a:pt x="117" y="673"/>
                </a:lnTo>
                <a:lnTo>
                  <a:pt x="114" y="625"/>
                </a:lnTo>
                <a:lnTo>
                  <a:pt x="112" y="580"/>
                </a:lnTo>
                <a:lnTo>
                  <a:pt x="112" y="535"/>
                </a:lnTo>
                <a:lnTo>
                  <a:pt x="110" y="494"/>
                </a:lnTo>
                <a:lnTo>
                  <a:pt x="110" y="456"/>
                </a:lnTo>
                <a:lnTo>
                  <a:pt x="110" y="437"/>
                </a:lnTo>
                <a:lnTo>
                  <a:pt x="107" y="418"/>
                </a:lnTo>
                <a:lnTo>
                  <a:pt x="107" y="402"/>
                </a:lnTo>
                <a:lnTo>
                  <a:pt x="107" y="385"/>
                </a:lnTo>
                <a:lnTo>
                  <a:pt x="107" y="368"/>
                </a:lnTo>
                <a:lnTo>
                  <a:pt x="105" y="354"/>
                </a:lnTo>
                <a:lnTo>
                  <a:pt x="105" y="337"/>
                </a:lnTo>
                <a:lnTo>
                  <a:pt x="105" y="323"/>
                </a:lnTo>
                <a:lnTo>
                  <a:pt x="105" y="311"/>
                </a:lnTo>
                <a:lnTo>
                  <a:pt x="103" y="297"/>
                </a:lnTo>
                <a:lnTo>
                  <a:pt x="103" y="285"/>
                </a:lnTo>
                <a:lnTo>
                  <a:pt x="103" y="273"/>
                </a:lnTo>
                <a:lnTo>
                  <a:pt x="100" y="261"/>
                </a:lnTo>
                <a:lnTo>
                  <a:pt x="100" y="252"/>
                </a:lnTo>
                <a:lnTo>
                  <a:pt x="100" y="242"/>
                </a:lnTo>
                <a:lnTo>
                  <a:pt x="98" y="233"/>
                </a:lnTo>
                <a:lnTo>
                  <a:pt x="98" y="223"/>
                </a:lnTo>
                <a:lnTo>
                  <a:pt x="98" y="216"/>
                </a:lnTo>
                <a:lnTo>
                  <a:pt x="95" y="202"/>
                </a:lnTo>
                <a:lnTo>
                  <a:pt x="93" y="188"/>
                </a:lnTo>
                <a:lnTo>
                  <a:pt x="88" y="176"/>
                </a:lnTo>
                <a:lnTo>
                  <a:pt x="86" y="161"/>
                </a:lnTo>
                <a:lnTo>
                  <a:pt x="83" y="152"/>
                </a:lnTo>
                <a:lnTo>
                  <a:pt x="79" y="140"/>
                </a:lnTo>
                <a:lnTo>
                  <a:pt x="76" y="130"/>
                </a:lnTo>
                <a:lnTo>
                  <a:pt x="72" y="121"/>
                </a:lnTo>
                <a:lnTo>
                  <a:pt x="69" y="111"/>
                </a:lnTo>
                <a:lnTo>
                  <a:pt x="64" y="104"/>
                </a:lnTo>
                <a:lnTo>
                  <a:pt x="60" y="97"/>
                </a:lnTo>
                <a:lnTo>
                  <a:pt x="57" y="90"/>
                </a:lnTo>
                <a:lnTo>
                  <a:pt x="52" y="83"/>
                </a:lnTo>
                <a:lnTo>
                  <a:pt x="48" y="78"/>
                </a:lnTo>
                <a:lnTo>
                  <a:pt x="41" y="69"/>
                </a:lnTo>
                <a:lnTo>
                  <a:pt x="29" y="64"/>
                </a:lnTo>
                <a:lnTo>
                  <a:pt x="17" y="57"/>
                </a:lnTo>
                <a:lnTo>
                  <a:pt x="10" y="52"/>
                </a:lnTo>
                <a:lnTo>
                  <a:pt x="5" y="45"/>
                </a:lnTo>
                <a:lnTo>
                  <a:pt x="2" y="38"/>
                </a:lnTo>
                <a:lnTo>
                  <a:pt x="0" y="33"/>
                </a:lnTo>
                <a:lnTo>
                  <a:pt x="2" y="26"/>
                </a:lnTo>
                <a:lnTo>
                  <a:pt x="5" y="21"/>
                </a:lnTo>
                <a:lnTo>
                  <a:pt x="10" y="19"/>
                </a:lnTo>
                <a:lnTo>
                  <a:pt x="17" y="14"/>
                </a:lnTo>
                <a:lnTo>
                  <a:pt x="21" y="9"/>
                </a:lnTo>
                <a:lnTo>
                  <a:pt x="31" y="7"/>
                </a:lnTo>
                <a:lnTo>
                  <a:pt x="41" y="4"/>
                </a:lnTo>
                <a:lnTo>
                  <a:pt x="50" y="2"/>
                </a:lnTo>
                <a:lnTo>
                  <a:pt x="62" y="0"/>
                </a:lnTo>
                <a:lnTo>
                  <a:pt x="74" y="0"/>
                </a:lnTo>
                <a:lnTo>
                  <a:pt x="88" y="4"/>
                </a:lnTo>
                <a:lnTo>
                  <a:pt x="103" y="7"/>
                </a:lnTo>
                <a:lnTo>
                  <a:pt x="131" y="16"/>
                </a:lnTo>
                <a:lnTo>
                  <a:pt x="162" y="26"/>
                </a:lnTo>
                <a:lnTo>
                  <a:pt x="176" y="28"/>
                </a:lnTo>
                <a:lnTo>
                  <a:pt x="188" y="33"/>
                </a:lnTo>
                <a:lnTo>
                  <a:pt x="200" y="42"/>
                </a:lnTo>
                <a:lnTo>
                  <a:pt x="212" y="50"/>
                </a:lnTo>
                <a:lnTo>
                  <a:pt x="222" y="59"/>
                </a:lnTo>
                <a:lnTo>
                  <a:pt x="231" y="66"/>
                </a:lnTo>
                <a:lnTo>
                  <a:pt x="236" y="73"/>
                </a:lnTo>
                <a:lnTo>
                  <a:pt x="243" y="81"/>
                </a:lnTo>
                <a:lnTo>
                  <a:pt x="246" y="85"/>
                </a:lnTo>
                <a:lnTo>
                  <a:pt x="246" y="90"/>
                </a:lnTo>
                <a:lnTo>
                  <a:pt x="246" y="107"/>
                </a:lnTo>
                <a:lnTo>
                  <a:pt x="246" y="123"/>
                </a:lnTo>
                <a:lnTo>
                  <a:pt x="243" y="130"/>
                </a:lnTo>
                <a:lnTo>
                  <a:pt x="241" y="138"/>
                </a:lnTo>
                <a:lnTo>
                  <a:pt x="238" y="142"/>
                </a:lnTo>
                <a:lnTo>
                  <a:pt x="234" y="147"/>
                </a:lnTo>
                <a:lnTo>
                  <a:pt x="231" y="157"/>
                </a:lnTo>
                <a:lnTo>
                  <a:pt x="229" y="166"/>
                </a:lnTo>
                <a:lnTo>
                  <a:pt x="227" y="178"/>
                </a:lnTo>
                <a:lnTo>
                  <a:pt x="224" y="192"/>
                </a:lnTo>
                <a:lnTo>
                  <a:pt x="224" y="207"/>
                </a:lnTo>
                <a:lnTo>
                  <a:pt x="224" y="223"/>
                </a:lnTo>
                <a:lnTo>
                  <a:pt x="224" y="242"/>
                </a:lnTo>
                <a:lnTo>
                  <a:pt x="224" y="261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7" name="Freeform 61"/>
          <p:cNvSpPr/>
          <p:nvPr/>
        </p:nvSpPr>
        <p:spPr>
          <a:xfrm>
            <a:off x="6769100" y="1835150"/>
            <a:ext cx="233363" cy="936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67" h="147">
                <a:moveTo>
                  <a:pt x="183" y="33"/>
                </a:moveTo>
                <a:lnTo>
                  <a:pt x="203" y="26"/>
                </a:lnTo>
                <a:lnTo>
                  <a:pt x="224" y="19"/>
                </a:lnTo>
                <a:lnTo>
                  <a:pt x="243" y="12"/>
                </a:lnTo>
                <a:lnTo>
                  <a:pt x="260" y="7"/>
                </a:lnTo>
                <a:lnTo>
                  <a:pt x="276" y="5"/>
                </a:lnTo>
                <a:lnTo>
                  <a:pt x="293" y="2"/>
                </a:lnTo>
                <a:lnTo>
                  <a:pt x="307" y="0"/>
                </a:lnTo>
                <a:lnTo>
                  <a:pt x="319" y="0"/>
                </a:lnTo>
                <a:lnTo>
                  <a:pt x="331" y="0"/>
                </a:lnTo>
                <a:lnTo>
                  <a:pt x="343" y="2"/>
                </a:lnTo>
                <a:lnTo>
                  <a:pt x="350" y="5"/>
                </a:lnTo>
                <a:lnTo>
                  <a:pt x="355" y="9"/>
                </a:lnTo>
                <a:lnTo>
                  <a:pt x="360" y="17"/>
                </a:lnTo>
                <a:lnTo>
                  <a:pt x="365" y="24"/>
                </a:lnTo>
                <a:lnTo>
                  <a:pt x="365" y="33"/>
                </a:lnTo>
                <a:lnTo>
                  <a:pt x="367" y="45"/>
                </a:lnTo>
                <a:lnTo>
                  <a:pt x="365" y="57"/>
                </a:lnTo>
                <a:lnTo>
                  <a:pt x="362" y="69"/>
                </a:lnTo>
                <a:lnTo>
                  <a:pt x="358" y="78"/>
                </a:lnTo>
                <a:lnTo>
                  <a:pt x="348" y="88"/>
                </a:lnTo>
                <a:lnTo>
                  <a:pt x="338" y="95"/>
                </a:lnTo>
                <a:lnTo>
                  <a:pt x="327" y="102"/>
                </a:lnTo>
                <a:lnTo>
                  <a:pt x="315" y="109"/>
                </a:lnTo>
                <a:lnTo>
                  <a:pt x="298" y="114"/>
                </a:lnTo>
                <a:lnTo>
                  <a:pt x="286" y="119"/>
                </a:lnTo>
                <a:lnTo>
                  <a:pt x="274" y="121"/>
                </a:lnTo>
                <a:lnTo>
                  <a:pt x="262" y="126"/>
                </a:lnTo>
                <a:lnTo>
                  <a:pt x="248" y="128"/>
                </a:lnTo>
                <a:lnTo>
                  <a:pt x="234" y="131"/>
                </a:lnTo>
                <a:lnTo>
                  <a:pt x="217" y="136"/>
                </a:lnTo>
                <a:lnTo>
                  <a:pt x="200" y="138"/>
                </a:lnTo>
                <a:lnTo>
                  <a:pt x="183" y="140"/>
                </a:lnTo>
                <a:lnTo>
                  <a:pt x="164" y="140"/>
                </a:lnTo>
                <a:lnTo>
                  <a:pt x="143" y="143"/>
                </a:lnTo>
                <a:lnTo>
                  <a:pt x="122" y="145"/>
                </a:lnTo>
                <a:lnTo>
                  <a:pt x="100" y="145"/>
                </a:lnTo>
                <a:lnTo>
                  <a:pt x="76" y="147"/>
                </a:lnTo>
                <a:lnTo>
                  <a:pt x="52" y="147"/>
                </a:lnTo>
                <a:lnTo>
                  <a:pt x="26" y="147"/>
                </a:lnTo>
                <a:lnTo>
                  <a:pt x="0" y="147"/>
                </a:lnTo>
                <a:lnTo>
                  <a:pt x="0" y="57"/>
                </a:lnTo>
                <a:lnTo>
                  <a:pt x="21" y="57"/>
                </a:lnTo>
                <a:lnTo>
                  <a:pt x="43" y="55"/>
                </a:lnTo>
                <a:lnTo>
                  <a:pt x="67" y="52"/>
                </a:lnTo>
                <a:lnTo>
                  <a:pt x="91" y="50"/>
                </a:lnTo>
                <a:lnTo>
                  <a:pt x="138" y="43"/>
                </a:lnTo>
                <a:lnTo>
                  <a:pt x="160" y="38"/>
                </a:lnTo>
                <a:lnTo>
                  <a:pt x="183" y="33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9" name="Freeform 63"/>
          <p:cNvSpPr/>
          <p:nvPr/>
        </p:nvSpPr>
        <p:spPr>
          <a:xfrm>
            <a:off x="7096125" y="1727200"/>
            <a:ext cx="407988" cy="2524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644" h="399">
                <a:moveTo>
                  <a:pt x="0" y="354"/>
                </a:moveTo>
                <a:lnTo>
                  <a:pt x="38" y="335"/>
                </a:lnTo>
                <a:lnTo>
                  <a:pt x="74" y="316"/>
                </a:lnTo>
                <a:lnTo>
                  <a:pt x="110" y="297"/>
                </a:lnTo>
                <a:lnTo>
                  <a:pt x="141" y="280"/>
                </a:lnTo>
                <a:lnTo>
                  <a:pt x="172" y="264"/>
                </a:lnTo>
                <a:lnTo>
                  <a:pt x="200" y="247"/>
                </a:lnTo>
                <a:lnTo>
                  <a:pt x="226" y="233"/>
                </a:lnTo>
                <a:lnTo>
                  <a:pt x="253" y="216"/>
                </a:lnTo>
                <a:lnTo>
                  <a:pt x="276" y="204"/>
                </a:lnTo>
                <a:lnTo>
                  <a:pt x="298" y="190"/>
                </a:lnTo>
                <a:lnTo>
                  <a:pt x="317" y="178"/>
                </a:lnTo>
                <a:lnTo>
                  <a:pt x="336" y="166"/>
                </a:lnTo>
                <a:lnTo>
                  <a:pt x="353" y="154"/>
                </a:lnTo>
                <a:lnTo>
                  <a:pt x="367" y="142"/>
                </a:lnTo>
                <a:lnTo>
                  <a:pt x="379" y="133"/>
                </a:lnTo>
                <a:lnTo>
                  <a:pt x="391" y="126"/>
                </a:lnTo>
                <a:lnTo>
                  <a:pt x="400" y="119"/>
                </a:lnTo>
                <a:lnTo>
                  <a:pt x="410" y="112"/>
                </a:lnTo>
                <a:lnTo>
                  <a:pt x="419" y="104"/>
                </a:lnTo>
                <a:lnTo>
                  <a:pt x="427" y="100"/>
                </a:lnTo>
                <a:lnTo>
                  <a:pt x="434" y="92"/>
                </a:lnTo>
                <a:lnTo>
                  <a:pt x="441" y="85"/>
                </a:lnTo>
                <a:lnTo>
                  <a:pt x="446" y="81"/>
                </a:lnTo>
                <a:lnTo>
                  <a:pt x="450" y="73"/>
                </a:lnTo>
                <a:lnTo>
                  <a:pt x="455" y="69"/>
                </a:lnTo>
                <a:lnTo>
                  <a:pt x="458" y="64"/>
                </a:lnTo>
                <a:lnTo>
                  <a:pt x="460" y="57"/>
                </a:lnTo>
                <a:lnTo>
                  <a:pt x="462" y="52"/>
                </a:lnTo>
                <a:lnTo>
                  <a:pt x="462" y="47"/>
                </a:lnTo>
                <a:lnTo>
                  <a:pt x="462" y="43"/>
                </a:lnTo>
                <a:lnTo>
                  <a:pt x="462" y="38"/>
                </a:lnTo>
                <a:lnTo>
                  <a:pt x="460" y="33"/>
                </a:lnTo>
                <a:lnTo>
                  <a:pt x="458" y="26"/>
                </a:lnTo>
                <a:lnTo>
                  <a:pt x="455" y="19"/>
                </a:lnTo>
                <a:lnTo>
                  <a:pt x="453" y="12"/>
                </a:lnTo>
                <a:lnTo>
                  <a:pt x="455" y="7"/>
                </a:lnTo>
                <a:lnTo>
                  <a:pt x="458" y="4"/>
                </a:lnTo>
                <a:lnTo>
                  <a:pt x="460" y="2"/>
                </a:lnTo>
                <a:lnTo>
                  <a:pt x="462" y="2"/>
                </a:lnTo>
                <a:lnTo>
                  <a:pt x="467" y="0"/>
                </a:lnTo>
                <a:lnTo>
                  <a:pt x="472" y="0"/>
                </a:lnTo>
                <a:lnTo>
                  <a:pt x="477" y="0"/>
                </a:lnTo>
                <a:lnTo>
                  <a:pt x="484" y="0"/>
                </a:lnTo>
                <a:lnTo>
                  <a:pt x="493" y="0"/>
                </a:lnTo>
                <a:lnTo>
                  <a:pt x="503" y="2"/>
                </a:lnTo>
                <a:lnTo>
                  <a:pt x="515" y="9"/>
                </a:lnTo>
                <a:lnTo>
                  <a:pt x="527" y="14"/>
                </a:lnTo>
                <a:lnTo>
                  <a:pt x="541" y="24"/>
                </a:lnTo>
                <a:lnTo>
                  <a:pt x="555" y="33"/>
                </a:lnTo>
                <a:lnTo>
                  <a:pt x="570" y="45"/>
                </a:lnTo>
                <a:lnTo>
                  <a:pt x="586" y="57"/>
                </a:lnTo>
                <a:lnTo>
                  <a:pt x="598" y="69"/>
                </a:lnTo>
                <a:lnTo>
                  <a:pt x="610" y="83"/>
                </a:lnTo>
                <a:lnTo>
                  <a:pt x="620" y="95"/>
                </a:lnTo>
                <a:lnTo>
                  <a:pt x="629" y="107"/>
                </a:lnTo>
                <a:lnTo>
                  <a:pt x="634" y="119"/>
                </a:lnTo>
                <a:lnTo>
                  <a:pt x="641" y="128"/>
                </a:lnTo>
                <a:lnTo>
                  <a:pt x="644" y="138"/>
                </a:lnTo>
                <a:lnTo>
                  <a:pt x="644" y="147"/>
                </a:lnTo>
                <a:lnTo>
                  <a:pt x="644" y="154"/>
                </a:lnTo>
                <a:lnTo>
                  <a:pt x="641" y="159"/>
                </a:lnTo>
                <a:lnTo>
                  <a:pt x="639" y="166"/>
                </a:lnTo>
                <a:lnTo>
                  <a:pt x="636" y="171"/>
                </a:lnTo>
                <a:lnTo>
                  <a:pt x="629" y="176"/>
                </a:lnTo>
                <a:lnTo>
                  <a:pt x="625" y="183"/>
                </a:lnTo>
                <a:lnTo>
                  <a:pt x="617" y="188"/>
                </a:lnTo>
                <a:lnTo>
                  <a:pt x="608" y="192"/>
                </a:lnTo>
                <a:lnTo>
                  <a:pt x="598" y="197"/>
                </a:lnTo>
                <a:lnTo>
                  <a:pt x="586" y="204"/>
                </a:lnTo>
                <a:lnTo>
                  <a:pt x="574" y="209"/>
                </a:lnTo>
                <a:lnTo>
                  <a:pt x="563" y="214"/>
                </a:lnTo>
                <a:lnTo>
                  <a:pt x="546" y="221"/>
                </a:lnTo>
                <a:lnTo>
                  <a:pt x="532" y="226"/>
                </a:lnTo>
                <a:lnTo>
                  <a:pt x="512" y="233"/>
                </a:lnTo>
                <a:lnTo>
                  <a:pt x="496" y="240"/>
                </a:lnTo>
                <a:lnTo>
                  <a:pt x="474" y="245"/>
                </a:lnTo>
                <a:lnTo>
                  <a:pt x="453" y="252"/>
                </a:lnTo>
                <a:lnTo>
                  <a:pt x="431" y="261"/>
                </a:lnTo>
                <a:lnTo>
                  <a:pt x="408" y="268"/>
                </a:lnTo>
                <a:lnTo>
                  <a:pt x="384" y="278"/>
                </a:lnTo>
                <a:lnTo>
                  <a:pt x="358" y="287"/>
                </a:lnTo>
                <a:lnTo>
                  <a:pt x="331" y="297"/>
                </a:lnTo>
                <a:lnTo>
                  <a:pt x="303" y="307"/>
                </a:lnTo>
                <a:lnTo>
                  <a:pt x="272" y="316"/>
                </a:lnTo>
                <a:lnTo>
                  <a:pt x="241" y="328"/>
                </a:lnTo>
                <a:lnTo>
                  <a:pt x="210" y="337"/>
                </a:lnTo>
                <a:lnTo>
                  <a:pt x="174" y="349"/>
                </a:lnTo>
                <a:lnTo>
                  <a:pt x="138" y="361"/>
                </a:lnTo>
                <a:lnTo>
                  <a:pt x="102" y="373"/>
                </a:lnTo>
                <a:lnTo>
                  <a:pt x="64" y="385"/>
                </a:lnTo>
                <a:lnTo>
                  <a:pt x="24" y="399"/>
                </a:lnTo>
                <a:lnTo>
                  <a:pt x="0" y="354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0" name="Freeform 64"/>
          <p:cNvSpPr/>
          <p:nvPr/>
        </p:nvSpPr>
        <p:spPr>
          <a:xfrm>
            <a:off x="6418263" y="2062163"/>
            <a:ext cx="584200" cy="2682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20" h="423">
                <a:moveTo>
                  <a:pt x="162" y="418"/>
                </a:moveTo>
                <a:lnTo>
                  <a:pt x="152" y="423"/>
                </a:lnTo>
                <a:lnTo>
                  <a:pt x="143" y="423"/>
                </a:lnTo>
                <a:lnTo>
                  <a:pt x="131" y="423"/>
                </a:lnTo>
                <a:lnTo>
                  <a:pt x="119" y="418"/>
                </a:lnTo>
                <a:lnTo>
                  <a:pt x="107" y="414"/>
                </a:lnTo>
                <a:lnTo>
                  <a:pt x="95" y="406"/>
                </a:lnTo>
                <a:lnTo>
                  <a:pt x="81" y="397"/>
                </a:lnTo>
                <a:lnTo>
                  <a:pt x="69" y="385"/>
                </a:lnTo>
                <a:lnTo>
                  <a:pt x="52" y="373"/>
                </a:lnTo>
                <a:lnTo>
                  <a:pt x="40" y="361"/>
                </a:lnTo>
                <a:lnTo>
                  <a:pt x="28" y="349"/>
                </a:lnTo>
                <a:lnTo>
                  <a:pt x="16" y="337"/>
                </a:lnTo>
                <a:lnTo>
                  <a:pt x="9" y="328"/>
                </a:lnTo>
                <a:lnTo>
                  <a:pt x="5" y="316"/>
                </a:lnTo>
                <a:lnTo>
                  <a:pt x="2" y="306"/>
                </a:lnTo>
                <a:lnTo>
                  <a:pt x="0" y="292"/>
                </a:lnTo>
                <a:lnTo>
                  <a:pt x="0" y="285"/>
                </a:lnTo>
                <a:lnTo>
                  <a:pt x="2" y="278"/>
                </a:lnTo>
                <a:lnTo>
                  <a:pt x="5" y="273"/>
                </a:lnTo>
                <a:lnTo>
                  <a:pt x="9" y="268"/>
                </a:lnTo>
                <a:lnTo>
                  <a:pt x="16" y="266"/>
                </a:lnTo>
                <a:lnTo>
                  <a:pt x="24" y="266"/>
                </a:lnTo>
                <a:lnTo>
                  <a:pt x="33" y="266"/>
                </a:lnTo>
                <a:lnTo>
                  <a:pt x="45" y="271"/>
                </a:lnTo>
                <a:lnTo>
                  <a:pt x="55" y="273"/>
                </a:lnTo>
                <a:lnTo>
                  <a:pt x="64" y="278"/>
                </a:lnTo>
                <a:lnTo>
                  <a:pt x="71" y="278"/>
                </a:lnTo>
                <a:lnTo>
                  <a:pt x="78" y="278"/>
                </a:lnTo>
                <a:lnTo>
                  <a:pt x="86" y="278"/>
                </a:lnTo>
                <a:lnTo>
                  <a:pt x="93" y="278"/>
                </a:lnTo>
                <a:lnTo>
                  <a:pt x="100" y="273"/>
                </a:lnTo>
                <a:lnTo>
                  <a:pt x="105" y="271"/>
                </a:lnTo>
                <a:lnTo>
                  <a:pt x="107" y="271"/>
                </a:lnTo>
                <a:lnTo>
                  <a:pt x="109" y="268"/>
                </a:lnTo>
                <a:lnTo>
                  <a:pt x="114" y="268"/>
                </a:lnTo>
                <a:lnTo>
                  <a:pt x="119" y="266"/>
                </a:lnTo>
                <a:lnTo>
                  <a:pt x="124" y="266"/>
                </a:lnTo>
                <a:lnTo>
                  <a:pt x="129" y="264"/>
                </a:lnTo>
                <a:lnTo>
                  <a:pt x="136" y="261"/>
                </a:lnTo>
                <a:lnTo>
                  <a:pt x="143" y="259"/>
                </a:lnTo>
                <a:lnTo>
                  <a:pt x="152" y="257"/>
                </a:lnTo>
                <a:lnTo>
                  <a:pt x="160" y="254"/>
                </a:lnTo>
                <a:lnTo>
                  <a:pt x="169" y="252"/>
                </a:lnTo>
                <a:lnTo>
                  <a:pt x="181" y="247"/>
                </a:lnTo>
                <a:lnTo>
                  <a:pt x="191" y="245"/>
                </a:lnTo>
                <a:lnTo>
                  <a:pt x="202" y="240"/>
                </a:lnTo>
                <a:lnTo>
                  <a:pt x="217" y="235"/>
                </a:lnTo>
                <a:lnTo>
                  <a:pt x="229" y="230"/>
                </a:lnTo>
                <a:lnTo>
                  <a:pt x="243" y="226"/>
                </a:lnTo>
                <a:lnTo>
                  <a:pt x="257" y="221"/>
                </a:lnTo>
                <a:lnTo>
                  <a:pt x="274" y="214"/>
                </a:lnTo>
                <a:lnTo>
                  <a:pt x="291" y="209"/>
                </a:lnTo>
                <a:lnTo>
                  <a:pt x="307" y="202"/>
                </a:lnTo>
                <a:lnTo>
                  <a:pt x="324" y="197"/>
                </a:lnTo>
                <a:lnTo>
                  <a:pt x="343" y="190"/>
                </a:lnTo>
                <a:lnTo>
                  <a:pt x="362" y="183"/>
                </a:lnTo>
                <a:lnTo>
                  <a:pt x="381" y="173"/>
                </a:lnTo>
                <a:lnTo>
                  <a:pt x="403" y="166"/>
                </a:lnTo>
                <a:lnTo>
                  <a:pt x="424" y="159"/>
                </a:lnTo>
                <a:lnTo>
                  <a:pt x="446" y="150"/>
                </a:lnTo>
                <a:lnTo>
                  <a:pt x="469" y="140"/>
                </a:lnTo>
                <a:lnTo>
                  <a:pt x="493" y="130"/>
                </a:lnTo>
                <a:lnTo>
                  <a:pt x="517" y="121"/>
                </a:lnTo>
                <a:lnTo>
                  <a:pt x="541" y="111"/>
                </a:lnTo>
                <a:lnTo>
                  <a:pt x="565" y="104"/>
                </a:lnTo>
                <a:lnTo>
                  <a:pt x="589" y="95"/>
                </a:lnTo>
                <a:lnTo>
                  <a:pt x="610" y="85"/>
                </a:lnTo>
                <a:lnTo>
                  <a:pt x="632" y="78"/>
                </a:lnTo>
                <a:lnTo>
                  <a:pt x="651" y="71"/>
                </a:lnTo>
                <a:lnTo>
                  <a:pt x="670" y="64"/>
                </a:lnTo>
                <a:lnTo>
                  <a:pt x="689" y="57"/>
                </a:lnTo>
                <a:lnTo>
                  <a:pt x="708" y="50"/>
                </a:lnTo>
                <a:lnTo>
                  <a:pt x="725" y="45"/>
                </a:lnTo>
                <a:lnTo>
                  <a:pt x="741" y="38"/>
                </a:lnTo>
                <a:lnTo>
                  <a:pt x="758" y="33"/>
                </a:lnTo>
                <a:lnTo>
                  <a:pt x="772" y="28"/>
                </a:lnTo>
                <a:lnTo>
                  <a:pt x="787" y="23"/>
                </a:lnTo>
                <a:lnTo>
                  <a:pt x="801" y="21"/>
                </a:lnTo>
                <a:lnTo>
                  <a:pt x="813" y="16"/>
                </a:lnTo>
                <a:lnTo>
                  <a:pt x="825" y="14"/>
                </a:lnTo>
                <a:lnTo>
                  <a:pt x="837" y="12"/>
                </a:lnTo>
                <a:lnTo>
                  <a:pt x="846" y="9"/>
                </a:lnTo>
                <a:lnTo>
                  <a:pt x="856" y="7"/>
                </a:lnTo>
                <a:lnTo>
                  <a:pt x="865" y="4"/>
                </a:lnTo>
                <a:lnTo>
                  <a:pt x="875" y="2"/>
                </a:lnTo>
                <a:lnTo>
                  <a:pt x="882" y="2"/>
                </a:lnTo>
                <a:lnTo>
                  <a:pt x="889" y="2"/>
                </a:lnTo>
                <a:lnTo>
                  <a:pt x="896" y="0"/>
                </a:lnTo>
                <a:lnTo>
                  <a:pt x="901" y="0"/>
                </a:lnTo>
                <a:lnTo>
                  <a:pt x="906" y="2"/>
                </a:lnTo>
                <a:lnTo>
                  <a:pt x="911" y="2"/>
                </a:lnTo>
                <a:lnTo>
                  <a:pt x="913" y="2"/>
                </a:lnTo>
                <a:lnTo>
                  <a:pt x="915" y="4"/>
                </a:lnTo>
                <a:lnTo>
                  <a:pt x="918" y="7"/>
                </a:lnTo>
                <a:lnTo>
                  <a:pt x="920" y="7"/>
                </a:lnTo>
                <a:lnTo>
                  <a:pt x="920" y="12"/>
                </a:lnTo>
                <a:lnTo>
                  <a:pt x="918" y="14"/>
                </a:lnTo>
                <a:lnTo>
                  <a:pt x="915" y="19"/>
                </a:lnTo>
                <a:lnTo>
                  <a:pt x="913" y="21"/>
                </a:lnTo>
                <a:lnTo>
                  <a:pt x="911" y="26"/>
                </a:lnTo>
                <a:lnTo>
                  <a:pt x="908" y="31"/>
                </a:lnTo>
                <a:lnTo>
                  <a:pt x="903" y="35"/>
                </a:lnTo>
                <a:lnTo>
                  <a:pt x="896" y="40"/>
                </a:lnTo>
                <a:lnTo>
                  <a:pt x="891" y="45"/>
                </a:lnTo>
                <a:lnTo>
                  <a:pt x="884" y="50"/>
                </a:lnTo>
                <a:lnTo>
                  <a:pt x="877" y="54"/>
                </a:lnTo>
                <a:lnTo>
                  <a:pt x="870" y="62"/>
                </a:lnTo>
                <a:lnTo>
                  <a:pt x="860" y="66"/>
                </a:lnTo>
                <a:lnTo>
                  <a:pt x="851" y="73"/>
                </a:lnTo>
                <a:lnTo>
                  <a:pt x="841" y="78"/>
                </a:lnTo>
                <a:lnTo>
                  <a:pt x="832" y="85"/>
                </a:lnTo>
                <a:lnTo>
                  <a:pt x="820" y="92"/>
                </a:lnTo>
                <a:lnTo>
                  <a:pt x="808" y="100"/>
                </a:lnTo>
                <a:lnTo>
                  <a:pt x="796" y="107"/>
                </a:lnTo>
                <a:lnTo>
                  <a:pt x="782" y="114"/>
                </a:lnTo>
                <a:lnTo>
                  <a:pt x="767" y="121"/>
                </a:lnTo>
                <a:lnTo>
                  <a:pt x="753" y="130"/>
                </a:lnTo>
                <a:lnTo>
                  <a:pt x="736" y="138"/>
                </a:lnTo>
                <a:lnTo>
                  <a:pt x="720" y="147"/>
                </a:lnTo>
                <a:lnTo>
                  <a:pt x="703" y="154"/>
                </a:lnTo>
                <a:lnTo>
                  <a:pt x="686" y="164"/>
                </a:lnTo>
                <a:lnTo>
                  <a:pt x="667" y="173"/>
                </a:lnTo>
                <a:lnTo>
                  <a:pt x="648" y="183"/>
                </a:lnTo>
                <a:lnTo>
                  <a:pt x="627" y="192"/>
                </a:lnTo>
                <a:lnTo>
                  <a:pt x="608" y="204"/>
                </a:lnTo>
                <a:lnTo>
                  <a:pt x="586" y="214"/>
                </a:lnTo>
                <a:lnTo>
                  <a:pt x="562" y="226"/>
                </a:lnTo>
                <a:lnTo>
                  <a:pt x="541" y="235"/>
                </a:lnTo>
                <a:lnTo>
                  <a:pt x="520" y="247"/>
                </a:lnTo>
                <a:lnTo>
                  <a:pt x="498" y="259"/>
                </a:lnTo>
                <a:lnTo>
                  <a:pt x="477" y="268"/>
                </a:lnTo>
                <a:lnTo>
                  <a:pt x="458" y="280"/>
                </a:lnTo>
                <a:lnTo>
                  <a:pt x="438" y="290"/>
                </a:lnTo>
                <a:lnTo>
                  <a:pt x="419" y="299"/>
                </a:lnTo>
                <a:lnTo>
                  <a:pt x="403" y="306"/>
                </a:lnTo>
                <a:lnTo>
                  <a:pt x="384" y="316"/>
                </a:lnTo>
                <a:lnTo>
                  <a:pt x="367" y="323"/>
                </a:lnTo>
                <a:lnTo>
                  <a:pt x="353" y="333"/>
                </a:lnTo>
                <a:lnTo>
                  <a:pt x="336" y="340"/>
                </a:lnTo>
                <a:lnTo>
                  <a:pt x="322" y="347"/>
                </a:lnTo>
                <a:lnTo>
                  <a:pt x="307" y="352"/>
                </a:lnTo>
                <a:lnTo>
                  <a:pt x="293" y="359"/>
                </a:lnTo>
                <a:lnTo>
                  <a:pt x="281" y="366"/>
                </a:lnTo>
                <a:lnTo>
                  <a:pt x="269" y="371"/>
                </a:lnTo>
                <a:lnTo>
                  <a:pt x="257" y="375"/>
                </a:lnTo>
                <a:lnTo>
                  <a:pt x="245" y="380"/>
                </a:lnTo>
                <a:lnTo>
                  <a:pt x="236" y="385"/>
                </a:lnTo>
                <a:lnTo>
                  <a:pt x="226" y="390"/>
                </a:lnTo>
                <a:lnTo>
                  <a:pt x="217" y="394"/>
                </a:lnTo>
                <a:lnTo>
                  <a:pt x="207" y="397"/>
                </a:lnTo>
                <a:lnTo>
                  <a:pt x="200" y="402"/>
                </a:lnTo>
                <a:lnTo>
                  <a:pt x="193" y="404"/>
                </a:lnTo>
                <a:lnTo>
                  <a:pt x="186" y="406"/>
                </a:lnTo>
                <a:lnTo>
                  <a:pt x="181" y="409"/>
                </a:lnTo>
                <a:lnTo>
                  <a:pt x="174" y="411"/>
                </a:lnTo>
                <a:lnTo>
                  <a:pt x="171" y="414"/>
                </a:lnTo>
                <a:lnTo>
                  <a:pt x="167" y="416"/>
                </a:lnTo>
                <a:lnTo>
                  <a:pt x="164" y="418"/>
                </a:lnTo>
                <a:lnTo>
                  <a:pt x="162" y="418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2" name="Freeform 66"/>
          <p:cNvSpPr/>
          <p:nvPr/>
        </p:nvSpPr>
        <p:spPr>
          <a:xfrm>
            <a:off x="6364288" y="2530475"/>
            <a:ext cx="346075" cy="7921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44" h="1246">
                <a:moveTo>
                  <a:pt x="325" y="980"/>
                </a:moveTo>
                <a:lnTo>
                  <a:pt x="310" y="999"/>
                </a:lnTo>
                <a:lnTo>
                  <a:pt x="296" y="1018"/>
                </a:lnTo>
                <a:lnTo>
                  <a:pt x="282" y="1035"/>
                </a:lnTo>
                <a:lnTo>
                  <a:pt x="267" y="1051"/>
                </a:lnTo>
                <a:lnTo>
                  <a:pt x="253" y="1068"/>
                </a:lnTo>
                <a:lnTo>
                  <a:pt x="239" y="1082"/>
                </a:lnTo>
                <a:lnTo>
                  <a:pt x="227" y="1097"/>
                </a:lnTo>
                <a:lnTo>
                  <a:pt x="213" y="1111"/>
                </a:lnTo>
                <a:lnTo>
                  <a:pt x="198" y="1123"/>
                </a:lnTo>
                <a:lnTo>
                  <a:pt x="186" y="1137"/>
                </a:lnTo>
                <a:lnTo>
                  <a:pt x="172" y="1149"/>
                </a:lnTo>
                <a:lnTo>
                  <a:pt x="160" y="1159"/>
                </a:lnTo>
                <a:lnTo>
                  <a:pt x="134" y="1180"/>
                </a:lnTo>
                <a:lnTo>
                  <a:pt x="108" y="1199"/>
                </a:lnTo>
                <a:lnTo>
                  <a:pt x="96" y="1204"/>
                </a:lnTo>
                <a:lnTo>
                  <a:pt x="84" y="1211"/>
                </a:lnTo>
                <a:lnTo>
                  <a:pt x="72" y="1216"/>
                </a:lnTo>
                <a:lnTo>
                  <a:pt x="62" y="1220"/>
                </a:lnTo>
                <a:lnTo>
                  <a:pt x="53" y="1227"/>
                </a:lnTo>
                <a:lnTo>
                  <a:pt x="43" y="1230"/>
                </a:lnTo>
                <a:lnTo>
                  <a:pt x="36" y="1235"/>
                </a:lnTo>
                <a:lnTo>
                  <a:pt x="29" y="1239"/>
                </a:lnTo>
                <a:lnTo>
                  <a:pt x="24" y="1242"/>
                </a:lnTo>
                <a:lnTo>
                  <a:pt x="19" y="1244"/>
                </a:lnTo>
                <a:lnTo>
                  <a:pt x="15" y="1244"/>
                </a:lnTo>
                <a:lnTo>
                  <a:pt x="10" y="1246"/>
                </a:lnTo>
                <a:lnTo>
                  <a:pt x="8" y="1246"/>
                </a:lnTo>
                <a:lnTo>
                  <a:pt x="5" y="1246"/>
                </a:lnTo>
                <a:lnTo>
                  <a:pt x="3" y="1244"/>
                </a:lnTo>
                <a:lnTo>
                  <a:pt x="3" y="1242"/>
                </a:lnTo>
                <a:lnTo>
                  <a:pt x="0" y="1239"/>
                </a:lnTo>
                <a:lnTo>
                  <a:pt x="0" y="1235"/>
                </a:lnTo>
                <a:lnTo>
                  <a:pt x="0" y="1230"/>
                </a:lnTo>
                <a:lnTo>
                  <a:pt x="3" y="1227"/>
                </a:lnTo>
                <a:lnTo>
                  <a:pt x="5" y="1220"/>
                </a:lnTo>
                <a:lnTo>
                  <a:pt x="8" y="1216"/>
                </a:lnTo>
                <a:lnTo>
                  <a:pt x="12" y="1208"/>
                </a:lnTo>
                <a:lnTo>
                  <a:pt x="15" y="1204"/>
                </a:lnTo>
                <a:lnTo>
                  <a:pt x="19" y="1197"/>
                </a:lnTo>
                <a:lnTo>
                  <a:pt x="27" y="1187"/>
                </a:lnTo>
                <a:lnTo>
                  <a:pt x="31" y="1180"/>
                </a:lnTo>
                <a:lnTo>
                  <a:pt x="46" y="1161"/>
                </a:lnTo>
                <a:lnTo>
                  <a:pt x="62" y="1142"/>
                </a:lnTo>
                <a:lnTo>
                  <a:pt x="74" y="1118"/>
                </a:lnTo>
                <a:lnTo>
                  <a:pt x="91" y="1097"/>
                </a:lnTo>
                <a:lnTo>
                  <a:pt x="108" y="1073"/>
                </a:lnTo>
                <a:lnTo>
                  <a:pt x="127" y="1047"/>
                </a:lnTo>
                <a:lnTo>
                  <a:pt x="148" y="1021"/>
                </a:lnTo>
                <a:lnTo>
                  <a:pt x="167" y="994"/>
                </a:lnTo>
                <a:lnTo>
                  <a:pt x="189" y="966"/>
                </a:lnTo>
                <a:lnTo>
                  <a:pt x="210" y="935"/>
                </a:lnTo>
                <a:lnTo>
                  <a:pt x="232" y="902"/>
                </a:lnTo>
                <a:lnTo>
                  <a:pt x="251" y="864"/>
                </a:lnTo>
                <a:lnTo>
                  <a:pt x="270" y="828"/>
                </a:lnTo>
                <a:lnTo>
                  <a:pt x="289" y="790"/>
                </a:lnTo>
                <a:lnTo>
                  <a:pt x="306" y="752"/>
                </a:lnTo>
                <a:lnTo>
                  <a:pt x="320" y="711"/>
                </a:lnTo>
                <a:lnTo>
                  <a:pt x="334" y="669"/>
                </a:lnTo>
                <a:lnTo>
                  <a:pt x="348" y="628"/>
                </a:lnTo>
                <a:lnTo>
                  <a:pt x="360" y="585"/>
                </a:lnTo>
                <a:lnTo>
                  <a:pt x="370" y="543"/>
                </a:lnTo>
                <a:lnTo>
                  <a:pt x="379" y="504"/>
                </a:lnTo>
                <a:lnTo>
                  <a:pt x="387" y="464"/>
                </a:lnTo>
                <a:lnTo>
                  <a:pt x="391" y="426"/>
                </a:lnTo>
                <a:lnTo>
                  <a:pt x="396" y="390"/>
                </a:lnTo>
                <a:lnTo>
                  <a:pt x="401" y="355"/>
                </a:lnTo>
                <a:lnTo>
                  <a:pt x="406" y="319"/>
                </a:lnTo>
                <a:lnTo>
                  <a:pt x="406" y="283"/>
                </a:lnTo>
                <a:lnTo>
                  <a:pt x="403" y="248"/>
                </a:lnTo>
                <a:lnTo>
                  <a:pt x="401" y="212"/>
                </a:lnTo>
                <a:lnTo>
                  <a:pt x="396" y="172"/>
                </a:lnTo>
                <a:lnTo>
                  <a:pt x="389" y="131"/>
                </a:lnTo>
                <a:lnTo>
                  <a:pt x="382" y="91"/>
                </a:lnTo>
                <a:lnTo>
                  <a:pt x="372" y="46"/>
                </a:lnTo>
                <a:lnTo>
                  <a:pt x="360" y="0"/>
                </a:lnTo>
                <a:lnTo>
                  <a:pt x="451" y="17"/>
                </a:lnTo>
                <a:lnTo>
                  <a:pt x="544" y="34"/>
                </a:lnTo>
                <a:lnTo>
                  <a:pt x="544" y="74"/>
                </a:lnTo>
                <a:lnTo>
                  <a:pt x="544" y="114"/>
                </a:lnTo>
                <a:lnTo>
                  <a:pt x="542" y="153"/>
                </a:lnTo>
                <a:lnTo>
                  <a:pt x="542" y="191"/>
                </a:lnTo>
                <a:lnTo>
                  <a:pt x="539" y="229"/>
                </a:lnTo>
                <a:lnTo>
                  <a:pt x="539" y="267"/>
                </a:lnTo>
                <a:lnTo>
                  <a:pt x="537" y="302"/>
                </a:lnTo>
                <a:lnTo>
                  <a:pt x="534" y="338"/>
                </a:lnTo>
                <a:lnTo>
                  <a:pt x="530" y="374"/>
                </a:lnTo>
                <a:lnTo>
                  <a:pt x="527" y="407"/>
                </a:lnTo>
                <a:lnTo>
                  <a:pt x="522" y="440"/>
                </a:lnTo>
                <a:lnTo>
                  <a:pt x="520" y="474"/>
                </a:lnTo>
                <a:lnTo>
                  <a:pt x="515" y="504"/>
                </a:lnTo>
                <a:lnTo>
                  <a:pt x="511" y="535"/>
                </a:lnTo>
                <a:lnTo>
                  <a:pt x="503" y="564"/>
                </a:lnTo>
                <a:lnTo>
                  <a:pt x="499" y="592"/>
                </a:lnTo>
                <a:lnTo>
                  <a:pt x="491" y="621"/>
                </a:lnTo>
                <a:lnTo>
                  <a:pt x="484" y="647"/>
                </a:lnTo>
                <a:lnTo>
                  <a:pt x="468" y="702"/>
                </a:lnTo>
                <a:lnTo>
                  <a:pt x="449" y="754"/>
                </a:lnTo>
                <a:lnTo>
                  <a:pt x="430" y="804"/>
                </a:lnTo>
                <a:lnTo>
                  <a:pt x="406" y="852"/>
                </a:lnTo>
                <a:lnTo>
                  <a:pt x="394" y="875"/>
                </a:lnTo>
                <a:lnTo>
                  <a:pt x="382" y="897"/>
                </a:lnTo>
                <a:lnTo>
                  <a:pt x="368" y="921"/>
                </a:lnTo>
                <a:lnTo>
                  <a:pt x="353" y="940"/>
                </a:lnTo>
                <a:lnTo>
                  <a:pt x="341" y="961"/>
                </a:lnTo>
                <a:lnTo>
                  <a:pt x="325" y="98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7" name="Freeform 71"/>
          <p:cNvSpPr/>
          <p:nvPr/>
        </p:nvSpPr>
        <p:spPr>
          <a:xfrm>
            <a:off x="6570663" y="2227263"/>
            <a:ext cx="350837" cy="3032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53" h="478">
                <a:moveTo>
                  <a:pt x="333" y="10"/>
                </a:moveTo>
                <a:lnTo>
                  <a:pt x="343" y="5"/>
                </a:lnTo>
                <a:lnTo>
                  <a:pt x="355" y="3"/>
                </a:lnTo>
                <a:lnTo>
                  <a:pt x="369" y="0"/>
                </a:lnTo>
                <a:lnTo>
                  <a:pt x="383" y="0"/>
                </a:lnTo>
                <a:lnTo>
                  <a:pt x="400" y="0"/>
                </a:lnTo>
                <a:lnTo>
                  <a:pt x="419" y="3"/>
                </a:lnTo>
                <a:lnTo>
                  <a:pt x="438" y="5"/>
                </a:lnTo>
                <a:lnTo>
                  <a:pt x="460" y="10"/>
                </a:lnTo>
                <a:lnTo>
                  <a:pt x="481" y="17"/>
                </a:lnTo>
                <a:lnTo>
                  <a:pt x="491" y="22"/>
                </a:lnTo>
                <a:lnTo>
                  <a:pt x="498" y="26"/>
                </a:lnTo>
                <a:lnTo>
                  <a:pt x="507" y="31"/>
                </a:lnTo>
                <a:lnTo>
                  <a:pt x="515" y="34"/>
                </a:lnTo>
                <a:lnTo>
                  <a:pt x="522" y="38"/>
                </a:lnTo>
                <a:lnTo>
                  <a:pt x="526" y="43"/>
                </a:lnTo>
                <a:lnTo>
                  <a:pt x="534" y="45"/>
                </a:lnTo>
                <a:lnTo>
                  <a:pt x="538" y="50"/>
                </a:lnTo>
                <a:lnTo>
                  <a:pt x="543" y="53"/>
                </a:lnTo>
                <a:lnTo>
                  <a:pt x="546" y="55"/>
                </a:lnTo>
                <a:lnTo>
                  <a:pt x="548" y="60"/>
                </a:lnTo>
                <a:lnTo>
                  <a:pt x="550" y="62"/>
                </a:lnTo>
                <a:lnTo>
                  <a:pt x="550" y="65"/>
                </a:lnTo>
                <a:lnTo>
                  <a:pt x="553" y="67"/>
                </a:lnTo>
                <a:lnTo>
                  <a:pt x="550" y="72"/>
                </a:lnTo>
                <a:lnTo>
                  <a:pt x="550" y="76"/>
                </a:lnTo>
                <a:lnTo>
                  <a:pt x="548" y="81"/>
                </a:lnTo>
                <a:lnTo>
                  <a:pt x="546" y="88"/>
                </a:lnTo>
                <a:lnTo>
                  <a:pt x="541" y="95"/>
                </a:lnTo>
                <a:lnTo>
                  <a:pt x="536" y="103"/>
                </a:lnTo>
                <a:lnTo>
                  <a:pt x="531" y="110"/>
                </a:lnTo>
                <a:lnTo>
                  <a:pt x="524" y="119"/>
                </a:lnTo>
                <a:lnTo>
                  <a:pt x="517" y="129"/>
                </a:lnTo>
                <a:lnTo>
                  <a:pt x="507" y="138"/>
                </a:lnTo>
                <a:lnTo>
                  <a:pt x="498" y="150"/>
                </a:lnTo>
                <a:lnTo>
                  <a:pt x="488" y="160"/>
                </a:lnTo>
                <a:lnTo>
                  <a:pt x="476" y="174"/>
                </a:lnTo>
                <a:lnTo>
                  <a:pt x="465" y="186"/>
                </a:lnTo>
                <a:lnTo>
                  <a:pt x="453" y="200"/>
                </a:lnTo>
                <a:lnTo>
                  <a:pt x="438" y="214"/>
                </a:lnTo>
                <a:lnTo>
                  <a:pt x="407" y="243"/>
                </a:lnTo>
                <a:lnTo>
                  <a:pt x="376" y="271"/>
                </a:lnTo>
                <a:lnTo>
                  <a:pt x="348" y="295"/>
                </a:lnTo>
                <a:lnTo>
                  <a:pt x="319" y="319"/>
                </a:lnTo>
                <a:lnTo>
                  <a:pt x="293" y="340"/>
                </a:lnTo>
                <a:lnTo>
                  <a:pt x="267" y="362"/>
                </a:lnTo>
                <a:lnTo>
                  <a:pt x="240" y="381"/>
                </a:lnTo>
                <a:lnTo>
                  <a:pt x="219" y="397"/>
                </a:lnTo>
                <a:lnTo>
                  <a:pt x="207" y="407"/>
                </a:lnTo>
                <a:lnTo>
                  <a:pt x="197" y="416"/>
                </a:lnTo>
                <a:lnTo>
                  <a:pt x="186" y="426"/>
                </a:lnTo>
                <a:lnTo>
                  <a:pt x="171" y="436"/>
                </a:lnTo>
                <a:lnTo>
                  <a:pt x="159" y="443"/>
                </a:lnTo>
                <a:lnTo>
                  <a:pt x="145" y="447"/>
                </a:lnTo>
                <a:lnTo>
                  <a:pt x="133" y="455"/>
                </a:lnTo>
                <a:lnTo>
                  <a:pt x="119" y="459"/>
                </a:lnTo>
                <a:lnTo>
                  <a:pt x="105" y="464"/>
                </a:lnTo>
                <a:lnTo>
                  <a:pt x="90" y="466"/>
                </a:lnTo>
                <a:lnTo>
                  <a:pt x="76" y="471"/>
                </a:lnTo>
                <a:lnTo>
                  <a:pt x="62" y="474"/>
                </a:lnTo>
                <a:lnTo>
                  <a:pt x="45" y="476"/>
                </a:lnTo>
                <a:lnTo>
                  <a:pt x="31" y="476"/>
                </a:lnTo>
                <a:lnTo>
                  <a:pt x="0" y="478"/>
                </a:lnTo>
                <a:lnTo>
                  <a:pt x="28" y="452"/>
                </a:lnTo>
                <a:lnTo>
                  <a:pt x="54" y="428"/>
                </a:lnTo>
                <a:lnTo>
                  <a:pt x="78" y="405"/>
                </a:lnTo>
                <a:lnTo>
                  <a:pt x="102" y="381"/>
                </a:lnTo>
                <a:lnTo>
                  <a:pt x="124" y="357"/>
                </a:lnTo>
                <a:lnTo>
                  <a:pt x="145" y="336"/>
                </a:lnTo>
                <a:lnTo>
                  <a:pt x="164" y="317"/>
                </a:lnTo>
                <a:lnTo>
                  <a:pt x="183" y="295"/>
                </a:lnTo>
                <a:lnTo>
                  <a:pt x="202" y="276"/>
                </a:lnTo>
                <a:lnTo>
                  <a:pt x="219" y="257"/>
                </a:lnTo>
                <a:lnTo>
                  <a:pt x="236" y="240"/>
                </a:lnTo>
                <a:lnTo>
                  <a:pt x="250" y="221"/>
                </a:lnTo>
                <a:lnTo>
                  <a:pt x="264" y="205"/>
                </a:lnTo>
                <a:lnTo>
                  <a:pt x="276" y="188"/>
                </a:lnTo>
                <a:lnTo>
                  <a:pt x="288" y="174"/>
                </a:lnTo>
                <a:lnTo>
                  <a:pt x="300" y="157"/>
                </a:lnTo>
                <a:lnTo>
                  <a:pt x="307" y="145"/>
                </a:lnTo>
                <a:lnTo>
                  <a:pt x="314" y="133"/>
                </a:lnTo>
                <a:lnTo>
                  <a:pt x="321" y="122"/>
                </a:lnTo>
                <a:lnTo>
                  <a:pt x="326" y="112"/>
                </a:lnTo>
                <a:lnTo>
                  <a:pt x="333" y="103"/>
                </a:lnTo>
                <a:lnTo>
                  <a:pt x="336" y="93"/>
                </a:lnTo>
                <a:lnTo>
                  <a:pt x="341" y="86"/>
                </a:lnTo>
                <a:lnTo>
                  <a:pt x="343" y="79"/>
                </a:lnTo>
                <a:lnTo>
                  <a:pt x="345" y="72"/>
                </a:lnTo>
                <a:lnTo>
                  <a:pt x="348" y="67"/>
                </a:lnTo>
                <a:lnTo>
                  <a:pt x="348" y="62"/>
                </a:lnTo>
                <a:lnTo>
                  <a:pt x="350" y="57"/>
                </a:lnTo>
                <a:lnTo>
                  <a:pt x="350" y="53"/>
                </a:lnTo>
                <a:lnTo>
                  <a:pt x="348" y="48"/>
                </a:lnTo>
                <a:lnTo>
                  <a:pt x="345" y="43"/>
                </a:lnTo>
                <a:lnTo>
                  <a:pt x="338" y="38"/>
                </a:lnTo>
                <a:lnTo>
                  <a:pt x="331" y="36"/>
                </a:lnTo>
                <a:lnTo>
                  <a:pt x="329" y="31"/>
                </a:lnTo>
                <a:lnTo>
                  <a:pt x="326" y="26"/>
                </a:lnTo>
                <a:lnTo>
                  <a:pt x="326" y="22"/>
                </a:lnTo>
                <a:lnTo>
                  <a:pt x="329" y="17"/>
                </a:lnTo>
                <a:lnTo>
                  <a:pt x="331" y="15"/>
                </a:lnTo>
                <a:lnTo>
                  <a:pt x="333" y="1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98" name="Freeform 62"/>
          <p:cNvSpPr/>
          <p:nvPr/>
        </p:nvSpPr>
        <p:spPr>
          <a:xfrm>
            <a:off x="7027863" y="1563688"/>
            <a:ext cx="600075" cy="6873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46" h="1082">
                <a:moveTo>
                  <a:pt x="212" y="74"/>
                </a:moveTo>
                <a:lnTo>
                  <a:pt x="214" y="78"/>
                </a:lnTo>
                <a:lnTo>
                  <a:pt x="217" y="83"/>
                </a:lnTo>
                <a:lnTo>
                  <a:pt x="219" y="90"/>
                </a:lnTo>
                <a:lnTo>
                  <a:pt x="219" y="100"/>
                </a:lnTo>
                <a:lnTo>
                  <a:pt x="219" y="109"/>
                </a:lnTo>
                <a:lnTo>
                  <a:pt x="217" y="119"/>
                </a:lnTo>
                <a:lnTo>
                  <a:pt x="214" y="131"/>
                </a:lnTo>
                <a:lnTo>
                  <a:pt x="212" y="143"/>
                </a:lnTo>
                <a:lnTo>
                  <a:pt x="207" y="154"/>
                </a:lnTo>
                <a:lnTo>
                  <a:pt x="205" y="169"/>
                </a:lnTo>
                <a:lnTo>
                  <a:pt x="200" y="195"/>
                </a:lnTo>
                <a:lnTo>
                  <a:pt x="197" y="209"/>
                </a:lnTo>
                <a:lnTo>
                  <a:pt x="195" y="223"/>
                </a:lnTo>
                <a:lnTo>
                  <a:pt x="193" y="240"/>
                </a:lnTo>
                <a:lnTo>
                  <a:pt x="188" y="257"/>
                </a:lnTo>
                <a:lnTo>
                  <a:pt x="186" y="266"/>
                </a:lnTo>
                <a:lnTo>
                  <a:pt x="186" y="276"/>
                </a:lnTo>
                <a:lnTo>
                  <a:pt x="183" y="285"/>
                </a:lnTo>
                <a:lnTo>
                  <a:pt x="181" y="297"/>
                </a:lnTo>
                <a:lnTo>
                  <a:pt x="181" y="309"/>
                </a:lnTo>
                <a:lnTo>
                  <a:pt x="178" y="321"/>
                </a:lnTo>
                <a:lnTo>
                  <a:pt x="178" y="335"/>
                </a:lnTo>
                <a:lnTo>
                  <a:pt x="176" y="349"/>
                </a:lnTo>
                <a:lnTo>
                  <a:pt x="176" y="366"/>
                </a:lnTo>
                <a:lnTo>
                  <a:pt x="174" y="383"/>
                </a:lnTo>
                <a:lnTo>
                  <a:pt x="174" y="399"/>
                </a:lnTo>
                <a:lnTo>
                  <a:pt x="171" y="416"/>
                </a:lnTo>
                <a:lnTo>
                  <a:pt x="171" y="435"/>
                </a:lnTo>
                <a:lnTo>
                  <a:pt x="169" y="454"/>
                </a:lnTo>
                <a:lnTo>
                  <a:pt x="166" y="476"/>
                </a:lnTo>
                <a:lnTo>
                  <a:pt x="164" y="497"/>
                </a:lnTo>
                <a:lnTo>
                  <a:pt x="164" y="516"/>
                </a:lnTo>
                <a:lnTo>
                  <a:pt x="162" y="537"/>
                </a:lnTo>
                <a:lnTo>
                  <a:pt x="162" y="556"/>
                </a:lnTo>
                <a:lnTo>
                  <a:pt x="162" y="575"/>
                </a:lnTo>
                <a:lnTo>
                  <a:pt x="162" y="594"/>
                </a:lnTo>
                <a:lnTo>
                  <a:pt x="162" y="611"/>
                </a:lnTo>
                <a:lnTo>
                  <a:pt x="162" y="628"/>
                </a:lnTo>
                <a:lnTo>
                  <a:pt x="162" y="642"/>
                </a:lnTo>
                <a:lnTo>
                  <a:pt x="164" y="659"/>
                </a:lnTo>
                <a:lnTo>
                  <a:pt x="164" y="673"/>
                </a:lnTo>
                <a:lnTo>
                  <a:pt x="166" y="687"/>
                </a:lnTo>
                <a:lnTo>
                  <a:pt x="169" y="699"/>
                </a:lnTo>
                <a:lnTo>
                  <a:pt x="171" y="713"/>
                </a:lnTo>
                <a:lnTo>
                  <a:pt x="174" y="725"/>
                </a:lnTo>
                <a:lnTo>
                  <a:pt x="176" y="747"/>
                </a:lnTo>
                <a:lnTo>
                  <a:pt x="183" y="768"/>
                </a:lnTo>
                <a:lnTo>
                  <a:pt x="190" y="787"/>
                </a:lnTo>
                <a:lnTo>
                  <a:pt x="197" y="804"/>
                </a:lnTo>
                <a:lnTo>
                  <a:pt x="209" y="818"/>
                </a:lnTo>
                <a:lnTo>
                  <a:pt x="219" y="832"/>
                </a:lnTo>
                <a:lnTo>
                  <a:pt x="231" y="847"/>
                </a:lnTo>
                <a:lnTo>
                  <a:pt x="257" y="873"/>
                </a:lnTo>
                <a:lnTo>
                  <a:pt x="271" y="885"/>
                </a:lnTo>
                <a:lnTo>
                  <a:pt x="286" y="894"/>
                </a:lnTo>
                <a:lnTo>
                  <a:pt x="305" y="904"/>
                </a:lnTo>
                <a:lnTo>
                  <a:pt x="324" y="911"/>
                </a:lnTo>
                <a:lnTo>
                  <a:pt x="343" y="915"/>
                </a:lnTo>
                <a:lnTo>
                  <a:pt x="364" y="920"/>
                </a:lnTo>
                <a:lnTo>
                  <a:pt x="407" y="930"/>
                </a:lnTo>
                <a:lnTo>
                  <a:pt x="429" y="932"/>
                </a:lnTo>
                <a:lnTo>
                  <a:pt x="450" y="935"/>
                </a:lnTo>
                <a:lnTo>
                  <a:pt x="474" y="935"/>
                </a:lnTo>
                <a:lnTo>
                  <a:pt x="498" y="932"/>
                </a:lnTo>
                <a:lnTo>
                  <a:pt x="522" y="930"/>
                </a:lnTo>
                <a:lnTo>
                  <a:pt x="546" y="927"/>
                </a:lnTo>
                <a:lnTo>
                  <a:pt x="569" y="923"/>
                </a:lnTo>
                <a:lnTo>
                  <a:pt x="591" y="918"/>
                </a:lnTo>
                <a:lnTo>
                  <a:pt x="612" y="913"/>
                </a:lnTo>
                <a:lnTo>
                  <a:pt x="631" y="908"/>
                </a:lnTo>
                <a:lnTo>
                  <a:pt x="650" y="904"/>
                </a:lnTo>
                <a:lnTo>
                  <a:pt x="667" y="899"/>
                </a:lnTo>
                <a:lnTo>
                  <a:pt x="684" y="892"/>
                </a:lnTo>
                <a:lnTo>
                  <a:pt x="701" y="882"/>
                </a:lnTo>
                <a:lnTo>
                  <a:pt x="715" y="873"/>
                </a:lnTo>
                <a:lnTo>
                  <a:pt x="729" y="861"/>
                </a:lnTo>
                <a:lnTo>
                  <a:pt x="741" y="847"/>
                </a:lnTo>
                <a:lnTo>
                  <a:pt x="751" y="832"/>
                </a:lnTo>
                <a:lnTo>
                  <a:pt x="758" y="813"/>
                </a:lnTo>
                <a:lnTo>
                  <a:pt x="765" y="792"/>
                </a:lnTo>
                <a:lnTo>
                  <a:pt x="772" y="770"/>
                </a:lnTo>
                <a:lnTo>
                  <a:pt x="777" y="747"/>
                </a:lnTo>
                <a:lnTo>
                  <a:pt x="782" y="718"/>
                </a:lnTo>
                <a:lnTo>
                  <a:pt x="786" y="690"/>
                </a:lnTo>
                <a:lnTo>
                  <a:pt x="789" y="675"/>
                </a:lnTo>
                <a:lnTo>
                  <a:pt x="789" y="661"/>
                </a:lnTo>
                <a:lnTo>
                  <a:pt x="791" y="649"/>
                </a:lnTo>
                <a:lnTo>
                  <a:pt x="794" y="640"/>
                </a:lnTo>
                <a:lnTo>
                  <a:pt x="796" y="628"/>
                </a:lnTo>
                <a:lnTo>
                  <a:pt x="798" y="618"/>
                </a:lnTo>
                <a:lnTo>
                  <a:pt x="801" y="611"/>
                </a:lnTo>
                <a:lnTo>
                  <a:pt x="803" y="604"/>
                </a:lnTo>
                <a:lnTo>
                  <a:pt x="808" y="597"/>
                </a:lnTo>
                <a:lnTo>
                  <a:pt x="810" y="592"/>
                </a:lnTo>
                <a:lnTo>
                  <a:pt x="813" y="587"/>
                </a:lnTo>
                <a:lnTo>
                  <a:pt x="817" y="583"/>
                </a:lnTo>
                <a:lnTo>
                  <a:pt x="820" y="580"/>
                </a:lnTo>
                <a:lnTo>
                  <a:pt x="825" y="578"/>
                </a:lnTo>
                <a:lnTo>
                  <a:pt x="827" y="575"/>
                </a:lnTo>
                <a:lnTo>
                  <a:pt x="832" y="575"/>
                </a:lnTo>
                <a:lnTo>
                  <a:pt x="834" y="575"/>
                </a:lnTo>
                <a:lnTo>
                  <a:pt x="836" y="578"/>
                </a:lnTo>
                <a:lnTo>
                  <a:pt x="839" y="580"/>
                </a:lnTo>
                <a:lnTo>
                  <a:pt x="841" y="585"/>
                </a:lnTo>
                <a:lnTo>
                  <a:pt x="846" y="590"/>
                </a:lnTo>
                <a:lnTo>
                  <a:pt x="848" y="594"/>
                </a:lnTo>
                <a:lnTo>
                  <a:pt x="851" y="602"/>
                </a:lnTo>
                <a:lnTo>
                  <a:pt x="855" y="609"/>
                </a:lnTo>
                <a:lnTo>
                  <a:pt x="858" y="618"/>
                </a:lnTo>
                <a:lnTo>
                  <a:pt x="860" y="628"/>
                </a:lnTo>
                <a:lnTo>
                  <a:pt x="865" y="637"/>
                </a:lnTo>
                <a:lnTo>
                  <a:pt x="867" y="649"/>
                </a:lnTo>
                <a:lnTo>
                  <a:pt x="870" y="661"/>
                </a:lnTo>
                <a:lnTo>
                  <a:pt x="872" y="673"/>
                </a:lnTo>
                <a:lnTo>
                  <a:pt x="875" y="687"/>
                </a:lnTo>
                <a:lnTo>
                  <a:pt x="877" y="701"/>
                </a:lnTo>
                <a:lnTo>
                  <a:pt x="882" y="730"/>
                </a:lnTo>
                <a:lnTo>
                  <a:pt x="889" y="756"/>
                </a:lnTo>
                <a:lnTo>
                  <a:pt x="894" y="782"/>
                </a:lnTo>
                <a:lnTo>
                  <a:pt x="901" y="804"/>
                </a:lnTo>
                <a:lnTo>
                  <a:pt x="910" y="825"/>
                </a:lnTo>
                <a:lnTo>
                  <a:pt x="917" y="842"/>
                </a:lnTo>
                <a:lnTo>
                  <a:pt x="927" y="858"/>
                </a:lnTo>
                <a:lnTo>
                  <a:pt x="934" y="873"/>
                </a:lnTo>
                <a:lnTo>
                  <a:pt x="939" y="880"/>
                </a:lnTo>
                <a:lnTo>
                  <a:pt x="941" y="885"/>
                </a:lnTo>
                <a:lnTo>
                  <a:pt x="944" y="892"/>
                </a:lnTo>
                <a:lnTo>
                  <a:pt x="946" y="899"/>
                </a:lnTo>
                <a:lnTo>
                  <a:pt x="946" y="906"/>
                </a:lnTo>
                <a:lnTo>
                  <a:pt x="946" y="911"/>
                </a:lnTo>
                <a:lnTo>
                  <a:pt x="944" y="918"/>
                </a:lnTo>
                <a:lnTo>
                  <a:pt x="941" y="925"/>
                </a:lnTo>
                <a:lnTo>
                  <a:pt x="939" y="930"/>
                </a:lnTo>
                <a:lnTo>
                  <a:pt x="934" y="937"/>
                </a:lnTo>
                <a:lnTo>
                  <a:pt x="929" y="944"/>
                </a:lnTo>
                <a:lnTo>
                  <a:pt x="922" y="949"/>
                </a:lnTo>
                <a:lnTo>
                  <a:pt x="917" y="956"/>
                </a:lnTo>
                <a:lnTo>
                  <a:pt x="908" y="963"/>
                </a:lnTo>
                <a:lnTo>
                  <a:pt x="898" y="968"/>
                </a:lnTo>
                <a:lnTo>
                  <a:pt x="889" y="975"/>
                </a:lnTo>
                <a:lnTo>
                  <a:pt x="867" y="989"/>
                </a:lnTo>
                <a:lnTo>
                  <a:pt x="846" y="1001"/>
                </a:lnTo>
                <a:lnTo>
                  <a:pt x="825" y="1013"/>
                </a:lnTo>
                <a:lnTo>
                  <a:pt x="803" y="1025"/>
                </a:lnTo>
                <a:lnTo>
                  <a:pt x="782" y="1034"/>
                </a:lnTo>
                <a:lnTo>
                  <a:pt x="760" y="1044"/>
                </a:lnTo>
                <a:lnTo>
                  <a:pt x="739" y="1051"/>
                </a:lnTo>
                <a:lnTo>
                  <a:pt x="717" y="1056"/>
                </a:lnTo>
                <a:lnTo>
                  <a:pt x="693" y="1063"/>
                </a:lnTo>
                <a:lnTo>
                  <a:pt x="670" y="1070"/>
                </a:lnTo>
                <a:lnTo>
                  <a:pt x="643" y="1075"/>
                </a:lnTo>
                <a:lnTo>
                  <a:pt x="615" y="1080"/>
                </a:lnTo>
                <a:lnTo>
                  <a:pt x="584" y="1082"/>
                </a:lnTo>
                <a:lnTo>
                  <a:pt x="553" y="1082"/>
                </a:lnTo>
                <a:lnTo>
                  <a:pt x="522" y="1082"/>
                </a:lnTo>
                <a:lnTo>
                  <a:pt x="486" y="1077"/>
                </a:lnTo>
                <a:lnTo>
                  <a:pt x="453" y="1077"/>
                </a:lnTo>
                <a:lnTo>
                  <a:pt x="422" y="1077"/>
                </a:lnTo>
                <a:lnTo>
                  <a:pt x="393" y="1072"/>
                </a:lnTo>
                <a:lnTo>
                  <a:pt x="364" y="1070"/>
                </a:lnTo>
                <a:lnTo>
                  <a:pt x="338" y="1065"/>
                </a:lnTo>
                <a:lnTo>
                  <a:pt x="314" y="1058"/>
                </a:lnTo>
                <a:lnTo>
                  <a:pt x="290" y="1051"/>
                </a:lnTo>
                <a:lnTo>
                  <a:pt x="269" y="1044"/>
                </a:lnTo>
                <a:lnTo>
                  <a:pt x="248" y="1039"/>
                </a:lnTo>
                <a:lnTo>
                  <a:pt x="226" y="1032"/>
                </a:lnTo>
                <a:lnTo>
                  <a:pt x="205" y="1023"/>
                </a:lnTo>
                <a:lnTo>
                  <a:pt x="186" y="1011"/>
                </a:lnTo>
                <a:lnTo>
                  <a:pt x="166" y="996"/>
                </a:lnTo>
                <a:lnTo>
                  <a:pt x="150" y="980"/>
                </a:lnTo>
                <a:lnTo>
                  <a:pt x="133" y="961"/>
                </a:lnTo>
                <a:lnTo>
                  <a:pt x="119" y="942"/>
                </a:lnTo>
                <a:lnTo>
                  <a:pt x="114" y="932"/>
                </a:lnTo>
                <a:lnTo>
                  <a:pt x="107" y="920"/>
                </a:lnTo>
                <a:lnTo>
                  <a:pt x="102" y="906"/>
                </a:lnTo>
                <a:lnTo>
                  <a:pt x="95" y="892"/>
                </a:lnTo>
                <a:lnTo>
                  <a:pt x="90" y="875"/>
                </a:lnTo>
                <a:lnTo>
                  <a:pt x="85" y="856"/>
                </a:lnTo>
                <a:lnTo>
                  <a:pt x="81" y="835"/>
                </a:lnTo>
                <a:lnTo>
                  <a:pt x="78" y="813"/>
                </a:lnTo>
                <a:lnTo>
                  <a:pt x="74" y="787"/>
                </a:lnTo>
                <a:lnTo>
                  <a:pt x="71" y="761"/>
                </a:lnTo>
                <a:lnTo>
                  <a:pt x="69" y="732"/>
                </a:lnTo>
                <a:lnTo>
                  <a:pt x="66" y="704"/>
                </a:lnTo>
                <a:lnTo>
                  <a:pt x="64" y="671"/>
                </a:lnTo>
                <a:lnTo>
                  <a:pt x="64" y="637"/>
                </a:lnTo>
                <a:lnTo>
                  <a:pt x="62" y="602"/>
                </a:lnTo>
                <a:lnTo>
                  <a:pt x="62" y="564"/>
                </a:lnTo>
                <a:lnTo>
                  <a:pt x="62" y="528"/>
                </a:lnTo>
                <a:lnTo>
                  <a:pt x="62" y="495"/>
                </a:lnTo>
                <a:lnTo>
                  <a:pt x="62" y="461"/>
                </a:lnTo>
                <a:lnTo>
                  <a:pt x="62" y="430"/>
                </a:lnTo>
                <a:lnTo>
                  <a:pt x="62" y="399"/>
                </a:lnTo>
                <a:lnTo>
                  <a:pt x="62" y="371"/>
                </a:lnTo>
                <a:lnTo>
                  <a:pt x="62" y="345"/>
                </a:lnTo>
                <a:lnTo>
                  <a:pt x="62" y="319"/>
                </a:lnTo>
                <a:lnTo>
                  <a:pt x="62" y="295"/>
                </a:lnTo>
                <a:lnTo>
                  <a:pt x="62" y="273"/>
                </a:lnTo>
                <a:lnTo>
                  <a:pt x="62" y="252"/>
                </a:lnTo>
                <a:lnTo>
                  <a:pt x="62" y="233"/>
                </a:lnTo>
                <a:lnTo>
                  <a:pt x="62" y="216"/>
                </a:lnTo>
                <a:lnTo>
                  <a:pt x="62" y="202"/>
                </a:lnTo>
                <a:lnTo>
                  <a:pt x="62" y="188"/>
                </a:lnTo>
                <a:lnTo>
                  <a:pt x="62" y="176"/>
                </a:lnTo>
                <a:lnTo>
                  <a:pt x="57" y="157"/>
                </a:lnTo>
                <a:lnTo>
                  <a:pt x="52" y="138"/>
                </a:lnTo>
                <a:lnTo>
                  <a:pt x="47" y="121"/>
                </a:lnTo>
                <a:lnTo>
                  <a:pt x="43" y="107"/>
                </a:lnTo>
                <a:lnTo>
                  <a:pt x="38" y="93"/>
                </a:lnTo>
                <a:lnTo>
                  <a:pt x="31" y="81"/>
                </a:lnTo>
                <a:lnTo>
                  <a:pt x="23" y="71"/>
                </a:lnTo>
                <a:lnTo>
                  <a:pt x="16" y="62"/>
                </a:lnTo>
                <a:lnTo>
                  <a:pt x="9" y="55"/>
                </a:lnTo>
                <a:lnTo>
                  <a:pt x="2" y="45"/>
                </a:lnTo>
                <a:lnTo>
                  <a:pt x="0" y="38"/>
                </a:lnTo>
                <a:lnTo>
                  <a:pt x="0" y="28"/>
                </a:lnTo>
                <a:lnTo>
                  <a:pt x="0" y="21"/>
                </a:lnTo>
                <a:lnTo>
                  <a:pt x="2" y="17"/>
                </a:lnTo>
                <a:lnTo>
                  <a:pt x="9" y="9"/>
                </a:lnTo>
                <a:lnTo>
                  <a:pt x="16" y="5"/>
                </a:lnTo>
                <a:lnTo>
                  <a:pt x="21" y="2"/>
                </a:lnTo>
                <a:lnTo>
                  <a:pt x="28" y="0"/>
                </a:lnTo>
                <a:lnTo>
                  <a:pt x="38" y="0"/>
                </a:lnTo>
                <a:lnTo>
                  <a:pt x="50" y="2"/>
                </a:lnTo>
                <a:lnTo>
                  <a:pt x="64" y="5"/>
                </a:lnTo>
                <a:lnTo>
                  <a:pt x="81" y="7"/>
                </a:lnTo>
                <a:lnTo>
                  <a:pt x="100" y="12"/>
                </a:lnTo>
                <a:lnTo>
                  <a:pt x="119" y="17"/>
                </a:lnTo>
                <a:lnTo>
                  <a:pt x="131" y="21"/>
                </a:lnTo>
                <a:lnTo>
                  <a:pt x="140" y="26"/>
                </a:lnTo>
                <a:lnTo>
                  <a:pt x="147" y="28"/>
                </a:lnTo>
                <a:lnTo>
                  <a:pt x="157" y="33"/>
                </a:lnTo>
                <a:lnTo>
                  <a:pt x="164" y="38"/>
                </a:lnTo>
                <a:lnTo>
                  <a:pt x="171" y="43"/>
                </a:lnTo>
                <a:lnTo>
                  <a:pt x="176" y="45"/>
                </a:lnTo>
                <a:lnTo>
                  <a:pt x="183" y="50"/>
                </a:lnTo>
                <a:lnTo>
                  <a:pt x="193" y="57"/>
                </a:lnTo>
                <a:lnTo>
                  <a:pt x="200" y="64"/>
                </a:lnTo>
                <a:lnTo>
                  <a:pt x="207" y="69"/>
                </a:lnTo>
                <a:lnTo>
                  <a:pt x="212" y="74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1" name="Freeform 65"/>
          <p:cNvSpPr/>
          <p:nvPr/>
        </p:nvSpPr>
        <p:spPr>
          <a:xfrm>
            <a:off x="6781800" y="2278063"/>
            <a:ext cx="430213" cy="2524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77" h="399">
                <a:moveTo>
                  <a:pt x="46" y="78"/>
                </a:moveTo>
                <a:lnTo>
                  <a:pt x="70" y="78"/>
                </a:lnTo>
                <a:lnTo>
                  <a:pt x="93" y="78"/>
                </a:lnTo>
                <a:lnTo>
                  <a:pt x="115" y="78"/>
                </a:lnTo>
                <a:lnTo>
                  <a:pt x="134" y="76"/>
                </a:lnTo>
                <a:lnTo>
                  <a:pt x="155" y="76"/>
                </a:lnTo>
                <a:lnTo>
                  <a:pt x="174" y="74"/>
                </a:lnTo>
                <a:lnTo>
                  <a:pt x="191" y="74"/>
                </a:lnTo>
                <a:lnTo>
                  <a:pt x="208" y="71"/>
                </a:lnTo>
                <a:lnTo>
                  <a:pt x="224" y="71"/>
                </a:lnTo>
                <a:lnTo>
                  <a:pt x="241" y="69"/>
                </a:lnTo>
                <a:lnTo>
                  <a:pt x="255" y="66"/>
                </a:lnTo>
                <a:lnTo>
                  <a:pt x="267" y="64"/>
                </a:lnTo>
                <a:lnTo>
                  <a:pt x="279" y="62"/>
                </a:lnTo>
                <a:lnTo>
                  <a:pt x="291" y="59"/>
                </a:lnTo>
                <a:lnTo>
                  <a:pt x="301" y="59"/>
                </a:lnTo>
                <a:lnTo>
                  <a:pt x="310" y="57"/>
                </a:lnTo>
                <a:lnTo>
                  <a:pt x="327" y="52"/>
                </a:lnTo>
                <a:lnTo>
                  <a:pt x="344" y="47"/>
                </a:lnTo>
                <a:lnTo>
                  <a:pt x="358" y="43"/>
                </a:lnTo>
                <a:lnTo>
                  <a:pt x="370" y="38"/>
                </a:lnTo>
                <a:lnTo>
                  <a:pt x="382" y="35"/>
                </a:lnTo>
                <a:lnTo>
                  <a:pt x="389" y="31"/>
                </a:lnTo>
                <a:lnTo>
                  <a:pt x="399" y="26"/>
                </a:lnTo>
                <a:lnTo>
                  <a:pt x="403" y="21"/>
                </a:lnTo>
                <a:lnTo>
                  <a:pt x="408" y="16"/>
                </a:lnTo>
                <a:lnTo>
                  <a:pt x="413" y="14"/>
                </a:lnTo>
                <a:lnTo>
                  <a:pt x="420" y="9"/>
                </a:lnTo>
                <a:lnTo>
                  <a:pt x="430" y="7"/>
                </a:lnTo>
                <a:lnTo>
                  <a:pt x="439" y="2"/>
                </a:lnTo>
                <a:lnTo>
                  <a:pt x="449" y="0"/>
                </a:lnTo>
                <a:lnTo>
                  <a:pt x="461" y="0"/>
                </a:lnTo>
                <a:lnTo>
                  <a:pt x="472" y="0"/>
                </a:lnTo>
                <a:lnTo>
                  <a:pt x="484" y="0"/>
                </a:lnTo>
                <a:lnTo>
                  <a:pt x="499" y="0"/>
                </a:lnTo>
                <a:lnTo>
                  <a:pt x="511" y="2"/>
                </a:lnTo>
                <a:lnTo>
                  <a:pt x="527" y="7"/>
                </a:lnTo>
                <a:lnTo>
                  <a:pt x="542" y="9"/>
                </a:lnTo>
                <a:lnTo>
                  <a:pt x="558" y="14"/>
                </a:lnTo>
                <a:lnTo>
                  <a:pt x="577" y="16"/>
                </a:lnTo>
                <a:lnTo>
                  <a:pt x="599" y="21"/>
                </a:lnTo>
                <a:lnTo>
                  <a:pt x="608" y="26"/>
                </a:lnTo>
                <a:lnTo>
                  <a:pt x="618" y="31"/>
                </a:lnTo>
                <a:lnTo>
                  <a:pt x="627" y="35"/>
                </a:lnTo>
                <a:lnTo>
                  <a:pt x="635" y="38"/>
                </a:lnTo>
                <a:lnTo>
                  <a:pt x="642" y="43"/>
                </a:lnTo>
                <a:lnTo>
                  <a:pt x="649" y="47"/>
                </a:lnTo>
                <a:lnTo>
                  <a:pt x="654" y="50"/>
                </a:lnTo>
                <a:lnTo>
                  <a:pt x="661" y="54"/>
                </a:lnTo>
                <a:lnTo>
                  <a:pt x="663" y="59"/>
                </a:lnTo>
                <a:lnTo>
                  <a:pt x="668" y="62"/>
                </a:lnTo>
                <a:lnTo>
                  <a:pt x="670" y="64"/>
                </a:lnTo>
                <a:lnTo>
                  <a:pt x="675" y="69"/>
                </a:lnTo>
                <a:lnTo>
                  <a:pt x="675" y="71"/>
                </a:lnTo>
                <a:lnTo>
                  <a:pt x="677" y="74"/>
                </a:lnTo>
                <a:lnTo>
                  <a:pt x="677" y="78"/>
                </a:lnTo>
                <a:lnTo>
                  <a:pt x="673" y="83"/>
                </a:lnTo>
                <a:lnTo>
                  <a:pt x="668" y="90"/>
                </a:lnTo>
                <a:lnTo>
                  <a:pt x="661" y="95"/>
                </a:lnTo>
                <a:lnTo>
                  <a:pt x="651" y="102"/>
                </a:lnTo>
                <a:lnTo>
                  <a:pt x="642" y="107"/>
                </a:lnTo>
                <a:lnTo>
                  <a:pt x="627" y="114"/>
                </a:lnTo>
                <a:lnTo>
                  <a:pt x="615" y="119"/>
                </a:lnTo>
                <a:lnTo>
                  <a:pt x="599" y="123"/>
                </a:lnTo>
                <a:lnTo>
                  <a:pt x="587" y="128"/>
                </a:lnTo>
                <a:lnTo>
                  <a:pt x="575" y="131"/>
                </a:lnTo>
                <a:lnTo>
                  <a:pt x="565" y="135"/>
                </a:lnTo>
                <a:lnTo>
                  <a:pt x="553" y="140"/>
                </a:lnTo>
                <a:lnTo>
                  <a:pt x="542" y="147"/>
                </a:lnTo>
                <a:lnTo>
                  <a:pt x="527" y="154"/>
                </a:lnTo>
                <a:lnTo>
                  <a:pt x="515" y="164"/>
                </a:lnTo>
                <a:lnTo>
                  <a:pt x="501" y="173"/>
                </a:lnTo>
                <a:lnTo>
                  <a:pt x="489" y="183"/>
                </a:lnTo>
                <a:lnTo>
                  <a:pt x="475" y="192"/>
                </a:lnTo>
                <a:lnTo>
                  <a:pt x="458" y="204"/>
                </a:lnTo>
                <a:lnTo>
                  <a:pt x="444" y="216"/>
                </a:lnTo>
                <a:lnTo>
                  <a:pt x="430" y="230"/>
                </a:lnTo>
                <a:lnTo>
                  <a:pt x="413" y="245"/>
                </a:lnTo>
                <a:lnTo>
                  <a:pt x="396" y="259"/>
                </a:lnTo>
                <a:lnTo>
                  <a:pt x="379" y="273"/>
                </a:lnTo>
                <a:lnTo>
                  <a:pt x="363" y="288"/>
                </a:lnTo>
                <a:lnTo>
                  <a:pt x="346" y="302"/>
                </a:lnTo>
                <a:lnTo>
                  <a:pt x="329" y="314"/>
                </a:lnTo>
                <a:lnTo>
                  <a:pt x="313" y="326"/>
                </a:lnTo>
                <a:lnTo>
                  <a:pt x="298" y="337"/>
                </a:lnTo>
                <a:lnTo>
                  <a:pt x="282" y="347"/>
                </a:lnTo>
                <a:lnTo>
                  <a:pt x="267" y="357"/>
                </a:lnTo>
                <a:lnTo>
                  <a:pt x="253" y="366"/>
                </a:lnTo>
                <a:lnTo>
                  <a:pt x="239" y="373"/>
                </a:lnTo>
                <a:lnTo>
                  <a:pt x="224" y="380"/>
                </a:lnTo>
                <a:lnTo>
                  <a:pt x="210" y="385"/>
                </a:lnTo>
                <a:lnTo>
                  <a:pt x="198" y="390"/>
                </a:lnTo>
                <a:lnTo>
                  <a:pt x="184" y="395"/>
                </a:lnTo>
                <a:lnTo>
                  <a:pt x="172" y="397"/>
                </a:lnTo>
                <a:lnTo>
                  <a:pt x="160" y="397"/>
                </a:lnTo>
                <a:lnTo>
                  <a:pt x="151" y="399"/>
                </a:lnTo>
                <a:lnTo>
                  <a:pt x="177" y="366"/>
                </a:lnTo>
                <a:lnTo>
                  <a:pt x="201" y="337"/>
                </a:lnTo>
                <a:lnTo>
                  <a:pt x="224" y="311"/>
                </a:lnTo>
                <a:lnTo>
                  <a:pt x="246" y="285"/>
                </a:lnTo>
                <a:lnTo>
                  <a:pt x="265" y="264"/>
                </a:lnTo>
                <a:lnTo>
                  <a:pt x="284" y="242"/>
                </a:lnTo>
                <a:lnTo>
                  <a:pt x="298" y="223"/>
                </a:lnTo>
                <a:lnTo>
                  <a:pt x="313" y="207"/>
                </a:lnTo>
                <a:lnTo>
                  <a:pt x="325" y="192"/>
                </a:lnTo>
                <a:lnTo>
                  <a:pt x="334" y="178"/>
                </a:lnTo>
                <a:lnTo>
                  <a:pt x="344" y="166"/>
                </a:lnTo>
                <a:lnTo>
                  <a:pt x="351" y="157"/>
                </a:lnTo>
                <a:lnTo>
                  <a:pt x="356" y="150"/>
                </a:lnTo>
                <a:lnTo>
                  <a:pt x="358" y="142"/>
                </a:lnTo>
                <a:lnTo>
                  <a:pt x="358" y="138"/>
                </a:lnTo>
                <a:lnTo>
                  <a:pt x="358" y="135"/>
                </a:lnTo>
                <a:lnTo>
                  <a:pt x="351" y="133"/>
                </a:lnTo>
                <a:lnTo>
                  <a:pt x="344" y="128"/>
                </a:lnTo>
                <a:lnTo>
                  <a:pt x="334" y="128"/>
                </a:lnTo>
                <a:lnTo>
                  <a:pt x="325" y="128"/>
                </a:lnTo>
                <a:lnTo>
                  <a:pt x="310" y="128"/>
                </a:lnTo>
                <a:lnTo>
                  <a:pt x="296" y="128"/>
                </a:lnTo>
                <a:lnTo>
                  <a:pt x="282" y="133"/>
                </a:lnTo>
                <a:lnTo>
                  <a:pt x="265" y="135"/>
                </a:lnTo>
                <a:lnTo>
                  <a:pt x="253" y="138"/>
                </a:lnTo>
                <a:lnTo>
                  <a:pt x="244" y="140"/>
                </a:lnTo>
                <a:lnTo>
                  <a:pt x="229" y="142"/>
                </a:lnTo>
                <a:lnTo>
                  <a:pt x="217" y="145"/>
                </a:lnTo>
                <a:lnTo>
                  <a:pt x="203" y="147"/>
                </a:lnTo>
                <a:lnTo>
                  <a:pt x="189" y="147"/>
                </a:lnTo>
                <a:lnTo>
                  <a:pt x="174" y="150"/>
                </a:lnTo>
                <a:lnTo>
                  <a:pt x="158" y="152"/>
                </a:lnTo>
                <a:lnTo>
                  <a:pt x="141" y="152"/>
                </a:lnTo>
                <a:lnTo>
                  <a:pt x="124" y="154"/>
                </a:lnTo>
                <a:lnTo>
                  <a:pt x="105" y="157"/>
                </a:lnTo>
                <a:lnTo>
                  <a:pt x="86" y="157"/>
                </a:lnTo>
                <a:lnTo>
                  <a:pt x="67" y="157"/>
                </a:lnTo>
                <a:lnTo>
                  <a:pt x="46" y="159"/>
                </a:lnTo>
                <a:lnTo>
                  <a:pt x="24" y="159"/>
                </a:lnTo>
                <a:lnTo>
                  <a:pt x="0" y="159"/>
                </a:lnTo>
                <a:lnTo>
                  <a:pt x="24" y="119"/>
                </a:lnTo>
                <a:lnTo>
                  <a:pt x="46" y="78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3" name="Freeform 67"/>
          <p:cNvSpPr/>
          <p:nvPr/>
        </p:nvSpPr>
        <p:spPr>
          <a:xfrm>
            <a:off x="6650038" y="2451100"/>
            <a:ext cx="738187" cy="9017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61" h="1420">
                <a:moveTo>
                  <a:pt x="1023" y="1382"/>
                </a:moveTo>
                <a:lnTo>
                  <a:pt x="1011" y="1394"/>
                </a:lnTo>
                <a:lnTo>
                  <a:pt x="999" y="1403"/>
                </a:lnTo>
                <a:lnTo>
                  <a:pt x="987" y="1411"/>
                </a:lnTo>
                <a:lnTo>
                  <a:pt x="975" y="1415"/>
                </a:lnTo>
                <a:lnTo>
                  <a:pt x="966" y="1418"/>
                </a:lnTo>
                <a:lnTo>
                  <a:pt x="956" y="1420"/>
                </a:lnTo>
                <a:lnTo>
                  <a:pt x="949" y="1418"/>
                </a:lnTo>
                <a:lnTo>
                  <a:pt x="944" y="1415"/>
                </a:lnTo>
                <a:lnTo>
                  <a:pt x="935" y="1411"/>
                </a:lnTo>
                <a:lnTo>
                  <a:pt x="927" y="1403"/>
                </a:lnTo>
                <a:lnTo>
                  <a:pt x="923" y="1396"/>
                </a:lnTo>
                <a:lnTo>
                  <a:pt x="918" y="1389"/>
                </a:lnTo>
                <a:lnTo>
                  <a:pt x="913" y="1377"/>
                </a:lnTo>
                <a:lnTo>
                  <a:pt x="911" y="1365"/>
                </a:lnTo>
                <a:lnTo>
                  <a:pt x="908" y="1351"/>
                </a:lnTo>
                <a:lnTo>
                  <a:pt x="908" y="1334"/>
                </a:lnTo>
                <a:lnTo>
                  <a:pt x="908" y="1325"/>
                </a:lnTo>
                <a:lnTo>
                  <a:pt x="906" y="1315"/>
                </a:lnTo>
                <a:lnTo>
                  <a:pt x="906" y="1304"/>
                </a:lnTo>
                <a:lnTo>
                  <a:pt x="901" y="1294"/>
                </a:lnTo>
                <a:lnTo>
                  <a:pt x="899" y="1285"/>
                </a:lnTo>
                <a:lnTo>
                  <a:pt x="894" y="1275"/>
                </a:lnTo>
                <a:lnTo>
                  <a:pt x="889" y="1265"/>
                </a:lnTo>
                <a:lnTo>
                  <a:pt x="882" y="1256"/>
                </a:lnTo>
                <a:lnTo>
                  <a:pt x="875" y="1249"/>
                </a:lnTo>
                <a:lnTo>
                  <a:pt x="868" y="1239"/>
                </a:lnTo>
                <a:lnTo>
                  <a:pt x="861" y="1230"/>
                </a:lnTo>
                <a:lnTo>
                  <a:pt x="851" y="1223"/>
                </a:lnTo>
                <a:lnTo>
                  <a:pt x="839" y="1213"/>
                </a:lnTo>
                <a:lnTo>
                  <a:pt x="830" y="1204"/>
                </a:lnTo>
                <a:lnTo>
                  <a:pt x="818" y="1197"/>
                </a:lnTo>
                <a:lnTo>
                  <a:pt x="806" y="1187"/>
                </a:lnTo>
                <a:lnTo>
                  <a:pt x="794" y="1177"/>
                </a:lnTo>
                <a:lnTo>
                  <a:pt x="782" y="1166"/>
                </a:lnTo>
                <a:lnTo>
                  <a:pt x="770" y="1156"/>
                </a:lnTo>
                <a:lnTo>
                  <a:pt x="760" y="1149"/>
                </a:lnTo>
                <a:lnTo>
                  <a:pt x="751" y="1139"/>
                </a:lnTo>
                <a:lnTo>
                  <a:pt x="741" y="1132"/>
                </a:lnTo>
                <a:lnTo>
                  <a:pt x="734" y="1125"/>
                </a:lnTo>
                <a:lnTo>
                  <a:pt x="727" y="1118"/>
                </a:lnTo>
                <a:lnTo>
                  <a:pt x="722" y="1113"/>
                </a:lnTo>
                <a:lnTo>
                  <a:pt x="718" y="1106"/>
                </a:lnTo>
                <a:lnTo>
                  <a:pt x="713" y="1101"/>
                </a:lnTo>
                <a:lnTo>
                  <a:pt x="708" y="1097"/>
                </a:lnTo>
                <a:lnTo>
                  <a:pt x="706" y="1092"/>
                </a:lnTo>
                <a:lnTo>
                  <a:pt x="703" y="1089"/>
                </a:lnTo>
                <a:lnTo>
                  <a:pt x="703" y="1087"/>
                </a:lnTo>
                <a:lnTo>
                  <a:pt x="701" y="1085"/>
                </a:lnTo>
                <a:lnTo>
                  <a:pt x="703" y="1082"/>
                </a:lnTo>
                <a:lnTo>
                  <a:pt x="703" y="1080"/>
                </a:lnTo>
                <a:lnTo>
                  <a:pt x="706" y="1080"/>
                </a:lnTo>
                <a:lnTo>
                  <a:pt x="708" y="1078"/>
                </a:lnTo>
                <a:lnTo>
                  <a:pt x="710" y="1078"/>
                </a:lnTo>
                <a:lnTo>
                  <a:pt x="715" y="1075"/>
                </a:lnTo>
                <a:lnTo>
                  <a:pt x="720" y="1075"/>
                </a:lnTo>
                <a:lnTo>
                  <a:pt x="727" y="1075"/>
                </a:lnTo>
                <a:lnTo>
                  <a:pt x="732" y="1075"/>
                </a:lnTo>
                <a:lnTo>
                  <a:pt x="739" y="1075"/>
                </a:lnTo>
                <a:lnTo>
                  <a:pt x="746" y="1078"/>
                </a:lnTo>
                <a:lnTo>
                  <a:pt x="756" y="1078"/>
                </a:lnTo>
                <a:lnTo>
                  <a:pt x="763" y="1080"/>
                </a:lnTo>
                <a:lnTo>
                  <a:pt x="772" y="1080"/>
                </a:lnTo>
                <a:lnTo>
                  <a:pt x="794" y="1085"/>
                </a:lnTo>
                <a:lnTo>
                  <a:pt x="815" y="1087"/>
                </a:lnTo>
                <a:lnTo>
                  <a:pt x="834" y="1092"/>
                </a:lnTo>
                <a:lnTo>
                  <a:pt x="853" y="1094"/>
                </a:lnTo>
                <a:lnTo>
                  <a:pt x="870" y="1094"/>
                </a:lnTo>
                <a:lnTo>
                  <a:pt x="884" y="1094"/>
                </a:lnTo>
                <a:lnTo>
                  <a:pt x="899" y="1097"/>
                </a:lnTo>
                <a:lnTo>
                  <a:pt x="911" y="1097"/>
                </a:lnTo>
                <a:lnTo>
                  <a:pt x="920" y="1097"/>
                </a:lnTo>
                <a:lnTo>
                  <a:pt x="925" y="1094"/>
                </a:lnTo>
                <a:lnTo>
                  <a:pt x="930" y="1094"/>
                </a:lnTo>
                <a:lnTo>
                  <a:pt x="937" y="1092"/>
                </a:lnTo>
                <a:lnTo>
                  <a:pt x="944" y="1089"/>
                </a:lnTo>
                <a:lnTo>
                  <a:pt x="956" y="1082"/>
                </a:lnTo>
                <a:lnTo>
                  <a:pt x="961" y="1078"/>
                </a:lnTo>
                <a:lnTo>
                  <a:pt x="966" y="1073"/>
                </a:lnTo>
                <a:lnTo>
                  <a:pt x="968" y="1068"/>
                </a:lnTo>
                <a:lnTo>
                  <a:pt x="970" y="1061"/>
                </a:lnTo>
                <a:lnTo>
                  <a:pt x="970" y="1054"/>
                </a:lnTo>
                <a:lnTo>
                  <a:pt x="973" y="1042"/>
                </a:lnTo>
                <a:lnTo>
                  <a:pt x="973" y="1030"/>
                </a:lnTo>
                <a:lnTo>
                  <a:pt x="975" y="1018"/>
                </a:lnTo>
                <a:lnTo>
                  <a:pt x="975" y="1001"/>
                </a:lnTo>
                <a:lnTo>
                  <a:pt x="975" y="985"/>
                </a:lnTo>
                <a:lnTo>
                  <a:pt x="977" y="968"/>
                </a:lnTo>
                <a:lnTo>
                  <a:pt x="977" y="947"/>
                </a:lnTo>
                <a:lnTo>
                  <a:pt x="977" y="925"/>
                </a:lnTo>
                <a:lnTo>
                  <a:pt x="977" y="902"/>
                </a:lnTo>
                <a:lnTo>
                  <a:pt x="977" y="875"/>
                </a:lnTo>
                <a:lnTo>
                  <a:pt x="977" y="847"/>
                </a:lnTo>
                <a:lnTo>
                  <a:pt x="977" y="818"/>
                </a:lnTo>
                <a:lnTo>
                  <a:pt x="977" y="787"/>
                </a:lnTo>
                <a:lnTo>
                  <a:pt x="977" y="728"/>
                </a:lnTo>
                <a:lnTo>
                  <a:pt x="977" y="671"/>
                </a:lnTo>
                <a:lnTo>
                  <a:pt x="977" y="616"/>
                </a:lnTo>
                <a:lnTo>
                  <a:pt x="975" y="564"/>
                </a:lnTo>
                <a:lnTo>
                  <a:pt x="975" y="514"/>
                </a:lnTo>
                <a:lnTo>
                  <a:pt x="973" y="466"/>
                </a:lnTo>
                <a:lnTo>
                  <a:pt x="970" y="421"/>
                </a:lnTo>
                <a:lnTo>
                  <a:pt x="966" y="376"/>
                </a:lnTo>
                <a:lnTo>
                  <a:pt x="963" y="357"/>
                </a:lnTo>
                <a:lnTo>
                  <a:pt x="961" y="340"/>
                </a:lnTo>
                <a:lnTo>
                  <a:pt x="958" y="321"/>
                </a:lnTo>
                <a:lnTo>
                  <a:pt x="958" y="305"/>
                </a:lnTo>
                <a:lnTo>
                  <a:pt x="956" y="290"/>
                </a:lnTo>
                <a:lnTo>
                  <a:pt x="954" y="276"/>
                </a:lnTo>
                <a:lnTo>
                  <a:pt x="951" y="262"/>
                </a:lnTo>
                <a:lnTo>
                  <a:pt x="949" y="248"/>
                </a:lnTo>
                <a:lnTo>
                  <a:pt x="946" y="236"/>
                </a:lnTo>
                <a:lnTo>
                  <a:pt x="944" y="224"/>
                </a:lnTo>
                <a:lnTo>
                  <a:pt x="942" y="214"/>
                </a:lnTo>
                <a:lnTo>
                  <a:pt x="939" y="202"/>
                </a:lnTo>
                <a:lnTo>
                  <a:pt x="937" y="193"/>
                </a:lnTo>
                <a:lnTo>
                  <a:pt x="937" y="186"/>
                </a:lnTo>
                <a:lnTo>
                  <a:pt x="935" y="179"/>
                </a:lnTo>
                <a:lnTo>
                  <a:pt x="932" y="172"/>
                </a:lnTo>
                <a:lnTo>
                  <a:pt x="927" y="164"/>
                </a:lnTo>
                <a:lnTo>
                  <a:pt x="923" y="160"/>
                </a:lnTo>
                <a:lnTo>
                  <a:pt x="915" y="155"/>
                </a:lnTo>
                <a:lnTo>
                  <a:pt x="908" y="150"/>
                </a:lnTo>
                <a:lnTo>
                  <a:pt x="901" y="145"/>
                </a:lnTo>
                <a:lnTo>
                  <a:pt x="892" y="143"/>
                </a:lnTo>
                <a:lnTo>
                  <a:pt x="882" y="138"/>
                </a:lnTo>
                <a:lnTo>
                  <a:pt x="873" y="136"/>
                </a:lnTo>
                <a:lnTo>
                  <a:pt x="861" y="136"/>
                </a:lnTo>
                <a:lnTo>
                  <a:pt x="849" y="133"/>
                </a:lnTo>
                <a:lnTo>
                  <a:pt x="834" y="133"/>
                </a:lnTo>
                <a:lnTo>
                  <a:pt x="822" y="133"/>
                </a:lnTo>
                <a:lnTo>
                  <a:pt x="808" y="133"/>
                </a:lnTo>
                <a:lnTo>
                  <a:pt x="791" y="133"/>
                </a:lnTo>
                <a:lnTo>
                  <a:pt x="775" y="136"/>
                </a:lnTo>
                <a:lnTo>
                  <a:pt x="758" y="136"/>
                </a:lnTo>
                <a:lnTo>
                  <a:pt x="741" y="138"/>
                </a:lnTo>
                <a:lnTo>
                  <a:pt x="722" y="141"/>
                </a:lnTo>
                <a:lnTo>
                  <a:pt x="703" y="143"/>
                </a:lnTo>
                <a:lnTo>
                  <a:pt x="684" y="145"/>
                </a:lnTo>
                <a:lnTo>
                  <a:pt x="663" y="148"/>
                </a:lnTo>
                <a:lnTo>
                  <a:pt x="641" y="150"/>
                </a:lnTo>
                <a:lnTo>
                  <a:pt x="620" y="152"/>
                </a:lnTo>
                <a:lnTo>
                  <a:pt x="596" y="155"/>
                </a:lnTo>
                <a:lnTo>
                  <a:pt x="572" y="157"/>
                </a:lnTo>
                <a:lnTo>
                  <a:pt x="546" y="162"/>
                </a:lnTo>
                <a:lnTo>
                  <a:pt x="520" y="164"/>
                </a:lnTo>
                <a:lnTo>
                  <a:pt x="493" y="167"/>
                </a:lnTo>
                <a:lnTo>
                  <a:pt x="467" y="172"/>
                </a:lnTo>
                <a:lnTo>
                  <a:pt x="439" y="174"/>
                </a:lnTo>
                <a:lnTo>
                  <a:pt x="410" y="179"/>
                </a:lnTo>
                <a:lnTo>
                  <a:pt x="379" y="183"/>
                </a:lnTo>
                <a:lnTo>
                  <a:pt x="348" y="188"/>
                </a:lnTo>
                <a:lnTo>
                  <a:pt x="317" y="195"/>
                </a:lnTo>
                <a:lnTo>
                  <a:pt x="288" y="200"/>
                </a:lnTo>
                <a:lnTo>
                  <a:pt x="260" y="205"/>
                </a:lnTo>
                <a:lnTo>
                  <a:pt x="231" y="210"/>
                </a:lnTo>
                <a:lnTo>
                  <a:pt x="205" y="212"/>
                </a:lnTo>
                <a:lnTo>
                  <a:pt x="181" y="214"/>
                </a:lnTo>
                <a:lnTo>
                  <a:pt x="155" y="219"/>
                </a:lnTo>
                <a:lnTo>
                  <a:pt x="133" y="221"/>
                </a:lnTo>
                <a:lnTo>
                  <a:pt x="110" y="224"/>
                </a:lnTo>
                <a:lnTo>
                  <a:pt x="91" y="224"/>
                </a:lnTo>
                <a:lnTo>
                  <a:pt x="69" y="226"/>
                </a:lnTo>
                <a:lnTo>
                  <a:pt x="50" y="226"/>
                </a:lnTo>
                <a:lnTo>
                  <a:pt x="33" y="229"/>
                </a:lnTo>
                <a:lnTo>
                  <a:pt x="17" y="229"/>
                </a:lnTo>
                <a:lnTo>
                  <a:pt x="0" y="229"/>
                </a:lnTo>
                <a:lnTo>
                  <a:pt x="0" y="148"/>
                </a:lnTo>
                <a:lnTo>
                  <a:pt x="26" y="148"/>
                </a:lnTo>
                <a:lnTo>
                  <a:pt x="50" y="148"/>
                </a:lnTo>
                <a:lnTo>
                  <a:pt x="76" y="145"/>
                </a:lnTo>
                <a:lnTo>
                  <a:pt x="102" y="143"/>
                </a:lnTo>
                <a:lnTo>
                  <a:pt x="129" y="143"/>
                </a:lnTo>
                <a:lnTo>
                  <a:pt x="157" y="138"/>
                </a:lnTo>
                <a:lnTo>
                  <a:pt x="186" y="136"/>
                </a:lnTo>
                <a:lnTo>
                  <a:pt x="217" y="133"/>
                </a:lnTo>
                <a:lnTo>
                  <a:pt x="248" y="129"/>
                </a:lnTo>
                <a:lnTo>
                  <a:pt x="279" y="124"/>
                </a:lnTo>
                <a:lnTo>
                  <a:pt x="310" y="119"/>
                </a:lnTo>
                <a:lnTo>
                  <a:pt x="343" y="114"/>
                </a:lnTo>
                <a:lnTo>
                  <a:pt x="377" y="110"/>
                </a:lnTo>
                <a:lnTo>
                  <a:pt x="412" y="103"/>
                </a:lnTo>
                <a:lnTo>
                  <a:pt x="448" y="98"/>
                </a:lnTo>
                <a:lnTo>
                  <a:pt x="484" y="91"/>
                </a:lnTo>
                <a:lnTo>
                  <a:pt x="520" y="84"/>
                </a:lnTo>
                <a:lnTo>
                  <a:pt x="553" y="79"/>
                </a:lnTo>
                <a:lnTo>
                  <a:pt x="584" y="72"/>
                </a:lnTo>
                <a:lnTo>
                  <a:pt x="613" y="67"/>
                </a:lnTo>
                <a:lnTo>
                  <a:pt x="639" y="62"/>
                </a:lnTo>
                <a:lnTo>
                  <a:pt x="665" y="57"/>
                </a:lnTo>
                <a:lnTo>
                  <a:pt x="689" y="53"/>
                </a:lnTo>
                <a:lnTo>
                  <a:pt x="708" y="48"/>
                </a:lnTo>
                <a:lnTo>
                  <a:pt x="727" y="43"/>
                </a:lnTo>
                <a:lnTo>
                  <a:pt x="744" y="41"/>
                </a:lnTo>
                <a:lnTo>
                  <a:pt x="760" y="36"/>
                </a:lnTo>
                <a:lnTo>
                  <a:pt x="772" y="34"/>
                </a:lnTo>
                <a:lnTo>
                  <a:pt x="784" y="31"/>
                </a:lnTo>
                <a:lnTo>
                  <a:pt x="794" y="26"/>
                </a:lnTo>
                <a:lnTo>
                  <a:pt x="801" y="24"/>
                </a:lnTo>
                <a:lnTo>
                  <a:pt x="806" y="22"/>
                </a:lnTo>
                <a:lnTo>
                  <a:pt x="811" y="19"/>
                </a:lnTo>
                <a:lnTo>
                  <a:pt x="815" y="15"/>
                </a:lnTo>
                <a:lnTo>
                  <a:pt x="822" y="10"/>
                </a:lnTo>
                <a:lnTo>
                  <a:pt x="832" y="7"/>
                </a:lnTo>
                <a:lnTo>
                  <a:pt x="839" y="5"/>
                </a:lnTo>
                <a:lnTo>
                  <a:pt x="851" y="3"/>
                </a:lnTo>
                <a:lnTo>
                  <a:pt x="861" y="0"/>
                </a:lnTo>
                <a:lnTo>
                  <a:pt x="875" y="0"/>
                </a:lnTo>
                <a:lnTo>
                  <a:pt x="889" y="0"/>
                </a:lnTo>
                <a:lnTo>
                  <a:pt x="904" y="3"/>
                </a:lnTo>
                <a:lnTo>
                  <a:pt x="923" y="10"/>
                </a:lnTo>
                <a:lnTo>
                  <a:pt x="944" y="15"/>
                </a:lnTo>
                <a:lnTo>
                  <a:pt x="966" y="24"/>
                </a:lnTo>
                <a:lnTo>
                  <a:pt x="992" y="34"/>
                </a:lnTo>
                <a:lnTo>
                  <a:pt x="1018" y="45"/>
                </a:lnTo>
                <a:lnTo>
                  <a:pt x="1047" y="57"/>
                </a:lnTo>
                <a:lnTo>
                  <a:pt x="1061" y="64"/>
                </a:lnTo>
                <a:lnTo>
                  <a:pt x="1075" y="74"/>
                </a:lnTo>
                <a:lnTo>
                  <a:pt x="1087" y="81"/>
                </a:lnTo>
                <a:lnTo>
                  <a:pt x="1099" y="88"/>
                </a:lnTo>
                <a:lnTo>
                  <a:pt x="1109" y="98"/>
                </a:lnTo>
                <a:lnTo>
                  <a:pt x="1118" y="103"/>
                </a:lnTo>
                <a:lnTo>
                  <a:pt x="1128" y="110"/>
                </a:lnTo>
                <a:lnTo>
                  <a:pt x="1135" y="117"/>
                </a:lnTo>
                <a:lnTo>
                  <a:pt x="1140" y="124"/>
                </a:lnTo>
                <a:lnTo>
                  <a:pt x="1147" y="129"/>
                </a:lnTo>
                <a:lnTo>
                  <a:pt x="1151" y="136"/>
                </a:lnTo>
                <a:lnTo>
                  <a:pt x="1154" y="141"/>
                </a:lnTo>
                <a:lnTo>
                  <a:pt x="1159" y="145"/>
                </a:lnTo>
                <a:lnTo>
                  <a:pt x="1159" y="150"/>
                </a:lnTo>
                <a:lnTo>
                  <a:pt x="1161" y="155"/>
                </a:lnTo>
                <a:lnTo>
                  <a:pt x="1161" y="160"/>
                </a:lnTo>
                <a:lnTo>
                  <a:pt x="1161" y="167"/>
                </a:lnTo>
                <a:lnTo>
                  <a:pt x="1159" y="174"/>
                </a:lnTo>
                <a:lnTo>
                  <a:pt x="1156" y="181"/>
                </a:lnTo>
                <a:lnTo>
                  <a:pt x="1154" y="186"/>
                </a:lnTo>
                <a:lnTo>
                  <a:pt x="1147" y="198"/>
                </a:lnTo>
                <a:lnTo>
                  <a:pt x="1140" y="205"/>
                </a:lnTo>
                <a:lnTo>
                  <a:pt x="1135" y="207"/>
                </a:lnTo>
                <a:lnTo>
                  <a:pt x="1130" y="214"/>
                </a:lnTo>
                <a:lnTo>
                  <a:pt x="1128" y="219"/>
                </a:lnTo>
                <a:lnTo>
                  <a:pt x="1123" y="229"/>
                </a:lnTo>
                <a:lnTo>
                  <a:pt x="1120" y="238"/>
                </a:lnTo>
                <a:lnTo>
                  <a:pt x="1118" y="250"/>
                </a:lnTo>
                <a:lnTo>
                  <a:pt x="1116" y="264"/>
                </a:lnTo>
                <a:lnTo>
                  <a:pt x="1113" y="279"/>
                </a:lnTo>
                <a:lnTo>
                  <a:pt x="1111" y="295"/>
                </a:lnTo>
                <a:lnTo>
                  <a:pt x="1109" y="314"/>
                </a:lnTo>
                <a:lnTo>
                  <a:pt x="1106" y="336"/>
                </a:lnTo>
                <a:lnTo>
                  <a:pt x="1106" y="357"/>
                </a:lnTo>
                <a:lnTo>
                  <a:pt x="1106" y="378"/>
                </a:lnTo>
                <a:lnTo>
                  <a:pt x="1104" y="405"/>
                </a:lnTo>
                <a:lnTo>
                  <a:pt x="1104" y="428"/>
                </a:lnTo>
                <a:lnTo>
                  <a:pt x="1104" y="457"/>
                </a:lnTo>
                <a:lnTo>
                  <a:pt x="1104" y="516"/>
                </a:lnTo>
                <a:lnTo>
                  <a:pt x="1106" y="573"/>
                </a:lnTo>
                <a:lnTo>
                  <a:pt x="1109" y="630"/>
                </a:lnTo>
                <a:lnTo>
                  <a:pt x="1111" y="685"/>
                </a:lnTo>
                <a:lnTo>
                  <a:pt x="1116" y="740"/>
                </a:lnTo>
                <a:lnTo>
                  <a:pt x="1118" y="792"/>
                </a:lnTo>
                <a:lnTo>
                  <a:pt x="1123" y="842"/>
                </a:lnTo>
                <a:lnTo>
                  <a:pt x="1128" y="890"/>
                </a:lnTo>
                <a:lnTo>
                  <a:pt x="1130" y="940"/>
                </a:lnTo>
                <a:lnTo>
                  <a:pt x="1130" y="966"/>
                </a:lnTo>
                <a:lnTo>
                  <a:pt x="1132" y="987"/>
                </a:lnTo>
                <a:lnTo>
                  <a:pt x="1132" y="1011"/>
                </a:lnTo>
                <a:lnTo>
                  <a:pt x="1130" y="1035"/>
                </a:lnTo>
                <a:lnTo>
                  <a:pt x="1130" y="1056"/>
                </a:lnTo>
                <a:lnTo>
                  <a:pt x="1130" y="1078"/>
                </a:lnTo>
                <a:lnTo>
                  <a:pt x="1128" y="1097"/>
                </a:lnTo>
                <a:lnTo>
                  <a:pt x="1128" y="1118"/>
                </a:lnTo>
                <a:lnTo>
                  <a:pt x="1125" y="1137"/>
                </a:lnTo>
                <a:lnTo>
                  <a:pt x="1123" y="1156"/>
                </a:lnTo>
                <a:lnTo>
                  <a:pt x="1120" y="1173"/>
                </a:lnTo>
                <a:lnTo>
                  <a:pt x="1120" y="1189"/>
                </a:lnTo>
                <a:lnTo>
                  <a:pt x="1118" y="1206"/>
                </a:lnTo>
                <a:lnTo>
                  <a:pt x="1116" y="1220"/>
                </a:lnTo>
                <a:lnTo>
                  <a:pt x="1111" y="1237"/>
                </a:lnTo>
                <a:lnTo>
                  <a:pt x="1106" y="1249"/>
                </a:lnTo>
                <a:lnTo>
                  <a:pt x="1101" y="1263"/>
                </a:lnTo>
                <a:lnTo>
                  <a:pt x="1097" y="1275"/>
                </a:lnTo>
                <a:lnTo>
                  <a:pt x="1092" y="1287"/>
                </a:lnTo>
                <a:lnTo>
                  <a:pt x="1085" y="1299"/>
                </a:lnTo>
                <a:lnTo>
                  <a:pt x="1080" y="1308"/>
                </a:lnTo>
                <a:lnTo>
                  <a:pt x="1073" y="1318"/>
                </a:lnTo>
                <a:lnTo>
                  <a:pt x="1061" y="1337"/>
                </a:lnTo>
                <a:lnTo>
                  <a:pt x="1049" y="1353"/>
                </a:lnTo>
                <a:lnTo>
                  <a:pt x="1037" y="1368"/>
                </a:lnTo>
                <a:lnTo>
                  <a:pt x="1023" y="138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4" name="Freeform 68"/>
          <p:cNvSpPr/>
          <p:nvPr/>
        </p:nvSpPr>
        <p:spPr>
          <a:xfrm>
            <a:off x="6769100" y="2660650"/>
            <a:ext cx="385763" cy="920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08" h="145">
                <a:moveTo>
                  <a:pt x="470" y="90"/>
                </a:moveTo>
                <a:lnTo>
                  <a:pt x="453" y="95"/>
                </a:lnTo>
                <a:lnTo>
                  <a:pt x="436" y="100"/>
                </a:lnTo>
                <a:lnTo>
                  <a:pt x="422" y="102"/>
                </a:lnTo>
                <a:lnTo>
                  <a:pt x="408" y="107"/>
                </a:lnTo>
                <a:lnTo>
                  <a:pt x="393" y="109"/>
                </a:lnTo>
                <a:lnTo>
                  <a:pt x="381" y="112"/>
                </a:lnTo>
                <a:lnTo>
                  <a:pt x="369" y="114"/>
                </a:lnTo>
                <a:lnTo>
                  <a:pt x="360" y="116"/>
                </a:lnTo>
                <a:lnTo>
                  <a:pt x="350" y="119"/>
                </a:lnTo>
                <a:lnTo>
                  <a:pt x="341" y="121"/>
                </a:lnTo>
                <a:lnTo>
                  <a:pt x="334" y="121"/>
                </a:lnTo>
                <a:lnTo>
                  <a:pt x="327" y="124"/>
                </a:lnTo>
                <a:lnTo>
                  <a:pt x="319" y="124"/>
                </a:lnTo>
                <a:lnTo>
                  <a:pt x="315" y="126"/>
                </a:lnTo>
                <a:lnTo>
                  <a:pt x="312" y="126"/>
                </a:lnTo>
                <a:lnTo>
                  <a:pt x="310" y="126"/>
                </a:lnTo>
                <a:lnTo>
                  <a:pt x="300" y="126"/>
                </a:lnTo>
                <a:lnTo>
                  <a:pt x="293" y="126"/>
                </a:lnTo>
                <a:lnTo>
                  <a:pt x="288" y="126"/>
                </a:lnTo>
                <a:lnTo>
                  <a:pt x="281" y="126"/>
                </a:lnTo>
                <a:lnTo>
                  <a:pt x="272" y="126"/>
                </a:lnTo>
                <a:lnTo>
                  <a:pt x="265" y="126"/>
                </a:lnTo>
                <a:lnTo>
                  <a:pt x="255" y="126"/>
                </a:lnTo>
                <a:lnTo>
                  <a:pt x="245" y="128"/>
                </a:lnTo>
                <a:lnTo>
                  <a:pt x="236" y="128"/>
                </a:lnTo>
                <a:lnTo>
                  <a:pt x="226" y="128"/>
                </a:lnTo>
                <a:lnTo>
                  <a:pt x="214" y="131"/>
                </a:lnTo>
                <a:lnTo>
                  <a:pt x="200" y="131"/>
                </a:lnTo>
                <a:lnTo>
                  <a:pt x="188" y="133"/>
                </a:lnTo>
                <a:lnTo>
                  <a:pt x="174" y="135"/>
                </a:lnTo>
                <a:lnTo>
                  <a:pt x="160" y="138"/>
                </a:lnTo>
                <a:lnTo>
                  <a:pt x="145" y="140"/>
                </a:lnTo>
                <a:lnTo>
                  <a:pt x="131" y="140"/>
                </a:lnTo>
                <a:lnTo>
                  <a:pt x="119" y="143"/>
                </a:lnTo>
                <a:lnTo>
                  <a:pt x="105" y="143"/>
                </a:lnTo>
                <a:lnTo>
                  <a:pt x="95" y="145"/>
                </a:lnTo>
                <a:lnTo>
                  <a:pt x="83" y="145"/>
                </a:lnTo>
                <a:lnTo>
                  <a:pt x="74" y="145"/>
                </a:lnTo>
                <a:lnTo>
                  <a:pt x="64" y="145"/>
                </a:lnTo>
                <a:lnTo>
                  <a:pt x="57" y="145"/>
                </a:lnTo>
                <a:lnTo>
                  <a:pt x="50" y="145"/>
                </a:lnTo>
                <a:lnTo>
                  <a:pt x="43" y="145"/>
                </a:lnTo>
                <a:lnTo>
                  <a:pt x="36" y="143"/>
                </a:lnTo>
                <a:lnTo>
                  <a:pt x="31" y="143"/>
                </a:lnTo>
                <a:lnTo>
                  <a:pt x="29" y="140"/>
                </a:lnTo>
                <a:lnTo>
                  <a:pt x="24" y="138"/>
                </a:lnTo>
                <a:lnTo>
                  <a:pt x="21" y="138"/>
                </a:lnTo>
                <a:lnTo>
                  <a:pt x="14" y="128"/>
                </a:lnTo>
                <a:lnTo>
                  <a:pt x="7" y="119"/>
                </a:lnTo>
                <a:lnTo>
                  <a:pt x="2" y="116"/>
                </a:lnTo>
                <a:lnTo>
                  <a:pt x="0" y="112"/>
                </a:lnTo>
                <a:lnTo>
                  <a:pt x="0" y="107"/>
                </a:lnTo>
                <a:lnTo>
                  <a:pt x="0" y="102"/>
                </a:lnTo>
                <a:lnTo>
                  <a:pt x="0" y="100"/>
                </a:lnTo>
                <a:lnTo>
                  <a:pt x="2" y="97"/>
                </a:lnTo>
                <a:lnTo>
                  <a:pt x="7" y="95"/>
                </a:lnTo>
                <a:lnTo>
                  <a:pt x="12" y="93"/>
                </a:lnTo>
                <a:lnTo>
                  <a:pt x="19" y="90"/>
                </a:lnTo>
                <a:lnTo>
                  <a:pt x="29" y="88"/>
                </a:lnTo>
                <a:lnTo>
                  <a:pt x="40" y="85"/>
                </a:lnTo>
                <a:lnTo>
                  <a:pt x="52" y="83"/>
                </a:lnTo>
                <a:lnTo>
                  <a:pt x="67" y="78"/>
                </a:lnTo>
                <a:lnTo>
                  <a:pt x="83" y="76"/>
                </a:lnTo>
                <a:lnTo>
                  <a:pt x="100" y="71"/>
                </a:lnTo>
                <a:lnTo>
                  <a:pt x="119" y="66"/>
                </a:lnTo>
                <a:lnTo>
                  <a:pt x="141" y="62"/>
                </a:lnTo>
                <a:lnTo>
                  <a:pt x="164" y="57"/>
                </a:lnTo>
                <a:lnTo>
                  <a:pt x="191" y="52"/>
                </a:lnTo>
                <a:lnTo>
                  <a:pt x="217" y="45"/>
                </a:lnTo>
                <a:lnTo>
                  <a:pt x="243" y="40"/>
                </a:lnTo>
                <a:lnTo>
                  <a:pt x="267" y="33"/>
                </a:lnTo>
                <a:lnTo>
                  <a:pt x="291" y="28"/>
                </a:lnTo>
                <a:lnTo>
                  <a:pt x="315" y="24"/>
                </a:lnTo>
                <a:lnTo>
                  <a:pt x="336" y="19"/>
                </a:lnTo>
                <a:lnTo>
                  <a:pt x="358" y="16"/>
                </a:lnTo>
                <a:lnTo>
                  <a:pt x="377" y="12"/>
                </a:lnTo>
                <a:lnTo>
                  <a:pt x="396" y="9"/>
                </a:lnTo>
                <a:lnTo>
                  <a:pt x="415" y="7"/>
                </a:lnTo>
                <a:lnTo>
                  <a:pt x="431" y="5"/>
                </a:lnTo>
                <a:lnTo>
                  <a:pt x="448" y="5"/>
                </a:lnTo>
                <a:lnTo>
                  <a:pt x="465" y="2"/>
                </a:lnTo>
                <a:lnTo>
                  <a:pt x="479" y="2"/>
                </a:lnTo>
                <a:lnTo>
                  <a:pt x="491" y="0"/>
                </a:lnTo>
                <a:lnTo>
                  <a:pt x="505" y="0"/>
                </a:lnTo>
                <a:lnTo>
                  <a:pt x="515" y="0"/>
                </a:lnTo>
                <a:lnTo>
                  <a:pt x="536" y="0"/>
                </a:lnTo>
                <a:lnTo>
                  <a:pt x="546" y="0"/>
                </a:lnTo>
                <a:lnTo>
                  <a:pt x="555" y="2"/>
                </a:lnTo>
                <a:lnTo>
                  <a:pt x="563" y="2"/>
                </a:lnTo>
                <a:lnTo>
                  <a:pt x="570" y="5"/>
                </a:lnTo>
                <a:lnTo>
                  <a:pt x="577" y="5"/>
                </a:lnTo>
                <a:lnTo>
                  <a:pt x="584" y="7"/>
                </a:lnTo>
                <a:lnTo>
                  <a:pt x="589" y="9"/>
                </a:lnTo>
                <a:lnTo>
                  <a:pt x="594" y="9"/>
                </a:lnTo>
                <a:lnTo>
                  <a:pt x="598" y="12"/>
                </a:lnTo>
                <a:lnTo>
                  <a:pt x="601" y="14"/>
                </a:lnTo>
                <a:lnTo>
                  <a:pt x="603" y="16"/>
                </a:lnTo>
                <a:lnTo>
                  <a:pt x="605" y="19"/>
                </a:lnTo>
                <a:lnTo>
                  <a:pt x="608" y="21"/>
                </a:lnTo>
                <a:lnTo>
                  <a:pt x="608" y="24"/>
                </a:lnTo>
                <a:lnTo>
                  <a:pt x="608" y="26"/>
                </a:lnTo>
                <a:lnTo>
                  <a:pt x="605" y="31"/>
                </a:lnTo>
                <a:lnTo>
                  <a:pt x="603" y="36"/>
                </a:lnTo>
                <a:lnTo>
                  <a:pt x="598" y="40"/>
                </a:lnTo>
                <a:lnTo>
                  <a:pt x="594" y="45"/>
                </a:lnTo>
                <a:lnTo>
                  <a:pt x="589" y="47"/>
                </a:lnTo>
                <a:lnTo>
                  <a:pt x="582" y="52"/>
                </a:lnTo>
                <a:lnTo>
                  <a:pt x="572" y="57"/>
                </a:lnTo>
                <a:lnTo>
                  <a:pt x="565" y="62"/>
                </a:lnTo>
                <a:lnTo>
                  <a:pt x="553" y="66"/>
                </a:lnTo>
                <a:lnTo>
                  <a:pt x="543" y="69"/>
                </a:lnTo>
                <a:lnTo>
                  <a:pt x="529" y="74"/>
                </a:lnTo>
                <a:lnTo>
                  <a:pt x="517" y="78"/>
                </a:lnTo>
                <a:lnTo>
                  <a:pt x="503" y="83"/>
                </a:lnTo>
                <a:lnTo>
                  <a:pt x="486" y="88"/>
                </a:lnTo>
                <a:lnTo>
                  <a:pt x="470" y="9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5" name="Freeform 69"/>
          <p:cNvSpPr/>
          <p:nvPr/>
        </p:nvSpPr>
        <p:spPr>
          <a:xfrm>
            <a:off x="6769100" y="2838450"/>
            <a:ext cx="385763" cy="936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08" h="146">
                <a:moveTo>
                  <a:pt x="608" y="50"/>
                </a:moveTo>
                <a:lnTo>
                  <a:pt x="608" y="53"/>
                </a:lnTo>
                <a:lnTo>
                  <a:pt x="605" y="53"/>
                </a:lnTo>
                <a:lnTo>
                  <a:pt x="605" y="55"/>
                </a:lnTo>
                <a:lnTo>
                  <a:pt x="603" y="55"/>
                </a:lnTo>
                <a:lnTo>
                  <a:pt x="601" y="58"/>
                </a:lnTo>
                <a:lnTo>
                  <a:pt x="596" y="58"/>
                </a:lnTo>
                <a:lnTo>
                  <a:pt x="589" y="62"/>
                </a:lnTo>
                <a:lnTo>
                  <a:pt x="577" y="65"/>
                </a:lnTo>
                <a:lnTo>
                  <a:pt x="565" y="69"/>
                </a:lnTo>
                <a:lnTo>
                  <a:pt x="548" y="72"/>
                </a:lnTo>
                <a:lnTo>
                  <a:pt x="532" y="77"/>
                </a:lnTo>
                <a:lnTo>
                  <a:pt x="513" y="81"/>
                </a:lnTo>
                <a:lnTo>
                  <a:pt x="489" y="86"/>
                </a:lnTo>
                <a:lnTo>
                  <a:pt x="465" y="91"/>
                </a:lnTo>
                <a:lnTo>
                  <a:pt x="439" y="96"/>
                </a:lnTo>
                <a:lnTo>
                  <a:pt x="410" y="100"/>
                </a:lnTo>
                <a:lnTo>
                  <a:pt x="379" y="107"/>
                </a:lnTo>
                <a:lnTo>
                  <a:pt x="346" y="112"/>
                </a:lnTo>
                <a:lnTo>
                  <a:pt x="310" y="119"/>
                </a:lnTo>
                <a:lnTo>
                  <a:pt x="291" y="122"/>
                </a:lnTo>
                <a:lnTo>
                  <a:pt x="272" y="127"/>
                </a:lnTo>
                <a:lnTo>
                  <a:pt x="253" y="129"/>
                </a:lnTo>
                <a:lnTo>
                  <a:pt x="236" y="131"/>
                </a:lnTo>
                <a:lnTo>
                  <a:pt x="219" y="134"/>
                </a:lnTo>
                <a:lnTo>
                  <a:pt x="203" y="136"/>
                </a:lnTo>
                <a:lnTo>
                  <a:pt x="188" y="136"/>
                </a:lnTo>
                <a:lnTo>
                  <a:pt x="174" y="138"/>
                </a:lnTo>
                <a:lnTo>
                  <a:pt x="160" y="141"/>
                </a:lnTo>
                <a:lnTo>
                  <a:pt x="145" y="141"/>
                </a:lnTo>
                <a:lnTo>
                  <a:pt x="133" y="143"/>
                </a:lnTo>
                <a:lnTo>
                  <a:pt x="119" y="143"/>
                </a:lnTo>
                <a:lnTo>
                  <a:pt x="107" y="146"/>
                </a:lnTo>
                <a:lnTo>
                  <a:pt x="98" y="146"/>
                </a:lnTo>
                <a:lnTo>
                  <a:pt x="86" y="146"/>
                </a:lnTo>
                <a:lnTo>
                  <a:pt x="76" y="146"/>
                </a:lnTo>
                <a:lnTo>
                  <a:pt x="67" y="146"/>
                </a:lnTo>
                <a:lnTo>
                  <a:pt x="57" y="146"/>
                </a:lnTo>
                <a:lnTo>
                  <a:pt x="50" y="143"/>
                </a:lnTo>
                <a:lnTo>
                  <a:pt x="43" y="143"/>
                </a:lnTo>
                <a:lnTo>
                  <a:pt x="36" y="143"/>
                </a:lnTo>
                <a:lnTo>
                  <a:pt x="29" y="141"/>
                </a:lnTo>
                <a:lnTo>
                  <a:pt x="24" y="141"/>
                </a:lnTo>
                <a:lnTo>
                  <a:pt x="19" y="138"/>
                </a:lnTo>
                <a:lnTo>
                  <a:pt x="14" y="136"/>
                </a:lnTo>
                <a:lnTo>
                  <a:pt x="9" y="136"/>
                </a:lnTo>
                <a:lnTo>
                  <a:pt x="7" y="134"/>
                </a:lnTo>
                <a:lnTo>
                  <a:pt x="5" y="131"/>
                </a:lnTo>
                <a:lnTo>
                  <a:pt x="2" y="129"/>
                </a:lnTo>
                <a:lnTo>
                  <a:pt x="0" y="127"/>
                </a:lnTo>
                <a:lnTo>
                  <a:pt x="0" y="122"/>
                </a:lnTo>
                <a:lnTo>
                  <a:pt x="0" y="119"/>
                </a:lnTo>
                <a:lnTo>
                  <a:pt x="0" y="115"/>
                </a:lnTo>
                <a:lnTo>
                  <a:pt x="2" y="110"/>
                </a:lnTo>
                <a:lnTo>
                  <a:pt x="7" y="107"/>
                </a:lnTo>
                <a:lnTo>
                  <a:pt x="14" y="103"/>
                </a:lnTo>
                <a:lnTo>
                  <a:pt x="21" y="98"/>
                </a:lnTo>
                <a:lnTo>
                  <a:pt x="33" y="93"/>
                </a:lnTo>
                <a:lnTo>
                  <a:pt x="43" y="88"/>
                </a:lnTo>
                <a:lnTo>
                  <a:pt x="57" y="84"/>
                </a:lnTo>
                <a:lnTo>
                  <a:pt x="74" y="79"/>
                </a:lnTo>
                <a:lnTo>
                  <a:pt x="91" y="74"/>
                </a:lnTo>
                <a:lnTo>
                  <a:pt x="110" y="69"/>
                </a:lnTo>
                <a:lnTo>
                  <a:pt x="129" y="62"/>
                </a:lnTo>
                <a:lnTo>
                  <a:pt x="153" y="58"/>
                </a:lnTo>
                <a:lnTo>
                  <a:pt x="176" y="53"/>
                </a:lnTo>
                <a:lnTo>
                  <a:pt x="200" y="46"/>
                </a:lnTo>
                <a:lnTo>
                  <a:pt x="229" y="39"/>
                </a:lnTo>
                <a:lnTo>
                  <a:pt x="255" y="34"/>
                </a:lnTo>
                <a:lnTo>
                  <a:pt x="281" y="27"/>
                </a:lnTo>
                <a:lnTo>
                  <a:pt x="307" y="22"/>
                </a:lnTo>
                <a:lnTo>
                  <a:pt x="331" y="17"/>
                </a:lnTo>
                <a:lnTo>
                  <a:pt x="355" y="15"/>
                </a:lnTo>
                <a:lnTo>
                  <a:pt x="377" y="10"/>
                </a:lnTo>
                <a:lnTo>
                  <a:pt x="398" y="8"/>
                </a:lnTo>
                <a:lnTo>
                  <a:pt x="417" y="5"/>
                </a:lnTo>
                <a:lnTo>
                  <a:pt x="436" y="3"/>
                </a:lnTo>
                <a:lnTo>
                  <a:pt x="455" y="3"/>
                </a:lnTo>
                <a:lnTo>
                  <a:pt x="472" y="0"/>
                </a:lnTo>
                <a:lnTo>
                  <a:pt x="486" y="0"/>
                </a:lnTo>
                <a:lnTo>
                  <a:pt x="501" y="0"/>
                </a:lnTo>
                <a:lnTo>
                  <a:pt x="515" y="3"/>
                </a:lnTo>
                <a:lnTo>
                  <a:pt x="527" y="3"/>
                </a:lnTo>
                <a:lnTo>
                  <a:pt x="539" y="5"/>
                </a:lnTo>
                <a:lnTo>
                  <a:pt x="555" y="10"/>
                </a:lnTo>
                <a:lnTo>
                  <a:pt x="570" y="15"/>
                </a:lnTo>
                <a:lnTo>
                  <a:pt x="582" y="19"/>
                </a:lnTo>
                <a:lnTo>
                  <a:pt x="591" y="24"/>
                </a:lnTo>
                <a:lnTo>
                  <a:pt x="598" y="29"/>
                </a:lnTo>
                <a:lnTo>
                  <a:pt x="603" y="36"/>
                </a:lnTo>
                <a:lnTo>
                  <a:pt x="605" y="43"/>
                </a:lnTo>
                <a:lnTo>
                  <a:pt x="608" y="5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006" name="Freeform 70"/>
          <p:cNvSpPr/>
          <p:nvPr/>
        </p:nvSpPr>
        <p:spPr>
          <a:xfrm>
            <a:off x="6891338" y="2530475"/>
            <a:ext cx="87312" cy="6746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38" h="1061">
                <a:moveTo>
                  <a:pt x="24" y="650"/>
                </a:moveTo>
                <a:lnTo>
                  <a:pt x="24" y="597"/>
                </a:lnTo>
                <a:lnTo>
                  <a:pt x="24" y="547"/>
                </a:lnTo>
                <a:lnTo>
                  <a:pt x="24" y="497"/>
                </a:lnTo>
                <a:lnTo>
                  <a:pt x="21" y="450"/>
                </a:lnTo>
                <a:lnTo>
                  <a:pt x="21" y="402"/>
                </a:lnTo>
                <a:lnTo>
                  <a:pt x="19" y="357"/>
                </a:lnTo>
                <a:lnTo>
                  <a:pt x="19" y="314"/>
                </a:lnTo>
                <a:lnTo>
                  <a:pt x="17" y="274"/>
                </a:lnTo>
                <a:lnTo>
                  <a:pt x="14" y="233"/>
                </a:lnTo>
                <a:lnTo>
                  <a:pt x="14" y="195"/>
                </a:lnTo>
                <a:lnTo>
                  <a:pt x="12" y="160"/>
                </a:lnTo>
                <a:lnTo>
                  <a:pt x="10" y="124"/>
                </a:lnTo>
                <a:lnTo>
                  <a:pt x="7" y="91"/>
                </a:lnTo>
                <a:lnTo>
                  <a:pt x="5" y="57"/>
                </a:lnTo>
                <a:lnTo>
                  <a:pt x="2" y="29"/>
                </a:lnTo>
                <a:lnTo>
                  <a:pt x="0" y="0"/>
                </a:lnTo>
                <a:lnTo>
                  <a:pt x="138" y="0"/>
                </a:lnTo>
                <a:lnTo>
                  <a:pt x="138" y="48"/>
                </a:lnTo>
                <a:lnTo>
                  <a:pt x="138" y="93"/>
                </a:lnTo>
                <a:lnTo>
                  <a:pt x="138" y="138"/>
                </a:lnTo>
                <a:lnTo>
                  <a:pt x="138" y="181"/>
                </a:lnTo>
                <a:lnTo>
                  <a:pt x="138" y="224"/>
                </a:lnTo>
                <a:lnTo>
                  <a:pt x="138" y="267"/>
                </a:lnTo>
                <a:lnTo>
                  <a:pt x="138" y="305"/>
                </a:lnTo>
                <a:lnTo>
                  <a:pt x="136" y="345"/>
                </a:lnTo>
                <a:lnTo>
                  <a:pt x="136" y="381"/>
                </a:lnTo>
                <a:lnTo>
                  <a:pt x="136" y="419"/>
                </a:lnTo>
                <a:lnTo>
                  <a:pt x="136" y="452"/>
                </a:lnTo>
                <a:lnTo>
                  <a:pt x="134" y="488"/>
                </a:lnTo>
                <a:lnTo>
                  <a:pt x="134" y="519"/>
                </a:lnTo>
                <a:lnTo>
                  <a:pt x="134" y="552"/>
                </a:lnTo>
                <a:lnTo>
                  <a:pt x="134" y="581"/>
                </a:lnTo>
                <a:lnTo>
                  <a:pt x="131" y="609"/>
                </a:lnTo>
                <a:lnTo>
                  <a:pt x="131" y="638"/>
                </a:lnTo>
                <a:lnTo>
                  <a:pt x="129" y="664"/>
                </a:lnTo>
                <a:lnTo>
                  <a:pt x="129" y="690"/>
                </a:lnTo>
                <a:lnTo>
                  <a:pt x="129" y="714"/>
                </a:lnTo>
                <a:lnTo>
                  <a:pt x="126" y="738"/>
                </a:lnTo>
                <a:lnTo>
                  <a:pt x="126" y="759"/>
                </a:lnTo>
                <a:lnTo>
                  <a:pt x="126" y="780"/>
                </a:lnTo>
                <a:lnTo>
                  <a:pt x="124" y="799"/>
                </a:lnTo>
                <a:lnTo>
                  <a:pt x="124" y="816"/>
                </a:lnTo>
                <a:lnTo>
                  <a:pt x="122" y="835"/>
                </a:lnTo>
                <a:lnTo>
                  <a:pt x="122" y="849"/>
                </a:lnTo>
                <a:lnTo>
                  <a:pt x="119" y="866"/>
                </a:lnTo>
                <a:lnTo>
                  <a:pt x="119" y="878"/>
                </a:lnTo>
                <a:lnTo>
                  <a:pt x="119" y="892"/>
                </a:lnTo>
                <a:lnTo>
                  <a:pt x="117" y="902"/>
                </a:lnTo>
                <a:lnTo>
                  <a:pt x="117" y="914"/>
                </a:lnTo>
                <a:lnTo>
                  <a:pt x="114" y="930"/>
                </a:lnTo>
                <a:lnTo>
                  <a:pt x="112" y="949"/>
                </a:lnTo>
                <a:lnTo>
                  <a:pt x="107" y="963"/>
                </a:lnTo>
                <a:lnTo>
                  <a:pt x="105" y="980"/>
                </a:lnTo>
                <a:lnTo>
                  <a:pt x="103" y="992"/>
                </a:lnTo>
                <a:lnTo>
                  <a:pt x="98" y="1004"/>
                </a:lnTo>
                <a:lnTo>
                  <a:pt x="95" y="1016"/>
                </a:lnTo>
                <a:lnTo>
                  <a:pt x="91" y="1025"/>
                </a:lnTo>
                <a:lnTo>
                  <a:pt x="88" y="1035"/>
                </a:lnTo>
                <a:lnTo>
                  <a:pt x="83" y="1042"/>
                </a:lnTo>
                <a:lnTo>
                  <a:pt x="79" y="1047"/>
                </a:lnTo>
                <a:lnTo>
                  <a:pt x="76" y="1051"/>
                </a:lnTo>
                <a:lnTo>
                  <a:pt x="72" y="1056"/>
                </a:lnTo>
                <a:lnTo>
                  <a:pt x="67" y="1059"/>
                </a:lnTo>
                <a:lnTo>
                  <a:pt x="62" y="1061"/>
                </a:lnTo>
                <a:lnTo>
                  <a:pt x="60" y="1061"/>
                </a:lnTo>
                <a:lnTo>
                  <a:pt x="57" y="1061"/>
                </a:lnTo>
                <a:lnTo>
                  <a:pt x="55" y="1059"/>
                </a:lnTo>
                <a:lnTo>
                  <a:pt x="52" y="1059"/>
                </a:lnTo>
                <a:lnTo>
                  <a:pt x="50" y="1054"/>
                </a:lnTo>
                <a:lnTo>
                  <a:pt x="48" y="1051"/>
                </a:lnTo>
                <a:lnTo>
                  <a:pt x="48" y="1047"/>
                </a:lnTo>
                <a:lnTo>
                  <a:pt x="45" y="1042"/>
                </a:lnTo>
                <a:lnTo>
                  <a:pt x="43" y="1035"/>
                </a:lnTo>
                <a:lnTo>
                  <a:pt x="43" y="1028"/>
                </a:lnTo>
                <a:lnTo>
                  <a:pt x="41" y="1021"/>
                </a:lnTo>
                <a:lnTo>
                  <a:pt x="38" y="1013"/>
                </a:lnTo>
                <a:lnTo>
                  <a:pt x="38" y="1004"/>
                </a:lnTo>
                <a:lnTo>
                  <a:pt x="36" y="992"/>
                </a:lnTo>
                <a:lnTo>
                  <a:pt x="36" y="983"/>
                </a:lnTo>
                <a:lnTo>
                  <a:pt x="33" y="971"/>
                </a:lnTo>
                <a:lnTo>
                  <a:pt x="33" y="959"/>
                </a:lnTo>
                <a:lnTo>
                  <a:pt x="31" y="944"/>
                </a:lnTo>
                <a:lnTo>
                  <a:pt x="31" y="930"/>
                </a:lnTo>
                <a:lnTo>
                  <a:pt x="29" y="916"/>
                </a:lnTo>
                <a:lnTo>
                  <a:pt x="29" y="899"/>
                </a:lnTo>
                <a:lnTo>
                  <a:pt x="29" y="885"/>
                </a:lnTo>
                <a:lnTo>
                  <a:pt x="26" y="866"/>
                </a:lnTo>
                <a:lnTo>
                  <a:pt x="26" y="849"/>
                </a:lnTo>
                <a:lnTo>
                  <a:pt x="26" y="830"/>
                </a:lnTo>
                <a:lnTo>
                  <a:pt x="26" y="811"/>
                </a:lnTo>
                <a:lnTo>
                  <a:pt x="26" y="790"/>
                </a:lnTo>
                <a:lnTo>
                  <a:pt x="24" y="768"/>
                </a:lnTo>
                <a:lnTo>
                  <a:pt x="24" y="747"/>
                </a:lnTo>
                <a:lnTo>
                  <a:pt x="24" y="723"/>
                </a:lnTo>
                <a:lnTo>
                  <a:pt x="24" y="700"/>
                </a:lnTo>
                <a:lnTo>
                  <a:pt x="24" y="676"/>
                </a:lnTo>
                <a:lnTo>
                  <a:pt x="24" y="650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" name="矩形 4"/>
          <p:cNvSpPr/>
          <p:nvPr/>
        </p:nvSpPr>
        <p:spPr>
          <a:xfrm>
            <a:off x="2628900" y="13303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嘴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71750" y="7143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zuǐ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5750" y="2857500"/>
            <a:ext cx="50355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嘴巴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长嘴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5750" y="3559175"/>
            <a:ext cx="60007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丹顶鹤的长嘴可以捕食。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64" name="Rectangle 24"/>
          <p:cNvSpPr/>
          <p:nvPr/>
        </p:nvSpPr>
        <p:spPr>
          <a:xfrm>
            <a:off x="5934075" y="158273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 anchorCtr="0">
            <a:spAutoFit/>
          </a:bodyPr>
          <a:p>
            <a:pPr algn="just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2011" name="Freeform 27"/>
          <p:cNvSpPr/>
          <p:nvPr/>
        </p:nvSpPr>
        <p:spPr>
          <a:xfrm>
            <a:off x="6232525" y="1646238"/>
            <a:ext cx="163513" cy="16446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7" h="2589">
                <a:moveTo>
                  <a:pt x="10" y="7"/>
                </a:moveTo>
                <a:lnTo>
                  <a:pt x="19" y="4"/>
                </a:lnTo>
                <a:lnTo>
                  <a:pt x="31" y="0"/>
                </a:lnTo>
                <a:lnTo>
                  <a:pt x="45" y="0"/>
                </a:lnTo>
                <a:lnTo>
                  <a:pt x="60" y="0"/>
                </a:lnTo>
                <a:lnTo>
                  <a:pt x="79" y="2"/>
                </a:lnTo>
                <a:lnTo>
                  <a:pt x="100" y="4"/>
                </a:lnTo>
                <a:lnTo>
                  <a:pt x="122" y="11"/>
                </a:lnTo>
                <a:lnTo>
                  <a:pt x="148" y="19"/>
                </a:lnTo>
                <a:lnTo>
                  <a:pt x="169" y="28"/>
                </a:lnTo>
                <a:lnTo>
                  <a:pt x="186" y="38"/>
                </a:lnTo>
                <a:lnTo>
                  <a:pt x="203" y="47"/>
                </a:lnTo>
                <a:lnTo>
                  <a:pt x="217" y="59"/>
                </a:lnTo>
                <a:lnTo>
                  <a:pt x="229" y="69"/>
                </a:lnTo>
                <a:lnTo>
                  <a:pt x="238" y="80"/>
                </a:lnTo>
                <a:lnTo>
                  <a:pt x="245" y="92"/>
                </a:lnTo>
                <a:lnTo>
                  <a:pt x="253" y="107"/>
                </a:lnTo>
                <a:lnTo>
                  <a:pt x="255" y="118"/>
                </a:lnTo>
                <a:lnTo>
                  <a:pt x="257" y="130"/>
                </a:lnTo>
                <a:lnTo>
                  <a:pt x="257" y="142"/>
                </a:lnTo>
                <a:lnTo>
                  <a:pt x="255" y="152"/>
                </a:lnTo>
                <a:lnTo>
                  <a:pt x="253" y="161"/>
                </a:lnTo>
                <a:lnTo>
                  <a:pt x="248" y="168"/>
                </a:lnTo>
                <a:lnTo>
                  <a:pt x="245" y="176"/>
                </a:lnTo>
                <a:lnTo>
                  <a:pt x="241" y="180"/>
                </a:lnTo>
                <a:lnTo>
                  <a:pt x="238" y="183"/>
                </a:lnTo>
                <a:lnTo>
                  <a:pt x="238" y="185"/>
                </a:lnTo>
                <a:lnTo>
                  <a:pt x="238" y="190"/>
                </a:lnTo>
                <a:lnTo>
                  <a:pt x="236" y="197"/>
                </a:lnTo>
                <a:lnTo>
                  <a:pt x="236" y="202"/>
                </a:lnTo>
                <a:lnTo>
                  <a:pt x="234" y="209"/>
                </a:lnTo>
                <a:lnTo>
                  <a:pt x="234" y="216"/>
                </a:lnTo>
                <a:lnTo>
                  <a:pt x="231" y="225"/>
                </a:lnTo>
                <a:lnTo>
                  <a:pt x="231" y="235"/>
                </a:lnTo>
                <a:lnTo>
                  <a:pt x="229" y="247"/>
                </a:lnTo>
                <a:lnTo>
                  <a:pt x="229" y="259"/>
                </a:lnTo>
                <a:lnTo>
                  <a:pt x="226" y="271"/>
                </a:lnTo>
                <a:lnTo>
                  <a:pt x="226" y="283"/>
                </a:lnTo>
                <a:lnTo>
                  <a:pt x="224" y="297"/>
                </a:lnTo>
                <a:lnTo>
                  <a:pt x="224" y="313"/>
                </a:lnTo>
                <a:lnTo>
                  <a:pt x="224" y="328"/>
                </a:lnTo>
                <a:lnTo>
                  <a:pt x="222" y="347"/>
                </a:lnTo>
                <a:lnTo>
                  <a:pt x="222" y="363"/>
                </a:lnTo>
                <a:lnTo>
                  <a:pt x="219" y="382"/>
                </a:lnTo>
                <a:lnTo>
                  <a:pt x="219" y="401"/>
                </a:lnTo>
                <a:lnTo>
                  <a:pt x="217" y="423"/>
                </a:lnTo>
                <a:lnTo>
                  <a:pt x="217" y="444"/>
                </a:lnTo>
                <a:lnTo>
                  <a:pt x="215" y="466"/>
                </a:lnTo>
                <a:lnTo>
                  <a:pt x="215" y="489"/>
                </a:lnTo>
                <a:lnTo>
                  <a:pt x="212" y="513"/>
                </a:lnTo>
                <a:lnTo>
                  <a:pt x="212" y="539"/>
                </a:lnTo>
                <a:lnTo>
                  <a:pt x="212" y="566"/>
                </a:lnTo>
                <a:lnTo>
                  <a:pt x="210" y="592"/>
                </a:lnTo>
                <a:lnTo>
                  <a:pt x="210" y="620"/>
                </a:lnTo>
                <a:lnTo>
                  <a:pt x="207" y="649"/>
                </a:lnTo>
                <a:lnTo>
                  <a:pt x="207" y="677"/>
                </a:lnTo>
                <a:lnTo>
                  <a:pt x="205" y="708"/>
                </a:lnTo>
                <a:lnTo>
                  <a:pt x="203" y="770"/>
                </a:lnTo>
                <a:lnTo>
                  <a:pt x="203" y="832"/>
                </a:lnTo>
                <a:lnTo>
                  <a:pt x="200" y="894"/>
                </a:lnTo>
                <a:lnTo>
                  <a:pt x="198" y="953"/>
                </a:lnTo>
                <a:lnTo>
                  <a:pt x="198" y="1013"/>
                </a:lnTo>
                <a:lnTo>
                  <a:pt x="198" y="1072"/>
                </a:lnTo>
                <a:lnTo>
                  <a:pt x="195" y="1129"/>
                </a:lnTo>
                <a:lnTo>
                  <a:pt x="195" y="1186"/>
                </a:lnTo>
                <a:lnTo>
                  <a:pt x="195" y="1243"/>
                </a:lnTo>
                <a:lnTo>
                  <a:pt x="195" y="1300"/>
                </a:lnTo>
                <a:lnTo>
                  <a:pt x="195" y="1355"/>
                </a:lnTo>
                <a:lnTo>
                  <a:pt x="193" y="1410"/>
                </a:lnTo>
                <a:lnTo>
                  <a:pt x="193" y="1462"/>
                </a:lnTo>
                <a:lnTo>
                  <a:pt x="193" y="1514"/>
                </a:lnTo>
                <a:lnTo>
                  <a:pt x="193" y="1567"/>
                </a:lnTo>
                <a:lnTo>
                  <a:pt x="193" y="1619"/>
                </a:lnTo>
                <a:lnTo>
                  <a:pt x="193" y="1669"/>
                </a:lnTo>
                <a:lnTo>
                  <a:pt x="193" y="1719"/>
                </a:lnTo>
                <a:lnTo>
                  <a:pt x="193" y="1767"/>
                </a:lnTo>
                <a:lnTo>
                  <a:pt x="193" y="1814"/>
                </a:lnTo>
                <a:lnTo>
                  <a:pt x="193" y="1862"/>
                </a:lnTo>
                <a:lnTo>
                  <a:pt x="193" y="1907"/>
                </a:lnTo>
                <a:lnTo>
                  <a:pt x="193" y="1952"/>
                </a:lnTo>
                <a:lnTo>
                  <a:pt x="193" y="1995"/>
                </a:lnTo>
                <a:lnTo>
                  <a:pt x="191" y="2038"/>
                </a:lnTo>
                <a:lnTo>
                  <a:pt x="191" y="2080"/>
                </a:lnTo>
                <a:lnTo>
                  <a:pt x="191" y="2121"/>
                </a:lnTo>
                <a:lnTo>
                  <a:pt x="188" y="2161"/>
                </a:lnTo>
                <a:lnTo>
                  <a:pt x="188" y="2199"/>
                </a:lnTo>
                <a:lnTo>
                  <a:pt x="186" y="2235"/>
                </a:lnTo>
                <a:lnTo>
                  <a:pt x="184" y="2273"/>
                </a:lnTo>
                <a:lnTo>
                  <a:pt x="184" y="2309"/>
                </a:lnTo>
                <a:lnTo>
                  <a:pt x="181" y="2342"/>
                </a:lnTo>
                <a:lnTo>
                  <a:pt x="179" y="2373"/>
                </a:lnTo>
                <a:lnTo>
                  <a:pt x="174" y="2402"/>
                </a:lnTo>
                <a:lnTo>
                  <a:pt x="172" y="2430"/>
                </a:lnTo>
                <a:lnTo>
                  <a:pt x="169" y="2454"/>
                </a:lnTo>
                <a:lnTo>
                  <a:pt x="167" y="2478"/>
                </a:lnTo>
                <a:lnTo>
                  <a:pt x="162" y="2499"/>
                </a:lnTo>
                <a:lnTo>
                  <a:pt x="160" y="2518"/>
                </a:lnTo>
                <a:lnTo>
                  <a:pt x="155" y="2535"/>
                </a:lnTo>
                <a:lnTo>
                  <a:pt x="153" y="2549"/>
                </a:lnTo>
                <a:lnTo>
                  <a:pt x="150" y="2563"/>
                </a:lnTo>
                <a:lnTo>
                  <a:pt x="145" y="2573"/>
                </a:lnTo>
                <a:lnTo>
                  <a:pt x="143" y="2580"/>
                </a:lnTo>
                <a:lnTo>
                  <a:pt x="141" y="2587"/>
                </a:lnTo>
                <a:lnTo>
                  <a:pt x="138" y="2589"/>
                </a:lnTo>
                <a:lnTo>
                  <a:pt x="136" y="2589"/>
                </a:lnTo>
                <a:lnTo>
                  <a:pt x="131" y="2589"/>
                </a:lnTo>
                <a:lnTo>
                  <a:pt x="126" y="2589"/>
                </a:lnTo>
                <a:lnTo>
                  <a:pt x="124" y="2587"/>
                </a:lnTo>
                <a:lnTo>
                  <a:pt x="119" y="2585"/>
                </a:lnTo>
                <a:lnTo>
                  <a:pt x="114" y="2582"/>
                </a:lnTo>
                <a:lnTo>
                  <a:pt x="110" y="2580"/>
                </a:lnTo>
                <a:lnTo>
                  <a:pt x="105" y="2575"/>
                </a:lnTo>
                <a:lnTo>
                  <a:pt x="100" y="2570"/>
                </a:lnTo>
                <a:lnTo>
                  <a:pt x="98" y="2566"/>
                </a:lnTo>
                <a:lnTo>
                  <a:pt x="93" y="2559"/>
                </a:lnTo>
                <a:lnTo>
                  <a:pt x="88" y="2551"/>
                </a:lnTo>
                <a:lnTo>
                  <a:pt x="84" y="2544"/>
                </a:lnTo>
                <a:lnTo>
                  <a:pt x="79" y="2535"/>
                </a:lnTo>
                <a:lnTo>
                  <a:pt x="74" y="2525"/>
                </a:lnTo>
                <a:lnTo>
                  <a:pt x="72" y="2516"/>
                </a:lnTo>
                <a:lnTo>
                  <a:pt x="67" y="2504"/>
                </a:lnTo>
                <a:lnTo>
                  <a:pt x="55" y="2482"/>
                </a:lnTo>
                <a:lnTo>
                  <a:pt x="45" y="2461"/>
                </a:lnTo>
                <a:lnTo>
                  <a:pt x="36" y="2440"/>
                </a:lnTo>
                <a:lnTo>
                  <a:pt x="29" y="2421"/>
                </a:lnTo>
                <a:lnTo>
                  <a:pt x="24" y="2404"/>
                </a:lnTo>
                <a:lnTo>
                  <a:pt x="17" y="2387"/>
                </a:lnTo>
                <a:lnTo>
                  <a:pt x="12" y="2371"/>
                </a:lnTo>
                <a:lnTo>
                  <a:pt x="10" y="2356"/>
                </a:lnTo>
                <a:lnTo>
                  <a:pt x="7" y="2349"/>
                </a:lnTo>
                <a:lnTo>
                  <a:pt x="5" y="2342"/>
                </a:lnTo>
                <a:lnTo>
                  <a:pt x="5" y="2333"/>
                </a:lnTo>
                <a:lnTo>
                  <a:pt x="5" y="2323"/>
                </a:lnTo>
                <a:lnTo>
                  <a:pt x="5" y="2311"/>
                </a:lnTo>
                <a:lnTo>
                  <a:pt x="5" y="2299"/>
                </a:lnTo>
                <a:lnTo>
                  <a:pt x="5" y="2287"/>
                </a:lnTo>
                <a:lnTo>
                  <a:pt x="7" y="2273"/>
                </a:lnTo>
                <a:lnTo>
                  <a:pt x="10" y="2259"/>
                </a:lnTo>
                <a:lnTo>
                  <a:pt x="12" y="2245"/>
                </a:lnTo>
                <a:lnTo>
                  <a:pt x="14" y="2228"/>
                </a:lnTo>
                <a:lnTo>
                  <a:pt x="17" y="2211"/>
                </a:lnTo>
                <a:lnTo>
                  <a:pt x="19" y="2195"/>
                </a:lnTo>
                <a:lnTo>
                  <a:pt x="24" y="2176"/>
                </a:lnTo>
                <a:lnTo>
                  <a:pt x="29" y="2157"/>
                </a:lnTo>
                <a:lnTo>
                  <a:pt x="31" y="2135"/>
                </a:lnTo>
                <a:lnTo>
                  <a:pt x="33" y="2114"/>
                </a:lnTo>
                <a:lnTo>
                  <a:pt x="36" y="2092"/>
                </a:lnTo>
                <a:lnTo>
                  <a:pt x="38" y="2069"/>
                </a:lnTo>
                <a:lnTo>
                  <a:pt x="41" y="2042"/>
                </a:lnTo>
                <a:lnTo>
                  <a:pt x="43" y="2016"/>
                </a:lnTo>
                <a:lnTo>
                  <a:pt x="45" y="1990"/>
                </a:lnTo>
                <a:lnTo>
                  <a:pt x="48" y="1962"/>
                </a:lnTo>
                <a:lnTo>
                  <a:pt x="50" y="1931"/>
                </a:lnTo>
                <a:lnTo>
                  <a:pt x="50" y="1900"/>
                </a:lnTo>
                <a:lnTo>
                  <a:pt x="53" y="1866"/>
                </a:lnTo>
                <a:lnTo>
                  <a:pt x="55" y="1833"/>
                </a:lnTo>
                <a:lnTo>
                  <a:pt x="57" y="1797"/>
                </a:lnTo>
                <a:lnTo>
                  <a:pt x="60" y="1762"/>
                </a:lnTo>
                <a:lnTo>
                  <a:pt x="62" y="1724"/>
                </a:lnTo>
                <a:lnTo>
                  <a:pt x="64" y="1683"/>
                </a:lnTo>
                <a:lnTo>
                  <a:pt x="67" y="1643"/>
                </a:lnTo>
                <a:lnTo>
                  <a:pt x="69" y="1562"/>
                </a:lnTo>
                <a:lnTo>
                  <a:pt x="74" y="1479"/>
                </a:lnTo>
                <a:lnTo>
                  <a:pt x="76" y="1400"/>
                </a:lnTo>
                <a:lnTo>
                  <a:pt x="79" y="1322"/>
                </a:lnTo>
                <a:lnTo>
                  <a:pt x="81" y="1246"/>
                </a:lnTo>
                <a:lnTo>
                  <a:pt x="84" y="1172"/>
                </a:lnTo>
                <a:lnTo>
                  <a:pt x="86" y="1098"/>
                </a:lnTo>
                <a:lnTo>
                  <a:pt x="91" y="1029"/>
                </a:lnTo>
                <a:lnTo>
                  <a:pt x="91" y="958"/>
                </a:lnTo>
                <a:lnTo>
                  <a:pt x="91" y="887"/>
                </a:lnTo>
                <a:lnTo>
                  <a:pt x="88" y="811"/>
                </a:lnTo>
                <a:lnTo>
                  <a:pt x="88" y="734"/>
                </a:lnTo>
                <a:lnTo>
                  <a:pt x="86" y="656"/>
                </a:lnTo>
                <a:lnTo>
                  <a:pt x="86" y="577"/>
                </a:lnTo>
                <a:lnTo>
                  <a:pt x="81" y="497"/>
                </a:lnTo>
                <a:lnTo>
                  <a:pt x="79" y="413"/>
                </a:lnTo>
                <a:lnTo>
                  <a:pt x="76" y="375"/>
                </a:lnTo>
                <a:lnTo>
                  <a:pt x="74" y="340"/>
                </a:lnTo>
                <a:lnTo>
                  <a:pt x="72" y="304"/>
                </a:lnTo>
                <a:lnTo>
                  <a:pt x="67" y="273"/>
                </a:lnTo>
                <a:lnTo>
                  <a:pt x="64" y="242"/>
                </a:lnTo>
                <a:lnTo>
                  <a:pt x="60" y="216"/>
                </a:lnTo>
                <a:lnTo>
                  <a:pt x="57" y="190"/>
                </a:lnTo>
                <a:lnTo>
                  <a:pt x="53" y="166"/>
                </a:lnTo>
                <a:lnTo>
                  <a:pt x="50" y="145"/>
                </a:lnTo>
                <a:lnTo>
                  <a:pt x="45" y="126"/>
                </a:lnTo>
                <a:lnTo>
                  <a:pt x="41" y="109"/>
                </a:lnTo>
                <a:lnTo>
                  <a:pt x="38" y="92"/>
                </a:lnTo>
                <a:lnTo>
                  <a:pt x="33" y="80"/>
                </a:lnTo>
                <a:lnTo>
                  <a:pt x="29" y="71"/>
                </a:lnTo>
                <a:lnTo>
                  <a:pt x="24" y="61"/>
                </a:lnTo>
                <a:lnTo>
                  <a:pt x="19" y="57"/>
                </a:lnTo>
                <a:lnTo>
                  <a:pt x="12" y="52"/>
                </a:lnTo>
                <a:lnTo>
                  <a:pt x="7" y="45"/>
                </a:lnTo>
                <a:lnTo>
                  <a:pt x="3" y="40"/>
                </a:lnTo>
                <a:lnTo>
                  <a:pt x="3" y="33"/>
                </a:lnTo>
                <a:lnTo>
                  <a:pt x="0" y="26"/>
                </a:lnTo>
                <a:lnTo>
                  <a:pt x="3" y="19"/>
                </a:lnTo>
                <a:lnTo>
                  <a:pt x="5" y="11"/>
                </a:lnTo>
                <a:lnTo>
                  <a:pt x="10" y="7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2" name="Freeform 28"/>
          <p:cNvSpPr/>
          <p:nvPr/>
        </p:nvSpPr>
        <p:spPr>
          <a:xfrm>
            <a:off x="6370638" y="2074863"/>
            <a:ext cx="203200" cy="2032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21" h="321">
                <a:moveTo>
                  <a:pt x="314" y="283"/>
                </a:moveTo>
                <a:lnTo>
                  <a:pt x="310" y="290"/>
                </a:lnTo>
                <a:lnTo>
                  <a:pt x="302" y="297"/>
                </a:lnTo>
                <a:lnTo>
                  <a:pt x="298" y="304"/>
                </a:lnTo>
                <a:lnTo>
                  <a:pt x="291" y="309"/>
                </a:lnTo>
                <a:lnTo>
                  <a:pt x="283" y="314"/>
                </a:lnTo>
                <a:lnTo>
                  <a:pt x="279" y="316"/>
                </a:lnTo>
                <a:lnTo>
                  <a:pt x="271" y="318"/>
                </a:lnTo>
                <a:lnTo>
                  <a:pt x="267" y="318"/>
                </a:lnTo>
                <a:lnTo>
                  <a:pt x="262" y="321"/>
                </a:lnTo>
                <a:lnTo>
                  <a:pt x="257" y="321"/>
                </a:lnTo>
                <a:lnTo>
                  <a:pt x="252" y="318"/>
                </a:lnTo>
                <a:lnTo>
                  <a:pt x="245" y="316"/>
                </a:lnTo>
                <a:lnTo>
                  <a:pt x="238" y="314"/>
                </a:lnTo>
                <a:lnTo>
                  <a:pt x="231" y="306"/>
                </a:lnTo>
                <a:lnTo>
                  <a:pt x="221" y="302"/>
                </a:lnTo>
                <a:lnTo>
                  <a:pt x="212" y="292"/>
                </a:lnTo>
                <a:lnTo>
                  <a:pt x="202" y="283"/>
                </a:lnTo>
                <a:lnTo>
                  <a:pt x="193" y="273"/>
                </a:lnTo>
                <a:lnTo>
                  <a:pt x="181" y="261"/>
                </a:lnTo>
                <a:lnTo>
                  <a:pt x="171" y="247"/>
                </a:lnTo>
                <a:lnTo>
                  <a:pt x="157" y="233"/>
                </a:lnTo>
                <a:lnTo>
                  <a:pt x="145" y="218"/>
                </a:lnTo>
                <a:lnTo>
                  <a:pt x="131" y="202"/>
                </a:lnTo>
                <a:lnTo>
                  <a:pt x="117" y="183"/>
                </a:lnTo>
                <a:lnTo>
                  <a:pt x="102" y="166"/>
                </a:lnTo>
                <a:lnTo>
                  <a:pt x="88" y="152"/>
                </a:lnTo>
                <a:lnTo>
                  <a:pt x="76" y="138"/>
                </a:lnTo>
                <a:lnTo>
                  <a:pt x="64" y="123"/>
                </a:lnTo>
                <a:lnTo>
                  <a:pt x="55" y="109"/>
                </a:lnTo>
                <a:lnTo>
                  <a:pt x="45" y="97"/>
                </a:lnTo>
                <a:lnTo>
                  <a:pt x="36" y="85"/>
                </a:lnTo>
                <a:lnTo>
                  <a:pt x="28" y="76"/>
                </a:lnTo>
                <a:lnTo>
                  <a:pt x="21" y="66"/>
                </a:lnTo>
                <a:lnTo>
                  <a:pt x="17" y="57"/>
                </a:lnTo>
                <a:lnTo>
                  <a:pt x="12" y="47"/>
                </a:lnTo>
                <a:lnTo>
                  <a:pt x="7" y="42"/>
                </a:lnTo>
                <a:lnTo>
                  <a:pt x="5" y="35"/>
                </a:lnTo>
                <a:lnTo>
                  <a:pt x="2" y="31"/>
                </a:lnTo>
                <a:lnTo>
                  <a:pt x="0" y="26"/>
                </a:lnTo>
                <a:lnTo>
                  <a:pt x="0" y="23"/>
                </a:lnTo>
                <a:lnTo>
                  <a:pt x="2" y="19"/>
                </a:lnTo>
                <a:lnTo>
                  <a:pt x="5" y="16"/>
                </a:lnTo>
                <a:lnTo>
                  <a:pt x="9" y="14"/>
                </a:lnTo>
                <a:lnTo>
                  <a:pt x="17" y="11"/>
                </a:lnTo>
                <a:lnTo>
                  <a:pt x="28" y="9"/>
                </a:lnTo>
                <a:lnTo>
                  <a:pt x="40" y="7"/>
                </a:lnTo>
                <a:lnTo>
                  <a:pt x="55" y="2"/>
                </a:lnTo>
                <a:lnTo>
                  <a:pt x="69" y="0"/>
                </a:lnTo>
                <a:lnTo>
                  <a:pt x="88" y="0"/>
                </a:lnTo>
                <a:lnTo>
                  <a:pt x="105" y="2"/>
                </a:lnTo>
                <a:lnTo>
                  <a:pt x="121" y="4"/>
                </a:lnTo>
                <a:lnTo>
                  <a:pt x="140" y="7"/>
                </a:lnTo>
                <a:lnTo>
                  <a:pt x="157" y="14"/>
                </a:lnTo>
                <a:lnTo>
                  <a:pt x="174" y="19"/>
                </a:lnTo>
                <a:lnTo>
                  <a:pt x="190" y="26"/>
                </a:lnTo>
                <a:lnTo>
                  <a:pt x="210" y="35"/>
                </a:lnTo>
                <a:lnTo>
                  <a:pt x="226" y="45"/>
                </a:lnTo>
                <a:lnTo>
                  <a:pt x="241" y="57"/>
                </a:lnTo>
                <a:lnTo>
                  <a:pt x="257" y="69"/>
                </a:lnTo>
                <a:lnTo>
                  <a:pt x="269" y="83"/>
                </a:lnTo>
                <a:lnTo>
                  <a:pt x="283" y="99"/>
                </a:lnTo>
                <a:lnTo>
                  <a:pt x="293" y="116"/>
                </a:lnTo>
                <a:lnTo>
                  <a:pt x="305" y="138"/>
                </a:lnTo>
                <a:lnTo>
                  <a:pt x="314" y="159"/>
                </a:lnTo>
                <a:lnTo>
                  <a:pt x="317" y="180"/>
                </a:lnTo>
                <a:lnTo>
                  <a:pt x="319" y="199"/>
                </a:lnTo>
                <a:lnTo>
                  <a:pt x="321" y="218"/>
                </a:lnTo>
                <a:lnTo>
                  <a:pt x="321" y="233"/>
                </a:lnTo>
                <a:lnTo>
                  <a:pt x="321" y="247"/>
                </a:lnTo>
                <a:lnTo>
                  <a:pt x="319" y="261"/>
                </a:lnTo>
                <a:lnTo>
                  <a:pt x="317" y="271"/>
                </a:lnTo>
                <a:lnTo>
                  <a:pt x="314" y="283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3" name="Freeform 29"/>
          <p:cNvSpPr/>
          <p:nvPr/>
        </p:nvSpPr>
        <p:spPr>
          <a:xfrm>
            <a:off x="6627813" y="1979613"/>
            <a:ext cx="203200" cy="1873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21" h="295">
                <a:moveTo>
                  <a:pt x="302" y="121"/>
                </a:moveTo>
                <a:lnTo>
                  <a:pt x="310" y="136"/>
                </a:lnTo>
                <a:lnTo>
                  <a:pt x="317" y="150"/>
                </a:lnTo>
                <a:lnTo>
                  <a:pt x="319" y="164"/>
                </a:lnTo>
                <a:lnTo>
                  <a:pt x="321" y="179"/>
                </a:lnTo>
                <a:lnTo>
                  <a:pt x="321" y="190"/>
                </a:lnTo>
                <a:lnTo>
                  <a:pt x="321" y="205"/>
                </a:lnTo>
                <a:lnTo>
                  <a:pt x="319" y="219"/>
                </a:lnTo>
                <a:lnTo>
                  <a:pt x="314" y="233"/>
                </a:lnTo>
                <a:lnTo>
                  <a:pt x="305" y="245"/>
                </a:lnTo>
                <a:lnTo>
                  <a:pt x="298" y="257"/>
                </a:lnTo>
                <a:lnTo>
                  <a:pt x="288" y="269"/>
                </a:lnTo>
                <a:lnTo>
                  <a:pt x="281" y="278"/>
                </a:lnTo>
                <a:lnTo>
                  <a:pt x="274" y="286"/>
                </a:lnTo>
                <a:lnTo>
                  <a:pt x="267" y="290"/>
                </a:lnTo>
                <a:lnTo>
                  <a:pt x="262" y="293"/>
                </a:lnTo>
                <a:lnTo>
                  <a:pt x="257" y="295"/>
                </a:lnTo>
                <a:lnTo>
                  <a:pt x="252" y="293"/>
                </a:lnTo>
                <a:lnTo>
                  <a:pt x="248" y="293"/>
                </a:lnTo>
                <a:lnTo>
                  <a:pt x="240" y="290"/>
                </a:lnTo>
                <a:lnTo>
                  <a:pt x="233" y="286"/>
                </a:lnTo>
                <a:lnTo>
                  <a:pt x="226" y="281"/>
                </a:lnTo>
                <a:lnTo>
                  <a:pt x="219" y="274"/>
                </a:lnTo>
                <a:lnTo>
                  <a:pt x="212" y="266"/>
                </a:lnTo>
                <a:lnTo>
                  <a:pt x="202" y="259"/>
                </a:lnTo>
                <a:lnTo>
                  <a:pt x="193" y="250"/>
                </a:lnTo>
                <a:lnTo>
                  <a:pt x="183" y="240"/>
                </a:lnTo>
                <a:lnTo>
                  <a:pt x="171" y="228"/>
                </a:lnTo>
                <a:lnTo>
                  <a:pt x="159" y="217"/>
                </a:lnTo>
                <a:lnTo>
                  <a:pt x="148" y="205"/>
                </a:lnTo>
                <a:lnTo>
                  <a:pt x="133" y="190"/>
                </a:lnTo>
                <a:lnTo>
                  <a:pt x="121" y="174"/>
                </a:lnTo>
                <a:lnTo>
                  <a:pt x="105" y="159"/>
                </a:lnTo>
                <a:lnTo>
                  <a:pt x="90" y="143"/>
                </a:lnTo>
                <a:lnTo>
                  <a:pt x="78" y="129"/>
                </a:lnTo>
                <a:lnTo>
                  <a:pt x="64" y="114"/>
                </a:lnTo>
                <a:lnTo>
                  <a:pt x="55" y="100"/>
                </a:lnTo>
                <a:lnTo>
                  <a:pt x="43" y="88"/>
                </a:lnTo>
                <a:lnTo>
                  <a:pt x="33" y="76"/>
                </a:lnTo>
                <a:lnTo>
                  <a:pt x="26" y="67"/>
                </a:lnTo>
                <a:lnTo>
                  <a:pt x="19" y="57"/>
                </a:lnTo>
                <a:lnTo>
                  <a:pt x="12" y="48"/>
                </a:lnTo>
                <a:lnTo>
                  <a:pt x="7" y="41"/>
                </a:lnTo>
                <a:lnTo>
                  <a:pt x="5" y="33"/>
                </a:lnTo>
                <a:lnTo>
                  <a:pt x="2" y="26"/>
                </a:lnTo>
                <a:lnTo>
                  <a:pt x="0" y="22"/>
                </a:lnTo>
                <a:lnTo>
                  <a:pt x="0" y="17"/>
                </a:lnTo>
                <a:lnTo>
                  <a:pt x="0" y="14"/>
                </a:lnTo>
                <a:lnTo>
                  <a:pt x="2" y="12"/>
                </a:lnTo>
                <a:lnTo>
                  <a:pt x="2" y="7"/>
                </a:lnTo>
                <a:lnTo>
                  <a:pt x="5" y="5"/>
                </a:lnTo>
                <a:lnTo>
                  <a:pt x="9" y="3"/>
                </a:lnTo>
                <a:lnTo>
                  <a:pt x="12" y="3"/>
                </a:lnTo>
                <a:lnTo>
                  <a:pt x="17" y="0"/>
                </a:lnTo>
                <a:lnTo>
                  <a:pt x="19" y="0"/>
                </a:lnTo>
                <a:lnTo>
                  <a:pt x="26" y="0"/>
                </a:lnTo>
                <a:lnTo>
                  <a:pt x="31" y="0"/>
                </a:lnTo>
                <a:lnTo>
                  <a:pt x="38" y="0"/>
                </a:lnTo>
                <a:lnTo>
                  <a:pt x="45" y="0"/>
                </a:lnTo>
                <a:lnTo>
                  <a:pt x="52" y="0"/>
                </a:lnTo>
                <a:lnTo>
                  <a:pt x="62" y="0"/>
                </a:lnTo>
                <a:lnTo>
                  <a:pt x="71" y="0"/>
                </a:lnTo>
                <a:lnTo>
                  <a:pt x="83" y="0"/>
                </a:lnTo>
                <a:lnTo>
                  <a:pt x="100" y="0"/>
                </a:lnTo>
                <a:lnTo>
                  <a:pt x="117" y="0"/>
                </a:lnTo>
                <a:lnTo>
                  <a:pt x="136" y="3"/>
                </a:lnTo>
                <a:lnTo>
                  <a:pt x="152" y="7"/>
                </a:lnTo>
                <a:lnTo>
                  <a:pt x="186" y="14"/>
                </a:lnTo>
                <a:lnTo>
                  <a:pt x="221" y="24"/>
                </a:lnTo>
                <a:lnTo>
                  <a:pt x="233" y="33"/>
                </a:lnTo>
                <a:lnTo>
                  <a:pt x="248" y="45"/>
                </a:lnTo>
                <a:lnTo>
                  <a:pt x="260" y="55"/>
                </a:lnTo>
                <a:lnTo>
                  <a:pt x="271" y="69"/>
                </a:lnTo>
                <a:lnTo>
                  <a:pt x="281" y="81"/>
                </a:lnTo>
                <a:lnTo>
                  <a:pt x="290" y="95"/>
                </a:lnTo>
                <a:lnTo>
                  <a:pt x="298" y="107"/>
                </a:lnTo>
                <a:lnTo>
                  <a:pt x="302" y="121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4" name="Freeform 30"/>
          <p:cNvSpPr/>
          <p:nvPr/>
        </p:nvSpPr>
        <p:spPr>
          <a:xfrm>
            <a:off x="6934200" y="1568450"/>
            <a:ext cx="180975" cy="7223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4" h="1139">
                <a:moveTo>
                  <a:pt x="203" y="1139"/>
                </a:moveTo>
                <a:lnTo>
                  <a:pt x="74" y="1139"/>
                </a:lnTo>
                <a:lnTo>
                  <a:pt x="74" y="1080"/>
                </a:lnTo>
                <a:lnTo>
                  <a:pt x="74" y="1020"/>
                </a:lnTo>
                <a:lnTo>
                  <a:pt x="74" y="961"/>
                </a:lnTo>
                <a:lnTo>
                  <a:pt x="74" y="906"/>
                </a:lnTo>
                <a:lnTo>
                  <a:pt x="74" y="851"/>
                </a:lnTo>
                <a:lnTo>
                  <a:pt x="74" y="799"/>
                </a:lnTo>
                <a:lnTo>
                  <a:pt x="72" y="749"/>
                </a:lnTo>
                <a:lnTo>
                  <a:pt x="72" y="699"/>
                </a:lnTo>
                <a:lnTo>
                  <a:pt x="72" y="654"/>
                </a:lnTo>
                <a:lnTo>
                  <a:pt x="72" y="609"/>
                </a:lnTo>
                <a:lnTo>
                  <a:pt x="70" y="564"/>
                </a:lnTo>
                <a:lnTo>
                  <a:pt x="70" y="523"/>
                </a:lnTo>
                <a:lnTo>
                  <a:pt x="67" y="483"/>
                </a:lnTo>
                <a:lnTo>
                  <a:pt x="67" y="447"/>
                </a:lnTo>
                <a:lnTo>
                  <a:pt x="65" y="409"/>
                </a:lnTo>
                <a:lnTo>
                  <a:pt x="65" y="376"/>
                </a:lnTo>
                <a:lnTo>
                  <a:pt x="62" y="345"/>
                </a:lnTo>
                <a:lnTo>
                  <a:pt x="62" y="314"/>
                </a:lnTo>
                <a:lnTo>
                  <a:pt x="60" y="285"/>
                </a:lnTo>
                <a:lnTo>
                  <a:pt x="58" y="259"/>
                </a:lnTo>
                <a:lnTo>
                  <a:pt x="55" y="233"/>
                </a:lnTo>
                <a:lnTo>
                  <a:pt x="55" y="209"/>
                </a:lnTo>
                <a:lnTo>
                  <a:pt x="53" y="190"/>
                </a:lnTo>
                <a:lnTo>
                  <a:pt x="50" y="169"/>
                </a:lnTo>
                <a:lnTo>
                  <a:pt x="48" y="152"/>
                </a:lnTo>
                <a:lnTo>
                  <a:pt x="46" y="138"/>
                </a:lnTo>
                <a:lnTo>
                  <a:pt x="43" y="124"/>
                </a:lnTo>
                <a:lnTo>
                  <a:pt x="41" y="112"/>
                </a:lnTo>
                <a:lnTo>
                  <a:pt x="39" y="102"/>
                </a:lnTo>
                <a:lnTo>
                  <a:pt x="34" y="93"/>
                </a:lnTo>
                <a:lnTo>
                  <a:pt x="31" y="86"/>
                </a:lnTo>
                <a:lnTo>
                  <a:pt x="29" y="83"/>
                </a:lnTo>
                <a:lnTo>
                  <a:pt x="22" y="76"/>
                </a:lnTo>
                <a:lnTo>
                  <a:pt x="17" y="69"/>
                </a:lnTo>
                <a:lnTo>
                  <a:pt x="12" y="62"/>
                </a:lnTo>
                <a:lnTo>
                  <a:pt x="10" y="57"/>
                </a:lnTo>
                <a:lnTo>
                  <a:pt x="5" y="50"/>
                </a:lnTo>
                <a:lnTo>
                  <a:pt x="3" y="45"/>
                </a:lnTo>
                <a:lnTo>
                  <a:pt x="3" y="40"/>
                </a:lnTo>
                <a:lnTo>
                  <a:pt x="0" y="36"/>
                </a:lnTo>
                <a:lnTo>
                  <a:pt x="0" y="31"/>
                </a:lnTo>
                <a:lnTo>
                  <a:pt x="0" y="28"/>
                </a:lnTo>
                <a:lnTo>
                  <a:pt x="3" y="24"/>
                </a:lnTo>
                <a:lnTo>
                  <a:pt x="3" y="19"/>
                </a:lnTo>
                <a:lnTo>
                  <a:pt x="5" y="17"/>
                </a:lnTo>
                <a:lnTo>
                  <a:pt x="10" y="14"/>
                </a:lnTo>
                <a:lnTo>
                  <a:pt x="17" y="9"/>
                </a:lnTo>
                <a:lnTo>
                  <a:pt x="20" y="7"/>
                </a:lnTo>
                <a:lnTo>
                  <a:pt x="22" y="5"/>
                </a:lnTo>
                <a:lnTo>
                  <a:pt x="27" y="2"/>
                </a:lnTo>
                <a:lnTo>
                  <a:pt x="31" y="2"/>
                </a:lnTo>
                <a:lnTo>
                  <a:pt x="39" y="0"/>
                </a:lnTo>
                <a:lnTo>
                  <a:pt x="43" y="0"/>
                </a:lnTo>
                <a:lnTo>
                  <a:pt x="53" y="0"/>
                </a:lnTo>
                <a:lnTo>
                  <a:pt x="60" y="2"/>
                </a:lnTo>
                <a:lnTo>
                  <a:pt x="70" y="2"/>
                </a:lnTo>
                <a:lnTo>
                  <a:pt x="79" y="5"/>
                </a:lnTo>
                <a:lnTo>
                  <a:pt x="91" y="7"/>
                </a:lnTo>
                <a:lnTo>
                  <a:pt x="100" y="12"/>
                </a:lnTo>
                <a:lnTo>
                  <a:pt x="115" y="17"/>
                </a:lnTo>
                <a:lnTo>
                  <a:pt x="127" y="21"/>
                </a:lnTo>
                <a:lnTo>
                  <a:pt x="141" y="26"/>
                </a:lnTo>
                <a:lnTo>
                  <a:pt x="155" y="33"/>
                </a:lnTo>
                <a:lnTo>
                  <a:pt x="170" y="40"/>
                </a:lnTo>
                <a:lnTo>
                  <a:pt x="184" y="47"/>
                </a:lnTo>
                <a:lnTo>
                  <a:pt x="196" y="52"/>
                </a:lnTo>
                <a:lnTo>
                  <a:pt x="208" y="59"/>
                </a:lnTo>
                <a:lnTo>
                  <a:pt x="220" y="64"/>
                </a:lnTo>
                <a:lnTo>
                  <a:pt x="229" y="71"/>
                </a:lnTo>
                <a:lnTo>
                  <a:pt x="239" y="76"/>
                </a:lnTo>
                <a:lnTo>
                  <a:pt x="246" y="81"/>
                </a:lnTo>
                <a:lnTo>
                  <a:pt x="253" y="86"/>
                </a:lnTo>
                <a:lnTo>
                  <a:pt x="260" y="90"/>
                </a:lnTo>
                <a:lnTo>
                  <a:pt x="265" y="95"/>
                </a:lnTo>
                <a:lnTo>
                  <a:pt x="270" y="100"/>
                </a:lnTo>
                <a:lnTo>
                  <a:pt x="274" y="105"/>
                </a:lnTo>
                <a:lnTo>
                  <a:pt x="279" y="109"/>
                </a:lnTo>
                <a:lnTo>
                  <a:pt x="282" y="114"/>
                </a:lnTo>
                <a:lnTo>
                  <a:pt x="284" y="119"/>
                </a:lnTo>
                <a:lnTo>
                  <a:pt x="284" y="128"/>
                </a:lnTo>
                <a:lnTo>
                  <a:pt x="282" y="138"/>
                </a:lnTo>
                <a:lnTo>
                  <a:pt x="279" y="147"/>
                </a:lnTo>
                <a:lnTo>
                  <a:pt x="277" y="157"/>
                </a:lnTo>
                <a:lnTo>
                  <a:pt x="270" y="173"/>
                </a:lnTo>
                <a:lnTo>
                  <a:pt x="260" y="193"/>
                </a:lnTo>
                <a:lnTo>
                  <a:pt x="258" y="195"/>
                </a:lnTo>
                <a:lnTo>
                  <a:pt x="255" y="202"/>
                </a:lnTo>
                <a:lnTo>
                  <a:pt x="253" y="207"/>
                </a:lnTo>
                <a:lnTo>
                  <a:pt x="251" y="216"/>
                </a:lnTo>
                <a:lnTo>
                  <a:pt x="251" y="226"/>
                </a:lnTo>
                <a:lnTo>
                  <a:pt x="248" y="238"/>
                </a:lnTo>
                <a:lnTo>
                  <a:pt x="246" y="252"/>
                </a:lnTo>
                <a:lnTo>
                  <a:pt x="243" y="266"/>
                </a:lnTo>
                <a:lnTo>
                  <a:pt x="241" y="283"/>
                </a:lnTo>
                <a:lnTo>
                  <a:pt x="239" y="302"/>
                </a:lnTo>
                <a:lnTo>
                  <a:pt x="236" y="323"/>
                </a:lnTo>
                <a:lnTo>
                  <a:pt x="234" y="345"/>
                </a:lnTo>
                <a:lnTo>
                  <a:pt x="234" y="369"/>
                </a:lnTo>
                <a:lnTo>
                  <a:pt x="232" y="395"/>
                </a:lnTo>
                <a:lnTo>
                  <a:pt x="229" y="421"/>
                </a:lnTo>
                <a:lnTo>
                  <a:pt x="227" y="449"/>
                </a:lnTo>
                <a:lnTo>
                  <a:pt x="224" y="480"/>
                </a:lnTo>
                <a:lnTo>
                  <a:pt x="224" y="514"/>
                </a:lnTo>
                <a:lnTo>
                  <a:pt x="222" y="547"/>
                </a:lnTo>
                <a:lnTo>
                  <a:pt x="220" y="583"/>
                </a:lnTo>
                <a:lnTo>
                  <a:pt x="217" y="618"/>
                </a:lnTo>
                <a:lnTo>
                  <a:pt x="217" y="659"/>
                </a:lnTo>
                <a:lnTo>
                  <a:pt x="215" y="699"/>
                </a:lnTo>
                <a:lnTo>
                  <a:pt x="212" y="742"/>
                </a:lnTo>
                <a:lnTo>
                  <a:pt x="212" y="785"/>
                </a:lnTo>
                <a:lnTo>
                  <a:pt x="210" y="830"/>
                </a:lnTo>
                <a:lnTo>
                  <a:pt x="208" y="877"/>
                </a:lnTo>
                <a:lnTo>
                  <a:pt x="208" y="927"/>
                </a:lnTo>
                <a:lnTo>
                  <a:pt x="205" y="977"/>
                </a:lnTo>
                <a:lnTo>
                  <a:pt x="205" y="1030"/>
                </a:lnTo>
                <a:lnTo>
                  <a:pt x="203" y="1084"/>
                </a:lnTo>
                <a:lnTo>
                  <a:pt x="203" y="1139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5" name="Freeform 31"/>
          <p:cNvSpPr/>
          <p:nvPr/>
        </p:nvSpPr>
        <p:spPr>
          <a:xfrm>
            <a:off x="7150100" y="1736725"/>
            <a:ext cx="339725" cy="3381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36" h="531">
                <a:moveTo>
                  <a:pt x="536" y="186"/>
                </a:moveTo>
                <a:lnTo>
                  <a:pt x="536" y="191"/>
                </a:lnTo>
                <a:lnTo>
                  <a:pt x="531" y="195"/>
                </a:lnTo>
                <a:lnTo>
                  <a:pt x="526" y="202"/>
                </a:lnTo>
                <a:lnTo>
                  <a:pt x="521" y="210"/>
                </a:lnTo>
                <a:lnTo>
                  <a:pt x="512" y="219"/>
                </a:lnTo>
                <a:lnTo>
                  <a:pt x="500" y="229"/>
                </a:lnTo>
                <a:lnTo>
                  <a:pt x="488" y="238"/>
                </a:lnTo>
                <a:lnTo>
                  <a:pt x="474" y="250"/>
                </a:lnTo>
                <a:lnTo>
                  <a:pt x="457" y="264"/>
                </a:lnTo>
                <a:lnTo>
                  <a:pt x="438" y="276"/>
                </a:lnTo>
                <a:lnTo>
                  <a:pt x="417" y="290"/>
                </a:lnTo>
                <a:lnTo>
                  <a:pt x="393" y="307"/>
                </a:lnTo>
                <a:lnTo>
                  <a:pt x="369" y="324"/>
                </a:lnTo>
                <a:lnTo>
                  <a:pt x="340" y="343"/>
                </a:lnTo>
                <a:lnTo>
                  <a:pt x="312" y="362"/>
                </a:lnTo>
                <a:lnTo>
                  <a:pt x="281" y="383"/>
                </a:lnTo>
                <a:lnTo>
                  <a:pt x="250" y="402"/>
                </a:lnTo>
                <a:lnTo>
                  <a:pt x="219" y="421"/>
                </a:lnTo>
                <a:lnTo>
                  <a:pt x="193" y="438"/>
                </a:lnTo>
                <a:lnTo>
                  <a:pt x="166" y="454"/>
                </a:lnTo>
                <a:lnTo>
                  <a:pt x="143" y="469"/>
                </a:lnTo>
                <a:lnTo>
                  <a:pt x="119" y="481"/>
                </a:lnTo>
                <a:lnTo>
                  <a:pt x="100" y="493"/>
                </a:lnTo>
                <a:lnTo>
                  <a:pt x="81" y="502"/>
                </a:lnTo>
                <a:lnTo>
                  <a:pt x="64" y="512"/>
                </a:lnTo>
                <a:lnTo>
                  <a:pt x="50" y="519"/>
                </a:lnTo>
                <a:lnTo>
                  <a:pt x="38" y="523"/>
                </a:lnTo>
                <a:lnTo>
                  <a:pt x="26" y="528"/>
                </a:lnTo>
                <a:lnTo>
                  <a:pt x="19" y="531"/>
                </a:lnTo>
                <a:lnTo>
                  <a:pt x="12" y="531"/>
                </a:lnTo>
                <a:lnTo>
                  <a:pt x="4" y="531"/>
                </a:lnTo>
                <a:lnTo>
                  <a:pt x="2" y="531"/>
                </a:lnTo>
                <a:lnTo>
                  <a:pt x="0" y="526"/>
                </a:lnTo>
                <a:lnTo>
                  <a:pt x="0" y="523"/>
                </a:lnTo>
                <a:lnTo>
                  <a:pt x="0" y="519"/>
                </a:lnTo>
                <a:lnTo>
                  <a:pt x="0" y="514"/>
                </a:lnTo>
                <a:lnTo>
                  <a:pt x="2" y="507"/>
                </a:lnTo>
                <a:lnTo>
                  <a:pt x="4" y="502"/>
                </a:lnTo>
                <a:lnTo>
                  <a:pt x="9" y="493"/>
                </a:lnTo>
                <a:lnTo>
                  <a:pt x="14" y="485"/>
                </a:lnTo>
                <a:lnTo>
                  <a:pt x="21" y="476"/>
                </a:lnTo>
                <a:lnTo>
                  <a:pt x="28" y="466"/>
                </a:lnTo>
                <a:lnTo>
                  <a:pt x="35" y="457"/>
                </a:lnTo>
                <a:lnTo>
                  <a:pt x="45" y="445"/>
                </a:lnTo>
                <a:lnTo>
                  <a:pt x="57" y="433"/>
                </a:lnTo>
                <a:lnTo>
                  <a:pt x="69" y="421"/>
                </a:lnTo>
                <a:lnTo>
                  <a:pt x="81" y="407"/>
                </a:lnTo>
                <a:lnTo>
                  <a:pt x="95" y="395"/>
                </a:lnTo>
                <a:lnTo>
                  <a:pt x="121" y="371"/>
                </a:lnTo>
                <a:lnTo>
                  <a:pt x="145" y="345"/>
                </a:lnTo>
                <a:lnTo>
                  <a:pt x="169" y="321"/>
                </a:lnTo>
                <a:lnTo>
                  <a:pt x="190" y="295"/>
                </a:lnTo>
                <a:lnTo>
                  <a:pt x="212" y="271"/>
                </a:lnTo>
                <a:lnTo>
                  <a:pt x="233" y="245"/>
                </a:lnTo>
                <a:lnTo>
                  <a:pt x="252" y="221"/>
                </a:lnTo>
                <a:lnTo>
                  <a:pt x="269" y="198"/>
                </a:lnTo>
                <a:lnTo>
                  <a:pt x="278" y="186"/>
                </a:lnTo>
                <a:lnTo>
                  <a:pt x="286" y="174"/>
                </a:lnTo>
                <a:lnTo>
                  <a:pt x="290" y="164"/>
                </a:lnTo>
                <a:lnTo>
                  <a:pt x="297" y="152"/>
                </a:lnTo>
                <a:lnTo>
                  <a:pt x="302" y="143"/>
                </a:lnTo>
                <a:lnTo>
                  <a:pt x="307" y="133"/>
                </a:lnTo>
                <a:lnTo>
                  <a:pt x="312" y="124"/>
                </a:lnTo>
                <a:lnTo>
                  <a:pt x="314" y="114"/>
                </a:lnTo>
                <a:lnTo>
                  <a:pt x="317" y="105"/>
                </a:lnTo>
                <a:lnTo>
                  <a:pt x="319" y="95"/>
                </a:lnTo>
                <a:lnTo>
                  <a:pt x="319" y="88"/>
                </a:lnTo>
                <a:lnTo>
                  <a:pt x="319" y="79"/>
                </a:lnTo>
                <a:lnTo>
                  <a:pt x="319" y="72"/>
                </a:lnTo>
                <a:lnTo>
                  <a:pt x="319" y="64"/>
                </a:lnTo>
                <a:lnTo>
                  <a:pt x="317" y="50"/>
                </a:lnTo>
                <a:lnTo>
                  <a:pt x="312" y="36"/>
                </a:lnTo>
                <a:lnTo>
                  <a:pt x="312" y="26"/>
                </a:lnTo>
                <a:lnTo>
                  <a:pt x="312" y="17"/>
                </a:lnTo>
                <a:lnTo>
                  <a:pt x="317" y="12"/>
                </a:lnTo>
                <a:lnTo>
                  <a:pt x="321" y="7"/>
                </a:lnTo>
                <a:lnTo>
                  <a:pt x="328" y="3"/>
                </a:lnTo>
                <a:lnTo>
                  <a:pt x="338" y="0"/>
                </a:lnTo>
                <a:lnTo>
                  <a:pt x="350" y="0"/>
                </a:lnTo>
                <a:lnTo>
                  <a:pt x="364" y="5"/>
                </a:lnTo>
                <a:lnTo>
                  <a:pt x="378" y="12"/>
                </a:lnTo>
                <a:lnTo>
                  <a:pt x="393" y="19"/>
                </a:lnTo>
                <a:lnTo>
                  <a:pt x="409" y="29"/>
                </a:lnTo>
                <a:lnTo>
                  <a:pt x="426" y="38"/>
                </a:lnTo>
                <a:lnTo>
                  <a:pt x="443" y="48"/>
                </a:lnTo>
                <a:lnTo>
                  <a:pt x="462" y="62"/>
                </a:lnTo>
                <a:lnTo>
                  <a:pt x="479" y="74"/>
                </a:lnTo>
                <a:lnTo>
                  <a:pt x="490" y="88"/>
                </a:lnTo>
                <a:lnTo>
                  <a:pt x="502" y="103"/>
                </a:lnTo>
                <a:lnTo>
                  <a:pt x="512" y="117"/>
                </a:lnTo>
                <a:lnTo>
                  <a:pt x="519" y="131"/>
                </a:lnTo>
                <a:lnTo>
                  <a:pt x="526" y="143"/>
                </a:lnTo>
                <a:lnTo>
                  <a:pt x="531" y="157"/>
                </a:lnTo>
                <a:lnTo>
                  <a:pt x="536" y="171"/>
                </a:lnTo>
                <a:lnTo>
                  <a:pt x="536" y="18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6" name="Freeform 32"/>
          <p:cNvSpPr/>
          <p:nvPr/>
        </p:nvSpPr>
        <p:spPr>
          <a:xfrm>
            <a:off x="6735763" y="2271713"/>
            <a:ext cx="127000" cy="9810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00" h="1546">
                <a:moveTo>
                  <a:pt x="38" y="1446"/>
                </a:moveTo>
                <a:lnTo>
                  <a:pt x="31" y="1425"/>
                </a:lnTo>
                <a:lnTo>
                  <a:pt x="24" y="1403"/>
                </a:lnTo>
                <a:lnTo>
                  <a:pt x="17" y="1384"/>
                </a:lnTo>
                <a:lnTo>
                  <a:pt x="12" y="1365"/>
                </a:lnTo>
                <a:lnTo>
                  <a:pt x="10" y="1349"/>
                </a:lnTo>
                <a:lnTo>
                  <a:pt x="5" y="1334"/>
                </a:lnTo>
                <a:lnTo>
                  <a:pt x="5" y="1322"/>
                </a:lnTo>
                <a:lnTo>
                  <a:pt x="5" y="1311"/>
                </a:lnTo>
                <a:lnTo>
                  <a:pt x="0" y="1301"/>
                </a:lnTo>
                <a:lnTo>
                  <a:pt x="0" y="1289"/>
                </a:lnTo>
                <a:lnTo>
                  <a:pt x="0" y="1275"/>
                </a:lnTo>
                <a:lnTo>
                  <a:pt x="0" y="1258"/>
                </a:lnTo>
                <a:lnTo>
                  <a:pt x="5" y="1239"/>
                </a:lnTo>
                <a:lnTo>
                  <a:pt x="8" y="1220"/>
                </a:lnTo>
                <a:lnTo>
                  <a:pt x="12" y="1199"/>
                </a:lnTo>
                <a:lnTo>
                  <a:pt x="15" y="1175"/>
                </a:lnTo>
                <a:lnTo>
                  <a:pt x="17" y="1170"/>
                </a:lnTo>
                <a:lnTo>
                  <a:pt x="17" y="1163"/>
                </a:lnTo>
                <a:lnTo>
                  <a:pt x="19" y="1156"/>
                </a:lnTo>
                <a:lnTo>
                  <a:pt x="19" y="1149"/>
                </a:lnTo>
                <a:lnTo>
                  <a:pt x="22" y="1139"/>
                </a:lnTo>
                <a:lnTo>
                  <a:pt x="24" y="1130"/>
                </a:lnTo>
                <a:lnTo>
                  <a:pt x="24" y="1120"/>
                </a:lnTo>
                <a:lnTo>
                  <a:pt x="27" y="1108"/>
                </a:lnTo>
                <a:lnTo>
                  <a:pt x="27" y="1099"/>
                </a:lnTo>
                <a:lnTo>
                  <a:pt x="29" y="1087"/>
                </a:lnTo>
                <a:lnTo>
                  <a:pt x="31" y="1073"/>
                </a:lnTo>
                <a:lnTo>
                  <a:pt x="31" y="1061"/>
                </a:lnTo>
                <a:lnTo>
                  <a:pt x="34" y="1047"/>
                </a:lnTo>
                <a:lnTo>
                  <a:pt x="36" y="1032"/>
                </a:lnTo>
                <a:lnTo>
                  <a:pt x="36" y="1018"/>
                </a:lnTo>
                <a:lnTo>
                  <a:pt x="38" y="1001"/>
                </a:lnTo>
                <a:lnTo>
                  <a:pt x="41" y="987"/>
                </a:lnTo>
                <a:lnTo>
                  <a:pt x="43" y="970"/>
                </a:lnTo>
                <a:lnTo>
                  <a:pt x="43" y="951"/>
                </a:lnTo>
                <a:lnTo>
                  <a:pt x="46" y="935"/>
                </a:lnTo>
                <a:lnTo>
                  <a:pt x="48" y="916"/>
                </a:lnTo>
                <a:lnTo>
                  <a:pt x="48" y="897"/>
                </a:lnTo>
                <a:lnTo>
                  <a:pt x="50" y="875"/>
                </a:lnTo>
                <a:lnTo>
                  <a:pt x="53" y="856"/>
                </a:lnTo>
                <a:lnTo>
                  <a:pt x="55" y="813"/>
                </a:lnTo>
                <a:lnTo>
                  <a:pt x="58" y="768"/>
                </a:lnTo>
                <a:lnTo>
                  <a:pt x="60" y="721"/>
                </a:lnTo>
                <a:lnTo>
                  <a:pt x="62" y="671"/>
                </a:lnTo>
                <a:lnTo>
                  <a:pt x="65" y="623"/>
                </a:lnTo>
                <a:lnTo>
                  <a:pt x="65" y="576"/>
                </a:lnTo>
                <a:lnTo>
                  <a:pt x="67" y="530"/>
                </a:lnTo>
                <a:lnTo>
                  <a:pt x="69" y="488"/>
                </a:lnTo>
                <a:lnTo>
                  <a:pt x="69" y="447"/>
                </a:lnTo>
                <a:lnTo>
                  <a:pt x="69" y="409"/>
                </a:lnTo>
                <a:lnTo>
                  <a:pt x="69" y="371"/>
                </a:lnTo>
                <a:lnTo>
                  <a:pt x="69" y="338"/>
                </a:lnTo>
                <a:lnTo>
                  <a:pt x="69" y="307"/>
                </a:lnTo>
                <a:lnTo>
                  <a:pt x="69" y="276"/>
                </a:lnTo>
                <a:lnTo>
                  <a:pt x="69" y="250"/>
                </a:lnTo>
                <a:lnTo>
                  <a:pt x="69" y="224"/>
                </a:lnTo>
                <a:lnTo>
                  <a:pt x="67" y="200"/>
                </a:lnTo>
                <a:lnTo>
                  <a:pt x="65" y="178"/>
                </a:lnTo>
                <a:lnTo>
                  <a:pt x="65" y="159"/>
                </a:lnTo>
                <a:lnTo>
                  <a:pt x="62" y="143"/>
                </a:lnTo>
                <a:lnTo>
                  <a:pt x="60" y="129"/>
                </a:lnTo>
                <a:lnTo>
                  <a:pt x="60" y="117"/>
                </a:lnTo>
                <a:lnTo>
                  <a:pt x="58" y="105"/>
                </a:lnTo>
                <a:lnTo>
                  <a:pt x="58" y="93"/>
                </a:lnTo>
                <a:lnTo>
                  <a:pt x="58" y="81"/>
                </a:lnTo>
                <a:lnTo>
                  <a:pt x="58" y="71"/>
                </a:lnTo>
                <a:lnTo>
                  <a:pt x="60" y="62"/>
                </a:lnTo>
                <a:lnTo>
                  <a:pt x="60" y="52"/>
                </a:lnTo>
                <a:lnTo>
                  <a:pt x="62" y="43"/>
                </a:lnTo>
                <a:lnTo>
                  <a:pt x="65" y="36"/>
                </a:lnTo>
                <a:lnTo>
                  <a:pt x="67" y="29"/>
                </a:lnTo>
                <a:lnTo>
                  <a:pt x="69" y="24"/>
                </a:lnTo>
                <a:lnTo>
                  <a:pt x="74" y="19"/>
                </a:lnTo>
                <a:lnTo>
                  <a:pt x="77" y="14"/>
                </a:lnTo>
                <a:lnTo>
                  <a:pt x="81" y="10"/>
                </a:lnTo>
                <a:lnTo>
                  <a:pt x="86" y="7"/>
                </a:lnTo>
                <a:lnTo>
                  <a:pt x="89" y="5"/>
                </a:lnTo>
                <a:lnTo>
                  <a:pt x="91" y="3"/>
                </a:lnTo>
                <a:lnTo>
                  <a:pt x="96" y="3"/>
                </a:lnTo>
                <a:lnTo>
                  <a:pt x="100" y="0"/>
                </a:lnTo>
                <a:lnTo>
                  <a:pt x="105" y="0"/>
                </a:lnTo>
                <a:lnTo>
                  <a:pt x="112" y="0"/>
                </a:lnTo>
                <a:lnTo>
                  <a:pt x="119" y="0"/>
                </a:lnTo>
                <a:lnTo>
                  <a:pt x="127" y="0"/>
                </a:lnTo>
                <a:lnTo>
                  <a:pt x="134" y="3"/>
                </a:lnTo>
                <a:lnTo>
                  <a:pt x="143" y="5"/>
                </a:lnTo>
                <a:lnTo>
                  <a:pt x="150" y="7"/>
                </a:lnTo>
                <a:lnTo>
                  <a:pt x="160" y="10"/>
                </a:lnTo>
                <a:lnTo>
                  <a:pt x="170" y="14"/>
                </a:lnTo>
                <a:lnTo>
                  <a:pt x="179" y="19"/>
                </a:lnTo>
                <a:lnTo>
                  <a:pt x="191" y="26"/>
                </a:lnTo>
                <a:lnTo>
                  <a:pt x="200" y="31"/>
                </a:lnTo>
                <a:lnTo>
                  <a:pt x="200" y="67"/>
                </a:lnTo>
                <a:lnTo>
                  <a:pt x="198" y="102"/>
                </a:lnTo>
                <a:lnTo>
                  <a:pt x="198" y="136"/>
                </a:lnTo>
                <a:lnTo>
                  <a:pt x="198" y="169"/>
                </a:lnTo>
                <a:lnTo>
                  <a:pt x="196" y="202"/>
                </a:lnTo>
                <a:lnTo>
                  <a:pt x="196" y="233"/>
                </a:lnTo>
                <a:lnTo>
                  <a:pt x="196" y="264"/>
                </a:lnTo>
                <a:lnTo>
                  <a:pt x="193" y="295"/>
                </a:lnTo>
                <a:lnTo>
                  <a:pt x="193" y="326"/>
                </a:lnTo>
                <a:lnTo>
                  <a:pt x="193" y="354"/>
                </a:lnTo>
                <a:lnTo>
                  <a:pt x="193" y="383"/>
                </a:lnTo>
                <a:lnTo>
                  <a:pt x="191" y="412"/>
                </a:lnTo>
                <a:lnTo>
                  <a:pt x="191" y="438"/>
                </a:lnTo>
                <a:lnTo>
                  <a:pt x="191" y="464"/>
                </a:lnTo>
                <a:lnTo>
                  <a:pt x="191" y="490"/>
                </a:lnTo>
                <a:lnTo>
                  <a:pt x="189" y="514"/>
                </a:lnTo>
                <a:lnTo>
                  <a:pt x="189" y="540"/>
                </a:lnTo>
                <a:lnTo>
                  <a:pt x="189" y="564"/>
                </a:lnTo>
                <a:lnTo>
                  <a:pt x="189" y="585"/>
                </a:lnTo>
                <a:lnTo>
                  <a:pt x="186" y="609"/>
                </a:lnTo>
                <a:lnTo>
                  <a:pt x="186" y="630"/>
                </a:lnTo>
                <a:lnTo>
                  <a:pt x="186" y="652"/>
                </a:lnTo>
                <a:lnTo>
                  <a:pt x="186" y="673"/>
                </a:lnTo>
                <a:lnTo>
                  <a:pt x="184" y="692"/>
                </a:lnTo>
                <a:lnTo>
                  <a:pt x="184" y="711"/>
                </a:lnTo>
                <a:lnTo>
                  <a:pt x="184" y="730"/>
                </a:lnTo>
                <a:lnTo>
                  <a:pt x="184" y="749"/>
                </a:lnTo>
                <a:lnTo>
                  <a:pt x="181" y="766"/>
                </a:lnTo>
                <a:lnTo>
                  <a:pt x="179" y="802"/>
                </a:lnTo>
                <a:lnTo>
                  <a:pt x="179" y="833"/>
                </a:lnTo>
                <a:lnTo>
                  <a:pt x="174" y="892"/>
                </a:lnTo>
                <a:lnTo>
                  <a:pt x="172" y="951"/>
                </a:lnTo>
                <a:lnTo>
                  <a:pt x="167" y="1070"/>
                </a:lnTo>
                <a:lnTo>
                  <a:pt x="162" y="1192"/>
                </a:lnTo>
                <a:lnTo>
                  <a:pt x="158" y="1251"/>
                </a:lnTo>
                <a:lnTo>
                  <a:pt x="155" y="1311"/>
                </a:lnTo>
                <a:lnTo>
                  <a:pt x="153" y="1341"/>
                </a:lnTo>
                <a:lnTo>
                  <a:pt x="150" y="1368"/>
                </a:lnTo>
                <a:lnTo>
                  <a:pt x="148" y="1391"/>
                </a:lnTo>
                <a:lnTo>
                  <a:pt x="146" y="1415"/>
                </a:lnTo>
                <a:lnTo>
                  <a:pt x="143" y="1437"/>
                </a:lnTo>
                <a:lnTo>
                  <a:pt x="141" y="1456"/>
                </a:lnTo>
                <a:lnTo>
                  <a:pt x="141" y="1472"/>
                </a:lnTo>
                <a:lnTo>
                  <a:pt x="139" y="1489"/>
                </a:lnTo>
                <a:lnTo>
                  <a:pt x="136" y="1501"/>
                </a:lnTo>
                <a:lnTo>
                  <a:pt x="134" y="1513"/>
                </a:lnTo>
                <a:lnTo>
                  <a:pt x="131" y="1522"/>
                </a:lnTo>
                <a:lnTo>
                  <a:pt x="129" y="1532"/>
                </a:lnTo>
                <a:lnTo>
                  <a:pt x="127" y="1536"/>
                </a:lnTo>
                <a:lnTo>
                  <a:pt x="124" y="1541"/>
                </a:lnTo>
                <a:lnTo>
                  <a:pt x="122" y="1544"/>
                </a:lnTo>
                <a:lnTo>
                  <a:pt x="119" y="1546"/>
                </a:lnTo>
                <a:lnTo>
                  <a:pt x="115" y="1544"/>
                </a:lnTo>
                <a:lnTo>
                  <a:pt x="112" y="1544"/>
                </a:lnTo>
                <a:lnTo>
                  <a:pt x="108" y="1541"/>
                </a:lnTo>
                <a:lnTo>
                  <a:pt x="103" y="1539"/>
                </a:lnTo>
                <a:lnTo>
                  <a:pt x="98" y="1534"/>
                </a:lnTo>
                <a:lnTo>
                  <a:pt x="93" y="1529"/>
                </a:lnTo>
                <a:lnTo>
                  <a:pt x="89" y="1525"/>
                </a:lnTo>
                <a:lnTo>
                  <a:pt x="84" y="1520"/>
                </a:lnTo>
                <a:lnTo>
                  <a:pt x="79" y="1513"/>
                </a:lnTo>
                <a:lnTo>
                  <a:pt x="74" y="1506"/>
                </a:lnTo>
                <a:lnTo>
                  <a:pt x="67" y="1496"/>
                </a:lnTo>
                <a:lnTo>
                  <a:pt x="62" y="1489"/>
                </a:lnTo>
                <a:lnTo>
                  <a:pt x="58" y="1479"/>
                </a:lnTo>
                <a:lnTo>
                  <a:pt x="50" y="1467"/>
                </a:lnTo>
                <a:lnTo>
                  <a:pt x="46" y="1458"/>
                </a:lnTo>
                <a:lnTo>
                  <a:pt x="38" y="144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7" name="Freeform 33"/>
          <p:cNvSpPr/>
          <p:nvPr/>
        </p:nvSpPr>
        <p:spPr>
          <a:xfrm>
            <a:off x="6826250" y="2198688"/>
            <a:ext cx="604838" cy="1165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51" h="1836">
                <a:moveTo>
                  <a:pt x="570" y="1515"/>
                </a:moveTo>
                <a:lnTo>
                  <a:pt x="553" y="1498"/>
                </a:lnTo>
                <a:lnTo>
                  <a:pt x="536" y="1484"/>
                </a:lnTo>
                <a:lnTo>
                  <a:pt x="522" y="1469"/>
                </a:lnTo>
                <a:lnTo>
                  <a:pt x="510" y="1457"/>
                </a:lnTo>
                <a:lnTo>
                  <a:pt x="498" y="1446"/>
                </a:lnTo>
                <a:lnTo>
                  <a:pt x="489" y="1436"/>
                </a:lnTo>
                <a:lnTo>
                  <a:pt x="479" y="1427"/>
                </a:lnTo>
                <a:lnTo>
                  <a:pt x="472" y="1417"/>
                </a:lnTo>
                <a:lnTo>
                  <a:pt x="465" y="1410"/>
                </a:lnTo>
                <a:lnTo>
                  <a:pt x="460" y="1403"/>
                </a:lnTo>
                <a:lnTo>
                  <a:pt x="455" y="1398"/>
                </a:lnTo>
                <a:lnTo>
                  <a:pt x="453" y="1393"/>
                </a:lnTo>
                <a:lnTo>
                  <a:pt x="451" y="1388"/>
                </a:lnTo>
                <a:lnTo>
                  <a:pt x="451" y="1384"/>
                </a:lnTo>
                <a:lnTo>
                  <a:pt x="451" y="1381"/>
                </a:lnTo>
                <a:lnTo>
                  <a:pt x="453" y="1379"/>
                </a:lnTo>
                <a:lnTo>
                  <a:pt x="455" y="1377"/>
                </a:lnTo>
                <a:lnTo>
                  <a:pt x="458" y="1374"/>
                </a:lnTo>
                <a:lnTo>
                  <a:pt x="462" y="1374"/>
                </a:lnTo>
                <a:lnTo>
                  <a:pt x="467" y="1374"/>
                </a:lnTo>
                <a:lnTo>
                  <a:pt x="474" y="1372"/>
                </a:lnTo>
                <a:lnTo>
                  <a:pt x="479" y="1374"/>
                </a:lnTo>
                <a:lnTo>
                  <a:pt x="489" y="1374"/>
                </a:lnTo>
                <a:lnTo>
                  <a:pt x="496" y="1374"/>
                </a:lnTo>
                <a:lnTo>
                  <a:pt x="505" y="1377"/>
                </a:lnTo>
                <a:lnTo>
                  <a:pt x="515" y="1377"/>
                </a:lnTo>
                <a:lnTo>
                  <a:pt x="527" y="1379"/>
                </a:lnTo>
                <a:lnTo>
                  <a:pt x="536" y="1381"/>
                </a:lnTo>
                <a:lnTo>
                  <a:pt x="551" y="1384"/>
                </a:lnTo>
                <a:lnTo>
                  <a:pt x="562" y="1386"/>
                </a:lnTo>
                <a:lnTo>
                  <a:pt x="577" y="1388"/>
                </a:lnTo>
                <a:lnTo>
                  <a:pt x="591" y="1391"/>
                </a:lnTo>
                <a:lnTo>
                  <a:pt x="605" y="1396"/>
                </a:lnTo>
                <a:lnTo>
                  <a:pt x="620" y="1398"/>
                </a:lnTo>
                <a:lnTo>
                  <a:pt x="634" y="1403"/>
                </a:lnTo>
                <a:lnTo>
                  <a:pt x="646" y="1405"/>
                </a:lnTo>
                <a:lnTo>
                  <a:pt x="658" y="1407"/>
                </a:lnTo>
                <a:lnTo>
                  <a:pt x="670" y="1407"/>
                </a:lnTo>
                <a:lnTo>
                  <a:pt x="679" y="1410"/>
                </a:lnTo>
                <a:lnTo>
                  <a:pt x="689" y="1410"/>
                </a:lnTo>
                <a:lnTo>
                  <a:pt x="698" y="1410"/>
                </a:lnTo>
                <a:lnTo>
                  <a:pt x="705" y="1407"/>
                </a:lnTo>
                <a:lnTo>
                  <a:pt x="713" y="1407"/>
                </a:lnTo>
                <a:lnTo>
                  <a:pt x="720" y="1405"/>
                </a:lnTo>
                <a:lnTo>
                  <a:pt x="727" y="1403"/>
                </a:lnTo>
                <a:lnTo>
                  <a:pt x="732" y="1398"/>
                </a:lnTo>
                <a:lnTo>
                  <a:pt x="744" y="1391"/>
                </a:lnTo>
                <a:lnTo>
                  <a:pt x="744" y="1388"/>
                </a:lnTo>
                <a:lnTo>
                  <a:pt x="746" y="1384"/>
                </a:lnTo>
                <a:lnTo>
                  <a:pt x="748" y="1379"/>
                </a:lnTo>
                <a:lnTo>
                  <a:pt x="751" y="1374"/>
                </a:lnTo>
                <a:lnTo>
                  <a:pt x="753" y="1369"/>
                </a:lnTo>
                <a:lnTo>
                  <a:pt x="753" y="1362"/>
                </a:lnTo>
                <a:lnTo>
                  <a:pt x="755" y="1358"/>
                </a:lnTo>
                <a:lnTo>
                  <a:pt x="758" y="1348"/>
                </a:lnTo>
                <a:lnTo>
                  <a:pt x="760" y="1341"/>
                </a:lnTo>
                <a:lnTo>
                  <a:pt x="760" y="1331"/>
                </a:lnTo>
                <a:lnTo>
                  <a:pt x="763" y="1322"/>
                </a:lnTo>
                <a:lnTo>
                  <a:pt x="763" y="1310"/>
                </a:lnTo>
                <a:lnTo>
                  <a:pt x="765" y="1300"/>
                </a:lnTo>
                <a:lnTo>
                  <a:pt x="765" y="1286"/>
                </a:lnTo>
                <a:lnTo>
                  <a:pt x="767" y="1274"/>
                </a:lnTo>
                <a:lnTo>
                  <a:pt x="767" y="1260"/>
                </a:lnTo>
                <a:lnTo>
                  <a:pt x="770" y="1246"/>
                </a:lnTo>
                <a:lnTo>
                  <a:pt x="770" y="1232"/>
                </a:lnTo>
                <a:lnTo>
                  <a:pt x="772" y="1217"/>
                </a:lnTo>
                <a:lnTo>
                  <a:pt x="772" y="1201"/>
                </a:lnTo>
                <a:lnTo>
                  <a:pt x="772" y="1184"/>
                </a:lnTo>
                <a:lnTo>
                  <a:pt x="775" y="1165"/>
                </a:lnTo>
                <a:lnTo>
                  <a:pt x="775" y="1146"/>
                </a:lnTo>
                <a:lnTo>
                  <a:pt x="775" y="1127"/>
                </a:lnTo>
                <a:lnTo>
                  <a:pt x="775" y="1108"/>
                </a:lnTo>
                <a:lnTo>
                  <a:pt x="777" y="1086"/>
                </a:lnTo>
                <a:lnTo>
                  <a:pt x="777" y="1065"/>
                </a:lnTo>
                <a:lnTo>
                  <a:pt x="777" y="1044"/>
                </a:lnTo>
                <a:lnTo>
                  <a:pt x="777" y="1020"/>
                </a:lnTo>
                <a:lnTo>
                  <a:pt x="777" y="996"/>
                </a:lnTo>
                <a:lnTo>
                  <a:pt x="777" y="972"/>
                </a:lnTo>
                <a:lnTo>
                  <a:pt x="777" y="949"/>
                </a:lnTo>
                <a:lnTo>
                  <a:pt x="777" y="899"/>
                </a:lnTo>
                <a:lnTo>
                  <a:pt x="777" y="851"/>
                </a:lnTo>
                <a:lnTo>
                  <a:pt x="777" y="803"/>
                </a:lnTo>
                <a:lnTo>
                  <a:pt x="777" y="761"/>
                </a:lnTo>
                <a:lnTo>
                  <a:pt x="777" y="720"/>
                </a:lnTo>
                <a:lnTo>
                  <a:pt x="777" y="680"/>
                </a:lnTo>
                <a:lnTo>
                  <a:pt x="777" y="642"/>
                </a:lnTo>
                <a:lnTo>
                  <a:pt x="775" y="608"/>
                </a:lnTo>
                <a:lnTo>
                  <a:pt x="775" y="575"/>
                </a:lnTo>
                <a:lnTo>
                  <a:pt x="775" y="544"/>
                </a:lnTo>
                <a:lnTo>
                  <a:pt x="775" y="516"/>
                </a:lnTo>
                <a:lnTo>
                  <a:pt x="772" y="490"/>
                </a:lnTo>
                <a:lnTo>
                  <a:pt x="770" y="466"/>
                </a:lnTo>
                <a:lnTo>
                  <a:pt x="770" y="444"/>
                </a:lnTo>
                <a:lnTo>
                  <a:pt x="767" y="423"/>
                </a:lnTo>
                <a:lnTo>
                  <a:pt x="765" y="406"/>
                </a:lnTo>
                <a:lnTo>
                  <a:pt x="760" y="375"/>
                </a:lnTo>
                <a:lnTo>
                  <a:pt x="758" y="347"/>
                </a:lnTo>
                <a:lnTo>
                  <a:pt x="753" y="321"/>
                </a:lnTo>
                <a:lnTo>
                  <a:pt x="748" y="294"/>
                </a:lnTo>
                <a:lnTo>
                  <a:pt x="744" y="273"/>
                </a:lnTo>
                <a:lnTo>
                  <a:pt x="739" y="254"/>
                </a:lnTo>
                <a:lnTo>
                  <a:pt x="734" y="237"/>
                </a:lnTo>
                <a:lnTo>
                  <a:pt x="732" y="221"/>
                </a:lnTo>
                <a:lnTo>
                  <a:pt x="724" y="209"/>
                </a:lnTo>
                <a:lnTo>
                  <a:pt x="717" y="199"/>
                </a:lnTo>
                <a:lnTo>
                  <a:pt x="708" y="190"/>
                </a:lnTo>
                <a:lnTo>
                  <a:pt x="698" y="183"/>
                </a:lnTo>
                <a:lnTo>
                  <a:pt x="684" y="176"/>
                </a:lnTo>
                <a:lnTo>
                  <a:pt x="670" y="171"/>
                </a:lnTo>
                <a:lnTo>
                  <a:pt x="655" y="166"/>
                </a:lnTo>
                <a:lnTo>
                  <a:pt x="639" y="161"/>
                </a:lnTo>
                <a:lnTo>
                  <a:pt x="632" y="159"/>
                </a:lnTo>
                <a:lnTo>
                  <a:pt x="624" y="159"/>
                </a:lnTo>
                <a:lnTo>
                  <a:pt x="617" y="159"/>
                </a:lnTo>
                <a:lnTo>
                  <a:pt x="610" y="159"/>
                </a:lnTo>
                <a:lnTo>
                  <a:pt x="601" y="159"/>
                </a:lnTo>
                <a:lnTo>
                  <a:pt x="589" y="159"/>
                </a:lnTo>
                <a:lnTo>
                  <a:pt x="579" y="159"/>
                </a:lnTo>
                <a:lnTo>
                  <a:pt x="567" y="159"/>
                </a:lnTo>
                <a:lnTo>
                  <a:pt x="553" y="161"/>
                </a:lnTo>
                <a:lnTo>
                  <a:pt x="539" y="161"/>
                </a:lnTo>
                <a:lnTo>
                  <a:pt x="524" y="164"/>
                </a:lnTo>
                <a:lnTo>
                  <a:pt x="508" y="166"/>
                </a:lnTo>
                <a:lnTo>
                  <a:pt x="491" y="168"/>
                </a:lnTo>
                <a:lnTo>
                  <a:pt x="474" y="171"/>
                </a:lnTo>
                <a:lnTo>
                  <a:pt x="455" y="173"/>
                </a:lnTo>
                <a:lnTo>
                  <a:pt x="436" y="176"/>
                </a:lnTo>
                <a:lnTo>
                  <a:pt x="417" y="178"/>
                </a:lnTo>
                <a:lnTo>
                  <a:pt x="396" y="180"/>
                </a:lnTo>
                <a:lnTo>
                  <a:pt x="372" y="185"/>
                </a:lnTo>
                <a:lnTo>
                  <a:pt x="350" y="187"/>
                </a:lnTo>
                <a:lnTo>
                  <a:pt x="327" y="192"/>
                </a:lnTo>
                <a:lnTo>
                  <a:pt x="300" y="197"/>
                </a:lnTo>
                <a:lnTo>
                  <a:pt x="274" y="199"/>
                </a:lnTo>
                <a:lnTo>
                  <a:pt x="248" y="204"/>
                </a:lnTo>
                <a:lnTo>
                  <a:pt x="219" y="209"/>
                </a:lnTo>
                <a:lnTo>
                  <a:pt x="191" y="214"/>
                </a:lnTo>
                <a:lnTo>
                  <a:pt x="162" y="218"/>
                </a:lnTo>
                <a:lnTo>
                  <a:pt x="131" y="223"/>
                </a:lnTo>
                <a:lnTo>
                  <a:pt x="100" y="230"/>
                </a:lnTo>
                <a:lnTo>
                  <a:pt x="67" y="235"/>
                </a:lnTo>
                <a:lnTo>
                  <a:pt x="34" y="240"/>
                </a:lnTo>
                <a:lnTo>
                  <a:pt x="0" y="247"/>
                </a:lnTo>
                <a:lnTo>
                  <a:pt x="0" y="147"/>
                </a:lnTo>
                <a:lnTo>
                  <a:pt x="24" y="147"/>
                </a:lnTo>
                <a:lnTo>
                  <a:pt x="48" y="145"/>
                </a:lnTo>
                <a:lnTo>
                  <a:pt x="74" y="142"/>
                </a:lnTo>
                <a:lnTo>
                  <a:pt x="105" y="140"/>
                </a:lnTo>
                <a:lnTo>
                  <a:pt x="136" y="133"/>
                </a:lnTo>
                <a:lnTo>
                  <a:pt x="169" y="128"/>
                </a:lnTo>
                <a:lnTo>
                  <a:pt x="205" y="121"/>
                </a:lnTo>
                <a:lnTo>
                  <a:pt x="243" y="111"/>
                </a:lnTo>
                <a:lnTo>
                  <a:pt x="281" y="107"/>
                </a:lnTo>
                <a:lnTo>
                  <a:pt x="317" y="99"/>
                </a:lnTo>
                <a:lnTo>
                  <a:pt x="353" y="92"/>
                </a:lnTo>
                <a:lnTo>
                  <a:pt x="386" y="88"/>
                </a:lnTo>
                <a:lnTo>
                  <a:pt x="417" y="80"/>
                </a:lnTo>
                <a:lnTo>
                  <a:pt x="448" y="73"/>
                </a:lnTo>
                <a:lnTo>
                  <a:pt x="479" y="66"/>
                </a:lnTo>
                <a:lnTo>
                  <a:pt x="510" y="61"/>
                </a:lnTo>
                <a:lnTo>
                  <a:pt x="524" y="59"/>
                </a:lnTo>
                <a:lnTo>
                  <a:pt x="539" y="57"/>
                </a:lnTo>
                <a:lnTo>
                  <a:pt x="553" y="54"/>
                </a:lnTo>
                <a:lnTo>
                  <a:pt x="565" y="52"/>
                </a:lnTo>
                <a:lnTo>
                  <a:pt x="577" y="50"/>
                </a:lnTo>
                <a:lnTo>
                  <a:pt x="586" y="47"/>
                </a:lnTo>
                <a:lnTo>
                  <a:pt x="598" y="45"/>
                </a:lnTo>
                <a:lnTo>
                  <a:pt x="605" y="42"/>
                </a:lnTo>
                <a:lnTo>
                  <a:pt x="615" y="40"/>
                </a:lnTo>
                <a:lnTo>
                  <a:pt x="622" y="38"/>
                </a:lnTo>
                <a:lnTo>
                  <a:pt x="629" y="38"/>
                </a:lnTo>
                <a:lnTo>
                  <a:pt x="634" y="35"/>
                </a:lnTo>
                <a:lnTo>
                  <a:pt x="639" y="33"/>
                </a:lnTo>
                <a:lnTo>
                  <a:pt x="643" y="31"/>
                </a:lnTo>
                <a:lnTo>
                  <a:pt x="648" y="28"/>
                </a:lnTo>
                <a:lnTo>
                  <a:pt x="651" y="26"/>
                </a:lnTo>
                <a:lnTo>
                  <a:pt x="658" y="16"/>
                </a:lnTo>
                <a:lnTo>
                  <a:pt x="665" y="11"/>
                </a:lnTo>
                <a:lnTo>
                  <a:pt x="670" y="9"/>
                </a:lnTo>
                <a:lnTo>
                  <a:pt x="677" y="4"/>
                </a:lnTo>
                <a:lnTo>
                  <a:pt x="686" y="2"/>
                </a:lnTo>
                <a:lnTo>
                  <a:pt x="696" y="2"/>
                </a:lnTo>
                <a:lnTo>
                  <a:pt x="708" y="0"/>
                </a:lnTo>
                <a:lnTo>
                  <a:pt x="717" y="4"/>
                </a:lnTo>
                <a:lnTo>
                  <a:pt x="729" y="9"/>
                </a:lnTo>
                <a:lnTo>
                  <a:pt x="744" y="16"/>
                </a:lnTo>
                <a:lnTo>
                  <a:pt x="760" y="21"/>
                </a:lnTo>
                <a:lnTo>
                  <a:pt x="779" y="31"/>
                </a:lnTo>
                <a:lnTo>
                  <a:pt x="798" y="38"/>
                </a:lnTo>
                <a:lnTo>
                  <a:pt x="822" y="50"/>
                </a:lnTo>
                <a:lnTo>
                  <a:pt x="834" y="54"/>
                </a:lnTo>
                <a:lnTo>
                  <a:pt x="846" y="61"/>
                </a:lnTo>
                <a:lnTo>
                  <a:pt x="867" y="76"/>
                </a:lnTo>
                <a:lnTo>
                  <a:pt x="886" y="88"/>
                </a:lnTo>
                <a:lnTo>
                  <a:pt x="903" y="99"/>
                </a:lnTo>
                <a:lnTo>
                  <a:pt x="917" y="109"/>
                </a:lnTo>
                <a:lnTo>
                  <a:pt x="929" y="116"/>
                </a:lnTo>
                <a:lnTo>
                  <a:pt x="939" y="123"/>
                </a:lnTo>
                <a:lnTo>
                  <a:pt x="946" y="130"/>
                </a:lnTo>
                <a:lnTo>
                  <a:pt x="951" y="135"/>
                </a:lnTo>
                <a:lnTo>
                  <a:pt x="951" y="145"/>
                </a:lnTo>
                <a:lnTo>
                  <a:pt x="948" y="154"/>
                </a:lnTo>
                <a:lnTo>
                  <a:pt x="946" y="164"/>
                </a:lnTo>
                <a:lnTo>
                  <a:pt x="944" y="171"/>
                </a:lnTo>
                <a:lnTo>
                  <a:pt x="941" y="178"/>
                </a:lnTo>
                <a:lnTo>
                  <a:pt x="936" y="185"/>
                </a:lnTo>
                <a:lnTo>
                  <a:pt x="932" y="192"/>
                </a:lnTo>
                <a:lnTo>
                  <a:pt x="927" y="197"/>
                </a:lnTo>
                <a:lnTo>
                  <a:pt x="927" y="199"/>
                </a:lnTo>
                <a:lnTo>
                  <a:pt x="925" y="204"/>
                </a:lnTo>
                <a:lnTo>
                  <a:pt x="922" y="207"/>
                </a:lnTo>
                <a:lnTo>
                  <a:pt x="920" y="211"/>
                </a:lnTo>
                <a:lnTo>
                  <a:pt x="920" y="216"/>
                </a:lnTo>
                <a:lnTo>
                  <a:pt x="917" y="223"/>
                </a:lnTo>
                <a:lnTo>
                  <a:pt x="915" y="230"/>
                </a:lnTo>
                <a:lnTo>
                  <a:pt x="915" y="237"/>
                </a:lnTo>
                <a:lnTo>
                  <a:pt x="913" y="245"/>
                </a:lnTo>
                <a:lnTo>
                  <a:pt x="913" y="252"/>
                </a:lnTo>
                <a:lnTo>
                  <a:pt x="913" y="261"/>
                </a:lnTo>
                <a:lnTo>
                  <a:pt x="910" y="271"/>
                </a:lnTo>
                <a:lnTo>
                  <a:pt x="910" y="280"/>
                </a:lnTo>
                <a:lnTo>
                  <a:pt x="910" y="292"/>
                </a:lnTo>
                <a:lnTo>
                  <a:pt x="910" y="304"/>
                </a:lnTo>
                <a:lnTo>
                  <a:pt x="910" y="316"/>
                </a:lnTo>
                <a:lnTo>
                  <a:pt x="908" y="328"/>
                </a:lnTo>
                <a:lnTo>
                  <a:pt x="908" y="342"/>
                </a:lnTo>
                <a:lnTo>
                  <a:pt x="908" y="356"/>
                </a:lnTo>
                <a:lnTo>
                  <a:pt x="908" y="371"/>
                </a:lnTo>
                <a:lnTo>
                  <a:pt x="910" y="385"/>
                </a:lnTo>
                <a:lnTo>
                  <a:pt x="910" y="402"/>
                </a:lnTo>
                <a:lnTo>
                  <a:pt x="910" y="418"/>
                </a:lnTo>
                <a:lnTo>
                  <a:pt x="910" y="435"/>
                </a:lnTo>
                <a:lnTo>
                  <a:pt x="910" y="451"/>
                </a:lnTo>
                <a:lnTo>
                  <a:pt x="910" y="470"/>
                </a:lnTo>
                <a:lnTo>
                  <a:pt x="913" y="509"/>
                </a:lnTo>
                <a:lnTo>
                  <a:pt x="915" y="549"/>
                </a:lnTo>
                <a:lnTo>
                  <a:pt x="917" y="592"/>
                </a:lnTo>
                <a:lnTo>
                  <a:pt x="917" y="635"/>
                </a:lnTo>
                <a:lnTo>
                  <a:pt x="920" y="677"/>
                </a:lnTo>
                <a:lnTo>
                  <a:pt x="922" y="718"/>
                </a:lnTo>
                <a:lnTo>
                  <a:pt x="925" y="756"/>
                </a:lnTo>
                <a:lnTo>
                  <a:pt x="927" y="794"/>
                </a:lnTo>
                <a:lnTo>
                  <a:pt x="929" y="832"/>
                </a:lnTo>
                <a:lnTo>
                  <a:pt x="932" y="868"/>
                </a:lnTo>
                <a:lnTo>
                  <a:pt x="934" y="901"/>
                </a:lnTo>
                <a:lnTo>
                  <a:pt x="936" y="934"/>
                </a:lnTo>
                <a:lnTo>
                  <a:pt x="939" y="965"/>
                </a:lnTo>
                <a:lnTo>
                  <a:pt x="941" y="996"/>
                </a:lnTo>
                <a:lnTo>
                  <a:pt x="944" y="1022"/>
                </a:lnTo>
                <a:lnTo>
                  <a:pt x="944" y="1051"/>
                </a:lnTo>
                <a:lnTo>
                  <a:pt x="946" y="1075"/>
                </a:lnTo>
                <a:lnTo>
                  <a:pt x="948" y="1098"/>
                </a:lnTo>
                <a:lnTo>
                  <a:pt x="951" y="1120"/>
                </a:lnTo>
                <a:lnTo>
                  <a:pt x="951" y="1165"/>
                </a:lnTo>
                <a:lnTo>
                  <a:pt x="948" y="1212"/>
                </a:lnTo>
                <a:lnTo>
                  <a:pt x="946" y="1258"/>
                </a:lnTo>
                <a:lnTo>
                  <a:pt x="944" y="1305"/>
                </a:lnTo>
                <a:lnTo>
                  <a:pt x="936" y="1396"/>
                </a:lnTo>
                <a:lnTo>
                  <a:pt x="927" y="1488"/>
                </a:lnTo>
                <a:lnTo>
                  <a:pt x="925" y="1512"/>
                </a:lnTo>
                <a:lnTo>
                  <a:pt x="922" y="1534"/>
                </a:lnTo>
                <a:lnTo>
                  <a:pt x="920" y="1555"/>
                </a:lnTo>
                <a:lnTo>
                  <a:pt x="915" y="1574"/>
                </a:lnTo>
                <a:lnTo>
                  <a:pt x="910" y="1593"/>
                </a:lnTo>
                <a:lnTo>
                  <a:pt x="906" y="1612"/>
                </a:lnTo>
                <a:lnTo>
                  <a:pt x="901" y="1631"/>
                </a:lnTo>
                <a:lnTo>
                  <a:pt x="896" y="1648"/>
                </a:lnTo>
                <a:lnTo>
                  <a:pt x="891" y="1664"/>
                </a:lnTo>
                <a:lnTo>
                  <a:pt x="884" y="1679"/>
                </a:lnTo>
                <a:lnTo>
                  <a:pt x="879" y="1695"/>
                </a:lnTo>
                <a:lnTo>
                  <a:pt x="872" y="1710"/>
                </a:lnTo>
                <a:lnTo>
                  <a:pt x="865" y="1721"/>
                </a:lnTo>
                <a:lnTo>
                  <a:pt x="860" y="1736"/>
                </a:lnTo>
                <a:lnTo>
                  <a:pt x="853" y="1748"/>
                </a:lnTo>
                <a:lnTo>
                  <a:pt x="846" y="1759"/>
                </a:lnTo>
                <a:lnTo>
                  <a:pt x="841" y="1771"/>
                </a:lnTo>
                <a:lnTo>
                  <a:pt x="834" y="1781"/>
                </a:lnTo>
                <a:lnTo>
                  <a:pt x="827" y="1790"/>
                </a:lnTo>
                <a:lnTo>
                  <a:pt x="822" y="1800"/>
                </a:lnTo>
                <a:lnTo>
                  <a:pt x="815" y="1807"/>
                </a:lnTo>
                <a:lnTo>
                  <a:pt x="808" y="1814"/>
                </a:lnTo>
                <a:lnTo>
                  <a:pt x="803" y="1819"/>
                </a:lnTo>
                <a:lnTo>
                  <a:pt x="796" y="1824"/>
                </a:lnTo>
                <a:lnTo>
                  <a:pt x="791" y="1828"/>
                </a:lnTo>
                <a:lnTo>
                  <a:pt x="784" y="1831"/>
                </a:lnTo>
                <a:lnTo>
                  <a:pt x="779" y="1833"/>
                </a:lnTo>
                <a:lnTo>
                  <a:pt x="775" y="1836"/>
                </a:lnTo>
                <a:lnTo>
                  <a:pt x="767" y="1836"/>
                </a:lnTo>
                <a:lnTo>
                  <a:pt x="763" y="1836"/>
                </a:lnTo>
                <a:lnTo>
                  <a:pt x="758" y="1836"/>
                </a:lnTo>
                <a:lnTo>
                  <a:pt x="753" y="1833"/>
                </a:lnTo>
                <a:lnTo>
                  <a:pt x="741" y="1828"/>
                </a:lnTo>
                <a:lnTo>
                  <a:pt x="732" y="1819"/>
                </a:lnTo>
                <a:lnTo>
                  <a:pt x="724" y="1809"/>
                </a:lnTo>
                <a:lnTo>
                  <a:pt x="717" y="1795"/>
                </a:lnTo>
                <a:lnTo>
                  <a:pt x="713" y="1781"/>
                </a:lnTo>
                <a:lnTo>
                  <a:pt x="710" y="1764"/>
                </a:lnTo>
                <a:lnTo>
                  <a:pt x="708" y="1745"/>
                </a:lnTo>
                <a:lnTo>
                  <a:pt x="708" y="1721"/>
                </a:lnTo>
                <a:lnTo>
                  <a:pt x="708" y="1712"/>
                </a:lnTo>
                <a:lnTo>
                  <a:pt x="705" y="1700"/>
                </a:lnTo>
                <a:lnTo>
                  <a:pt x="703" y="1686"/>
                </a:lnTo>
                <a:lnTo>
                  <a:pt x="698" y="1674"/>
                </a:lnTo>
                <a:lnTo>
                  <a:pt x="694" y="1662"/>
                </a:lnTo>
                <a:lnTo>
                  <a:pt x="689" y="1650"/>
                </a:lnTo>
                <a:lnTo>
                  <a:pt x="682" y="1636"/>
                </a:lnTo>
                <a:lnTo>
                  <a:pt x="672" y="1624"/>
                </a:lnTo>
                <a:lnTo>
                  <a:pt x="663" y="1610"/>
                </a:lnTo>
                <a:lnTo>
                  <a:pt x="653" y="1595"/>
                </a:lnTo>
                <a:lnTo>
                  <a:pt x="641" y="1583"/>
                </a:lnTo>
                <a:lnTo>
                  <a:pt x="629" y="1569"/>
                </a:lnTo>
                <a:lnTo>
                  <a:pt x="615" y="1555"/>
                </a:lnTo>
                <a:lnTo>
                  <a:pt x="601" y="1541"/>
                </a:lnTo>
                <a:lnTo>
                  <a:pt x="586" y="1526"/>
                </a:lnTo>
                <a:lnTo>
                  <a:pt x="570" y="1515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8" name="Freeform 34"/>
          <p:cNvSpPr/>
          <p:nvPr/>
        </p:nvSpPr>
        <p:spPr>
          <a:xfrm>
            <a:off x="6826250" y="2479675"/>
            <a:ext cx="355600" cy="101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58" h="160">
                <a:moveTo>
                  <a:pt x="393" y="122"/>
                </a:moveTo>
                <a:lnTo>
                  <a:pt x="355" y="131"/>
                </a:lnTo>
                <a:lnTo>
                  <a:pt x="334" y="136"/>
                </a:lnTo>
                <a:lnTo>
                  <a:pt x="312" y="138"/>
                </a:lnTo>
                <a:lnTo>
                  <a:pt x="289" y="143"/>
                </a:lnTo>
                <a:lnTo>
                  <a:pt x="267" y="145"/>
                </a:lnTo>
                <a:lnTo>
                  <a:pt x="243" y="148"/>
                </a:lnTo>
                <a:lnTo>
                  <a:pt x="219" y="150"/>
                </a:lnTo>
                <a:lnTo>
                  <a:pt x="193" y="153"/>
                </a:lnTo>
                <a:lnTo>
                  <a:pt x="169" y="155"/>
                </a:lnTo>
                <a:lnTo>
                  <a:pt x="143" y="155"/>
                </a:lnTo>
                <a:lnTo>
                  <a:pt x="115" y="157"/>
                </a:lnTo>
                <a:lnTo>
                  <a:pt x="88" y="157"/>
                </a:lnTo>
                <a:lnTo>
                  <a:pt x="60" y="160"/>
                </a:lnTo>
                <a:lnTo>
                  <a:pt x="31" y="160"/>
                </a:lnTo>
                <a:lnTo>
                  <a:pt x="0" y="160"/>
                </a:lnTo>
                <a:lnTo>
                  <a:pt x="0" y="60"/>
                </a:lnTo>
                <a:lnTo>
                  <a:pt x="38" y="60"/>
                </a:lnTo>
                <a:lnTo>
                  <a:pt x="74" y="57"/>
                </a:lnTo>
                <a:lnTo>
                  <a:pt x="108" y="55"/>
                </a:lnTo>
                <a:lnTo>
                  <a:pt x="138" y="53"/>
                </a:lnTo>
                <a:lnTo>
                  <a:pt x="169" y="46"/>
                </a:lnTo>
                <a:lnTo>
                  <a:pt x="196" y="41"/>
                </a:lnTo>
                <a:lnTo>
                  <a:pt x="222" y="34"/>
                </a:lnTo>
                <a:lnTo>
                  <a:pt x="243" y="24"/>
                </a:lnTo>
                <a:lnTo>
                  <a:pt x="286" y="15"/>
                </a:lnTo>
                <a:lnTo>
                  <a:pt x="329" y="7"/>
                </a:lnTo>
                <a:lnTo>
                  <a:pt x="350" y="3"/>
                </a:lnTo>
                <a:lnTo>
                  <a:pt x="370" y="0"/>
                </a:lnTo>
                <a:lnTo>
                  <a:pt x="389" y="0"/>
                </a:lnTo>
                <a:lnTo>
                  <a:pt x="405" y="0"/>
                </a:lnTo>
                <a:lnTo>
                  <a:pt x="431" y="0"/>
                </a:lnTo>
                <a:lnTo>
                  <a:pt x="458" y="0"/>
                </a:lnTo>
                <a:lnTo>
                  <a:pt x="472" y="3"/>
                </a:lnTo>
                <a:lnTo>
                  <a:pt x="484" y="5"/>
                </a:lnTo>
                <a:lnTo>
                  <a:pt x="498" y="7"/>
                </a:lnTo>
                <a:lnTo>
                  <a:pt x="510" y="12"/>
                </a:lnTo>
                <a:lnTo>
                  <a:pt x="522" y="17"/>
                </a:lnTo>
                <a:lnTo>
                  <a:pt x="532" y="22"/>
                </a:lnTo>
                <a:lnTo>
                  <a:pt x="541" y="29"/>
                </a:lnTo>
                <a:lnTo>
                  <a:pt x="546" y="36"/>
                </a:lnTo>
                <a:lnTo>
                  <a:pt x="551" y="43"/>
                </a:lnTo>
                <a:lnTo>
                  <a:pt x="555" y="50"/>
                </a:lnTo>
                <a:lnTo>
                  <a:pt x="555" y="55"/>
                </a:lnTo>
                <a:lnTo>
                  <a:pt x="558" y="60"/>
                </a:lnTo>
                <a:lnTo>
                  <a:pt x="555" y="62"/>
                </a:lnTo>
                <a:lnTo>
                  <a:pt x="555" y="67"/>
                </a:lnTo>
                <a:lnTo>
                  <a:pt x="551" y="69"/>
                </a:lnTo>
                <a:lnTo>
                  <a:pt x="546" y="72"/>
                </a:lnTo>
                <a:lnTo>
                  <a:pt x="541" y="76"/>
                </a:lnTo>
                <a:lnTo>
                  <a:pt x="534" y="79"/>
                </a:lnTo>
                <a:lnTo>
                  <a:pt x="524" y="84"/>
                </a:lnTo>
                <a:lnTo>
                  <a:pt x="515" y="86"/>
                </a:lnTo>
                <a:lnTo>
                  <a:pt x="503" y="91"/>
                </a:lnTo>
                <a:lnTo>
                  <a:pt x="491" y="95"/>
                </a:lnTo>
                <a:lnTo>
                  <a:pt x="479" y="100"/>
                </a:lnTo>
                <a:lnTo>
                  <a:pt x="465" y="105"/>
                </a:lnTo>
                <a:lnTo>
                  <a:pt x="448" y="107"/>
                </a:lnTo>
                <a:lnTo>
                  <a:pt x="431" y="112"/>
                </a:lnTo>
                <a:lnTo>
                  <a:pt x="412" y="117"/>
                </a:lnTo>
                <a:lnTo>
                  <a:pt x="393" y="12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19" name="Freeform 35"/>
          <p:cNvSpPr/>
          <p:nvPr/>
        </p:nvSpPr>
        <p:spPr>
          <a:xfrm>
            <a:off x="6804025" y="2706688"/>
            <a:ext cx="390525" cy="1079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pathLst>
              <a:path w="614" h="171">
                <a:moveTo>
                  <a:pt x="0" y="86"/>
                </a:moveTo>
                <a:lnTo>
                  <a:pt x="7" y="86"/>
                </a:lnTo>
                <a:lnTo>
                  <a:pt x="16" y="83"/>
                </a:lnTo>
                <a:lnTo>
                  <a:pt x="26" y="83"/>
                </a:lnTo>
                <a:lnTo>
                  <a:pt x="35" y="83"/>
                </a:lnTo>
                <a:lnTo>
                  <a:pt x="47" y="81"/>
                </a:lnTo>
                <a:lnTo>
                  <a:pt x="59" y="79"/>
                </a:lnTo>
                <a:lnTo>
                  <a:pt x="71" y="76"/>
                </a:lnTo>
                <a:lnTo>
                  <a:pt x="85" y="74"/>
                </a:lnTo>
                <a:lnTo>
                  <a:pt x="102" y="71"/>
                </a:lnTo>
                <a:lnTo>
                  <a:pt x="116" y="69"/>
                </a:lnTo>
                <a:lnTo>
                  <a:pt x="135" y="64"/>
                </a:lnTo>
                <a:lnTo>
                  <a:pt x="152" y="60"/>
                </a:lnTo>
                <a:lnTo>
                  <a:pt x="171" y="55"/>
                </a:lnTo>
                <a:lnTo>
                  <a:pt x="190" y="48"/>
                </a:lnTo>
                <a:lnTo>
                  <a:pt x="212" y="43"/>
                </a:lnTo>
                <a:lnTo>
                  <a:pt x="233" y="36"/>
                </a:lnTo>
                <a:lnTo>
                  <a:pt x="254" y="31"/>
                </a:lnTo>
                <a:lnTo>
                  <a:pt x="274" y="26"/>
                </a:lnTo>
                <a:lnTo>
                  <a:pt x="295" y="24"/>
                </a:lnTo>
                <a:lnTo>
                  <a:pt x="312" y="19"/>
                </a:lnTo>
                <a:lnTo>
                  <a:pt x="331" y="17"/>
                </a:lnTo>
                <a:lnTo>
                  <a:pt x="347" y="14"/>
                </a:lnTo>
                <a:lnTo>
                  <a:pt x="364" y="10"/>
                </a:lnTo>
                <a:lnTo>
                  <a:pt x="378" y="7"/>
                </a:lnTo>
                <a:lnTo>
                  <a:pt x="393" y="5"/>
                </a:lnTo>
                <a:lnTo>
                  <a:pt x="407" y="5"/>
                </a:lnTo>
                <a:lnTo>
                  <a:pt x="419" y="2"/>
                </a:lnTo>
                <a:lnTo>
                  <a:pt x="431" y="0"/>
                </a:lnTo>
                <a:lnTo>
                  <a:pt x="440" y="0"/>
                </a:lnTo>
                <a:lnTo>
                  <a:pt x="450" y="0"/>
                </a:lnTo>
                <a:lnTo>
                  <a:pt x="457" y="0"/>
                </a:lnTo>
                <a:lnTo>
                  <a:pt x="464" y="0"/>
                </a:lnTo>
                <a:lnTo>
                  <a:pt x="490" y="0"/>
                </a:lnTo>
                <a:lnTo>
                  <a:pt x="517" y="0"/>
                </a:lnTo>
                <a:lnTo>
                  <a:pt x="531" y="2"/>
                </a:lnTo>
                <a:lnTo>
                  <a:pt x="543" y="5"/>
                </a:lnTo>
                <a:lnTo>
                  <a:pt x="555" y="7"/>
                </a:lnTo>
                <a:lnTo>
                  <a:pt x="569" y="12"/>
                </a:lnTo>
                <a:lnTo>
                  <a:pt x="581" y="17"/>
                </a:lnTo>
                <a:lnTo>
                  <a:pt x="590" y="21"/>
                </a:lnTo>
                <a:lnTo>
                  <a:pt x="597" y="29"/>
                </a:lnTo>
                <a:lnTo>
                  <a:pt x="605" y="36"/>
                </a:lnTo>
                <a:lnTo>
                  <a:pt x="609" y="43"/>
                </a:lnTo>
                <a:lnTo>
                  <a:pt x="612" y="50"/>
                </a:lnTo>
                <a:lnTo>
                  <a:pt x="614" y="55"/>
                </a:lnTo>
                <a:lnTo>
                  <a:pt x="614" y="60"/>
                </a:lnTo>
                <a:lnTo>
                  <a:pt x="614" y="64"/>
                </a:lnTo>
                <a:lnTo>
                  <a:pt x="614" y="69"/>
                </a:lnTo>
                <a:lnTo>
                  <a:pt x="612" y="74"/>
                </a:lnTo>
                <a:lnTo>
                  <a:pt x="609" y="79"/>
                </a:lnTo>
                <a:lnTo>
                  <a:pt x="605" y="83"/>
                </a:lnTo>
                <a:lnTo>
                  <a:pt x="600" y="88"/>
                </a:lnTo>
                <a:lnTo>
                  <a:pt x="595" y="93"/>
                </a:lnTo>
                <a:lnTo>
                  <a:pt x="590" y="95"/>
                </a:lnTo>
                <a:lnTo>
                  <a:pt x="583" y="100"/>
                </a:lnTo>
                <a:lnTo>
                  <a:pt x="576" y="102"/>
                </a:lnTo>
                <a:lnTo>
                  <a:pt x="569" y="107"/>
                </a:lnTo>
                <a:lnTo>
                  <a:pt x="562" y="109"/>
                </a:lnTo>
                <a:lnTo>
                  <a:pt x="552" y="114"/>
                </a:lnTo>
                <a:lnTo>
                  <a:pt x="543" y="117"/>
                </a:lnTo>
                <a:lnTo>
                  <a:pt x="521" y="121"/>
                </a:lnTo>
                <a:lnTo>
                  <a:pt x="517" y="124"/>
                </a:lnTo>
                <a:lnTo>
                  <a:pt x="509" y="126"/>
                </a:lnTo>
                <a:lnTo>
                  <a:pt x="502" y="128"/>
                </a:lnTo>
                <a:lnTo>
                  <a:pt x="495" y="131"/>
                </a:lnTo>
                <a:lnTo>
                  <a:pt x="488" y="133"/>
                </a:lnTo>
                <a:lnTo>
                  <a:pt x="478" y="136"/>
                </a:lnTo>
                <a:lnTo>
                  <a:pt x="469" y="136"/>
                </a:lnTo>
                <a:lnTo>
                  <a:pt x="457" y="138"/>
                </a:lnTo>
                <a:lnTo>
                  <a:pt x="445" y="140"/>
                </a:lnTo>
                <a:lnTo>
                  <a:pt x="433" y="143"/>
                </a:lnTo>
                <a:lnTo>
                  <a:pt x="421" y="143"/>
                </a:lnTo>
                <a:lnTo>
                  <a:pt x="409" y="145"/>
                </a:lnTo>
                <a:lnTo>
                  <a:pt x="395" y="148"/>
                </a:lnTo>
                <a:lnTo>
                  <a:pt x="381" y="148"/>
                </a:lnTo>
                <a:lnTo>
                  <a:pt x="364" y="150"/>
                </a:lnTo>
                <a:lnTo>
                  <a:pt x="347" y="152"/>
                </a:lnTo>
                <a:lnTo>
                  <a:pt x="331" y="152"/>
                </a:lnTo>
                <a:lnTo>
                  <a:pt x="314" y="155"/>
                </a:lnTo>
                <a:lnTo>
                  <a:pt x="297" y="155"/>
                </a:lnTo>
                <a:lnTo>
                  <a:pt x="278" y="157"/>
                </a:lnTo>
                <a:lnTo>
                  <a:pt x="259" y="157"/>
                </a:lnTo>
                <a:lnTo>
                  <a:pt x="238" y="159"/>
                </a:lnTo>
                <a:lnTo>
                  <a:pt x="219" y="159"/>
                </a:lnTo>
                <a:lnTo>
                  <a:pt x="197" y="162"/>
                </a:lnTo>
                <a:lnTo>
                  <a:pt x="173" y="162"/>
                </a:lnTo>
                <a:lnTo>
                  <a:pt x="152" y="164"/>
                </a:lnTo>
                <a:lnTo>
                  <a:pt x="128" y="164"/>
                </a:lnTo>
                <a:lnTo>
                  <a:pt x="104" y="167"/>
                </a:lnTo>
                <a:lnTo>
                  <a:pt x="78" y="167"/>
                </a:lnTo>
                <a:lnTo>
                  <a:pt x="54" y="169"/>
                </a:lnTo>
                <a:lnTo>
                  <a:pt x="28" y="169"/>
                </a:lnTo>
                <a:lnTo>
                  <a:pt x="0" y="171"/>
                </a:lnTo>
                <a:lnTo>
                  <a:pt x="0" y="8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0" name="Freeform 36"/>
          <p:cNvSpPr/>
          <p:nvPr/>
        </p:nvSpPr>
        <p:spPr>
          <a:xfrm>
            <a:off x="5943600" y="2151063"/>
            <a:ext cx="180975" cy="4921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4" h="775">
                <a:moveTo>
                  <a:pt x="114" y="173"/>
                </a:moveTo>
                <a:lnTo>
                  <a:pt x="119" y="150"/>
                </a:lnTo>
                <a:lnTo>
                  <a:pt x="124" y="131"/>
                </a:lnTo>
                <a:lnTo>
                  <a:pt x="129" y="109"/>
                </a:lnTo>
                <a:lnTo>
                  <a:pt x="134" y="93"/>
                </a:lnTo>
                <a:lnTo>
                  <a:pt x="136" y="76"/>
                </a:lnTo>
                <a:lnTo>
                  <a:pt x="141" y="62"/>
                </a:lnTo>
                <a:lnTo>
                  <a:pt x="145" y="47"/>
                </a:lnTo>
                <a:lnTo>
                  <a:pt x="148" y="36"/>
                </a:lnTo>
                <a:lnTo>
                  <a:pt x="153" y="26"/>
                </a:lnTo>
                <a:lnTo>
                  <a:pt x="155" y="17"/>
                </a:lnTo>
                <a:lnTo>
                  <a:pt x="160" y="9"/>
                </a:lnTo>
                <a:lnTo>
                  <a:pt x="162" y="5"/>
                </a:lnTo>
                <a:lnTo>
                  <a:pt x="167" y="2"/>
                </a:lnTo>
                <a:lnTo>
                  <a:pt x="169" y="0"/>
                </a:lnTo>
                <a:lnTo>
                  <a:pt x="172" y="0"/>
                </a:lnTo>
                <a:lnTo>
                  <a:pt x="174" y="0"/>
                </a:lnTo>
                <a:lnTo>
                  <a:pt x="179" y="5"/>
                </a:lnTo>
                <a:lnTo>
                  <a:pt x="184" y="9"/>
                </a:lnTo>
                <a:lnTo>
                  <a:pt x="198" y="21"/>
                </a:lnTo>
                <a:lnTo>
                  <a:pt x="203" y="26"/>
                </a:lnTo>
                <a:lnTo>
                  <a:pt x="210" y="33"/>
                </a:lnTo>
                <a:lnTo>
                  <a:pt x="215" y="40"/>
                </a:lnTo>
                <a:lnTo>
                  <a:pt x="219" y="50"/>
                </a:lnTo>
                <a:lnTo>
                  <a:pt x="224" y="59"/>
                </a:lnTo>
                <a:lnTo>
                  <a:pt x="231" y="71"/>
                </a:lnTo>
                <a:lnTo>
                  <a:pt x="236" y="83"/>
                </a:lnTo>
                <a:lnTo>
                  <a:pt x="243" y="95"/>
                </a:lnTo>
                <a:lnTo>
                  <a:pt x="250" y="109"/>
                </a:lnTo>
                <a:lnTo>
                  <a:pt x="255" y="126"/>
                </a:lnTo>
                <a:lnTo>
                  <a:pt x="262" y="143"/>
                </a:lnTo>
                <a:lnTo>
                  <a:pt x="267" y="162"/>
                </a:lnTo>
                <a:lnTo>
                  <a:pt x="274" y="207"/>
                </a:lnTo>
                <a:lnTo>
                  <a:pt x="279" y="231"/>
                </a:lnTo>
                <a:lnTo>
                  <a:pt x="281" y="254"/>
                </a:lnTo>
                <a:lnTo>
                  <a:pt x="281" y="278"/>
                </a:lnTo>
                <a:lnTo>
                  <a:pt x="284" y="304"/>
                </a:lnTo>
                <a:lnTo>
                  <a:pt x="281" y="330"/>
                </a:lnTo>
                <a:lnTo>
                  <a:pt x="279" y="357"/>
                </a:lnTo>
                <a:lnTo>
                  <a:pt x="274" y="390"/>
                </a:lnTo>
                <a:lnTo>
                  <a:pt x="267" y="423"/>
                </a:lnTo>
                <a:lnTo>
                  <a:pt x="260" y="454"/>
                </a:lnTo>
                <a:lnTo>
                  <a:pt x="253" y="487"/>
                </a:lnTo>
                <a:lnTo>
                  <a:pt x="243" y="521"/>
                </a:lnTo>
                <a:lnTo>
                  <a:pt x="231" y="556"/>
                </a:lnTo>
                <a:lnTo>
                  <a:pt x="222" y="592"/>
                </a:lnTo>
                <a:lnTo>
                  <a:pt x="207" y="628"/>
                </a:lnTo>
                <a:lnTo>
                  <a:pt x="203" y="647"/>
                </a:lnTo>
                <a:lnTo>
                  <a:pt x="195" y="663"/>
                </a:lnTo>
                <a:lnTo>
                  <a:pt x="188" y="678"/>
                </a:lnTo>
                <a:lnTo>
                  <a:pt x="184" y="692"/>
                </a:lnTo>
                <a:lnTo>
                  <a:pt x="176" y="706"/>
                </a:lnTo>
                <a:lnTo>
                  <a:pt x="172" y="718"/>
                </a:lnTo>
                <a:lnTo>
                  <a:pt x="165" y="730"/>
                </a:lnTo>
                <a:lnTo>
                  <a:pt x="160" y="739"/>
                </a:lnTo>
                <a:lnTo>
                  <a:pt x="155" y="747"/>
                </a:lnTo>
                <a:lnTo>
                  <a:pt x="148" y="754"/>
                </a:lnTo>
                <a:lnTo>
                  <a:pt x="145" y="761"/>
                </a:lnTo>
                <a:lnTo>
                  <a:pt x="141" y="766"/>
                </a:lnTo>
                <a:lnTo>
                  <a:pt x="136" y="770"/>
                </a:lnTo>
                <a:lnTo>
                  <a:pt x="134" y="773"/>
                </a:lnTo>
                <a:lnTo>
                  <a:pt x="129" y="775"/>
                </a:lnTo>
                <a:lnTo>
                  <a:pt x="126" y="775"/>
                </a:lnTo>
                <a:lnTo>
                  <a:pt x="119" y="775"/>
                </a:lnTo>
                <a:lnTo>
                  <a:pt x="110" y="770"/>
                </a:lnTo>
                <a:lnTo>
                  <a:pt x="100" y="766"/>
                </a:lnTo>
                <a:lnTo>
                  <a:pt x="91" y="756"/>
                </a:lnTo>
                <a:lnTo>
                  <a:pt x="81" y="747"/>
                </a:lnTo>
                <a:lnTo>
                  <a:pt x="69" y="735"/>
                </a:lnTo>
                <a:lnTo>
                  <a:pt x="57" y="718"/>
                </a:lnTo>
                <a:lnTo>
                  <a:pt x="53" y="711"/>
                </a:lnTo>
                <a:lnTo>
                  <a:pt x="45" y="701"/>
                </a:lnTo>
                <a:lnTo>
                  <a:pt x="33" y="687"/>
                </a:lnTo>
                <a:lnTo>
                  <a:pt x="24" y="675"/>
                </a:lnTo>
                <a:lnTo>
                  <a:pt x="17" y="661"/>
                </a:lnTo>
                <a:lnTo>
                  <a:pt x="10" y="647"/>
                </a:lnTo>
                <a:lnTo>
                  <a:pt x="5" y="635"/>
                </a:lnTo>
                <a:lnTo>
                  <a:pt x="3" y="623"/>
                </a:lnTo>
                <a:lnTo>
                  <a:pt x="0" y="613"/>
                </a:lnTo>
                <a:lnTo>
                  <a:pt x="0" y="604"/>
                </a:lnTo>
                <a:lnTo>
                  <a:pt x="0" y="592"/>
                </a:lnTo>
                <a:lnTo>
                  <a:pt x="3" y="580"/>
                </a:lnTo>
                <a:lnTo>
                  <a:pt x="5" y="566"/>
                </a:lnTo>
                <a:lnTo>
                  <a:pt x="10" y="549"/>
                </a:lnTo>
                <a:lnTo>
                  <a:pt x="17" y="528"/>
                </a:lnTo>
                <a:lnTo>
                  <a:pt x="24" y="506"/>
                </a:lnTo>
                <a:lnTo>
                  <a:pt x="33" y="483"/>
                </a:lnTo>
                <a:lnTo>
                  <a:pt x="45" y="456"/>
                </a:lnTo>
                <a:lnTo>
                  <a:pt x="53" y="445"/>
                </a:lnTo>
                <a:lnTo>
                  <a:pt x="57" y="430"/>
                </a:lnTo>
                <a:lnTo>
                  <a:pt x="64" y="418"/>
                </a:lnTo>
                <a:lnTo>
                  <a:pt x="69" y="402"/>
                </a:lnTo>
                <a:lnTo>
                  <a:pt x="74" y="388"/>
                </a:lnTo>
                <a:lnTo>
                  <a:pt x="81" y="371"/>
                </a:lnTo>
                <a:lnTo>
                  <a:pt x="86" y="354"/>
                </a:lnTo>
                <a:lnTo>
                  <a:pt x="88" y="338"/>
                </a:lnTo>
                <a:lnTo>
                  <a:pt x="93" y="319"/>
                </a:lnTo>
                <a:lnTo>
                  <a:pt x="98" y="300"/>
                </a:lnTo>
                <a:lnTo>
                  <a:pt x="100" y="281"/>
                </a:lnTo>
                <a:lnTo>
                  <a:pt x="105" y="259"/>
                </a:lnTo>
                <a:lnTo>
                  <a:pt x="107" y="240"/>
                </a:lnTo>
                <a:lnTo>
                  <a:pt x="110" y="219"/>
                </a:lnTo>
                <a:lnTo>
                  <a:pt x="114" y="195"/>
                </a:lnTo>
                <a:lnTo>
                  <a:pt x="114" y="173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" name="矩形 4"/>
          <p:cNvSpPr/>
          <p:nvPr/>
        </p:nvSpPr>
        <p:spPr>
          <a:xfrm>
            <a:off x="2849563" y="1676400"/>
            <a:ext cx="1214437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悄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841625" y="950913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qiāo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5750" y="3000375"/>
            <a:ext cx="62420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静悄悄   悄悄话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50" y="3630613"/>
            <a:ext cx="82867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812800" indent="-812800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校园里静悄悄地，一个人也没有。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69" name="Freeform 37"/>
          <p:cNvSpPr/>
          <p:nvPr/>
        </p:nvSpPr>
        <p:spPr>
          <a:xfrm>
            <a:off x="6326188" y="1674813"/>
            <a:ext cx="776287" cy="195262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222" h="309">
                <a:moveTo>
                  <a:pt x="1019" y="3"/>
                </a:moveTo>
                <a:lnTo>
                  <a:pt x="1033" y="0"/>
                </a:lnTo>
                <a:lnTo>
                  <a:pt x="1048" y="0"/>
                </a:lnTo>
                <a:lnTo>
                  <a:pt x="1062" y="0"/>
                </a:lnTo>
                <a:lnTo>
                  <a:pt x="1076" y="0"/>
                </a:lnTo>
                <a:lnTo>
                  <a:pt x="1088" y="3"/>
                </a:lnTo>
                <a:lnTo>
                  <a:pt x="1100" y="5"/>
                </a:lnTo>
                <a:lnTo>
                  <a:pt x="1112" y="7"/>
                </a:lnTo>
                <a:lnTo>
                  <a:pt x="1124" y="10"/>
                </a:lnTo>
                <a:lnTo>
                  <a:pt x="1134" y="14"/>
                </a:lnTo>
                <a:lnTo>
                  <a:pt x="1145" y="19"/>
                </a:lnTo>
                <a:lnTo>
                  <a:pt x="1155" y="26"/>
                </a:lnTo>
                <a:lnTo>
                  <a:pt x="1162" y="31"/>
                </a:lnTo>
                <a:lnTo>
                  <a:pt x="1172" y="38"/>
                </a:lnTo>
                <a:lnTo>
                  <a:pt x="1179" y="48"/>
                </a:lnTo>
                <a:lnTo>
                  <a:pt x="1186" y="55"/>
                </a:lnTo>
                <a:lnTo>
                  <a:pt x="1193" y="64"/>
                </a:lnTo>
                <a:lnTo>
                  <a:pt x="1200" y="74"/>
                </a:lnTo>
                <a:lnTo>
                  <a:pt x="1205" y="81"/>
                </a:lnTo>
                <a:lnTo>
                  <a:pt x="1210" y="91"/>
                </a:lnTo>
                <a:lnTo>
                  <a:pt x="1212" y="98"/>
                </a:lnTo>
                <a:lnTo>
                  <a:pt x="1215" y="105"/>
                </a:lnTo>
                <a:lnTo>
                  <a:pt x="1217" y="110"/>
                </a:lnTo>
                <a:lnTo>
                  <a:pt x="1219" y="117"/>
                </a:lnTo>
                <a:lnTo>
                  <a:pt x="1222" y="121"/>
                </a:lnTo>
                <a:lnTo>
                  <a:pt x="1222" y="126"/>
                </a:lnTo>
                <a:lnTo>
                  <a:pt x="1219" y="131"/>
                </a:lnTo>
                <a:lnTo>
                  <a:pt x="1219" y="136"/>
                </a:lnTo>
                <a:lnTo>
                  <a:pt x="1217" y="138"/>
                </a:lnTo>
                <a:lnTo>
                  <a:pt x="1215" y="143"/>
                </a:lnTo>
                <a:lnTo>
                  <a:pt x="1212" y="145"/>
                </a:lnTo>
                <a:lnTo>
                  <a:pt x="1205" y="150"/>
                </a:lnTo>
                <a:lnTo>
                  <a:pt x="1203" y="152"/>
                </a:lnTo>
                <a:lnTo>
                  <a:pt x="1198" y="152"/>
                </a:lnTo>
                <a:lnTo>
                  <a:pt x="1195" y="155"/>
                </a:lnTo>
                <a:lnTo>
                  <a:pt x="1188" y="155"/>
                </a:lnTo>
                <a:lnTo>
                  <a:pt x="1184" y="157"/>
                </a:lnTo>
                <a:lnTo>
                  <a:pt x="1176" y="159"/>
                </a:lnTo>
                <a:lnTo>
                  <a:pt x="1169" y="159"/>
                </a:lnTo>
                <a:lnTo>
                  <a:pt x="1162" y="162"/>
                </a:lnTo>
                <a:lnTo>
                  <a:pt x="1153" y="164"/>
                </a:lnTo>
                <a:lnTo>
                  <a:pt x="1141" y="167"/>
                </a:lnTo>
                <a:lnTo>
                  <a:pt x="1131" y="169"/>
                </a:lnTo>
                <a:lnTo>
                  <a:pt x="1119" y="169"/>
                </a:lnTo>
                <a:lnTo>
                  <a:pt x="1107" y="171"/>
                </a:lnTo>
                <a:lnTo>
                  <a:pt x="1093" y="174"/>
                </a:lnTo>
                <a:lnTo>
                  <a:pt x="1079" y="176"/>
                </a:lnTo>
                <a:lnTo>
                  <a:pt x="1064" y="179"/>
                </a:lnTo>
                <a:lnTo>
                  <a:pt x="1048" y="183"/>
                </a:lnTo>
                <a:lnTo>
                  <a:pt x="1031" y="186"/>
                </a:lnTo>
                <a:lnTo>
                  <a:pt x="1014" y="188"/>
                </a:lnTo>
                <a:lnTo>
                  <a:pt x="995" y="190"/>
                </a:lnTo>
                <a:lnTo>
                  <a:pt x="976" y="193"/>
                </a:lnTo>
                <a:lnTo>
                  <a:pt x="955" y="198"/>
                </a:lnTo>
                <a:lnTo>
                  <a:pt x="933" y="200"/>
                </a:lnTo>
                <a:lnTo>
                  <a:pt x="912" y="205"/>
                </a:lnTo>
                <a:lnTo>
                  <a:pt x="891" y="207"/>
                </a:lnTo>
                <a:lnTo>
                  <a:pt x="867" y="212"/>
                </a:lnTo>
                <a:lnTo>
                  <a:pt x="841" y="214"/>
                </a:lnTo>
                <a:lnTo>
                  <a:pt x="817" y="219"/>
                </a:lnTo>
                <a:lnTo>
                  <a:pt x="790" y="224"/>
                </a:lnTo>
                <a:lnTo>
                  <a:pt x="762" y="228"/>
                </a:lnTo>
                <a:lnTo>
                  <a:pt x="736" y="231"/>
                </a:lnTo>
                <a:lnTo>
                  <a:pt x="707" y="236"/>
                </a:lnTo>
                <a:lnTo>
                  <a:pt x="676" y="240"/>
                </a:lnTo>
                <a:lnTo>
                  <a:pt x="650" y="245"/>
                </a:lnTo>
                <a:lnTo>
                  <a:pt x="621" y="250"/>
                </a:lnTo>
                <a:lnTo>
                  <a:pt x="595" y="255"/>
                </a:lnTo>
                <a:lnTo>
                  <a:pt x="569" y="257"/>
                </a:lnTo>
                <a:lnTo>
                  <a:pt x="545" y="262"/>
                </a:lnTo>
                <a:lnTo>
                  <a:pt x="521" y="267"/>
                </a:lnTo>
                <a:lnTo>
                  <a:pt x="497" y="269"/>
                </a:lnTo>
                <a:lnTo>
                  <a:pt x="476" y="274"/>
                </a:lnTo>
                <a:lnTo>
                  <a:pt x="452" y="276"/>
                </a:lnTo>
                <a:lnTo>
                  <a:pt x="433" y="278"/>
                </a:lnTo>
                <a:lnTo>
                  <a:pt x="412" y="281"/>
                </a:lnTo>
                <a:lnTo>
                  <a:pt x="393" y="286"/>
                </a:lnTo>
                <a:lnTo>
                  <a:pt x="376" y="288"/>
                </a:lnTo>
                <a:lnTo>
                  <a:pt x="357" y="290"/>
                </a:lnTo>
                <a:lnTo>
                  <a:pt x="340" y="293"/>
                </a:lnTo>
                <a:lnTo>
                  <a:pt x="326" y="295"/>
                </a:lnTo>
                <a:lnTo>
                  <a:pt x="309" y="297"/>
                </a:lnTo>
                <a:lnTo>
                  <a:pt x="295" y="297"/>
                </a:lnTo>
                <a:lnTo>
                  <a:pt x="283" y="300"/>
                </a:lnTo>
                <a:lnTo>
                  <a:pt x="269" y="302"/>
                </a:lnTo>
                <a:lnTo>
                  <a:pt x="257" y="302"/>
                </a:lnTo>
                <a:lnTo>
                  <a:pt x="247" y="305"/>
                </a:lnTo>
                <a:lnTo>
                  <a:pt x="235" y="307"/>
                </a:lnTo>
                <a:lnTo>
                  <a:pt x="226" y="307"/>
                </a:lnTo>
                <a:lnTo>
                  <a:pt x="219" y="307"/>
                </a:lnTo>
                <a:lnTo>
                  <a:pt x="212" y="309"/>
                </a:lnTo>
                <a:lnTo>
                  <a:pt x="204" y="309"/>
                </a:lnTo>
                <a:lnTo>
                  <a:pt x="197" y="309"/>
                </a:lnTo>
                <a:lnTo>
                  <a:pt x="193" y="309"/>
                </a:lnTo>
                <a:lnTo>
                  <a:pt x="188" y="309"/>
                </a:lnTo>
                <a:lnTo>
                  <a:pt x="185" y="309"/>
                </a:lnTo>
                <a:lnTo>
                  <a:pt x="171" y="309"/>
                </a:lnTo>
                <a:lnTo>
                  <a:pt x="157" y="307"/>
                </a:lnTo>
                <a:lnTo>
                  <a:pt x="140" y="305"/>
                </a:lnTo>
                <a:lnTo>
                  <a:pt x="126" y="302"/>
                </a:lnTo>
                <a:lnTo>
                  <a:pt x="112" y="295"/>
                </a:lnTo>
                <a:lnTo>
                  <a:pt x="95" y="290"/>
                </a:lnTo>
                <a:lnTo>
                  <a:pt x="81" y="283"/>
                </a:lnTo>
                <a:lnTo>
                  <a:pt x="69" y="274"/>
                </a:lnTo>
                <a:lnTo>
                  <a:pt x="52" y="264"/>
                </a:lnTo>
                <a:lnTo>
                  <a:pt x="38" y="257"/>
                </a:lnTo>
                <a:lnTo>
                  <a:pt x="26" y="250"/>
                </a:lnTo>
                <a:lnTo>
                  <a:pt x="16" y="245"/>
                </a:lnTo>
                <a:lnTo>
                  <a:pt x="9" y="238"/>
                </a:lnTo>
                <a:lnTo>
                  <a:pt x="2" y="233"/>
                </a:lnTo>
                <a:lnTo>
                  <a:pt x="0" y="228"/>
                </a:lnTo>
                <a:lnTo>
                  <a:pt x="0" y="224"/>
                </a:lnTo>
                <a:lnTo>
                  <a:pt x="0" y="221"/>
                </a:lnTo>
                <a:lnTo>
                  <a:pt x="2" y="219"/>
                </a:lnTo>
                <a:lnTo>
                  <a:pt x="7" y="217"/>
                </a:lnTo>
                <a:lnTo>
                  <a:pt x="12" y="214"/>
                </a:lnTo>
                <a:lnTo>
                  <a:pt x="19" y="212"/>
                </a:lnTo>
                <a:lnTo>
                  <a:pt x="28" y="209"/>
                </a:lnTo>
                <a:lnTo>
                  <a:pt x="38" y="207"/>
                </a:lnTo>
                <a:lnTo>
                  <a:pt x="52" y="205"/>
                </a:lnTo>
                <a:lnTo>
                  <a:pt x="64" y="202"/>
                </a:lnTo>
                <a:lnTo>
                  <a:pt x="81" y="198"/>
                </a:lnTo>
                <a:lnTo>
                  <a:pt x="97" y="195"/>
                </a:lnTo>
                <a:lnTo>
                  <a:pt x="116" y="193"/>
                </a:lnTo>
                <a:lnTo>
                  <a:pt x="138" y="188"/>
                </a:lnTo>
                <a:lnTo>
                  <a:pt x="159" y="183"/>
                </a:lnTo>
                <a:lnTo>
                  <a:pt x="183" y="179"/>
                </a:lnTo>
                <a:lnTo>
                  <a:pt x="207" y="176"/>
                </a:lnTo>
                <a:lnTo>
                  <a:pt x="259" y="164"/>
                </a:lnTo>
                <a:lnTo>
                  <a:pt x="314" y="155"/>
                </a:lnTo>
                <a:lnTo>
                  <a:pt x="369" y="143"/>
                </a:lnTo>
                <a:lnTo>
                  <a:pt x="426" y="131"/>
                </a:lnTo>
                <a:lnTo>
                  <a:pt x="481" y="117"/>
                </a:lnTo>
                <a:lnTo>
                  <a:pt x="540" y="105"/>
                </a:lnTo>
                <a:lnTo>
                  <a:pt x="600" y="91"/>
                </a:lnTo>
                <a:lnTo>
                  <a:pt x="659" y="76"/>
                </a:lnTo>
                <a:lnTo>
                  <a:pt x="690" y="69"/>
                </a:lnTo>
                <a:lnTo>
                  <a:pt x="719" y="64"/>
                </a:lnTo>
                <a:lnTo>
                  <a:pt x="745" y="57"/>
                </a:lnTo>
                <a:lnTo>
                  <a:pt x="774" y="50"/>
                </a:lnTo>
                <a:lnTo>
                  <a:pt x="798" y="45"/>
                </a:lnTo>
                <a:lnTo>
                  <a:pt x="824" y="41"/>
                </a:lnTo>
                <a:lnTo>
                  <a:pt x="848" y="36"/>
                </a:lnTo>
                <a:lnTo>
                  <a:pt x="869" y="31"/>
                </a:lnTo>
                <a:lnTo>
                  <a:pt x="891" y="26"/>
                </a:lnTo>
                <a:lnTo>
                  <a:pt x="912" y="22"/>
                </a:lnTo>
                <a:lnTo>
                  <a:pt x="933" y="17"/>
                </a:lnTo>
                <a:lnTo>
                  <a:pt x="952" y="14"/>
                </a:lnTo>
                <a:lnTo>
                  <a:pt x="969" y="12"/>
                </a:lnTo>
                <a:lnTo>
                  <a:pt x="988" y="7"/>
                </a:lnTo>
                <a:lnTo>
                  <a:pt x="1002" y="5"/>
                </a:lnTo>
                <a:lnTo>
                  <a:pt x="1019" y="3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0" name="Freeform 38"/>
          <p:cNvSpPr/>
          <p:nvPr/>
        </p:nvSpPr>
        <p:spPr>
          <a:xfrm>
            <a:off x="6057900" y="2035175"/>
            <a:ext cx="1243013" cy="2603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956" h="409">
                <a:moveTo>
                  <a:pt x="503" y="356"/>
                </a:moveTo>
                <a:lnTo>
                  <a:pt x="472" y="363"/>
                </a:lnTo>
                <a:lnTo>
                  <a:pt x="443" y="371"/>
                </a:lnTo>
                <a:lnTo>
                  <a:pt x="417" y="375"/>
                </a:lnTo>
                <a:lnTo>
                  <a:pt x="393" y="382"/>
                </a:lnTo>
                <a:lnTo>
                  <a:pt x="369" y="387"/>
                </a:lnTo>
                <a:lnTo>
                  <a:pt x="348" y="392"/>
                </a:lnTo>
                <a:lnTo>
                  <a:pt x="329" y="397"/>
                </a:lnTo>
                <a:lnTo>
                  <a:pt x="310" y="399"/>
                </a:lnTo>
                <a:lnTo>
                  <a:pt x="293" y="404"/>
                </a:lnTo>
                <a:lnTo>
                  <a:pt x="279" y="406"/>
                </a:lnTo>
                <a:lnTo>
                  <a:pt x="264" y="406"/>
                </a:lnTo>
                <a:lnTo>
                  <a:pt x="255" y="409"/>
                </a:lnTo>
                <a:lnTo>
                  <a:pt x="243" y="409"/>
                </a:lnTo>
                <a:lnTo>
                  <a:pt x="236" y="409"/>
                </a:lnTo>
                <a:lnTo>
                  <a:pt x="229" y="409"/>
                </a:lnTo>
                <a:lnTo>
                  <a:pt x="224" y="406"/>
                </a:lnTo>
                <a:lnTo>
                  <a:pt x="210" y="406"/>
                </a:lnTo>
                <a:lnTo>
                  <a:pt x="198" y="404"/>
                </a:lnTo>
                <a:lnTo>
                  <a:pt x="183" y="401"/>
                </a:lnTo>
                <a:lnTo>
                  <a:pt x="169" y="397"/>
                </a:lnTo>
                <a:lnTo>
                  <a:pt x="152" y="392"/>
                </a:lnTo>
                <a:lnTo>
                  <a:pt x="136" y="385"/>
                </a:lnTo>
                <a:lnTo>
                  <a:pt x="117" y="378"/>
                </a:lnTo>
                <a:lnTo>
                  <a:pt x="95" y="368"/>
                </a:lnTo>
                <a:lnTo>
                  <a:pt x="86" y="363"/>
                </a:lnTo>
                <a:lnTo>
                  <a:pt x="76" y="359"/>
                </a:lnTo>
                <a:lnTo>
                  <a:pt x="67" y="354"/>
                </a:lnTo>
                <a:lnTo>
                  <a:pt x="60" y="349"/>
                </a:lnTo>
                <a:lnTo>
                  <a:pt x="50" y="347"/>
                </a:lnTo>
                <a:lnTo>
                  <a:pt x="45" y="342"/>
                </a:lnTo>
                <a:lnTo>
                  <a:pt x="38" y="337"/>
                </a:lnTo>
                <a:lnTo>
                  <a:pt x="33" y="332"/>
                </a:lnTo>
                <a:lnTo>
                  <a:pt x="21" y="323"/>
                </a:lnTo>
                <a:lnTo>
                  <a:pt x="14" y="313"/>
                </a:lnTo>
                <a:lnTo>
                  <a:pt x="7" y="304"/>
                </a:lnTo>
                <a:lnTo>
                  <a:pt x="2" y="294"/>
                </a:lnTo>
                <a:lnTo>
                  <a:pt x="2" y="290"/>
                </a:lnTo>
                <a:lnTo>
                  <a:pt x="0" y="287"/>
                </a:lnTo>
                <a:lnTo>
                  <a:pt x="2" y="283"/>
                </a:lnTo>
                <a:lnTo>
                  <a:pt x="2" y="278"/>
                </a:lnTo>
                <a:lnTo>
                  <a:pt x="5" y="275"/>
                </a:lnTo>
                <a:lnTo>
                  <a:pt x="10" y="273"/>
                </a:lnTo>
                <a:lnTo>
                  <a:pt x="14" y="271"/>
                </a:lnTo>
                <a:lnTo>
                  <a:pt x="21" y="268"/>
                </a:lnTo>
                <a:lnTo>
                  <a:pt x="29" y="266"/>
                </a:lnTo>
                <a:lnTo>
                  <a:pt x="36" y="264"/>
                </a:lnTo>
                <a:lnTo>
                  <a:pt x="45" y="261"/>
                </a:lnTo>
                <a:lnTo>
                  <a:pt x="55" y="261"/>
                </a:lnTo>
                <a:lnTo>
                  <a:pt x="67" y="259"/>
                </a:lnTo>
                <a:lnTo>
                  <a:pt x="79" y="259"/>
                </a:lnTo>
                <a:lnTo>
                  <a:pt x="93" y="259"/>
                </a:lnTo>
                <a:lnTo>
                  <a:pt x="107" y="259"/>
                </a:lnTo>
                <a:lnTo>
                  <a:pt x="124" y="259"/>
                </a:lnTo>
                <a:lnTo>
                  <a:pt x="141" y="259"/>
                </a:lnTo>
                <a:lnTo>
                  <a:pt x="160" y="256"/>
                </a:lnTo>
                <a:lnTo>
                  <a:pt x="179" y="256"/>
                </a:lnTo>
                <a:lnTo>
                  <a:pt x="200" y="254"/>
                </a:lnTo>
                <a:lnTo>
                  <a:pt x="224" y="252"/>
                </a:lnTo>
                <a:lnTo>
                  <a:pt x="248" y="249"/>
                </a:lnTo>
                <a:lnTo>
                  <a:pt x="274" y="247"/>
                </a:lnTo>
                <a:lnTo>
                  <a:pt x="303" y="244"/>
                </a:lnTo>
                <a:lnTo>
                  <a:pt x="331" y="242"/>
                </a:lnTo>
                <a:lnTo>
                  <a:pt x="362" y="237"/>
                </a:lnTo>
                <a:lnTo>
                  <a:pt x="393" y="233"/>
                </a:lnTo>
                <a:lnTo>
                  <a:pt x="426" y="228"/>
                </a:lnTo>
                <a:lnTo>
                  <a:pt x="462" y="221"/>
                </a:lnTo>
                <a:lnTo>
                  <a:pt x="498" y="216"/>
                </a:lnTo>
                <a:lnTo>
                  <a:pt x="536" y="209"/>
                </a:lnTo>
                <a:lnTo>
                  <a:pt x="617" y="195"/>
                </a:lnTo>
                <a:lnTo>
                  <a:pt x="698" y="180"/>
                </a:lnTo>
                <a:lnTo>
                  <a:pt x="781" y="166"/>
                </a:lnTo>
                <a:lnTo>
                  <a:pt x="865" y="152"/>
                </a:lnTo>
                <a:lnTo>
                  <a:pt x="953" y="135"/>
                </a:lnTo>
                <a:lnTo>
                  <a:pt x="1041" y="116"/>
                </a:lnTo>
                <a:lnTo>
                  <a:pt x="1129" y="97"/>
                </a:lnTo>
                <a:lnTo>
                  <a:pt x="1174" y="85"/>
                </a:lnTo>
                <a:lnTo>
                  <a:pt x="1222" y="73"/>
                </a:lnTo>
                <a:lnTo>
                  <a:pt x="1265" y="64"/>
                </a:lnTo>
                <a:lnTo>
                  <a:pt x="1308" y="57"/>
                </a:lnTo>
                <a:lnTo>
                  <a:pt x="1348" y="47"/>
                </a:lnTo>
                <a:lnTo>
                  <a:pt x="1386" y="40"/>
                </a:lnTo>
                <a:lnTo>
                  <a:pt x="1422" y="35"/>
                </a:lnTo>
                <a:lnTo>
                  <a:pt x="1455" y="28"/>
                </a:lnTo>
                <a:lnTo>
                  <a:pt x="1486" y="23"/>
                </a:lnTo>
                <a:lnTo>
                  <a:pt x="1517" y="19"/>
                </a:lnTo>
                <a:lnTo>
                  <a:pt x="1544" y="14"/>
                </a:lnTo>
                <a:lnTo>
                  <a:pt x="1570" y="9"/>
                </a:lnTo>
                <a:lnTo>
                  <a:pt x="1591" y="7"/>
                </a:lnTo>
                <a:lnTo>
                  <a:pt x="1613" y="4"/>
                </a:lnTo>
                <a:lnTo>
                  <a:pt x="1632" y="2"/>
                </a:lnTo>
                <a:lnTo>
                  <a:pt x="1646" y="0"/>
                </a:lnTo>
                <a:lnTo>
                  <a:pt x="1660" y="0"/>
                </a:lnTo>
                <a:lnTo>
                  <a:pt x="1672" y="0"/>
                </a:lnTo>
                <a:lnTo>
                  <a:pt x="1691" y="0"/>
                </a:lnTo>
                <a:lnTo>
                  <a:pt x="1708" y="2"/>
                </a:lnTo>
                <a:lnTo>
                  <a:pt x="1727" y="4"/>
                </a:lnTo>
                <a:lnTo>
                  <a:pt x="1744" y="9"/>
                </a:lnTo>
                <a:lnTo>
                  <a:pt x="1763" y="14"/>
                </a:lnTo>
                <a:lnTo>
                  <a:pt x="1782" y="21"/>
                </a:lnTo>
                <a:lnTo>
                  <a:pt x="1803" y="28"/>
                </a:lnTo>
                <a:lnTo>
                  <a:pt x="1825" y="38"/>
                </a:lnTo>
                <a:lnTo>
                  <a:pt x="1841" y="47"/>
                </a:lnTo>
                <a:lnTo>
                  <a:pt x="1856" y="54"/>
                </a:lnTo>
                <a:lnTo>
                  <a:pt x="1870" y="64"/>
                </a:lnTo>
                <a:lnTo>
                  <a:pt x="1884" y="73"/>
                </a:lnTo>
                <a:lnTo>
                  <a:pt x="1896" y="83"/>
                </a:lnTo>
                <a:lnTo>
                  <a:pt x="1908" y="92"/>
                </a:lnTo>
                <a:lnTo>
                  <a:pt x="1920" y="102"/>
                </a:lnTo>
                <a:lnTo>
                  <a:pt x="1927" y="111"/>
                </a:lnTo>
                <a:lnTo>
                  <a:pt x="1937" y="123"/>
                </a:lnTo>
                <a:lnTo>
                  <a:pt x="1944" y="135"/>
                </a:lnTo>
                <a:lnTo>
                  <a:pt x="1949" y="142"/>
                </a:lnTo>
                <a:lnTo>
                  <a:pt x="1953" y="149"/>
                </a:lnTo>
                <a:lnTo>
                  <a:pt x="1956" y="156"/>
                </a:lnTo>
                <a:lnTo>
                  <a:pt x="1956" y="161"/>
                </a:lnTo>
                <a:lnTo>
                  <a:pt x="1956" y="168"/>
                </a:lnTo>
                <a:lnTo>
                  <a:pt x="1951" y="173"/>
                </a:lnTo>
                <a:lnTo>
                  <a:pt x="1949" y="173"/>
                </a:lnTo>
                <a:lnTo>
                  <a:pt x="1944" y="176"/>
                </a:lnTo>
                <a:lnTo>
                  <a:pt x="1934" y="178"/>
                </a:lnTo>
                <a:lnTo>
                  <a:pt x="1925" y="180"/>
                </a:lnTo>
                <a:lnTo>
                  <a:pt x="1913" y="183"/>
                </a:lnTo>
                <a:lnTo>
                  <a:pt x="1901" y="185"/>
                </a:lnTo>
                <a:lnTo>
                  <a:pt x="1884" y="187"/>
                </a:lnTo>
                <a:lnTo>
                  <a:pt x="1865" y="190"/>
                </a:lnTo>
                <a:lnTo>
                  <a:pt x="1846" y="190"/>
                </a:lnTo>
                <a:lnTo>
                  <a:pt x="1825" y="192"/>
                </a:lnTo>
                <a:lnTo>
                  <a:pt x="1801" y="192"/>
                </a:lnTo>
                <a:lnTo>
                  <a:pt x="1775" y="195"/>
                </a:lnTo>
                <a:lnTo>
                  <a:pt x="1746" y="195"/>
                </a:lnTo>
                <a:lnTo>
                  <a:pt x="1715" y="197"/>
                </a:lnTo>
                <a:lnTo>
                  <a:pt x="1684" y="197"/>
                </a:lnTo>
                <a:lnTo>
                  <a:pt x="1651" y="197"/>
                </a:lnTo>
                <a:lnTo>
                  <a:pt x="1579" y="197"/>
                </a:lnTo>
                <a:lnTo>
                  <a:pt x="1508" y="199"/>
                </a:lnTo>
                <a:lnTo>
                  <a:pt x="1436" y="202"/>
                </a:lnTo>
                <a:lnTo>
                  <a:pt x="1363" y="206"/>
                </a:lnTo>
                <a:lnTo>
                  <a:pt x="1289" y="214"/>
                </a:lnTo>
                <a:lnTo>
                  <a:pt x="1212" y="223"/>
                </a:lnTo>
                <a:lnTo>
                  <a:pt x="1136" y="233"/>
                </a:lnTo>
                <a:lnTo>
                  <a:pt x="1098" y="240"/>
                </a:lnTo>
                <a:lnTo>
                  <a:pt x="1058" y="247"/>
                </a:lnTo>
                <a:lnTo>
                  <a:pt x="981" y="259"/>
                </a:lnTo>
                <a:lnTo>
                  <a:pt x="905" y="273"/>
                </a:lnTo>
                <a:lnTo>
                  <a:pt x="834" y="287"/>
                </a:lnTo>
                <a:lnTo>
                  <a:pt x="762" y="302"/>
                </a:lnTo>
                <a:lnTo>
                  <a:pt x="693" y="316"/>
                </a:lnTo>
                <a:lnTo>
                  <a:pt x="629" y="328"/>
                </a:lnTo>
                <a:lnTo>
                  <a:pt x="565" y="342"/>
                </a:lnTo>
                <a:lnTo>
                  <a:pt x="503" y="35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1" name="Freeform 39"/>
          <p:cNvSpPr/>
          <p:nvPr/>
        </p:nvSpPr>
        <p:spPr>
          <a:xfrm>
            <a:off x="5846763" y="1801813"/>
            <a:ext cx="876300" cy="11858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382" h="1867">
                <a:moveTo>
                  <a:pt x="222" y="1784"/>
                </a:moveTo>
                <a:lnTo>
                  <a:pt x="196" y="1798"/>
                </a:lnTo>
                <a:lnTo>
                  <a:pt x="172" y="1810"/>
                </a:lnTo>
                <a:lnTo>
                  <a:pt x="151" y="1819"/>
                </a:lnTo>
                <a:lnTo>
                  <a:pt x="129" y="1829"/>
                </a:lnTo>
                <a:lnTo>
                  <a:pt x="110" y="1838"/>
                </a:lnTo>
                <a:lnTo>
                  <a:pt x="93" y="1845"/>
                </a:lnTo>
                <a:lnTo>
                  <a:pt x="77" y="1853"/>
                </a:lnTo>
                <a:lnTo>
                  <a:pt x="62" y="1857"/>
                </a:lnTo>
                <a:lnTo>
                  <a:pt x="51" y="1862"/>
                </a:lnTo>
                <a:lnTo>
                  <a:pt x="39" y="1864"/>
                </a:lnTo>
                <a:lnTo>
                  <a:pt x="29" y="1867"/>
                </a:lnTo>
                <a:lnTo>
                  <a:pt x="20" y="1867"/>
                </a:lnTo>
                <a:lnTo>
                  <a:pt x="12" y="1867"/>
                </a:lnTo>
                <a:lnTo>
                  <a:pt x="8" y="1864"/>
                </a:lnTo>
                <a:lnTo>
                  <a:pt x="3" y="1862"/>
                </a:lnTo>
                <a:lnTo>
                  <a:pt x="0" y="1857"/>
                </a:lnTo>
                <a:lnTo>
                  <a:pt x="0" y="1855"/>
                </a:lnTo>
                <a:lnTo>
                  <a:pt x="0" y="1850"/>
                </a:lnTo>
                <a:lnTo>
                  <a:pt x="3" y="1845"/>
                </a:lnTo>
                <a:lnTo>
                  <a:pt x="8" y="1838"/>
                </a:lnTo>
                <a:lnTo>
                  <a:pt x="15" y="1831"/>
                </a:lnTo>
                <a:lnTo>
                  <a:pt x="22" y="1824"/>
                </a:lnTo>
                <a:lnTo>
                  <a:pt x="34" y="1812"/>
                </a:lnTo>
                <a:lnTo>
                  <a:pt x="46" y="1803"/>
                </a:lnTo>
                <a:lnTo>
                  <a:pt x="58" y="1791"/>
                </a:lnTo>
                <a:lnTo>
                  <a:pt x="74" y="1776"/>
                </a:lnTo>
                <a:lnTo>
                  <a:pt x="93" y="1762"/>
                </a:lnTo>
                <a:lnTo>
                  <a:pt x="112" y="1748"/>
                </a:lnTo>
                <a:lnTo>
                  <a:pt x="134" y="1731"/>
                </a:lnTo>
                <a:lnTo>
                  <a:pt x="158" y="1712"/>
                </a:lnTo>
                <a:lnTo>
                  <a:pt x="182" y="1693"/>
                </a:lnTo>
                <a:lnTo>
                  <a:pt x="210" y="1672"/>
                </a:lnTo>
                <a:lnTo>
                  <a:pt x="239" y="1650"/>
                </a:lnTo>
                <a:lnTo>
                  <a:pt x="267" y="1629"/>
                </a:lnTo>
                <a:lnTo>
                  <a:pt x="296" y="1605"/>
                </a:lnTo>
                <a:lnTo>
                  <a:pt x="324" y="1581"/>
                </a:lnTo>
                <a:lnTo>
                  <a:pt x="353" y="1558"/>
                </a:lnTo>
                <a:lnTo>
                  <a:pt x="384" y="1531"/>
                </a:lnTo>
                <a:lnTo>
                  <a:pt x="413" y="1505"/>
                </a:lnTo>
                <a:lnTo>
                  <a:pt x="441" y="1479"/>
                </a:lnTo>
                <a:lnTo>
                  <a:pt x="472" y="1451"/>
                </a:lnTo>
                <a:lnTo>
                  <a:pt x="501" y="1422"/>
                </a:lnTo>
                <a:lnTo>
                  <a:pt x="529" y="1394"/>
                </a:lnTo>
                <a:lnTo>
                  <a:pt x="560" y="1363"/>
                </a:lnTo>
                <a:lnTo>
                  <a:pt x="589" y="1329"/>
                </a:lnTo>
                <a:lnTo>
                  <a:pt x="617" y="1298"/>
                </a:lnTo>
                <a:lnTo>
                  <a:pt x="646" y="1265"/>
                </a:lnTo>
                <a:lnTo>
                  <a:pt x="675" y="1229"/>
                </a:lnTo>
                <a:lnTo>
                  <a:pt x="729" y="1160"/>
                </a:lnTo>
                <a:lnTo>
                  <a:pt x="756" y="1125"/>
                </a:lnTo>
                <a:lnTo>
                  <a:pt x="782" y="1089"/>
                </a:lnTo>
                <a:lnTo>
                  <a:pt x="806" y="1053"/>
                </a:lnTo>
                <a:lnTo>
                  <a:pt x="832" y="1015"/>
                </a:lnTo>
                <a:lnTo>
                  <a:pt x="856" y="980"/>
                </a:lnTo>
                <a:lnTo>
                  <a:pt x="879" y="944"/>
                </a:lnTo>
                <a:lnTo>
                  <a:pt x="901" y="906"/>
                </a:lnTo>
                <a:lnTo>
                  <a:pt x="922" y="870"/>
                </a:lnTo>
                <a:lnTo>
                  <a:pt x="944" y="832"/>
                </a:lnTo>
                <a:lnTo>
                  <a:pt x="963" y="794"/>
                </a:lnTo>
                <a:lnTo>
                  <a:pt x="982" y="756"/>
                </a:lnTo>
                <a:lnTo>
                  <a:pt x="1001" y="718"/>
                </a:lnTo>
                <a:lnTo>
                  <a:pt x="1018" y="678"/>
                </a:lnTo>
                <a:lnTo>
                  <a:pt x="1032" y="640"/>
                </a:lnTo>
                <a:lnTo>
                  <a:pt x="1063" y="566"/>
                </a:lnTo>
                <a:lnTo>
                  <a:pt x="1075" y="528"/>
                </a:lnTo>
                <a:lnTo>
                  <a:pt x="1089" y="490"/>
                </a:lnTo>
                <a:lnTo>
                  <a:pt x="1101" y="452"/>
                </a:lnTo>
                <a:lnTo>
                  <a:pt x="1113" y="411"/>
                </a:lnTo>
                <a:lnTo>
                  <a:pt x="1125" y="373"/>
                </a:lnTo>
                <a:lnTo>
                  <a:pt x="1134" y="333"/>
                </a:lnTo>
                <a:lnTo>
                  <a:pt x="1144" y="292"/>
                </a:lnTo>
                <a:lnTo>
                  <a:pt x="1151" y="252"/>
                </a:lnTo>
                <a:lnTo>
                  <a:pt x="1161" y="212"/>
                </a:lnTo>
                <a:lnTo>
                  <a:pt x="1168" y="171"/>
                </a:lnTo>
                <a:lnTo>
                  <a:pt x="1172" y="128"/>
                </a:lnTo>
                <a:lnTo>
                  <a:pt x="1177" y="86"/>
                </a:lnTo>
                <a:lnTo>
                  <a:pt x="1182" y="43"/>
                </a:lnTo>
                <a:lnTo>
                  <a:pt x="1184" y="0"/>
                </a:lnTo>
                <a:lnTo>
                  <a:pt x="1206" y="17"/>
                </a:lnTo>
                <a:lnTo>
                  <a:pt x="1227" y="31"/>
                </a:lnTo>
                <a:lnTo>
                  <a:pt x="1249" y="45"/>
                </a:lnTo>
                <a:lnTo>
                  <a:pt x="1265" y="59"/>
                </a:lnTo>
                <a:lnTo>
                  <a:pt x="1284" y="74"/>
                </a:lnTo>
                <a:lnTo>
                  <a:pt x="1299" y="86"/>
                </a:lnTo>
                <a:lnTo>
                  <a:pt x="1313" y="100"/>
                </a:lnTo>
                <a:lnTo>
                  <a:pt x="1325" y="112"/>
                </a:lnTo>
                <a:lnTo>
                  <a:pt x="1337" y="121"/>
                </a:lnTo>
                <a:lnTo>
                  <a:pt x="1346" y="133"/>
                </a:lnTo>
                <a:lnTo>
                  <a:pt x="1356" y="143"/>
                </a:lnTo>
                <a:lnTo>
                  <a:pt x="1363" y="152"/>
                </a:lnTo>
                <a:lnTo>
                  <a:pt x="1370" y="162"/>
                </a:lnTo>
                <a:lnTo>
                  <a:pt x="1375" y="169"/>
                </a:lnTo>
                <a:lnTo>
                  <a:pt x="1377" y="176"/>
                </a:lnTo>
                <a:lnTo>
                  <a:pt x="1382" y="185"/>
                </a:lnTo>
                <a:lnTo>
                  <a:pt x="1380" y="193"/>
                </a:lnTo>
                <a:lnTo>
                  <a:pt x="1380" y="200"/>
                </a:lnTo>
                <a:lnTo>
                  <a:pt x="1380" y="207"/>
                </a:lnTo>
                <a:lnTo>
                  <a:pt x="1377" y="216"/>
                </a:lnTo>
                <a:lnTo>
                  <a:pt x="1377" y="226"/>
                </a:lnTo>
                <a:lnTo>
                  <a:pt x="1375" y="238"/>
                </a:lnTo>
                <a:lnTo>
                  <a:pt x="1373" y="250"/>
                </a:lnTo>
                <a:lnTo>
                  <a:pt x="1370" y="262"/>
                </a:lnTo>
                <a:lnTo>
                  <a:pt x="1368" y="273"/>
                </a:lnTo>
                <a:lnTo>
                  <a:pt x="1365" y="288"/>
                </a:lnTo>
                <a:lnTo>
                  <a:pt x="1361" y="302"/>
                </a:lnTo>
                <a:lnTo>
                  <a:pt x="1356" y="319"/>
                </a:lnTo>
                <a:lnTo>
                  <a:pt x="1351" y="335"/>
                </a:lnTo>
                <a:lnTo>
                  <a:pt x="1346" y="354"/>
                </a:lnTo>
                <a:lnTo>
                  <a:pt x="1342" y="373"/>
                </a:lnTo>
                <a:lnTo>
                  <a:pt x="1334" y="392"/>
                </a:lnTo>
                <a:lnTo>
                  <a:pt x="1327" y="414"/>
                </a:lnTo>
                <a:lnTo>
                  <a:pt x="1320" y="438"/>
                </a:lnTo>
                <a:lnTo>
                  <a:pt x="1311" y="461"/>
                </a:lnTo>
                <a:lnTo>
                  <a:pt x="1299" y="487"/>
                </a:lnTo>
                <a:lnTo>
                  <a:pt x="1289" y="514"/>
                </a:lnTo>
                <a:lnTo>
                  <a:pt x="1277" y="542"/>
                </a:lnTo>
                <a:lnTo>
                  <a:pt x="1263" y="571"/>
                </a:lnTo>
                <a:lnTo>
                  <a:pt x="1249" y="602"/>
                </a:lnTo>
                <a:lnTo>
                  <a:pt x="1232" y="635"/>
                </a:lnTo>
                <a:lnTo>
                  <a:pt x="1218" y="666"/>
                </a:lnTo>
                <a:lnTo>
                  <a:pt x="1201" y="701"/>
                </a:lnTo>
                <a:lnTo>
                  <a:pt x="1182" y="735"/>
                </a:lnTo>
                <a:lnTo>
                  <a:pt x="1163" y="770"/>
                </a:lnTo>
                <a:lnTo>
                  <a:pt x="1144" y="809"/>
                </a:lnTo>
                <a:lnTo>
                  <a:pt x="1122" y="847"/>
                </a:lnTo>
                <a:lnTo>
                  <a:pt x="1103" y="885"/>
                </a:lnTo>
                <a:lnTo>
                  <a:pt x="1080" y="927"/>
                </a:lnTo>
                <a:lnTo>
                  <a:pt x="1056" y="968"/>
                </a:lnTo>
                <a:lnTo>
                  <a:pt x="1030" y="1006"/>
                </a:lnTo>
                <a:lnTo>
                  <a:pt x="1006" y="1044"/>
                </a:lnTo>
                <a:lnTo>
                  <a:pt x="980" y="1082"/>
                </a:lnTo>
                <a:lnTo>
                  <a:pt x="956" y="1120"/>
                </a:lnTo>
                <a:lnTo>
                  <a:pt x="930" y="1156"/>
                </a:lnTo>
                <a:lnTo>
                  <a:pt x="903" y="1189"/>
                </a:lnTo>
                <a:lnTo>
                  <a:pt x="877" y="1225"/>
                </a:lnTo>
                <a:lnTo>
                  <a:pt x="849" y="1258"/>
                </a:lnTo>
                <a:lnTo>
                  <a:pt x="822" y="1289"/>
                </a:lnTo>
                <a:lnTo>
                  <a:pt x="796" y="1320"/>
                </a:lnTo>
                <a:lnTo>
                  <a:pt x="768" y="1351"/>
                </a:lnTo>
                <a:lnTo>
                  <a:pt x="741" y="1382"/>
                </a:lnTo>
                <a:lnTo>
                  <a:pt x="713" y="1410"/>
                </a:lnTo>
                <a:lnTo>
                  <a:pt x="684" y="1439"/>
                </a:lnTo>
                <a:lnTo>
                  <a:pt x="656" y="1470"/>
                </a:lnTo>
                <a:lnTo>
                  <a:pt x="625" y="1496"/>
                </a:lnTo>
                <a:lnTo>
                  <a:pt x="596" y="1524"/>
                </a:lnTo>
                <a:lnTo>
                  <a:pt x="565" y="1551"/>
                </a:lnTo>
                <a:lnTo>
                  <a:pt x="536" y="1574"/>
                </a:lnTo>
                <a:lnTo>
                  <a:pt x="508" y="1598"/>
                </a:lnTo>
                <a:lnTo>
                  <a:pt x="479" y="1622"/>
                </a:lnTo>
                <a:lnTo>
                  <a:pt x="448" y="1643"/>
                </a:lnTo>
                <a:lnTo>
                  <a:pt x="420" y="1665"/>
                </a:lnTo>
                <a:lnTo>
                  <a:pt x="391" y="1684"/>
                </a:lnTo>
                <a:lnTo>
                  <a:pt x="363" y="1703"/>
                </a:lnTo>
                <a:lnTo>
                  <a:pt x="334" y="1722"/>
                </a:lnTo>
                <a:lnTo>
                  <a:pt x="305" y="1738"/>
                </a:lnTo>
                <a:lnTo>
                  <a:pt x="277" y="1753"/>
                </a:lnTo>
                <a:lnTo>
                  <a:pt x="248" y="1769"/>
                </a:lnTo>
                <a:lnTo>
                  <a:pt x="222" y="1784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2" name="Freeform 40"/>
          <p:cNvSpPr/>
          <p:nvPr/>
        </p:nvSpPr>
        <p:spPr>
          <a:xfrm>
            <a:off x="6335713" y="2668588"/>
            <a:ext cx="161925" cy="609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3" h="961">
                <a:moveTo>
                  <a:pt x="17" y="98"/>
                </a:moveTo>
                <a:lnTo>
                  <a:pt x="12" y="88"/>
                </a:lnTo>
                <a:lnTo>
                  <a:pt x="10" y="76"/>
                </a:lnTo>
                <a:lnTo>
                  <a:pt x="7" y="67"/>
                </a:lnTo>
                <a:lnTo>
                  <a:pt x="5" y="59"/>
                </a:lnTo>
                <a:lnTo>
                  <a:pt x="3" y="50"/>
                </a:lnTo>
                <a:lnTo>
                  <a:pt x="0" y="43"/>
                </a:lnTo>
                <a:lnTo>
                  <a:pt x="0" y="38"/>
                </a:lnTo>
                <a:lnTo>
                  <a:pt x="0" y="31"/>
                </a:lnTo>
                <a:lnTo>
                  <a:pt x="0" y="21"/>
                </a:lnTo>
                <a:lnTo>
                  <a:pt x="5" y="12"/>
                </a:lnTo>
                <a:lnTo>
                  <a:pt x="10" y="5"/>
                </a:lnTo>
                <a:lnTo>
                  <a:pt x="17" y="0"/>
                </a:lnTo>
                <a:lnTo>
                  <a:pt x="22" y="0"/>
                </a:lnTo>
                <a:lnTo>
                  <a:pt x="29" y="0"/>
                </a:lnTo>
                <a:lnTo>
                  <a:pt x="36" y="2"/>
                </a:lnTo>
                <a:lnTo>
                  <a:pt x="43" y="2"/>
                </a:lnTo>
                <a:lnTo>
                  <a:pt x="53" y="5"/>
                </a:lnTo>
                <a:lnTo>
                  <a:pt x="62" y="5"/>
                </a:lnTo>
                <a:lnTo>
                  <a:pt x="74" y="7"/>
                </a:lnTo>
                <a:lnTo>
                  <a:pt x="86" y="10"/>
                </a:lnTo>
                <a:lnTo>
                  <a:pt x="98" y="14"/>
                </a:lnTo>
                <a:lnTo>
                  <a:pt x="112" y="17"/>
                </a:lnTo>
                <a:lnTo>
                  <a:pt x="127" y="21"/>
                </a:lnTo>
                <a:lnTo>
                  <a:pt x="143" y="26"/>
                </a:lnTo>
                <a:lnTo>
                  <a:pt x="160" y="31"/>
                </a:lnTo>
                <a:lnTo>
                  <a:pt x="177" y="36"/>
                </a:lnTo>
                <a:lnTo>
                  <a:pt x="196" y="43"/>
                </a:lnTo>
                <a:lnTo>
                  <a:pt x="215" y="50"/>
                </a:lnTo>
                <a:lnTo>
                  <a:pt x="217" y="105"/>
                </a:lnTo>
                <a:lnTo>
                  <a:pt x="222" y="157"/>
                </a:lnTo>
                <a:lnTo>
                  <a:pt x="224" y="207"/>
                </a:lnTo>
                <a:lnTo>
                  <a:pt x="227" y="257"/>
                </a:lnTo>
                <a:lnTo>
                  <a:pt x="229" y="304"/>
                </a:lnTo>
                <a:lnTo>
                  <a:pt x="231" y="350"/>
                </a:lnTo>
                <a:lnTo>
                  <a:pt x="234" y="395"/>
                </a:lnTo>
                <a:lnTo>
                  <a:pt x="236" y="438"/>
                </a:lnTo>
                <a:lnTo>
                  <a:pt x="239" y="478"/>
                </a:lnTo>
                <a:lnTo>
                  <a:pt x="241" y="516"/>
                </a:lnTo>
                <a:lnTo>
                  <a:pt x="241" y="554"/>
                </a:lnTo>
                <a:lnTo>
                  <a:pt x="243" y="590"/>
                </a:lnTo>
                <a:lnTo>
                  <a:pt x="246" y="623"/>
                </a:lnTo>
                <a:lnTo>
                  <a:pt x="246" y="656"/>
                </a:lnTo>
                <a:lnTo>
                  <a:pt x="248" y="687"/>
                </a:lnTo>
                <a:lnTo>
                  <a:pt x="248" y="716"/>
                </a:lnTo>
                <a:lnTo>
                  <a:pt x="250" y="742"/>
                </a:lnTo>
                <a:lnTo>
                  <a:pt x="250" y="768"/>
                </a:lnTo>
                <a:lnTo>
                  <a:pt x="253" y="792"/>
                </a:lnTo>
                <a:lnTo>
                  <a:pt x="253" y="813"/>
                </a:lnTo>
                <a:lnTo>
                  <a:pt x="253" y="835"/>
                </a:lnTo>
                <a:lnTo>
                  <a:pt x="253" y="851"/>
                </a:lnTo>
                <a:lnTo>
                  <a:pt x="253" y="870"/>
                </a:lnTo>
                <a:lnTo>
                  <a:pt x="253" y="885"/>
                </a:lnTo>
                <a:lnTo>
                  <a:pt x="253" y="899"/>
                </a:lnTo>
                <a:lnTo>
                  <a:pt x="253" y="911"/>
                </a:lnTo>
                <a:lnTo>
                  <a:pt x="253" y="920"/>
                </a:lnTo>
                <a:lnTo>
                  <a:pt x="253" y="930"/>
                </a:lnTo>
                <a:lnTo>
                  <a:pt x="253" y="937"/>
                </a:lnTo>
                <a:lnTo>
                  <a:pt x="250" y="942"/>
                </a:lnTo>
                <a:lnTo>
                  <a:pt x="250" y="947"/>
                </a:lnTo>
                <a:lnTo>
                  <a:pt x="246" y="951"/>
                </a:lnTo>
                <a:lnTo>
                  <a:pt x="239" y="954"/>
                </a:lnTo>
                <a:lnTo>
                  <a:pt x="231" y="956"/>
                </a:lnTo>
                <a:lnTo>
                  <a:pt x="224" y="958"/>
                </a:lnTo>
                <a:lnTo>
                  <a:pt x="210" y="958"/>
                </a:lnTo>
                <a:lnTo>
                  <a:pt x="191" y="961"/>
                </a:lnTo>
                <a:lnTo>
                  <a:pt x="186" y="956"/>
                </a:lnTo>
                <a:lnTo>
                  <a:pt x="184" y="951"/>
                </a:lnTo>
                <a:lnTo>
                  <a:pt x="179" y="947"/>
                </a:lnTo>
                <a:lnTo>
                  <a:pt x="174" y="939"/>
                </a:lnTo>
                <a:lnTo>
                  <a:pt x="169" y="930"/>
                </a:lnTo>
                <a:lnTo>
                  <a:pt x="167" y="920"/>
                </a:lnTo>
                <a:lnTo>
                  <a:pt x="162" y="908"/>
                </a:lnTo>
                <a:lnTo>
                  <a:pt x="158" y="894"/>
                </a:lnTo>
                <a:lnTo>
                  <a:pt x="155" y="880"/>
                </a:lnTo>
                <a:lnTo>
                  <a:pt x="150" y="863"/>
                </a:lnTo>
                <a:lnTo>
                  <a:pt x="148" y="847"/>
                </a:lnTo>
                <a:lnTo>
                  <a:pt x="143" y="828"/>
                </a:lnTo>
                <a:lnTo>
                  <a:pt x="141" y="809"/>
                </a:lnTo>
                <a:lnTo>
                  <a:pt x="138" y="787"/>
                </a:lnTo>
                <a:lnTo>
                  <a:pt x="136" y="763"/>
                </a:lnTo>
                <a:lnTo>
                  <a:pt x="134" y="737"/>
                </a:lnTo>
                <a:lnTo>
                  <a:pt x="117" y="637"/>
                </a:lnTo>
                <a:lnTo>
                  <a:pt x="107" y="587"/>
                </a:lnTo>
                <a:lnTo>
                  <a:pt x="100" y="537"/>
                </a:lnTo>
                <a:lnTo>
                  <a:pt x="93" y="490"/>
                </a:lnTo>
                <a:lnTo>
                  <a:pt x="86" y="445"/>
                </a:lnTo>
                <a:lnTo>
                  <a:pt x="81" y="400"/>
                </a:lnTo>
                <a:lnTo>
                  <a:pt x="77" y="357"/>
                </a:lnTo>
                <a:lnTo>
                  <a:pt x="72" y="316"/>
                </a:lnTo>
                <a:lnTo>
                  <a:pt x="65" y="278"/>
                </a:lnTo>
                <a:lnTo>
                  <a:pt x="57" y="243"/>
                </a:lnTo>
                <a:lnTo>
                  <a:pt x="50" y="209"/>
                </a:lnTo>
                <a:lnTo>
                  <a:pt x="43" y="178"/>
                </a:lnTo>
                <a:lnTo>
                  <a:pt x="34" y="150"/>
                </a:lnTo>
                <a:lnTo>
                  <a:pt x="26" y="124"/>
                </a:lnTo>
                <a:lnTo>
                  <a:pt x="17" y="98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3" name="Freeform 41"/>
          <p:cNvSpPr/>
          <p:nvPr/>
        </p:nvSpPr>
        <p:spPr>
          <a:xfrm>
            <a:off x="6421438" y="2613025"/>
            <a:ext cx="728662" cy="4762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48" h="750">
                <a:moveTo>
                  <a:pt x="1148" y="245"/>
                </a:moveTo>
                <a:lnTo>
                  <a:pt x="1145" y="260"/>
                </a:lnTo>
                <a:lnTo>
                  <a:pt x="1143" y="269"/>
                </a:lnTo>
                <a:lnTo>
                  <a:pt x="1138" y="279"/>
                </a:lnTo>
                <a:lnTo>
                  <a:pt x="1131" y="286"/>
                </a:lnTo>
                <a:lnTo>
                  <a:pt x="1124" y="293"/>
                </a:lnTo>
                <a:lnTo>
                  <a:pt x="1112" y="298"/>
                </a:lnTo>
                <a:lnTo>
                  <a:pt x="1103" y="302"/>
                </a:lnTo>
                <a:lnTo>
                  <a:pt x="1091" y="307"/>
                </a:lnTo>
                <a:lnTo>
                  <a:pt x="1086" y="310"/>
                </a:lnTo>
                <a:lnTo>
                  <a:pt x="1084" y="312"/>
                </a:lnTo>
                <a:lnTo>
                  <a:pt x="1079" y="314"/>
                </a:lnTo>
                <a:lnTo>
                  <a:pt x="1074" y="319"/>
                </a:lnTo>
                <a:lnTo>
                  <a:pt x="1069" y="324"/>
                </a:lnTo>
                <a:lnTo>
                  <a:pt x="1065" y="329"/>
                </a:lnTo>
                <a:lnTo>
                  <a:pt x="1060" y="336"/>
                </a:lnTo>
                <a:lnTo>
                  <a:pt x="1055" y="343"/>
                </a:lnTo>
                <a:lnTo>
                  <a:pt x="1050" y="350"/>
                </a:lnTo>
                <a:lnTo>
                  <a:pt x="1043" y="359"/>
                </a:lnTo>
                <a:lnTo>
                  <a:pt x="1038" y="369"/>
                </a:lnTo>
                <a:lnTo>
                  <a:pt x="1031" y="379"/>
                </a:lnTo>
                <a:lnTo>
                  <a:pt x="1024" y="390"/>
                </a:lnTo>
                <a:lnTo>
                  <a:pt x="1019" y="402"/>
                </a:lnTo>
                <a:lnTo>
                  <a:pt x="1012" y="414"/>
                </a:lnTo>
                <a:lnTo>
                  <a:pt x="1005" y="428"/>
                </a:lnTo>
                <a:lnTo>
                  <a:pt x="998" y="443"/>
                </a:lnTo>
                <a:lnTo>
                  <a:pt x="991" y="457"/>
                </a:lnTo>
                <a:lnTo>
                  <a:pt x="984" y="471"/>
                </a:lnTo>
                <a:lnTo>
                  <a:pt x="974" y="488"/>
                </a:lnTo>
                <a:lnTo>
                  <a:pt x="967" y="507"/>
                </a:lnTo>
                <a:lnTo>
                  <a:pt x="960" y="524"/>
                </a:lnTo>
                <a:lnTo>
                  <a:pt x="950" y="543"/>
                </a:lnTo>
                <a:lnTo>
                  <a:pt x="943" y="564"/>
                </a:lnTo>
                <a:lnTo>
                  <a:pt x="933" y="583"/>
                </a:lnTo>
                <a:lnTo>
                  <a:pt x="924" y="604"/>
                </a:lnTo>
                <a:lnTo>
                  <a:pt x="917" y="628"/>
                </a:lnTo>
                <a:lnTo>
                  <a:pt x="907" y="650"/>
                </a:lnTo>
                <a:lnTo>
                  <a:pt x="898" y="673"/>
                </a:lnTo>
                <a:lnTo>
                  <a:pt x="888" y="700"/>
                </a:lnTo>
                <a:lnTo>
                  <a:pt x="879" y="723"/>
                </a:lnTo>
                <a:lnTo>
                  <a:pt x="869" y="750"/>
                </a:lnTo>
                <a:lnTo>
                  <a:pt x="741" y="750"/>
                </a:lnTo>
                <a:lnTo>
                  <a:pt x="748" y="719"/>
                </a:lnTo>
                <a:lnTo>
                  <a:pt x="752" y="690"/>
                </a:lnTo>
                <a:lnTo>
                  <a:pt x="757" y="662"/>
                </a:lnTo>
                <a:lnTo>
                  <a:pt x="760" y="633"/>
                </a:lnTo>
                <a:lnTo>
                  <a:pt x="764" y="604"/>
                </a:lnTo>
                <a:lnTo>
                  <a:pt x="769" y="578"/>
                </a:lnTo>
                <a:lnTo>
                  <a:pt x="772" y="555"/>
                </a:lnTo>
                <a:lnTo>
                  <a:pt x="776" y="528"/>
                </a:lnTo>
                <a:lnTo>
                  <a:pt x="779" y="505"/>
                </a:lnTo>
                <a:lnTo>
                  <a:pt x="781" y="483"/>
                </a:lnTo>
                <a:lnTo>
                  <a:pt x="786" y="462"/>
                </a:lnTo>
                <a:lnTo>
                  <a:pt x="788" y="440"/>
                </a:lnTo>
                <a:lnTo>
                  <a:pt x="791" y="419"/>
                </a:lnTo>
                <a:lnTo>
                  <a:pt x="791" y="400"/>
                </a:lnTo>
                <a:lnTo>
                  <a:pt x="793" y="381"/>
                </a:lnTo>
                <a:lnTo>
                  <a:pt x="795" y="364"/>
                </a:lnTo>
                <a:lnTo>
                  <a:pt x="795" y="348"/>
                </a:lnTo>
                <a:lnTo>
                  <a:pt x="798" y="333"/>
                </a:lnTo>
                <a:lnTo>
                  <a:pt x="798" y="317"/>
                </a:lnTo>
                <a:lnTo>
                  <a:pt x="798" y="305"/>
                </a:lnTo>
                <a:lnTo>
                  <a:pt x="798" y="291"/>
                </a:lnTo>
                <a:lnTo>
                  <a:pt x="798" y="279"/>
                </a:lnTo>
                <a:lnTo>
                  <a:pt x="798" y="267"/>
                </a:lnTo>
                <a:lnTo>
                  <a:pt x="798" y="257"/>
                </a:lnTo>
                <a:lnTo>
                  <a:pt x="798" y="248"/>
                </a:lnTo>
                <a:lnTo>
                  <a:pt x="798" y="241"/>
                </a:lnTo>
                <a:lnTo>
                  <a:pt x="795" y="233"/>
                </a:lnTo>
                <a:lnTo>
                  <a:pt x="795" y="226"/>
                </a:lnTo>
                <a:lnTo>
                  <a:pt x="793" y="219"/>
                </a:lnTo>
                <a:lnTo>
                  <a:pt x="793" y="217"/>
                </a:lnTo>
                <a:lnTo>
                  <a:pt x="791" y="212"/>
                </a:lnTo>
                <a:lnTo>
                  <a:pt x="788" y="210"/>
                </a:lnTo>
                <a:lnTo>
                  <a:pt x="779" y="200"/>
                </a:lnTo>
                <a:lnTo>
                  <a:pt x="769" y="193"/>
                </a:lnTo>
                <a:lnTo>
                  <a:pt x="757" y="186"/>
                </a:lnTo>
                <a:lnTo>
                  <a:pt x="745" y="181"/>
                </a:lnTo>
                <a:lnTo>
                  <a:pt x="731" y="176"/>
                </a:lnTo>
                <a:lnTo>
                  <a:pt x="717" y="174"/>
                </a:lnTo>
                <a:lnTo>
                  <a:pt x="700" y="174"/>
                </a:lnTo>
                <a:lnTo>
                  <a:pt x="683" y="172"/>
                </a:lnTo>
                <a:lnTo>
                  <a:pt x="674" y="172"/>
                </a:lnTo>
                <a:lnTo>
                  <a:pt x="664" y="174"/>
                </a:lnTo>
                <a:lnTo>
                  <a:pt x="652" y="174"/>
                </a:lnTo>
                <a:lnTo>
                  <a:pt x="638" y="174"/>
                </a:lnTo>
                <a:lnTo>
                  <a:pt x="624" y="176"/>
                </a:lnTo>
                <a:lnTo>
                  <a:pt x="607" y="176"/>
                </a:lnTo>
                <a:lnTo>
                  <a:pt x="590" y="179"/>
                </a:lnTo>
                <a:lnTo>
                  <a:pt x="571" y="181"/>
                </a:lnTo>
                <a:lnTo>
                  <a:pt x="550" y="184"/>
                </a:lnTo>
                <a:lnTo>
                  <a:pt x="529" y="186"/>
                </a:lnTo>
                <a:lnTo>
                  <a:pt x="505" y="191"/>
                </a:lnTo>
                <a:lnTo>
                  <a:pt x="481" y="193"/>
                </a:lnTo>
                <a:lnTo>
                  <a:pt x="455" y="195"/>
                </a:lnTo>
                <a:lnTo>
                  <a:pt x="428" y="200"/>
                </a:lnTo>
                <a:lnTo>
                  <a:pt x="400" y="205"/>
                </a:lnTo>
                <a:lnTo>
                  <a:pt x="371" y="210"/>
                </a:lnTo>
                <a:lnTo>
                  <a:pt x="340" y="214"/>
                </a:lnTo>
                <a:lnTo>
                  <a:pt x="312" y="217"/>
                </a:lnTo>
                <a:lnTo>
                  <a:pt x="283" y="222"/>
                </a:lnTo>
                <a:lnTo>
                  <a:pt x="255" y="226"/>
                </a:lnTo>
                <a:lnTo>
                  <a:pt x="228" y="229"/>
                </a:lnTo>
                <a:lnTo>
                  <a:pt x="202" y="231"/>
                </a:lnTo>
                <a:lnTo>
                  <a:pt x="178" y="233"/>
                </a:lnTo>
                <a:lnTo>
                  <a:pt x="155" y="238"/>
                </a:lnTo>
                <a:lnTo>
                  <a:pt x="131" y="238"/>
                </a:lnTo>
                <a:lnTo>
                  <a:pt x="109" y="241"/>
                </a:lnTo>
                <a:lnTo>
                  <a:pt x="88" y="243"/>
                </a:lnTo>
                <a:lnTo>
                  <a:pt x="69" y="243"/>
                </a:lnTo>
                <a:lnTo>
                  <a:pt x="50" y="245"/>
                </a:lnTo>
                <a:lnTo>
                  <a:pt x="33" y="245"/>
                </a:lnTo>
                <a:lnTo>
                  <a:pt x="16" y="245"/>
                </a:lnTo>
                <a:lnTo>
                  <a:pt x="0" y="245"/>
                </a:lnTo>
                <a:lnTo>
                  <a:pt x="0" y="136"/>
                </a:lnTo>
                <a:lnTo>
                  <a:pt x="52" y="131"/>
                </a:lnTo>
                <a:lnTo>
                  <a:pt x="107" y="126"/>
                </a:lnTo>
                <a:lnTo>
                  <a:pt x="159" y="122"/>
                </a:lnTo>
                <a:lnTo>
                  <a:pt x="216" y="115"/>
                </a:lnTo>
                <a:lnTo>
                  <a:pt x="271" y="110"/>
                </a:lnTo>
                <a:lnTo>
                  <a:pt x="328" y="103"/>
                </a:lnTo>
                <a:lnTo>
                  <a:pt x="383" y="96"/>
                </a:lnTo>
                <a:lnTo>
                  <a:pt x="440" y="86"/>
                </a:lnTo>
                <a:lnTo>
                  <a:pt x="467" y="84"/>
                </a:lnTo>
                <a:lnTo>
                  <a:pt x="493" y="81"/>
                </a:lnTo>
                <a:lnTo>
                  <a:pt x="517" y="79"/>
                </a:lnTo>
                <a:lnTo>
                  <a:pt x="540" y="74"/>
                </a:lnTo>
                <a:lnTo>
                  <a:pt x="562" y="72"/>
                </a:lnTo>
                <a:lnTo>
                  <a:pt x="581" y="67"/>
                </a:lnTo>
                <a:lnTo>
                  <a:pt x="600" y="65"/>
                </a:lnTo>
                <a:lnTo>
                  <a:pt x="617" y="60"/>
                </a:lnTo>
                <a:lnTo>
                  <a:pt x="631" y="55"/>
                </a:lnTo>
                <a:lnTo>
                  <a:pt x="645" y="53"/>
                </a:lnTo>
                <a:lnTo>
                  <a:pt x="657" y="48"/>
                </a:lnTo>
                <a:lnTo>
                  <a:pt x="667" y="43"/>
                </a:lnTo>
                <a:lnTo>
                  <a:pt x="676" y="38"/>
                </a:lnTo>
                <a:lnTo>
                  <a:pt x="683" y="34"/>
                </a:lnTo>
                <a:lnTo>
                  <a:pt x="691" y="29"/>
                </a:lnTo>
                <a:lnTo>
                  <a:pt x="695" y="24"/>
                </a:lnTo>
                <a:lnTo>
                  <a:pt x="712" y="15"/>
                </a:lnTo>
                <a:lnTo>
                  <a:pt x="731" y="8"/>
                </a:lnTo>
                <a:lnTo>
                  <a:pt x="741" y="5"/>
                </a:lnTo>
                <a:lnTo>
                  <a:pt x="752" y="3"/>
                </a:lnTo>
                <a:lnTo>
                  <a:pt x="764" y="0"/>
                </a:lnTo>
                <a:lnTo>
                  <a:pt x="776" y="0"/>
                </a:lnTo>
                <a:lnTo>
                  <a:pt x="783" y="0"/>
                </a:lnTo>
                <a:lnTo>
                  <a:pt x="791" y="0"/>
                </a:lnTo>
                <a:lnTo>
                  <a:pt x="800" y="3"/>
                </a:lnTo>
                <a:lnTo>
                  <a:pt x="810" y="8"/>
                </a:lnTo>
                <a:lnTo>
                  <a:pt x="819" y="10"/>
                </a:lnTo>
                <a:lnTo>
                  <a:pt x="831" y="15"/>
                </a:lnTo>
                <a:lnTo>
                  <a:pt x="843" y="19"/>
                </a:lnTo>
                <a:lnTo>
                  <a:pt x="855" y="27"/>
                </a:lnTo>
                <a:lnTo>
                  <a:pt x="869" y="31"/>
                </a:lnTo>
                <a:lnTo>
                  <a:pt x="883" y="41"/>
                </a:lnTo>
                <a:lnTo>
                  <a:pt x="898" y="48"/>
                </a:lnTo>
                <a:lnTo>
                  <a:pt x="914" y="57"/>
                </a:lnTo>
                <a:lnTo>
                  <a:pt x="931" y="67"/>
                </a:lnTo>
                <a:lnTo>
                  <a:pt x="948" y="76"/>
                </a:lnTo>
                <a:lnTo>
                  <a:pt x="967" y="86"/>
                </a:lnTo>
                <a:lnTo>
                  <a:pt x="986" y="98"/>
                </a:lnTo>
                <a:lnTo>
                  <a:pt x="1005" y="110"/>
                </a:lnTo>
                <a:lnTo>
                  <a:pt x="1022" y="122"/>
                </a:lnTo>
                <a:lnTo>
                  <a:pt x="1038" y="131"/>
                </a:lnTo>
                <a:lnTo>
                  <a:pt x="1055" y="143"/>
                </a:lnTo>
                <a:lnTo>
                  <a:pt x="1069" y="153"/>
                </a:lnTo>
                <a:lnTo>
                  <a:pt x="1081" y="162"/>
                </a:lnTo>
                <a:lnTo>
                  <a:pt x="1095" y="172"/>
                </a:lnTo>
                <a:lnTo>
                  <a:pt x="1105" y="181"/>
                </a:lnTo>
                <a:lnTo>
                  <a:pt x="1115" y="191"/>
                </a:lnTo>
                <a:lnTo>
                  <a:pt x="1124" y="200"/>
                </a:lnTo>
                <a:lnTo>
                  <a:pt x="1131" y="207"/>
                </a:lnTo>
                <a:lnTo>
                  <a:pt x="1136" y="217"/>
                </a:lnTo>
                <a:lnTo>
                  <a:pt x="1141" y="224"/>
                </a:lnTo>
                <a:lnTo>
                  <a:pt x="1145" y="231"/>
                </a:lnTo>
                <a:lnTo>
                  <a:pt x="1148" y="238"/>
                </a:lnTo>
                <a:lnTo>
                  <a:pt x="1148" y="245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4" name="Freeform 42"/>
          <p:cNvSpPr/>
          <p:nvPr/>
        </p:nvSpPr>
        <p:spPr>
          <a:xfrm>
            <a:off x="6443663" y="3019425"/>
            <a:ext cx="612775" cy="1412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65" h="221">
                <a:moveTo>
                  <a:pt x="939" y="62"/>
                </a:moveTo>
                <a:lnTo>
                  <a:pt x="944" y="69"/>
                </a:lnTo>
                <a:lnTo>
                  <a:pt x="951" y="74"/>
                </a:lnTo>
                <a:lnTo>
                  <a:pt x="953" y="81"/>
                </a:lnTo>
                <a:lnTo>
                  <a:pt x="958" y="86"/>
                </a:lnTo>
                <a:lnTo>
                  <a:pt x="960" y="93"/>
                </a:lnTo>
                <a:lnTo>
                  <a:pt x="963" y="98"/>
                </a:lnTo>
                <a:lnTo>
                  <a:pt x="965" y="102"/>
                </a:lnTo>
                <a:lnTo>
                  <a:pt x="965" y="107"/>
                </a:lnTo>
                <a:lnTo>
                  <a:pt x="965" y="112"/>
                </a:lnTo>
                <a:lnTo>
                  <a:pt x="965" y="117"/>
                </a:lnTo>
                <a:lnTo>
                  <a:pt x="965" y="119"/>
                </a:lnTo>
                <a:lnTo>
                  <a:pt x="963" y="124"/>
                </a:lnTo>
                <a:lnTo>
                  <a:pt x="960" y="126"/>
                </a:lnTo>
                <a:lnTo>
                  <a:pt x="958" y="131"/>
                </a:lnTo>
                <a:lnTo>
                  <a:pt x="951" y="136"/>
                </a:lnTo>
                <a:lnTo>
                  <a:pt x="949" y="136"/>
                </a:lnTo>
                <a:lnTo>
                  <a:pt x="944" y="138"/>
                </a:lnTo>
                <a:lnTo>
                  <a:pt x="941" y="138"/>
                </a:lnTo>
                <a:lnTo>
                  <a:pt x="937" y="140"/>
                </a:lnTo>
                <a:lnTo>
                  <a:pt x="932" y="140"/>
                </a:lnTo>
                <a:lnTo>
                  <a:pt x="925" y="143"/>
                </a:lnTo>
                <a:lnTo>
                  <a:pt x="918" y="143"/>
                </a:lnTo>
                <a:lnTo>
                  <a:pt x="910" y="145"/>
                </a:lnTo>
                <a:lnTo>
                  <a:pt x="903" y="145"/>
                </a:lnTo>
                <a:lnTo>
                  <a:pt x="894" y="148"/>
                </a:lnTo>
                <a:lnTo>
                  <a:pt x="884" y="148"/>
                </a:lnTo>
                <a:lnTo>
                  <a:pt x="875" y="150"/>
                </a:lnTo>
                <a:lnTo>
                  <a:pt x="865" y="150"/>
                </a:lnTo>
                <a:lnTo>
                  <a:pt x="853" y="152"/>
                </a:lnTo>
                <a:lnTo>
                  <a:pt x="841" y="152"/>
                </a:lnTo>
                <a:lnTo>
                  <a:pt x="829" y="155"/>
                </a:lnTo>
                <a:lnTo>
                  <a:pt x="815" y="157"/>
                </a:lnTo>
                <a:lnTo>
                  <a:pt x="801" y="157"/>
                </a:lnTo>
                <a:lnTo>
                  <a:pt x="787" y="159"/>
                </a:lnTo>
                <a:lnTo>
                  <a:pt x="770" y="162"/>
                </a:lnTo>
                <a:lnTo>
                  <a:pt x="756" y="162"/>
                </a:lnTo>
                <a:lnTo>
                  <a:pt x="739" y="164"/>
                </a:lnTo>
                <a:lnTo>
                  <a:pt x="720" y="167"/>
                </a:lnTo>
                <a:lnTo>
                  <a:pt x="703" y="167"/>
                </a:lnTo>
                <a:lnTo>
                  <a:pt x="684" y="169"/>
                </a:lnTo>
                <a:lnTo>
                  <a:pt x="665" y="171"/>
                </a:lnTo>
                <a:lnTo>
                  <a:pt x="644" y="174"/>
                </a:lnTo>
                <a:lnTo>
                  <a:pt x="622" y="176"/>
                </a:lnTo>
                <a:lnTo>
                  <a:pt x="601" y="178"/>
                </a:lnTo>
                <a:lnTo>
                  <a:pt x="579" y="178"/>
                </a:lnTo>
                <a:lnTo>
                  <a:pt x="555" y="181"/>
                </a:lnTo>
                <a:lnTo>
                  <a:pt x="532" y="183"/>
                </a:lnTo>
                <a:lnTo>
                  <a:pt x="486" y="188"/>
                </a:lnTo>
                <a:lnTo>
                  <a:pt x="441" y="193"/>
                </a:lnTo>
                <a:lnTo>
                  <a:pt x="398" y="198"/>
                </a:lnTo>
                <a:lnTo>
                  <a:pt x="355" y="200"/>
                </a:lnTo>
                <a:lnTo>
                  <a:pt x="317" y="205"/>
                </a:lnTo>
                <a:lnTo>
                  <a:pt x="279" y="207"/>
                </a:lnTo>
                <a:lnTo>
                  <a:pt x="243" y="209"/>
                </a:lnTo>
                <a:lnTo>
                  <a:pt x="210" y="212"/>
                </a:lnTo>
                <a:lnTo>
                  <a:pt x="177" y="214"/>
                </a:lnTo>
                <a:lnTo>
                  <a:pt x="146" y="217"/>
                </a:lnTo>
                <a:lnTo>
                  <a:pt x="117" y="217"/>
                </a:lnTo>
                <a:lnTo>
                  <a:pt x="91" y="219"/>
                </a:lnTo>
                <a:lnTo>
                  <a:pt x="65" y="219"/>
                </a:lnTo>
                <a:lnTo>
                  <a:pt x="41" y="221"/>
                </a:lnTo>
                <a:lnTo>
                  <a:pt x="19" y="221"/>
                </a:lnTo>
                <a:lnTo>
                  <a:pt x="0" y="221"/>
                </a:lnTo>
                <a:lnTo>
                  <a:pt x="0" y="98"/>
                </a:lnTo>
                <a:lnTo>
                  <a:pt x="15" y="98"/>
                </a:lnTo>
                <a:lnTo>
                  <a:pt x="34" y="98"/>
                </a:lnTo>
                <a:lnTo>
                  <a:pt x="53" y="98"/>
                </a:lnTo>
                <a:lnTo>
                  <a:pt x="74" y="95"/>
                </a:lnTo>
                <a:lnTo>
                  <a:pt x="96" y="95"/>
                </a:lnTo>
                <a:lnTo>
                  <a:pt x="120" y="93"/>
                </a:lnTo>
                <a:lnTo>
                  <a:pt x="146" y="90"/>
                </a:lnTo>
                <a:lnTo>
                  <a:pt x="174" y="88"/>
                </a:lnTo>
                <a:lnTo>
                  <a:pt x="203" y="83"/>
                </a:lnTo>
                <a:lnTo>
                  <a:pt x="234" y="81"/>
                </a:lnTo>
                <a:lnTo>
                  <a:pt x="265" y="76"/>
                </a:lnTo>
                <a:lnTo>
                  <a:pt x="298" y="71"/>
                </a:lnTo>
                <a:lnTo>
                  <a:pt x="334" y="67"/>
                </a:lnTo>
                <a:lnTo>
                  <a:pt x="372" y="62"/>
                </a:lnTo>
                <a:lnTo>
                  <a:pt x="410" y="55"/>
                </a:lnTo>
                <a:lnTo>
                  <a:pt x="451" y="50"/>
                </a:lnTo>
                <a:lnTo>
                  <a:pt x="491" y="43"/>
                </a:lnTo>
                <a:lnTo>
                  <a:pt x="529" y="36"/>
                </a:lnTo>
                <a:lnTo>
                  <a:pt x="565" y="31"/>
                </a:lnTo>
                <a:lnTo>
                  <a:pt x="598" y="26"/>
                </a:lnTo>
                <a:lnTo>
                  <a:pt x="632" y="22"/>
                </a:lnTo>
                <a:lnTo>
                  <a:pt x="660" y="17"/>
                </a:lnTo>
                <a:lnTo>
                  <a:pt x="686" y="12"/>
                </a:lnTo>
                <a:lnTo>
                  <a:pt x="713" y="10"/>
                </a:lnTo>
                <a:lnTo>
                  <a:pt x="734" y="7"/>
                </a:lnTo>
                <a:lnTo>
                  <a:pt x="756" y="5"/>
                </a:lnTo>
                <a:lnTo>
                  <a:pt x="775" y="3"/>
                </a:lnTo>
                <a:lnTo>
                  <a:pt x="791" y="3"/>
                </a:lnTo>
                <a:lnTo>
                  <a:pt x="806" y="0"/>
                </a:lnTo>
                <a:lnTo>
                  <a:pt x="817" y="0"/>
                </a:lnTo>
                <a:lnTo>
                  <a:pt x="827" y="0"/>
                </a:lnTo>
                <a:lnTo>
                  <a:pt x="834" y="0"/>
                </a:lnTo>
                <a:lnTo>
                  <a:pt x="848" y="0"/>
                </a:lnTo>
                <a:lnTo>
                  <a:pt x="860" y="5"/>
                </a:lnTo>
                <a:lnTo>
                  <a:pt x="875" y="10"/>
                </a:lnTo>
                <a:lnTo>
                  <a:pt x="887" y="17"/>
                </a:lnTo>
                <a:lnTo>
                  <a:pt x="898" y="26"/>
                </a:lnTo>
                <a:lnTo>
                  <a:pt x="913" y="36"/>
                </a:lnTo>
                <a:lnTo>
                  <a:pt x="925" y="48"/>
                </a:lnTo>
                <a:lnTo>
                  <a:pt x="939" y="62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75" name="Freeform 43"/>
          <p:cNvSpPr/>
          <p:nvPr/>
        </p:nvSpPr>
        <p:spPr>
          <a:xfrm>
            <a:off x="6751638" y="2136775"/>
            <a:ext cx="950912" cy="7159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496" h="1127">
                <a:moveTo>
                  <a:pt x="1496" y="1046"/>
                </a:moveTo>
                <a:lnTo>
                  <a:pt x="1496" y="1051"/>
                </a:lnTo>
                <a:lnTo>
                  <a:pt x="1492" y="1056"/>
                </a:lnTo>
                <a:lnTo>
                  <a:pt x="1487" y="1061"/>
                </a:lnTo>
                <a:lnTo>
                  <a:pt x="1482" y="1065"/>
                </a:lnTo>
                <a:lnTo>
                  <a:pt x="1473" y="1070"/>
                </a:lnTo>
                <a:lnTo>
                  <a:pt x="1463" y="1072"/>
                </a:lnTo>
                <a:lnTo>
                  <a:pt x="1451" y="1077"/>
                </a:lnTo>
                <a:lnTo>
                  <a:pt x="1437" y="1082"/>
                </a:lnTo>
                <a:lnTo>
                  <a:pt x="1423" y="1084"/>
                </a:lnTo>
                <a:lnTo>
                  <a:pt x="1403" y="1089"/>
                </a:lnTo>
                <a:lnTo>
                  <a:pt x="1384" y="1094"/>
                </a:lnTo>
                <a:lnTo>
                  <a:pt x="1365" y="1096"/>
                </a:lnTo>
                <a:lnTo>
                  <a:pt x="1342" y="1099"/>
                </a:lnTo>
                <a:lnTo>
                  <a:pt x="1318" y="1103"/>
                </a:lnTo>
                <a:lnTo>
                  <a:pt x="1291" y="1106"/>
                </a:lnTo>
                <a:lnTo>
                  <a:pt x="1265" y="1108"/>
                </a:lnTo>
                <a:lnTo>
                  <a:pt x="1237" y="1113"/>
                </a:lnTo>
                <a:lnTo>
                  <a:pt x="1211" y="1115"/>
                </a:lnTo>
                <a:lnTo>
                  <a:pt x="1184" y="1120"/>
                </a:lnTo>
                <a:lnTo>
                  <a:pt x="1158" y="1122"/>
                </a:lnTo>
                <a:lnTo>
                  <a:pt x="1134" y="1125"/>
                </a:lnTo>
                <a:lnTo>
                  <a:pt x="1110" y="1125"/>
                </a:lnTo>
                <a:lnTo>
                  <a:pt x="1089" y="1127"/>
                </a:lnTo>
                <a:lnTo>
                  <a:pt x="1068" y="1127"/>
                </a:lnTo>
                <a:lnTo>
                  <a:pt x="1046" y="1127"/>
                </a:lnTo>
                <a:lnTo>
                  <a:pt x="1027" y="1127"/>
                </a:lnTo>
                <a:lnTo>
                  <a:pt x="1010" y="1127"/>
                </a:lnTo>
                <a:lnTo>
                  <a:pt x="994" y="1127"/>
                </a:lnTo>
                <a:lnTo>
                  <a:pt x="977" y="1125"/>
                </a:lnTo>
                <a:lnTo>
                  <a:pt x="965" y="1125"/>
                </a:lnTo>
                <a:lnTo>
                  <a:pt x="951" y="1122"/>
                </a:lnTo>
                <a:lnTo>
                  <a:pt x="939" y="1120"/>
                </a:lnTo>
                <a:lnTo>
                  <a:pt x="932" y="1118"/>
                </a:lnTo>
                <a:lnTo>
                  <a:pt x="925" y="1113"/>
                </a:lnTo>
                <a:lnTo>
                  <a:pt x="913" y="1108"/>
                </a:lnTo>
                <a:lnTo>
                  <a:pt x="901" y="1099"/>
                </a:lnTo>
                <a:lnTo>
                  <a:pt x="889" y="1087"/>
                </a:lnTo>
                <a:lnTo>
                  <a:pt x="875" y="1075"/>
                </a:lnTo>
                <a:lnTo>
                  <a:pt x="858" y="1061"/>
                </a:lnTo>
                <a:lnTo>
                  <a:pt x="841" y="1042"/>
                </a:lnTo>
                <a:lnTo>
                  <a:pt x="822" y="1023"/>
                </a:lnTo>
                <a:lnTo>
                  <a:pt x="801" y="1001"/>
                </a:lnTo>
                <a:lnTo>
                  <a:pt x="779" y="980"/>
                </a:lnTo>
                <a:lnTo>
                  <a:pt x="758" y="954"/>
                </a:lnTo>
                <a:lnTo>
                  <a:pt x="732" y="925"/>
                </a:lnTo>
                <a:lnTo>
                  <a:pt x="705" y="896"/>
                </a:lnTo>
                <a:lnTo>
                  <a:pt x="679" y="863"/>
                </a:lnTo>
                <a:lnTo>
                  <a:pt x="651" y="830"/>
                </a:lnTo>
                <a:lnTo>
                  <a:pt x="620" y="794"/>
                </a:lnTo>
                <a:lnTo>
                  <a:pt x="589" y="756"/>
                </a:lnTo>
                <a:lnTo>
                  <a:pt x="555" y="716"/>
                </a:lnTo>
                <a:lnTo>
                  <a:pt x="520" y="673"/>
                </a:lnTo>
                <a:lnTo>
                  <a:pt x="484" y="628"/>
                </a:lnTo>
                <a:lnTo>
                  <a:pt x="448" y="583"/>
                </a:lnTo>
                <a:lnTo>
                  <a:pt x="410" y="533"/>
                </a:lnTo>
                <a:lnTo>
                  <a:pt x="370" y="483"/>
                </a:lnTo>
                <a:lnTo>
                  <a:pt x="327" y="430"/>
                </a:lnTo>
                <a:lnTo>
                  <a:pt x="284" y="376"/>
                </a:lnTo>
                <a:lnTo>
                  <a:pt x="241" y="319"/>
                </a:lnTo>
                <a:lnTo>
                  <a:pt x="196" y="259"/>
                </a:lnTo>
                <a:lnTo>
                  <a:pt x="148" y="197"/>
                </a:lnTo>
                <a:lnTo>
                  <a:pt x="100" y="133"/>
                </a:lnTo>
                <a:lnTo>
                  <a:pt x="50" y="69"/>
                </a:lnTo>
                <a:lnTo>
                  <a:pt x="0" y="0"/>
                </a:lnTo>
                <a:lnTo>
                  <a:pt x="105" y="0"/>
                </a:lnTo>
                <a:lnTo>
                  <a:pt x="148" y="47"/>
                </a:lnTo>
                <a:lnTo>
                  <a:pt x="191" y="93"/>
                </a:lnTo>
                <a:lnTo>
                  <a:pt x="234" y="138"/>
                </a:lnTo>
                <a:lnTo>
                  <a:pt x="274" y="181"/>
                </a:lnTo>
                <a:lnTo>
                  <a:pt x="317" y="223"/>
                </a:lnTo>
                <a:lnTo>
                  <a:pt x="358" y="264"/>
                </a:lnTo>
                <a:lnTo>
                  <a:pt x="396" y="302"/>
                </a:lnTo>
                <a:lnTo>
                  <a:pt x="436" y="340"/>
                </a:lnTo>
                <a:lnTo>
                  <a:pt x="474" y="376"/>
                </a:lnTo>
                <a:lnTo>
                  <a:pt x="510" y="411"/>
                </a:lnTo>
                <a:lnTo>
                  <a:pt x="548" y="445"/>
                </a:lnTo>
                <a:lnTo>
                  <a:pt x="584" y="478"/>
                </a:lnTo>
                <a:lnTo>
                  <a:pt x="620" y="509"/>
                </a:lnTo>
                <a:lnTo>
                  <a:pt x="655" y="540"/>
                </a:lnTo>
                <a:lnTo>
                  <a:pt x="689" y="568"/>
                </a:lnTo>
                <a:lnTo>
                  <a:pt x="722" y="594"/>
                </a:lnTo>
                <a:lnTo>
                  <a:pt x="756" y="621"/>
                </a:lnTo>
                <a:lnTo>
                  <a:pt x="786" y="647"/>
                </a:lnTo>
                <a:lnTo>
                  <a:pt x="817" y="671"/>
                </a:lnTo>
                <a:lnTo>
                  <a:pt x="848" y="694"/>
                </a:lnTo>
                <a:lnTo>
                  <a:pt x="879" y="716"/>
                </a:lnTo>
                <a:lnTo>
                  <a:pt x="908" y="735"/>
                </a:lnTo>
                <a:lnTo>
                  <a:pt x="937" y="754"/>
                </a:lnTo>
                <a:lnTo>
                  <a:pt x="963" y="773"/>
                </a:lnTo>
                <a:lnTo>
                  <a:pt x="991" y="789"/>
                </a:lnTo>
                <a:lnTo>
                  <a:pt x="1018" y="804"/>
                </a:lnTo>
                <a:lnTo>
                  <a:pt x="1041" y="818"/>
                </a:lnTo>
                <a:lnTo>
                  <a:pt x="1068" y="832"/>
                </a:lnTo>
                <a:lnTo>
                  <a:pt x="1091" y="844"/>
                </a:lnTo>
                <a:lnTo>
                  <a:pt x="1115" y="856"/>
                </a:lnTo>
                <a:lnTo>
                  <a:pt x="1139" y="866"/>
                </a:lnTo>
                <a:lnTo>
                  <a:pt x="1160" y="875"/>
                </a:lnTo>
                <a:lnTo>
                  <a:pt x="1180" y="882"/>
                </a:lnTo>
                <a:lnTo>
                  <a:pt x="1201" y="889"/>
                </a:lnTo>
                <a:lnTo>
                  <a:pt x="1220" y="899"/>
                </a:lnTo>
                <a:lnTo>
                  <a:pt x="1237" y="906"/>
                </a:lnTo>
                <a:lnTo>
                  <a:pt x="1256" y="913"/>
                </a:lnTo>
                <a:lnTo>
                  <a:pt x="1272" y="920"/>
                </a:lnTo>
                <a:lnTo>
                  <a:pt x="1289" y="927"/>
                </a:lnTo>
                <a:lnTo>
                  <a:pt x="1306" y="935"/>
                </a:lnTo>
                <a:lnTo>
                  <a:pt x="1320" y="942"/>
                </a:lnTo>
                <a:lnTo>
                  <a:pt x="1334" y="949"/>
                </a:lnTo>
                <a:lnTo>
                  <a:pt x="1349" y="954"/>
                </a:lnTo>
                <a:lnTo>
                  <a:pt x="1363" y="961"/>
                </a:lnTo>
                <a:lnTo>
                  <a:pt x="1375" y="965"/>
                </a:lnTo>
                <a:lnTo>
                  <a:pt x="1389" y="973"/>
                </a:lnTo>
                <a:lnTo>
                  <a:pt x="1399" y="977"/>
                </a:lnTo>
                <a:lnTo>
                  <a:pt x="1411" y="984"/>
                </a:lnTo>
                <a:lnTo>
                  <a:pt x="1420" y="989"/>
                </a:lnTo>
                <a:lnTo>
                  <a:pt x="1430" y="994"/>
                </a:lnTo>
                <a:lnTo>
                  <a:pt x="1439" y="999"/>
                </a:lnTo>
                <a:lnTo>
                  <a:pt x="1449" y="1003"/>
                </a:lnTo>
                <a:lnTo>
                  <a:pt x="1456" y="1008"/>
                </a:lnTo>
                <a:lnTo>
                  <a:pt x="1463" y="1013"/>
                </a:lnTo>
                <a:lnTo>
                  <a:pt x="1470" y="1018"/>
                </a:lnTo>
                <a:lnTo>
                  <a:pt x="1475" y="1023"/>
                </a:lnTo>
                <a:lnTo>
                  <a:pt x="1480" y="1025"/>
                </a:lnTo>
                <a:lnTo>
                  <a:pt x="1484" y="1030"/>
                </a:lnTo>
                <a:lnTo>
                  <a:pt x="1487" y="1032"/>
                </a:lnTo>
                <a:lnTo>
                  <a:pt x="1492" y="1034"/>
                </a:lnTo>
                <a:lnTo>
                  <a:pt x="1494" y="1039"/>
                </a:lnTo>
                <a:lnTo>
                  <a:pt x="1494" y="1042"/>
                </a:lnTo>
                <a:lnTo>
                  <a:pt x="1496" y="1044"/>
                </a:lnTo>
                <a:lnTo>
                  <a:pt x="1496" y="1046"/>
                </a:lnTo>
              </a:path>
            </a:pathLst>
          </a:custGeom>
          <a:solidFill>
            <a:srgbClr val="FF0000"/>
          </a:solidFill>
          <a:ln w="889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7" name="矩形 4"/>
          <p:cNvSpPr/>
          <p:nvPr/>
        </p:nvSpPr>
        <p:spPr>
          <a:xfrm>
            <a:off x="2628900" y="16049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吞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30500" y="8794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tūn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188" y="3071813"/>
            <a:ext cx="5738812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吞口水   吞下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188" y="3713163"/>
            <a:ext cx="74295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狼一口就吞下了这只小鸡。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60" name="Rectangle 24"/>
          <p:cNvSpPr/>
          <p:nvPr/>
        </p:nvSpPr>
        <p:spPr>
          <a:xfrm>
            <a:off x="5848350" y="1549400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 anchorCtr="0">
            <a:spAutoFit/>
          </a:bodyPr>
          <a:p>
            <a:pPr algn="just"/>
            <a:r>
              <a:rPr lang="zh-CN" altLang="en-US" sz="1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107" name="Freeform 27"/>
          <p:cNvSpPr/>
          <p:nvPr/>
        </p:nvSpPr>
        <p:spPr>
          <a:xfrm>
            <a:off x="5856288" y="2136775"/>
            <a:ext cx="160337" cy="6207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3" h="978">
                <a:moveTo>
                  <a:pt x="27" y="92"/>
                </a:moveTo>
                <a:lnTo>
                  <a:pt x="0" y="39"/>
                </a:lnTo>
                <a:lnTo>
                  <a:pt x="0" y="26"/>
                </a:lnTo>
                <a:lnTo>
                  <a:pt x="14" y="13"/>
                </a:lnTo>
                <a:lnTo>
                  <a:pt x="27" y="0"/>
                </a:lnTo>
                <a:lnTo>
                  <a:pt x="67" y="0"/>
                </a:lnTo>
                <a:lnTo>
                  <a:pt x="133" y="13"/>
                </a:lnTo>
                <a:lnTo>
                  <a:pt x="226" y="26"/>
                </a:lnTo>
                <a:lnTo>
                  <a:pt x="226" y="317"/>
                </a:lnTo>
                <a:lnTo>
                  <a:pt x="239" y="608"/>
                </a:lnTo>
                <a:lnTo>
                  <a:pt x="253" y="674"/>
                </a:lnTo>
                <a:lnTo>
                  <a:pt x="253" y="727"/>
                </a:lnTo>
                <a:lnTo>
                  <a:pt x="253" y="780"/>
                </a:lnTo>
                <a:lnTo>
                  <a:pt x="253" y="819"/>
                </a:lnTo>
                <a:lnTo>
                  <a:pt x="253" y="859"/>
                </a:lnTo>
                <a:lnTo>
                  <a:pt x="253" y="885"/>
                </a:lnTo>
                <a:lnTo>
                  <a:pt x="253" y="912"/>
                </a:lnTo>
                <a:lnTo>
                  <a:pt x="239" y="925"/>
                </a:lnTo>
                <a:lnTo>
                  <a:pt x="239" y="952"/>
                </a:lnTo>
                <a:lnTo>
                  <a:pt x="226" y="965"/>
                </a:lnTo>
                <a:lnTo>
                  <a:pt x="199" y="978"/>
                </a:lnTo>
                <a:lnTo>
                  <a:pt x="186" y="965"/>
                </a:lnTo>
                <a:lnTo>
                  <a:pt x="173" y="938"/>
                </a:lnTo>
                <a:lnTo>
                  <a:pt x="160" y="899"/>
                </a:lnTo>
                <a:lnTo>
                  <a:pt x="146" y="846"/>
                </a:lnTo>
                <a:lnTo>
                  <a:pt x="133" y="766"/>
                </a:lnTo>
                <a:lnTo>
                  <a:pt x="120" y="674"/>
                </a:lnTo>
                <a:lnTo>
                  <a:pt x="106" y="568"/>
                </a:lnTo>
                <a:lnTo>
                  <a:pt x="106" y="436"/>
                </a:lnTo>
                <a:lnTo>
                  <a:pt x="93" y="304"/>
                </a:lnTo>
                <a:lnTo>
                  <a:pt x="80" y="211"/>
                </a:lnTo>
                <a:lnTo>
                  <a:pt x="53" y="145"/>
                </a:lnTo>
                <a:lnTo>
                  <a:pt x="27" y="92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08" name="Freeform 28"/>
          <p:cNvSpPr/>
          <p:nvPr/>
        </p:nvSpPr>
        <p:spPr>
          <a:xfrm>
            <a:off x="5940425" y="2068513"/>
            <a:ext cx="422275" cy="4794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64" h="754">
                <a:moveTo>
                  <a:pt x="358" y="754"/>
                </a:moveTo>
                <a:lnTo>
                  <a:pt x="372" y="661"/>
                </a:lnTo>
                <a:lnTo>
                  <a:pt x="385" y="582"/>
                </a:lnTo>
                <a:lnTo>
                  <a:pt x="385" y="516"/>
                </a:lnTo>
                <a:lnTo>
                  <a:pt x="398" y="449"/>
                </a:lnTo>
                <a:lnTo>
                  <a:pt x="398" y="397"/>
                </a:lnTo>
                <a:lnTo>
                  <a:pt x="398" y="357"/>
                </a:lnTo>
                <a:lnTo>
                  <a:pt x="412" y="317"/>
                </a:lnTo>
                <a:lnTo>
                  <a:pt x="412" y="291"/>
                </a:lnTo>
                <a:lnTo>
                  <a:pt x="412" y="251"/>
                </a:lnTo>
                <a:lnTo>
                  <a:pt x="398" y="212"/>
                </a:lnTo>
                <a:lnTo>
                  <a:pt x="398" y="185"/>
                </a:lnTo>
                <a:lnTo>
                  <a:pt x="398" y="172"/>
                </a:lnTo>
                <a:lnTo>
                  <a:pt x="372" y="159"/>
                </a:lnTo>
                <a:lnTo>
                  <a:pt x="345" y="159"/>
                </a:lnTo>
                <a:lnTo>
                  <a:pt x="292" y="172"/>
                </a:lnTo>
                <a:lnTo>
                  <a:pt x="239" y="185"/>
                </a:lnTo>
                <a:lnTo>
                  <a:pt x="120" y="198"/>
                </a:lnTo>
                <a:lnTo>
                  <a:pt x="0" y="198"/>
                </a:lnTo>
                <a:lnTo>
                  <a:pt x="0" y="132"/>
                </a:lnTo>
                <a:lnTo>
                  <a:pt x="40" y="132"/>
                </a:lnTo>
                <a:lnTo>
                  <a:pt x="80" y="119"/>
                </a:lnTo>
                <a:lnTo>
                  <a:pt x="146" y="106"/>
                </a:lnTo>
                <a:lnTo>
                  <a:pt x="212" y="93"/>
                </a:lnTo>
                <a:lnTo>
                  <a:pt x="292" y="79"/>
                </a:lnTo>
                <a:lnTo>
                  <a:pt x="345" y="53"/>
                </a:lnTo>
                <a:lnTo>
                  <a:pt x="372" y="40"/>
                </a:lnTo>
                <a:lnTo>
                  <a:pt x="398" y="13"/>
                </a:lnTo>
                <a:lnTo>
                  <a:pt x="425" y="0"/>
                </a:lnTo>
                <a:lnTo>
                  <a:pt x="451" y="0"/>
                </a:lnTo>
                <a:lnTo>
                  <a:pt x="465" y="0"/>
                </a:lnTo>
                <a:lnTo>
                  <a:pt x="491" y="0"/>
                </a:lnTo>
                <a:lnTo>
                  <a:pt x="531" y="13"/>
                </a:lnTo>
                <a:lnTo>
                  <a:pt x="571" y="40"/>
                </a:lnTo>
                <a:lnTo>
                  <a:pt x="611" y="66"/>
                </a:lnTo>
                <a:lnTo>
                  <a:pt x="637" y="93"/>
                </a:lnTo>
                <a:lnTo>
                  <a:pt x="664" y="106"/>
                </a:lnTo>
                <a:lnTo>
                  <a:pt x="664" y="119"/>
                </a:lnTo>
                <a:lnTo>
                  <a:pt x="664" y="159"/>
                </a:lnTo>
                <a:lnTo>
                  <a:pt x="637" y="185"/>
                </a:lnTo>
                <a:lnTo>
                  <a:pt x="611" y="198"/>
                </a:lnTo>
                <a:lnTo>
                  <a:pt x="597" y="225"/>
                </a:lnTo>
                <a:lnTo>
                  <a:pt x="584" y="264"/>
                </a:lnTo>
                <a:lnTo>
                  <a:pt x="571" y="331"/>
                </a:lnTo>
                <a:lnTo>
                  <a:pt x="544" y="397"/>
                </a:lnTo>
                <a:lnTo>
                  <a:pt x="531" y="489"/>
                </a:lnTo>
                <a:lnTo>
                  <a:pt x="505" y="595"/>
                </a:lnTo>
                <a:lnTo>
                  <a:pt x="478" y="727"/>
                </a:lnTo>
                <a:lnTo>
                  <a:pt x="358" y="754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09" name="Freeform 29"/>
          <p:cNvSpPr/>
          <p:nvPr/>
        </p:nvSpPr>
        <p:spPr>
          <a:xfrm>
            <a:off x="5983288" y="2489200"/>
            <a:ext cx="312737" cy="1000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92" h="159">
                <a:moveTo>
                  <a:pt x="306" y="13"/>
                </a:moveTo>
                <a:lnTo>
                  <a:pt x="359" y="0"/>
                </a:lnTo>
                <a:lnTo>
                  <a:pt x="412" y="0"/>
                </a:lnTo>
                <a:lnTo>
                  <a:pt x="452" y="13"/>
                </a:lnTo>
                <a:lnTo>
                  <a:pt x="478" y="26"/>
                </a:lnTo>
                <a:lnTo>
                  <a:pt x="492" y="40"/>
                </a:lnTo>
                <a:lnTo>
                  <a:pt x="478" y="66"/>
                </a:lnTo>
                <a:lnTo>
                  <a:pt x="439" y="93"/>
                </a:lnTo>
                <a:lnTo>
                  <a:pt x="372" y="106"/>
                </a:lnTo>
                <a:lnTo>
                  <a:pt x="292" y="132"/>
                </a:lnTo>
                <a:lnTo>
                  <a:pt x="200" y="145"/>
                </a:lnTo>
                <a:lnTo>
                  <a:pt x="107" y="159"/>
                </a:lnTo>
                <a:lnTo>
                  <a:pt x="0" y="159"/>
                </a:lnTo>
                <a:lnTo>
                  <a:pt x="0" y="53"/>
                </a:lnTo>
                <a:lnTo>
                  <a:pt x="160" y="26"/>
                </a:lnTo>
                <a:lnTo>
                  <a:pt x="239" y="26"/>
                </a:lnTo>
                <a:lnTo>
                  <a:pt x="306" y="13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0" name="Freeform 30"/>
          <p:cNvSpPr/>
          <p:nvPr/>
        </p:nvSpPr>
        <p:spPr>
          <a:xfrm>
            <a:off x="6429375" y="1817688"/>
            <a:ext cx="379413" cy="2857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597" h="450">
                <a:moveTo>
                  <a:pt x="412" y="0"/>
                </a:moveTo>
                <a:lnTo>
                  <a:pt x="478" y="0"/>
                </a:lnTo>
                <a:lnTo>
                  <a:pt x="505" y="27"/>
                </a:lnTo>
                <a:lnTo>
                  <a:pt x="531" y="40"/>
                </a:lnTo>
                <a:lnTo>
                  <a:pt x="571" y="93"/>
                </a:lnTo>
                <a:lnTo>
                  <a:pt x="584" y="119"/>
                </a:lnTo>
                <a:lnTo>
                  <a:pt x="597" y="146"/>
                </a:lnTo>
                <a:lnTo>
                  <a:pt x="584" y="159"/>
                </a:lnTo>
                <a:lnTo>
                  <a:pt x="558" y="186"/>
                </a:lnTo>
                <a:lnTo>
                  <a:pt x="505" y="225"/>
                </a:lnTo>
                <a:lnTo>
                  <a:pt x="438" y="265"/>
                </a:lnTo>
                <a:lnTo>
                  <a:pt x="358" y="304"/>
                </a:lnTo>
                <a:lnTo>
                  <a:pt x="292" y="344"/>
                </a:lnTo>
                <a:lnTo>
                  <a:pt x="159" y="397"/>
                </a:lnTo>
                <a:lnTo>
                  <a:pt x="93" y="423"/>
                </a:lnTo>
                <a:lnTo>
                  <a:pt x="53" y="437"/>
                </a:lnTo>
                <a:lnTo>
                  <a:pt x="13" y="450"/>
                </a:lnTo>
                <a:lnTo>
                  <a:pt x="0" y="437"/>
                </a:lnTo>
                <a:lnTo>
                  <a:pt x="0" y="423"/>
                </a:lnTo>
                <a:lnTo>
                  <a:pt x="27" y="397"/>
                </a:lnTo>
                <a:lnTo>
                  <a:pt x="66" y="371"/>
                </a:lnTo>
                <a:lnTo>
                  <a:pt x="133" y="331"/>
                </a:lnTo>
                <a:lnTo>
                  <a:pt x="199" y="278"/>
                </a:lnTo>
                <a:lnTo>
                  <a:pt x="252" y="238"/>
                </a:lnTo>
                <a:lnTo>
                  <a:pt x="358" y="159"/>
                </a:lnTo>
                <a:lnTo>
                  <a:pt x="385" y="119"/>
                </a:lnTo>
                <a:lnTo>
                  <a:pt x="398" y="93"/>
                </a:lnTo>
                <a:lnTo>
                  <a:pt x="412" y="67"/>
                </a:lnTo>
                <a:lnTo>
                  <a:pt x="398" y="27"/>
                </a:lnTo>
                <a:lnTo>
                  <a:pt x="398" y="0"/>
                </a:lnTo>
                <a:lnTo>
                  <a:pt x="412" y="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2" name="Freeform 32"/>
          <p:cNvSpPr/>
          <p:nvPr/>
        </p:nvSpPr>
        <p:spPr>
          <a:xfrm>
            <a:off x="7096125" y="1808163"/>
            <a:ext cx="252413" cy="1778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98" h="278">
                <a:moveTo>
                  <a:pt x="318" y="40"/>
                </a:moveTo>
                <a:lnTo>
                  <a:pt x="358" y="80"/>
                </a:lnTo>
                <a:lnTo>
                  <a:pt x="385" y="106"/>
                </a:lnTo>
                <a:lnTo>
                  <a:pt x="398" y="146"/>
                </a:lnTo>
                <a:lnTo>
                  <a:pt x="398" y="185"/>
                </a:lnTo>
                <a:lnTo>
                  <a:pt x="385" y="225"/>
                </a:lnTo>
                <a:lnTo>
                  <a:pt x="372" y="251"/>
                </a:lnTo>
                <a:lnTo>
                  <a:pt x="372" y="278"/>
                </a:lnTo>
                <a:lnTo>
                  <a:pt x="358" y="278"/>
                </a:lnTo>
                <a:lnTo>
                  <a:pt x="332" y="278"/>
                </a:lnTo>
                <a:lnTo>
                  <a:pt x="292" y="265"/>
                </a:lnTo>
                <a:lnTo>
                  <a:pt x="239" y="225"/>
                </a:lnTo>
                <a:lnTo>
                  <a:pt x="172" y="172"/>
                </a:lnTo>
                <a:lnTo>
                  <a:pt x="106" y="119"/>
                </a:lnTo>
                <a:lnTo>
                  <a:pt x="53" y="66"/>
                </a:lnTo>
                <a:lnTo>
                  <a:pt x="13" y="27"/>
                </a:lnTo>
                <a:lnTo>
                  <a:pt x="0" y="0"/>
                </a:lnTo>
                <a:lnTo>
                  <a:pt x="106" y="0"/>
                </a:lnTo>
                <a:lnTo>
                  <a:pt x="199" y="13"/>
                </a:lnTo>
                <a:lnTo>
                  <a:pt x="265" y="27"/>
                </a:lnTo>
                <a:lnTo>
                  <a:pt x="318" y="4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3" name="Freeform 33"/>
          <p:cNvSpPr/>
          <p:nvPr/>
        </p:nvSpPr>
        <p:spPr>
          <a:xfrm>
            <a:off x="6362700" y="2152650"/>
            <a:ext cx="960438" cy="25241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1513" h="397">
                <a:moveTo>
                  <a:pt x="1314" y="0"/>
                </a:moveTo>
                <a:lnTo>
                  <a:pt x="1367" y="0"/>
                </a:lnTo>
                <a:lnTo>
                  <a:pt x="1407" y="0"/>
                </a:lnTo>
                <a:lnTo>
                  <a:pt x="1473" y="13"/>
                </a:lnTo>
                <a:lnTo>
                  <a:pt x="1487" y="27"/>
                </a:lnTo>
                <a:lnTo>
                  <a:pt x="1500" y="40"/>
                </a:lnTo>
                <a:lnTo>
                  <a:pt x="1513" y="53"/>
                </a:lnTo>
                <a:lnTo>
                  <a:pt x="1513" y="80"/>
                </a:lnTo>
                <a:lnTo>
                  <a:pt x="1500" y="93"/>
                </a:lnTo>
                <a:lnTo>
                  <a:pt x="1460" y="106"/>
                </a:lnTo>
                <a:lnTo>
                  <a:pt x="1434" y="119"/>
                </a:lnTo>
                <a:lnTo>
                  <a:pt x="1394" y="119"/>
                </a:lnTo>
                <a:lnTo>
                  <a:pt x="1327" y="132"/>
                </a:lnTo>
                <a:lnTo>
                  <a:pt x="1248" y="159"/>
                </a:lnTo>
                <a:lnTo>
                  <a:pt x="1168" y="172"/>
                </a:lnTo>
                <a:lnTo>
                  <a:pt x="1062" y="199"/>
                </a:lnTo>
                <a:lnTo>
                  <a:pt x="929" y="225"/>
                </a:lnTo>
                <a:lnTo>
                  <a:pt x="796" y="251"/>
                </a:lnTo>
                <a:lnTo>
                  <a:pt x="650" y="291"/>
                </a:lnTo>
                <a:lnTo>
                  <a:pt x="531" y="317"/>
                </a:lnTo>
                <a:lnTo>
                  <a:pt x="425" y="344"/>
                </a:lnTo>
                <a:lnTo>
                  <a:pt x="332" y="357"/>
                </a:lnTo>
                <a:lnTo>
                  <a:pt x="265" y="370"/>
                </a:lnTo>
                <a:lnTo>
                  <a:pt x="199" y="384"/>
                </a:lnTo>
                <a:lnTo>
                  <a:pt x="172" y="397"/>
                </a:lnTo>
                <a:lnTo>
                  <a:pt x="146" y="397"/>
                </a:lnTo>
                <a:lnTo>
                  <a:pt x="93" y="384"/>
                </a:lnTo>
                <a:lnTo>
                  <a:pt x="53" y="370"/>
                </a:lnTo>
                <a:lnTo>
                  <a:pt x="26" y="357"/>
                </a:lnTo>
                <a:lnTo>
                  <a:pt x="13" y="344"/>
                </a:lnTo>
                <a:lnTo>
                  <a:pt x="0" y="317"/>
                </a:lnTo>
                <a:lnTo>
                  <a:pt x="13" y="317"/>
                </a:lnTo>
                <a:lnTo>
                  <a:pt x="26" y="304"/>
                </a:lnTo>
                <a:lnTo>
                  <a:pt x="40" y="304"/>
                </a:lnTo>
                <a:lnTo>
                  <a:pt x="79" y="291"/>
                </a:lnTo>
                <a:lnTo>
                  <a:pt x="93" y="291"/>
                </a:lnTo>
                <a:lnTo>
                  <a:pt x="133" y="291"/>
                </a:lnTo>
                <a:lnTo>
                  <a:pt x="172" y="278"/>
                </a:lnTo>
                <a:lnTo>
                  <a:pt x="239" y="265"/>
                </a:lnTo>
                <a:lnTo>
                  <a:pt x="305" y="251"/>
                </a:lnTo>
                <a:lnTo>
                  <a:pt x="385" y="238"/>
                </a:lnTo>
                <a:lnTo>
                  <a:pt x="464" y="212"/>
                </a:lnTo>
                <a:lnTo>
                  <a:pt x="571" y="185"/>
                </a:lnTo>
                <a:lnTo>
                  <a:pt x="664" y="159"/>
                </a:lnTo>
                <a:lnTo>
                  <a:pt x="757" y="132"/>
                </a:lnTo>
                <a:lnTo>
                  <a:pt x="836" y="119"/>
                </a:lnTo>
                <a:lnTo>
                  <a:pt x="903" y="106"/>
                </a:lnTo>
                <a:lnTo>
                  <a:pt x="969" y="80"/>
                </a:lnTo>
                <a:lnTo>
                  <a:pt x="1022" y="66"/>
                </a:lnTo>
                <a:lnTo>
                  <a:pt x="1062" y="53"/>
                </a:lnTo>
                <a:lnTo>
                  <a:pt x="1102" y="40"/>
                </a:lnTo>
                <a:lnTo>
                  <a:pt x="1221" y="13"/>
                </a:lnTo>
                <a:lnTo>
                  <a:pt x="1314" y="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4" name="Freeform 34"/>
          <p:cNvSpPr/>
          <p:nvPr/>
        </p:nvSpPr>
        <p:spPr>
          <a:xfrm>
            <a:off x="6438900" y="2001838"/>
            <a:ext cx="260350" cy="1292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12" h="2036">
                <a:moveTo>
                  <a:pt x="173" y="1957"/>
                </a:moveTo>
                <a:lnTo>
                  <a:pt x="160" y="1904"/>
                </a:lnTo>
                <a:lnTo>
                  <a:pt x="133" y="1864"/>
                </a:lnTo>
                <a:lnTo>
                  <a:pt x="107" y="1811"/>
                </a:lnTo>
                <a:lnTo>
                  <a:pt x="67" y="1772"/>
                </a:lnTo>
                <a:lnTo>
                  <a:pt x="40" y="1732"/>
                </a:lnTo>
                <a:lnTo>
                  <a:pt x="14" y="1692"/>
                </a:lnTo>
                <a:lnTo>
                  <a:pt x="0" y="1666"/>
                </a:lnTo>
                <a:lnTo>
                  <a:pt x="0" y="1653"/>
                </a:lnTo>
                <a:lnTo>
                  <a:pt x="14" y="1653"/>
                </a:lnTo>
                <a:lnTo>
                  <a:pt x="40" y="1653"/>
                </a:lnTo>
                <a:lnTo>
                  <a:pt x="67" y="1666"/>
                </a:lnTo>
                <a:lnTo>
                  <a:pt x="107" y="1679"/>
                </a:lnTo>
                <a:lnTo>
                  <a:pt x="146" y="1692"/>
                </a:lnTo>
                <a:lnTo>
                  <a:pt x="186" y="1706"/>
                </a:lnTo>
                <a:lnTo>
                  <a:pt x="213" y="1706"/>
                </a:lnTo>
                <a:lnTo>
                  <a:pt x="239" y="1692"/>
                </a:lnTo>
                <a:lnTo>
                  <a:pt x="239" y="1679"/>
                </a:lnTo>
                <a:lnTo>
                  <a:pt x="253" y="1666"/>
                </a:lnTo>
                <a:lnTo>
                  <a:pt x="253" y="1626"/>
                </a:lnTo>
                <a:lnTo>
                  <a:pt x="253" y="1587"/>
                </a:lnTo>
                <a:lnTo>
                  <a:pt x="266" y="1534"/>
                </a:lnTo>
                <a:lnTo>
                  <a:pt x="266" y="1468"/>
                </a:lnTo>
                <a:lnTo>
                  <a:pt x="266" y="1388"/>
                </a:lnTo>
                <a:lnTo>
                  <a:pt x="279" y="1296"/>
                </a:lnTo>
                <a:lnTo>
                  <a:pt x="279" y="1124"/>
                </a:lnTo>
                <a:lnTo>
                  <a:pt x="279" y="965"/>
                </a:lnTo>
                <a:lnTo>
                  <a:pt x="292" y="820"/>
                </a:lnTo>
                <a:lnTo>
                  <a:pt x="292" y="688"/>
                </a:lnTo>
                <a:lnTo>
                  <a:pt x="292" y="555"/>
                </a:lnTo>
                <a:lnTo>
                  <a:pt x="292" y="397"/>
                </a:lnTo>
                <a:lnTo>
                  <a:pt x="266" y="212"/>
                </a:lnTo>
                <a:lnTo>
                  <a:pt x="253" y="0"/>
                </a:lnTo>
                <a:lnTo>
                  <a:pt x="332" y="66"/>
                </a:lnTo>
                <a:lnTo>
                  <a:pt x="385" y="106"/>
                </a:lnTo>
                <a:lnTo>
                  <a:pt x="412" y="146"/>
                </a:lnTo>
                <a:lnTo>
                  <a:pt x="412" y="172"/>
                </a:lnTo>
                <a:lnTo>
                  <a:pt x="412" y="199"/>
                </a:lnTo>
                <a:lnTo>
                  <a:pt x="412" y="251"/>
                </a:lnTo>
                <a:lnTo>
                  <a:pt x="412" y="318"/>
                </a:lnTo>
                <a:lnTo>
                  <a:pt x="399" y="410"/>
                </a:lnTo>
                <a:lnTo>
                  <a:pt x="399" y="529"/>
                </a:lnTo>
                <a:lnTo>
                  <a:pt x="399" y="661"/>
                </a:lnTo>
                <a:lnTo>
                  <a:pt x="399" y="833"/>
                </a:lnTo>
                <a:lnTo>
                  <a:pt x="399" y="1018"/>
                </a:lnTo>
                <a:lnTo>
                  <a:pt x="399" y="1203"/>
                </a:lnTo>
                <a:lnTo>
                  <a:pt x="399" y="1375"/>
                </a:lnTo>
                <a:lnTo>
                  <a:pt x="399" y="1520"/>
                </a:lnTo>
                <a:lnTo>
                  <a:pt x="385" y="1639"/>
                </a:lnTo>
                <a:lnTo>
                  <a:pt x="372" y="1745"/>
                </a:lnTo>
                <a:lnTo>
                  <a:pt x="359" y="1825"/>
                </a:lnTo>
                <a:lnTo>
                  <a:pt x="345" y="1891"/>
                </a:lnTo>
                <a:lnTo>
                  <a:pt x="332" y="1930"/>
                </a:lnTo>
                <a:lnTo>
                  <a:pt x="306" y="1983"/>
                </a:lnTo>
                <a:lnTo>
                  <a:pt x="266" y="2010"/>
                </a:lnTo>
                <a:lnTo>
                  <a:pt x="253" y="2036"/>
                </a:lnTo>
                <a:lnTo>
                  <a:pt x="226" y="2036"/>
                </a:lnTo>
                <a:lnTo>
                  <a:pt x="213" y="2036"/>
                </a:lnTo>
                <a:lnTo>
                  <a:pt x="186" y="2023"/>
                </a:lnTo>
                <a:lnTo>
                  <a:pt x="173" y="1996"/>
                </a:lnTo>
                <a:lnTo>
                  <a:pt x="173" y="1957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6" name="Freeform 36"/>
          <p:cNvSpPr/>
          <p:nvPr/>
        </p:nvSpPr>
        <p:spPr>
          <a:xfrm>
            <a:off x="6143625" y="2505075"/>
            <a:ext cx="741363" cy="4286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68" h="675">
                <a:moveTo>
                  <a:pt x="849" y="265"/>
                </a:moveTo>
                <a:lnTo>
                  <a:pt x="717" y="357"/>
                </a:lnTo>
                <a:lnTo>
                  <a:pt x="584" y="437"/>
                </a:lnTo>
                <a:lnTo>
                  <a:pt x="478" y="516"/>
                </a:lnTo>
                <a:lnTo>
                  <a:pt x="385" y="569"/>
                </a:lnTo>
                <a:lnTo>
                  <a:pt x="305" y="622"/>
                </a:lnTo>
                <a:lnTo>
                  <a:pt x="252" y="648"/>
                </a:lnTo>
                <a:lnTo>
                  <a:pt x="212" y="675"/>
                </a:lnTo>
                <a:lnTo>
                  <a:pt x="186" y="675"/>
                </a:lnTo>
                <a:lnTo>
                  <a:pt x="159" y="675"/>
                </a:lnTo>
                <a:lnTo>
                  <a:pt x="132" y="661"/>
                </a:lnTo>
                <a:lnTo>
                  <a:pt x="106" y="635"/>
                </a:lnTo>
                <a:lnTo>
                  <a:pt x="79" y="609"/>
                </a:lnTo>
                <a:lnTo>
                  <a:pt x="39" y="569"/>
                </a:lnTo>
                <a:lnTo>
                  <a:pt x="13" y="542"/>
                </a:lnTo>
                <a:lnTo>
                  <a:pt x="0" y="516"/>
                </a:lnTo>
                <a:lnTo>
                  <a:pt x="0" y="490"/>
                </a:lnTo>
                <a:lnTo>
                  <a:pt x="13" y="476"/>
                </a:lnTo>
                <a:lnTo>
                  <a:pt x="26" y="463"/>
                </a:lnTo>
                <a:lnTo>
                  <a:pt x="39" y="463"/>
                </a:lnTo>
                <a:lnTo>
                  <a:pt x="66" y="463"/>
                </a:lnTo>
                <a:lnTo>
                  <a:pt x="106" y="490"/>
                </a:lnTo>
                <a:lnTo>
                  <a:pt x="132" y="490"/>
                </a:lnTo>
                <a:lnTo>
                  <a:pt x="146" y="476"/>
                </a:lnTo>
                <a:lnTo>
                  <a:pt x="159" y="476"/>
                </a:lnTo>
                <a:lnTo>
                  <a:pt x="199" y="463"/>
                </a:lnTo>
                <a:lnTo>
                  <a:pt x="239" y="450"/>
                </a:lnTo>
                <a:lnTo>
                  <a:pt x="292" y="423"/>
                </a:lnTo>
                <a:lnTo>
                  <a:pt x="371" y="384"/>
                </a:lnTo>
                <a:lnTo>
                  <a:pt x="451" y="331"/>
                </a:lnTo>
                <a:lnTo>
                  <a:pt x="557" y="278"/>
                </a:lnTo>
                <a:lnTo>
                  <a:pt x="663" y="225"/>
                </a:lnTo>
                <a:lnTo>
                  <a:pt x="783" y="159"/>
                </a:lnTo>
                <a:lnTo>
                  <a:pt x="876" y="119"/>
                </a:lnTo>
                <a:lnTo>
                  <a:pt x="956" y="80"/>
                </a:lnTo>
                <a:lnTo>
                  <a:pt x="1035" y="40"/>
                </a:lnTo>
                <a:lnTo>
                  <a:pt x="1088" y="27"/>
                </a:lnTo>
                <a:lnTo>
                  <a:pt x="1128" y="14"/>
                </a:lnTo>
                <a:lnTo>
                  <a:pt x="1155" y="0"/>
                </a:lnTo>
                <a:lnTo>
                  <a:pt x="1168" y="14"/>
                </a:lnTo>
                <a:lnTo>
                  <a:pt x="1168" y="27"/>
                </a:lnTo>
                <a:lnTo>
                  <a:pt x="1155" y="40"/>
                </a:lnTo>
                <a:lnTo>
                  <a:pt x="1128" y="67"/>
                </a:lnTo>
                <a:lnTo>
                  <a:pt x="1088" y="93"/>
                </a:lnTo>
                <a:lnTo>
                  <a:pt x="1048" y="133"/>
                </a:lnTo>
                <a:lnTo>
                  <a:pt x="995" y="172"/>
                </a:lnTo>
                <a:lnTo>
                  <a:pt x="929" y="212"/>
                </a:lnTo>
                <a:lnTo>
                  <a:pt x="849" y="265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1" name="Freeform 31"/>
          <p:cNvSpPr/>
          <p:nvPr/>
        </p:nvSpPr>
        <p:spPr>
          <a:xfrm>
            <a:off x="6808788" y="1539875"/>
            <a:ext cx="742950" cy="18145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69" h="2856">
                <a:moveTo>
                  <a:pt x="186" y="1045"/>
                </a:moveTo>
                <a:lnTo>
                  <a:pt x="173" y="926"/>
                </a:lnTo>
                <a:lnTo>
                  <a:pt x="160" y="807"/>
                </a:lnTo>
                <a:lnTo>
                  <a:pt x="146" y="701"/>
                </a:lnTo>
                <a:lnTo>
                  <a:pt x="133" y="608"/>
                </a:lnTo>
                <a:lnTo>
                  <a:pt x="120" y="516"/>
                </a:lnTo>
                <a:lnTo>
                  <a:pt x="120" y="436"/>
                </a:lnTo>
                <a:lnTo>
                  <a:pt x="107" y="370"/>
                </a:lnTo>
                <a:lnTo>
                  <a:pt x="107" y="317"/>
                </a:lnTo>
                <a:lnTo>
                  <a:pt x="93" y="225"/>
                </a:lnTo>
                <a:lnTo>
                  <a:pt x="80" y="159"/>
                </a:lnTo>
                <a:lnTo>
                  <a:pt x="67" y="106"/>
                </a:lnTo>
                <a:lnTo>
                  <a:pt x="40" y="80"/>
                </a:lnTo>
                <a:lnTo>
                  <a:pt x="27" y="80"/>
                </a:lnTo>
                <a:lnTo>
                  <a:pt x="14" y="53"/>
                </a:lnTo>
                <a:lnTo>
                  <a:pt x="0" y="40"/>
                </a:lnTo>
                <a:lnTo>
                  <a:pt x="14" y="27"/>
                </a:lnTo>
                <a:lnTo>
                  <a:pt x="27" y="13"/>
                </a:lnTo>
                <a:lnTo>
                  <a:pt x="40" y="0"/>
                </a:lnTo>
                <a:lnTo>
                  <a:pt x="80" y="0"/>
                </a:lnTo>
                <a:lnTo>
                  <a:pt x="133" y="13"/>
                </a:lnTo>
                <a:lnTo>
                  <a:pt x="173" y="27"/>
                </a:lnTo>
                <a:lnTo>
                  <a:pt x="200" y="40"/>
                </a:lnTo>
                <a:lnTo>
                  <a:pt x="226" y="53"/>
                </a:lnTo>
                <a:lnTo>
                  <a:pt x="239" y="66"/>
                </a:lnTo>
                <a:lnTo>
                  <a:pt x="266" y="93"/>
                </a:lnTo>
                <a:lnTo>
                  <a:pt x="266" y="106"/>
                </a:lnTo>
                <a:lnTo>
                  <a:pt x="253" y="132"/>
                </a:lnTo>
                <a:lnTo>
                  <a:pt x="253" y="172"/>
                </a:lnTo>
                <a:lnTo>
                  <a:pt x="253" y="225"/>
                </a:lnTo>
                <a:lnTo>
                  <a:pt x="253" y="291"/>
                </a:lnTo>
                <a:lnTo>
                  <a:pt x="253" y="384"/>
                </a:lnTo>
                <a:lnTo>
                  <a:pt x="266" y="476"/>
                </a:lnTo>
                <a:lnTo>
                  <a:pt x="279" y="595"/>
                </a:lnTo>
                <a:lnTo>
                  <a:pt x="293" y="727"/>
                </a:lnTo>
                <a:lnTo>
                  <a:pt x="319" y="859"/>
                </a:lnTo>
                <a:lnTo>
                  <a:pt x="332" y="1005"/>
                </a:lnTo>
                <a:lnTo>
                  <a:pt x="359" y="1137"/>
                </a:lnTo>
                <a:lnTo>
                  <a:pt x="372" y="1256"/>
                </a:lnTo>
                <a:lnTo>
                  <a:pt x="399" y="1362"/>
                </a:lnTo>
                <a:lnTo>
                  <a:pt x="425" y="1468"/>
                </a:lnTo>
                <a:lnTo>
                  <a:pt x="452" y="1573"/>
                </a:lnTo>
                <a:lnTo>
                  <a:pt x="492" y="1692"/>
                </a:lnTo>
                <a:lnTo>
                  <a:pt x="531" y="1811"/>
                </a:lnTo>
                <a:lnTo>
                  <a:pt x="571" y="1957"/>
                </a:lnTo>
                <a:lnTo>
                  <a:pt x="638" y="2076"/>
                </a:lnTo>
                <a:lnTo>
                  <a:pt x="704" y="2195"/>
                </a:lnTo>
                <a:lnTo>
                  <a:pt x="770" y="2300"/>
                </a:lnTo>
                <a:lnTo>
                  <a:pt x="850" y="2393"/>
                </a:lnTo>
                <a:lnTo>
                  <a:pt x="903" y="2472"/>
                </a:lnTo>
                <a:lnTo>
                  <a:pt x="943" y="2512"/>
                </a:lnTo>
                <a:lnTo>
                  <a:pt x="983" y="2525"/>
                </a:lnTo>
                <a:lnTo>
                  <a:pt x="996" y="2512"/>
                </a:lnTo>
                <a:lnTo>
                  <a:pt x="1009" y="2485"/>
                </a:lnTo>
                <a:lnTo>
                  <a:pt x="1036" y="2419"/>
                </a:lnTo>
                <a:lnTo>
                  <a:pt x="1063" y="2340"/>
                </a:lnTo>
                <a:lnTo>
                  <a:pt x="1076" y="2261"/>
                </a:lnTo>
                <a:lnTo>
                  <a:pt x="1102" y="2195"/>
                </a:lnTo>
                <a:lnTo>
                  <a:pt x="1116" y="2155"/>
                </a:lnTo>
                <a:lnTo>
                  <a:pt x="1129" y="2155"/>
                </a:lnTo>
                <a:lnTo>
                  <a:pt x="1142" y="2155"/>
                </a:lnTo>
                <a:lnTo>
                  <a:pt x="1142" y="2195"/>
                </a:lnTo>
                <a:lnTo>
                  <a:pt x="1155" y="2247"/>
                </a:lnTo>
                <a:lnTo>
                  <a:pt x="1155" y="2327"/>
                </a:lnTo>
                <a:lnTo>
                  <a:pt x="1155" y="2419"/>
                </a:lnTo>
                <a:lnTo>
                  <a:pt x="1155" y="2499"/>
                </a:lnTo>
                <a:lnTo>
                  <a:pt x="1169" y="2684"/>
                </a:lnTo>
                <a:lnTo>
                  <a:pt x="1169" y="2750"/>
                </a:lnTo>
                <a:lnTo>
                  <a:pt x="1169" y="2803"/>
                </a:lnTo>
                <a:lnTo>
                  <a:pt x="1169" y="2842"/>
                </a:lnTo>
                <a:lnTo>
                  <a:pt x="1155" y="2856"/>
                </a:lnTo>
                <a:lnTo>
                  <a:pt x="1129" y="2856"/>
                </a:lnTo>
                <a:lnTo>
                  <a:pt x="1089" y="2842"/>
                </a:lnTo>
                <a:lnTo>
                  <a:pt x="1036" y="2816"/>
                </a:lnTo>
                <a:lnTo>
                  <a:pt x="983" y="2776"/>
                </a:lnTo>
                <a:lnTo>
                  <a:pt x="903" y="2723"/>
                </a:lnTo>
                <a:lnTo>
                  <a:pt x="824" y="2657"/>
                </a:lnTo>
                <a:lnTo>
                  <a:pt x="744" y="2565"/>
                </a:lnTo>
                <a:lnTo>
                  <a:pt x="664" y="2459"/>
                </a:lnTo>
                <a:lnTo>
                  <a:pt x="598" y="2340"/>
                </a:lnTo>
                <a:lnTo>
                  <a:pt x="518" y="2208"/>
                </a:lnTo>
                <a:lnTo>
                  <a:pt x="452" y="2062"/>
                </a:lnTo>
                <a:lnTo>
                  <a:pt x="385" y="1891"/>
                </a:lnTo>
                <a:lnTo>
                  <a:pt x="332" y="1705"/>
                </a:lnTo>
                <a:lnTo>
                  <a:pt x="279" y="1507"/>
                </a:lnTo>
                <a:lnTo>
                  <a:pt x="226" y="1296"/>
                </a:lnTo>
                <a:lnTo>
                  <a:pt x="186" y="1045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5" name="Freeform 35"/>
          <p:cNvSpPr/>
          <p:nvPr/>
        </p:nvSpPr>
        <p:spPr>
          <a:xfrm>
            <a:off x="6750050" y="2387600"/>
            <a:ext cx="615950" cy="5381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69" h="846">
                <a:moveTo>
                  <a:pt x="491" y="622"/>
                </a:moveTo>
                <a:lnTo>
                  <a:pt x="331" y="714"/>
                </a:lnTo>
                <a:lnTo>
                  <a:pt x="172" y="794"/>
                </a:lnTo>
                <a:lnTo>
                  <a:pt x="106" y="833"/>
                </a:lnTo>
                <a:lnTo>
                  <a:pt x="53" y="846"/>
                </a:lnTo>
                <a:lnTo>
                  <a:pt x="13" y="846"/>
                </a:lnTo>
                <a:lnTo>
                  <a:pt x="0" y="833"/>
                </a:lnTo>
                <a:lnTo>
                  <a:pt x="0" y="820"/>
                </a:lnTo>
                <a:lnTo>
                  <a:pt x="26" y="794"/>
                </a:lnTo>
                <a:lnTo>
                  <a:pt x="79" y="754"/>
                </a:lnTo>
                <a:lnTo>
                  <a:pt x="146" y="701"/>
                </a:lnTo>
                <a:lnTo>
                  <a:pt x="318" y="582"/>
                </a:lnTo>
                <a:lnTo>
                  <a:pt x="398" y="516"/>
                </a:lnTo>
                <a:lnTo>
                  <a:pt x="491" y="437"/>
                </a:lnTo>
                <a:lnTo>
                  <a:pt x="570" y="357"/>
                </a:lnTo>
                <a:lnTo>
                  <a:pt x="637" y="278"/>
                </a:lnTo>
                <a:lnTo>
                  <a:pt x="677" y="225"/>
                </a:lnTo>
                <a:lnTo>
                  <a:pt x="716" y="172"/>
                </a:lnTo>
                <a:lnTo>
                  <a:pt x="743" y="93"/>
                </a:lnTo>
                <a:lnTo>
                  <a:pt x="743" y="53"/>
                </a:lnTo>
                <a:lnTo>
                  <a:pt x="743" y="40"/>
                </a:lnTo>
                <a:lnTo>
                  <a:pt x="730" y="14"/>
                </a:lnTo>
                <a:lnTo>
                  <a:pt x="743" y="14"/>
                </a:lnTo>
                <a:lnTo>
                  <a:pt x="756" y="0"/>
                </a:lnTo>
                <a:lnTo>
                  <a:pt x="770" y="0"/>
                </a:lnTo>
                <a:lnTo>
                  <a:pt x="809" y="0"/>
                </a:lnTo>
                <a:lnTo>
                  <a:pt x="836" y="14"/>
                </a:lnTo>
                <a:lnTo>
                  <a:pt x="876" y="40"/>
                </a:lnTo>
                <a:lnTo>
                  <a:pt x="902" y="66"/>
                </a:lnTo>
                <a:lnTo>
                  <a:pt x="942" y="133"/>
                </a:lnTo>
                <a:lnTo>
                  <a:pt x="955" y="159"/>
                </a:lnTo>
                <a:lnTo>
                  <a:pt x="969" y="172"/>
                </a:lnTo>
                <a:lnTo>
                  <a:pt x="955" y="199"/>
                </a:lnTo>
                <a:lnTo>
                  <a:pt x="929" y="238"/>
                </a:lnTo>
                <a:lnTo>
                  <a:pt x="876" y="291"/>
                </a:lnTo>
                <a:lnTo>
                  <a:pt x="809" y="357"/>
                </a:lnTo>
                <a:lnTo>
                  <a:pt x="650" y="503"/>
                </a:lnTo>
                <a:lnTo>
                  <a:pt x="491" y="622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" name="矩形 4"/>
          <p:cNvSpPr/>
          <p:nvPr/>
        </p:nvSpPr>
        <p:spPr>
          <a:xfrm>
            <a:off x="3198813" y="1676400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哦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527425" y="102552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ò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5750" y="3530600"/>
            <a:ext cx="794543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哦，你来了    哦，明白了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50" y="4130675"/>
            <a:ext cx="88582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812800" indent="-812800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哦，明白了，原来这道题是这样做的。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65" name="Freeform 37"/>
          <p:cNvSpPr/>
          <p:nvPr/>
        </p:nvSpPr>
        <p:spPr>
          <a:xfrm>
            <a:off x="7245350" y="1684338"/>
            <a:ext cx="201613" cy="1841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19" h="291">
                <a:moveTo>
                  <a:pt x="253" y="291"/>
                </a:moveTo>
                <a:lnTo>
                  <a:pt x="239" y="291"/>
                </a:lnTo>
                <a:lnTo>
                  <a:pt x="213" y="264"/>
                </a:lnTo>
                <a:lnTo>
                  <a:pt x="173" y="224"/>
                </a:lnTo>
                <a:lnTo>
                  <a:pt x="120" y="172"/>
                </a:lnTo>
                <a:lnTo>
                  <a:pt x="67" y="119"/>
                </a:lnTo>
                <a:lnTo>
                  <a:pt x="27" y="79"/>
                </a:lnTo>
                <a:lnTo>
                  <a:pt x="14" y="39"/>
                </a:lnTo>
                <a:lnTo>
                  <a:pt x="0" y="26"/>
                </a:lnTo>
                <a:lnTo>
                  <a:pt x="14" y="13"/>
                </a:lnTo>
                <a:lnTo>
                  <a:pt x="14" y="0"/>
                </a:lnTo>
                <a:lnTo>
                  <a:pt x="40" y="0"/>
                </a:lnTo>
                <a:lnTo>
                  <a:pt x="67" y="0"/>
                </a:lnTo>
                <a:lnTo>
                  <a:pt x="133" y="0"/>
                </a:lnTo>
                <a:lnTo>
                  <a:pt x="213" y="26"/>
                </a:lnTo>
                <a:lnTo>
                  <a:pt x="279" y="66"/>
                </a:lnTo>
                <a:lnTo>
                  <a:pt x="293" y="79"/>
                </a:lnTo>
                <a:lnTo>
                  <a:pt x="306" y="105"/>
                </a:lnTo>
                <a:lnTo>
                  <a:pt x="319" y="132"/>
                </a:lnTo>
                <a:lnTo>
                  <a:pt x="319" y="158"/>
                </a:lnTo>
                <a:lnTo>
                  <a:pt x="293" y="224"/>
                </a:lnTo>
                <a:lnTo>
                  <a:pt x="293" y="251"/>
                </a:lnTo>
                <a:lnTo>
                  <a:pt x="279" y="277"/>
                </a:lnTo>
                <a:lnTo>
                  <a:pt x="266" y="291"/>
                </a:lnTo>
                <a:lnTo>
                  <a:pt x="253" y="291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6" name="Freeform 38"/>
          <p:cNvSpPr/>
          <p:nvPr/>
        </p:nvSpPr>
        <p:spPr>
          <a:xfrm>
            <a:off x="6038850" y="2095500"/>
            <a:ext cx="549275" cy="1762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63" h="278">
                <a:moveTo>
                  <a:pt x="465" y="67"/>
                </a:moveTo>
                <a:lnTo>
                  <a:pt x="571" y="40"/>
                </a:lnTo>
                <a:lnTo>
                  <a:pt x="651" y="27"/>
                </a:lnTo>
                <a:lnTo>
                  <a:pt x="730" y="14"/>
                </a:lnTo>
                <a:lnTo>
                  <a:pt x="783" y="0"/>
                </a:lnTo>
                <a:lnTo>
                  <a:pt x="810" y="0"/>
                </a:lnTo>
                <a:lnTo>
                  <a:pt x="836" y="14"/>
                </a:lnTo>
                <a:lnTo>
                  <a:pt x="850" y="27"/>
                </a:lnTo>
                <a:lnTo>
                  <a:pt x="863" y="27"/>
                </a:lnTo>
                <a:lnTo>
                  <a:pt x="850" y="67"/>
                </a:lnTo>
                <a:lnTo>
                  <a:pt x="823" y="106"/>
                </a:lnTo>
                <a:lnTo>
                  <a:pt x="810" y="119"/>
                </a:lnTo>
                <a:lnTo>
                  <a:pt x="783" y="119"/>
                </a:lnTo>
                <a:lnTo>
                  <a:pt x="757" y="133"/>
                </a:lnTo>
                <a:lnTo>
                  <a:pt x="717" y="146"/>
                </a:lnTo>
                <a:lnTo>
                  <a:pt x="677" y="159"/>
                </a:lnTo>
                <a:lnTo>
                  <a:pt x="611" y="186"/>
                </a:lnTo>
                <a:lnTo>
                  <a:pt x="558" y="199"/>
                </a:lnTo>
                <a:lnTo>
                  <a:pt x="478" y="212"/>
                </a:lnTo>
                <a:lnTo>
                  <a:pt x="412" y="238"/>
                </a:lnTo>
                <a:lnTo>
                  <a:pt x="332" y="252"/>
                </a:lnTo>
                <a:lnTo>
                  <a:pt x="279" y="265"/>
                </a:lnTo>
                <a:lnTo>
                  <a:pt x="226" y="278"/>
                </a:lnTo>
                <a:lnTo>
                  <a:pt x="186" y="278"/>
                </a:lnTo>
                <a:lnTo>
                  <a:pt x="146" y="278"/>
                </a:lnTo>
                <a:lnTo>
                  <a:pt x="120" y="278"/>
                </a:lnTo>
                <a:lnTo>
                  <a:pt x="93" y="265"/>
                </a:lnTo>
                <a:lnTo>
                  <a:pt x="53" y="252"/>
                </a:lnTo>
                <a:lnTo>
                  <a:pt x="27" y="238"/>
                </a:lnTo>
                <a:lnTo>
                  <a:pt x="13" y="225"/>
                </a:lnTo>
                <a:lnTo>
                  <a:pt x="0" y="199"/>
                </a:lnTo>
                <a:lnTo>
                  <a:pt x="0" y="186"/>
                </a:lnTo>
                <a:lnTo>
                  <a:pt x="13" y="172"/>
                </a:lnTo>
                <a:lnTo>
                  <a:pt x="53" y="146"/>
                </a:lnTo>
                <a:lnTo>
                  <a:pt x="106" y="146"/>
                </a:lnTo>
                <a:lnTo>
                  <a:pt x="173" y="133"/>
                </a:lnTo>
                <a:lnTo>
                  <a:pt x="252" y="119"/>
                </a:lnTo>
                <a:lnTo>
                  <a:pt x="345" y="93"/>
                </a:lnTo>
                <a:lnTo>
                  <a:pt x="465" y="67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8" name="Freeform 40"/>
          <p:cNvSpPr/>
          <p:nvPr/>
        </p:nvSpPr>
        <p:spPr>
          <a:xfrm>
            <a:off x="6191250" y="1617663"/>
            <a:ext cx="320675" cy="16605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04" h="2617">
                <a:moveTo>
                  <a:pt x="226" y="132"/>
                </a:moveTo>
                <a:lnTo>
                  <a:pt x="199" y="106"/>
                </a:lnTo>
                <a:lnTo>
                  <a:pt x="186" y="79"/>
                </a:lnTo>
                <a:lnTo>
                  <a:pt x="186" y="53"/>
                </a:lnTo>
                <a:lnTo>
                  <a:pt x="199" y="26"/>
                </a:lnTo>
                <a:lnTo>
                  <a:pt x="212" y="13"/>
                </a:lnTo>
                <a:lnTo>
                  <a:pt x="226" y="13"/>
                </a:lnTo>
                <a:lnTo>
                  <a:pt x="279" y="0"/>
                </a:lnTo>
                <a:lnTo>
                  <a:pt x="332" y="26"/>
                </a:lnTo>
                <a:lnTo>
                  <a:pt x="372" y="40"/>
                </a:lnTo>
                <a:lnTo>
                  <a:pt x="412" y="53"/>
                </a:lnTo>
                <a:lnTo>
                  <a:pt x="451" y="79"/>
                </a:lnTo>
                <a:lnTo>
                  <a:pt x="478" y="106"/>
                </a:lnTo>
                <a:lnTo>
                  <a:pt x="491" y="119"/>
                </a:lnTo>
                <a:lnTo>
                  <a:pt x="504" y="145"/>
                </a:lnTo>
                <a:lnTo>
                  <a:pt x="491" y="198"/>
                </a:lnTo>
                <a:lnTo>
                  <a:pt x="465" y="291"/>
                </a:lnTo>
                <a:lnTo>
                  <a:pt x="465" y="317"/>
                </a:lnTo>
                <a:lnTo>
                  <a:pt x="451" y="370"/>
                </a:lnTo>
                <a:lnTo>
                  <a:pt x="451" y="423"/>
                </a:lnTo>
                <a:lnTo>
                  <a:pt x="438" y="489"/>
                </a:lnTo>
                <a:lnTo>
                  <a:pt x="438" y="555"/>
                </a:lnTo>
                <a:lnTo>
                  <a:pt x="425" y="648"/>
                </a:lnTo>
                <a:lnTo>
                  <a:pt x="425" y="740"/>
                </a:lnTo>
                <a:lnTo>
                  <a:pt x="425" y="859"/>
                </a:lnTo>
                <a:lnTo>
                  <a:pt x="412" y="1097"/>
                </a:lnTo>
                <a:lnTo>
                  <a:pt x="412" y="1335"/>
                </a:lnTo>
                <a:lnTo>
                  <a:pt x="425" y="1837"/>
                </a:lnTo>
                <a:lnTo>
                  <a:pt x="425" y="1956"/>
                </a:lnTo>
                <a:lnTo>
                  <a:pt x="425" y="2062"/>
                </a:lnTo>
                <a:lnTo>
                  <a:pt x="425" y="2155"/>
                </a:lnTo>
                <a:lnTo>
                  <a:pt x="412" y="2247"/>
                </a:lnTo>
                <a:lnTo>
                  <a:pt x="398" y="2327"/>
                </a:lnTo>
                <a:lnTo>
                  <a:pt x="398" y="2393"/>
                </a:lnTo>
                <a:lnTo>
                  <a:pt x="372" y="2432"/>
                </a:lnTo>
                <a:lnTo>
                  <a:pt x="358" y="2472"/>
                </a:lnTo>
                <a:lnTo>
                  <a:pt x="319" y="2538"/>
                </a:lnTo>
                <a:lnTo>
                  <a:pt x="292" y="2578"/>
                </a:lnTo>
                <a:lnTo>
                  <a:pt x="266" y="2604"/>
                </a:lnTo>
                <a:lnTo>
                  <a:pt x="252" y="2617"/>
                </a:lnTo>
                <a:lnTo>
                  <a:pt x="239" y="2604"/>
                </a:lnTo>
                <a:lnTo>
                  <a:pt x="226" y="2591"/>
                </a:lnTo>
                <a:lnTo>
                  <a:pt x="212" y="2564"/>
                </a:lnTo>
                <a:lnTo>
                  <a:pt x="212" y="2525"/>
                </a:lnTo>
                <a:lnTo>
                  <a:pt x="186" y="2472"/>
                </a:lnTo>
                <a:lnTo>
                  <a:pt x="173" y="2432"/>
                </a:lnTo>
                <a:lnTo>
                  <a:pt x="133" y="2379"/>
                </a:lnTo>
                <a:lnTo>
                  <a:pt x="93" y="2340"/>
                </a:lnTo>
                <a:lnTo>
                  <a:pt x="53" y="2300"/>
                </a:lnTo>
                <a:lnTo>
                  <a:pt x="27" y="2274"/>
                </a:lnTo>
                <a:lnTo>
                  <a:pt x="0" y="2260"/>
                </a:lnTo>
                <a:lnTo>
                  <a:pt x="0" y="2247"/>
                </a:lnTo>
                <a:lnTo>
                  <a:pt x="0" y="2234"/>
                </a:lnTo>
                <a:lnTo>
                  <a:pt x="27" y="2234"/>
                </a:lnTo>
                <a:lnTo>
                  <a:pt x="66" y="2234"/>
                </a:lnTo>
                <a:lnTo>
                  <a:pt x="119" y="2247"/>
                </a:lnTo>
                <a:lnTo>
                  <a:pt x="159" y="2260"/>
                </a:lnTo>
                <a:lnTo>
                  <a:pt x="199" y="2260"/>
                </a:lnTo>
                <a:lnTo>
                  <a:pt x="239" y="2260"/>
                </a:lnTo>
                <a:lnTo>
                  <a:pt x="252" y="2247"/>
                </a:lnTo>
                <a:lnTo>
                  <a:pt x="266" y="2234"/>
                </a:lnTo>
                <a:lnTo>
                  <a:pt x="266" y="2194"/>
                </a:lnTo>
                <a:lnTo>
                  <a:pt x="266" y="2141"/>
                </a:lnTo>
                <a:lnTo>
                  <a:pt x="279" y="2075"/>
                </a:lnTo>
                <a:lnTo>
                  <a:pt x="279" y="1996"/>
                </a:lnTo>
                <a:lnTo>
                  <a:pt x="292" y="1890"/>
                </a:lnTo>
                <a:lnTo>
                  <a:pt x="292" y="1758"/>
                </a:lnTo>
                <a:lnTo>
                  <a:pt x="305" y="1626"/>
                </a:lnTo>
                <a:lnTo>
                  <a:pt x="305" y="1481"/>
                </a:lnTo>
                <a:lnTo>
                  <a:pt x="305" y="1348"/>
                </a:lnTo>
                <a:lnTo>
                  <a:pt x="305" y="1216"/>
                </a:lnTo>
                <a:lnTo>
                  <a:pt x="319" y="1097"/>
                </a:lnTo>
                <a:lnTo>
                  <a:pt x="319" y="991"/>
                </a:lnTo>
                <a:lnTo>
                  <a:pt x="319" y="886"/>
                </a:lnTo>
                <a:lnTo>
                  <a:pt x="319" y="793"/>
                </a:lnTo>
                <a:lnTo>
                  <a:pt x="319" y="714"/>
                </a:lnTo>
                <a:lnTo>
                  <a:pt x="305" y="568"/>
                </a:lnTo>
                <a:lnTo>
                  <a:pt x="305" y="449"/>
                </a:lnTo>
                <a:lnTo>
                  <a:pt x="292" y="357"/>
                </a:lnTo>
                <a:lnTo>
                  <a:pt x="292" y="291"/>
                </a:lnTo>
                <a:lnTo>
                  <a:pt x="279" y="238"/>
                </a:lnTo>
                <a:lnTo>
                  <a:pt x="266" y="198"/>
                </a:lnTo>
                <a:lnTo>
                  <a:pt x="226" y="132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9" name="Freeform 41"/>
          <p:cNvSpPr/>
          <p:nvPr/>
        </p:nvSpPr>
        <p:spPr>
          <a:xfrm>
            <a:off x="6629400" y="1952625"/>
            <a:ext cx="1011238" cy="2174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593" h="343">
                <a:moveTo>
                  <a:pt x="67" y="343"/>
                </a:moveTo>
                <a:lnTo>
                  <a:pt x="27" y="304"/>
                </a:lnTo>
                <a:lnTo>
                  <a:pt x="0" y="264"/>
                </a:lnTo>
                <a:lnTo>
                  <a:pt x="0" y="238"/>
                </a:lnTo>
                <a:lnTo>
                  <a:pt x="0" y="224"/>
                </a:lnTo>
                <a:lnTo>
                  <a:pt x="14" y="211"/>
                </a:lnTo>
                <a:lnTo>
                  <a:pt x="27" y="211"/>
                </a:lnTo>
                <a:lnTo>
                  <a:pt x="53" y="211"/>
                </a:lnTo>
                <a:lnTo>
                  <a:pt x="93" y="211"/>
                </a:lnTo>
                <a:lnTo>
                  <a:pt x="133" y="211"/>
                </a:lnTo>
                <a:lnTo>
                  <a:pt x="186" y="224"/>
                </a:lnTo>
                <a:lnTo>
                  <a:pt x="253" y="211"/>
                </a:lnTo>
                <a:lnTo>
                  <a:pt x="332" y="198"/>
                </a:lnTo>
                <a:lnTo>
                  <a:pt x="438" y="185"/>
                </a:lnTo>
                <a:lnTo>
                  <a:pt x="531" y="158"/>
                </a:lnTo>
                <a:lnTo>
                  <a:pt x="611" y="145"/>
                </a:lnTo>
                <a:lnTo>
                  <a:pt x="651" y="132"/>
                </a:lnTo>
                <a:lnTo>
                  <a:pt x="677" y="132"/>
                </a:lnTo>
                <a:lnTo>
                  <a:pt x="704" y="119"/>
                </a:lnTo>
                <a:lnTo>
                  <a:pt x="744" y="105"/>
                </a:lnTo>
                <a:lnTo>
                  <a:pt x="784" y="92"/>
                </a:lnTo>
                <a:lnTo>
                  <a:pt x="850" y="79"/>
                </a:lnTo>
                <a:lnTo>
                  <a:pt x="943" y="66"/>
                </a:lnTo>
                <a:lnTo>
                  <a:pt x="1062" y="39"/>
                </a:lnTo>
                <a:lnTo>
                  <a:pt x="1182" y="26"/>
                </a:lnTo>
                <a:lnTo>
                  <a:pt x="1262" y="0"/>
                </a:lnTo>
                <a:lnTo>
                  <a:pt x="1315" y="0"/>
                </a:lnTo>
                <a:lnTo>
                  <a:pt x="1354" y="0"/>
                </a:lnTo>
                <a:lnTo>
                  <a:pt x="1368" y="0"/>
                </a:lnTo>
                <a:lnTo>
                  <a:pt x="1394" y="0"/>
                </a:lnTo>
                <a:lnTo>
                  <a:pt x="1421" y="13"/>
                </a:lnTo>
                <a:lnTo>
                  <a:pt x="1474" y="13"/>
                </a:lnTo>
                <a:lnTo>
                  <a:pt x="1514" y="39"/>
                </a:lnTo>
                <a:lnTo>
                  <a:pt x="1540" y="53"/>
                </a:lnTo>
                <a:lnTo>
                  <a:pt x="1567" y="79"/>
                </a:lnTo>
                <a:lnTo>
                  <a:pt x="1580" y="92"/>
                </a:lnTo>
                <a:lnTo>
                  <a:pt x="1593" y="119"/>
                </a:lnTo>
                <a:lnTo>
                  <a:pt x="1580" y="145"/>
                </a:lnTo>
                <a:lnTo>
                  <a:pt x="1567" y="145"/>
                </a:lnTo>
                <a:lnTo>
                  <a:pt x="1527" y="158"/>
                </a:lnTo>
                <a:lnTo>
                  <a:pt x="1474" y="158"/>
                </a:lnTo>
                <a:lnTo>
                  <a:pt x="1394" y="158"/>
                </a:lnTo>
                <a:lnTo>
                  <a:pt x="1235" y="158"/>
                </a:lnTo>
                <a:lnTo>
                  <a:pt x="1076" y="172"/>
                </a:lnTo>
                <a:lnTo>
                  <a:pt x="1036" y="172"/>
                </a:lnTo>
                <a:lnTo>
                  <a:pt x="983" y="185"/>
                </a:lnTo>
                <a:lnTo>
                  <a:pt x="930" y="198"/>
                </a:lnTo>
                <a:lnTo>
                  <a:pt x="863" y="198"/>
                </a:lnTo>
                <a:lnTo>
                  <a:pt x="797" y="224"/>
                </a:lnTo>
                <a:lnTo>
                  <a:pt x="704" y="238"/>
                </a:lnTo>
                <a:lnTo>
                  <a:pt x="624" y="251"/>
                </a:lnTo>
                <a:lnTo>
                  <a:pt x="518" y="277"/>
                </a:lnTo>
                <a:lnTo>
                  <a:pt x="425" y="304"/>
                </a:lnTo>
                <a:lnTo>
                  <a:pt x="346" y="317"/>
                </a:lnTo>
                <a:lnTo>
                  <a:pt x="266" y="330"/>
                </a:lnTo>
                <a:lnTo>
                  <a:pt x="199" y="343"/>
                </a:lnTo>
                <a:lnTo>
                  <a:pt x="146" y="343"/>
                </a:lnTo>
                <a:lnTo>
                  <a:pt x="107" y="343"/>
                </a:lnTo>
                <a:lnTo>
                  <a:pt x="80" y="343"/>
                </a:lnTo>
                <a:lnTo>
                  <a:pt x="67" y="343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1" name="Freeform 43"/>
          <p:cNvSpPr/>
          <p:nvPr/>
        </p:nvSpPr>
        <p:spPr>
          <a:xfrm>
            <a:off x="6646863" y="2363788"/>
            <a:ext cx="117475" cy="8905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86" h="1402">
                <a:moveTo>
                  <a:pt x="26" y="106"/>
                </a:moveTo>
                <a:lnTo>
                  <a:pt x="13" y="80"/>
                </a:lnTo>
                <a:lnTo>
                  <a:pt x="0" y="53"/>
                </a:lnTo>
                <a:lnTo>
                  <a:pt x="13" y="40"/>
                </a:lnTo>
                <a:lnTo>
                  <a:pt x="26" y="14"/>
                </a:lnTo>
                <a:lnTo>
                  <a:pt x="40" y="14"/>
                </a:lnTo>
                <a:lnTo>
                  <a:pt x="80" y="0"/>
                </a:lnTo>
                <a:lnTo>
                  <a:pt x="119" y="14"/>
                </a:lnTo>
                <a:lnTo>
                  <a:pt x="186" y="14"/>
                </a:lnTo>
                <a:lnTo>
                  <a:pt x="186" y="186"/>
                </a:lnTo>
                <a:lnTo>
                  <a:pt x="186" y="344"/>
                </a:lnTo>
                <a:lnTo>
                  <a:pt x="186" y="476"/>
                </a:lnTo>
                <a:lnTo>
                  <a:pt x="186" y="595"/>
                </a:lnTo>
                <a:lnTo>
                  <a:pt x="186" y="701"/>
                </a:lnTo>
                <a:lnTo>
                  <a:pt x="186" y="780"/>
                </a:lnTo>
                <a:lnTo>
                  <a:pt x="186" y="847"/>
                </a:lnTo>
                <a:lnTo>
                  <a:pt x="172" y="886"/>
                </a:lnTo>
                <a:lnTo>
                  <a:pt x="159" y="1045"/>
                </a:lnTo>
                <a:lnTo>
                  <a:pt x="133" y="1217"/>
                </a:lnTo>
                <a:lnTo>
                  <a:pt x="119" y="1296"/>
                </a:lnTo>
                <a:lnTo>
                  <a:pt x="106" y="1349"/>
                </a:lnTo>
                <a:lnTo>
                  <a:pt x="93" y="1388"/>
                </a:lnTo>
                <a:lnTo>
                  <a:pt x="80" y="1402"/>
                </a:lnTo>
                <a:lnTo>
                  <a:pt x="66" y="1388"/>
                </a:lnTo>
                <a:lnTo>
                  <a:pt x="53" y="1375"/>
                </a:lnTo>
                <a:lnTo>
                  <a:pt x="40" y="1336"/>
                </a:lnTo>
                <a:lnTo>
                  <a:pt x="40" y="1270"/>
                </a:lnTo>
                <a:lnTo>
                  <a:pt x="13" y="1230"/>
                </a:lnTo>
                <a:lnTo>
                  <a:pt x="13" y="1177"/>
                </a:lnTo>
                <a:lnTo>
                  <a:pt x="0" y="1151"/>
                </a:lnTo>
                <a:lnTo>
                  <a:pt x="0" y="1124"/>
                </a:lnTo>
                <a:lnTo>
                  <a:pt x="0" y="1111"/>
                </a:lnTo>
                <a:lnTo>
                  <a:pt x="13" y="1058"/>
                </a:lnTo>
                <a:lnTo>
                  <a:pt x="13" y="979"/>
                </a:lnTo>
                <a:lnTo>
                  <a:pt x="40" y="886"/>
                </a:lnTo>
                <a:lnTo>
                  <a:pt x="66" y="648"/>
                </a:lnTo>
                <a:lnTo>
                  <a:pt x="66" y="397"/>
                </a:lnTo>
                <a:lnTo>
                  <a:pt x="66" y="278"/>
                </a:lnTo>
                <a:lnTo>
                  <a:pt x="53" y="199"/>
                </a:lnTo>
                <a:lnTo>
                  <a:pt x="40" y="133"/>
                </a:lnTo>
                <a:lnTo>
                  <a:pt x="26" y="106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4" name="Freeform 46"/>
          <p:cNvSpPr/>
          <p:nvPr/>
        </p:nvSpPr>
        <p:spPr>
          <a:xfrm>
            <a:off x="6721475" y="2246313"/>
            <a:ext cx="758825" cy="11080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pathLst>
              <a:path w="1195" h="1745">
                <a:moveTo>
                  <a:pt x="890" y="0"/>
                </a:moveTo>
                <a:lnTo>
                  <a:pt x="916" y="0"/>
                </a:lnTo>
                <a:lnTo>
                  <a:pt x="956" y="0"/>
                </a:lnTo>
                <a:lnTo>
                  <a:pt x="983" y="14"/>
                </a:lnTo>
                <a:lnTo>
                  <a:pt x="1036" y="27"/>
                </a:lnTo>
                <a:lnTo>
                  <a:pt x="1089" y="40"/>
                </a:lnTo>
                <a:lnTo>
                  <a:pt x="1129" y="67"/>
                </a:lnTo>
                <a:lnTo>
                  <a:pt x="1155" y="80"/>
                </a:lnTo>
                <a:lnTo>
                  <a:pt x="1182" y="106"/>
                </a:lnTo>
                <a:lnTo>
                  <a:pt x="1182" y="133"/>
                </a:lnTo>
                <a:lnTo>
                  <a:pt x="1182" y="159"/>
                </a:lnTo>
                <a:lnTo>
                  <a:pt x="1169" y="172"/>
                </a:lnTo>
                <a:lnTo>
                  <a:pt x="1155" y="199"/>
                </a:lnTo>
                <a:lnTo>
                  <a:pt x="1142" y="238"/>
                </a:lnTo>
                <a:lnTo>
                  <a:pt x="1142" y="304"/>
                </a:lnTo>
                <a:lnTo>
                  <a:pt x="1142" y="371"/>
                </a:lnTo>
                <a:lnTo>
                  <a:pt x="1155" y="463"/>
                </a:lnTo>
                <a:lnTo>
                  <a:pt x="1169" y="582"/>
                </a:lnTo>
                <a:lnTo>
                  <a:pt x="1169" y="727"/>
                </a:lnTo>
                <a:lnTo>
                  <a:pt x="1182" y="886"/>
                </a:lnTo>
                <a:lnTo>
                  <a:pt x="1182" y="1058"/>
                </a:lnTo>
                <a:lnTo>
                  <a:pt x="1195" y="1203"/>
                </a:lnTo>
                <a:lnTo>
                  <a:pt x="1182" y="1322"/>
                </a:lnTo>
                <a:lnTo>
                  <a:pt x="1182" y="1415"/>
                </a:lnTo>
                <a:lnTo>
                  <a:pt x="1169" y="1494"/>
                </a:lnTo>
                <a:lnTo>
                  <a:pt x="1142" y="1560"/>
                </a:lnTo>
                <a:lnTo>
                  <a:pt x="1129" y="1626"/>
                </a:lnTo>
                <a:lnTo>
                  <a:pt x="1102" y="1666"/>
                </a:lnTo>
                <a:lnTo>
                  <a:pt x="1076" y="1706"/>
                </a:lnTo>
                <a:lnTo>
                  <a:pt x="1049" y="1732"/>
                </a:lnTo>
                <a:lnTo>
                  <a:pt x="1036" y="1745"/>
                </a:lnTo>
                <a:lnTo>
                  <a:pt x="1023" y="1745"/>
                </a:lnTo>
                <a:lnTo>
                  <a:pt x="1009" y="1732"/>
                </a:lnTo>
                <a:lnTo>
                  <a:pt x="1009" y="1719"/>
                </a:lnTo>
                <a:lnTo>
                  <a:pt x="996" y="1692"/>
                </a:lnTo>
                <a:lnTo>
                  <a:pt x="983" y="1653"/>
                </a:lnTo>
                <a:lnTo>
                  <a:pt x="930" y="1547"/>
                </a:lnTo>
                <a:lnTo>
                  <a:pt x="903" y="1494"/>
                </a:lnTo>
                <a:lnTo>
                  <a:pt x="863" y="1455"/>
                </a:lnTo>
                <a:lnTo>
                  <a:pt x="823" y="1415"/>
                </a:lnTo>
                <a:lnTo>
                  <a:pt x="797" y="1388"/>
                </a:lnTo>
                <a:lnTo>
                  <a:pt x="770" y="1362"/>
                </a:lnTo>
                <a:lnTo>
                  <a:pt x="770" y="1336"/>
                </a:lnTo>
                <a:lnTo>
                  <a:pt x="797" y="1322"/>
                </a:lnTo>
                <a:lnTo>
                  <a:pt x="823" y="1336"/>
                </a:lnTo>
                <a:lnTo>
                  <a:pt x="877" y="1336"/>
                </a:lnTo>
                <a:lnTo>
                  <a:pt x="916" y="1349"/>
                </a:lnTo>
                <a:lnTo>
                  <a:pt x="956" y="1362"/>
                </a:lnTo>
                <a:lnTo>
                  <a:pt x="983" y="1362"/>
                </a:lnTo>
                <a:lnTo>
                  <a:pt x="1009" y="1349"/>
                </a:lnTo>
                <a:lnTo>
                  <a:pt x="1009" y="1336"/>
                </a:lnTo>
                <a:lnTo>
                  <a:pt x="1009" y="1322"/>
                </a:lnTo>
                <a:lnTo>
                  <a:pt x="1009" y="1296"/>
                </a:lnTo>
                <a:lnTo>
                  <a:pt x="1023" y="1243"/>
                </a:lnTo>
                <a:lnTo>
                  <a:pt x="1023" y="1203"/>
                </a:lnTo>
                <a:lnTo>
                  <a:pt x="1023" y="1137"/>
                </a:lnTo>
                <a:lnTo>
                  <a:pt x="1023" y="1071"/>
                </a:lnTo>
                <a:lnTo>
                  <a:pt x="1023" y="992"/>
                </a:lnTo>
                <a:lnTo>
                  <a:pt x="1023" y="833"/>
                </a:lnTo>
                <a:lnTo>
                  <a:pt x="1009" y="688"/>
                </a:lnTo>
                <a:lnTo>
                  <a:pt x="996" y="542"/>
                </a:lnTo>
                <a:lnTo>
                  <a:pt x="996" y="423"/>
                </a:lnTo>
                <a:lnTo>
                  <a:pt x="983" y="318"/>
                </a:lnTo>
                <a:lnTo>
                  <a:pt x="970" y="252"/>
                </a:lnTo>
                <a:lnTo>
                  <a:pt x="943" y="199"/>
                </a:lnTo>
                <a:lnTo>
                  <a:pt x="916" y="172"/>
                </a:lnTo>
                <a:lnTo>
                  <a:pt x="890" y="172"/>
                </a:lnTo>
                <a:lnTo>
                  <a:pt x="837" y="172"/>
                </a:lnTo>
                <a:lnTo>
                  <a:pt x="770" y="185"/>
                </a:lnTo>
                <a:lnTo>
                  <a:pt x="664" y="199"/>
                </a:lnTo>
                <a:lnTo>
                  <a:pt x="531" y="225"/>
                </a:lnTo>
                <a:lnTo>
                  <a:pt x="385" y="252"/>
                </a:lnTo>
                <a:lnTo>
                  <a:pt x="200" y="278"/>
                </a:lnTo>
                <a:lnTo>
                  <a:pt x="0" y="318"/>
                </a:lnTo>
                <a:lnTo>
                  <a:pt x="14" y="199"/>
                </a:lnTo>
                <a:lnTo>
                  <a:pt x="93" y="199"/>
                </a:lnTo>
                <a:lnTo>
                  <a:pt x="213" y="185"/>
                </a:lnTo>
                <a:lnTo>
                  <a:pt x="332" y="159"/>
                </a:lnTo>
                <a:lnTo>
                  <a:pt x="478" y="119"/>
                </a:lnTo>
                <a:lnTo>
                  <a:pt x="558" y="106"/>
                </a:lnTo>
                <a:lnTo>
                  <a:pt x="624" y="93"/>
                </a:lnTo>
                <a:lnTo>
                  <a:pt x="677" y="80"/>
                </a:lnTo>
                <a:lnTo>
                  <a:pt x="717" y="67"/>
                </a:lnTo>
                <a:lnTo>
                  <a:pt x="757" y="53"/>
                </a:lnTo>
                <a:lnTo>
                  <a:pt x="797" y="53"/>
                </a:lnTo>
                <a:lnTo>
                  <a:pt x="823" y="40"/>
                </a:lnTo>
                <a:lnTo>
                  <a:pt x="837" y="27"/>
                </a:lnTo>
                <a:lnTo>
                  <a:pt x="877" y="14"/>
                </a:lnTo>
                <a:lnTo>
                  <a:pt x="890" y="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7" name="Freeform 39"/>
          <p:cNvSpPr/>
          <p:nvPr/>
        </p:nvSpPr>
        <p:spPr>
          <a:xfrm>
            <a:off x="5870575" y="2381250"/>
            <a:ext cx="682625" cy="5540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75" h="872">
                <a:moveTo>
                  <a:pt x="331" y="740"/>
                </a:moveTo>
                <a:lnTo>
                  <a:pt x="292" y="793"/>
                </a:lnTo>
                <a:lnTo>
                  <a:pt x="238" y="833"/>
                </a:lnTo>
                <a:lnTo>
                  <a:pt x="212" y="859"/>
                </a:lnTo>
                <a:lnTo>
                  <a:pt x="185" y="859"/>
                </a:lnTo>
                <a:lnTo>
                  <a:pt x="172" y="872"/>
                </a:lnTo>
                <a:lnTo>
                  <a:pt x="159" y="872"/>
                </a:lnTo>
                <a:lnTo>
                  <a:pt x="132" y="846"/>
                </a:lnTo>
                <a:lnTo>
                  <a:pt x="106" y="833"/>
                </a:lnTo>
                <a:lnTo>
                  <a:pt x="53" y="780"/>
                </a:lnTo>
                <a:lnTo>
                  <a:pt x="39" y="753"/>
                </a:lnTo>
                <a:lnTo>
                  <a:pt x="26" y="727"/>
                </a:lnTo>
                <a:lnTo>
                  <a:pt x="0" y="687"/>
                </a:lnTo>
                <a:lnTo>
                  <a:pt x="0" y="674"/>
                </a:lnTo>
                <a:lnTo>
                  <a:pt x="0" y="661"/>
                </a:lnTo>
                <a:lnTo>
                  <a:pt x="13" y="648"/>
                </a:lnTo>
                <a:lnTo>
                  <a:pt x="13" y="634"/>
                </a:lnTo>
                <a:lnTo>
                  <a:pt x="66" y="621"/>
                </a:lnTo>
                <a:lnTo>
                  <a:pt x="119" y="621"/>
                </a:lnTo>
                <a:lnTo>
                  <a:pt x="159" y="608"/>
                </a:lnTo>
                <a:lnTo>
                  <a:pt x="185" y="595"/>
                </a:lnTo>
                <a:lnTo>
                  <a:pt x="212" y="582"/>
                </a:lnTo>
                <a:lnTo>
                  <a:pt x="265" y="542"/>
                </a:lnTo>
                <a:lnTo>
                  <a:pt x="331" y="502"/>
                </a:lnTo>
                <a:lnTo>
                  <a:pt x="411" y="449"/>
                </a:lnTo>
                <a:lnTo>
                  <a:pt x="504" y="383"/>
                </a:lnTo>
                <a:lnTo>
                  <a:pt x="623" y="304"/>
                </a:lnTo>
                <a:lnTo>
                  <a:pt x="770" y="198"/>
                </a:lnTo>
                <a:lnTo>
                  <a:pt x="836" y="145"/>
                </a:lnTo>
                <a:lnTo>
                  <a:pt x="902" y="106"/>
                </a:lnTo>
                <a:lnTo>
                  <a:pt x="955" y="66"/>
                </a:lnTo>
                <a:lnTo>
                  <a:pt x="995" y="40"/>
                </a:lnTo>
                <a:lnTo>
                  <a:pt x="1022" y="26"/>
                </a:lnTo>
                <a:lnTo>
                  <a:pt x="1048" y="0"/>
                </a:lnTo>
                <a:lnTo>
                  <a:pt x="1075" y="0"/>
                </a:lnTo>
                <a:lnTo>
                  <a:pt x="1075" y="13"/>
                </a:lnTo>
                <a:lnTo>
                  <a:pt x="1048" y="53"/>
                </a:lnTo>
                <a:lnTo>
                  <a:pt x="1008" y="106"/>
                </a:lnTo>
                <a:lnTo>
                  <a:pt x="942" y="172"/>
                </a:lnTo>
                <a:lnTo>
                  <a:pt x="623" y="476"/>
                </a:lnTo>
                <a:lnTo>
                  <a:pt x="464" y="608"/>
                </a:lnTo>
                <a:lnTo>
                  <a:pt x="331" y="740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2" name="Freeform 44"/>
          <p:cNvSpPr/>
          <p:nvPr/>
        </p:nvSpPr>
        <p:spPr>
          <a:xfrm>
            <a:off x="6823075" y="2514600"/>
            <a:ext cx="396875" cy="1349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24" h="212">
                <a:moveTo>
                  <a:pt x="53" y="185"/>
                </a:moveTo>
                <a:lnTo>
                  <a:pt x="26" y="172"/>
                </a:lnTo>
                <a:lnTo>
                  <a:pt x="13" y="172"/>
                </a:lnTo>
                <a:lnTo>
                  <a:pt x="0" y="146"/>
                </a:lnTo>
                <a:lnTo>
                  <a:pt x="13" y="133"/>
                </a:lnTo>
                <a:lnTo>
                  <a:pt x="53" y="119"/>
                </a:lnTo>
                <a:lnTo>
                  <a:pt x="93" y="106"/>
                </a:lnTo>
                <a:lnTo>
                  <a:pt x="132" y="93"/>
                </a:lnTo>
                <a:lnTo>
                  <a:pt x="172" y="80"/>
                </a:lnTo>
                <a:lnTo>
                  <a:pt x="225" y="67"/>
                </a:lnTo>
                <a:lnTo>
                  <a:pt x="332" y="40"/>
                </a:lnTo>
                <a:lnTo>
                  <a:pt x="411" y="14"/>
                </a:lnTo>
                <a:lnTo>
                  <a:pt x="464" y="0"/>
                </a:lnTo>
                <a:lnTo>
                  <a:pt x="517" y="0"/>
                </a:lnTo>
                <a:lnTo>
                  <a:pt x="571" y="14"/>
                </a:lnTo>
                <a:lnTo>
                  <a:pt x="624" y="40"/>
                </a:lnTo>
                <a:lnTo>
                  <a:pt x="624" y="53"/>
                </a:lnTo>
                <a:lnTo>
                  <a:pt x="610" y="67"/>
                </a:lnTo>
                <a:lnTo>
                  <a:pt x="597" y="80"/>
                </a:lnTo>
                <a:lnTo>
                  <a:pt x="557" y="93"/>
                </a:lnTo>
                <a:lnTo>
                  <a:pt x="517" y="106"/>
                </a:lnTo>
                <a:lnTo>
                  <a:pt x="464" y="119"/>
                </a:lnTo>
                <a:lnTo>
                  <a:pt x="411" y="133"/>
                </a:lnTo>
                <a:lnTo>
                  <a:pt x="345" y="159"/>
                </a:lnTo>
                <a:lnTo>
                  <a:pt x="292" y="172"/>
                </a:lnTo>
                <a:lnTo>
                  <a:pt x="239" y="185"/>
                </a:lnTo>
                <a:lnTo>
                  <a:pt x="199" y="185"/>
                </a:lnTo>
                <a:lnTo>
                  <a:pt x="172" y="199"/>
                </a:lnTo>
                <a:lnTo>
                  <a:pt x="146" y="199"/>
                </a:lnTo>
                <a:lnTo>
                  <a:pt x="132" y="212"/>
                </a:lnTo>
                <a:lnTo>
                  <a:pt x="119" y="212"/>
                </a:lnTo>
                <a:lnTo>
                  <a:pt x="93" y="199"/>
                </a:lnTo>
                <a:lnTo>
                  <a:pt x="53" y="185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3" name="Freeform 45"/>
          <p:cNvSpPr/>
          <p:nvPr/>
        </p:nvSpPr>
        <p:spPr>
          <a:xfrm>
            <a:off x="6815138" y="2751138"/>
            <a:ext cx="446087" cy="1412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04" h="224">
                <a:moveTo>
                  <a:pt x="704" y="79"/>
                </a:moveTo>
                <a:lnTo>
                  <a:pt x="704" y="79"/>
                </a:lnTo>
                <a:lnTo>
                  <a:pt x="691" y="79"/>
                </a:lnTo>
                <a:lnTo>
                  <a:pt x="664" y="92"/>
                </a:lnTo>
                <a:lnTo>
                  <a:pt x="638" y="105"/>
                </a:lnTo>
                <a:lnTo>
                  <a:pt x="598" y="105"/>
                </a:lnTo>
                <a:lnTo>
                  <a:pt x="558" y="119"/>
                </a:lnTo>
                <a:lnTo>
                  <a:pt x="505" y="132"/>
                </a:lnTo>
                <a:lnTo>
                  <a:pt x="439" y="145"/>
                </a:lnTo>
                <a:lnTo>
                  <a:pt x="319" y="185"/>
                </a:lnTo>
                <a:lnTo>
                  <a:pt x="226" y="198"/>
                </a:lnTo>
                <a:lnTo>
                  <a:pt x="146" y="211"/>
                </a:lnTo>
                <a:lnTo>
                  <a:pt x="107" y="224"/>
                </a:lnTo>
                <a:lnTo>
                  <a:pt x="67" y="224"/>
                </a:lnTo>
                <a:lnTo>
                  <a:pt x="40" y="211"/>
                </a:lnTo>
                <a:lnTo>
                  <a:pt x="14" y="198"/>
                </a:lnTo>
                <a:lnTo>
                  <a:pt x="0" y="185"/>
                </a:lnTo>
                <a:lnTo>
                  <a:pt x="14" y="171"/>
                </a:lnTo>
                <a:lnTo>
                  <a:pt x="27" y="158"/>
                </a:lnTo>
                <a:lnTo>
                  <a:pt x="54" y="145"/>
                </a:lnTo>
                <a:lnTo>
                  <a:pt x="80" y="132"/>
                </a:lnTo>
                <a:lnTo>
                  <a:pt x="120" y="119"/>
                </a:lnTo>
                <a:lnTo>
                  <a:pt x="160" y="92"/>
                </a:lnTo>
                <a:lnTo>
                  <a:pt x="213" y="79"/>
                </a:lnTo>
                <a:lnTo>
                  <a:pt x="319" y="39"/>
                </a:lnTo>
                <a:lnTo>
                  <a:pt x="412" y="13"/>
                </a:lnTo>
                <a:lnTo>
                  <a:pt x="478" y="0"/>
                </a:lnTo>
                <a:lnTo>
                  <a:pt x="531" y="0"/>
                </a:lnTo>
                <a:lnTo>
                  <a:pt x="598" y="13"/>
                </a:lnTo>
                <a:lnTo>
                  <a:pt x="651" y="26"/>
                </a:lnTo>
                <a:lnTo>
                  <a:pt x="677" y="39"/>
                </a:lnTo>
                <a:lnTo>
                  <a:pt x="691" y="52"/>
                </a:lnTo>
                <a:lnTo>
                  <a:pt x="704" y="79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0" name="Freeform 42"/>
          <p:cNvSpPr/>
          <p:nvPr/>
        </p:nvSpPr>
        <p:spPr>
          <a:xfrm>
            <a:off x="6924675" y="1574800"/>
            <a:ext cx="177800" cy="16462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79" h="2591">
                <a:moveTo>
                  <a:pt x="226" y="991"/>
                </a:moveTo>
                <a:lnTo>
                  <a:pt x="226" y="1163"/>
                </a:lnTo>
                <a:lnTo>
                  <a:pt x="226" y="1309"/>
                </a:lnTo>
                <a:lnTo>
                  <a:pt x="226" y="1454"/>
                </a:lnTo>
                <a:lnTo>
                  <a:pt x="226" y="1573"/>
                </a:lnTo>
                <a:lnTo>
                  <a:pt x="226" y="1692"/>
                </a:lnTo>
                <a:lnTo>
                  <a:pt x="212" y="1784"/>
                </a:lnTo>
                <a:lnTo>
                  <a:pt x="212" y="1877"/>
                </a:lnTo>
                <a:lnTo>
                  <a:pt x="212" y="1943"/>
                </a:lnTo>
                <a:lnTo>
                  <a:pt x="199" y="2089"/>
                </a:lnTo>
                <a:lnTo>
                  <a:pt x="199" y="2207"/>
                </a:lnTo>
                <a:lnTo>
                  <a:pt x="199" y="2313"/>
                </a:lnTo>
                <a:lnTo>
                  <a:pt x="186" y="2406"/>
                </a:lnTo>
                <a:lnTo>
                  <a:pt x="173" y="2485"/>
                </a:lnTo>
                <a:lnTo>
                  <a:pt x="173" y="2551"/>
                </a:lnTo>
                <a:lnTo>
                  <a:pt x="146" y="2578"/>
                </a:lnTo>
                <a:lnTo>
                  <a:pt x="133" y="2591"/>
                </a:lnTo>
                <a:lnTo>
                  <a:pt x="119" y="2591"/>
                </a:lnTo>
                <a:lnTo>
                  <a:pt x="119" y="2564"/>
                </a:lnTo>
                <a:lnTo>
                  <a:pt x="106" y="2551"/>
                </a:lnTo>
                <a:lnTo>
                  <a:pt x="106" y="2512"/>
                </a:lnTo>
                <a:lnTo>
                  <a:pt x="106" y="2472"/>
                </a:lnTo>
                <a:lnTo>
                  <a:pt x="93" y="2419"/>
                </a:lnTo>
                <a:lnTo>
                  <a:pt x="93" y="2366"/>
                </a:lnTo>
                <a:lnTo>
                  <a:pt x="93" y="2300"/>
                </a:lnTo>
                <a:lnTo>
                  <a:pt x="93" y="2221"/>
                </a:lnTo>
                <a:lnTo>
                  <a:pt x="93" y="2128"/>
                </a:lnTo>
                <a:lnTo>
                  <a:pt x="93" y="2036"/>
                </a:lnTo>
                <a:lnTo>
                  <a:pt x="93" y="1930"/>
                </a:lnTo>
                <a:lnTo>
                  <a:pt x="93" y="1824"/>
                </a:lnTo>
                <a:lnTo>
                  <a:pt x="93" y="1705"/>
                </a:lnTo>
                <a:lnTo>
                  <a:pt x="93" y="1573"/>
                </a:lnTo>
                <a:lnTo>
                  <a:pt x="93" y="1428"/>
                </a:lnTo>
                <a:lnTo>
                  <a:pt x="93" y="1295"/>
                </a:lnTo>
                <a:lnTo>
                  <a:pt x="93" y="1163"/>
                </a:lnTo>
                <a:lnTo>
                  <a:pt x="93" y="1044"/>
                </a:lnTo>
                <a:lnTo>
                  <a:pt x="93" y="925"/>
                </a:lnTo>
                <a:lnTo>
                  <a:pt x="93" y="819"/>
                </a:lnTo>
                <a:lnTo>
                  <a:pt x="93" y="727"/>
                </a:lnTo>
                <a:lnTo>
                  <a:pt x="93" y="634"/>
                </a:lnTo>
                <a:lnTo>
                  <a:pt x="93" y="555"/>
                </a:lnTo>
                <a:lnTo>
                  <a:pt x="93" y="489"/>
                </a:lnTo>
                <a:lnTo>
                  <a:pt x="93" y="423"/>
                </a:lnTo>
                <a:lnTo>
                  <a:pt x="93" y="370"/>
                </a:lnTo>
                <a:lnTo>
                  <a:pt x="93" y="317"/>
                </a:lnTo>
                <a:lnTo>
                  <a:pt x="93" y="291"/>
                </a:lnTo>
                <a:lnTo>
                  <a:pt x="80" y="251"/>
                </a:lnTo>
                <a:lnTo>
                  <a:pt x="80" y="238"/>
                </a:lnTo>
                <a:lnTo>
                  <a:pt x="80" y="225"/>
                </a:lnTo>
                <a:lnTo>
                  <a:pt x="53" y="159"/>
                </a:lnTo>
                <a:lnTo>
                  <a:pt x="40" y="119"/>
                </a:lnTo>
                <a:lnTo>
                  <a:pt x="13" y="79"/>
                </a:lnTo>
                <a:lnTo>
                  <a:pt x="0" y="26"/>
                </a:lnTo>
                <a:lnTo>
                  <a:pt x="13" y="0"/>
                </a:lnTo>
                <a:lnTo>
                  <a:pt x="27" y="0"/>
                </a:lnTo>
                <a:lnTo>
                  <a:pt x="40" y="0"/>
                </a:lnTo>
                <a:lnTo>
                  <a:pt x="106" y="0"/>
                </a:lnTo>
                <a:lnTo>
                  <a:pt x="146" y="26"/>
                </a:lnTo>
                <a:lnTo>
                  <a:pt x="186" y="40"/>
                </a:lnTo>
                <a:lnTo>
                  <a:pt x="226" y="66"/>
                </a:lnTo>
                <a:lnTo>
                  <a:pt x="252" y="92"/>
                </a:lnTo>
                <a:lnTo>
                  <a:pt x="279" y="119"/>
                </a:lnTo>
                <a:lnTo>
                  <a:pt x="279" y="132"/>
                </a:lnTo>
                <a:lnTo>
                  <a:pt x="279" y="185"/>
                </a:lnTo>
                <a:lnTo>
                  <a:pt x="252" y="238"/>
                </a:lnTo>
                <a:lnTo>
                  <a:pt x="252" y="264"/>
                </a:lnTo>
                <a:lnTo>
                  <a:pt x="252" y="317"/>
                </a:lnTo>
                <a:lnTo>
                  <a:pt x="239" y="383"/>
                </a:lnTo>
                <a:lnTo>
                  <a:pt x="239" y="463"/>
                </a:lnTo>
                <a:lnTo>
                  <a:pt x="239" y="568"/>
                </a:lnTo>
                <a:lnTo>
                  <a:pt x="226" y="687"/>
                </a:lnTo>
                <a:lnTo>
                  <a:pt x="226" y="833"/>
                </a:lnTo>
                <a:lnTo>
                  <a:pt x="226" y="991"/>
                </a:lnTo>
              </a:path>
            </a:pathLst>
          </a:cu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2" name="矩形 4"/>
          <p:cNvSpPr/>
          <p:nvPr/>
        </p:nvSpPr>
        <p:spPr>
          <a:xfrm>
            <a:off x="2628900" y="1676400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捕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854325" y="94138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bǔ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313" y="3141663"/>
            <a:ext cx="53530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捕鱼   捕捉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313" y="3844925"/>
            <a:ext cx="6929437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爷爷是一位捕鱼能手。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36004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我看见一只彩色的小鸟站在船头，多么美丽啊！它的羽毛是翠绿的，翅膀带着一些蓝色，比鹦鹉还漂亮。它还有一张红色的长嘴。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36004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我看见一只彩色的小鸟站在船头，多么美丽啊！它的羽毛是翠绿的，翅膀带着一些蓝色，比鹦鹉还漂亮。它还有一张红色的长嘴。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7675" y="2787650"/>
            <a:ext cx="180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 dirty="0" err="1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y</a:t>
            </a:r>
            <a:r>
              <a:rPr lang="en-US" altLang="zh-CN" b="1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宋体" panose="02010600030101010101" pitchFamily="2" charset="-122"/>
              </a:rPr>
              <a:t>īn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宋体" panose="02010600030101010101" pitchFamily="2" charset="-122"/>
              </a:rPr>
              <a:t>ɡ </a:t>
            </a:r>
            <a:r>
              <a:rPr lang="en-US" altLang="zh-CN" b="1" dirty="0" err="1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wǔ</a:t>
            </a:r>
            <a:endParaRPr lang="en-US" altLang="zh-CN" b="1" dirty="0" err="1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36004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en-US" sz="3600" b="1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我正想着，它一下子冲进水里，不见了。可是，没一会儿，它飞起来了，红色的长嘴衔着一条小鱼。它站在船头，一口把小鱼吞了下去。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 bwMode="auto">
          <a:xfrm>
            <a:off x="6012160" y="1469970"/>
            <a:ext cx="2537222" cy="2430066"/>
            <a:chOff x="2426" y="1253"/>
            <a:chExt cx="1815" cy="1814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" name="Group 3"/>
          <p:cNvGrpSpPr/>
          <p:nvPr/>
        </p:nvGrpSpPr>
        <p:grpSpPr bwMode="auto">
          <a:xfrm>
            <a:off x="467544" y="1419622"/>
            <a:ext cx="2537222" cy="2430066"/>
            <a:chOff x="2426" y="1253"/>
            <a:chExt cx="1815" cy="1814"/>
          </a:xfrm>
        </p:grpSpPr>
        <p:sp>
          <p:nvSpPr>
            <p:cNvPr id="3077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078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9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5" name="TextBox 10"/>
          <p:cNvSpPr txBox="1">
            <a:spLocks noChangeArrowheads="1"/>
          </p:cNvSpPr>
          <p:nvPr/>
        </p:nvSpPr>
        <p:spPr bwMode="auto">
          <a:xfrm>
            <a:off x="6010955" y="1239808"/>
            <a:ext cx="2538413" cy="28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925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羽</a:t>
            </a:r>
            <a:endParaRPr lang="zh-CN" altLang="en-US" sz="17925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6" name="TextBox 11"/>
          <p:cNvSpPr txBox="1">
            <a:spLocks noChangeArrowheads="1"/>
          </p:cNvSpPr>
          <p:nvPr/>
        </p:nvSpPr>
        <p:spPr bwMode="auto">
          <a:xfrm>
            <a:off x="1187624" y="560539"/>
            <a:ext cx="13501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 err="1"/>
              <a:t>cuì</a:t>
            </a:r>
            <a:endParaRPr lang="zh-CN" altLang="en-US" sz="3600" dirty="0"/>
          </a:p>
        </p:txBody>
      </p:sp>
      <p:sp>
        <p:nvSpPr>
          <p:cNvPr id="2" name="矩形 1"/>
          <p:cNvSpPr/>
          <p:nvPr/>
        </p:nvSpPr>
        <p:spPr>
          <a:xfrm>
            <a:off x="467320" y="1290087"/>
            <a:ext cx="2483372" cy="2850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792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翠</a:t>
            </a:r>
            <a:endParaRPr lang="zh-CN" altLang="en-US" sz="1792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79520" y="2835910"/>
            <a:ext cx="25476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翡</a:t>
            </a:r>
            <a:r>
              <a:rPr lang="zh-CN" altLang="en-US" sz="4400" b="1" dirty="0">
                <a:solidFill>
                  <a:srgbClr val="33CC3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翠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779520" y="1203325"/>
            <a:ext cx="13055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 dirty="0">
                <a:solidFill>
                  <a:srgbClr val="33CC3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翠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鸟</a:t>
            </a:r>
            <a:endParaRPr lang="zh-CN" altLang="en-US" sz="4400"/>
          </a:p>
        </p:txBody>
      </p:sp>
      <p:sp>
        <p:nvSpPr>
          <p:cNvPr id="6" name="文本框 5"/>
          <p:cNvSpPr txBox="1"/>
          <p:nvPr/>
        </p:nvSpPr>
        <p:spPr>
          <a:xfrm>
            <a:off x="3779520" y="2067560"/>
            <a:ext cx="13055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 dirty="0">
                <a:solidFill>
                  <a:srgbClr val="33CC3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翠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绿</a:t>
            </a:r>
            <a:endParaRPr lang="zh-C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矩形 1"/>
          <p:cNvSpPr/>
          <p:nvPr/>
        </p:nvSpPr>
        <p:spPr>
          <a:xfrm>
            <a:off x="827088" y="627063"/>
            <a:ext cx="7561262" cy="14208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35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我和母亲坐着小船，到乡下外祖父家里去。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588125" y="844550"/>
            <a:ext cx="1225550" cy="438150"/>
          </a:xfrm>
          <a:prstGeom prst="roundRect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: 圆角 4"/>
          <p:cNvSpPr/>
          <p:nvPr/>
        </p:nvSpPr>
        <p:spPr>
          <a:xfrm>
            <a:off x="3775075" y="1492250"/>
            <a:ext cx="835025" cy="438150"/>
          </a:xfrm>
          <a:prstGeom prst="roundRect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1050" y="1419225"/>
            <a:ext cx="3430588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我们坐在船舱里。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5650" y="1419225"/>
            <a:ext cx="78454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天下着大雨，雨点打在船篷上，沙啦、沙啦地响。</a:t>
            </a:r>
            <a:endParaRPr lang="zh-CN" altLang="en-US" sz="3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5963" y="1851025"/>
            <a:ext cx="8102600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</a:t>
            </a:r>
            <a:endParaRPr lang="zh-CN" altLang="en-US" sz="3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: 圆角 4"/>
          <p:cNvSpPr/>
          <p:nvPr/>
        </p:nvSpPr>
        <p:spPr>
          <a:xfrm>
            <a:off x="1619250" y="2001838"/>
            <a:ext cx="898525" cy="438150"/>
          </a:xfrm>
          <a:prstGeom prst="roundRect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7" name="图片 66" descr="view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92090" y="2428240"/>
            <a:ext cx="3711575" cy="25273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732270" y="2931795"/>
            <a:ext cx="1235710" cy="527685"/>
            <a:chOff x="4068211" y="1426981"/>
            <a:chExt cx="6288296" cy="996513"/>
          </a:xfrm>
        </p:grpSpPr>
        <p:sp>
          <p:nvSpPr>
            <p:cNvPr id="2" name="椭圆形标注 1"/>
            <p:cNvSpPr/>
            <p:nvPr/>
          </p:nvSpPr>
          <p:spPr>
            <a:xfrm>
              <a:off x="4068211" y="1427207"/>
              <a:ext cx="5568286" cy="996287"/>
            </a:xfrm>
            <a:prstGeom prst="wedgeEllipseCallout">
              <a:avLst>
                <a:gd name="adj1" fmla="val -50735"/>
                <a:gd name="adj2" fmla="val 4880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000"/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954349" y="1426981"/>
              <a:ext cx="5402158" cy="8694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船篷</a:t>
              </a:r>
              <a:endParaRPr lang="zh-CN" altLang="en-US" sz="2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98615" y="4011930"/>
            <a:ext cx="899160" cy="512524"/>
            <a:chOff x="818866" y="4612943"/>
            <a:chExt cx="2715904" cy="977529"/>
          </a:xfrm>
        </p:grpSpPr>
        <p:sp>
          <p:nvSpPr>
            <p:cNvPr id="3" name="椭圆形标注 2"/>
            <p:cNvSpPr/>
            <p:nvPr/>
          </p:nvSpPr>
          <p:spPr>
            <a:xfrm>
              <a:off x="818866" y="4612943"/>
              <a:ext cx="2715904" cy="914400"/>
            </a:xfrm>
            <a:prstGeom prst="wedgeEllipseCallout">
              <a:avLst>
                <a:gd name="adj1" fmla="val -19828"/>
                <a:gd name="adj2" fmla="val -569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000"/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1280191" y="4712406"/>
              <a:ext cx="2253970" cy="8780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船舱</a:t>
              </a:r>
              <a:endParaRPr lang="zh-CN" altLang="en-US" sz="2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  <p:bldP spid="9" grpId="0"/>
      <p:bldP spid="7" grpId="0" animBg="1"/>
      <p:bldP spid="12" grpId="0"/>
      <p:bldP spid="15" grpId="2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矩形 4"/>
          <p:cNvSpPr/>
          <p:nvPr/>
        </p:nvSpPr>
        <p:spPr>
          <a:xfrm>
            <a:off x="2628900" y="1296988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啦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214563" y="57150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    </a:t>
            </a:r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</a:t>
            </a:r>
            <a:r>
              <a:rPr lang="el-GR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endParaRPr lang="el-GR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850" y="2860675"/>
            <a:ext cx="5487988" cy="5826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哦，外面下大雨啦！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50" y="3630613"/>
            <a:ext cx="807243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812800" indent="-812800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沙啦沙啦是什么声音？雨打在玻璃上呢！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7" name="文本框 1"/>
          <p:cNvSpPr txBox="1"/>
          <p:nvPr/>
        </p:nvSpPr>
        <p:spPr>
          <a:xfrm>
            <a:off x="3757613" y="2019300"/>
            <a:ext cx="309562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796,&quot;width&quot;:4200}"/>
</p:tagLst>
</file>

<file path=ppt/tags/tag2.xml><?xml version="1.0" encoding="utf-8"?>
<p:tagLst xmlns:p="http://schemas.openxmlformats.org/presentationml/2006/main">
  <p:tag name="KSO_WM_UNIT_PLACING_PICTURE_USER_VIEWPORT" val="{&quot;height&quot;:5208,&quot;width&quot;:4524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PP_MARK_KEY" val="32573d85-0ce4-48ed-8416-e6d4ec339025"/>
  <p:tag name="COMMONDATA" val="eyJoZGlkIjoiYWRhNzZlZDVmMzdkZTA3NWUzNjU4MTczMDZmNDA2NWEifQ=="/>
</p:tagLst>
</file>

<file path=ppt/theme/theme1.xml><?xml version="1.0" encoding="utf-8"?>
<a:theme xmlns:a="http://schemas.openxmlformats.org/drawingml/2006/main" name="FFK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4783</Words>
  <Application>WPS 演示</Application>
  <PresentationFormat>全屏显示(16:9)</PresentationFormat>
  <Paragraphs>2383</Paragraphs>
  <Slides>36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黑体</vt:lpstr>
      <vt:lpstr>楷体</vt:lpstr>
      <vt:lpstr>Arial Black</vt:lpstr>
      <vt:lpstr>方正姚体</vt:lpstr>
      <vt:lpstr>微软雅黑</vt:lpstr>
      <vt:lpstr>Arial Unicode MS</vt:lpstr>
      <vt:lpstr>Times New Roman</vt:lpstr>
      <vt:lpstr>FFKT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gzwddbt</cp:lastModifiedBy>
  <cp:revision>18</cp:revision>
  <dcterms:created xsi:type="dcterms:W3CDTF">2022-10-12T11:21:00Z</dcterms:created>
  <dcterms:modified xsi:type="dcterms:W3CDTF">2022-10-16T11:14:58Z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2052-11.1.0.12313</vt:lpwstr>
  </property>
  <property fmtid="{D5CDD505-2E9C-101B-9397-08002B2CF9AE}" pid="4" name="ICV">
    <vt:lpwstr>4F3B1C98F89D454E8ED914CA8056057A</vt:lpwstr>
  </property>
</Properties>
</file>