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2" r:id="rId3"/>
    <p:sldId id="372" r:id="rId5"/>
    <p:sldId id="258" r:id="rId6"/>
    <p:sldId id="264" r:id="rId7"/>
    <p:sldId id="398" r:id="rId8"/>
    <p:sldId id="313" r:id="rId9"/>
    <p:sldId id="400" r:id="rId10"/>
    <p:sldId id="401" r:id="rId11"/>
    <p:sldId id="349" r:id="rId12"/>
    <p:sldId id="351" r:id="rId13"/>
    <p:sldId id="315" r:id="rId14"/>
    <p:sldId id="352" r:id="rId15"/>
    <p:sldId id="353" r:id="rId16"/>
    <p:sldId id="399" r:id="rId17"/>
    <p:sldId id="320" r:id="rId18"/>
    <p:sldId id="354" r:id="rId19"/>
    <p:sldId id="323" r:id="rId20"/>
    <p:sldId id="402" r:id="rId21"/>
    <p:sldId id="262" r:id="rId22"/>
    <p:sldId id="396" r:id="rId23"/>
    <p:sldId id="397" r:id="rId24"/>
    <p:sldId id="348" r:id="rId25"/>
    <p:sldId id="355" r:id="rId26"/>
    <p:sldId id="314" r:id="rId27"/>
    <p:sldId id="30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000FF"/>
    <a:srgbClr val="DDE2E6"/>
    <a:srgbClr val="E6A857"/>
    <a:srgbClr val="FFEBF0"/>
    <a:srgbClr val="FFFFFF"/>
    <a:srgbClr val="DEEBF7"/>
    <a:srgbClr val="D8EDED"/>
    <a:srgbClr val="3DA3A6"/>
    <a:srgbClr val="FAEEDD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8" autoAdjust="0"/>
    <p:restoredTop sz="94615" autoAdjust="0"/>
  </p:normalViewPr>
  <p:slideViewPr>
    <p:cSldViewPr snapToGrid="0" showGuides="1">
      <p:cViewPr varScale="1">
        <p:scale>
          <a:sx n="58" d="100"/>
          <a:sy n="58" d="100"/>
        </p:scale>
        <p:origin x="-90" y="-1428"/>
      </p:cViewPr>
      <p:guideLst>
        <p:guide orient="horz" pos="220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notesViewPr>
    <p:cSldViewPr snapToGrid="0">
      <p:cViewPr varScale="1">
        <p:scale>
          <a:sx n="96" d="100"/>
          <a:sy n="96" d="100"/>
        </p:scale>
        <p:origin x="-714" y="-96"/>
      </p:cViewPr>
      <p:guideLst>
        <p:guide orient="horz" pos="2934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55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2F3627-BB7F-421A-8556-A1EF617B4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DA65DF9-0BA3-4C69-B87A-26D89FEE7DAD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244CE60D-76D4-47A2-A416-C26FCE568D58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EE017A-2E77-4D71-B22E-7FEC5E087DE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 l="6944" r="6004" b="7253"/>
          <a:stretch>
            <a:fillRect/>
          </a:stretch>
        </p:blipFill>
        <p:spPr>
          <a:xfrm>
            <a:off x="-14514" y="-2543"/>
            <a:ext cx="12206514" cy="68678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267153" y="210911"/>
            <a:ext cx="342447" cy="218804"/>
            <a:chOff x="3672114" y="-827314"/>
            <a:chExt cx="396844" cy="142875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38100" cap="rnd">
              <a:solidFill>
                <a:schemeClr val="accent2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38100" cap="rnd">
              <a:solidFill>
                <a:schemeClr val="accent3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38100" cap="rnd">
              <a:solidFill>
                <a:schemeClr val="accent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1592055" y="1787086"/>
            <a:ext cx="4390089" cy="3664359"/>
          </a:xfrm>
          <a:custGeom>
            <a:avLst/>
            <a:gdLst>
              <a:gd name="connsiteX0" fmla="*/ 2092035 w 4390089"/>
              <a:gd name="connsiteY0" fmla="*/ 2508250 h 3664359"/>
              <a:gd name="connsiteX1" fmla="*/ 2618439 w 4390089"/>
              <a:gd name="connsiteY1" fmla="*/ 2866220 h 3664359"/>
              <a:gd name="connsiteX2" fmla="*/ 2546595 w 4390089"/>
              <a:gd name="connsiteY2" fmla="*/ 3400979 h 3664359"/>
              <a:gd name="connsiteX3" fmla="*/ 2075681 w 4390089"/>
              <a:gd name="connsiteY3" fmla="*/ 3664359 h 3664359"/>
              <a:gd name="connsiteX4" fmla="*/ 1549277 w 4390089"/>
              <a:gd name="connsiteY4" fmla="*/ 3306388 h 3664359"/>
              <a:gd name="connsiteX5" fmla="*/ 1621121 w 4390089"/>
              <a:gd name="connsiteY5" fmla="*/ 2771630 h 3664359"/>
              <a:gd name="connsiteX6" fmla="*/ 1033174 w 4390089"/>
              <a:gd name="connsiteY6" fmla="*/ 2398713 h 3664359"/>
              <a:gd name="connsiteX7" fmla="*/ 1559577 w 4390089"/>
              <a:gd name="connsiteY7" fmla="*/ 2756684 h 3664359"/>
              <a:gd name="connsiteX8" fmla="*/ 1487733 w 4390089"/>
              <a:gd name="connsiteY8" fmla="*/ 3291443 h 3664359"/>
              <a:gd name="connsiteX9" fmla="*/ 1016819 w 4390089"/>
              <a:gd name="connsiteY9" fmla="*/ 3554821 h 3664359"/>
              <a:gd name="connsiteX10" fmla="*/ 490417 w 4390089"/>
              <a:gd name="connsiteY10" fmla="*/ 3196852 h 3664359"/>
              <a:gd name="connsiteX11" fmla="*/ 562261 w 4390089"/>
              <a:gd name="connsiteY11" fmla="*/ 2662093 h 3664359"/>
              <a:gd name="connsiteX12" fmla="*/ 3723985 w 4390089"/>
              <a:gd name="connsiteY12" fmla="*/ 1798638 h 3664359"/>
              <a:gd name="connsiteX13" fmla="*/ 4250389 w 4390089"/>
              <a:gd name="connsiteY13" fmla="*/ 2156608 h 3664359"/>
              <a:gd name="connsiteX14" fmla="*/ 4178544 w 4390089"/>
              <a:gd name="connsiteY14" fmla="*/ 2691367 h 3664359"/>
              <a:gd name="connsiteX15" fmla="*/ 3707631 w 4390089"/>
              <a:gd name="connsiteY15" fmla="*/ 2954747 h 3664359"/>
              <a:gd name="connsiteX16" fmla="*/ 3181227 w 4390089"/>
              <a:gd name="connsiteY16" fmla="*/ 2596776 h 3664359"/>
              <a:gd name="connsiteX17" fmla="*/ 3253072 w 4390089"/>
              <a:gd name="connsiteY17" fmla="*/ 2062018 h 3664359"/>
              <a:gd name="connsiteX18" fmla="*/ 2666710 w 4390089"/>
              <a:gd name="connsiteY18" fmla="*/ 1663700 h 3664359"/>
              <a:gd name="connsiteX19" fmla="*/ 3193114 w 4390089"/>
              <a:gd name="connsiteY19" fmla="*/ 2021670 h 3664359"/>
              <a:gd name="connsiteX20" fmla="*/ 3121269 w 4390089"/>
              <a:gd name="connsiteY20" fmla="*/ 2556429 h 3664359"/>
              <a:gd name="connsiteX21" fmla="*/ 2650356 w 4390089"/>
              <a:gd name="connsiteY21" fmla="*/ 2819809 h 3664359"/>
              <a:gd name="connsiteX22" fmla="*/ 2123952 w 4390089"/>
              <a:gd name="connsiteY22" fmla="*/ 2461839 h 3664359"/>
              <a:gd name="connsiteX23" fmla="*/ 2195796 w 4390089"/>
              <a:gd name="connsiteY23" fmla="*/ 1927080 h 3664359"/>
              <a:gd name="connsiteX24" fmla="*/ 1601499 w 4390089"/>
              <a:gd name="connsiteY24" fmla="*/ 1541463 h 3664359"/>
              <a:gd name="connsiteX25" fmla="*/ 2127902 w 4390089"/>
              <a:gd name="connsiteY25" fmla="*/ 1899433 h 3664359"/>
              <a:gd name="connsiteX26" fmla="*/ 2056058 w 4390089"/>
              <a:gd name="connsiteY26" fmla="*/ 2434192 h 3664359"/>
              <a:gd name="connsiteX27" fmla="*/ 1585144 w 4390089"/>
              <a:gd name="connsiteY27" fmla="*/ 2697571 h 3664359"/>
              <a:gd name="connsiteX28" fmla="*/ 1058741 w 4390089"/>
              <a:gd name="connsiteY28" fmla="*/ 2339601 h 3664359"/>
              <a:gd name="connsiteX29" fmla="*/ 1130585 w 4390089"/>
              <a:gd name="connsiteY29" fmla="*/ 1804843 h 3664359"/>
              <a:gd name="connsiteX30" fmla="*/ 542757 w 4390089"/>
              <a:gd name="connsiteY30" fmla="*/ 1455282 h 3664359"/>
              <a:gd name="connsiteX31" fmla="*/ 1070506 w 4390089"/>
              <a:gd name="connsiteY31" fmla="*/ 1814165 h 3664359"/>
              <a:gd name="connsiteX32" fmla="*/ 998646 w 4390089"/>
              <a:gd name="connsiteY32" fmla="*/ 2348914 h 3664359"/>
              <a:gd name="connsiteX33" fmla="*/ 527747 w 4390089"/>
              <a:gd name="connsiteY33" fmla="*/ 2612304 h 3664359"/>
              <a:gd name="connsiteX34" fmla="*/ 0 w 4390089"/>
              <a:gd name="connsiteY34" fmla="*/ 2253419 h 3664359"/>
              <a:gd name="connsiteX35" fmla="*/ 71860 w 4390089"/>
              <a:gd name="connsiteY35" fmla="*/ 1718671 h 3664359"/>
              <a:gd name="connsiteX36" fmla="*/ 3260435 w 4390089"/>
              <a:gd name="connsiteY36" fmla="*/ 839788 h 3664359"/>
              <a:gd name="connsiteX37" fmla="*/ 3786839 w 4390089"/>
              <a:gd name="connsiteY37" fmla="*/ 1197759 h 3664359"/>
              <a:gd name="connsiteX38" fmla="*/ 3714995 w 4390089"/>
              <a:gd name="connsiteY38" fmla="*/ 1732517 h 3664359"/>
              <a:gd name="connsiteX39" fmla="*/ 3244081 w 4390089"/>
              <a:gd name="connsiteY39" fmla="*/ 1995897 h 3664359"/>
              <a:gd name="connsiteX40" fmla="*/ 2717677 w 4390089"/>
              <a:gd name="connsiteY40" fmla="*/ 1637926 h 3664359"/>
              <a:gd name="connsiteX41" fmla="*/ 2789522 w 4390089"/>
              <a:gd name="connsiteY41" fmla="*/ 1103168 h 3664359"/>
              <a:gd name="connsiteX42" fmla="*/ 2212684 w 4390089"/>
              <a:gd name="connsiteY42" fmla="*/ 714375 h 3664359"/>
              <a:gd name="connsiteX43" fmla="*/ 2739089 w 4390089"/>
              <a:gd name="connsiteY43" fmla="*/ 1072345 h 3664359"/>
              <a:gd name="connsiteX44" fmla="*/ 2667244 w 4390089"/>
              <a:gd name="connsiteY44" fmla="*/ 1607104 h 3664359"/>
              <a:gd name="connsiteX45" fmla="*/ 2196332 w 4390089"/>
              <a:gd name="connsiteY45" fmla="*/ 1870484 h 3664359"/>
              <a:gd name="connsiteX46" fmla="*/ 1669927 w 4390089"/>
              <a:gd name="connsiteY46" fmla="*/ 1512513 h 3664359"/>
              <a:gd name="connsiteX47" fmla="*/ 1741771 w 4390089"/>
              <a:gd name="connsiteY47" fmla="*/ 977754 h 3664359"/>
              <a:gd name="connsiteX48" fmla="*/ 3863685 w 4390089"/>
              <a:gd name="connsiteY48" fmla="*/ 0 h 3664359"/>
              <a:gd name="connsiteX49" fmla="*/ 4390089 w 4390089"/>
              <a:gd name="connsiteY49" fmla="*/ 357970 h 3664359"/>
              <a:gd name="connsiteX50" fmla="*/ 4318245 w 4390089"/>
              <a:gd name="connsiteY50" fmla="*/ 892729 h 3664359"/>
              <a:gd name="connsiteX51" fmla="*/ 3847331 w 4390089"/>
              <a:gd name="connsiteY51" fmla="*/ 1156109 h 3664359"/>
              <a:gd name="connsiteX52" fmla="*/ 3320927 w 4390089"/>
              <a:gd name="connsiteY52" fmla="*/ 798138 h 3664359"/>
              <a:gd name="connsiteX53" fmla="*/ 3392771 w 4390089"/>
              <a:gd name="connsiteY53" fmla="*/ 263380 h 3664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390089" h="3664359">
                <a:moveTo>
                  <a:pt x="2092035" y="2508250"/>
                </a:moveTo>
                <a:lnTo>
                  <a:pt x="2618439" y="2866220"/>
                </a:lnTo>
                <a:lnTo>
                  <a:pt x="2546595" y="3400979"/>
                </a:lnTo>
                <a:lnTo>
                  <a:pt x="2075681" y="3664359"/>
                </a:lnTo>
                <a:lnTo>
                  <a:pt x="1549277" y="3306388"/>
                </a:lnTo>
                <a:lnTo>
                  <a:pt x="1621121" y="2771630"/>
                </a:lnTo>
                <a:close/>
                <a:moveTo>
                  <a:pt x="1033174" y="2398713"/>
                </a:moveTo>
                <a:lnTo>
                  <a:pt x="1559577" y="2756684"/>
                </a:lnTo>
                <a:lnTo>
                  <a:pt x="1487733" y="3291443"/>
                </a:lnTo>
                <a:lnTo>
                  <a:pt x="1016819" y="3554821"/>
                </a:lnTo>
                <a:lnTo>
                  <a:pt x="490417" y="3196852"/>
                </a:lnTo>
                <a:lnTo>
                  <a:pt x="562261" y="2662093"/>
                </a:lnTo>
                <a:close/>
                <a:moveTo>
                  <a:pt x="3723985" y="1798638"/>
                </a:moveTo>
                <a:lnTo>
                  <a:pt x="4250389" y="2156608"/>
                </a:lnTo>
                <a:lnTo>
                  <a:pt x="4178544" y="2691367"/>
                </a:lnTo>
                <a:lnTo>
                  <a:pt x="3707631" y="2954747"/>
                </a:lnTo>
                <a:lnTo>
                  <a:pt x="3181227" y="2596776"/>
                </a:lnTo>
                <a:lnTo>
                  <a:pt x="3253072" y="2062018"/>
                </a:lnTo>
                <a:close/>
                <a:moveTo>
                  <a:pt x="2666710" y="1663700"/>
                </a:moveTo>
                <a:lnTo>
                  <a:pt x="3193114" y="2021670"/>
                </a:lnTo>
                <a:lnTo>
                  <a:pt x="3121269" y="2556429"/>
                </a:lnTo>
                <a:lnTo>
                  <a:pt x="2650356" y="2819809"/>
                </a:lnTo>
                <a:lnTo>
                  <a:pt x="2123952" y="2461839"/>
                </a:lnTo>
                <a:lnTo>
                  <a:pt x="2195796" y="1927080"/>
                </a:lnTo>
                <a:close/>
                <a:moveTo>
                  <a:pt x="1601499" y="1541463"/>
                </a:moveTo>
                <a:lnTo>
                  <a:pt x="2127902" y="1899433"/>
                </a:lnTo>
                <a:lnTo>
                  <a:pt x="2056058" y="2434192"/>
                </a:lnTo>
                <a:lnTo>
                  <a:pt x="1585144" y="2697571"/>
                </a:lnTo>
                <a:lnTo>
                  <a:pt x="1058741" y="2339601"/>
                </a:lnTo>
                <a:lnTo>
                  <a:pt x="1130585" y="1804843"/>
                </a:lnTo>
                <a:close/>
                <a:moveTo>
                  <a:pt x="542757" y="1455282"/>
                </a:moveTo>
                <a:lnTo>
                  <a:pt x="1070506" y="1814165"/>
                </a:lnTo>
                <a:lnTo>
                  <a:pt x="998646" y="2348914"/>
                </a:lnTo>
                <a:lnTo>
                  <a:pt x="527747" y="2612304"/>
                </a:lnTo>
                <a:lnTo>
                  <a:pt x="0" y="2253419"/>
                </a:lnTo>
                <a:lnTo>
                  <a:pt x="71860" y="1718671"/>
                </a:lnTo>
                <a:close/>
                <a:moveTo>
                  <a:pt x="3260435" y="839788"/>
                </a:moveTo>
                <a:lnTo>
                  <a:pt x="3786839" y="1197759"/>
                </a:lnTo>
                <a:lnTo>
                  <a:pt x="3714995" y="1732517"/>
                </a:lnTo>
                <a:lnTo>
                  <a:pt x="3244081" y="1995897"/>
                </a:lnTo>
                <a:lnTo>
                  <a:pt x="2717677" y="1637926"/>
                </a:lnTo>
                <a:lnTo>
                  <a:pt x="2789522" y="1103168"/>
                </a:lnTo>
                <a:close/>
                <a:moveTo>
                  <a:pt x="2212684" y="714375"/>
                </a:moveTo>
                <a:lnTo>
                  <a:pt x="2739089" y="1072345"/>
                </a:lnTo>
                <a:lnTo>
                  <a:pt x="2667244" y="1607104"/>
                </a:lnTo>
                <a:lnTo>
                  <a:pt x="2196332" y="1870484"/>
                </a:lnTo>
                <a:lnTo>
                  <a:pt x="1669927" y="1512513"/>
                </a:lnTo>
                <a:lnTo>
                  <a:pt x="1741771" y="977754"/>
                </a:lnTo>
                <a:close/>
                <a:moveTo>
                  <a:pt x="3863685" y="0"/>
                </a:moveTo>
                <a:lnTo>
                  <a:pt x="4390089" y="357970"/>
                </a:lnTo>
                <a:lnTo>
                  <a:pt x="4318245" y="892729"/>
                </a:lnTo>
                <a:lnTo>
                  <a:pt x="3847331" y="1156109"/>
                </a:lnTo>
                <a:lnTo>
                  <a:pt x="3320927" y="798138"/>
                </a:lnTo>
                <a:lnTo>
                  <a:pt x="3392771" y="2633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197430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675953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154476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632999" y="4152444"/>
            <a:ext cx="2384323" cy="1479097"/>
          </a:xfrm>
          <a:custGeom>
            <a:avLst/>
            <a:gdLst>
              <a:gd name="connsiteX0" fmla="*/ 0 w 2384323"/>
              <a:gd name="connsiteY0" fmla="*/ 0 h 1479097"/>
              <a:gd name="connsiteX1" fmla="*/ 2384323 w 2384323"/>
              <a:gd name="connsiteY1" fmla="*/ 0 h 1479097"/>
              <a:gd name="connsiteX2" fmla="*/ 2384323 w 2384323"/>
              <a:gd name="connsiteY2" fmla="*/ 1479097 h 1479097"/>
              <a:gd name="connsiteX3" fmla="*/ 0 w 2384323"/>
              <a:gd name="connsiteY3" fmla="*/ 1479097 h 1479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4323" h="1479097">
                <a:moveTo>
                  <a:pt x="0" y="0"/>
                </a:moveTo>
                <a:lnTo>
                  <a:pt x="2384323" y="0"/>
                </a:lnTo>
                <a:lnTo>
                  <a:pt x="2384323" y="1479097"/>
                </a:lnTo>
                <a:lnTo>
                  <a:pt x="0" y="14790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60351" y="1804617"/>
            <a:ext cx="3374236" cy="2676459"/>
          </a:xfrm>
          <a:custGeom>
            <a:avLst/>
            <a:gdLst>
              <a:gd name="connsiteX0" fmla="*/ 485000 w 3374236"/>
              <a:gd name="connsiteY0" fmla="*/ 0 h 2676459"/>
              <a:gd name="connsiteX1" fmla="*/ 3374236 w 3374236"/>
              <a:gd name="connsiteY1" fmla="*/ 714067 h 2676459"/>
              <a:gd name="connsiteX2" fmla="*/ 2889236 w 3374236"/>
              <a:gd name="connsiteY2" fmla="*/ 2676459 h 2676459"/>
              <a:gd name="connsiteX3" fmla="*/ 0 w 3374236"/>
              <a:gd name="connsiteY3" fmla="*/ 1962392 h 2676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4236" h="2676459">
                <a:moveTo>
                  <a:pt x="485000" y="0"/>
                </a:moveTo>
                <a:lnTo>
                  <a:pt x="3374236" y="714067"/>
                </a:lnTo>
                <a:lnTo>
                  <a:pt x="2889236" y="2676459"/>
                </a:lnTo>
                <a:lnTo>
                  <a:pt x="0" y="19623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3478317" y="3548937"/>
            <a:ext cx="3241138" cy="2437227"/>
          </a:xfrm>
          <a:custGeom>
            <a:avLst/>
            <a:gdLst>
              <a:gd name="connsiteX0" fmla="*/ 2943795 w 3241138"/>
              <a:gd name="connsiteY0" fmla="*/ 0 h 2437227"/>
              <a:gd name="connsiteX1" fmla="*/ 3241138 w 3241138"/>
              <a:gd name="connsiteY1" fmla="*/ 1999448 h 2437227"/>
              <a:gd name="connsiteX2" fmla="*/ 297343 w 3241138"/>
              <a:gd name="connsiteY2" fmla="*/ 2437227 h 2437227"/>
              <a:gd name="connsiteX3" fmla="*/ 0 w 3241138"/>
              <a:gd name="connsiteY3" fmla="*/ 437778 h 2437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1138" h="2437227">
                <a:moveTo>
                  <a:pt x="2943795" y="0"/>
                </a:moveTo>
                <a:lnTo>
                  <a:pt x="3241138" y="1999448"/>
                </a:lnTo>
                <a:lnTo>
                  <a:pt x="297343" y="2437227"/>
                </a:lnTo>
                <a:lnTo>
                  <a:pt x="0" y="43777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535780" y="1770440"/>
            <a:ext cx="2767271" cy="4037845"/>
          </a:xfrm>
          <a:custGeom>
            <a:avLst/>
            <a:gdLst>
              <a:gd name="connsiteX0" fmla="*/ 0 w 2767271"/>
              <a:gd name="connsiteY0" fmla="*/ 0 h 4037845"/>
              <a:gd name="connsiteX1" fmla="*/ 2462733 w 2767271"/>
              <a:gd name="connsiteY1" fmla="*/ 0 h 4037845"/>
              <a:gd name="connsiteX2" fmla="*/ 2767271 w 2767271"/>
              <a:gd name="connsiteY2" fmla="*/ 304538 h 4037845"/>
              <a:gd name="connsiteX3" fmla="*/ 2767271 w 2767271"/>
              <a:gd name="connsiteY3" fmla="*/ 4037845 h 4037845"/>
              <a:gd name="connsiteX4" fmla="*/ 304538 w 2767271"/>
              <a:gd name="connsiteY4" fmla="*/ 4037845 h 4037845"/>
              <a:gd name="connsiteX5" fmla="*/ 0 w 2767271"/>
              <a:gd name="connsiteY5" fmla="*/ 3733307 h 4037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7271" h="4037845">
                <a:moveTo>
                  <a:pt x="0" y="0"/>
                </a:moveTo>
                <a:lnTo>
                  <a:pt x="2462733" y="0"/>
                </a:lnTo>
                <a:cubicBezTo>
                  <a:pt x="2630925" y="0"/>
                  <a:pt x="2767271" y="136347"/>
                  <a:pt x="2767271" y="304538"/>
                </a:cubicBezTo>
                <a:lnTo>
                  <a:pt x="2767271" y="4037845"/>
                </a:lnTo>
                <a:lnTo>
                  <a:pt x="304538" y="4037845"/>
                </a:lnTo>
                <a:cubicBezTo>
                  <a:pt x="136347" y="4037845"/>
                  <a:pt x="0" y="3901499"/>
                  <a:pt x="0" y="37333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6648008" y="1731244"/>
            <a:ext cx="1109669" cy="1553709"/>
          </a:xfrm>
          <a:custGeom>
            <a:avLst/>
            <a:gdLst>
              <a:gd name="connsiteX0" fmla="*/ 0 w 1109669"/>
              <a:gd name="connsiteY0" fmla="*/ 0 h 1553709"/>
              <a:gd name="connsiteX1" fmla="*/ 1009965 w 1109669"/>
              <a:gd name="connsiteY1" fmla="*/ 0 h 1553709"/>
              <a:gd name="connsiteX2" fmla="*/ 1109669 w 1109669"/>
              <a:gd name="connsiteY2" fmla="*/ 99704 h 1553709"/>
              <a:gd name="connsiteX3" fmla="*/ 1109669 w 1109669"/>
              <a:gd name="connsiteY3" fmla="*/ 1553709 h 1553709"/>
              <a:gd name="connsiteX4" fmla="*/ 99704 w 1109669"/>
              <a:gd name="connsiteY4" fmla="*/ 1553709 h 1553709"/>
              <a:gd name="connsiteX5" fmla="*/ 0 w 1109669"/>
              <a:gd name="connsiteY5" fmla="*/ 1454005 h 15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9669" h="1553709">
                <a:moveTo>
                  <a:pt x="0" y="0"/>
                </a:moveTo>
                <a:lnTo>
                  <a:pt x="1009965" y="0"/>
                </a:lnTo>
                <a:cubicBezTo>
                  <a:pt x="1065030" y="0"/>
                  <a:pt x="1109669" y="44640"/>
                  <a:pt x="1109669" y="99704"/>
                </a:cubicBezTo>
                <a:lnTo>
                  <a:pt x="1109669" y="1553709"/>
                </a:lnTo>
                <a:lnTo>
                  <a:pt x="99704" y="1553709"/>
                </a:lnTo>
                <a:cubicBezTo>
                  <a:pt x="44640" y="1553709"/>
                  <a:pt x="0" y="1509070"/>
                  <a:pt x="0" y="145400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5036122" y="1731244"/>
            <a:ext cx="1109669" cy="1553709"/>
          </a:xfrm>
          <a:custGeom>
            <a:avLst/>
            <a:gdLst>
              <a:gd name="connsiteX0" fmla="*/ 0 w 1109669"/>
              <a:gd name="connsiteY0" fmla="*/ 0 h 1553709"/>
              <a:gd name="connsiteX1" fmla="*/ 1009965 w 1109669"/>
              <a:gd name="connsiteY1" fmla="*/ 0 h 1553709"/>
              <a:gd name="connsiteX2" fmla="*/ 1109669 w 1109669"/>
              <a:gd name="connsiteY2" fmla="*/ 99704 h 1553709"/>
              <a:gd name="connsiteX3" fmla="*/ 1109669 w 1109669"/>
              <a:gd name="connsiteY3" fmla="*/ 1553709 h 1553709"/>
              <a:gd name="connsiteX4" fmla="*/ 99704 w 1109669"/>
              <a:gd name="connsiteY4" fmla="*/ 1553709 h 1553709"/>
              <a:gd name="connsiteX5" fmla="*/ 0 w 1109669"/>
              <a:gd name="connsiteY5" fmla="*/ 1454005 h 155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9669" h="1553709">
                <a:moveTo>
                  <a:pt x="0" y="0"/>
                </a:moveTo>
                <a:lnTo>
                  <a:pt x="1009965" y="0"/>
                </a:lnTo>
                <a:cubicBezTo>
                  <a:pt x="1065030" y="0"/>
                  <a:pt x="1109669" y="44640"/>
                  <a:pt x="1109669" y="99704"/>
                </a:cubicBezTo>
                <a:lnTo>
                  <a:pt x="1109669" y="1553709"/>
                </a:lnTo>
                <a:lnTo>
                  <a:pt x="99704" y="1553709"/>
                </a:lnTo>
                <a:cubicBezTo>
                  <a:pt x="44640" y="1553709"/>
                  <a:pt x="0" y="1509070"/>
                  <a:pt x="0" y="145400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53970" y="3801577"/>
            <a:ext cx="4327779" cy="2075435"/>
          </a:xfrm>
          <a:custGeom>
            <a:avLst/>
            <a:gdLst>
              <a:gd name="connsiteX0" fmla="*/ 0 w 4327779"/>
              <a:gd name="connsiteY0" fmla="*/ 0 h 2075435"/>
              <a:gd name="connsiteX1" fmla="*/ 3927739 w 4327779"/>
              <a:gd name="connsiteY1" fmla="*/ 0 h 2075435"/>
              <a:gd name="connsiteX2" fmla="*/ 4327779 w 4327779"/>
              <a:gd name="connsiteY2" fmla="*/ 400040 h 2075435"/>
              <a:gd name="connsiteX3" fmla="*/ 4327779 w 4327779"/>
              <a:gd name="connsiteY3" fmla="*/ 2075435 h 2075435"/>
              <a:gd name="connsiteX4" fmla="*/ 400040 w 4327779"/>
              <a:gd name="connsiteY4" fmla="*/ 2075435 h 2075435"/>
              <a:gd name="connsiteX5" fmla="*/ 0 w 4327779"/>
              <a:gd name="connsiteY5" fmla="*/ 1675395 h 2075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27779" h="2075435">
                <a:moveTo>
                  <a:pt x="0" y="0"/>
                </a:moveTo>
                <a:lnTo>
                  <a:pt x="3927739" y="0"/>
                </a:lnTo>
                <a:cubicBezTo>
                  <a:pt x="4148675" y="0"/>
                  <a:pt x="4327779" y="179104"/>
                  <a:pt x="4327779" y="400040"/>
                </a:cubicBezTo>
                <a:lnTo>
                  <a:pt x="4327779" y="2075435"/>
                </a:lnTo>
                <a:lnTo>
                  <a:pt x="400040" y="2075435"/>
                </a:lnTo>
                <a:cubicBezTo>
                  <a:pt x="179104" y="2075435"/>
                  <a:pt x="0" y="1896331"/>
                  <a:pt x="0" y="16753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片占位符 21"/>
          <p:cNvSpPr>
            <a:spLocks noGrp="1"/>
          </p:cNvSpPr>
          <p:nvPr>
            <p:ph type="pic" sz="quarter" idx="10"/>
          </p:nvPr>
        </p:nvSpPr>
        <p:spPr>
          <a:xfrm>
            <a:off x="5684943" y="4072979"/>
            <a:ext cx="1554868" cy="1554868"/>
          </a:xfrm>
          <a:custGeom>
            <a:avLst/>
            <a:gdLst>
              <a:gd name="connsiteX0" fmla="*/ 753629 w 1554868"/>
              <a:gd name="connsiteY0" fmla="*/ 369 h 1554868"/>
              <a:gd name="connsiteX1" fmla="*/ 1512093 w 1554868"/>
              <a:gd name="connsiteY1" fmla="*/ 523759 h 1554868"/>
              <a:gd name="connsiteX2" fmla="*/ 1031109 w 1554868"/>
              <a:gd name="connsiteY2" fmla="*/ 1512093 h 1554868"/>
              <a:gd name="connsiteX3" fmla="*/ 42776 w 1554868"/>
              <a:gd name="connsiteY3" fmla="*/ 1031109 h 1554868"/>
              <a:gd name="connsiteX4" fmla="*/ 523759 w 1554868"/>
              <a:gd name="connsiteY4" fmla="*/ 42776 h 1554868"/>
              <a:gd name="connsiteX5" fmla="*/ 753629 w 1554868"/>
              <a:gd name="connsiteY5" fmla="*/ 369 h 155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8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4"/>
                  <a:pt x="182877" y="1436850"/>
                  <a:pt x="42776" y="1031109"/>
                </a:cubicBezTo>
                <a:cubicBezTo>
                  <a:pt x="-97325" y="625368"/>
                  <a:pt x="118019" y="182877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4582858" y="3859745"/>
            <a:ext cx="1554868" cy="1554868"/>
          </a:xfrm>
          <a:custGeom>
            <a:avLst/>
            <a:gdLst>
              <a:gd name="connsiteX0" fmla="*/ 753629 w 1554868"/>
              <a:gd name="connsiteY0" fmla="*/ 369 h 1554868"/>
              <a:gd name="connsiteX1" fmla="*/ 1512093 w 1554868"/>
              <a:gd name="connsiteY1" fmla="*/ 523759 h 1554868"/>
              <a:gd name="connsiteX2" fmla="*/ 1031109 w 1554868"/>
              <a:gd name="connsiteY2" fmla="*/ 1512093 h 1554868"/>
              <a:gd name="connsiteX3" fmla="*/ 42776 w 1554868"/>
              <a:gd name="connsiteY3" fmla="*/ 1031109 h 1554868"/>
              <a:gd name="connsiteX4" fmla="*/ 523759 w 1554868"/>
              <a:gd name="connsiteY4" fmla="*/ 42776 h 1554868"/>
              <a:gd name="connsiteX5" fmla="*/ 753629 w 1554868"/>
              <a:gd name="connsiteY5" fmla="*/ 369 h 155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8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4"/>
                  <a:pt x="182877" y="1436850"/>
                  <a:pt x="42776" y="1031109"/>
                </a:cubicBezTo>
                <a:cubicBezTo>
                  <a:pt x="-97325" y="625368"/>
                  <a:pt x="118019" y="182876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2"/>
          </p:nvPr>
        </p:nvSpPr>
        <p:spPr>
          <a:xfrm>
            <a:off x="6420651" y="3225163"/>
            <a:ext cx="1554868" cy="1554868"/>
          </a:xfrm>
          <a:custGeom>
            <a:avLst/>
            <a:gdLst>
              <a:gd name="connsiteX0" fmla="*/ 753629 w 1554868"/>
              <a:gd name="connsiteY0" fmla="*/ 369 h 1554868"/>
              <a:gd name="connsiteX1" fmla="*/ 1512093 w 1554868"/>
              <a:gd name="connsiteY1" fmla="*/ 523759 h 1554868"/>
              <a:gd name="connsiteX2" fmla="*/ 1031109 w 1554868"/>
              <a:gd name="connsiteY2" fmla="*/ 1512093 h 1554868"/>
              <a:gd name="connsiteX3" fmla="*/ 42776 w 1554868"/>
              <a:gd name="connsiteY3" fmla="*/ 1031109 h 1554868"/>
              <a:gd name="connsiteX4" fmla="*/ 523759 w 1554868"/>
              <a:gd name="connsiteY4" fmla="*/ 42776 h 1554868"/>
              <a:gd name="connsiteX5" fmla="*/ 753629 w 1554868"/>
              <a:gd name="connsiteY5" fmla="*/ 369 h 155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8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4"/>
                  <a:pt x="182877" y="1436850"/>
                  <a:pt x="42776" y="1031109"/>
                </a:cubicBezTo>
                <a:cubicBezTo>
                  <a:pt x="-97325" y="625368"/>
                  <a:pt x="118019" y="182876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6054274" y="2164112"/>
            <a:ext cx="1554868" cy="1554867"/>
          </a:xfrm>
          <a:custGeom>
            <a:avLst/>
            <a:gdLst>
              <a:gd name="connsiteX0" fmla="*/ 753629 w 1554868"/>
              <a:gd name="connsiteY0" fmla="*/ 369 h 1554867"/>
              <a:gd name="connsiteX1" fmla="*/ 1512093 w 1554868"/>
              <a:gd name="connsiteY1" fmla="*/ 523759 h 1554867"/>
              <a:gd name="connsiteX2" fmla="*/ 1031109 w 1554868"/>
              <a:gd name="connsiteY2" fmla="*/ 1512093 h 1554867"/>
              <a:gd name="connsiteX3" fmla="*/ 42776 w 1554868"/>
              <a:gd name="connsiteY3" fmla="*/ 1031109 h 1554867"/>
              <a:gd name="connsiteX4" fmla="*/ 523759 w 1554868"/>
              <a:gd name="connsiteY4" fmla="*/ 42776 h 1554867"/>
              <a:gd name="connsiteX5" fmla="*/ 753629 w 1554868"/>
              <a:gd name="connsiteY5" fmla="*/ 369 h 155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7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3"/>
                  <a:pt x="182877" y="1436850"/>
                  <a:pt x="42776" y="1031109"/>
                </a:cubicBezTo>
                <a:cubicBezTo>
                  <a:pt x="-97325" y="625368"/>
                  <a:pt x="118019" y="182876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4"/>
          </p:nvPr>
        </p:nvSpPr>
        <p:spPr>
          <a:xfrm>
            <a:off x="4952189" y="1950879"/>
            <a:ext cx="1554868" cy="1554867"/>
          </a:xfrm>
          <a:custGeom>
            <a:avLst/>
            <a:gdLst>
              <a:gd name="connsiteX0" fmla="*/ 753629 w 1554868"/>
              <a:gd name="connsiteY0" fmla="*/ 369 h 1554867"/>
              <a:gd name="connsiteX1" fmla="*/ 1512093 w 1554868"/>
              <a:gd name="connsiteY1" fmla="*/ 523759 h 1554867"/>
              <a:gd name="connsiteX2" fmla="*/ 1031109 w 1554868"/>
              <a:gd name="connsiteY2" fmla="*/ 1512093 h 1554867"/>
              <a:gd name="connsiteX3" fmla="*/ 42776 w 1554868"/>
              <a:gd name="connsiteY3" fmla="*/ 1031109 h 1554867"/>
              <a:gd name="connsiteX4" fmla="*/ 523759 w 1554868"/>
              <a:gd name="connsiteY4" fmla="*/ 42776 h 1554867"/>
              <a:gd name="connsiteX5" fmla="*/ 753629 w 1554868"/>
              <a:gd name="connsiteY5" fmla="*/ 369 h 1554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7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3"/>
                  <a:pt x="182877" y="1436850"/>
                  <a:pt x="42776" y="1031109"/>
                </a:cubicBezTo>
                <a:cubicBezTo>
                  <a:pt x="-97325" y="625368"/>
                  <a:pt x="118019" y="182876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>
          <a:xfrm>
            <a:off x="4216481" y="2798695"/>
            <a:ext cx="1554868" cy="1554868"/>
          </a:xfrm>
          <a:custGeom>
            <a:avLst/>
            <a:gdLst>
              <a:gd name="connsiteX0" fmla="*/ 753629 w 1554868"/>
              <a:gd name="connsiteY0" fmla="*/ 369 h 1554868"/>
              <a:gd name="connsiteX1" fmla="*/ 1512093 w 1554868"/>
              <a:gd name="connsiteY1" fmla="*/ 523759 h 1554868"/>
              <a:gd name="connsiteX2" fmla="*/ 1031109 w 1554868"/>
              <a:gd name="connsiteY2" fmla="*/ 1512093 h 1554868"/>
              <a:gd name="connsiteX3" fmla="*/ 42776 w 1554868"/>
              <a:gd name="connsiteY3" fmla="*/ 1031109 h 1554868"/>
              <a:gd name="connsiteX4" fmla="*/ 523759 w 1554868"/>
              <a:gd name="connsiteY4" fmla="*/ 42776 h 1554868"/>
              <a:gd name="connsiteX5" fmla="*/ 753629 w 1554868"/>
              <a:gd name="connsiteY5" fmla="*/ 369 h 1554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4868" h="1554868">
                <a:moveTo>
                  <a:pt x="753629" y="369"/>
                </a:moveTo>
                <a:cubicBezTo>
                  <a:pt x="1084804" y="-9878"/>
                  <a:pt x="1398261" y="194095"/>
                  <a:pt x="1512093" y="523759"/>
                </a:cubicBezTo>
                <a:cubicBezTo>
                  <a:pt x="1652194" y="929500"/>
                  <a:pt x="1436850" y="1371992"/>
                  <a:pt x="1031109" y="1512093"/>
                </a:cubicBezTo>
                <a:cubicBezTo>
                  <a:pt x="625368" y="1652194"/>
                  <a:pt x="182877" y="1436850"/>
                  <a:pt x="42776" y="1031109"/>
                </a:cubicBezTo>
                <a:cubicBezTo>
                  <a:pt x="-97325" y="625368"/>
                  <a:pt x="118019" y="182876"/>
                  <a:pt x="523759" y="42776"/>
                </a:cubicBezTo>
                <a:cubicBezTo>
                  <a:pt x="599836" y="16507"/>
                  <a:pt x="677204" y="2734"/>
                  <a:pt x="753629" y="369"/>
                </a:cubicBezTo>
                <a:close/>
              </a:path>
            </a:pathLst>
          </a:custGeom>
          <a:solidFill>
            <a:schemeClr val="accent1"/>
          </a:solidFill>
          <a:ln w="508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193800" y="1700807"/>
            <a:ext cx="5372348" cy="4210901"/>
          </a:xfrm>
          <a:custGeom>
            <a:avLst/>
            <a:gdLst>
              <a:gd name="connsiteX0" fmla="*/ 0 w 5372348"/>
              <a:gd name="connsiteY0" fmla="*/ 0 h 4210901"/>
              <a:gd name="connsiteX1" fmla="*/ 5372348 w 5372348"/>
              <a:gd name="connsiteY1" fmla="*/ 0 h 4210901"/>
              <a:gd name="connsiteX2" fmla="*/ 5372348 w 5372348"/>
              <a:gd name="connsiteY2" fmla="*/ 4210901 h 4210901"/>
              <a:gd name="connsiteX3" fmla="*/ 0 w 5372348"/>
              <a:gd name="connsiteY3" fmla="*/ 4210901 h 421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348" h="4210901">
                <a:moveTo>
                  <a:pt x="0" y="0"/>
                </a:moveTo>
                <a:lnTo>
                  <a:pt x="5372348" y="0"/>
                </a:lnTo>
                <a:lnTo>
                  <a:pt x="5372348" y="4210901"/>
                </a:lnTo>
                <a:lnTo>
                  <a:pt x="0" y="42109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937360" y="3789364"/>
            <a:ext cx="4035440" cy="2122346"/>
          </a:xfrm>
          <a:custGeom>
            <a:avLst/>
            <a:gdLst>
              <a:gd name="connsiteX0" fmla="*/ 0 w 4035440"/>
              <a:gd name="connsiteY0" fmla="*/ 0 h 2122346"/>
              <a:gd name="connsiteX1" fmla="*/ 4035440 w 4035440"/>
              <a:gd name="connsiteY1" fmla="*/ 0 h 2122346"/>
              <a:gd name="connsiteX2" fmla="*/ 4035440 w 4035440"/>
              <a:gd name="connsiteY2" fmla="*/ 2122346 h 2122346"/>
              <a:gd name="connsiteX3" fmla="*/ 0 w 4035440"/>
              <a:gd name="connsiteY3" fmla="*/ 2122346 h 21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5440" h="2122346">
                <a:moveTo>
                  <a:pt x="0" y="0"/>
                </a:moveTo>
                <a:lnTo>
                  <a:pt x="4035440" y="0"/>
                </a:lnTo>
                <a:lnTo>
                  <a:pt x="4035440" y="2122346"/>
                </a:lnTo>
                <a:lnTo>
                  <a:pt x="0" y="21223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079500" y="2006600"/>
            <a:ext cx="2921000" cy="2026812"/>
          </a:xfrm>
          <a:custGeom>
            <a:avLst/>
            <a:gdLst>
              <a:gd name="connsiteX0" fmla="*/ 0 w 2921000"/>
              <a:gd name="connsiteY0" fmla="*/ 0 h 2026812"/>
              <a:gd name="connsiteX1" fmla="*/ 2921000 w 2921000"/>
              <a:gd name="connsiteY1" fmla="*/ 0 h 2026812"/>
              <a:gd name="connsiteX2" fmla="*/ 2921000 w 2921000"/>
              <a:gd name="connsiteY2" fmla="*/ 2026812 h 2026812"/>
              <a:gd name="connsiteX3" fmla="*/ 0 w 2921000"/>
              <a:gd name="connsiteY3" fmla="*/ 2026812 h 202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000" h="2026812">
                <a:moveTo>
                  <a:pt x="0" y="0"/>
                </a:moveTo>
                <a:lnTo>
                  <a:pt x="2921000" y="0"/>
                </a:lnTo>
                <a:lnTo>
                  <a:pt x="2921000" y="2026812"/>
                </a:lnTo>
                <a:lnTo>
                  <a:pt x="0" y="20268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35500" y="2006600"/>
            <a:ext cx="2921000" cy="2026812"/>
          </a:xfrm>
          <a:custGeom>
            <a:avLst/>
            <a:gdLst>
              <a:gd name="connsiteX0" fmla="*/ 0 w 2921000"/>
              <a:gd name="connsiteY0" fmla="*/ 0 h 2026812"/>
              <a:gd name="connsiteX1" fmla="*/ 2921000 w 2921000"/>
              <a:gd name="connsiteY1" fmla="*/ 0 h 2026812"/>
              <a:gd name="connsiteX2" fmla="*/ 2921000 w 2921000"/>
              <a:gd name="connsiteY2" fmla="*/ 2026812 h 2026812"/>
              <a:gd name="connsiteX3" fmla="*/ 0 w 2921000"/>
              <a:gd name="connsiteY3" fmla="*/ 2026812 h 202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000" h="2026812">
                <a:moveTo>
                  <a:pt x="0" y="0"/>
                </a:moveTo>
                <a:lnTo>
                  <a:pt x="2921000" y="0"/>
                </a:lnTo>
                <a:lnTo>
                  <a:pt x="2921000" y="2026812"/>
                </a:lnTo>
                <a:lnTo>
                  <a:pt x="0" y="20268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91500" y="2006600"/>
            <a:ext cx="2921000" cy="2026812"/>
          </a:xfrm>
          <a:custGeom>
            <a:avLst/>
            <a:gdLst>
              <a:gd name="connsiteX0" fmla="*/ 0 w 2921000"/>
              <a:gd name="connsiteY0" fmla="*/ 0 h 2026812"/>
              <a:gd name="connsiteX1" fmla="*/ 2921000 w 2921000"/>
              <a:gd name="connsiteY1" fmla="*/ 0 h 2026812"/>
              <a:gd name="connsiteX2" fmla="*/ 2921000 w 2921000"/>
              <a:gd name="connsiteY2" fmla="*/ 2026812 h 2026812"/>
              <a:gd name="connsiteX3" fmla="*/ 0 w 2921000"/>
              <a:gd name="connsiteY3" fmla="*/ 2026812 h 202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1000" h="2026812">
                <a:moveTo>
                  <a:pt x="0" y="0"/>
                </a:moveTo>
                <a:lnTo>
                  <a:pt x="2921000" y="0"/>
                </a:lnTo>
                <a:lnTo>
                  <a:pt x="2921000" y="2026812"/>
                </a:lnTo>
                <a:lnTo>
                  <a:pt x="0" y="20268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0279190" y="39377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0" cstate="screen"/>
          <a:srcRect r="6299" b="31403"/>
          <a:stretch>
            <a:fillRect/>
          </a:stretch>
        </p:blipFill>
        <p:spPr>
          <a:xfrm>
            <a:off x="1612959" y="2768125"/>
            <a:ext cx="10579041" cy="408987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hyperlink" Target="1_clip.mp4" TargetMode="Externa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1" Type="http://schemas.openxmlformats.org/officeDocument/2006/relationships/notesSlide" Target="../notesSlides/notesSlide13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hyperlink" Target="http://image.so.com/v?ie=utf-8&amp;src=hao_360so&amp;q=%E4%B8%8A%E7%AE%AD%E5%A4%B4&amp;fromurl=http%3A%2F%2Fwww.iconpng.com%2Fsearch%2Ftag%253D%25E4%25B8%258A%25E7%25AE%25AD%25E5%25A4%25B4" TargetMode="Externa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1" Type="http://schemas.openxmlformats.org/officeDocument/2006/relationships/notesSlide" Target="../notesSlides/notesSlide17.xml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9" Type="http://schemas.openxmlformats.org/officeDocument/2006/relationships/tags" Target="../tags/tag45.xml"/><Relationship Id="rId18" Type="http://schemas.openxmlformats.org/officeDocument/2006/relationships/tags" Target="../tags/tag44.xml"/><Relationship Id="rId17" Type="http://schemas.openxmlformats.org/officeDocument/2006/relationships/tags" Target="../tags/tag43.xml"/><Relationship Id="rId16" Type="http://schemas.openxmlformats.org/officeDocument/2006/relationships/tags" Target="../tags/tag42.xml"/><Relationship Id="rId15" Type="http://schemas.openxmlformats.org/officeDocument/2006/relationships/tags" Target="../tags/tag41.xml"/><Relationship Id="rId14" Type="http://schemas.openxmlformats.org/officeDocument/2006/relationships/image" Target="../media/image12.jpeg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media" Target="file:///H:\&#36187;&#35838;\&#35885;&#30462;&#27700;&#20048;_&#26631;&#28165;(000000000-000130597).wmv" TargetMode="External"/><Relationship Id="rId1" Type="http://schemas.openxmlformats.org/officeDocument/2006/relationships/video" Target="file:///H:\&#36187;&#35838;\&#35885;&#30462;&#27700;&#20048;_&#26631;&#28165;(000000000-000130597).wmv" TargetMode="Externa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3.emf"/><Relationship Id="rId1" Type="http://schemas.openxmlformats.org/officeDocument/2006/relationships/tags" Target="../tags/tag47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tags" Target="../tags/tag48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9.xml"/><Relationship Id="rId2" Type="http://schemas.openxmlformats.org/officeDocument/2006/relationships/image" Target="../media/image21.jpeg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image" Target="../media/image21.jpeg"/><Relationship Id="rId3" Type="http://schemas.openxmlformats.org/officeDocument/2006/relationships/hyperlink" Target="&#12298;&#21351;&#34382;&#34255;&#40857;&#12299;&#22330;&#26223;2_960x640_2.00M_h.264.mp4" TargetMode="External"/><Relationship Id="rId2" Type="http://schemas.openxmlformats.org/officeDocument/2006/relationships/image" Target="../media/image3.emf"/><Relationship Id="rId1" Type="http://schemas.openxmlformats.org/officeDocument/2006/relationships/tags" Target="../tags/tag5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tags" Target="../tags/tag4.xml"/><Relationship Id="rId2" Type="http://schemas.openxmlformats.org/officeDocument/2006/relationships/image" Target="../media/image3.emf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3.emf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9140825" y="5094605"/>
            <a:ext cx="2606026" cy="420738"/>
            <a:chOff x="9548496" y="5094514"/>
            <a:chExt cx="1941839" cy="420940"/>
          </a:xfrm>
        </p:grpSpPr>
        <p:sp>
          <p:nvSpPr>
            <p:cNvPr id="17" name="圆角矩形 16"/>
            <p:cNvSpPr/>
            <p:nvPr/>
          </p:nvSpPr>
          <p:spPr>
            <a:xfrm>
              <a:off x="9548496" y="5094514"/>
              <a:ext cx="1638163" cy="377371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580255" y="5116483"/>
              <a:ext cx="1910080" cy="3989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b="1" dirty="0" smtClean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Qian Fangliang</a:t>
              </a:r>
              <a:endParaRPr lang="en-US" altLang="zh-CN" sz="20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40190" y="5689600"/>
            <a:ext cx="2199005" cy="416847"/>
            <a:chOff x="9548496" y="5689598"/>
            <a:chExt cx="1638163" cy="417047"/>
          </a:xfrm>
        </p:grpSpPr>
        <p:sp>
          <p:nvSpPr>
            <p:cNvPr id="18" name="圆角矩形 17"/>
            <p:cNvSpPr/>
            <p:nvPr/>
          </p:nvSpPr>
          <p:spPr>
            <a:xfrm>
              <a:off x="9548496" y="5689598"/>
              <a:ext cx="1638163" cy="377371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837647" y="5707674"/>
              <a:ext cx="1198880" cy="3989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000" b="1" dirty="0">
                  <a:solidFill>
                    <a:schemeClr val="accent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2021.10.28</a:t>
              </a:r>
              <a:endParaRPr lang="en-US" altLang="zh-CN" sz="2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-893445" y="960755"/>
            <a:ext cx="12969875" cy="162242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US" altLang="zh-CN" sz="6600" b="1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Unit5 </a:t>
            </a:r>
            <a:r>
              <a:rPr lang="en-US" altLang="zh-CN" sz="6600" b="1" smtClean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Art World</a:t>
            </a:r>
            <a:endParaRPr lang="en-US" altLang="zh-CN" sz="6600" b="1" smtClean="0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9605" y="2330450"/>
            <a:ext cx="41414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 smtClean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  Reading1</a:t>
            </a:r>
            <a:endParaRPr lang="en-US" altLang="zh-CN" sz="4800" b="1" smtClean="0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678670" y="-91440"/>
            <a:ext cx="2513330" cy="1290320"/>
          </a:xfrm>
          <a:prstGeom prst="rect">
            <a:avLst/>
          </a:prstGeom>
        </p:spPr>
      </p:pic>
      <p:sp>
        <p:nvSpPr>
          <p:cNvPr id="18" name="空心弧 17"/>
          <p:cNvSpPr/>
          <p:nvPr/>
        </p:nvSpPr>
        <p:spPr>
          <a:xfrm>
            <a:off x="3870960" y="1628775"/>
            <a:ext cx="3867785" cy="2612390"/>
          </a:xfrm>
          <a:prstGeom prst="blockArc">
            <a:avLst/>
          </a:prstGeom>
          <a:solidFill>
            <a:srgbClr val="E6A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8085" y="2933700"/>
            <a:ext cx="3336925" cy="2163445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traditional Chinese music </a:t>
            </a:r>
            <a:endParaRPr lang="en-US" altLang="zh-CN" sz="40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86600" y="2933700"/>
            <a:ext cx="3000375" cy="2306320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western music</a:t>
            </a:r>
            <a:endParaRPr lang="en-US" altLang="zh-CN" sz="40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6" name="圆角矩形 4"/>
          <p:cNvSpPr/>
          <p:nvPr/>
        </p:nvSpPr>
        <p:spPr>
          <a:xfrm>
            <a:off x="0" y="-38100"/>
            <a:ext cx="4924425" cy="736600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9540" tIns="129540" rIns="129540" bIns="12954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Comic Sans MS" panose="030F0702030302020204" charset="0"/>
                <a:cs typeface="Comic Sans MS" panose="030F0702030302020204" charset="0"/>
                <a:sym typeface="+mn-ea"/>
              </a:rPr>
              <a:t>Tan's life experiences</a:t>
            </a:r>
            <a:endParaRPr lang="en-US" altLang="zh-CN" sz="3200" b="1" dirty="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100" y="800735"/>
            <a:ext cx="11547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Read para. 4 and describe how the music </a:t>
            </a:r>
            <a:r>
              <a:rPr lang="en-US" altLang="zh-CN" sz="3200" b="1" i="1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Water</a:t>
            </a: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is</a:t>
            </a:r>
            <a:r>
              <a:rPr lang="en-US" altLang="zh-CN" sz="3200" b="1" dirty="0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  <a:sym typeface="Calibri" panose="020F0502020204030204" pitchFamily="34" charset="0"/>
              </a:rPr>
              <a:t>.</a:t>
            </a:r>
            <a:endParaRPr lang="en-US" altLang="zh-CN" sz="3200" b="1" dirty="0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  <a:sym typeface="Calibri" panose="020F0502020204030204" pitchFamily="34" charset="0"/>
            </a:endParaRPr>
          </a:p>
        </p:txBody>
      </p:sp>
      <p:sp>
        <p:nvSpPr>
          <p:cNvPr id="101379" name="Text Box 11"/>
          <p:cNvSpPr txBox="1"/>
          <p:nvPr/>
        </p:nvSpPr>
        <p:spPr>
          <a:xfrm>
            <a:off x="1778000" y="4849813"/>
            <a:ext cx="1857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26"/>
          <p:cNvSpPr>
            <a:spLocks noChangeArrowheads="1"/>
          </p:cNvSpPr>
          <p:nvPr/>
        </p:nvSpPr>
        <p:spPr bwMode="auto">
          <a:xfrm>
            <a:off x="260350" y="1268413"/>
            <a:ext cx="12190413" cy="865188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547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547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ts val="5475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rPr>
              <a:t>     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5031740"/>
            <a:ext cx="1525270" cy="1802130"/>
          </a:xfrm>
          <a:prstGeom prst="rect">
            <a:avLst/>
          </a:prstGeom>
        </p:spPr>
      </p:pic>
      <p:sp>
        <p:nvSpPr>
          <p:cNvPr id="28674" name="Text Box 4"/>
          <p:cNvSpPr txBox="1"/>
          <p:nvPr/>
        </p:nvSpPr>
        <p:spPr>
          <a:xfrm>
            <a:off x="1665288" y="1704975"/>
            <a:ext cx="8077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5110163" y="1838008"/>
            <a:ext cx="6650037" cy="583565"/>
          </a:xfrm>
          <a:prstGeom prst="rect">
            <a:avLst/>
          </a:prstGeom>
          <a:noFill/>
          <a:ln w="9525" cap="flat" cmpd="sng">
            <a:solidFill>
              <a:srgbClr val="E6A85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doesn’t use any musical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instruments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5097463" y="2943225"/>
            <a:ext cx="6858000" cy="107632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made by over 50 sounds from water by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controlling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the speed of water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flow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5097463" y="4484688"/>
            <a:ext cx="7086600" cy="1076325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create different pictures in different minds.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-74612" y="3116263"/>
            <a:ext cx="46783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What_________music!</a:t>
            </a:r>
            <a:endParaRPr lang="en-US" altLang="zh-CN" sz="36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6338" y="3106420"/>
            <a:ext cx="21767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amazing...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29150" y="1995488"/>
            <a:ext cx="846138" cy="3459162"/>
            <a:chOff x="4629853" y="1576994"/>
            <a:chExt cx="845546" cy="3459205"/>
          </a:xfrm>
        </p:grpSpPr>
        <p:sp>
          <p:nvSpPr>
            <p:cNvPr id="28690" name="AutoShape 9"/>
            <p:cNvSpPr/>
            <p:nvPr/>
          </p:nvSpPr>
          <p:spPr>
            <a:xfrm>
              <a:off x="4629853" y="1816690"/>
              <a:ext cx="142564" cy="2819400"/>
            </a:xfrm>
            <a:prstGeom prst="leftBracket">
              <a:avLst>
                <a:gd name="adj" fmla="val 61709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endParaRPr lang="zh-CN" altLang="en-US" sz="1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691" name="文本框 1"/>
            <p:cNvSpPr txBox="1"/>
            <p:nvPr/>
          </p:nvSpPr>
          <p:spPr>
            <a:xfrm>
              <a:off x="4717728" y="2920838"/>
              <a:ext cx="75767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692" name="文本框 16"/>
            <p:cNvSpPr txBox="1"/>
            <p:nvPr/>
          </p:nvSpPr>
          <p:spPr>
            <a:xfrm>
              <a:off x="4717728" y="4451424"/>
              <a:ext cx="75767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8693" name="文本框 17"/>
            <p:cNvSpPr txBox="1"/>
            <p:nvPr/>
          </p:nvSpPr>
          <p:spPr>
            <a:xfrm>
              <a:off x="4688542" y="1576994"/>
              <a:ext cx="5224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>
                <a:spcBef>
                  <a:spcPct val="0"/>
                </a:spcBef>
                <a:buFontTx/>
                <a:buNone/>
              </a:pPr>
              <a:r>
                <a:rPr lang="en-US" altLang="zh-CN" sz="32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</a:t>
              </a:r>
              <a:endPara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460311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The music —— </a:t>
            </a:r>
            <a:r>
              <a:rPr lang="en-US" altLang="zh-CN" sz="3200" b="1" i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Water</a:t>
            </a:r>
            <a:endParaRPr lang="en-US" altLang="zh-CN" sz="3200" b="1" i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370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nimBg="1"/>
      <p:bldP spid="15367" grpId="0" bldLvl="0" animBg="1"/>
      <p:bldP spid="15368" grpId="0" bldLvl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0" name="文本框 2"/>
          <p:cNvSpPr txBox="1"/>
          <p:nvPr/>
        </p:nvSpPr>
        <p:spPr>
          <a:xfrm>
            <a:off x="224790" y="665480"/>
            <a:ext cx="931418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  <a:sym typeface="Calibri" panose="020F0502020204030204" pitchFamily="34" charset="0"/>
              </a:rPr>
              <a:t>Read para. 5-6 and answer questions </a:t>
            </a:r>
            <a:endParaRPr lang="en-US" altLang="zh-CN" sz="3600" b="1" dirty="0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65" y="1329055"/>
            <a:ext cx="10527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1.What does the award music use? </a:t>
            </a:r>
            <a:endParaRPr lang="zh-CN" altLang="en-US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925" y="3184525"/>
            <a:ext cx="9488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2.What are </a:t>
            </a: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Tan Dun’s achievements</a:t>
            </a:r>
            <a:r>
              <a:rPr lang="zh-CN" altLang="en-US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730758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Musical style and achievements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8925" y="4799965"/>
            <a:ext cx="114776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3.What does Tan Dun mean by saying “My music is to dream without boundaries”?</a:t>
            </a:r>
            <a:endParaRPr lang="en-US" altLang="zh-CN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88925" y="811530"/>
            <a:ext cx="112160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1.</a:t>
            </a: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What does the award music use?</a:t>
            </a:r>
            <a:endParaRPr lang="en-US" altLang="zh-CN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FontTx/>
              <a:buNone/>
            </a:pPr>
            <a:endParaRPr lang="en-US" altLang="zh-CN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798131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Tan's 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musical style and achievements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672840" y="2155429"/>
            <a:ext cx="3074670" cy="1076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mtClean="0">
                <a:latin typeface="Comic Sans MS" panose="030F0702030302020204" charset="0"/>
                <a:cs typeface="Comic Sans MS" panose="030F0702030302020204" charset="0"/>
              </a:rPr>
              <a:t>an ancient </a:t>
            </a:r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Chinese </a:t>
            </a:r>
            <a:r>
              <a:rPr lang="en-US" altLang="zh-CN" sz="320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bell</a:t>
            </a:r>
            <a:endParaRPr lang="en-US" altLang="zh-CN" sz="320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41630" y="1911589"/>
            <a:ext cx="2310130" cy="156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traditional Chinese music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7838440" y="2386569"/>
            <a:ext cx="3943985" cy="583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Comic Sans MS" panose="030F0702030302020204" charset="0"/>
                <a:cs typeface="Comic Sans MS" panose="030F0702030302020204" charset="0"/>
              </a:rPr>
              <a:t> a Western style</a:t>
            </a:r>
            <a:endParaRPr lang="en-US" altLang="zh-CN" sz="32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52" name=" 252"/>
          <p:cNvSpPr/>
          <p:nvPr>
            <p:custDataLst>
              <p:tags r:id="rId4"/>
            </p:custDataLst>
          </p:nvPr>
        </p:nvSpPr>
        <p:spPr>
          <a:xfrm>
            <a:off x="2739390" y="2386569"/>
            <a:ext cx="758190" cy="737235"/>
          </a:xfrm>
          <a:prstGeom prst="mathPlus">
            <a:avLst>
              <a:gd name="adj1" fmla="val 922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FFFF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 252"/>
          <p:cNvSpPr/>
          <p:nvPr>
            <p:custDataLst>
              <p:tags r:id="rId5"/>
            </p:custDataLst>
          </p:nvPr>
        </p:nvSpPr>
        <p:spPr>
          <a:xfrm>
            <a:off x="6908165" y="2386569"/>
            <a:ext cx="758190" cy="814705"/>
          </a:xfrm>
          <a:prstGeom prst="mathPlus">
            <a:avLst>
              <a:gd name="adj1" fmla="val 922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FFFF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4609465" y="3699749"/>
            <a:ext cx="257492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= ?</a:t>
            </a:r>
            <a:endParaRPr lang="en-US" altLang="zh-CN" sz="88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hlinkClick r:id="rId7" action="ppaction://hlinkfile"/>
            </a:endParaRPr>
          </a:p>
        </p:txBody>
      </p:sp>
      <p:sp>
        <p:nvSpPr>
          <p:cNvPr id="29" name="文本框 8"/>
          <p:cNvSpPr txBox="1"/>
          <p:nvPr>
            <p:custDataLst>
              <p:tags r:id="rId8"/>
            </p:custDataLst>
          </p:nvPr>
        </p:nvSpPr>
        <p:spPr>
          <a:xfrm>
            <a:off x="3255010" y="4057650"/>
            <a:ext cx="5283835" cy="829945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4800" b="1" err="1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Chinese+Western</a:t>
            </a:r>
            <a:endParaRPr lang="en-US" altLang="zh-CN" sz="4800" b="1" err="1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3830955"/>
            <a:ext cx="12266295" cy="1978025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36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r>
              <a:rPr lang="en-US" altLang="zh-CN" sz="32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He mixes traditional Chinese music with a Western style.</a:t>
            </a:r>
            <a:endParaRPr lang="en-US" altLang="zh-CN" sz="32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/>
            <a:endParaRPr lang="en-US" altLang="zh-CN" sz="32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 bldLvl="0" animBg="1"/>
      <p:bldP spid="5" grpId="0" bldLvl="0" animBg="1"/>
      <p:bldP spid="6" grpId="0" bldLvl="0" animBg="1"/>
      <p:bldP spid="252" grpId="0" bldLvl="0" animBg="1"/>
      <p:bldP spid="8" grpId="0" bldLvl="0" animBg="1"/>
      <p:bldP spid="11" grpId="0"/>
      <p:bldP spid="29" grpId="0" bldLvl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798131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Tan's 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musical style and achievements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605" y="868045"/>
            <a:ext cx="9488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2.What are </a:t>
            </a: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Tan Dun’s achievements</a:t>
            </a:r>
            <a:r>
              <a:rPr lang="zh-CN" altLang="en-US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3870960" y="1445260"/>
            <a:ext cx="3801110" cy="2480310"/>
          </a:xfrm>
          <a:prstGeom prst="blockArc">
            <a:avLst/>
          </a:prstGeom>
          <a:solidFill>
            <a:srgbClr val="E6A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56120" y="2537460"/>
            <a:ext cx="3000375" cy="1469390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West</a:t>
            </a:r>
            <a:endParaRPr lang="en-US" altLang="zh-CN" sz="40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9" name="空心弧 18"/>
          <p:cNvSpPr/>
          <p:nvPr/>
        </p:nvSpPr>
        <p:spPr>
          <a:xfrm flipV="1">
            <a:off x="3870960" y="4251960"/>
            <a:ext cx="3801110" cy="2521585"/>
          </a:xfrm>
          <a:prstGeom prst="blockArc">
            <a:avLst/>
          </a:prstGeom>
          <a:solidFill>
            <a:srgbClr val="E6A8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41120" y="2537460"/>
            <a:ext cx="3173730" cy="1469390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East </a:t>
            </a:r>
            <a:endParaRPr lang="en-US" altLang="zh-CN" sz="40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1120" y="4103370"/>
            <a:ext cx="3173730" cy="1469390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Chinese music</a:t>
            </a:r>
            <a:r>
              <a:rPr lang="en-US" altLang="zh-CN" sz="40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endParaRPr lang="en-US" altLang="zh-CN" sz="40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56120" y="4103370"/>
            <a:ext cx="3000375" cy="1469390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Western music</a:t>
            </a:r>
            <a:endParaRPr lang="en-US" altLang="zh-CN" sz="40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 bldLvl="0" animBg="1"/>
      <p:bldP spid="10" grpId="0" bldLvl="0" animBg="1"/>
      <p:bldP spid="19" grpId="0" bldLvl="0" animBg="1"/>
      <p:bldP spid="23" grpId="0" bldLvl="0" animBg="1"/>
      <p:bldP spid="25" grpId="0" bldLvl="0" animBg="1"/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145030" y="5878830"/>
            <a:ext cx="8420735" cy="58356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mix different types of music together</a:t>
            </a: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en-US" altLang="zh-CN" b="1" dirty="0">
              <a:solidFill>
                <a:srgbClr val="FFFF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Text Box 5"/>
          <p:cNvSpPr txBox="1"/>
          <p:nvPr/>
        </p:nvSpPr>
        <p:spPr>
          <a:xfrm>
            <a:off x="2398713" y="2122488"/>
            <a:ext cx="7891462" cy="58102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the East                                     the West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Text Box 7"/>
          <p:cNvSpPr txBox="1"/>
          <p:nvPr/>
        </p:nvSpPr>
        <p:spPr>
          <a:xfrm>
            <a:off x="2541588" y="3203575"/>
            <a:ext cx="7696200" cy="581025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the past                                the present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Text Box 8"/>
          <p:cNvSpPr txBox="1"/>
          <p:nvPr/>
        </p:nvSpPr>
        <p:spPr>
          <a:xfrm>
            <a:off x="1749425" y="4210050"/>
            <a:ext cx="9109075" cy="582613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common objects               musical instruments     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1749425" y="5146675"/>
            <a:ext cx="9109075" cy="58102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lIns="90170" tIns="46990" rIns="90170" bIns="46990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traditional Chinese              modern Western 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5" name="Picture 9" descr="t01593a7258d6d4432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775" y="3203575"/>
            <a:ext cx="122555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6" name="文本框 24585"/>
          <p:cNvSpPr txBox="1"/>
          <p:nvPr/>
        </p:nvSpPr>
        <p:spPr>
          <a:xfrm>
            <a:off x="5883275" y="3635375"/>
            <a:ext cx="504825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2880" y="798830"/>
            <a:ext cx="1147762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rgbClr val="C840A4"/>
                </a:solidFill>
                <a:latin typeface="Comic Sans MS" panose="030F0702030302020204" charset="0"/>
                <a:ea typeface="宋体" panose="02010600030101010101" pitchFamily="2" charset="-122"/>
              </a:rPr>
              <a:t>3.What does Tan Dun mean by saying “My music is to dream without boundaries”?</a:t>
            </a:r>
            <a:endParaRPr lang="en-US" altLang="zh-CN" sz="3200" b="1" dirty="0">
              <a:solidFill>
                <a:srgbClr val="C840A4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pic>
        <p:nvPicPr>
          <p:cNvPr id="13325" name="Picture 15" descr="C:\Users\Administrator\Desktop\Bridge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7575" y="1684655"/>
            <a:ext cx="2736850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798131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Tan's 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musical style and achievements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36830" y="1877060"/>
            <a:ext cx="12266295" cy="5143500"/>
          </a:xfrm>
          <a:prstGeom prst="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Mix all together to make a new style of music!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ctr">
              <a:lnSpc>
                <a:spcPct val="140000"/>
              </a:lnSpc>
            </a:pP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  <a:cs typeface="Comic Sans MS" panose="030F0702030302020204" charset="0"/>
              </a:rPr>
              <a:t>Music without boundaries</a:t>
            </a:r>
            <a:endParaRPr lang="en-US" altLang="zh-CN" sz="3600" b="1">
              <a:solidFill>
                <a:srgbClr val="0000FF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81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58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584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uiExpand="1" build="allAtOnce"/>
      <p:bldP spid="24586" grpId="0" bldLvl="0"/>
      <p:bldP spid="25" grpId="0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320"/>
            <a:ext cx="249872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Group work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6585"/>
            <a:ext cx="4526280" cy="62407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0724" name="Rectangle 3"/>
          <p:cNvSpPr txBox="1"/>
          <p:nvPr/>
        </p:nvSpPr>
        <p:spPr>
          <a:xfrm>
            <a:off x="4526280" y="172085"/>
            <a:ext cx="8123555" cy="44621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 Suppose </a:t>
            </a: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Tan Dun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 will </a:t>
            </a: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have a concert in our school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, we </a:t>
            </a: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will make a poster to welcome him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.</a:t>
            </a:r>
            <a:endParaRPr lang="zh-CN" altLang="en-US" sz="32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3200" b="1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en-US" sz="3200" b="1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2"/>
            </p:custDataLst>
          </p:nvPr>
        </p:nvGraphicFramePr>
        <p:xfrm>
          <a:off x="4526280" y="1890395"/>
          <a:ext cx="7588250" cy="4966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1510"/>
                <a:gridCol w="4396740"/>
              </a:tblGrid>
              <a:tr h="5969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</a:rPr>
                        <a:t>Tan Dun is a world-famous composer. He ...  </a:t>
                      </a:r>
                      <a:endParaRPr lang="en-US" altLang="zh-CN" sz="2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08775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S1</a:t>
                      </a:r>
                      <a:r>
                        <a:rPr lang="zh-CN" altLang="en-US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：</a:t>
                      </a: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Childhood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①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born in...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②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interest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sym typeface="+mn-ea"/>
                        </a:rPr>
                        <a:t>③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  <a:sym typeface="+mn-ea"/>
                        </a:rPr>
                        <a:t>make music 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with...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  <a:tr h="5969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S2</a:t>
                      </a:r>
                      <a:r>
                        <a:rPr lang="zh-CN" altLang="en-US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：</a:t>
                      </a: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Education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①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in 1978,...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②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in 1986,...</a:t>
                      </a:r>
                      <a:endParaRPr lang="zh-CN" altLang="en-US" sz="28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9626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S3</a:t>
                      </a:r>
                      <a:r>
                        <a:rPr lang="zh-CN" altLang="en-US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：</a:t>
                      </a: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Music works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i="1">
                          <a:latin typeface="Times New Roman" panose="02020603050405020304" pitchFamily="18" charset="0"/>
                          <a:sym typeface="+mn-ea"/>
                        </a:rPr>
                        <a:t>... 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best known for 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...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  <a:tr h="1001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S4</a:t>
                      </a:r>
                      <a:r>
                        <a:rPr lang="zh-CN" altLang="en-US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：</a:t>
                      </a: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Achievements &amp; </a:t>
                      </a: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Music style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①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help build...between ... </a:t>
                      </a:r>
                      <a:endParaRPr lang="en-US" altLang="zh-CN" sz="2800" b="0">
                        <a:latin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②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mix </a:t>
                      </a:r>
                      <a:r>
                        <a:rPr lang="en-US" altLang="zh-CN" sz="2800">
                          <a:latin typeface="Times New Roman" panose="02020603050405020304" pitchFamily="18" charset="0"/>
                          <a:sym typeface="+mn-ea"/>
                        </a:rPr>
                        <a:t>... all together to...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8775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As he said, his music is to dream without boundaries. How ... he is!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37665" y="4269740"/>
            <a:ext cx="2216785" cy="1744345"/>
            <a:chOff x="3509125" y="3996806"/>
            <a:chExt cx="1658403" cy="1660350"/>
          </a:xfrm>
        </p:grpSpPr>
        <p:sp>
          <p:nvSpPr>
            <p:cNvPr id="60" name="MH_Other_1"/>
            <p:cNvSpPr/>
            <p:nvPr>
              <p:custDataLst>
                <p:tags r:id="rId1"/>
              </p:custDataLst>
            </p:nvPr>
          </p:nvSpPr>
          <p:spPr>
            <a:xfrm>
              <a:off x="3509125" y="3996806"/>
              <a:ext cx="1658403" cy="1660350"/>
            </a:xfrm>
            <a:prstGeom prst="ellipse">
              <a:avLst/>
            </a:prstGeom>
            <a:solidFill>
              <a:schemeClr val="accent3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1" name="MH_SubTitle_1"/>
            <p:cNvSpPr/>
            <p:nvPr>
              <p:custDataLst>
                <p:tags r:id="rId2"/>
              </p:custDataLst>
            </p:nvPr>
          </p:nvSpPr>
          <p:spPr>
            <a:xfrm>
              <a:off x="3648792" y="4137101"/>
              <a:ext cx="1379398" cy="137939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talented</a:t>
              </a:r>
              <a:endPara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52775" y="2991485"/>
            <a:ext cx="1591310" cy="1311910"/>
            <a:chOff x="4529084" y="2780257"/>
            <a:chExt cx="1311929" cy="1311929"/>
          </a:xfrm>
        </p:grpSpPr>
        <p:sp>
          <p:nvSpPr>
            <p:cNvPr id="62" name="MH_Other_2"/>
            <p:cNvSpPr/>
            <p:nvPr>
              <p:custDataLst>
                <p:tags r:id="rId3"/>
              </p:custDataLst>
            </p:nvPr>
          </p:nvSpPr>
          <p:spPr>
            <a:xfrm>
              <a:off x="4529084" y="2780257"/>
              <a:ext cx="1311929" cy="1311929"/>
            </a:xfrm>
            <a:prstGeom prst="ellipse">
              <a:avLst/>
            </a:prstGeom>
            <a:solidFill>
              <a:schemeClr val="accent2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3" name="MH_SubTitle_3"/>
            <p:cNvSpPr/>
            <p:nvPr>
              <p:custDataLst>
                <p:tags r:id="rId4"/>
              </p:custDataLst>
            </p:nvPr>
          </p:nvSpPr>
          <p:spPr>
            <a:xfrm>
              <a:off x="4639269" y="2891382"/>
              <a:ext cx="1090345" cy="1090345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clever</a:t>
              </a:r>
              <a:endPara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110" y="1954530"/>
            <a:ext cx="2841625" cy="2339975"/>
            <a:chOff x="2222501" y="1657136"/>
            <a:chExt cx="2341619" cy="2339672"/>
          </a:xfrm>
        </p:grpSpPr>
        <p:sp>
          <p:nvSpPr>
            <p:cNvPr id="64" name="MH_Other_3"/>
            <p:cNvSpPr/>
            <p:nvPr>
              <p:custDataLst>
                <p:tags r:id="rId5"/>
              </p:custDataLst>
            </p:nvPr>
          </p:nvSpPr>
          <p:spPr>
            <a:xfrm>
              <a:off x="2222501" y="1657136"/>
              <a:ext cx="2341619" cy="2339672"/>
            </a:xfrm>
            <a:prstGeom prst="ellipse">
              <a:avLst/>
            </a:prstGeom>
            <a:solidFill>
              <a:schemeClr val="accent1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MH_Title_1"/>
            <p:cNvSpPr/>
            <p:nvPr>
              <p:custDataLst>
                <p:tags r:id="rId6"/>
              </p:custDataLst>
            </p:nvPr>
          </p:nvSpPr>
          <p:spPr>
            <a:xfrm>
              <a:off x="2447126" y="1881151"/>
              <a:ext cx="1891364" cy="1891364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Hard-working</a:t>
              </a:r>
              <a:endParaRPr 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44268" y="4357213"/>
            <a:ext cx="2341618" cy="2341617"/>
            <a:chOff x="7627883" y="3656173"/>
            <a:chExt cx="2341618" cy="2341617"/>
          </a:xfrm>
        </p:grpSpPr>
        <p:sp>
          <p:nvSpPr>
            <p:cNvPr id="77" name="MH_Other_4"/>
            <p:cNvSpPr/>
            <p:nvPr>
              <p:custDataLst>
                <p:tags r:id="rId7"/>
              </p:custDataLst>
            </p:nvPr>
          </p:nvSpPr>
          <p:spPr>
            <a:xfrm>
              <a:off x="7627883" y="3656173"/>
              <a:ext cx="2341618" cy="2341617"/>
            </a:xfrm>
            <a:prstGeom prst="ellipse">
              <a:avLst/>
            </a:prstGeom>
            <a:solidFill>
              <a:schemeClr val="accent5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>
                <a:solidFill>
                  <a:srgbClr val="4D4D4D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78" name="MH_Title_2"/>
            <p:cNvSpPr/>
            <p:nvPr>
              <p:custDataLst>
                <p:tags r:id="rId8"/>
              </p:custDataLst>
            </p:nvPr>
          </p:nvSpPr>
          <p:spPr>
            <a:xfrm>
              <a:off x="7852242" y="3881117"/>
              <a:ext cx="1891364" cy="1891364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89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Creative</a:t>
              </a:r>
              <a:endParaRPr lang="en-US" sz="28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051935" y="4533900"/>
            <a:ext cx="2254250" cy="2029460"/>
            <a:chOff x="6205005" y="4136954"/>
            <a:chExt cx="1311929" cy="1311929"/>
          </a:xfrm>
        </p:grpSpPr>
        <p:sp>
          <p:nvSpPr>
            <p:cNvPr id="80" name="MH_Other_5"/>
            <p:cNvSpPr/>
            <p:nvPr>
              <p:custDataLst>
                <p:tags r:id="rId9"/>
              </p:custDataLst>
            </p:nvPr>
          </p:nvSpPr>
          <p:spPr>
            <a:xfrm>
              <a:off x="6205005" y="4136954"/>
              <a:ext cx="1311929" cy="1311929"/>
            </a:xfrm>
            <a:prstGeom prst="ellipse">
              <a:avLst/>
            </a:prstGeom>
            <a:solidFill>
              <a:schemeClr val="accent4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>
                <a:solidFill>
                  <a:srgbClr val="4D4D4D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81" name="MH_SubTitle_4"/>
            <p:cNvSpPr/>
            <p:nvPr>
              <p:custDataLst>
                <p:tags r:id="rId10"/>
              </p:custDataLst>
            </p:nvPr>
          </p:nvSpPr>
          <p:spPr>
            <a:xfrm>
              <a:off x="6315526" y="4247653"/>
              <a:ext cx="1090345" cy="1090345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Never stop studying</a:t>
              </a:r>
              <a:endParaRPr lang="en-US" altLang="zh-CN" sz="28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85296" y="2619788"/>
            <a:ext cx="1658403" cy="1660350"/>
            <a:chOff x="6687731" y="2252758"/>
            <a:chExt cx="1658403" cy="1660350"/>
          </a:xfrm>
        </p:grpSpPr>
        <p:sp>
          <p:nvSpPr>
            <p:cNvPr id="83" name="MH_Other_6"/>
            <p:cNvSpPr/>
            <p:nvPr>
              <p:custDataLst>
                <p:tags r:id="rId11"/>
              </p:custDataLst>
            </p:nvPr>
          </p:nvSpPr>
          <p:spPr>
            <a:xfrm>
              <a:off x="6687731" y="2252758"/>
              <a:ext cx="1658403" cy="1660350"/>
            </a:xfrm>
            <a:prstGeom prst="ellipse">
              <a:avLst/>
            </a:prstGeom>
            <a:solidFill>
              <a:schemeClr val="accent6"/>
            </a:solidFill>
            <a:ln w="3175" cmpd="sng">
              <a:noFill/>
            </a:ln>
            <a:effectLst>
              <a:outerShdw blurRad="177800" dist="88900" dir="9000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endParaRPr lang="zh-CN" altLang="en-US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MH_SubTitle_2"/>
            <p:cNvSpPr/>
            <p:nvPr>
              <p:custDataLst>
                <p:tags r:id="rId12"/>
              </p:custDataLst>
            </p:nvPr>
          </p:nvSpPr>
          <p:spPr>
            <a:xfrm>
              <a:off x="6826725" y="2393117"/>
              <a:ext cx="1379398" cy="1379398"/>
            </a:xfrm>
            <a:prstGeom prst="ellipse">
              <a:avLst/>
            </a:prstGeom>
            <a:solidFill>
              <a:srgbClr val="FFFFFF"/>
            </a:solidFill>
            <a:ln w="12700" cmpd="sng">
              <a:noFill/>
            </a:ln>
            <a:effectLst>
              <a:innerShdw blurRad="63500" dist="50800" dir="19800000">
                <a:schemeClr val="tx1">
                  <a:lumMod val="65000"/>
                  <a:lumOff val="35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srgbClr val="4D4D4D"/>
                  </a:solidFill>
                  <a:latin typeface="Times New Roman" panose="02020603050405020304" pitchFamily="18" charset="0"/>
                  <a:ea typeface="迷你简准圆" panose="03000509000000000000" pitchFamily="65" charset="-122"/>
                  <a:cs typeface="Times New Roman" panose="02020603050405020304" pitchFamily="18" charset="0"/>
                </a:rPr>
                <a:t>love music, nature</a:t>
              </a:r>
              <a:endParaRPr lang="en-US" altLang="zh-CN" sz="2400" b="1" dirty="0">
                <a:solidFill>
                  <a:srgbClr val="4D4D4D"/>
                </a:solidFill>
                <a:latin typeface="Times New Roman" panose="02020603050405020304" pitchFamily="18" charset="0"/>
                <a:ea typeface="迷你简准圆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 descr="t01112718ca5e43eb6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554085" y="1150620"/>
            <a:ext cx="3631565" cy="3529965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14" name="组合 13"/>
          <p:cNvGrpSpPr/>
          <p:nvPr>
            <p:custDataLst>
              <p:tags r:id="rId15"/>
            </p:custDataLst>
          </p:nvPr>
        </p:nvGrpSpPr>
        <p:grpSpPr>
          <a:xfrm>
            <a:off x="9766935" y="4874895"/>
            <a:ext cx="2803525" cy="2030100"/>
            <a:chOff x="15238" y="6022"/>
            <a:chExt cx="3067" cy="2890"/>
          </a:xfrm>
        </p:grpSpPr>
        <p:sp>
          <p:nvSpPr>
            <p:cNvPr id="12" name="TextBox 4"/>
            <p:cNvSpPr txBox="1"/>
            <p:nvPr>
              <p:custDataLst>
                <p:tags r:id="rId16"/>
              </p:custDataLst>
            </p:nvPr>
          </p:nvSpPr>
          <p:spPr>
            <a:xfrm>
              <a:off x="15238" y="6022"/>
              <a:ext cx="3067" cy="289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p>
              <a:r>
                <a:rPr lang="en-US" altLang="zh-CN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※</a:t>
              </a:r>
              <a:r>
                <a:rPr lang="en-US" altLang="zh-CN" smtClean="0"/>
                <a:t>Education</a:t>
              </a:r>
              <a:endParaRPr lang="en-US" altLang="zh-CN" smtClean="0"/>
            </a:p>
            <a:p>
              <a:r>
                <a:rPr lang="en-US" altLang="zh-CN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※</a:t>
              </a:r>
              <a:r>
                <a:rPr lang="en-US" altLang="zh-CN" smtClean="0"/>
                <a:t>Music works </a:t>
              </a:r>
              <a:endParaRPr lang="en-US" altLang="zh-CN" smtClean="0"/>
            </a:p>
            <a:p>
              <a:r>
                <a:rPr lang="en-US" altLang="zh-CN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※</a:t>
              </a:r>
              <a:r>
                <a:rPr lang="en-US" altLang="zh-CN" smtClean="0"/>
                <a:t>Music styles</a:t>
              </a:r>
              <a:endParaRPr lang="en-US" altLang="zh-CN" smtClean="0"/>
            </a:p>
            <a:p>
              <a:r>
                <a:rPr lang="en-US" altLang="zh-CN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※</a:t>
              </a:r>
              <a:r>
                <a:rPr lang="en-US" altLang="zh-CN" smtClean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Achievements</a:t>
              </a:r>
              <a:endParaRPr lang="en-US" alt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  <a:p>
              <a:r>
                <a:rPr lang="en-US" altLang="zh-CN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※</a:t>
              </a:r>
              <a:r>
                <a:rPr lang="en-US" altLang="zh-CN" smtClean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...</a:t>
              </a:r>
              <a:endParaRPr lang="en-US" altLang="zh-CN" smtClean="0">
                <a:solidFill>
                  <a:srgbClr val="FF0000"/>
                </a:solidFill>
              </a:endParaRPr>
            </a:p>
            <a:p>
              <a:endParaRPr lang="en-US" altLang="zh-CN" smtClean="0"/>
            </a:p>
            <a:p>
              <a:endParaRPr lang="zh-CN" altLang="en-US">
                <a:solidFill>
                  <a:srgbClr val="00CCFF"/>
                </a:solidFill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17"/>
              </p:custDataLst>
            </p:nvPr>
          </p:nvSpPr>
          <p:spPr>
            <a:xfrm>
              <a:off x="15238" y="6022"/>
              <a:ext cx="2371" cy="231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350"/>
                <a:t>z</a:t>
              </a:r>
              <a:endParaRPr lang="zh-CN" altLang="en-US" sz="1350"/>
            </a:p>
          </p:txBody>
        </p:sp>
      </p:grpSp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379095" y="886460"/>
            <a:ext cx="74625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What do you think of Tan Dun ?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9" name="TextBox 5"/>
          <p:cNvSpPr/>
          <p:nvPr/>
        </p:nvSpPr>
        <p:spPr>
          <a:xfrm>
            <a:off x="0" y="596265"/>
            <a:ext cx="12168000" cy="133200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wrap="square">
            <a:spAutoFit/>
          </a:bodyPr>
          <a:p>
            <a:pPr indent="0" algn="ctr"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What makes Tan Dun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successful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?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  <a:p>
            <a:pPr indent="0" algn="ctr"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What can you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learn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 from Tan Dun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sym typeface="+mn-ea"/>
            </a:endParaRPr>
          </a:p>
          <a:p>
            <a:pPr indent="0" algn="ctr">
              <a:buNone/>
            </a:pP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359029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Further thinking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Box 3"/>
          <p:cNvSpPr txBox="1"/>
          <p:nvPr/>
        </p:nvSpPr>
        <p:spPr>
          <a:xfrm>
            <a:off x="0" y="1533525"/>
            <a:ext cx="12192000" cy="415417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art world is </a:t>
            </a: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 boundaries.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Be </a:t>
            </a: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 in</a:t>
            </a:r>
            <a:r>
              <a:rPr lang="en-US" altLang="zh-CN" sz="1800" dirty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sth. and get good </a:t>
            </a: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__________.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b="1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Work hard to achieve our dream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FontTx/>
              <a:buNone/>
            </a:pP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6425" y="1417003"/>
            <a:ext cx="1627188" cy="76993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EBF7"/>
                </a:solidFill>
              </a14:hiddenFill>
            </a:ext>
          </a:extLst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ithout</a:t>
            </a:r>
            <a:endParaRPr lang="zh-CN" altLang="en-US" sz="4400" dirty="0">
              <a:solidFill>
                <a:srgbClr val="0070C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9990" y="2798128"/>
            <a:ext cx="2386013" cy="76200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DEEBF7"/>
                </a:solidFill>
              </a14:hiddenFill>
            </a:ext>
          </a:extLst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nterested</a:t>
            </a:r>
            <a:endParaRPr lang="zh-CN" alt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05240" y="2766695"/>
            <a:ext cx="2286000" cy="768350"/>
          </a:xfrm>
          <a:prstGeom prst="rect">
            <a:avLst/>
          </a:prstGeom>
          <a:solidFill>
            <a:srgbClr val="DEEBF7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ducation</a:t>
            </a:r>
            <a:endParaRPr lang="zh-CN" altLang="en-US" sz="4400" b="1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02416" y="1466351"/>
            <a:ext cx="3989070" cy="1106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迷你简准圆" panose="03000509000000000000" pitchFamily="65" charset="-122"/>
                <a:ea typeface="迷你简准圆" panose="03000509000000000000" pitchFamily="65" charset="-122"/>
                <a:cs typeface="+mn-cs"/>
              </a:rPr>
              <a:t>THANK YOU</a:t>
            </a:r>
            <a:endParaRPr kumimoji="0" lang="en-US" altLang="zh-CN" sz="6600" b="1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迷你简准圆" panose="03000509000000000000" pitchFamily="65" charset="-122"/>
              <a:ea typeface="迷你简准圆" panose="03000509000000000000" pitchFamily="65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an Dun Oscar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5"/>
            <a:ext cx="12191365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谭盾水乐_标清(000000000-000130597)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237480" y="107315"/>
            <a:ext cx="5738495" cy="43935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" name="组合 19"/>
          <p:cNvGrpSpPr/>
          <p:nvPr/>
        </p:nvGrpSpPr>
        <p:grpSpPr>
          <a:xfrm>
            <a:off x="450850" y="4530725"/>
            <a:ext cx="11510010" cy="1586230"/>
            <a:chOff x="-10783376" y="4945183"/>
            <a:chExt cx="22455317" cy="1585940"/>
          </a:xfrm>
        </p:grpSpPr>
        <p:sp>
          <p:nvSpPr>
            <p:cNvPr id="41" name="文本框 9"/>
            <p:cNvSpPr txBox="1"/>
            <p:nvPr/>
          </p:nvSpPr>
          <p:spPr>
            <a:xfrm>
              <a:off x="-10783376" y="4945183"/>
              <a:ext cx="22455317" cy="15859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algn="ctr"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It’s made by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control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ling the speed of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water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flow</a:t>
              </a:r>
              <a:endPara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marL="0" lvl="0" indent="0" algn="ctr"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use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common objects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instead of musical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instruments </a:t>
              </a:r>
              <a:endPara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-6122800" y="5444836"/>
              <a:ext cx="9162545" cy="5891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(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控制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v.)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798455" y="5029199"/>
            <a:ext cx="4696482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水流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n.)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783215" y="5890259"/>
            <a:ext cx="4696482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乐器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n.)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42995" y="5798819"/>
            <a:ext cx="4696482" cy="589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ctr" defTabSz="914400" rtl="0" eaLnBrk="0" fontAlgn="base" latinLnBrk="0" hangingPunct="0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(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常见物体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n.)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1910" y="2222500"/>
            <a:ext cx="3340735" cy="2413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b="9138"/>
          <a:stretch>
            <a:fillRect/>
          </a:stretch>
        </p:blipFill>
        <p:spPr>
          <a:xfrm>
            <a:off x="893445" y="107950"/>
            <a:ext cx="2047875" cy="213423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1320" y="107950"/>
            <a:ext cx="2235200" cy="2133600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80000" showWhenStopped="1">
                <p:cTn id="3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678670" y="-91440"/>
            <a:ext cx="2513330" cy="1290320"/>
          </a:xfrm>
          <a:prstGeom prst="rect">
            <a:avLst/>
          </a:prstGeom>
        </p:spPr>
      </p:pic>
      <p:sp>
        <p:nvSpPr>
          <p:cNvPr id="9218" name="Rectangle 2"/>
          <p:cNvSpPr>
            <a:spLocks noGrp="1"/>
          </p:cNvSpPr>
          <p:nvPr/>
        </p:nvSpPr>
        <p:spPr>
          <a:xfrm>
            <a:off x="838092" y="-91989"/>
            <a:ext cx="10514231" cy="1325870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b="1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243" name="Rectangle 3"/>
          <p:cNvSpPr>
            <a:spLocks noGrp="1"/>
          </p:cNvSpPr>
          <p:nvPr/>
        </p:nvSpPr>
        <p:spPr>
          <a:xfrm>
            <a:off x="1011555" y="592455"/>
            <a:ext cx="10685145" cy="1685925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 b="1" i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Crouching Tiger, Hidden Dragon</a:t>
            </a: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endParaRPr lang="en-US" altLang="zh-CN" sz="4000" b="1" i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0245" name="Picture 5" descr="photo_24769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555" y="1630680"/>
            <a:ext cx="4490720" cy="429768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6170" y="1630680"/>
            <a:ext cx="4333240" cy="429831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43">
                                            <p:txEl>
                                              <p:charRg st="0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92075"/>
            <a:ext cx="204152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Lead-in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18" name="组合 19"/>
          <p:cNvGrpSpPr/>
          <p:nvPr/>
        </p:nvGrpSpPr>
        <p:grpSpPr>
          <a:xfrm>
            <a:off x="4541520" y="1240155"/>
            <a:ext cx="7650480" cy="2168525"/>
            <a:chOff x="-10783376" y="4945183"/>
            <a:chExt cx="22455317" cy="2168128"/>
          </a:xfrm>
        </p:grpSpPr>
        <p:sp>
          <p:nvSpPr>
            <p:cNvPr id="17422" name="文本框 9"/>
            <p:cNvSpPr txBox="1"/>
            <p:nvPr/>
          </p:nvSpPr>
          <p:spPr>
            <a:xfrm>
              <a:off x="-10783376" y="4945183"/>
              <a:ext cx="22455317" cy="21681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algn="ctr">
                <a:lnSpc>
                  <a:spcPct val="12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Each time a 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medal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was </a:t>
              </a:r>
              <a:r>
                <a:rPr lang="en-US" altLang="zh-CN" sz="3600" b="1" i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presented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to a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winner, 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the </a:t>
              </a:r>
              <a:r>
                <a:rPr lang="en-US" altLang="zh-CN" sz="3600" b="1" i="1" dirty="0">
                  <a:latin typeface="Calibri" panose="020F0502020204030204" pitchFamily="34" charset="0"/>
                  <a:ea typeface="宋体" panose="02010600030101010101" pitchFamily="2" charset="-122"/>
                </a:rPr>
                <a:t>award music 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was played.</a:t>
              </a:r>
              <a:endParaRPr lang="en-US" altLang="zh-CN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marL="0" lvl="0" indent="0" algn="ctr">
                <a:lnSpc>
                  <a:spcPct val="12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endPara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3882015" y="5409918"/>
              <a:ext cx="5280661" cy="5529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(</a:t>
              </a:r>
              <a:r>
                <a:rPr kumimoji="0" lang="zh-CN" altLang="en-US" sz="2400" b="1" i="1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颁发 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v.)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908810" y="372110"/>
            <a:ext cx="83566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600" b="1" dirty="0">
                <a:latin typeface="Calibri" panose="020F0502020204030204" pitchFamily="34" charset="0"/>
                <a:ea typeface="宋体" panose="02010600030101010101" pitchFamily="2" charset="-122"/>
              </a:rPr>
              <a:t>the </a:t>
            </a:r>
            <a:r>
              <a:rPr lang="en-US" altLang="zh-CN" sz="3600" b="1" i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award music </a:t>
            </a:r>
            <a:r>
              <a:rPr lang="en-US" altLang="zh-CN" sz="3600" b="1" i="1" dirty="0">
                <a:latin typeface="Calibri" panose="020F0502020204030204" pitchFamily="34" charset="0"/>
                <a:ea typeface="宋体" panose="02010600030101010101" pitchFamily="2" charset="-122"/>
              </a:rPr>
              <a:t>for</a:t>
            </a:r>
            <a:r>
              <a:rPr lang="en-US" altLang="zh-CN" sz="3600" b="1" i="1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Beijing 2008 Olympics</a:t>
            </a:r>
            <a:r>
              <a:rPr lang="en-US" altLang="zh-CN" sz="3600" b="1" dirty="0"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931795" y="155258"/>
            <a:ext cx="20821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0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（颁奖音乐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143750" y="1815783"/>
            <a:ext cx="17986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奖</a:t>
            </a:r>
            <a:r>
              <a:rPr kumimoji="0" lang="zh-CN" altLang="en-US" sz="2400" b="1" i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牌 </a:t>
            </a:r>
            <a:r>
              <a:rPr kumimoji="0" lang="en-US" altLang="zh-CN" sz="2400" b="1" i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n.</a:t>
            </a:r>
            <a:endParaRPr kumimoji="0" lang="en-US" altLang="zh-CN" sz="2400" b="1" i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40" name="组合 19"/>
          <p:cNvGrpSpPr/>
          <p:nvPr/>
        </p:nvGrpSpPr>
        <p:grpSpPr>
          <a:xfrm>
            <a:off x="0" y="4032885"/>
            <a:ext cx="7650480" cy="3081655"/>
            <a:chOff x="-10783376" y="4945183"/>
            <a:chExt cx="22455317" cy="3081091"/>
          </a:xfrm>
        </p:grpSpPr>
        <p:sp>
          <p:nvSpPr>
            <p:cNvPr id="41" name="文本框 9"/>
            <p:cNvSpPr txBox="1"/>
            <p:nvPr/>
          </p:nvSpPr>
          <p:spPr>
            <a:xfrm>
              <a:off x="-10783376" y="4945183"/>
              <a:ext cx="22455317" cy="30810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algn="ctr"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use 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traditional</a:t>
              </a: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Chinese music and the sounds of </a:t>
              </a:r>
              <a:r>
                <a:rPr lang="en-US" altLang="zh-CN" sz="3600" b="1" dirty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an ancient Chinese</a:t>
              </a:r>
              <a:r>
                <a:rPr lang="en-US" altLang="zh-CN" sz="3600" b="1" dirty="0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 bell </a:t>
              </a:r>
              <a:endParaRPr lang="en-US" altLang="zh-CN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marL="0" lvl="0" indent="0" algn="ctr"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in a Westrn style</a:t>
              </a:r>
              <a:endParaRPr lang="en-US" altLang="zh-CN" sz="3600" b="1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  <a:p>
              <a:pPr marL="0" lvl="0" indent="0" algn="ctr">
                <a:lnSpc>
                  <a:spcPct val="13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latin typeface="Calibri" panose="020F0502020204030204" pitchFamily="34" charset="0"/>
                  <a:ea typeface="宋体" panose="02010600030101010101" pitchFamily="2" charset="-122"/>
                </a:rPr>
                <a:t> </a:t>
              </a:r>
              <a:endParaRPr lang="zh-CN" altLang="en-US" sz="36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矩形 41"/>
            <p:cNvSpPr>
              <a:spLocks noChangeArrowheads="1"/>
            </p:cNvSpPr>
            <p:nvPr/>
          </p:nvSpPr>
          <p:spPr bwMode="auto">
            <a:xfrm>
              <a:off x="-9340777" y="5431504"/>
              <a:ext cx="9162545" cy="5891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3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(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传统的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adj.) 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" name="颁奖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91490" y="1082675"/>
            <a:ext cx="3871595" cy="26835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0480" y="3766185"/>
            <a:ext cx="4333875" cy="29464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33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940000">
            <a:off x="552467" y="1801368"/>
            <a:ext cx="3318751" cy="39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4511040" y="1996440"/>
            <a:ext cx="6903720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5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Tan is a great _________. He wrote the _____________ for the Beijing 2008 Olympic Games. Each time ___________________ to a winner, the award music was played.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84720" y="1996440"/>
            <a:ext cx="2606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composer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44640" y="2550160"/>
            <a:ext cx="2849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award music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44640" y="3674745"/>
            <a:ext cx="5819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 medal was presented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84720" y="1520825"/>
            <a:ext cx="2468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[kəm'pəʊzə]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1" name="爆炸形 2 20"/>
          <p:cNvSpPr/>
          <p:nvPr/>
        </p:nvSpPr>
        <p:spPr>
          <a:xfrm>
            <a:off x="7219315" y="3857625"/>
            <a:ext cx="4424680" cy="2374265"/>
          </a:xfrm>
          <a:prstGeom prst="irregularSeal2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World-famous!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612" name="组合 6"/>
          <p:cNvGrpSpPr/>
          <p:nvPr/>
        </p:nvGrpSpPr>
        <p:grpSpPr>
          <a:xfrm>
            <a:off x="10145784" y="82868"/>
            <a:ext cx="1825666" cy="1638300"/>
            <a:chOff x="182516" y="1566188"/>
            <a:chExt cx="1608138" cy="1638300"/>
          </a:xfrm>
        </p:grpSpPr>
        <p:pic>
          <p:nvPicPr>
            <p:cNvPr id="25618" name="图片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8400" t="53149" r="6950" b="3801"/>
            <a:stretch>
              <a:fillRect/>
            </a:stretch>
          </p:blipFill>
          <p:spPr>
            <a:xfrm>
              <a:off x="182516" y="1566188"/>
              <a:ext cx="1608138" cy="1638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9" name="Text Box 31">
              <a:hlinkClick r:id="" action="ppaction://noaction"/>
            </p:cNvPr>
            <p:cNvSpPr txBox="1"/>
            <p:nvPr/>
          </p:nvSpPr>
          <p:spPr>
            <a:xfrm>
              <a:off x="297957" y="1769487"/>
              <a:ext cx="1436944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0070C0"/>
                  </a:solidFill>
                  <a:latin typeface="Comic Sans MS" panose="030F0702030302020204" charset="0"/>
                  <a:ea typeface="宋体" panose="02010600030101010101" pitchFamily="2" charset="-122"/>
                </a:rPr>
                <a:t>Para.1</a:t>
              </a:r>
              <a:endParaRPr lang="en-US" altLang="zh-CN" sz="36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0" y="0"/>
            <a:ext cx="329692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Introduction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5" y="810260"/>
            <a:ext cx="9311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charset="0"/>
              </a:rPr>
              <a:t>Read and fill in the blanks</a:t>
            </a:r>
            <a:endParaRPr lang="en-US" altLang="zh-CN" sz="3200" b="1">
              <a:solidFill>
                <a:srgbClr val="0000FF"/>
              </a:solidFill>
              <a:latin typeface="Comic Sans MS" panose="030F0702030302020204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1" grpId="0" bldLvl="0" animBg="1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 rot="20460000">
            <a:off x="10484485" y="358140"/>
            <a:ext cx="1687195" cy="979170"/>
          </a:xfrm>
          <a:prstGeom prst="rect">
            <a:avLst/>
          </a:prstGeom>
        </p:spPr>
      </p:pic>
      <p:sp>
        <p:nvSpPr>
          <p:cNvPr id="11277" name="TextBox 16"/>
          <p:cNvSpPr/>
          <p:nvPr/>
        </p:nvSpPr>
        <p:spPr>
          <a:xfrm>
            <a:off x="4224338" y="5540693"/>
            <a:ext cx="3076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Won an Oscar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1278" name="TextBox 17"/>
          <p:cNvSpPr/>
          <p:nvPr/>
        </p:nvSpPr>
        <p:spPr>
          <a:xfrm>
            <a:off x="2770188" y="6015990"/>
            <a:ext cx="59832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  <a:hlinkClick r:id="rId3" action="ppaction://hlinkfile"/>
              </a:rPr>
              <a:t>Crouching Tiger, Hidden Dragon</a:t>
            </a:r>
            <a:endParaRPr lang="en-US" altLang="zh-CN" sz="3200" b="1" i="1" dirty="0">
              <a:solidFill>
                <a:srgbClr val="FF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645541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Tan's educational experiences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25612" name="组合 6"/>
          <p:cNvGrpSpPr/>
          <p:nvPr/>
        </p:nvGrpSpPr>
        <p:grpSpPr>
          <a:xfrm>
            <a:off x="6859024" y="-80962"/>
            <a:ext cx="1825666" cy="1638300"/>
            <a:chOff x="182516" y="1566188"/>
            <a:chExt cx="1608138" cy="1638300"/>
          </a:xfrm>
        </p:grpSpPr>
        <p:pic>
          <p:nvPicPr>
            <p:cNvPr id="25618" name="图片 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8400" t="53149" r="6950" b="3801"/>
            <a:stretch>
              <a:fillRect/>
            </a:stretch>
          </p:blipFill>
          <p:spPr>
            <a:xfrm>
              <a:off x="182516" y="1566188"/>
              <a:ext cx="1608138" cy="16383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 Box 31">
              <a:hlinkClick r:id="" action="ppaction://noaction"/>
            </p:cNvPr>
            <p:cNvSpPr txBox="1"/>
            <p:nvPr/>
          </p:nvSpPr>
          <p:spPr>
            <a:xfrm>
              <a:off x="297957" y="1769487"/>
              <a:ext cx="1436944" cy="645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l"/>
                <a:defRPr kumimoji="1" sz="20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n"/>
                <a:defRPr kumimoji="1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u"/>
                <a:defRPr kumimoji="1" sz="16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–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kumimoji="1" sz="1400">
                  <a:solidFill>
                    <a:schemeClr val="tx1"/>
                  </a:solidFill>
                  <a:latin typeface="+mn-lt"/>
                  <a:ea typeface="+mn-ea"/>
                  <a:cs typeface="黑体" panose="02010609060101010101" pitchFamily="49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rgbClr val="0070C0"/>
                  </a:solidFill>
                  <a:latin typeface="Comic Sans MS" panose="030F0702030302020204" charset="0"/>
                  <a:ea typeface="宋体" panose="02010600030101010101" pitchFamily="2" charset="-122"/>
                </a:rPr>
                <a:t>Para.3</a:t>
              </a:r>
              <a:endParaRPr lang="en-US" altLang="zh-CN" sz="3600" b="1" dirty="0">
                <a:solidFill>
                  <a:srgbClr val="0070C0"/>
                </a:solidFill>
                <a:latin typeface="Comic Sans MS" panose="030F070203030202020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276860" y="601345"/>
            <a:ext cx="8408035" cy="76390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rPr>
              <a:t>Read and fill in the form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5"/>
            </p:custDataLst>
          </p:nvPr>
        </p:nvGraphicFramePr>
        <p:xfrm>
          <a:off x="603885" y="1557020"/>
          <a:ext cx="10135235" cy="42195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06800"/>
                <a:gridCol w="3789680"/>
                <a:gridCol w="2738755"/>
              </a:tblGrid>
              <a:tr h="1010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When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Where</a:t>
                      </a:r>
                      <a:endParaRPr lang="en-US" altLang="zh-CN" sz="32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200"/>
                        <a:t>What</a:t>
                      </a:r>
                      <a:endParaRPr lang="en-US" altLang="zh-CN" sz="3200"/>
                    </a:p>
                  </a:txBody>
                  <a:tcPr/>
                </a:tc>
              </a:tr>
              <a:tr h="101028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 b="0"/>
                        <a:t>/</a:t>
                      </a:r>
                      <a:endParaRPr lang="en-US" altLang="zh-CN" sz="3600" b="0"/>
                    </a:p>
                  </a:txBody>
                  <a:tcPr/>
                </a:tc>
              </a:tr>
              <a:tr h="1010285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0070C0"/>
                        </a:solidFill>
                      </a:endParaRPr>
                    </a:p>
                    <a:p>
                      <a:pPr algn="ctr">
                        <a:buNone/>
                      </a:pPr>
                      <a:endParaRPr lang="en-US" altLang="zh-CN" sz="2400" b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5988685" y="2154555"/>
            <a:ext cx="21939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tx1"/>
                </a:solidFill>
              </a:rPr>
              <a:t>/</a:t>
            </a:r>
            <a:r>
              <a:rPr lang="zh-CN" altLang="en-US" b="1">
                <a:solidFill>
                  <a:schemeClr val="tx1"/>
                </a:solidFill>
              </a:rPr>
              <a:t>kənˈsɜːvət(ə)ri</a:t>
            </a:r>
            <a:r>
              <a:rPr lang="en-US" altLang="zh-CN" b="1">
                <a:solidFill>
                  <a:schemeClr val="tx1"/>
                </a:solidFill>
              </a:rPr>
              <a:t>/</a:t>
            </a:r>
            <a:endParaRPr lang="en-US" altLang="zh-CN" b="1">
              <a:solidFill>
                <a:schemeClr val="tx1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5330825" y="4918710"/>
            <a:ext cx="356870" cy="581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657590" y="6204585"/>
            <a:ext cx="15411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《卧虎藏龙》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402080" y="2823845"/>
            <a:ext cx="17678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In 1978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725" y="3712210"/>
            <a:ext cx="28771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2800">
                <a:solidFill>
                  <a:srgbClr val="FF0000"/>
                </a:solidFill>
                <a:sym typeface="+mn-ea"/>
              </a:rPr>
              <a:t>In 1986 (Eight years later</a:t>
            </a:r>
            <a:endParaRPr lang="en-US" altLang="zh-CN" sz="2800">
              <a:solidFill>
                <a:srgbClr val="FF0000"/>
              </a:solidFill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30345" y="2581910"/>
            <a:ext cx="4131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2400">
                <a:solidFill>
                  <a:srgbClr val="0070C0"/>
                </a:solidFill>
                <a:sym typeface="+mn-ea"/>
              </a:rPr>
              <a:t>The Central Conservatory of Music in Beijing</a:t>
            </a:r>
            <a:endParaRPr lang="en-US" altLang="zh-CN" sz="2400">
              <a:solidFill>
                <a:srgbClr val="0070C0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30345" y="3909695"/>
            <a:ext cx="4131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2400">
                <a:solidFill>
                  <a:srgbClr val="0070C0"/>
                </a:solidFill>
                <a:sym typeface="+mn-ea"/>
              </a:rPr>
              <a:t>In the USA </a:t>
            </a:r>
            <a:endParaRPr lang="en-US" altLang="zh-CN" sz="2400">
              <a:solidFill>
                <a:srgbClr val="0070C0"/>
              </a:solidFill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27010" y="3448685"/>
            <a:ext cx="3013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None/>
            </a:pPr>
            <a:r>
              <a:rPr lang="en-US" altLang="zh-CN" sz="2400">
                <a:sym typeface="+mn-ea"/>
              </a:rPr>
              <a:t>Got to know great </a:t>
            </a:r>
            <a:r>
              <a:rPr lang="en-US" altLang="zh-CN" sz="2400">
                <a:solidFill>
                  <a:srgbClr val="0070C0"/>
                </a:solidFill>
                <a:sym typeface="+mn-ea"/>
              </a:rPr>
              <a:t>musicians</a:t>
            </a:r>
            <a:r>
              <a:rPr lang="en-US" altLang="zh-CN" sz="2400">
                <a:sym typeface="+mn-ea"/>
              </a:rPr>
              <a:t> from around the world</a:t>
            </a:r>
            <a:endParaRPr lang="en-US" altLang="zh-CN" sz="2400">
              <a:solidFill>
                <a:srgbClr val="0070C0"/>
              </a:solidFill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78" grpId="0"/>
      <p:bldP spid="17" grpId="0"/>
      <p:bldP spid="9" grpId="0"/>
      <p:bldP spid="13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8910" y="740410"/>
            <a:ext cx="11787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charset="0"/>
              </a:rPr>
              <a:t>Try to retell the article in sentence</a:t>
            </a:r>
            <a:endParaRPr lang="en-US" altLang="zh-CN" sz="3200" b="1">
              <a:solidFill>
                <a:srgbClr val="0000FF"/>
              </a:solidFill>
              <a:latin typeface="Comic Sans MS" panose="030F0702030302020204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640080" y="1427480"/>
          <a:ext cx="10382885" cy="615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2980"/>
                <a:gridCol w="6859905"/>
              </a:tblGrid>
              <a:tr h="94488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</a:rPr>
                        <a:t>Tan Dun is a world-famous musician/composer. He was born in... When ...  </a:t>
                      </a:r>
                      <a:endParaRPr lang="en-US" altLang="zh-CN" sz="2800"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0756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Childhood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</a:rPr>
                        <a:t>①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born in 1958, in central Hunan, China.</a:t>
                      </a:r>
                      <a:endParaRPr lang="en-US" altLang="zh-CN" sz="2400" b="0">
                        <a:latin typeface="Times New Roman" panose="02020603050405020304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</a:rPr>
                        <a:t>②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</a:rPr>
                        <a:t>be 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interest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sym typeface="+mn-ea"/>
                        </a:rPr>
                        <a:t>ed in... 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nature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sym typeface="+mn-ea"/>
                        </a:rPr>
                        <a:t>...</a:t>
                      </a:r>
                      <a:endParaRPr lang="en-US" altLang="zh-CN" sz="2400" b="0">
                        <a:latin typeface="Times New Roman" panose="02020603050405020304" pitchFamily="18" charset="0"/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sym typeface="+mn-ea"/>
                        </a:rPr>
                        <a:t>③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sym typeface="+mn-ea"/>
                        </a:rPr>
                        <a:t>make music 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with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sym typeface="+mn-ea"/>
                        </a:rPr>
                        <a:t>...</a:t>
                      </a:r>
                      <a:r>
                        <a:rPr lang="en-US" altLang="zh-CN" sz="24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sym typeface="+mn-ea"/>
                        </a:rPr>
                        <a:t>instead of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sym typeface="+mn-ea"/>
                        </a:rPr>
                        <a:t>...</a:t>
                      </a:r>
                      <a:endParaRPr lang="en-US" altLang="zh-CN" sz="24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Education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①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in 1978,...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</a:rPr>
                        <a:t>②</a:t>
                      </a: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in 1986,...</a:t>
                      </a:r>
                      <a:endParaRPr lang="zh-CN" altLang="en-US" sz="2800" b="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Music works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i="1">
                          <a:latin typeface="Times New Roman" panose="02020603050405020304" pitchFamily="18" charset="0"/>
                          <a:sym typeface="+mn-ea"/>
                        </a:rPr>
                        <a:t>... 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best known for </a:t>
                      </a:r>
                      <a:r>
                        <a:rPr lang="en-US" altLang="zh-CN" sz="2800" b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...</a:t>
                      </a:r>
                      <a:endParaRPr lang="en-US" altLang="zh-CN" sz="28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Achievements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0">
                          <a:latin typeface="Times New Roman" panose="02020603050405020304" pitchFamily="18" charset="0"/>
                        </a:rPr>
                        <a:t>help build...between ... 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successfully...</a:t>
                      </a:r>
                      <a:endParaRPr lang="en-US" altLang="zh-CN" sz="28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70C0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Music style</a:t>
                      </a:r>
                      <a:endParaRPr lang="en-US" altLang="zh-CN" sz="2800" b="1">
                        <a:solidFill>
                          <a:srgbClr val="0070C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mix </a:t>
                      </a: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... all together to...</a:t>
                      </a:r>
                      <a:r>
                        <a:rPr lang="en-US" altLang="zh-CN" sz="28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</a:rPr>
                        <a:t>a new type</a:t>
                      </a:r>
                      <a:r>
                        <a:rPr lang="en-US" altLang="zh-CN" sz="2800">
                          <a:latin typeface="Times New Roman" panose="02020603050405020304" pitchFamily="18" charset="0"/>
                        </a:rPr>
                        <a:t>...</a:t>
                      </a:r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810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</a:rPr>
                        <a:t>As he said, his music is to dream without boundaries. How ... he is!</a:t>
                      </a:r>
                      <a:endParaRPr lang="en-US" altLang="zh-CN" sz="2800" b="1">
                        <a:latin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0"/>
            <a:ext cx="499745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Post-reading: 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solo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work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678670" y="-91440"/>
            <a:ext cx="2513330" cy="1290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215" y="955040"/>
            <a:ext cx="4076065" cy="53295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4" name="椭圆 13"/>
          <p:cNvSpPr/>
          <p:nvPr/>
        </p:nvSpPr>
        <p:spPr>
          <a:xfrm>
            <a:off x="323215" y="2292985"/>
            <a:ext cx="1958340" cy="327406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5159" name="Group 70"/>
          <p:cNvGrpSpPr/>
          <p:nvPr/>
        </p:nvGrpSpPr>
        <p:grpSpPr>
          <a:xfrm rot="0">
            <a:off x="7219950" y="2985135"/>
            <a:ext cx="2216150" cy="712470"/>
            <a:chOff x="2744" y="1933"/>
            <a:chExt cx="1361" cy="499"/>
          </a:xfrm>
        </p:grpSpPr>
        <p:sp>
          <p:nvSpPr>
            <p:cNvPr id="5160" name="Oval 71"/>
            <p:cNvSpPr/>
            <p:nvPr/>
          </p:nvSpPr>
          <p:spPr>
            <a:xfrm>
              <a:off x="2744" y="1933"/>
              <a:ext cx="1361" cy="499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p>
              <a:endParaRPr lang="zh-CN" altLang="en-US" sz="2000" dirty="0">
                <a:ln>
                  <a:noFill/>
                </a:ln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5161" name="Rectangle 72"/>
            <p:cNvSpPr/>
            <p:nvPr/>
          </p:nvSpPr>
          <p:spPr>
            <a:xfrm>
              <a:off x="2866" y="1984"/>
              <a:ext cx="1133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Comic Sans MS" panose="030F0702030302020204" charset="0"/>
                  <a:cs typeface="Comic Sans MS" panose="030F0702030302020204" charset="0"/>
                </a:rPr>
                <a:t>Tan Dun</a:t>
              </a:r>
              <a:endParaRPr lang="en-US" altLang="zh-CN" sz="32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  <p:grpSp>
        <p:nvGrpSpPr>
          <p:cNvPr id="13" name="Group 133"/>
          <p:cNvGrpSpPr/>
          <p:nvPr/>
        </p:nvGrpSpPr>
        <p:grpSpPr>
          <a:xfrm rot="0">
            <a:off x="9195160" y="3513263"/>
            <a:ext cx="2757631" cy="1704166"/>
            <a:chOff x="4347" y="-296"/>
            <a:chExt cx="1459" cy="1671"/>
          </a:xfrm>
        </p:grpSpPr>
        <p:grpSp>
          <p:nvGrpSpPr>
            <p:cNvPr id="5154" name="Group 110"/>
            <p:cNvGrpSpPr/>
            <p:nvPr/>
          </p:nvGrpSpPr>
          <p:grpSpPr>
            <a:xfrm>
              <a:off x="4717" y="635"/>
              <a:ext cx="1089" cy="740"/>
              <a:chOff x="4332" y="499"/>
              <a:chExt cx="1089" cy="740"/>
            </a:xfrm>
          </p:grpSpPr>
          <p:sp>
            <p:nvSpPr>
              <p:cNvPr id="5156" name="Oval 100"/>
              <p:cNvSpPr/>
              <p:nvPr/>
            </p:nvSpPr>
            <p:spPr>
              <a:xfrm>
                <a:off x="4332" y="499"/>
                <a:ext cx="1089" cy="740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p>
                <a:endParaRPr lang="zh-CN" altLang="en-US" sz="2000" dirty="0">
                  <a:ln>
                    <a:noFill/>
                  </a:ln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  <p:sp>
            <p:nvSpPr>
              <p:cNvPr id="5157" name="Rectangle 101"/>
              <p:cNvSpPr/>
              <p:nvPr/>
            </p:nvSpPr>
            <p:spPr>
              <a:xfrm>
                <a:off x="4400" y="499"/>
                <a:ext cx="1021" cy="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ln>
                      <a:noFill/>
                    </a:ln>
                    <a:solidFill>
                      <a:srgbClr val="9900CC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music</a:t>
                </a:r>
                <a:r>
                  <a:rPr lang="en-US" altLang="zh-CN" sz="3200" b="1">
                    <a:ln>
                      <a:noFill/>
                    </a:ln>
                    <a:solidFill>
                      <a:srgbClr val="FF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ian</a:t>
                </a:r>
                <a:endParaRPr lang="en-US" altLang="zh-CN" sz="3200" b="1">
                  <a:ln>
                    <a:noFill/>
                  </a:ln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</p:grpSp>
        <p:sp>
          <p:nvSpPr>
            <p:cNvPr id="5155" name="Line 102"/>
            <p:cNvSpPr/>
            <p:nvPr/>
          </p:nvSpPr>
          <p:spPr>
            <a:xfrm>
              <a:off x="4347" y="-296"/>
              <a:ext cx="438" cy="109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grpSp>
        <p:nvGrpSpPr>
          <p:cNvPr id="17" name="Group 134"/>
          <p:cNvGrpSpPr/>
          <p:nvPr/>
        </p:nvGrpSpPr>
        <p:grpSpPr>
          <a:xfrm rot="0">
            <a:off x="6289068" y="1097521"/>
            <a:ext cx="5125886" cy="1921383"/>
            <a:chOff x="3475" y="2851"/>
            <a:chExt cx="2484" cy="1210"/>
          </a:xfrm>
        </p:grpSpPr>
        <p:sp>
          <p:nvSpPr>
            <p:cNvPr id="5146" name="Line 84"/>
            <p:cNvSpPr/>
            <p:nvPr/>
          </p:nvSpPr>
          <p:spPr>
            <a:xfrm>
              <a:off x="4433" y="3374"/>
              <a:ext cx="73" cy="68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grpSp>
          <p:nvGrpSpPr>
            <p:cNvPr id="5147" name="Group 118"/>
            <p:cNvGrpSpPr/>
            <p:nvPr/>
          </p:nvGrpSpPr>
          <p:grpSpPr>
            <a:xfrm>
              <a:off x="3475" y="2851"/>
              <a:ext cx="2484" cy="499"/>
              <a:chOff x="3520" y="2805"/>
              <a:chExt cx="2484" cy="499"/>
            </a:xfrm>
          </p:grpSpPr>
          <p:sp>
            <p:nvSpPr>
              <p:cNvPr id="5148" name="Oval 116"/>
              <p:cNvSpPr/>
              <p:nvPr/>
            </p:nvSpPr>
            <p:spPr>
              <a:xfrm>
                <a:off x="3520" y="2805"/>
                <a:ext cx="1976" cy="499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p>
                <a:endParaRPr lang="zh-CN" altLang="en-US" sz="2000" dirty="0">
                  <a:ln>
                    <a:noFill/>
                  </a:ln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  <p:sp>
            <p:nvSpPr>
              <p:cNvPr id="5149" name="Rectangle 117"/>
              <p:cNvSpPr/>
              <p:nvPr/>
            </p:nvSpPr>
            <p:spPr>
              <a:xfrm>
                <a:off x="3598" y="2805"/>
                <a:ext cx="2406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ln>
                      <a:noFill/>
                    </a:ln>
                    <a:solidFill>
                      <a:srgbClr val="9900CC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a win</a:t>
                </a:r>
                <a:r>
                  <a:rPr lang="en-US" altLang="zh-CN" sz="3200" b="1">
                    <a:ln>
                      <a:noFill/>
                    </a:ln>
                    <a:solidFill>
                      <a:srgbClr val="FF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ner </a:t>
                </a:r>
                <a:r>
                  <a:rPr lang="en-US" altLang="zh-CN" sz="3200" b="1">
                    <a:ln>
                      <a:noFill/>
                    </a:ln>
                    <a:solidFill>
                      <a:srgbClr val="7030A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of Oscar</a:t>
                </a:r>
                <a:endParaRPr lang="en-US" altLang="zh-CN" sz="3200" b="1">
                  <a:ln>
                    <a:noFill/>
                  </a:ln>
                  <a:solidFill>
                    <a:srgbClr val="7030A0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</p:grpSp>
      </p:grpSp>
      <p:grpSp>
        <p:nvGrpSpPr>
          <p:cNvPr id="5" name="Group 133"/>
          <p:cNvGrpSpPr/>
          <p:nvPr/>
        </p:nvGrpSpPr>
        <p:grpSpPr>
          <a:xfrm rot="0">
            <a:off x="4549140" y="3513455"/>
            <a:ext cx="2869565" cy="1290320"/>
            <a:chOff x="4671" y="-15"/>
            <a:chExt cx="1518" cy="950"/>
          </a:xfrm>
        </p:grpSpPr>
        <p:grpSp>
          <p:nvGrpSpPr>
            <p:cNvPr id="7" name="Group 110"/>
            <p:cNvGrpSpPr/>
            <p:nvPr/>
          </p:nvGrpSpPr>
          <p:grpSpPr>
            <a:xfrm>
              <a:off x="4671" y="428"/>
              <a:ext cx="1191" cy="507"/>
              <a:chOff x="4286" y="292"/>
              <a:chExt cx="1191" cy="507"/>
            </a:xfrm>
          </p:grpSpPr>
          <p:sp>
            <p:nvSpPr>
              <p:cNvPr id="9" name="Oval 100"/>
              <p:cNvSpPr/>
              <p:nvPr/>
            </p:nvSpPr>
            <p:spPr>
              <a:xfrm>
                <a:off x="4286" y="300"/>
                <a:ext cx="1191" cy="499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p>
                <a:endParaRPr lang="zh-CN" altLang="en-US" sz="2000" dirty="0">
                  <a:ln>
                    <a:noFill/>
                  </a:ln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  <p:sp>
            <p:nvSpPr>
              <p:cNvPr id="10" name="Rectangle 101"/>
              <p:cNvSpPr/>
              <p:nvPr/>
            </p:nvSpPr>
            <p:spPr>
              <a:xfrm>
                <a:off x="4354" y="292"/>
                <a:ext cx="1123" cy="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lt1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3200" b="1">
                    <a:ln>
                      <a:noFill/>
                    </a:ln>
                    <a:solidFill>
                      <a:srgbClr val="9900CC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compos</a:t>
                </a:r>
                <a:r>
                  <a:rPr lang="en-US" altLang="zh-CN" sz="3200" b="1">
                    <a:ln>
                      <a:noFill/>
                    </a:ln>
                    <a:solidFill>
                      <a:srgbClr val="FF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er</a:t>
                </a:r>
                <a:endParaRPr lang="en-US" altLang="zh-CN" sz="3200" b="1">
                  <a:ln>
                    <a:noFill/>
                  </a:ln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</p:grpSp>
        <p:sp>
          <p:nvSpPr>
            <p:cNvPr id="11" name="Line 102"/>
            <p:cNvSpPr/>
            <p:nvPr/>
          </p:nvSpPr>
          <p:spPr>
            <a:xfrm flipV="1">
              <a:off x="5677" y="-15"/>
              <a:ext cx="512" cy="50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3" name="圆角矩形标注 2"/>
          <p:cNvSpPr/>
          <p:nvPr/>
        </p:nvSpPr>
        <p:spPr>
          <a:xfrm>
            <a:off x="6208395" y="4916805"/>
            <a:ext cx="3740150" cy="1656080"/>
          </a:xfrm>
          <a:prstGeom prst="wedgeRoundRectCallout">
            <a:avLst>
              <a:gd name="adj1" fmla="val -35348"/>
              <a:gd name="adj2" fmla="val -68558"/>
              <a:gd name="adj3" fmla="val 16667"/>
            </a:avLst>
          </a:prstGeom>
          <a:solidFill>
            <a:srgbClr val="FF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80000"/>
              </a:lnSpc>
            </a:pP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 person who writes _______</a:t>
            </a:r>
            <a:endParaRPr lang="en-US" altLang="zh-CN" sz="40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7844790" y="5567045"/>
            <a:ext cx="1833563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music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7173" grpId="0" bldLvl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 rot="20460000">
            <a:off x="9265285" y="283845"/>
            <a:ext cx="2902585" cy="1490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5585" y="810260"/>
            <a:ext cx="93116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0000FF"/>
                </a:solidFill>
                <a:latin typeface="Comic Sans MS" panose="030F0702030302020204" charset="0"/>
              </a:rPr>
              <a:t>Read the article and match the main idea of each part.</a:t>
            </a:r>
            <a:endParaRPr lang="en-US" altLang="zh-CN" sz="3200" b="1">
              <a:solidFill>
                <a:srgbClr val="0000FF"/>
              </a:solidFill>
              <a:latin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2265" y="2328545"/>
            <a:ext cx="11287760" cy="3170890"/>
          </a:xfrm>
          <a:prstGeom prst="roundRect">
            <a:avLst/>
          </a:prstGeom>
          <a:solidFill>
            <a:srgbClr val="FAEEDD"/>
          </a:solidFill>
        </p:spPr>
        <p:txBody>
          <a:bodyPr wrap="square" rtlCol="0">
            <a:spAutoFit/>
          </a:bodyPr>
          <a:p>
            <a:r>
              <a:rPr lang="en-US" altLang="zh-CN" sz="3600" b="1">
                <a:latin typeface="Times New Roman" panose="02020603050405020304" pitchFamily="18" charset="0"/>
              </a:rPr>
              <a:t>Para 1             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a. the music --- water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Para2-3          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 b. a composer---Tan Dun</a:t>
            </a:r>
            <a:endParaRPr lang="en-US" altLang="zh-CN" sz="3600" b="1"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Para4               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c</a:t>
            </a:r>
            <a:r>
              <a:rPr lang="en-US" altLang="zh-CN" sz="3600" b="1">
                <a:latin typeface="Times New Roman" panose="02020603050405020304" pitchFamily="18" charset="0"/>
                <a:sym typeface="+mn-ea"/>
              </a:rPr>
              <a:t>. his life experiences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Para5-6            d. musical style and achievements</a:t>
            </a:r>
            <a:endParaRPr lang="en-US" altLang="zh-CN" sz="3600" b="1">
              <a:latin typeface="Times New Roman" panose="02020603050405020304" pitchFamily="18" charset="0"/>
            </a:endParaRPr>
          </a:p>
          <a:p>
            <a:r>
              <a:rPr lang="en-US" altLang="zh-CN" sz="3600" b="1">
                <a:latin typeface="Times New Roman" panose="02020603050405020304" pitchFamily="18" charset="0"/>
              </a:rPr>
              <a:t>           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131060" y="4483735"/>
            <a:ext cx="1205865" cy="3492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74520" y="2846705"/>
            <a:ext cx="1504950" cy="52514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-30480" y="-92075"/>
            <a:ext cx="3296920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While-reading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131060" y="3405505"/>
            <a:ext cx="1121410" cy="459105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1845945" y="2934970"/>
            <a:ext cx="1561465" cy="92964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276860" y="601345"/>
            <a:ext cx="8408035" cy="76390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rPr>
              <a:t>Read para 1 and fill in the blanks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511746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composer——Tan Dun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940000">
            <a:off x="552467" y="1801368"/>
            <a:ext cx="3318751" cy="39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文本框 2"/>
          <p:cNvSpPr txBox="1"/>
          <p:nvPr/>
        </p:nvSpPr>
        <p:spPr>
          <a:xfrm>
            <a:off x="4511040" y="1996440"/>
            <a:ext cx="6903720" cy="3553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5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Tan is a great _________. He wrote the _____________ for the Beijing 2008 Olympic Games. Each time ___________________ to a winner, the award music was played.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84720" y="1996440"/>
            <a:ext cx="2606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composer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4640" y="2550160"/>
            <a:ext cx="2849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award music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44640" y="3674745"/>
            <a:ext cx="5819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 medal was presented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84720" y="1520825"/>
            <a:ext cx="2468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3200" b="1">
                <a:latin typeface="Times New Roman" panose="02020603050405020304" pitchFamily="18" charset="0"/>
              </a:rPr>
              <a:t>[kəm'pəʊzə]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6"/>
          <p:cNvSpPr>
            <a:spLocks noChangeArrowheads="1"/>
          </p:cNvSpPr>
          <p:nvPr/>
        </p:nvSpPr>
        <p:spPr bwMode="auto">
          <a:xfrm>
            <a:off x="276860" y="601345"/>
            <a:ext cx="8408035" cy="763905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+mn-cs"/>
              </a:rPr>
              <a:t>Read para 2-3 and fill in the form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464883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Tan's </a:t>
            </a:r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life experiences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1"/>
            </p:custDataLst>
          </p:nvPr>
        </p:nvGraphicFramePr>
        <p:xfrm>
          <a:off x="609600" y="1546225"/>
          <a:ext cx="10687685" cy="4963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26485"/>
                <a:gridCol w="7061200"/>
              </a:tblGrid>
              <a:tr h="7562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 of birth</a:t>
                      </a:r>
                      <a:endParaRPr lang="en-US" altLang="zh-CN" sz="2800" b="1">
                        <a:uFillTx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353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Place of birth</a:t>
                      </a: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464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Interest(s)</a:t>
                      </a:r>
                      <a:endParaRPr lang="en-US" altLang="zh-CN" sz="28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359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Job</a:t>
                      </a: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9766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Education</a:t>
                      </a:r>
                      <a:endParaRPr lang="en-US" altLang="zh-CN" sz="28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359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Best known for</a:t>
                      </a:r>
                      <a:endParaRPr lang="en-US" altLang="zh-C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4458335" y="1722120"/>
            <a:ext cx="30740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1958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58335" y="2324100"/>
            <a:ext cx="4784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Central Hunan, China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1360" y="2866390"/>
            <a:ext cx="335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music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41520" y="3459480"/>
            <a:ext cx="24466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composer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97985" y="4027805"/>
            <a:ext cx="72313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studies music at a university in ____________ 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went on to study in the ____________</a:t>
            </a:r>
            <a:r>
              <a:rPr lang="en-US" altLang="zh-CN" sz="2800" b="1" u="sng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u="sng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55075" y="4051300"/>
            <a:ext cx="2748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Beijing, in 1978  </a:t>
            </a:r>
            <a:endParaRPr lang="en-US" altLang="zh-CN" sz="2800" b="1">
              <a:solidFill>
                <a:srgbClr val="0070C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23200" y="4512945"/>
            <a:ext cx="3121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</a:rPr>
              <a:t>USA, in 1986</a:t>
            </a:r>
            <a:endParaRPr lang="en-US" altLang="zh-CN" sz="28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97985" y="4995545"/>
            <a:ext cx="6901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winning an ______ for the music in a film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24245" y="4995545"/>
            <a:ext cx="1291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70C0"/>
                </a:solidFill>
                <a:latin typeface="Times New Roman" panose="02020603050405020304" pitchFamily="18" charset="0"/>
              </a:rPr>
              <a:t>Oscar</a:t>
            </a:r>
            <a:endParaRPr lang="en-US" altLang="zh-CN" sz="28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6" grpId="0"/>
      <p:bldP spid="27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 txBox="1"/>
          <p:nvPr/>
        </p:nvSpPr>
        <p:spPr>
          <a:xfrm>
            <a:off x="530860" y="1421130"/>
            <a:ext cx="8123555" cy="446214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    Suppose </a:t>
            </a: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Tan Dun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 will come to our class, we will have a</a:t>
            </a:r>
            <a:r>
              <a:rPr lang="en-US" altLang="zh-CN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n</a:t>
            </a:r>
            <a:r>
              <a:rPr lang="zh-CN" altLang="en-US" sz="3200" b="1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</a:rPr>
              <a:t> interview.</a:t>
            </a:r>
            <a:endParaRPr lang="zh-CN" altLang="en-US" sz="3200" b="1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i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One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student is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Tan Dun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and </a:t>
            </a:r>
            <a:r>
              <a:rPr lang="zh-CN" altLang="en-US" sz="3200" b="1" i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 other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students will </a:t>
            </a:r>
            <a:r>
              <a:rPr lang="zh-CN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ask him 2-3 questions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about 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his </a:t>
            </a:r>
            <a:r>
              <a:rPr lang="zh-CN" altLang="en-US" sz="32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life and work. </a:t>
            </a:r>
            <a:endParaRPr lang="zh-CN" altLang="en-US" sz="3200" b="1" i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0725" name="图片 1" descr="fc1f4134970a304ee5a76348d1c8a786c8175cff.gif"/>
          <p:cNvPicPr>
            <a:picLocks noChangeAspect="1"/>
          </p:cNvPicPr>
          <p:nvPr/>
        </p:nvPicPr>
        <p:blipFill>
          <a:blip r:embed="rId1"/>
          <a:srcRect l="39836" t="19328" r="29831"/>
          <a:stretch>
            <a:fillRect/>
          </a:stretch>
        </p:blipFill>
        <p:spPr>
          <a:xfrm>
            <a:off x="8374380" y="2164715"/>
            <a:ext cx="2562860" cy="3718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997" name="图片 2" descr="tim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3545" y="4859020"/>
            <a:ext cx="5763895" cy="1998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283400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Pair work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22529"/>
          <p:cNvSpPr>
            <a:spLocks noGrp="1"/>
          </p:cNvSpPr>
          <p:nvPr/>
        </p:nvSpPr>
        <p:spPr>
          <a:xfrm>
            <a:off x="274955" y="798195"/>
            <a:ext cx="11642090" cy="6264275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S1: 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Hello, Mr.</a:t>
            </a: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Tan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 We're glad to invite you to our classroom to have an interview.</a:t>
            </a: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Thanks for your invitation. I hope I can help you.</a:t>
            </a: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S2: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Ok, let's start....      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(Choose 2-3 questions)</a:t>
            </a: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1)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How old are you?  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2)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Where did you come from?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lang="zh-CN" altLang="en-US" sz="3200" b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 3)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What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are you intereted in?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5) What did you make music with?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3448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</a:t>
            </a:r>
            <a:r>
              <a:rPr lang="zh-CN" altLang="en-US" sz="3200" b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sym typeface="+mn-ea"/>
              </a:rPr>
              <a:t>4)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When did 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you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go to the USA? 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...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1905" marR="0" lvl="0" indent="-1905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S3:</a:t>
            </a: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Thank you for coming and helping us learn </a:t>
            </a:r>
            <a:r>
              <a:rPr kumimoji="0" lang="en-US" altLang="zh-CN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 lot</a:t>
            </a:r>
            <a:r>
              <a:rPr kumimoji="0" lang="zh-CN" altLang="en-US" sz="3200" b="1" i="1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.</a:t>
            </a:r>
            <a:endParaRPr kumimoji="0" lang="zh-CN" altLang="en-US" sz="3200" b="1" i="1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1746" name="标题 22530"/>
          <p:cNvSpPr>
            <a:spLocks noGrp="1"/>
          </p:cNvSpPr>
          <p:nvPr/>
        </p:nvSpPr>
        <p:spPr>
          <a:xfrm>
            <a:off x="385445" y="168910"/>
            <a:ext cx="10438130" cy="549275"/>
          </a:xfrm>
          <a:prstGeom prst="rect">
            <a:avLst/>
          </a:prstGeom>
        </p:spPr>
        <p:txBody>
          <a:bodyPr vert="horz" wrap="square" lIns="91440" tIns="45720" rIns="91440" bIns="45720" rtlCol="0"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Sample：(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Tan Dun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；students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S)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92945" y="0"/>
            <a:ext cx="2599055" cy="636905"/>
          </a:xfrm>
          <a:prstGeom prst="rect">
            <a:avLst/>
          </a:prstGeom>
          <a:solidFill>
            <a:srgbClr val="FFEBF0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Pair work</a:t>
            </a:r>
            <a:endParaRPr lang="en-US" altLang="zh-CN" sz="32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0" name="圆角矩形 4"/>
          <p:cNvSpPr/>
          <p:nvPr/>
        </p:nvSpPr>
        <p:spPr>
          <a:xfrm>
            <a:off x="0" y="-38100"/>
            <a:ext cx="4924425" cy="736600"/>
          </a:xfrm>
          <a:prstGeom prst="rect">
            <a:avLst/>
          </a:prstGeom>
          <a:solidFill>
            <a:srgbClr val="FFEBF0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29540" tIns="129540" rIns="129540" bIns="12954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kumimoji="1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 kumimoji="1" sz="16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  <a:cs typeface="黑体" panose="02010609060101010101" pitchFamily="49" charset="-122"/>
              </a:defRPr>
            </a:lvl5pPr>
          </a:lstStyle>
          <a:p>
            <a:pPr marL="0" lvl="0" indent="0">
              <a:spcBef>
                <a:spcPct val="0"/>
              </a:spcBef>
              <a:buFontTx/>
              <a:buNone/>
            </a:pPr>
            <a:r>
              <a:rPr lang="en-US" altLang="zh-CN" sz="3200" b="1">
                <a:latin typeface="Comic Sans MS" panose="030F0702030302020204" charset="0"/>
                <a:cs typeface="Comic Sans MS" panose="030F0702030302020204" charset="0"/>
                <a:sym typeface="+mn-ea"/>
              </a:rPr>
              <a:t>Tan's life experiences</a:t>
            </a:r>
            <a:endParaRPr lang="en-US" altLang="zh-CN" sz="3200" b="1" dirty="0">
              <a:solidFill>
                <a:schemeClr val="tx1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-16532" y="1176655"/>
            <a:ext cx="12191365" cy="5143500"/>
            <a:chOff x="-53" y="761"/>
            <a:chExt cx="19173" cy="8100"/>
          </a:xfrm>
        </p:grpSpPr>
        <p:sp>
          <p:nvSpPr>
            <p:cNvPr id="21" name="矩形 20"/>
            <p:cNvSpPr/>
            <p:nvPr/>
          </p:nvSpPr>
          <p:spPr>
            <a:xfrm>
              <a:off x="-53" y="761"/>
              <a:ext cx="19173" cy="8100"/>
            </a:xfrm>
            <a:prstGeom prst="rect">
              <a:avLst/>
            </a:prstGeom>
            <a:solidFill>
              <a:srgbClr val="DEEB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rPr>
                <a:t>What was Tan Dun like ?</a:t>
              </a:r>
              <a:endPara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  <a:p>
              <a:pPr algn="ctr"/>
              <a:r>
                <a:rPr lang="en-US" altLang="zh-CN" sz="3600" b="1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rPr>
                <a:t>And why do you think so?</a:t>
              </a:r>
              <a:endPara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23" name="云形 22"/>
            <p:cNvSpPr/>
            <p:nvPr/>
          </p:nvSpPr>
          <p:spPr>
            <a:xfrm>
              <a:off x="503" y="1365"/>
              <a:ext cx="7344" cy="1768"/>
            </a:xfrm>
            <a:prstGeom prst="cloud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4000" b="1">
                  <a:latin typeface="Comic Sans MS" panose="030F0702030302020204" charset="0"/>
                  <a:cs typeface="Comic Sans MS" panose="030F0702030302020204" charset="0"/>
                </a:rPr>
                <a:t>Discussion</a:t>
              </a:r>
              <a:r>
                <a:rPr lang="zh-CN" altLang="en-US" sz="4000" b="1">
                  <a:latin typeface="Comic Sans MS" panose="030F0702030302020204" charset="0"/>
                  <a:cs typeface="Comic Sans MS" panose="030F0702030302020204" charset="0"/>
                </a:rPr>
                <a:t>：</a:t>
              </a:r>
              <a:endParaRPr lang="zh-CN" altLang="en-US" sz="4000" b="1"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screen"/>
          <a:stretch>
            <a:fillRect/>
          </a:stretch>
        </p:blipFill>
        <p:spPr>
          <a:xfrm>
            <a:off x="9661525" y="-113665"/>
            <a:ext cx="2513330" cy="1290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660"/>
  <p:tag name="KSO_WM_UNIT_CLEAR" val="0"/>
  <p:tag name="KSO_WM_UNIT_COMPATIBLE" val="0"/>
  <p:tag name="KSO_WM_UNIT_HIGHLIGHT" val="0"/>
  <p:tag name="KSO_WM_UNIT_ID" val="custom20184660_1*a*1"/>
  <p:tag name="KSO_WM_UNIT_INDEX" val="1"/>
  <p:tag name="KSO_WM_UNIT_ISCONTENTSTITLE" val="0"/>
  <p:tag name="KSO_WM_UNIT_LAYERLEVEL" val="1"/>
  <p:tag name="KSO_WM_UNIT_PRESET_TEXT" val="BUSINESS ANNUAL REPORT"/>
  <p:tag name="KSO_WM_UNIT_TYPE" val="a"/>
  <p:tag name="KSO_WM_UNIT_VALUE" val="18"/>
</p:tagLst>
</file>

<file path=ppt/tags/tag10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11.xml><?xml version="1.0" encoding="utf-8"?>
<p:tagLst xmlns:p="http://schemas.openxmlformats.org/presentationml/2006/main">
  <p:tag name="MH_TYPE" val="#NeiR#"/>
  <p:tag name="MH_NUMBER" val="大于六"/>
  <p:tag name="MH_CATEGORY" val="#TuWHP#"/>
  <p:tag name="MH_LAYOUT" val="SubTitleText"/>
  <p:tag name="MH" val="20170704192549"/>
  <p:tag name="MH_LIBRARY" val="GRAPHIC"/>
</p:tagLst>
</file>

<file path=ppt/tags/tag12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13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14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15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16.xml><?xml version="1.0" encoding="utf-8"?>
<p:tagLst xmlns:p="http://schemas.openxmlformats.org/presentationml/2006/main">
  <p:tag name="AS_UNIQUEID" val="138"/>
</p:tagLst>
</file>

<file path=ppt/tags/tag17.xml><?xml version="1.0" encoding="utf-8"?>
<p:tagLst xmlns:p="http://schemas.openxmlformats.org/presentationml/2006/main">
  <p:tag name="AS_UNIQUEID" val="139"/>
</p:tagLst>
</file>

<file path=ppt/tags/tag18.xml><?xml version="1.0" encoding="utf-8"?>
<p:tagLst xmlns:p="http://schemas.openxmlformats.org/presentationml/2006/main">
  <p:tag name="AS_UNIQUEID" val="140"/>
</p:tagLst>
</file>

<file path=ppt/tags/tag19.xml><?xml version="1.0" encoding="utf-8"?>
<p:tagLst xmlns:p="http://schemas.openxmlformats.org/presentationml/2006/main">
  <p:tag name="AS_UNIQUEID" val="141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29*5029*739*73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.xml><?xml version="1.0" encoding="utf-8"?>
<p:tagLst xmlns:p="http://schemas.openxmlformats.org/presentationml/2006/main">
  <p:tag name="AS_UNIQUEID" val="142"/>
</p:tagLst>
</file>

<file path=ppt/tags/tag21.xml><?xml version="1.0" encoding="utf-8"?>
<p:tagLst xmlns:p="http://schemas.openxmlformats.org/presentationml/2006/main">
  <p:tag name="AS_UNIQUEID" val="147"/>
</p:tagLst>
</file>

<file path=ppt/tags/tag22.xml><?xml version="1.0" encoding="utf-8"?>
<p:tagLst xmlns:p="http://schemas.openxmlformats.org/presentationml/2006/main">
  <p:tag name="AS_UNIQUEID" val="149"/>
</p:tagLst>
</file>

<file path=ppt/tags/tag23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24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25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26.xml><?xml version="1.0" encoding="utf-8"?>
<p:tagLst xmlns:p="http://schemas.openxmlformats.org/presentationml/2006/main">
  <p:tag name="KSO_WM_UNIT_TABLE_BEAUTIFY" val="smartTable{0255dada-1a9f-48b0-9395-c19058ade4de}"/>
  <p:tag name="TABLE_ENDDRAG_ORIGIN_RECT" val="597*391"/>
  <p:tag name="TABLE_ENDDRAG_RECT" val="356*148*597*391"/>
</p:tagLst>
</file>

<file path=ppt/tags/tag27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28.xml><?xml version="1.0" encoding="utf-8"?>
<p:tagLst xmlns:p="http://schemas.openxmlformats.org/presentationml/2006/main">
  <p:tag name="MH" val="20170704192254"/>
  <p:tag name="MH_LIBRARY" val="GRAPHIC"/>
  <p:tag name="MH_TYPE" val="Other"/>
  <p:tag name="MH_ORDER" val="1"/>
</p:tagLst>
</file>

<file path=ppt/tags/tag29.xml><?xml version="1.0" encoding="utf-8"?>
<p:tagLst xmlns:p="http://schemas.openxmlformats.org/presentationml/2006/main">
  <p:tag name="MH" val="20170704192254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30.xml><?xml version="1.0" encoding="utf-8"?>
<p:tagLst xmlns:p="http://schemas.openxmlformats.org/presentationml/2006/main">
  <p:tag name="MH" val="20170704192254"/>
  <p:tag name="MH_LIBRARY" val="GRAPHIC"/>
  <p:tag name="MH_TYPE" val="Other"/>
  <p:tag name="MH_ORDER" val="2"/>
</p:tagLst>
</file>

<file path=ppt/tags/tag31.xml><?xml version="1.0" encoding="utf-8"?>
<p:tagLst xmlns:p="http://schemas.openxmlformats.org/presentationml/2006/main">
  <p:tag name="MH" val="20170704192254"/>
  <p:tag name="MH_LIBRARY" val="GRAPHIC"/>
  <p:tag name="MH_TYPE" val="SubTitle"/>
  <p:tag name="MH_ORDER" val="3"/>
</p:tagLst>
</file>

<file path=ppt/tags/tag32.xml><?xml version="1.0" encoding="utf-8"?>
<p:tagLst xmlns:p="http://schemas.openxmlformats.org/presentationml/2006/main">
  <p:tag name="MH" val="20170704192254"/>
  <p:tag name="MH_LIBRARY" val="GRAPHIC"/>
  <p:tag name="MH_TYPE" val="Other"/>
  <p:tag name="MH_ORDER" val="3"/>
</p:tagLst>
</file>

<file path=ppt/tags/tag33.xml><?xml version="1.0" encoding="utf-8"?>
<p:tagLst xmlns:p="http://schemas.openxmlformats.org/presentationml/2006/main">
  <p:tag name="MH" val="20170704192254"/>
  <p:tag name="MH_LIBRARY" val="GRAPHIC"/>
  <p:tag name="MH_TYPE" val="Title"/>
  <p:tag name="MH_ORDER" val="1"/>
</p:tagLst>
</file>

<file path=ppt/tags/tag34.xml><?xml version="1.0" encoding="utf-8"?>
<p:tagLst xmlns:p="http://schemas.openxmlformats.org/presentationml/2006/main">
  <p:tag name="MH" val="20170704192254"/>
  <p:tag name="MH_LIBRARY" val="GRAPHIC"/>
  <p:tag name="MH_TYPE" val="Other"/>
  <p:tag name="MH_ORDER" val="4"/>
</p:tagLst>
</file>

<file path=ppt/tags/tag35.xml><?xml version="1.0" encoding="utf-8"?>
<p:tagLst xmlns:p="http://schemas.openxmlformats.org/presentationml/2006/main">
  <p:tag name="MH" val="20170704192254"/>
  <p:tag name="MH_LIBRARY" val="GRAPHIC"/>
  <p:tag name="MH_TYPE" val="Title"/>
  <p:tag name="MH_ORDER" val="2"/>
</p:tagLst>
</file>

<file path=ppt/tags/tag36.xml><?xml version="1.0" encoding="utf-8"?>
<p:tagLst xmlns:p="http://schemas.openxmlformats.org/presentationml/2006/main">
  <p:tag name="MH" val="20170704192254"/>
  <p:tag name="MH_LIBRARY" val="GRAPHIC"/>
  <p:tag name="MH_TYPE" val="Other"/>
  <p:tag name="MH_ORDER" val="5"/>
</p:tagLst>
</file>

<file path=ppt/tags/tag37.xml><?xml version="1.0" encoding="utf-8"?>
<p:tagLst xmlns:p="http://schemas.openxmlformats.org/presentationml/2006/main">
  <p:tag name="MH" val="20170704192254"/>
  <p:tag name="MH_LIBRARY" val="GRAPHIC"/>
  <p:tag name="MH_TYPE" val="SubTitle"/>
  <p:tag name="MH_ORDER" val="4"/>
</p:tagLst>
</file>

<file path=ppt/tags/tag38.xml><?xml version="1.0" encoding="utf-8"?>
<p:tagLst xmlns:p="http://schemas.openxmlformats.org/presentationml/2006/main">
  <p:tag name="MH" val="20170704192254"/>
  <p:tag name="MH_LIBRARY" val="GRAPHIC"/>
  <p:tag name="MH_TYPE" val="Other"/>
  <p:tag name="MH_ORDER" val="6"/>
</p:tagLst>
</file>

<file path=ppt/tags/tag39.xml><?xml version="1.0" encoding="utf-8"?>
<p:tagLst xmlns:p="http://schemas.openxmlformats.org/presentationml/2006/main">
  <p:tag name="MH" val="20170704192254"/>
  <p:tag name="MH_LIBRARY" val="GRAPHIC"/>
  <p:tag name="MH_TYPE" val="SubTitle"/>
  <p:tag name="MH_ORDER" val="2"/>
</p:tagLst>
</file>

<file path=ppt/tags/tag4.xml><?xml version="1.0" encoding="utf-8"?>
<p:tagLst xmlns:p="http://schemas.openxmlformats.org/presentationml/2006/main">
  <p:tag name="KSO_WM_UNIT_PLACING_PICTURE_USER_VIEWPORT" val="{&quot;height&quot;:8393,&quot;width&quot;:6419}"/>
</p:tagLst>
</file>

<file path=ppt/tags/tag40.xml><?xml version="1.0" encoding="utf-8"?>
<p:tagLst xmlns:p="http://schemas.openxmlformats.org/presentationml/2006/main">
  <p:tag name="AS_UNIQUEID" val="179"/>
</p:tagLst>
</file>

<file path=ppt/tags/tag41.xml><?xml version="1.0" encoding="utf-8"?>
<p:tagLst xmlns:p="http://schemas.openxmlformats.org/presentationml/2006/main">
  <p:tag name="AS_UNIQUEID" val="187"/>
</p:tagLst>
</file>

<file path=ppt/tags/tag42.xml><?xml version="1.0" encoding="utf-8"?>
<p:tagLst xmlns:p="http://schemas.openxmlformats.org/presentationml/2006/main">
  <p:tag name="AS_UNIQUEID" val="188"/>
</p:tagLst>
</file>

<file path=ppt/tags/tag43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TEMPLATE_CATEGORY" val="custom"/>
  <p:tag name="KSO_WM_TEMPLATE_INDEX" val="20184650"/>
  <p:tag name="KSO_WM_UNIT_ID" val="custom20184650_7*i*5"/>
  <p:tag name="KSO_WM_UNIT_INDEX" val="5"/>
  <p:tag name="KSO_WM_UNIT_TYPE" val="i"/>
</p:tagLst>
</file>

<file path=ppt/tags/tag44.xml><?xml version="1.0" encoding="utf-8"?>
<p:tagLst xmlns:p="http://schemas.openxmlformats.org/presentationml/2006/main">
  <p:tag name="AS_UNIQUEID" val="185"/>
</p:tagLst>
</file>

<file path=ppt/tags/tag45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46.xml><?xml version="1.0" encoding="utf-8"?>
<p:tagLst xmlns:p="http://schemas.openxmlformats.org/presentationml/2006/main">
  <p:tag name="MH_TYPE" val="#NeiR#"/>
  <p:tag name="MH_NUMBER" val="2"/>
  <p:tag name="MH_CATEGORY" val="#YinZJG#"/>
  <p:tag name="MH_LAYOUT" val="TitleSubTitle"/>
  <p:tag name="MH" val="20170704192254"/>
  <p:tag name="MH_LIBRARY" val="GRAPHIC"/>
</p:tagLst>
</file>

<file path=ppt/tags/tag47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4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2678*1743*739*73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49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5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50.xml><?xml version="1.0" encoding="utf-8"?>
<p:tagLst xmlns:p="http://schemas.openxmlformats.org/presentationml/2006/main">
  <p:tag name="KSO_WM_UNIT_PLACING_PICTURE_USER_VIEWPORT" val="{&quot;height&quot;:2863.363779527559,&quot;width&quot;:5577.143307086614}"/>
</p:tagLst>
</file>

<file path=ppt/tags/tag51.xml><?xml version="1.0" encoding="utf-8"?>
<p:tagLst xmlns:p="http://schemas.openxmlformats.org/presentationml/2006/main">
  <p:tag name="KSO_WM_UNIT_TABLE_BEAUTIFY" val="smartTable{fb26058e-217d-42d8-98ff-3d2b571dca32}"/>
  <p:tag name="TABLE_ENDDRAG_ORIGIN_RECT" val="873*318"/>
  <p:tag name="TABLE_ENDDRAG_RECT" val="47*122*873*318"/>
</p:tagLst>
</file>

<file path=ppt/tags/tag52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53.xml><?xml version="1.0" encoding="utf-8"?>
<p:tagLst xmlns:p="http://schemas.openxmlformats.org/presentationml/2006/main">
  <p:tag name="KSO_WM_UNIT_TABLE_BEAUTIFY" val="smartTable{0255dada-1a9f-48b0-9395-c19058ade4de}"/>
</p:tagLst>
</file>

<file path=ppt/tags/tag54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55.xml><?xml version="1.0" encoding="utf-8"?>
<p:tagLst xmlns:p="http://schemas.openxmlformats.org/presentationml/2006/main">
  <p:tag name="ISPRING_PRESENTATION_TITLE" val="PowerPoint 演示文稿"/>
</p:tagLst>
</file>

<file path=ppt/tags/tag6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7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ags/tag8.xml><?xml version="1.0" encoding="utf-8"?>
<p:tagLst xmlns:p="http://schemas.openxmlformats.org/presentationml/2006/main">
  <p:tag name="KSO_WM_UNIT_TABLE_BEAUTIFY" val="smartTable{0c50859d-01cf-4fb9-b401-bc502ef80b7f}"/>
  <p:tag name="TABLE_EMPHASIZE_COLOR" val="12115639"/>
</p:tagLst>
</file>

<file path=ppt/tags/tag9.xml><?xml version="1.0" encoding="utf-8"?>
<p:tagLst xmlns:p="http://schemas.openxmlformats.org/presentationml/2006/main">
  <p:tag name="MH_TYPE" val="#NeiR#"/>
  <p:tag name="MH_NUMBER" val="2"/>
  <p:tag name="MH_CATEGORY" val="#BingLLB#"/>
  <p:tag name="MH_LAYOUT" val="SubTitleDesc"/>
  <p:tag name="MH" val="20170704192109"/>
  <p:tag name="MH_LIBRARY" val="GRAPHIC"/>
</p:tagLst>
</file>

<file path=ppt/theme/theme1.xml><?xml version="1.0" encoding="utf-8"?>
<a:theme xmlns:a="http://schemas.openxmlformats.org/drawingml/2006/main" name="第一PPT，www.1ppt.com">
  <a:themeElements>
    <a:clrScheme name="自定义 4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9B2"/>
      </a:accent1>
      <a:accent2>
        <a:srgbClr val="E6A857"/>
      </a:accent2>
      <a:accent3>
        <a:srgbClr val="706F96"/>
      </a:accent3>
      <a:accent4>
        <a:srgbClr val="66A836"/>
      </a:accent4>
      <a:accent5>
        <a:srgbClr val="3DA3A6"/>
      </a:accent5>
      <a:accent6>
        <a:srgbClr val="D6D6D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5452</Words>
  <Application>WPS 演示</Application>
  <PresentationFormat>自定义</PresentationFormat>
  <Paragraphs>393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迷你简准圆</vt:lpstr>
      <vt:lpstr>Comic Sans MS</vt:lpstr>
      <vt:lpstr>Times New Roman</vt:lpstr>
      <vt:lpstr>Arial Narrow</vt:lpstr>
      <vt:lpstr>Calibri</vt:lpstr>
      <vt:lpstr>Verdana</vt:lpstr>
      <vt:lpstr>黑体</vt:lpstr>
      <vt:lpstr>微软雅黑</vt:lpstr>
      <vt:lpstr>等线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彩色音符</dc:title>
  <dc:creator>第一PPT模板网-WWW.1PPT.COM</dc:creator>
  <cp:keywords>第一PPT模板网-WWW.1PPT.COM</cp:keywords>
  <cp:lastModifiedBy>亮亮</cp:lastModifiedBy>
  <cp:revision>55</cp:revision>
  <dcterms:created xsi:type="dcterms:W3CDTF">2017-07-04T10:52:00Z</dcterms:created>
  <dcterms:modified xsi:type="dcterms:W3CDTF">2021-10-27T15:12:58Z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DD39F094439B49B58CACF7674ADA9928</vt:lpwstr>
  </property>
  <property fmtid="{D5CDD505-2E9C-101B-9397-08002B2CF9AE}" pid="3" name="KSOProductBuildVer">
    <vt:lpwstr>2052-11.1.0.11045</vt:lpwstr>
  </property>
</Properties>
</file>