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27"/>
  </p:notesMasterIdLst>
  <p:sldIdLst>
    <p:sldId id="513" r:id="rId4"/>
    <p:sldId id="516" r:id="rId5"/>
    <p:sldId id="515" r:id="rId6"/>
    <p:sldId id="509" r:id="rId7"/>
    <p:sldId id="510" r:id="rId8"/>
    <p:sldId id="519" r:id="rId9"/>
    <p:sldId id="590" r:id="rId10"/>
    <p:sldId id="591" r:id="rId11"/>
    <p:sldId id="588" r:id="rId12"/>
    <p:sldId id="595" r:id="rId13"/>
    <p:sldId id="589" r:id="rId14"/>
    <p:sldId id="592" r:id="rId15"/>
    <p:sldId id="593" r:id="rId16"/>
    <p:sldId id="594" r:id="rId17"/>
    <p:sldId id="596" r:id="rId18"/>
    <p:sldId id="597" r:id="rId19"/>
    <p:sldId id="379" r:id="rId20"/>
    <p:sldId id="521" r:id="rId21"/>
    <p:sldId id="535" r:id="rId22"/>
    <p:sldId id="600" r:id="rId23"/>
    <p:sldId id="533" r:id="rId24"/>
    <p:sldId id="559" r:id="rId25"/>
    <p:sldId id="558" r:id="rId26"/>
    <p:sldId id="531" r:id="rId28"/>
    <p:sldId id="532" r:id="rId29"/>
    <p:sldId id="536" r:id="rId30"/>
    <p:sldId id="601" r:id="rId31"/>
    <p:sldId id="520" r:id="rId32"/>
    <p:sldId id="576" r:id="rId33"/>
    <p:sldId id="354" r:id="rId34"/>
    <p:sldId id="560" r:id="rId35"/>
    <p:sldId id="579" r:id="rId36"/>
    <p:sldId id="580" r:id="rId37"/>
    <p:sldId id="581" r:id="rId38"/>
    <p:sldId id="341" r:id="rId39"/>
    <p:sldId id="561" r:id="rId40"/>
    <p:sldId id="494" r:id="rId4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09600" lvl="1" indent="-1524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19200" lvl="2" indent="-3048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828800" lvl="3" indent="-4572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438400" lvl="4" indent="-6096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-6096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-6096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-6096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-6096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99"/>
    <a:srgbClr val="F06A6A"/>
    <a:srgbClr val="5EABE6"/>
    <a:srgbClr val="FCFCFC"/>
    <a:srgbClr val="90C250"/>
    <a:srgbClr val="EE983A"/>
    <a:srgbClr val="82C836"/>
    <a:srgbClr val="F89E29"/>
    <a:srgbClr val="F38E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58"/>
    <p:restoredTop sz="94660"/>
  </p:normalViewPr>
  <p:slideViewPr>
    <p:cSldViewPr showGuides="1">
      <p:cViewPr varScale="1">
        <p:scale>
          <a:sx n="112" d="100"/>
          <a:sy n="112" d="100"/>
        </p:scale>
        <p:origin x="560" y="192"/>
      </p:cViewPr>
      <p:guideLst>
        <p:guide orient="horz" pos="3833"/>
        <p:guide orient="horz" pos="314"/>
        <p:guide pos="311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45004" cy="45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4" Type="http://schemas.openxmlformats.org/officeDocument/2006/relationships/image" Target="../media/image50.jpeg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diagrams/_rels/data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diagrams/_rels/data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9.jpeg"/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image" Target="../media/image56.jpeg"/></Relationships>
</file>

<file path=ppt/diagrams/_rels/data4.xml.rels><?xml version="1.0" encoding="UTF-8" standalone="yes"?>
<Relationships xmlns="http://schemas.openxmlformats.org/package/2006/relationships"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49.jpeg"/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image" Target="../media/image60.jpeg"/></Relationships>
</file>

<file path=ppt/diagrams/_rels/drawing1.xml.rels><?xml version="1.0" encoding="UTF-8" standalone="yes"?>
<Relationships xmlns="http://schemas.openxmlformats.org/package/2006/relationships"><Relationship Id="rId4" Type="http://schemas.openxmlformats.org/officeDocument/2006/relationships/image" Target="../media/image50.jpeg"/><Relationship Id="rId3" Type="http://schemas.openxmlformats.org/officeDocument/2006/relationships/image" Target="../media/image51.jpeg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diagrams/_rels/drawing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diagrams/_rels/drawing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9.jpeg"/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image" Target="../media/image56.jpeg"/></Relationships>
</file>

<file path=ppt/diagrams/_rels/drawing4.xml.rels><?xml version="1.0" encoding="UTF-8" standalone="yes"?>
<Relationships xmlns="http://schemas.openxmlformats.org/package/2006/relationships"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5.jpeg"/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image" Target="../media/image6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5BFC72-2E51-43ED-884F-5AEA515E496A}" type="doc">
      <dgm:prSet loTypeId="picture" loCatId="picture" qsTypeId="urn:microsoft.com/office/officeart/2005/8/quickstyle/simple3" qsCatId="simple" csTypeId="urn:microsoft.com/office/officeart/2005/8/colors/accent0_1" csCatId="accent1" phldr="0"/>
      <dgm:spPr/>
      <dgm:t>
        <a:bodyPr/>
        <a:p>
          <a:endParaRPr lang="zh-CN" altLang="en-US"/>
        </a:p>
      </dgm:t>
    </dgm:pt>
    <dgm:pt modelId="{E0A5C3A9-B645-48A0-A483-AD60AE1E47C7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5000"/>
            </a:spcAft>
          </a:pPr>
          <a:r>
            <a:rPr lang="en-US" altLang="zh-CN" b="1">
              <a:latin typeface="Times New Roman" panose="02020603050405020304" pitchFamily="18" charset="0"/>
              <a:cs typeface="Times New Roman" panose="02020603050405020304" pitchFamily="18" charset="0"/>
            </a:rPr>
            <a:t>1. </a:t>
          </a:r>
          <a:r>
            <a:rPr lang="en-US" altLang="zh-CN" b="1">
              <a:latin typeface="Times New Roman" panose="02020603050405020304" pitchFamily="18" charset="0"/>
              <a:cs typeface="Times New Roman" panose="02020603050405020304" pitchFamily="18" charset="0"/>
            </a:rPr>
            <a:t>School</a:t>
          </a:r>
          <a:r>
            <a:rPr lang="en-US" altLang="zh-CN" b="1"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endParaRPr lang="en-US" altLang="zh-CN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CDA7E8-8D42-4577-A392-58A62B4E1698}" cxnId="{120569ED-72EC-4973-A226-A809832EF7E4}" type="parTrans">
      <dgm:prSet/>
      <dgm:spPr/>
      <dgm:t>
        <a:bodyPr/>
        <a:p>
          <a:endParaRPr lang="zh-CN" altLang="en-US"/>
        </a:p>
      </dgm:t>
    </dgm:pt>
    <dgm:pt modelId="{17D1CE92-3E2C-4609-A18D-3DD15B2E602B}" cxnId="{120569ED-72EC-4973-A226-A809832EF7E4}" type="sibTrans">
      <dgm:prSet/>
      <dgm:spPr/>
      <dgm:t>
        <a:bodyPr/>
        <a:p>
          <a:endParaRPr lang="zh-CN" altLang="en-US"/>
        </a:p>
      </dgm:t>
    </dgm:pt>
    <dgm:pt modelId="{5FFC7B6C-88F2-478C-B104-BB6C80D91ABE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5000"/>
            </a:spcAft>
          </a:pPr>
          <a:r>
            <a:rPr lang="en-US" altLang="zh-CN" b="1">
              <a:latin typeface="Times New Roman" panose="02020603050405020304" pitchFamily="18" charset="0"/>
              <a:cs typeface="Times New Roman" panose="02020603050405020304" pitchFamily="18" charset="0"/>
            </a:rPr>
            <a:t>2. </a:t>
          </a:r>
          <a:r>
            <a:rPr lang="en-US" altLang="zh-CN" b="1">
              <a:latin typeface="Times New Roman" panose="02020603050405020304" pitchFamily="18" charset="0"/>
              <a:cs typeface="Times New Roman" panose="02020603050405020304" pitchFamily="18" charset="0"/>
            </a:rPr>
            <a:t>Changzhou</a:t>
          </a:r>
          <a:r>
            <a:rPr lang="en-US" altLang="zh-CN" b="1"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endParaRPr lang="en-US" altLang="zh-CN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4007B51-AC89-49CD-968F-32CBB9315A34}" cxnId="{47B5D9B0-F021-49E2-9DA7-4312685AC61D}" type="parTrans">
      <dgm:prSet/>
      <dgm:spPr/>
      <dgm:t>
        <a:bodyPr/>
        <a:p>
          <a:endParaRPr lang="zh-CN" altLang="en-US"/>
        </a:p>
      </dgm:t>
    </dgm:pt>
    <dgm:pt modelId="{D41B602E-59A6-4435-B19C-2DC73C82E88A}" cxnId="{47B5D9B0-F021-49E2-9DA7-4312685AC61D}" type="sibTrans">
      <dgm:prSet/>
      <dgm:spPr/>
      <dgm:t>
        <a:bodyPr/>
        <a:p>
          <a:endParaRPr lang="zh-CN" altLang="en-US"/>
        </a:p>
      </dgm:t>
    </dgm:pt>
    <dgm:pt modelId="{B6F85C00-9086-4F62-865B-72F06AC402CA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5000"/>
            </a:spcAft>
          </a:pPr>
          <a:r>
            <a:rPr lang="en-US" b="1">
              <a:latin typeface="Times New Roman" panose="02020603050405020304" pitchFamily="18" charset="0"/>
              <a:cs typeface="Times New Roman" panose="02020603050405020304" pitchFamily="18" charset="0"/>
            </a:rPr>
            <a:t>3. Yancheng</a:t>
          </a:r>
          <a:endParaRPr lang="en-US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DD58028-2DD4-4E3D-B5E8-48EBED044A79}" cxnId="{E453BC61-766F-4C03-A77D-E39040CFF672}" type="parTrans">
      <dgm:prSet/>
      <dgm:spPr/>
    </dgm:pt>
    <dgm:pt modelId="{54C47F9F-B6FB-4267-B98F-5DA9D3C49B78}" cxnId="{E453BC61-766F-4C03-A77D-E39040CFF672}" type="sibTrans">
      <dgm:prSet/>
      <dgm:spPr/>
    </dgm:pt>
    <dgm:pt modelId="{291304F7-C158-4DEC-B3ED-4614543AAAFD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5000"/>
            </a:spcAft>
          </a:pPr>
          <a:r>
            <a:rPr lang="en-US" b="1">
              <a:latin typeface="Times New Roman" panose="02020603050405020304" pitchFamily="18" charset="0"/>
              <a:cs typeface="Times New Roman" panose="02020603050405020304" pitchFamily="18" charset="0"/>
            </a:rPr>
            <a:t>4. </a:t>
          </a:r>
          <a:r>
            <a:rPr lang="en-US" b="1">
              <a:latin typeface="Times New Roman" panose="02020603050405020304" pitchFamily="18" charset="0"/>
              <a:cs typeface="Times New Roman" panose="02020603050405020304" pitchFamily="18" charset="0"/>
            </a:rPr>
            <a:t>Friends</a:t>
          </a:r>
          <a:r>
            <a:rPr lang="en-US" b="1"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endParaRPr lang="en-US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F93FAD0-3EBE-4C01-B87A-84EA9DC11A60}" cxnId="{A3718CBF-0869-4444-9812-19B586A35253}" type="parTrans">
      <dgm:prSet/>
      <dgm:spPr/>
    </dgm:pt>
    <dgm:pt modelId="{4655C674-0550-46B1-BBD2-B50A058C61D5}" cxnId="{A3718CBF-0869-4444-9812-19B586A35253}" type="sibTrans">
      <dgm:prSet/>
      <dgm:spPr/>
    </dgm:pt>
    <dgm:pt modelId="{64228750-F262-4EF9-A89B-E10A464715F5}" type="pres">
      <dgm:prSet presAssocID="{CF5BFC72-2E51-43ED-884F-5AEA515E496A}" presName="diagram" presStyleCnt="0">
        <dgm:presLayoutVars>
          <dgm:dir/>
        </dgm:presLayoutVars>
      </dgm:prSet>
      <dgm:spPr/>
    </dgm:pt>
    <dgm:pt modelId="{03D646E0-6568-409D-99BD-1EBEF82AC6BE}" type="pres">
      <dgm:prSet presAssocID="{E0A5C3A9-B645-48A0-A483-AD60AE1E47C7}" presName="composite" presStyleCnt="0"/>
      <dgm:spPr/>
    </dgm:pt>
    <dgm:pt modelId="{4FCF15C0-64EB-43F7-99F2-8072C23E807E}" type="pres">
      <dgm:prSet presAssocID="{E0A5C3A9-B645-48A0-A483-AD60AE1E47C7}" presName="Image" presStyleLbl="bgShp" presStyleIdx="0" presStyleCnt="4"/>
      <dgm:spPr>
        <a:blipFill>
          <a:blip xmlns:r="http://schemas.openxmlformats.org/officeDocument/2006/relationships" r:embed="rId1"/>
          <a:stretch>
            <a:fillRect/>
          </a:stretch>
        </a:blipFill>
      </dgm:spPr>
    </dgm:pt>
    <dgm:pt modelId="{3F4B1727-E103-4A8C-94D8-94E0973582CD}" type="pres">
      <dgm:prSet presAssocID="{E0A5C3A9-B645-48A0-A483-AD60AE1E47C7}" presName="Parent" presStyleLbl="node0" presStyleIdx="0" presStyleCnt="4">
        <dgm:presLayoutVars>
          <dgm:bulletEnabled val="1"/>
        </dgm:presLayoutVars>
      </dgm:prSet>
      <dgm:spPr/>
    </dgm:pt>
    <dgm:pt modelId="{83F2B406-0C97-4263-B3AA-E2C08A685D66}" type="pres">
      <dgm:prSet presAssocID="{17D1CE92-3E2C-4609-A18D-3DD15B2E602B}" presName="sibTrans" presStyleCnt="0"/>
      <dgm:spPr/>
    </dgm:pt>
    <dgm:pt modelId="{EF9C1BBA-5BA2-406C-B0C2-1DF982C3DC31}" type="pres">
      <dgm:prSet presAssocID="{5FFC7B6C-88F2-478C-B104-BB6C80D91ABE}" presName="composite" presStyleCnt="0"/>
      <dgm:spPr/>
    </dgm:pt>
    <dgm:pt modelId="{E10BC0C1-BAD4-4FB2-A965-183C04AC4AC4}" type="pres">
      <dgm:prSet presAssocID="{5FFC7B6C-88F2-478C-B104-BB6C80D91ABE}" presName="Image" presStyleLbl="bgShp" presStyleIdx="1" presStyleCnt="4"/>
      <dgm:spPr>
        <a:blipFill>
          <a:blip xmlns:r="http://schemas.openxmlformats.org/officeDocument/2006/relationships" r:embed="rId2"/>
          <a:stretch>
            <a:fillRect/>
          </a:stretch>
        </a:blipFill>
      </dgm:spPr>
    </dgm:pt>
    <dgm:pt modelId="{F536D5BB-CA3A-4345-9F13-F5B4A8B9D61B}" type="pres">
      <dgm:prSet presAssocID="{5FFC7B6C-88F2-478C-B104-BB6C80D91ABE}" presName="Parent" presStyleLbl="node0" presStyleIdx="1" presStyleCnt="4">
        <dgm:presLayoutVars>
          <dgm:bulletEnabled val="1"/>
        </dgm:presLayoutVars>
      </dgm:prSet>
      <dgm:spPr/>
    </dgm:pt>
    <dgm:pt modelId="{C458C60F-6284-4595-A343-FB4517C64C7B}" type="pres">
      <dgm:prSet presAssocID="{D41B602E-59A6-4435-B19C-2DC73C82E88A}" presName="sibTrans" presStyleCnt="0"/>
      <dgm:spPr/>
    </dgm:pt>
    <dgm:pt modelId="{6CBFFCC0-AAA1-4E7B-A721-C6DEAC0A507B}" type="pres">
      <dgm:prSet presAssocID="{B6F85C00-9086-4F62-865B-72F06AC402CA}" presName="composite" presStyleCnt="0"/>
      <dgm:spPr/>
    </dgm:pt>
    <dgm:pt modelId="{999018BE-766C-4E19-B187-D039899113AA}" type="pres">
      <dgm:prSet presAssocID="{B6F85C00-9086-4F62-865B-72F06AC402CA}" presName="Image" presStyleLbl="bgShp" presStyleIdx="2" presStyleCnt="4"/>
      <dgm:spPr>
        <a:blipFill>
          <a:blip xmlns:r="http://schemas.openxmlformats.org/officeDocument/2006/relationships" r:embed="rId3"/>
          <a:stretch>
            <a:fillRect/>
          </a:stretch>
        </a:blipFill>
      </dgm:spPr>
    </dgm:pt>
    <dgm:pt modelId="{B0582169-9988-4FC2-B998-F4AC8F367311}" type="pres">
      <dgm:prSet presAssocID="{B6F85C00-9086-4F62-865B-72F06AC402CA}" presName="Parent" presStyleLbl="node0" presStyleIdx="2" presStyleCnt="4">
        <dgm:presLayoutVars>
          <dgm:bulletEnabled val="1"/>
        </dgm:presLayoutVars>
      </dgm:prSet>
      <dgm:spPr/>
    </dgm:pt>
    <dgm:pt modelId="{6544DE90-43CC-4CCE-8257-2358A0D9159A}" type="pres">
      <dgm:prSet presAssocID="{54C47F9F-B6FB-4267-B98F-5DA9D3C49B78}" presName="sibTrans" presStyleCnt="0"/>
      <dgm:spPr/>
    </dgm:pt>
    <dgm:pt modelId="{632A2225-01E3-4D88-ADBB-07411D021C9C}" type="pres">
      <dgm:prSet presAssocID="{291304F7-C158-4DEC-B3ED-4614543AAAFD}" presName="composite" presStyleCnt="0"/>
      <dgm:spPr/>
    </dgm:pt>
    <dgm:pt modelId="{DDA11DEE-0667-4C8B-8C15-4AE4B70101D6}" type="pres">
      <dgm:prSet presAssocID="{291304F7-C158-4DEC-B3ED-4614543AAAFD}" presName="Image" presStyleLbl="bgShp" presStyleIdx="3" presStyleCnt="4"/>
      <dgm:spPr>
        <a:blipFill>
          <a:blip xmlns:r="http://schemas.openxmlformats.org/officeDocument/2006/relationships" r:embed="rId4"/>
          <a:stretch>
            <a:fillRect/>
          </a:stretch>
        </a:blipFill>
      </dgm:spPr>
    </dgm:pt>
    <dgm:pt modelId="{88BD9057-9FAF-453B-8AD4-307B59DBD57A}" type="pres">
      <dgm:prSet presAssocID="{291304F7-C158-4DEC-B3ED-4614543AAAFD}" presName="Parent" presStyleLbl="node0" presStyleIdx="3" presStyleCnt="4">
        <dgm:presLayoutVars>
          <dgm:bulletEnabled val="1"/>
        </dgm:presLayoutVars>
      </dgm:prSet>
      <dgm:spPr/>
    </dgm:pt>
  </dgm:ptLst>
  <dgm:cxnLst>
    <dgm:cxn modelId="{120569ED-72EC-4973-A226-A809832EF7E4}" srcId="{CF5BFC72-2E51-43ED-884F-5AEA515E496A}" destId="{E0A5C3A9-B645-48A0-A483-AD60AE1E47C7}" srcOrd="0" destOrd="0" parTransId="{BCCDA7E8-8D42-4577-A392-58A62B4E1698}" sibTransId="{17D1CE92-3E2C-4609-A18D-3DD15B2E602B}"/>
    <dgm:cxn modelId="{47B5D9B0-F021-49E2-9DA7-4312685AC61D}" srcId="{CF5BFC72-2E51-43ED-884F-5AEA515E496A}" destId="{5FFC7B6C-88F2-478C-B104-BB6C80D91ABE}" srcOrd="1" destOrd="0" parTransId="{74007B51-AC89-49CD-968F-32CBB9315A34}" sibTransId="{D41B602E-59A6-4435-B19C-2DC73C82E88A}"/>
    <dgm:cxn modelId="{E453BC61-766F-4C03-A77D-E39040CFF672}" srcId="{CF5BFC72-2E51-43ED-884F-5AEA515E496A}" destId="{B6F85C00-9086-4F62-865B-72F06AC402CA}" srcOrd="2" destOrd="0" parTransId="{5DD58028-2DD4-4E3D-B5E8-48EBED044A79}" sibTransId="{54C47F9F-B6FB-4267-B98F-5DA9D3C49B78}"/>
    <dgm:cxn modelId="{A3718CBF-0869-4444-9812-19B586A35253}" srcId="{CF5BFC72-2E51-43ED-884F-5AEA515E496A}" destId="{291304F7-C158-4DEC-B3ED-4614543AAAFD}" srcOrd="3" destOrd="0" parTransId="{2F93FAD0-3EBE-4C01-B87A-84EA9DC11A60}" sibTransId="{4655C674-0550-46B1-BBD2-B50A058C61D5}"/>
    <dgm:cxn modelId="{32FB301D-4B37-47D1-9F1E-44EC5B00BC9A}" type="presOf" srcId="{CF5BFC72-2E51-43ED-884F-5AEA515E496A}" destId="{64228750-F262-4EF9-A89B-E10A464715F5}" srcOrd="0" destOrd="0" presId="urn:microsoft.com/office/officeart/2008/layout/BendingPictureCaption"/>
    <dgm:cxn modelId="{18056FF3-333A-48CB-9352-47358CF081D3}" type="presParOf" srcId="{64228750-F262-4EF9-A89B-E10A464715F5}" destId="{03D646E0-6568-409D-99BD-1EBEF82AC6BE}" srcOrd="0" destOrd="0" presId="urn:microsoft.com/office/officeart/2008/layout/BendingPictureCaption"/>
    <dgm:cxn modelId="{5F916F44-ED02-4662-9F01-72C30D645A00}" type="presParOf" srcId="{03D646E0-6568-409D-99BD-1EBEF82AC6BE}" destId="{4FCF15C0-64EB-43F7-99F2-8072C23E807E}" srcOrd="0" destOrd="0" presId="urn:microsoft.com/office/officeart/2008/layout/BendingPictureCaption"/>
    <dgm:cxn modelId="{F8C7DE03-5824-40DA-A511-F983E49A658E}" type="presParOf" srcId="{03D646E0-6568-409D-99BD-1EBEF82AC6BE}" destId="{3F4B1727-E103-4A8C-94D8-94E0973582CD}" srcOrd="1" destOrd="0" presId="urn:microsoft.com/office/officeart/2008/layout/BendingPictureCaption"/>
    <dgm:cxn modelId="{0825E8BE-5C55-4013-819B-82ABC961A755}" type="presOf" srcId="{E0A5C3A9-B645-48A0-A483-AD60AE1E47C7}" destId="{3F4B1727-E103-4A8C-94D8-94E0973582CD}" srcOrd="0" destOrd="0" presId="urn:microsoft.com/office/officeart/2008/layout/BendingPictureCaption"/>
    <dgm:cxn modelId="{E4BB6A87-B89C-4371-B83D-BD8FFD6433D0}" type="presParOf" srcId="{64228750-F262-4EF9-A89B-E10A464715F5}" destId="{83F2B406-0C97-4263-B3AA-E2C08A685D66}" srcOrd="1" destOrd="0" presId="urn:microsoft.com/office/officeart/2008/layout/BendingPictureCaption"/>
    <dgm:cxn modelId="{BC615490-2E9D-4C72-BD02-9411279419EF}" type="presParOf" srcId="{64228750-F262-4EF9-A89B-E10A464715F5}" destId="{EF9C1BBA-5BA2-406C-B0C2-1DF982C3DC31}" srcOrd="2" destOrd="0" presId="urn:microsoft.com/office/officeart/2008/layout/BendingPictureCaption"/>
    <dgm:cxn modelId="{A4A58F78-ECBD-42F3-B680-6C8F6124D934}" type="presParOf" srcId="{EF9C1BBA-5BA2-406C-B0C2-1DF982C3DC31}" destId="{E10BC0C1-BAD4-4FB2-A965-183C04AC4AC4}" srcOrd="0" destOrd="2" presId="urn:microsoft.com/office/officeart/2008/layout/BendingPictureCaption"/>
    <dgm:cxn modelId="{B2518F03-0B1B-49D5-A04D-AE18DF3F9552}" type="presParOf" srcId="{EF9C1BBA-5BA2-406C-B0C2-1DF982C3DC31}" destId="{F536D5BB-CA3A-4345-9F13-F5B4A8B9D61B}" srcOrd="1" destOrd="2" presId="urn:microsoft.com/office/officeart/2008/layout/BendingPictureCaption"/>
    <dgm:cxn modelId="{E891658A-67B2-4666-B441-8850FA67A526}" type="presOf" srcId="{5FFC7B6C-88F2-478C-B104-BB6C80D91ABE}" destId="{F536D5BB-CA3A-4345-9F13-F5B4A8B9D61B}" srcOrd="0" destOrd="0" presId="urn:microsoft.com/office/officeart/2008/layout/BendingPictureCaption"/>
    <dgm:cxn modelId="{EC17E41D-14CB-4BA3-A350-1A12DAB96454}" type="presParOf" srcId="{64228750-F262-4EF9-A89B-E10A464715F5}" destId="{C458C60F-6284-4595-A343-FB4517C64C7B}" srcOrd="3" destOrd="0" presId="urn:microsoft.com/office/officeart/2008/layout/BendingPictureCaption"/>
    <dgm:cxn modelId="{D5BC18CE-B9B5-4021-B337-ED0EFCFF17FD}" type="presParOf" srcId="{64228750-F262-4EF9-A89B-E10A464715F5}" destId="{6CBFFCC0-AAA1-4E7B-A721-C6DEAC0A507B}" srcOrd="4" destOrd="0" presId="urn:microsoft.com/office/officeart/2008/layout/BendingPictureCaption"/>
    <dgm:cxn modelId="{024ADA79-EC59-4098-81FA-195E274E85D0}" type="presParOf" srcId="{6CBFFCC0-AAA1-4E7B-A721-C6DEAC0A507B}" destId="{999018BE-766C-4E19-B187-D039899113AA}" srcOrd="0" destOrd="4" presId="urn:microsoft.com/office/officeart/2008/layout/BendingPictureCaption"/>
    <dgm:cxn modelId="{D9F4FD36-D5ED-4060-91BA-291906E25955}" type="presParOf" srcId="{6CBFFCC0-AAA1-4E7B-A721-C6DEAC0A507B}" destId="{B0582169-9988-4FC2-B998-F4AC8F367311}" srcOrd="1" destOrd="4" presId="urn:microsoft.com/office/officeart/2008/layout/BendingPictureCaption"/>
    <dgm:cxn modelId="{ABB74C99-4D0F-4C8A-9A29-88B96B58B420}" type="presOf" srcId="{B6F85C00-9086-4F62-865B-72F06AC402CA}" destId="{B0582169-9988-4FC2-B998-F4AC8F367311}" srcOrd="0" destOrd="0" presId="urn:microsoft.com/office/officeart/2008/layout/BendingPictureCaption"/>
    <dgm:cxn modelId="{52C40835-00BD-4066-98BF-D0E016FAB609}" type="presParOf" srcId="{64228750-F262-4EF9-A89B-E10A464715F5}" destId="{6544DE90-43CC-4CCE-8257-2358A0D9159A}" srcOrd="5" destOrd="0" presId="urn:microsoft.com/office/officeart/2008/layout/BendingPictureCaption"/>
    <dgm:cxn modelId="{378F5037-96FE-4E16-BB71-2175660DC6B6}" type="presParOf" srcId="{64228750-F262-4EF9-A89B-E10A464715F5}" destId="{632A2225-01E3-4D88-ADBB-07411D021C9C}" srcOrd="6" destOrd="0" presId="urn:microsoft.com/office/officeart/2008/layout/BendingPictureCaption"/>
    <dgm:cxn modelId="{E544D2B5-38FE-47E5-B2ED-6308AA2171F7}" type="presParOf" srcId="{632A2225-01E3-4D88-ADBB-07411D021C9C}" destId="{DDA11DEE-0667-4C8B-8C15-4AE4B70101D6}" srcOrd="0" destOrd="6" presId="urn:microsoft.com/office/officeart/2008/layout/BendingPictureCaption"/>
    <dgm:cxn modelId="{1D2A0F9B-4864-4CA4-AEAE-2A5A3D63C96E}" type="presParOf" srcId="{632A2225-01E3-4D88-ADBB-07411D021C9C}" destId="{88BD9057-9FAF-453B-8AD4-307B59DBD57A}" srcOrd="1" destOrd="6" presId="urn:microsoft.com/office/officeart/2008/layout/BendingPictureCaption"/>
    <dgm:cxn modelId="{91BA0689-77D2-48C9-A485-B7B7E3395557}" type="presOf" srcId="{291304F7-C158-4DEC-B3ED-4614543AAAFD}" destId="{88BD9057-9FAF-453B-8AD4-307B59DBD57A}" srcOrd="0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400498C-A7F7-457F-9F86-D5F4E7F5B23B}" type="doc">
      <dgm:prSet loTypeId="urn:microsoft.com/office/officeart/2008/layout/BendingPictureCaptionList" loCatId="picture" qsTypeId="urn:microsoft.com/office/officeart/2005/8/quickstyle/simple5" qsCatId="simple" csTypeId="urn:microsoft.com/office/officeart/2005/8/colors/accent0_1" csCatId="accent1" phldr="0"/>
      <dgm:spPr/>
      <dgm:t>
        <a:bodyPr/>
        <a:p>
          <a:endParaRPr lang="zh-CN" altLang="en-US"/>
        </a:p>
      </dgm:t>
    </dgm:pt>
    <dgm:pt modelId="{C201F077-87D8-4B62-B486-49CEAC7EF70C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>
              <a:latin typeface="Times New Roman" panose="02020603050405020304" pitchFamily="18" charset="0"/>
              <a:cs typeface="Times New Roman" panose="02020603050405020304" pitchFamily="18" charset="0"/>
            </a:rPr>
            <a:t>an art room</a:t>
          </a:r>
          <a:r>
            <a:rPr lang="en-US" altLang="zh-CN" b="1"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endParaRPr lang="en-US" altLang="zh-CN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2EFD4A-C01E-4D96-8CF6-3C0DC356537D}" cxnId="{4F8D283D-1DBA-4C6B-903A-D4233D21019D}" type="parTrans">
      <dgm:prSet/>
      <dgm:spPr/>
      <dgm:t>
        <a:bodyPr/>
        <a:p>
          <a:endParaRPr lang="zh-CN" altLang="en-US"/>
        </a:p>
      </dgm:t>
    </dgm:pt>
    <dgm:pt modelId="{E6A880F9-1D49-4659-9629-55A85AC7E101}" cxnId="{4F8D283D-1DBA-4C6B-903A-D4233D21019D}" type="sibTrans">
      <dgm:prSet/>
      <dgm:spPr/>
      <dgm:t>
        <a:bodyPr/>
        <a:p>
          <a:endParaRPr lang="zh-CN" altLang="en-US"/>
        </a:p>
      </dgm:t>
    </dgm:pt>
    <dgm:pt modelId="{830DD941-4507-4E47-A237-4F95E6528C63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>
              <a:latin typeface="Times New Roman" panose="02020603050405020304" pitchFamily="18" charset="0"/>
              <a:cs typeface="Times New Roman" panose="02020603050405020304" pitchFamily="18" charset="0"/>
            </a:rPr>
            <a:t>a computer room</a:t>
          </a:r>
          <a:r>
            <a:rPr lang="en-US" altLang="zh-CN" b="1"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endParaRPr lang="en-US" altLang="zh-CN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B45AF7D-6C66-4747-A455-4350EC7ECD64}" cxnId="{896B0547-B2FD-4EAD-B2F2-F1B976F7555B}" type="parTrans">
      <dgm:prSet/>
      <dgm:spPr/>
      <dgm:t>
        <a:bodyPr/>
        <a:p>
          <a:endParaRPr lang="zh-CN" altLang="en-US"/>
        </a:p>
      </dgm:t>
    </dgm:pt>
    <dgm:pt modelId="{16D8EB90-BE05-4A42-B254-24B1BFAD514E}" cxnId="{896B0547-B2FD-4EAD-B2F2-F1B976F7555B}" type="sibTrans">
      <dgm:prSet/>
      <dgm:spPr/>
      <dgm:t>
        <a:bodyPr/>
        <a:p>
          <a:endParaRPr lang="zh-CN" altLang="en-US"/>
        </a:p>
      </dgm:t>
    </dgm:pt>
    <dgm:pt modelId="{A19C6EBF-3FB8-46A4-9513-AF8195CBE62B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>
              <a:latin typeface="Times New Roman" panose="02020603050405020304" pitchFamily="18" charset="0"/>
              <a:cs typeface="Times New Roman" panose="02020603050405020304" pitchFamily="18" charset="0"/>
            </a:rPr>
            <a:t>a music room</a:t>
          </a:r>
          <a:r>
            <a:rPr lang="en-US" altLang="zh-CN" b="1"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endParaRPr lang="en-US" altLang="zh-CN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6711DF6-BAA3-4D63-B888-8DF722FD9372}" cxnId="{852E9F01-A931-4E5B-A76D-9CB044398498}" type="parTrans">
      <dgm:prSet/>
      <dgm:spPr/>
      <dgm:t>
        <a:bodyPr/>
        <a:p>
          <a:endParaRPr lang="zh-CN" altLang="en-US"/>
        </a:p>
      </dgm:t>
    </dgm:pt>
    <dgm:pt modelId="{B51D783C-3597-4F9B-9471-E5BA3A1C8ADA}" cxnId="{852E9F01-A931-4E5B-A76D-9CB044398498}" type="sibTrans">
      <dgm:prSet/>
      <dgm:spPr/>
      <dgm:t>
        <a:bodyPr/>
        <a:p>
          <a:endParaRPr lang="zh-CN" altLang="en-US"/>
        </a:p>
      </dgm:t>
    </dgm:pt>
    <dgm:pt modelId="{AA8AA441-7F61-4297-989C-C4129F2C526A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b="1">
              <a:latin typeface="Times New Roman" panose="02020603050405020304" pitchFamily="18" charset="0"/>
              <a:cs typeface="Times New Roman" panose="02020603050405020304" pitchFamily="18" charset="0"/>
            </a:rPr>
            <a:t>a classroom</a:t>
          </a:r>
          <a:endParaRPr lang="en-US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0A6B241-26C8-4DD2-8FAC-60D888F19E34}" cxnId="{563EA491-C9B1-4905-BCC4-73D001B9326D}" type="parTrans">
      <dgm:prSet/>
      <dgm:spPr/>
    </dgm:pt>
    <dgm:pt modelId="{15CD24CE-071C-412C-B63F-FBFFEC653FD3}" cxnId="{563EA491-C9B1-4905-BCC4-73D001B9326D}" type="sibTrans">
      <dgm:prSet/>
      <dgm:spPr/>
    </dgm:pt>
    <dgm:pt modelId="{9CF85E60-8DEE-4AE0-9A6D-EABB47E6BBFF}" type="pres">
      <dgm:prSet presAssocID="{4400498C-A7F7-457F-9F86-D5F4E7F5B23B}" presName="Name0" presStyleCnt="0">
        <dgm:presLayoutVars>
          <dgm:dir/>
          <dgm:resizeHandles val="exact"/>
        </dgm:presLayoutVars>
      </dgm:prSet>
      <dgm:spPr/>
    </dgm:pt>
    <dgm:pt modelId="{8B303AC5-1491-48CA-9AA2-CDECEF2BE1BB}" type="pres">
      <dgm:prSet presAssocID="{C201F077-87D8-4B62-B486-49CEAC7EF70C}" presName="composite" presStyleCnt="0"/>
      <dgm:spPr/>
    </dgm:pt>
    <dgm:pt modelId="{D71787F9-E1B5-4FFB-BD6A-1D901F37F95A}" type="pres">
      <dgm:prSet presAssocID="{C201F077-87D8-4B62-B486-49CEAC7EF70C}" presName="rect1" presStyleLbl="bgImgPlace1" presStyleIdx="0" presStyleCnt="4"/>
      <dgm:spPr>
        <a:blipFill>
          <a:blip xmlns:r="http://schemas.openxmlformats.org/officeDocument/2006/relationships" r:embed="rId1"/>
          <a:stretch>
            <a:fillRect/>
          </a:stretch>
        </a:blipFill>
      </dgm:spPr>
    </dgm:pt>
    <dgm:pt modelId="{65ABDA93-293D-4EFD-8B5C-849FD120AEEF}" type="pres">
      <dgm:prSet presAssocID="{C201F077-87D8-4B62-B486-49CEAC7EF70C}" presName="wedgeRectCallout1" presStyleLbl="node1" presStyleIdx="0" presStyleCnt="4">
        <dgm:presLayoutVars>
          <dgm:bulletEnabled val="1"/>
        </dgm:presLayoutVars>
      </dgm:prSet>
      <dgm:spPr/>
    </dgm:pt>
    <dgm:pt modelId="{DAFCAAFA-3D30-4066-8C32-A83D1D63773D}" type="pres">
      <dgm:prSet presAssocID="{E6A880F9-1D49-4659-9629-55A85AC7E101}" presName="sibTrans" presStyleCnt="0"/>
      <dgm:spPr/>
    </dgm:pt>
    <dgm:pt modelId="{FF862B69-D414-4BCA-AEE0-32680F55F353}" type="pres">
      <dgm:prSet presAssocID="{830DD941-4507-4E47-A237-4F95E6528C63}" presName="composite" presStyleCnt="0"/>
      <dgm:spPr/>
    </dgm:pt>
    <dgm:pt modelId="{98CFBF2F-2AFE-4571-94B1-7D020CCCECC8}" type="pres">
      <dgm:prSet presAssocID="{830DD941-4507-4E47-A237-4F95E6528C63}" presName="rect1" presStyleLbl="bgImgPlace1" presStyleIdx="1" presStyleCnt="4"/>
      <dgm:spPr>
        <a:blipFill>
          <a:blip xmlns:r="http://schemas.openxmlformats.org/officeDocument/2006/relationships" r:embed="rId2"/>
          <a:stretch>
            <a:fillRect/>
          </a:stretch>
        </a:blipFill>
      </dgm:spPr>
    </dgm:pt>
    <dgm:pt modelId="{477F44DC-BB43-4C7D-ADFF-F2185D9C9DFF}" type="pres">
      <dgm:prSet presAssocID="{830DD941-4507-4E47-A237-4F95E6528C63}" presName="wedgeRectCallout1" presStyleLbl="node1" presStyleIdx="1" presStyleCnt="4">
        <dgm:presLayoutVars>
          <dgm:bulletEnabled val="1"/>
        </dgm:presLayoutVars>
      </dgm:prSet>
      <dgm:spPr/>
    </dgm:pt>
    <dgm:pt modelId="{8DBA4D46-9860-407E-BB37-E7053EC46433}" type="pres">
      <dgm:prSet presAssocID="{16D8EB90-BE05-4A42-B254-24B1BFAD514E}" presName="sibTrans" presStyleCnt="0"/>
      <dgm:spPr/>
    </dgm:pt>
    <dgm:pt modelId="{F449E99B-1802-47C2-B1FB-96421ECDA4E2}" type="pres">
      <dgm:prSet presAssocID="{A19C6EBF-3FB8-46A4-9513-AF8195CBE62B}" presName="composite" presStyleCnt="0"/>
      <dgm:spPr/>
    </dgm:pt>
    <dgm:pt modelId="{C7C263A8-DD0A-4721-96AB-1AEDE7FD20B8}" type="pres">
      <dgm:prSet presAssocID="{A19C6EBF-3FB8-46A4-9513-AF8195CBE62B}" presName="rect1" presStyleLbl="bgImgPlace1" presStyleIdx="2" presStyleCnt="4"/>
      <dgm:spPr>
        <a:blipFill>
          <a:blip xmlns:r="http://schemas.openxmlformats.org/officeDocument/2006/relationships" r:embed="rId3"/>
          <a:stretch>
            <a:fillRect/>
          </a:stretch>
        </a:blipFill>
      </dgm:spPr>
    </dgm:pt>
    <dgm:pt modelId="{BD0D69B3-5E3C-48B5-979A-260AD4296875}" type="pres">
      <dgm:prSet presAssocID="{A19C6EBF-3FB8-46A4-9513-AF8195CBE62B}" presName="wedgeRectCallout1" presStyleLbl="node1" presStyleIdx="2" presStyleCnt="4">
        <dgm:presLayoutVars>
          <dgm:bulletEnabled val="1"/>
        </dgm:presLayoutVars>
      </dgm:prSet>
      <dgm:spPr/>
    </dgm:pt>
    <dgm:pt modelId="{881FB7FD-27E6-46D6-9222-B97247A2199A}" type="pres">
      <dgm:prSet presAssocID="{B51D783C-3597-4F9B-9471-E5BA3A1C8ADA}" presName="sibTrans" presStyleCnt="0"/>
      <dgm:spPr/>
    </dgm:pt>
    <dgm:pt modelId="{0070E03E-2319-48D1-963A-26BF8C1CCB72}" type="pres">
      <dgm:prSet presAssocID="{AA8AA441-7F61-4297-989C-C4129F2C526A}" presName="composite" presStyleCnt="0"/>
      <dgm:spPr/>
    </dgm:pt>
    <dgm:pt modelId="{7E166B78-8C51-401A-A9E6-845D2F80F131}" type="pres">
      <dgm:prSet presAssocID="{AA8AA441-7F61-4297-989C-C4129F2C526A}" presName="rect1" presStyleLbl="bgImgPlace1" presStyleIdx="3" presStyleCnt="4"/>
      <dgm:spPr>
        <a:blipFill>
          <a:blip xmlns:r="http://schemas.openxmlformats.org/officeDocument/2006/relationships" r:embed="rId4"/>
          <a:stretch>
            <a:fillRect/>
          </a:stretch>
        </a:blipFill>
      </dgm:spPr>
    </dgm:pt>
    <dgm:pt modelId="{327CA918-9EDE-4922-B4EC-A13FACD84777}" type="pres">
      <dgm:prSet presAssocID="{AA8AA441-7F61-4297-989C-C4129F2C526A}" presName="wedgeRectCallout1" presStyleLbl="node1" presStyleIdx="3" presStyleCnt="4">
        <dgm:presLayoutVars>
          <dgm:bulletEnabled val="1"/>
        </dgm:presLayoutVars>
      </dgm:prSet>
      <dgm:spPr/>
    </dgm:pt>
  </dgm:ptLst>
  <dgm:cxnLst>
    <dgm:cxn modelId="{4F8D283D-1DBA-4C6B-903A-D4233D21019D}" srcId="{4400498C-A7F7-457F-9F86-D5F4E7F5B23B}" destId="{C201F077-87D8-4B62-B486-49CEAC7EF70C}" srcOrd="0" destOrd="0" parTransId="{F22EFD4A-C01E-4D96-8CF6-3C0DC356537D}" sibTransId="{E6A880F9-1D49-4659-9629-55A85AC7E101}"/>
    <dgm:cxn modelId="{896B0547-B2FD-4EAD-B2F2-F1B976F7555B}" srcId="{4400498C-A7F7-457F-9F86-D5F4E7F5B23B}" destId="{830DD941-4507-4E47-A237-4F95E6528C63}" srcOrd="1" destOrd="0" parTransId="{CB45AF7D-6C66-4747-A455-4350EC7ECD64}" sibTransId="{16D8EB90-BE05-4A42-B254-24B1BFAD514E}"/>
    <dgm:cxn modelId="{852E9F01-A931-4E5B-A76D-9CB044398498}" srcId="{4400498C-A7F7-457F-9F86-D5F4E7F5B23B}" destId="{A19C6EBF-3FB8-46A4-9513-AF8195CBE62B}" srcOrd="2" destOrd="0" parTransId="{D6711DF6-BAA3-4D63-B888-8DF722FD9372}" sibTransId="{B51D783C-3597-4F9B-9471-E5BA3A1C8ADA}"/>
    <dgm:cxn modelId="{563EA491-C9B1-4905-BCC4-73D001B9326D}" srcId="{4400498C-A7F7-457F-9F86-D5F4E7F5B23B}" destId="{AA8AA441-7F61-4297-989C-C4129F2C526A}" srcOrd="3" destOrd="0" parTransId="{20A6B241-26C8-4DD2-8FAC-60D888F19E34}" sibTransId="{15CD24CE-071C-412C-B63F-FBFFEC653FD3}"/>
    <dgm:cxn modelId="{5F35EABE-486B-4EBD-9DC4-B2353386F62F}" type="presOf" srcId="{4400498C-A7F7-457F-9F86-D5F4E7F5B23B}" destId="{9CF85E60-8DEE-4AE0-9A6D-EABB47E6BBFF}" srcOrd="0" destOrd="0" presId="urn:microsoft.com/office/officeart/2008/layout/BendingPictureCaptionList"/>
    <dgm:cxn modelId="{337997AB-9CC1-4B35-9E8A-3DD7835BE3BD}" type="presParOf" srcId="{9CF85E60-8DEE-4AE0-9A6D-EABB47E6BBFF}" destId="{8B303AC5-1491-48CA-9AA2-CDECEF2BE1BB}" srcOrd="0" destOrd="0" presId="urn:microsoft.com/office/officeart/2008/layout/BendingPictureCaptionList"/>
    <dgm:cxn modelId="{8EACD086-BE23-47CB-8201-A87320EFAD83}" type="presParOf" srcId="{8B303AC5-1491-48CA-9AA2-CDECEF2BE1BB}" destId="{D71787F9-E1B5-4FFB-BD6A-1D901F37F95A}" srcOrd="0" destOrd="0" presId="urn:microsoft.com/office/officeart/2008/layout/BendingPictureCaptionList"/>
    <dgm:cxn modelId="{1C12610F-A580-4E2B-A012-B976AF0D3A31}" type="presParOf" srcId="{8B303AC5-1491-48CA-9AA2-CDECEF2BE1BB}" destId="{65ABDA93-293D-4EFD-8B5C-849FD120AEEF}" srcOrd="1" destOrd="0" presId="urn:microsoft.com/office/officeart/2008/layout/BendingPictureCaptionList"/>
    <dgm:cxn modelId="{73EF3A3B-1A25-486C-86D3-E715E8D948C8}" type="presOf" srcId="{C201F077-87D8-4B62-B486-49CEAC7EF70C}" destId="{65ABDA93-293D-4EFD-8B5C-849FD120AEEF}" srcOrd="0" destOrd="0" presId="urn:microsoft.com/office/officeart/2008/layout/BendingPictureCaptionList"/>
    <dgm:cxn modelId="{F546EB70-CF1C-4B57-A73E-B267E6776107}" type="presParOf" srcId="{9CF85E60-8DEE-4AE0-9A6D-EABB47E6BBFF}" destId="{DAFCAAFA-3D30-4066-8C32-A83D1D63773D}" srcOrd="1" destOrd="0" presId="urn:microsoft.com/office/officeart/2008/layout/BendingPictureCaptionList"/>
    <dgm:cxn modelId="{FF79C883-BA70-4DB6-8A15-F6344F6F9157}" type="presParOf" srcId="{9CF85E60-8DEE-4AE0-9A6D-EABB47E6BBFF}" destId="{FF862B69-D414-4BCA-AEE0-32680F55F353}" srcOrd="2" destOrd="0" presId="urn:microsoft.com/office/officeart/2008/layout/BendingPictureCaptionList"/>
    <dgm:cxn modelId="{8AAD082D-76AC-4930-A955-B9C1B5F9A878}" type="presParOf" srcId="{FF862B69-D414-4BCA-AEE0-32680F55F353}" destId="{98CFBF2F-2AFE-4571-94B1-7D020CCCECC8}" srcOrd="0" destOrd="2" presId="urn:microsoft.com/office/officeart/2008/layout/BendingPictureCaptionList"/>
    <dgm:cxn modelId="{DDD68AC3-AADB-42D0-A1F2-B33825647434}" type="presParOf" srcId="{FF862B69-D414-4BCA-AEE0-32680F55F353}" destId="{477F44DC-BB43-4C7D-ADFF-F2185D9C9DFF}" srcOrd="1" destOrd="2" presId="urn:microsoft.com/office/officeart/2008/layout/BendingPictureCaptionList"/>
    <dgm:cxn modelId="{C17EEB43-8784-4D31-B9BC-0F2F21699F18}" type="presOf" srcId="{830DD941-4507-4E47-A237-4F95E6528C63}" destId="{477F44DC-BB43-4C7D-ADFF-F2185D9C9DFF}" srcOrd="0" destOrd="0" presId="urn:microsoft.com/office/officeart/2008/layout/BendingPictureCaptionList"/>
    <dgm:cxn modelId="{0572F474-AA11-42F4-875E-39A85BA402BF}" type="presParOf" srcId="{9CF85E60-8DEE-4AE0-9A6D-EABB47E6BBFF}" destId="{8DBA4D46-9860-407E-BB37-E7053EC46433}" srcOrd="3" destOrd="0" presId="urn:microsoft.com/office/officeart/2008/layout/BendingPictureCaptionList"/>
    <dgm:cxn modelId="{EF0113A7-A37F-4BE9-B808-F95A2820AD07}" type="presParOf" srcId="{9CF85E60-8DEE-4AE0-9A6D-EABB47E6BBFF}" destId="{F449E99B-1802-47C2-B1FB-96421ECDA4E2}" srcOrd="4" destOrd="0" presId="urn:microsoft.com/office/officeart/2008/layout/BendingPictureCaptionList"/>
    <dgm:cxn modelId="{946863A2-755E-42BE-B37F-DA5014F13EF3}" type="presParOf" srcId="{F449E99B-1802-47C2-B1FB-96421ECDA4E2}" destId="{C7C263A8-DD0A-4721-96AB-1AEDE7FD20B8}" srcOrd="0" destOrd="4" presId="urn:microsoft.com/office/officeart/2008/layout/BendingPictureCaptionList"/>
    <dgm:cxn modelId="{CA63C5CD-5FDC-40B8-9B0D-EFACC6A53F2C}" type="presParOf" srcId="{F449E99B-1802-47C2-B1FB-96421ECDA4E2}" destId="{BD0D69B3-5E3C-48B5-979A-260AD4296875}" srcOrd="1" destOrd="4" presId="urn:microsoft.com/office/officeart/2008/layout/BendingPictureCaptionList"/>
    <dgm:cxn modelId="{A731186C-1511-4127-9A0C-8ED4F70F18CE}" type="presOf" srcId="{A19C6EBF-3FB8-46A4-9513-AF8195CBE62B}" destId="{BD0D69B3-5E3C-48B5-979A-260AD4296875}" srcOrd="0" destOrd="0" presId="urn:microsoft.com/office/officeart/2008/layout/BendingPictureCaptionList"/>
    <dgm:cxn modelId="{4FC8CF56-3F09-4C15-B6E2-C46AD41B55EB}" type="presParOf" srcId="{9CF85E60-8DEE-4AE0-9A6D-EABB47E6BBFF}" destId="{881FB7FD-27E6-46D6-9222-B97247A2199A}" srcOrd="5" destOrd="0" presId="urn:microsoft.com/office/officeart/2008/layout/BendingPictureCaptionList"/>
    <dgm:cxn modelId="{EB73380F-0AAF-4B00-B9F2-A4C5CB5BDE35}" type="presParOf" srcId="{9CF85E60-8DEE-4AE0-9A6D-EABB47E6BBFF}" destId="{0070E03E-2319-48D1-963A-26BF8C1CCB72}" srcOrd="6" destOrd="0" presId="urn:microsoft.com/office/officeart/2008/layout/BendingPictureCaptionList"/>
    <dgm:cxn modelId="{B529A5F0-C12F-46FD-8EDD-EA9719B17A7B}" type="presParOf" srcId="{0070E03E-2319-48D1-963A-26BF8C1CCB72}" destId="{7E166B78-8C51-401A-A9E6-845D2F80F131}" srcOrd="0" destOrd="6" presId="urn:microsoft.com/office/officeart/2008/layout/BendingPictureCaptionList"/>
    <dgm:cxn modelId="{5DC0928E-1E8B-4A8D-BCFE-D827E1A25EC6}" type="presParOf" srcId="{0070E03E-2319-48D1-963A-26BF8C1CCB72}" destId="{327CA918-9EDE-4922-B4EC-A13FACD84777}" srcOrd="1" destOrd="6" presId="urn:microsoft.com/office/officeart/2008/layout/BendingPictureCaptionList"/>
    <dgm:cxn modelId="{1DF4443B-0967-4C07-96F5-9DDAE76FB286}" type="presOf" srcId="{AA8AA441-7F61-4297-989C-C4129F2C526A}" destId="{327CA918-9EDE-4922-B4EC-A13FACD84777}" srcOrd="0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C2E4E3C-2125-451D-9803-A3215D7DA773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0"/>
      <dgm:spPr/>
      <dgm:t>
        <a:bodyPr/>
        <a:p>
          <a:endParaRPr lang="zh-CN" altLang="en-US"/>
        </a:p>
      </dgm:t>
    </dgm:pt>
    <dgm:pt modelId="{EDA576E6-0432-4AA1-88D2-DFBFA1AEB5D2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>
              <a:solidFill>
                <a:srgbClr val="FF0000"/>
              </a:solidFill>
            </a:rPr>
            <a:t>1. </a:t>
          </a:r>
          <a:r>
            <a:rPr lang="en-US" altLang="zh-CN" b="1">
              <a:solidFill>
                <a:srgbClr val="FF0000"/>
              </a:solidFill>
            </a:rPr>
            <a:t>C</a:t>
          </a:r>
          <a:r>
            <a:rPr lang="en-US" altLang="zh-CN" b="1">
              <a:solidFill>
                <a:srgbClr val="FF0000"/>
              </a:solidFill>
            </a:rPr>
            <a:t>ake</a:t>
          </a:r>
          <a:r>
            <a:rPr lang="en-US" altLang="zh-CN" b="1">
              <a:solidFill>
                <a:srgbClr val="FF0000"/>
              </a:solidFill>
            </a:rPr>
            <a:t/>
          </a:r>
          <a:endParaRPr lang="en-US" altLang="zh-CN" b="1">
            <a:solidFill>
              <a:srgbClr val="FF0000"/>
            </a:solidFill>
          </a:endParaRPr>
        </a:p>
      </dgm:t>
    </dgm:pt>
    <dgm:pt modelId="{39720828-9BA5-4DE4-AAFA-8EF62D12E36F}" cxnId="{405F8DAB-068B-4F63-A980-572D0D04FBB4}" type="parTrans">
      <dgm:prSet/>
      <dgm:spPr/>
      <dgm:t>
        <a:bodyPr/>
        <a:p>
          <a:endParaRPr lang="zh-CN" altLang="en-US"/>
        </a:p>
      </dgm:t>
    </dgm:pt>
    <dgm:pt modelId="{993C92BE-1485-492E-A26B-8BDE04E08D4B}" cxnId="{405F8DAB-068B-4F63-A980-572D0D04FBB4}" type="sibTrans">
      <dgm:prSet/>
      <dgm:spPr/>
      <dgm:t>
        <a:bodyPr/>
        <a:p>
          <a:endParaRPr lang="zh-CN" altLang="en-US"/>
        </a:p>
      </dgm:t>
    </dgm:pt>
    <dgm:pt modelId="{945AD479-A0B4-4ACE-947A-DF3C25C21ACF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>
              <a:solidFill>
                <a:srgbClr val="FF0000"/>
              </a:solidFill>
            </a:rPr>
            <a:t>2. </a:t>
          </a:r>
          <a:r>
            <a:rPr lang="en-US" altLang="zh-CN" b="1">
              <a:solidFill>
                <a:srgbClr val="FF0000"/>
              </a:solidFill>
            </a:rPr>
            <a:t>D</a:t>
          </a:r>
          <a:r>
            <a:rPr lang="en-US" altLang="zh-CN" b="1">
              <a:solidFill>
                <a:srgbClr val="FF0000"/>
              </a:solidFill>
            </a:rPr>
            <a:t>umplings</a:t>
          </a:r>
          <a:r>
            <a:rPr lang="en-US" altLang="zh-CN" b="1">
              <a:solidFill>
                <a:srgbClr val="FF0000"/>
              </a:solidFill>
            </a:rPr>
            <a:t/>
          </a:r>
          <a:endParaRPr lang="en-US" altLang="zh-CN" b="1">
            <a:solidFill>
              <a:srgbClr val="FF0000"/>
            </a:solidFill>
          </a:endParaRPr>
        </a:p>
      </dgm:t>
    </dgm:pt>
    <dgm:pt modelId="{E3ACBB95-F3BC-400F-88B9-6A844AD4CD09}" cxnId="{3EB2BAE9-79FC-4331-AB01-C505EDBECA31}" type="parTrans">
      <dgm:prSet/>
      <dgm:spPr/>
      <dgm:t>
        <a:bodyPr/>
        <a:p>
          <a:endParaRPr lang="zh-CN" altLang="en-US"/>
        </a:p>
      </dgm:t>
    </dgm:pt>
    <dgm:pt modelId="{E34E56A8-E6F4-4FE4-B351-140681C1F508}" cxnId="{3EB2BAE9-79FC-4331-AB01-C505EDBECA31}" type="sibTrans">
      <dgm:prSet/>
      <dgm:spPr/>
      <dgm:t>
        <a:bodyPr/>
        <a:p>
          <a:endParaRPr lang="zh-CN" altLang="en-US"/>
        </a:p>
      </dgm:t>
    </dgm:pt>
    <dgm:pt modelId="{B2FE6ECF-0199-4448-B293-0FE5E8A19954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>
              <a:solidFill>
                <a:srgbClr val="FF0000"/>
              </a:solidFill>
            </a:rPr>
            <a:t>3. </a:t>
          </a:r>
          <a:r>
            <a:rPr lang="en-US" altLang="zh-CN" b="1">
              <a:solidFill>
                <a:srgbClr val="FF0000"/>
              </a:solidFill>
            </a:rPr>
            <a:t>N</a:t>
          </a:r>
          <a:r>
            <a:rPr lang="en-US" altLang="zh-CN" b="1">
              <a:solidFill>
                <a:srgbClr val="FF0000"/>
              </a:solidFill>
            </a:rPr>
            <a:t>oodles</a:t>
          </a:r>
          <a:r>
            <a:rPr lang="en-US" altLang="zh-CN" b="1">
              <a:solidFill>
                <a:srgbClr val="FF0000"/>
              </a:solidFill>
            </a:rPr>
            <a:t/>
          </a:r>
          <a:endParaRPr lang="en-US" altLang="zh-CN" b="1">
            <a:solidFill>
              <a:srgbClr val="FF0000"/>
            </a:solidFill>
          </a:endParaRPr>
        </a:p>
      </dgm:t>
    </dgm:pt>
    <dgm:pt modelId="{620DF10A-70C9-4AF0-9BC9-9168CC6255C5}" cxnId="{C9CEF988-4B49-413D-833D-BDB8478185BE}" type="parTrans">
      <dgm:prSet/>
      <dgm:spPr/>
      <dgm:t>
        <a:bodyPr/>
        <a:p>
          <a:endParaRPr lang="zh-CN" altLang="en-US"/>
        </a:p>
      </dgm:t>
    </dgm:pt>
    <dgm:pt modelId="{8FACEE80-3C77-4B3C-AEEB-3DB7EFDE2242}" cxnId="{C9CEF988-4B49-413D-833D-BDB8478185BE}" type="sibTrans">
      <dgm:prSet/>
      <dgm:spPr/>
      <dgm:t>
        <a:bodyPr/>
        <a:p>
          <a:endParaRPr lang="zh-CN" altLang="en-US"/>
        </a:p>
      </dgm:t>
    </dgm:pt>
    <dgm:pt modelId="{B3EC0B0D-078B-4196-945F-FEA39E63A596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altLang="en-US" b="1">
              <a:solidFill>
                <a:srgbClr val="FF0000"/>
              </a:solidFill>
            </a:rPr>
            <a:t> </a:t>
          </a:r>
          <a:r>
            <a:rPr lang="en-US" b="1">
              <a:solidFill>
                <a:srgbClr val="FF0000"/>
              </a:solidFill>
            </a:rPr>
            <a:t>4. </a:t>
          </a:r>
          <a:r>
            <a:rPr altLang="en-US" b="1">
              <a:solidFill>
                <a:srgbClr val="FF0000"/>
              </a:solidFill>
            </a:rPr>
            <a:t>Sesame Sweets</a:t>
          </a:r>
          <a:r>
            <a:rPr altLang="en-US" b="1">
              <a:solidFill>
                <a:srgbClr val="FF0000"/>
              </a:solidFill>
            </a:rPr>
            <a:t/>
          </a:r>
          <a:endParaRPr altLang="en-US" b="1">
            <a:solidFill>
              <a:srgbClr val="FF0000"/>
            </a:solidFill>
          </a:endParaRPr>
        </a:p>
      </dgm:t>
    </dgm:pt>
    <dgm:pt modelId="{6A7474B5-A4D2-4C45-A007-C47D2B1F9B00}" cxnId="{3018131F-2A2A-49EF-AC04-3FD21F0AFF96}" type="parTrans">
      <dgm:prSet/>
      <dgm:spPr/>
    </dgm:pt>
    <dgm:pt modelId="{9987BE4B-7617-46CD-A533-0F97CE5F7E3A}" cxnId="{3018131F-2A2A-49EF-AC04-3FD21F0AFF96}" type="sibTrans">
      <dgm:prSet/>
      <dgm:spPr/>
    </dgm:pt>
    <dgm:pt modelId="{49A0B800-F49D-437E-B575-0505E7142E17}" type="pres">
      <dgm:prSet presAssocID="{DC2E4E3C-2125-451D-9803-A3215D7DA773}" presName="Name0" presStyleCnt="0">
        <dgm:presLayoutVars>
          <dgm:dir/>
          <dgm:resizeHandles val="exact"/>
        </dgm:presLayoutVars>
      </dgm:prSet>
      <dgm:spPr/>
    </dgm:pt>
    <dgm:pt modelId="{92AA6A82-8C66-4059-AE77-A0C7A6704696}" type="pres">
      <dgm:prSet presAssocID="{EDA576E6-0432-4AA1-88D2-DFBFA1AEB5D2}" presName="composite" presStyleCnt="0"/>
      <dgm:spPr/>
    </dgm:pt>
    <dgm:pt modelId="{613FBF39-9E33-4864-9B1B-66B0026C5F97}" type="pres">
      <dgm:prSet presAssocID="{EDA576E6-0432-4AA1-88D2-DFBFA1AEB5D2}" presName="rect1" presStyleLbl="bgShp" presStyleIdx="0" presStyleCnt="4"/>
      <dgm:spPr>
        <a:blipFill>
          <a:blip xmlns:r="http://schemas.openxmlformats.org/officeDocument/2006/relationships" r:embed="rId1"/>
          <a:stretch>
            <a:fillRect/>
          </a:stretch>
        </a:blipFill>
      </dgm:spPr>
    </dgm:pt>
    <dgm:pt modelId="{7549EC32-4C53-4A6D-967B-E655275E2C8D}" type="pres">
      <dgm:prSet presAssocID="{EDA576E6-0432-4AA1-88D2-DFBFA1AEB5D2}" presName="rect2" presStyleLbl="trBgShp" presStyleIdx="0" presStyleCnt="4">
        <dgm:presLayoutVars>
          <dgm:bulletEnabled val="1"/>
        </dgm:presLayoutVars>
      </dgm:prSet>
      <dgm:spPr/>
    </dgm:pt>
    <dgm:pt modelId="{2321C5FF-4CF5-4813-B82F-6DC6BD543882}" type="pres">
      <dgm:prSet presAssocID="{993C92BE-1485-492E-A26B-8BDE04E08D4B}" presName="sibTrans" presStyleCnt="0"/>
      <dgm:spPr/>
    </dgm:pt>
    <dgm:pt modelId="{50D3EAF5-C434-4A4A-AA3B-95765A574EF3}" type="pres">
      <dgm:prSet presAssocID="{945AD479-A0B4-4ACE-947A-DF3C25C21ACF}" presName="composite" presStyleCnt="0"/>
      <dgm:spPr/>
    </dgm:pt>
    <dgm:pt modelId="{817D420E-F1BF-4264-A2E8-55F1D73B915D}" type="pres">
      <dgm:prSet presAssocID="{945AD479-A0B4-4ACE-947A-DF3C25C21ACF}" presName="rect1" presStyleLbl="bgShp" presStyleIdx="1" presStyleCnt="4"/>
      <dgm:spPr>
        <a:blipFill>
          <a:blip xmlns:r="http://schemas.openxmlformats.org/officeDocument/2006/relationships" r:embed="rId2"/>
          <a:stretch>
            <a:fillRect/>
          </a:stretch>
        </a:blipFill>
      </dgm:spPr>
    </dgm:pt>
    <dgm:pt modelId="{1B602C1F-FB32-44A2-BAFE-64BB0DDD37C4}" type="pres">
      <dgm:prSet presAssocID="{945AD479-A0B4-4ACE-947A-DF3C25C21ACF}" presName="rect2" presStyleLbl="trBgShp" presStyleIdx="1" presStyleCnt="4">
        <dgm:presLayoutVars>
          <dgm:bulletEnabled val="1"/>
        </dgm:presLayoutVars>
      </dgm:prSet>
      <dgm:spPr/>
    </dgm:pt>
    <dgm:pt modelId="{F2BB8720-6B2F-47A5-817E-9B597FCE45EC}" type="pres">
      <dgm:prSet presAssocID="{E34E56A8-E6F4-4FE4-B351-140681C1F508}" presName="sibTrans" presStyleCnt="0"/>
      <dgm:spPr/>
    </dgm:pt>
    <dgm:pt modelId="{8281B904-70D8-446B-A904-D7E47111B087}" type="pres">
      <dgm:prSet presAssocID="{B2FE6ECF-0199-4448-B293-0FE5E8A19954}" presName="composite" presStyleCnt="0"/>
      <dgm:spPr/>
    </dgm:pt>
    <dgm:pt modelId="{36A808A9-5B9F-42FC-A77E-62D89E7CEBB3}" type="pres">
      <dgm:prSet presAssocID="{B2FE6ECF-0199-4448-B293-0FE5E8A19954}" presName="rect1" presStyleLbl="bgShp" presStyleIdx="2" presStyleCnt="4"/>
      <dgm:spPr>
        <a:blipFill>
          <a:blip xmlns:r="http://schemas.openxmlformats.org/officeDocument/2006/relationships" r:embed="rId3"/>
          <a:stretch>
            <a:fillRect/>
          </a:stretch>
        </a:blipFill>
      </dgm:spPr>
    </dgm:pt>
    <dgm:pt modelId="{BDEAC496-E6B2-4C26-A3B5-585AAF156D36}" type="pres">
      <dgm:prSet presAssocID="{B2FE6ECF-0199-4448-B293-0FE5E8A19954}" presName="rect2" presStyleLbl="trBgShp" presStyleIdx="2" presStyleCnt="4">
        <dgm:presLayoutVars>
          <dgm:bulletEnabled val="1"/>
        </dgm:presLayoutVars>
      </dgm:prSet>
      <dgm:spPr/>
    </dgm:pt>
    <dgm:pt modelId="{E31A4642-6383-4AA4-9B98-04178E0F2992}" type="pres">
      <dgm:prSet presAssocID="{8FACEE80-3C77-4B3C-AEEB-3DB7EFDE2242}" presName="sibTrans" presStyleCnt="0"/>
      <dgm:spPr/>
    </dgm:pt>
    <dgm:pt modelId="{1FE7BA90-0EC5-4B3E-85E4-E4EE83B33725}" type="pres">
      <dgm:prSet presAssocID="{B3EC0B0D-078B-4196-945F-FEA39E63A596}" presName="composite" presStyleCnt="0"/>
      <dgm:spPr/>
    </dgm:pt>
    <dgm:pt modelId="{D373A34C-928D-49DF-B2D2-761E87D4302C}" type="pres">
      <dgm:prSet presAssocID="{B3EC0B0D-078B-4196-945F-FEA39E63A596}" presName="rect1" presStyleLbl="bgShp" presStyleIdx="3" presStyleCnt="4"/>
      <dgm:spPr>
        <a:blipFill>
          <a:blip xmlns:r="http://schemas.openxmlformats.org/officeDocument/2006/relationships" r:embed="rId4"/>
          <a:stretch>
            <a:fillRect/>
          </a:stretch>
        </a:blipFill>
      </dgm:spPr>
    </dgm:pt>
    <dgm:pt modelId="{F64413EB-ABBB-4813-8053-94AF6E5B4DE3}" type="pres">
      <dgm:prSet presAssocID="{B3EC0B0D-078B-4196-945F-FEA39E63A596}" presName="rect2" presStyleLbl="trBgShp" presStyleIdx="3" presStyleCnt="4">
        <dgm:presLayoutVars>
          <dgm:bulletEnabled val="1"/>
        </dgm:presLayoutVars>
      </dgm:prSet>
      <dgm:spPr/>
    </dgm:pt>
  </dgm:ptLst>
  <dgm:cxnLst>
    <dgm:cxn modelId="{405F8DAB-068B-4F63-A980-572D0D04FBB4}" srcId="{DC2E4E3C-2125-451D-9803-A3215D7DA773}" destId="{EDA576E6-0432-4AA1-88D2-DFBFA1AEB5D2}" srcOrd="0" destOrd="0" parTransId="{39720828-9BA5-4DE4-AAFA-8EF62D12E36F}" sibTransId="{993C92BE-1485-492E-A26B-8BDE04E08D4B}"/>
    <dgm:cxn modelId="{3EB2BAE9-79FC-4331-AB01-C505EDBECA31}" srcId="{DC2E4E3C-2125-451D-9803-A3215D7DA773}" destId="{945AD479-A0B4-4ACE-947A-DF3C25C21ACF}" srcOrd="1" destOrd="0" parTransId="{E3ACBB95-F3BC-400F-88B9-6A844AD4CD09}" sibTransId="{E34E56A8-E6F4-4FE4-B351-140681C1F508}"/>
    <dgm:cxn modelId="{C9CEF988-4B49-413D-833D-BDB8478185BE}" srcId="{DC2E4E3C-2125-451D-9803-A3215D7DA773}" destId="{B2FE6ECF-0199-4448-B293-0FE5E8A19954}" srcOrd="2" destOrd="0" parTransId="{620DF10A-70C9-4AF0-9BC9-9168CC6255C5}" sibTransId="{8FACEE80-3C77-4B3C-AEEB-3DB7EFDE2242}"/>
    <dgm:cxn modelId="{3018131F-2A2A-49EF-AC04-3FD21F0AFF96}" srcId="{DC2E4E3C-2125-451D-9803-A3215D7DA773}" destId="{B3EC0B0D-078B-4196-945F-FEA39E63A596}" srcOrd="3" destOrd="0" parTransId="{6A7474B5-A4D2-4C45-A007-C47D2B1F9B00}" sibTransId="{9987BE4B-7617-46CD-A533-0F97CE5F7E3A}"/>
    <dgm:cxn modelId="{C73C3B62-06A5-42D0-8164-6A32635D9B54}" type="presOf" srcId="{DC2E4E3C-2125-451D-9803-A3215D7DA773}" destId="{49A0B800-F49D-437E-B575-0505E7142E17}" srcOrd="0" destOrd="0" presId="urn:microsoft.com/office/officeart/2008/layout/BendingPictureSemiTransparentText"/>
    <dgm:cxn modelId="{2F605185-B0F8-46AB-9B8C-12D2045873EA}" type="presParOf" srcId="{49A0B800-F49D-437E-B575-0505E7142E17}" destId="{92AA6A82-8C66-4059-AE77-A0C7A6704696}" srcOrd="0" destOrd="0" presId="urn:microsoft.com/office/officeart/2008/layout/BendingPictureSemiTransparentText"/>
    <dgm:cxn modelId="{F055A8CD-19B6-454C-B830-1C4E79C01FF1}" type="presParOf" srcId="{92AA6A82-8C66-4059-AE77-A0C7A6704696}" destId="{613FBF39-9E33-4864-9B1B-66B0026C5F97}" srcOrd="0" destOrd="0" presId="urn:microsoft.com/office/officeart/2008/layout/BendingPictureSemiTransparentText"/>
    <dgm:cxn modelId="{A1D692F7-CA36-4422-92F4-AF10616D58F7}" type="presParOf" srcId="{92AA6A82-8C66-4059-AE77-A0C7A6704696}" destId="{7549EC32-4C53-4A6D-967B-E655275E2C8D}" srcOrd="1" destOrd="0" presId="urn:microsoft.com/office/officeart/2008/layout/BendingPictureSemiTransparentText"/>
    <dgm:cxn modelId="{1E6EC780-55FA-4CD4-8BE3-6FA41EE4AC38}" type="presOf" srcId="{EDA576E6-0432-4AA1-88D2-DFBFA1AEB5D2}" destId="{7549EC32-4C53-4A6D-967B-E655275E2C8D}" srcOrd="0" destOrd="0" presId="urn:microsoft.com/office/officeart/2008/layout/BendingPictureSemiTransparentText"/>
    <dgm:cxn modelId="{055CAF1F-A45E-42DD-9D10-8D3AF6F3B4CA}" type="presParOf" srcId="{49A0B800-F49D-437E-B575-0505E7142E17}" destId="{2321C5FF-4CF5-4813-B82F-6DC6BD543882}" srcOrd="1" destOrd="0" presId="urn:microsoft.com/office/officeart/2008/layout/BendingPictureSemiTransparentText"/>
    <dgm:cxn modelId="{58D33882-0267-4542-A6EF-8801D77F9AD6}" type="presParOf" srcId="{49A0B800-F49D-437E-B575-0505E7142E17}" destId="{50D3EAF5-C434-4A4A-AA3B-95765A574EF3}" srcOrd="2" destOrd="0" presId="urn:microsoft.com/office/officeart/2008/layout/BendingPictureSemiTransparentText"/>
    <dgm:cxn modelId="{89FDBAC3-D7B9-4E23-A828-76FB405FB22F}" type="presParOf" srcId="{50D3EAF5-C434-4A4A-AA3B-95765A574EF3}" destId="{817D420E-F1BF-4264-A2E8-55F1D73B915D}" srcOrd="0" destOrd="2" presId="urn:microsoft.com/office/officeart/2008/layout/BendingPictureSemiTransparentText"/>
    <dgm:cxn modelId="{E21CFE46-04D1-4500-9778-A07E660F7125}" type="presParOf" srcId="{50D3EAF5-C434-4A4A-AA3B-95765A574EF3}" destId="{1B602C1F-FB32-44A2-BAFE-64BB0DDD37C4}" srcOrd="1" destOrd="2" presId="urn:microsoft.com/office/officeart/2008/layout/BendingPictureSemiTransparentText"/>
    <dgm:cxn modelId="{4ADF426F-449E-4D43-BF79-27E854C1C433}" type="presOf" srcId="{945AD479-A0B4-4ACE-947A-DF3C25C21ACF}" destId="{1B602C1F-FB32-44A2-BAFE-64BB0DDD37C4}" srcOrd="0" destOrd="0" presId="urn:microsoft.com/office/officeart/2008/layout/BendingPictureSemiTransparentText"/>
    <dgm:cxn modelId="{D96004FA-559E-4835-BE37-F60911ED5F49}" type="presParOf" srcId="{49A0B800-F49D-437E-B575-0505E7142E17}" destId="{F2BB8720-6B2F-47A5-817E-9B597FCE45EC}" srcOrd="3" destOrd="0" presId="urn:microsoft.com/office/officeart/2008/layout/BendingPictureSemiTransparentText"/>
    <dgm:cxn modelId="{6F02CD72-4E49-4477-9C5A-CB1979E3A75B}" type="presParOf" srcId="{49A0B800-F49D-437E-B575-0505E7142E17}" destId="{8281B904-70D8-446B-A904-D7E47111B087}" srcOrd="4" destOrd="0" presId="urn:microsoft.com/office/officeart/2008/layout/BendingPictureSemiTransparentText"/>
    <dgm:cxn modelId="{D25BCE7C-4FC5-4C73-AE7D-3F16645D5970}" type="presParOf" srcId="{8281B904-70D8-446B-A904-D7E47111B087}" destId="{36A808A9-5B9F-42FC-A77E-62D89E7CEBB3}" srcOrd="0" destOrd="4" presId="urn:microsoft.com/office/officeart/2008/layout/BendingPictureSemiTransparentText"/>
    <dgm:cxn modelId="{0575F889-EAA9-476A-869B-B76C45372291}" type="presParOf" srcId="{8281B904-70D8-446B-A904-D7E47111B087}" destId="{BDEAC496-E6B2-4C26-A3B5-585AAF156D36}" srcOrd="1" destOrd="4" presId="urn:microsoft.com/office/officeart/2008/layout/BendingPictureSemiTransparentText"/>
    <dgm:cxn modelId="{8167DD80-98AF-4551-B11E-0623186B4398}" type="presOf" srcId="{B2FE6ECF-0199-4448-B293-0FE5E8A19954}" destId="{BDEAC496-E6B2-4C26-A3B5-585AAF156D36}" srcOrd="0" destOrd="0" presId="urn:microsoft.com/office/officeart/2008/layout/BendingPictureSemiTransparentText"/>
    <dgm:cxn modelId="{67B510A9-D566-42C3-835F-1F74366DF4EF}" type="presParOf" srcId="{49A0B800-F49D-437E-B575-0505E7142E17}" destId="{E31A4642-6383-4AA4-9B98-04178E0F2992}" srcOrd="5" destOrd="0" presId="urn:microsoft.com/office/officeart/2008/layout/BendingPictureSemiTransparentText"/>
    <dgm:cxn modelId="{2E72F9D4-0F61-4D62-AE85-26E38E205093}" type="presParOf" srcId="{49A0B800-F49D-437E-B575-0505E7142E17}" destId="{1FE7BA90-0EC5-4B3E-85E4-E4EE83B33725}" srcOrd="6" destOrd="0" presId="urn:microsoft.com/office/officeart/2008/layout/BendingPictureSemiTransparentText"/>
    <dgm:cxn modelId="{0D7BE13A-0F65-4AEE-8BEF-4211FBEA27BE}" type="presParOf" srcId="{1FE7BA90-0EC5-4B3E-85E4-E4EE83B33725}" destId="{D373A34C-928D-49DF-B2D2-761E87D4302C}" srcOrd="0" destOrd="6" presId="urn:microsoft.com/office/officeart/2008/layout/BendingPictureSemiTransparentText"/>
    <dgm:cxn modelId="{0667A45E-40F0-4513-A268-4ADAF3D025D0}" type="presParOf" srcId="{1FE7BA90-0EC5-4B3E-85E4-E4EE83B33725}" destId="{F64413EB-ABBB-4813-8053-94AF6E5B4DE3}" srcOrd="1" destOrd="6" presId="urn:microsoft.com/office/officeart/2008/layout/BendingPictureSemiTransparentText"/>
    <dgm:cxn modelId="{99C0CCFB-7E84-4D9B-8B72-7477694A7C97}" type="presOf" srcId="{B3EC0B0D-078B-4196-945F-FEA39E63A596}" destId="{F64413EB-ABBB-4813-8053-94AF6E5B4DE3}" srcOrd="0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400498C-A7F7-457F-9F86-D5F4E7F5B23B}" type="doc">
      <dgm:prSet loTypeId="picture" loCatId="picture" qsTypeId="urn:microsoft.com/office/officeart/2005/8/quickstyle/simple1" qsCatId="simple" csTypeId="urn:microsoft.com/office/officeart/2005/8/colors/accent1_3" csCatId="accent1" phldr="0"/>
      <dgm:spPr/>
      <dgm:t>
        <a:bodyPr/>
        <a:p>
          <a:endParaRPr lang="zh-CN" altLang="en-US"/>
        </a:p>
      </dgm:t>
    </dgm:pt>
    <dgm:pt modelId="{C201F077-87D8-4B62-B486-49CEAC7EF70C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/>
            <a:t>1.China Dinosaur Park</a:t>
          </a:r>
          <a:r>
            <a:rPr lang="en-US" altLang="zh-CN" sz="2400" b="1"/>
            <a:t/>
          </a:r>
          <a:endParaRPr lang="en-US" altLang="zh-CN" sz="2400" b="1"/>
        </a:p>
      </dgm:t>
    </dgm:pt>
    <dgm:pt modelId="{F22EFD4A-C01E-4D96-8CF6-3C0DC356537D}" cxnId="{9C9EDC45-EDCF-4857-85F9-D9806DD236B4}" type="parTrans">
      <dgm:prSet/>
      <dgm:spPr/>
      <dgm:t>
        <a:bodyPr/>
        <a:p>
          <a:endParaRPr lang="zh-CN" altLang="en-US"/>
        </a:p>
      </dgm:t>
    </dgm:pt>
    <dgm:pt modelId="{E6A880F9-1D49-4659-9629-55A85AC7E101}" cxnId="{9C9EDC45-EDCF-4857-85F9-D9806DD236B4}" type="sibTrans">
      <dgm:prSet/>
      <dgm:spPr/>
      <dgm:t>
        <a:bodyPr/>
        <a:p>
          <a:endParaRPr lang="zh-CN" altLang="en-US"/>
        </a:p>
      </dgm:t>
    </dgm:pt>
    <dgm:pt modelId="{830DD941-4507-4E47-A237-4F95E6528C63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/>
            <a:t>2. </a:t>
          </a:r>
          <a:r>
            <a:rPr lang="zh-CN" altLang="en-US" sz="2400" b="1"/>
            <a:t>Dongpo Park</a:t>
          </a:r>
          <a:r>
            <a:rPr lang="zh-CN" altLang="en-US" sz="2400" b="1"/>
            <a:t/>
          </a:r>
          <a:endParaRPr lang="zh-CN" altLang="en-US" sz="2400" b="1"/>
        </a:p>
      </dgm:t>
    </dgm:pt>
    <dgm:pt modelId="{CB45AF7D-6C66-4747-A455-4350EC7ECD64}" cxnId="{1622E93B-1779-43FC-929D-8792BF4E7E28}" type="parTrans">
      <dgm:prSet/>
      <dgm:spPr/>
      <dgm:t>
        <a:bodyPr/>
        <a:p>
          <a:endParaRPr lang="zh-CN" altLang="en-US"/>
        </a:p>
      </dgm:t>
    </dgm:pt>
    <dgm:pt modelId="{16D8EB90-BE05-4A42-B254-24B1BFAD514E}" cxnId="{1622E93B-1779-43FC-929D-8792BF4E7E28}" type="sibTrans">
      <dgm:prSet/>
      <dgm:spPr/>
      <dgm:t>
        <a:bodyPr/>
        <a:p>
          <a:endParaRPr lang="zh-CN" altLang="en-US"/>
        </a:p>
      </dgm:t>
    </dgm:pt>
    <dgm:pt modelId="{A19C6EBF-3FB8-46A4-9513-AF8195CBE62B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/>
            <a:t>3.</a:t>
          </a:r>
          <a:r>
            <a:rPr lang="zh-CN" altLang="en-US" sz="2400" b="1"/>
            <a:t>Tianning Temple</a:t>
          </a:r>
          <a:r>
            <a:rPr lang="zh-CN" altLang="en-US" sz="2400" b="1"/>
            <a:t/>
          </a:r>
          <a:endParaRPr lang="zh-CN" altLang="en-US" sz="2400" b="1"/>
        </a:p>
      </dgm:t>
    </dgm:pt>
    <dgm:pt modelId="{D6711DF6-BAA3-4D63-B888-8DF722FD9372}" cxnId="{F6018817-D74F-4662-BDAA-392C7218A92C}" type="parTrans">
      <dgm:prSet/>
      <dgm:spPr/>
      <dgm:t>
        <a:bodyPr/>
        <a:p>
          <a:endParaRPr lang="zh-CN" altLang="en-US"/>
        </a:p>
      </dgm:t>
    </dgm:pt>
    <dgm:pt modelId="{B51D783C-3597-4F9B-9471-E5BA3A1C8ADA}" cxnId="{F6018817-D74F-4662-BDAA-392C7218A92C}" type="sibTrans">
      <dgm:prSet/>
      <dgm:spPr/>
      <dgm:t>
        <a:bodyPr/>
        <a:p>
          <a:endParaRPr lang="zh-CN" altLang="en-US"/>
        </a:p>
      </dgm:t>
    </dgm:pt>
    <dgm:pt modelId="{6446FA62-3E8D-4519-823D-0EACD09FEFF0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000" b="1"/>
            <a:t>4.</a:t>
          </a:r>
          <a:r>
            <a:rPr altLang="en-US" sz="2000" b="1"/>
            <a:t>Yancheng </a:t>
          </a:r>
          <a:r>
            <a:rPr lang="en-US" sz="2000" b="1"/>
            <a:t>W</a:t>
          </a:r>
          <a:r>
            <a:rPr altLang="en-US" sz="2000" b="1"/>
            <a:t>ild </a:t>
          </a:r>
          <a:r>
            <a:rPr lang="en-US" sz="2000" b="1"/>
            <a:t>A</a:t>
          </a:r>
          <a:r>
            <a:rPr altLang="en-US" sz="2000" b="1"/>
            <a:t>nimal </a:t>
          </a:r>
          <a:r>
            <a:rPr lang="en-US" sz="2000" b="1"/>
            <a:t>W</a:t>
          </a:r>
          <a:r>
            <a:rPr altLang="en-US" sz="2000" b="1"/>
            <a:t>orld</a:t>
          </a:r>
          <a:r>
            <a:rPr altLang="en-US" sz="2000" b="1"/>
            <a:t/>
          </a:r>
          <a:endParaRPr altLang="en-US" sz="2000" b="1"/>
        </a:p>
      </dgm:t>
    </dgm:pt>
    <dgm:pt modelId="{158E91AC-3256-4F64-93B9-8BB07B5B5F59}" cxnId="{7085973C-3530-46F3-B527-2E1825DBD334}" type="parTrans">
      <dgm:prSet/>
      <dgm:spPr/>
    </dgm:pt>
    <dgm:pt modelId="{8C251893-75D1-4DFF-97BF-13FA03F9A9EF}" cxnId="{7085973C-3530-46F3-B527-2E1825DBD334}" type="sibTrans">
      <dgm:prSet/>
      <dgm:spPr/>
    </dgm:pt>
    <dgm:pt modelId="{D6D1272B-3053-4B6B-AE39-9146F7AA856A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400" b="1"/>
            <a:t>5.</a:t>
          </a:r>
          <a:r>
            <a:rPr lang="en-US" sz="2400" b="1"/>
            <a:t>H</a:t>
          </a:r>
          <a:r>
            <a:rPr lang="en-US" sz="2400" b="1"/>
            <a:t>o</a:t>
          </a:r>
          <a:r>
            <a:rPr lang="en-US" sz="2400" b="1"/>
            <a:t>ngmei Park</a:t>
          </a:r>
          <a:r>
            <a:rPr lang="en-US" sz="2400" b="1"/>
            <a:t/>
          </a:r>
          <a:endParaRPr lang="en-US" sz="2400" b="1"/>
        </a:p>
      </dgm:t>
    </dgm:pt>
    <dgm:pt modelId="{B3E31E7A-334D-401A-B203-81A393F042C0}" cxnId="{9A19BB89-00B8-4104-9CF9-8A90B0A79A36}" type="parTrans">
      <dgm:prSet/>
      <dgm:spPr/>
    </dgm:pt>
    <dgm:pt modelId="{4785DA9D-D90E-4E02-8138-FF4A475A6E5E}" cxnId="{9A19BB89-00B8-4104-9CF9-8A90B0A79A36}" type="sibTrans">
      <dgm:prSet/>
      <dgm:spPr/>
    </dgm:pt>
    <dgm:pt modelId="{2E9D6DF4-4360-4E12-AC9D-14EFC3ECFA1D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000" b="1"/>
            <a:t>6. </a:t>
          </a:r>
          <a:r>
            <a:rPr altLang="en-US" sz="2000" b="1"/>
            <a:t>Nanshan </a:t>
          </a:r>
          <a:r>
            <a:rPr altLang="en-US" sz="2000" b="1"/>
            <a:t>Bamboo Sea</a:t>
          </a:r>
          <a:r>
            <a:rPr altLang="en-US" sz="2000" b="1"/>
            <a:t/>
          </a:r>
          <a:endParaRPr altLang="en-US" sz="2000" b="1"/>
        </a:p>
      </dgm:t>
    </dgm:pt>
    <dgm:pt modelId="{123FA542-5C07-4591-B728-90D47C489C89}" cxnId="{9873726B-41FA-4181-B7CF-CFBB8102993F}" type="parTrans">
      <dgm:prSet/>
      <dgm:spPr/>
    </dgm:pt>
    <dgm:pt modelId="{0E5EA84E-4C86-491A-913B-36E3D785D86B}" cxnId="{9873726B-41FA-4181-B7CF-CFBB8102993F}" type="sibTrans">
      <dgm:prSet/>
      <dgm:spPr/>
    </dgm:pt>
    <dgm:pt modelId="{9CF85E60-8DEE-4AE0-9A6D-EABB47E6BBFF}" type="pres">
      <dgm:prSet presAssocID="{4400498C-A7F7-457F-9F86-D5F4E7F5B23B}" presName="Name0" presStyleCnt="0">
        <dgm:presLayoutVars>
          <dgm:dir/>
          <dgm:resizeHandles val="exact"/>
        </dgm:presLayoutVars>
      </dgm:prSet>
      <dgm:spPr/>
    </dgm:pt>
    <dgm:pt modelId="{8B303AC5-1491-48CA-9AA2-CDECEF2BE1BB}" type="pres">
      <dgm:prSet presAssocID="{C201F077-87D8-4B62-B486-49CEAC7EF70C}" presName="composite" presStyleCnt="0"/>
      <dgm:spPr/>
    </dgm:pt>
    <dgm:pt modelId="{D71787F9-E1B5-4FFB-BD6A-1D901F37F95A}" type="pres">
      <dgm:prSet presAssocID="{C201F077-87D8-4B62-B486-49CEAC7EF70C}" presName="rect1" presStyleLbl="bgImgPlace1" presStyleIdx="0" presStyleCnt="6"/>
      <dgm:spPr>
        <a:blipFill>
          <a:blip xmlns:r="http://schemas.openxmlformats.org/officeDocument/2006/relationships" r:embed="rId1"/>
          <a:stretch>
            <a:fillRect/>
          </a:stretch>
        </a:blipFill>
      </dgm:spPr>
    </dgm:pt>
    <dgm:pt modelId="{65ABDA93-293D-4EFD-8B5C-849FD120AEEF}" type="pres">
      <dgm:prSet presAssocID="{C201F077-87D8-4B62-B486-49CEAC7EF70C}" presName="wedgeRectCallout1" presStyleLbl="node1" presStyleIdx="0" presStyleCnt="6">
        <dgm:presLayoutVars>
          <dgm:bulletEnabled val="1"/>
        </dgm:presLayoutVars>
      </dgm:prSet>
      <dgm:spPr/>
    </dgm:pt>
    <dgm:pt modelId="{DAFCAAFA-3D30-4066-8C32-A83D1D63773D}" type="pres">
      <dgm:prSet presAssocID="{E6A880F9-1D49-4659-9629-55A85AC7E101}" presName="sibTrans" presStyleCnt="0"/>
      <dgm:spPr/>
    </dgm:pt>
    <dgm:pt modelId="{FF862B69-D414-4BCA-AEE0-32680F55F353}" type="pres">
      <dgm:prSet presAssocID="{830DD941-4507-4E47-A237-4F95E6528C63}" presName="composite" presStyleCnt="0"/>
      <dgm:spPr/>
    </dgm:pt>
    <dgm:pt modelId="{98CFBF2F-2AFE-4571-94B1-7D020CCCECC8}" type="pres">
      <dgm:prSet presAssocID="{830DD941-4507-4E47-A237-4F95E6528C63}" presName="rect1" presStyleLbl="bgImgPlace1" presStyleIdx="1" presStyleCnt="6"/>
      <dgm:spPr>
        <a:blipFill>
          <a:blip xmlns:r="http://schemas.openxmlformats.org/officeDocument/2006/relationships" r:embed="rId2"/>
          <a:stretch>
            <a:fillRect/>
          </a:stretch>
        </a:blipFill>
      </dgm:spPr>
    </dgm:pt>
    <dgm:pt modelId="{477F44DC-BB43-4C7D-ADFF-F2185D9C9DFF}" type="pres">
      <dgm:prSet presAssocID="{830DD941-4507-4E47-A237-4F95E6528C63}" presName="wedgeRectCallout1" presStyleLbl="node1" presStyleIdx="1" presStyleCnt="6">
        <dgm:presLayoutVars>
          <dgm:bulletEnabled val="1"/>
        </dgm:presLayoutVars>
      </dgm:prSet>
      <dgm:spPr/>
    </dgm:pt>
    <dgm:pt modelId="{8DBA4D46-9860-407E-BB37-E7053EC46433}" type="pres">
      <dgm:prSet presAssocID="{16D8EB90-BE05-4A42-B254-24B1BFAD514E}" presName="sibTrans" presStyleCnt="0"/>
      <dgm:spPr/>
    </dgm:pt>
    <dgm:pt modelId="{F449E99B-1802-47C2-B1FB-96421ECDA4E2}" type="pres">
      <dgm:prSet presAssocID="{A19C6EBF-3FB8-46A4-9513-AF8195CBE62B}" presName="composite" presStyleCnt="0"/>
      <dgm:spPr/>
    </dgm:pt>
    <dgm:pt modelId="{C7C263A8-DD0A-4721-96AB-1AEDE7FD20B8}" type="pres">
      <dgm:prSet presAssocID="{A19C6EBF-3FB8-46A4-9513-AF8195CBE62B}" presName="rect1" presStyleLbl="bgImgPlace1" presStyleIdx="2" presStyleCnt="6"/>
      <dgm:spPr>
        <a:blipFill>
          <a:blip xmlns:r="http://schemas.openxmlformats.org/officeDocument/2006/relationships" r:embed="rId3"/>
          <a:stretch>
            <a:fillRect/>
          </a:stretch>
        </a:blipFill>
      </dgm:spPr>
    </dgm:pt>
    <dgm:pt modelId="{BD0D69B3-5E3C-48B5-979A-260AD4296875}" type="pres">
      <dgm:prSet presAssocID="{A19C6EBF-3FB8-46A4-9513-AF8195CBE62B}" presName="wedgeRectCallout1" presStyleLbl="node1" presStyleIdx="2" presStyleCnt="6">
        <dgm:presLayoutVars>
          <dgm:bulletEnabled val="1"/>
        </dgm:presLayoutVars>
      </dgm:prSet>
      <dgm:spPr/>
    </dgm:pt>
    <dgm:pt modelId="{011AA3E9-6EE6-4653-A0D7-14AE51E97A70}" type="pres">
      <dgm:prSet presAssocID="{B51D783C-3597-4F9B-9471-E5BA3A1C8ADA}" presName="sibTrans" presStyleCnt="0"/>
      <dgm:spPr/>
    </dgm:pt>
    <dgm:pt modelId="{4E90273F-C6BE-4F7A-B43E-4F7015A043AF}" type="pres">
      <dgm:prSet presAssocID="{6446FA62-3E8D-4519-823D-0EACD09FEFF0}" presName="composite" presStyleCnt="0"/>
      <dgm:spPr/>
    </dgm:pt>
    <dgm:pt modelId="{F14D9B45-491A-40E6-87E3-507D84E0A600}" type="pres">
      <dgm:prSet presAssocID="{6446FA62-3E8D-4519-823D-0EACD09FEFF0}" presName="rect1" presStyleLbl="bgImgPlace1" presStyleIdx="3" presStyleCnt="6"/>
      <dgm:spPr>
        <a:blipFill>
          <a:blip xmlns:r="http://schemas.openxmlformats.org/officeDocument/2006/relationships" r:embed="rId4"/>
          <a:stretch>
            <a:fillRect/>
          </a:stretch>
        </a:blipFill>
      </dgm:spPr>
    </dgm:pt>
    <dgm:pt modelId="{4F179113-8101-41A9-AA6D-0331C448B1E6}" type="pres">
      <dgm:prSet presAssocID="{6446FA62-3E8D-4519-823D-0EACD09FEFF0}" presName="wedgeRectCallout1" presStyleLbl="node1" presStyleIdx="3" presStyleCnt="6">
        <dgm:presLayoutVars>
          <dgm:bulletEnabled val="1"/>
        </dgm:presLayoutVars>
      </dgm:prSet>
      <dgm:spPr/>
    </dgm:pt>
    <dgm:pt modelId="{02DDB3C5-B49C-4F97-867E-321D2DBC098A}" type="pres">
      <dgm:prSet presAssocID="{8C251893-75D1-4DFF-97BF-13FA03F9A9EF}" presName="sibTrans" presStyleCnt="0"/>
      <dgm:spPr/>
    </dgm:pt>
    <dgm:pt modelId="{1EBBBDB7-7FF4-4109-A59F-F57907717FFA}" type="pres">
      <dgm:prSet presAssocID="{D6D1272B-3053-4B6B-AE39-9146F7AA856A}" presName="composite" presStyleCnt="0"/>
      <dgm:spPr/>
    </dgm:pt>
    <dgm:pt modelId="{615C6D2E-2C4E-418E-88C1-2A4864B08AC8}" type="pres">
      <dgm:prSet presAssocID="{D6D1272B-3053-4B6B-AE39-9146F7AA856A}" presName="rect1" presStyleLbl="bgImgPlace1" presStyleIdx="4" presStyleCnt="6"/>
      <dgm:spPr>
        <a:blipFill>
          <a:blip xmlns:r="http://schemas.openxmlformats.org/officeDocument/2006/relationships" r:embed="rId5"/>
          <a:stretch>
            <a:fillRect/>
          </a:stretch>
        </a:blipFill>
      </dgm:spPr>
    </dgm:pt>
    <dgm:pt modelId="{E602E1C2-0A0B-4252-B0E1-BAE081ED35DD}" type="pres">
      <dgm:prSet presAssocID="{D6D1272B-3053-4B6B-AE39-9146F7AA856A}" presName="wedgeRectCallout1" presStyleLbl="node1" presStyleIdx="4" presStyleCnt="6">
        <dgm:presLayoutVars>
          <dgm:bulletEnabled val="1"/>
        </dgm:presLayoutVars>
      </dgm:prSet>
      <dgm:spPr/>
    </dgm:pt>
    <dgm:pt modelId="{54DB413C-495E-4259-9983-975A05630BBA}" type="pres">
      <dgm:prSet presAssocID="{4785DA9D-D90E-4E02-8138-FF4A475A6E5E}" presName="sibTrans" presStyleCnt="0"/>
      <dgm:spPr/>
    </dgm:pt>
    <dgm:pt modelId="{B9637901-2B5E-4D23-BDA2-C55EE17A1D3E}" type="pres">
      <dgm:prSet presAssocID="{2E9D6DF4-4360-4E12-AC9D-14EFC3ECFA1D}" presName="composite" presStyleCnt="0"/>
      <dgm:spPr/>
    </dgm:pt>
    <dgm:pt modelId="{A9A75CD2-4D2B-456D-BAE2-A07DB7C4D1FB}" type="pres">
      <dgm:prSet presAssocID="{2E9D6DF4-4360-4E12-AC9D-14EFC3ECFA1D}" presName="rect1" presStyleLbl="bgImgPlace1" presStyleIdx="5" presStyleCnt="6"/>
      <dgm:spPr>
        <a:blipFill>
          <a:blip xmlns:r="http://schemas.openxmlformats.org/officeDocument/2006/relationships" r:embed="rId6"/>
          <a:stretch>
            <a:fillRect/>
          </a:stretch>
        </a:blipFill>
      </dgm:spPr>
    </dgm:pt>
    <dgm:pt modelId="{4271C852-3547-4390-88C5-35EA6527443C}" type="pres">
      <dgm:prSet presAssocID="{2E9D6DF4-4360-4E12-AC9D-14EFC3ECFA1D}" presName="wedgeRectCallout1" presStyleLbl="node1" presStyleIdx="5" presStyleCnt="6">
        <dgm:presLayoutVars>
          <dgm:bulletEnabled val="1"/>
        </dgm:presLayoutVars>
      </dgm:prSet>
      <dgm:spPr/>
    </dgm:pt>
  </dgm:ptLst>
  <dgm:cxnLst>
    <dgm:cxn modelId="{9C9EDC45-EDCF-4857-85F9-D9806DD236B4}" srcId="{4400498C-A7F7-457F-9F86-D5F4E7F5B23B}" destId="{C201F077-87D8-4B62-B486-49CEAC7EF70C}" srcOrd="0" destOrd="0" parTransId="{F22EFD4A-C01E-4D96-8CF6-3C0DC356537D}" sibTransId="{E6A880F9-1D49-4659-9629-55A85AC7E101}"/>
    <dgm:cxn modelId="{1622E93B-1779-43FC-929D-8792BF4E7E28}" srcId="{4400498C-A7F7-457F-9F86-D5F4E7F5B23B}" destId="{830DD941-4507-4E47-A237-4F95E6528C63}" srcOrd="1" destOrd="0" parTransId="{CB45AF7D-6C66-4747-A455-4350EC7ECD64}" sibTransId="{16D8EB90-BE05-4A42-B254-24B1BFAD514E}"/>
    <dgm:cxn modelId="{F6018817-D74F-4662-BDAA-392C7218A92C}" srcId="{4400498C-A7F7-457F-9F86-D5F4E7F5B23B}" destId="{A19C6EBF-3FB8-46A4-9513-AF8195CBE62B}" srcOrd="2" destOrd="0" parTransId="{D6711DF6-BAA3-4D63-B888-8DF722FD9372}" sibTransId="{B51D783C-3597-4F9B-9471-E5BA3A1C8ADA}"/>
    <dgm:cxn modelId="{7085973C-3530-46F3-B527-2E1825DBD334}" srcId="{4400498C-A7F7-457F-9F86-D5F4E7F5B23B}" destId="{6446FA62-3E8D-4519-823D-0EACD09FEFF0}" srcOrd="3" destOrd="0" parTransId="{158E91AC-3256-4F64-93B9-8BB07B5B5F59}" sibTransId="{8C251893-75D1-4DFF-97BF-13FA03F9A9EF}"/>
    <dgm:cxn modelId="{9A19BB89-00B8-4104-9CF9-8A90B0A79A36}" srcId="{4400498C-A7F7-457F-9F86-D5F4E7F5B23B}" destId="{D6D1272B-3053-4B6B-AE39-9146F7AA856A}" srcOrd="4" destOrd="0" parTransId="{B3E31E7A-334D-401A-B203-81A393F042C0}" sibTransId="{4785DA9D-D90E-4E02-8138-FF4A475A6E5E}"/>
    <dgm:cxn modelId="{9873726B-41FA-4181-B7CF-CFBB8102993F}" srcId="{4400498C-A7F7-457F-9F86-D5F4E7F5B23B}" destId="{2E9D6DF4-4360-4E12-AC9D-14EFC3ECFA1D}" srcOrd="5" destOrd="0" parTransId="{123FA542-5C07-4591-B728-90D47C489C89}" sibTransId="{0E5EA84E-4C86-491A-913B-36E3D785D86B}"/>
    <dgm:cxn modelId="{631F44AE-5CF1-404D-BF1E-C193BF2D3EBF}" type="presOf" srcId="{4400498C-A7F7-457F-9F86-D5F4E7F5B23B}" destId="{9CF85E60-8DEE-4AE0-9A6D-EABB47E6BBFF}" srcOrd="0" destOrd="0" presId="urn:microsoft.com/office/officeart/2008/layout/BendingPictureCaptionList"/>
    <dgm:cxn modelId="{ACC2D28E-57E5-4B49-A00F-62D46FD5E01F}" type="presParOf" srcId="{9CF85E60-8DEE-4AE0-9A6D-EABB47E6BBFF}" destId="{8B303AC5-1491-48CA-9AA2-CDECEF2BE1BB}" srcOrd="0" destOrd="0" presId="urn:microsoft.com/office/officeart/2008/layout/BendingPictureCaptionList"/>
    <dgm:cxn modelId="{0F235925-C6B5-4BB7-88C2-6D1D431A822E}" type="presParOf" srcId="{8B303AC5-1491-48CA-9AA2-CDECEF2BE1BB}" destId="{D71787F9-E1B5-4FFB-BD6A-1D901F37F95A}" srcOrd="0" destOrd="0" presId="urn:microsoft.com/office/officeart/2008/layout/BendingPictureCaptionList"/>
    <dgm:cxn modelId="{941A0DA9-9F14-416E-814F-9B2EC53554E6}" type="presParOf" srcId="{8B303AC5-1491-48CA-9AA2-CDECEF2BE1BB}" destId="{65ABDA93-293D-4EFD-8B5C-849FD120AEEF}" srcOrd="1" destOrd="0" presId="urn:microsoft.com/office/officeart/2008/layout/BendingPictureCaptionList"/>
    <dgm:cxn modelId="{BF9F892A-FFB8-4DA2-87DC-4FCE189AC0BF}" type="presOf" srcId="{C201F077-87D8-4B62-B486-49CEAC7EF70C}" destId="{65ABDA93-293D-4EFD-8B5C-849FD120AEEF}" srcOrd="0" destOrd="0" presId="urn:microsoft.com/office/officeart/2008/layout/BendingPictureCaptionList"/>
    <dgm:cxn modelId="{C8449A67-8EE2-428F-8F34-3775F4CEAE6A}" type="presParOf" srcId="{9CF85E60-8DEE-4AE0-9A6D-EABB47E6BBFF}" destId="{DAFCAAFA-3D30-4066-8C32-A83D1D63773D}" srcOrd="1" destOrd="0" presId="urn:microsoft.com/office/officeart/2008/layout/BendingPictureCaptionList"/>
    <dgm:cxn modelId="{80C977B2-D07F-45AF-A33A-A7B78E15EA71}" type="presParOf" srcId="{9CF85E60-8DEE-4AE0-9A6D-EABB47E6BBFF}" destId="{FF862B69-D414-4BCA-AEE0-32680F55F353}" srcOrd="2" destOrd="0" presId="urn:microsoft.com/office/officeart/2008/layout/BendingPictureCaptionList"/>
    <dgm:cxn modelId="{CA0ACC67-2487-43D5-B3D8-858F476333DB}" type="presParOf" srcId="{FF862B69-D414-4BCA-AEE0-32680F55F353}" destId="{98CFBF2F-2AFE-4571-94B1-7D020CCCECC8}" srcOrd="0" destOrd="2" presId="urn:microsoft.com/office/officeart/2008/layout/BendingPictureCaptionList"/>
    <dgm:cxn modelId="{18B4D282-D759-4F61-A213-A960DFA85750}" type="presParOf" srcId="{FF862B69-D414-4BCA-AEE0-32680F55F353}" destId="{477F44DC-BB43-4C7D-ADFF-F2185D9C9DFF}" srcOrd="1" destOrd="2" presId="urn:microsoft.com/office/officeart/2008/layout/BendingPictureCaptionList"/>
    <dgm:cxn modelId="{7B58F375-BF24-4ED4-8A1A-B040417E37B5}" type="presOf" srcId="{830DD941-4507-4E47-A237-4F95E6528C63}" destId="{477F44DC-BB43-4C7D-ADFF-F2185D9C9DFF}" srcOrd="0" destOrd="0" presId="urn:microsoft.com/office/officeart/2008/layout/BendingPictureCaptionList"/>
    <dgm:cxn modelId="{335F9E6D-84E6-4D9A-907D-673C3D0ED4B6}" type="presParOf" srcId="{9CF85E60-8DEE-4AE0-9A6D-EABB47E6BBFF}" destId="{8DBA4D46-9860-407E-BB37-E7053EC46433}" srcOrd="3" destOrd="0" presId="urn:microsoft.com/office/officeart/2008/layout/BendingPictureCaptionList"/>
    <dgm:cxn modelId="{F489C8B8-75E3-4E27-90ED-3EF8890629ED}" type="presParOf" srcId="{9CF85E60-8DEE-4AE0-9A6D-EABB47E6BBFF}" destId="{F449E99B-1802-47C2-B1FB-96421ECDA4E2}" srcOrd="4" destOrd="0" presId="urn:microsoft.com/office/officeart/2008/layout/BendingPictureCaptionList"/>
    <dgm:cxn modelId="{04720BBA-C396-493C-971E-5FDE2773CC0D}" type="presParOf" srcId="{F449E99B-1802-47C2-B1FB-96421ECDA4E2}" destId="{C7C263A8-DD0A-4721-96AB-1AEDE7FD20B8}" srcOrd="0" destOrd="4" presId="urn:microsoft.com/office/officeart/2008/layout/BendingPictureCaptionList"/>
    <dgm:cxn modelId="{FA6CC2CB-8E42-4BE0-A0F9-56CE6BB6D69E}" type="presParOf" srcId="{F449E99B-1802-47C2-B1FB-96421ECDA4E2}" destId="{BD0D69B3-5E3C-48B5-979A-260AD4296875}" srcOrd="1" destOrd="4" presId="urn:microsoft.com/office/officeart/2008/layout/BendingPictureCaptionList"/>
    <dgm:cxn modelId="{77D3BFAF-AAE9-4573-8F80-C2369FF89B87}" type="presOf" srcId="{A19C6EBF-3FB8-46A4-9513-AF8195CBE62B}" destId="{BD0D69B3-5E3C-48B5-979A-260AD4296875}" srcOrd="0" destOrd="0" presId="urn:microsoft.com/office/officeart/2008/layout/BendingPictureCaptionList"/>
    <dgm:cxn modelId="{8BE9F9FE-E58E-4090-B304-45502629488F}" type="presParOf" srcId="{9CF85E60-8DEE-4AE0-9A6D-EABB47E6BBFF}" destId="{011AA3E9-6EE6-4653-A0D7-14AE51E97A70}" srcOrd="5" destOrd="0" presId="urn:microsoft.com/office/officeart/2008/layout/BendingPictureCaptionList"/>
    <dgm:cxn modelId="{01F5B643-3108-4980-9556-AB3E4349C676}" type="presParOf" srcId="{9CF85E60-8DEE-4AE0-9A6D-EABB47E6BBFF}" destId="{4E90273F-C6BE-4F7A-B43E-4F7015A043AF}" srcOrd="6" destOrd="0" presId="urn:microsoft.com/office/officeart/2008/layout/BendingPictureCaptionList"/>
    <dgm:cxn modelId="{AC7585E0-639F-4109-B00E-8D8135BE4FC2}" type="presParOf" srcId="{4E90273F-C6BE-4F7A-B43E-4F7015A043AF}" destId="{F14D9B45-491A-40E6-87E3-507D84E0A600}" srcOrd="0" destOrd="6" presId="urn:microsoft.com/office/officeart/2008/layout/BendingPictureCaptionList"/>
    <dgm:cxn modelId="{2764281A-7805-4E3E-908C-97A07774DE96}" type="presParOf" srcId="{4E90273F-C6BE-4F7A-B43E-4F7015A043AF}" destId="{4F179113-8101-41A9-AA6D-0331C448B1E6}" srcOrd="1" destOrd="6" presId="urn:microsoft.com/office/officeart/2008/layout/BendingPictureCaptionList"/>
    <dgm:cxn modelId="{3A235CC4-87B2-4F6E-9C94-30B3E225CA0C}" type="presOf" srcId="{6446FA62-3E8D-4519-823D-0EACD09FEFF0}" destId="{4F179113-8101-41A9-AA6D-0331C448B1E6}" srcOrd="0" destOrd="0" presId="urn:microsoft.com/office/officeart/2008/layout/BendingPictureCaptionList"/>
    <dgm:cxn modelId="{D82B60F4-B838-44A2-A876-20A71E4E4BED}" type="presParOf" srcId="{9CF85E60-8DEE-4AE0-9A6D-EABB47E6BBFF}" destId="{02DDB3C5-B49C-4F97-867E-321D2DBC098A}" srcOrd="7" destOrd="0" presId="urn:microsoft.com/office/officeart/2008/layout/BendingPictureCaptionList"/>
    <dgm:cxn modelId="{13BE022A-9D49-459C-97D9-7F1137F54B3C}" type="presParOf" srcId="{9CF85E60-8DEE-4AE0-9A6D-EABB47E6BBFF}" destId="{1EBBBDB7-7FF4-4109-A59F-F57907717FFA}" srcOrd="8" destOrd="0" presId="urn:microsoft.com/office/officeart/2008/layout/BendingPictureCaptionList"/>
    <dgm:cxn modelId="{A4998CEA-EC44-406C-AA8C-664409033BFA}" type="presParOf" srcId="{1EBBBDB7-7FF4-4109-A59F-F57907717FFA}" destId="{615C6D2E-2C4E-418E-88C1-2A4864B08AC8}" srcOrd="0" destOrd="8" presId="urn:microsoft.com/office/officeart/2008/layout/BendingPictureCaptionList"/>
    <dgm:cxn modelId="{B5A43112-3747-42C3-89AE-AA6F85638CA5}" type="presParOf" srcId="{1EBBBDB7-7FF4-4109-A59F-F57907717FFA}" destId="{E602E1C2-0A0B-4252-B0E1-BAE081ED35DD}" srcOrd="1" destOrd="8" presId="urn:microsoft.com/office/officeart/2008/layout/BendingPictureCaptionList"/>
    <dgm:cxn modelId="{406DD35A-A561-4710-9112-63B4C4A075AC}" type="presOf" srcId="{D6D1272B-3053-4B6B-AE39-9146F7AA856A}" destId="{E602E1C2-0A0B-4252-B0E1-BAE081ED35DD}" srcOrd="0" destOrd="0" presId="urn:microsoft.com/office/officeart/2008/layout/BendingPictureCaptionList"/>
    <dgm:cxn modelId="{3D34ED3E-1FFC-4723-ACC7-98DC0765028F}" type="presParOf" srcId="{9CF85E60-8DEE-4AE0-9A6D-EABB47E6BBFF}" destId="{54DB413C-495E-4259-9983-975A05630BBA}" srcOrd="9" destOrd="0" presId="urn:microsoft.com/office/officeart/2008/layout/BendingPictureCaptionList"/>
    <dgm:cxn modelId="{B1089E77-AB20-4227-B17F-3BB7AC27FF7A}" type="presParOf" srcId="{9CF85E60-8DEE-4AE0-9A6D-EABB47E6BBFF}" destId="{B9637901-2B5E-4D23-BDA2-C55EE17A1D3E}" srcOrd="10" destOrd="0" presId="urn:microsoft.com/office/officeart/2008/layout/BendingPictureCaptionList"/>
    <dgm:cxn modelId="{DFFC8109-FB67-478A-AC89-80F2A2C4024F}" type="presParOf" srcId="{B9637901-2B5E-4D23-BDA2-C55EE17A1D3E}" destId="{A9A75CD2-4D2B-456D-BAE2-A07DB7C4D1FB}" srcOrd="0" destOrd="10" presId="urn:microsoft.com/office/officeart/2008/layout/BendingPictureCaptionList"/>
    <dgm:cxn modelId="{DDE48678-5464-4EF6-AB5D-A0F0096122FB}" type="presParOf" srcId="{B9637901-2B5E-4D23-BDA2-C55EE17A1D3E}" destId="{4271C852-3547-4390-88C5-35EA6527443C}" srcOrd="1" destOrd="10" presId="urn:microsoft.com/office/officeart/2008/layout/BendingPictureCaptionList"/>
    <dgm:cxn modelId="{A99E6128-09FB-482D-A145-85D5F6F3939B}" type="presOf" srcId="{2E9D6DF4-4360-4E12-AC9D-14EFC3ECFA1D}" destId="{4271C852-3547-4390-88C5-35EA6527443C}" srcOrd="0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755130" cy="4499610"/>
        <a:chOff x="0" y="0"/>
        <a:chExt cx="6755130" cy="4499610"/>
      </a:xfrm>
    </dsp:grpSpPr>
    <dsp:sp modelId="{4FCF15C0-64EB-43F7-99F2-8072C23E807E}">
      <dsp:nvSpPr>
        <dsp:cNvPr id="3" name="矩形 2"/>
        <dsp:cNvSpPr/>
      </dsp:nvSpPr>
      <dsp:spPr bwMode="white">
        <a:xfrm>
          <a:off x="479023" y="-311"/>
          <a:ext cx="2577645" cy="1904870"/>
        </a:xfrm>
        <a:prstGeom prst="rect">
          <a:avLst/>
        </a:prstGeom>
        <a:blipFill>
          <a:blip r:embed="rId1"/>
          <a:stretch>
            <a:fillRect/>
          </a:stretch>
        </a:blipFill>
      </dsp:spPr>
      <dsp:style>
        <a:lnRef idx="0">
          <a:schemeClr val="dk1"/>
        </a:lnRef>
        <a:fillRef idx="1">
          <a:schemeClr val="dk1">
            <a:tint val="40000"/>
          </a:schemeClr>
        </a:fillRef>
        <a:effectRef idx="1">
          <a:scrgbClr r="0" g="0" b="0"/>
        </a:effectRef>
        <a:fontRef idx="minor"/>
      </dsp:style>
      <dsp:txXfrm>
        <a:off x="479023" y="-311"/>
        <a:ext cx="2577645" cy="1904870"/>
      </dsp:txXfrm>
    </dsp:sp>
    <dsp:sp modelId="{3F4B1727-E103-4A8C-94D8-94E0973582CD}">
      <dsp:nvSpPr>
        <dsp:cNvPr id="4" name="矩形 3"/>
        <dsp:cNvSpPr/>
      </dsp:nvSpPr>
      <dsp:spPr bwMode="white">
        <a:xfrm>
          <a:off x="1000036" y="1559170"/>
          <a:ext cx="2221162" cy="533782"/>
        </a:xfrm>
        <a:prstGeom prst="rect">
          <a:avLst/>
        </a:prstGeom>
        <a:sp3d prstMaterial="dkEdge">
          <a:bevelT w="8200" h="38100"/>
        </a:sp3d>
      </dsp:spPr>
      <dsp:style>
        <a:lnRef idx="0">
          <a:schemeClr val="dk1">
            <a:shade val="80000"/>
          </a:schemeClr>
        </a:lnRef>
        <a:fillRef idx="2">
          <a:schemeClr val="lt1"/>
        </a:fillRef>
        <a:effectRef idx="1">
          <a:scrgbClr r="0" g="0" b="0"/>
        </a:effectRef>
        <a:fontRef idx="minor">
          <a:schemeClr val="dk1"/>
        </a:fontRef>
      </dsp:style>
      <dsp:txBody>
        <a:bodyPr vert="horz" wrap="square" lIns="53340" tIns="53340" rIns="53340" bIns="53340" anchor="ctr"/>
        <a:lstStyle>
          <a:lvl1pPr algn="ctr">
            <a:defRPr sz="28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5000"/>
            </a:spcAft>
          </a:pPr>
          <a:r>
            <a:rPr lang="en-US" altLang="zh-CN" b="1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 </a:t>
          </a:r>
          <a:r>
            <a:rPr lang="en-US" altLang="zh-CN" b="1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School</a:t>
          </a:r>
          <a:endParaRPr lang="en-US" altLang="zh-CN" b="1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00036" y="1559170"/>
        <a:ext cx="2221162" cy="533782"/>
      </dsp:txXfrm>
    </dsp:sp>
    <dsp:sp modelId="{E10BC0C1-BAD4-4FB2-A965-183C04AC4AC4}">
      <dsp:nvSpPr>
        <dsp:cNvPr id="5" name="矩形 4"/>
        <dsp:cNvSpPr/>
      </dsp:nvSpPr>
      <dsp:spPr bwMode="white">
        <a:xfrm>
          <a:off x="3535453" y="-311"/>
          <a:ext cx="2577645" cy="1904870"/>
        </a:xfrm>
        <a:prstGeom prst="rect">
          <a:avLst/>
        </a:prstGeom>
        <a:blipFill>
          <a:blip r:embed="rId2"/>
          <a:stretch>
            <a:fillRect/>
          </a:stretch>
        </a:blipFill>
      </dsp:spPr>
      <dsp:style>
        <a:lnRef idx="0">
          <a:schemeClr val="dk1"/>
        </a:lnRef>
        <a:fillRef idx="1">
          <a:schemeClr val="dk1">
            <a:tint val="40000"/>
          </a:schemeClr>
        </a:fillRef>
        <a:effectRef idx="1">
          <a:scrgbClr r="0" g="0" b="0"/>
        </a:effectRef>
        <a:fontRef idx="minor"/>
      </dsp:style>
      <dsp:txXfrm>
        <a:off x="3535453" y="-311"/>
        <a:ext cx="2577645" cy="1904870"/>
      </dsp:txXfrm>
    </dsp:sp>
    <dsp:sp modelId="{F536D5BB-CA3A-4345-9F13-F5B4A8B9D61B}">
      <dsp:nvSpPr>
        <dsp:cNvPr id="6" name="矩形 5"/>
        <dsp:cNvSpPr/>
      </dsp:nvSpPr>
      <dsp:spPr bwMode="white">
        <a:xfrm>
          <a:off x="4056467" y="1559170"/>
          <a:ext cx="2221162" cy="533782"/>
        </a:xfrm>
        <a:prstGeom prst="rect">
          <a:avLst/>
        </a:prstGeom>
        <a:sp3d prstMaterial="dkEdge">
          <a:bevelT w="8200" h="38100"/>
        </a:sp3d>
      </dsp:spPr>
      <dsp:style>
        <a:lnRef idx="0">
          <a:schemeClr val="dk1">
            <a:shade val="80000"/>
          </a:schemeClr>
        </a:lnRef>
        <a:fillRef idx="2">
          <a:schemeClr val="lt1"/>
        </a:fillRef>
        <a:effectRef idx="1">
          <a:scrgbClr r="0" g="0" b="0"/>
        </a:effectRef>
        <a:fontRef idx="minor">
          <a:schemeClr val="dk1"/>
        </a:fontRef>
      </dsp:style>
      <dsp:txBody>
        <a:bodyPr vert="horz" wrap="square" lIns="53340" tIns="53340" rIns="53340" bIns="53340" anchor="ctr"/>
        <a:lstStyle>
          <a:lvl1pPr algn="ctr">
            <a:defRPr sz="28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5000"/>
            </a:spcAft>
          </a:pPr>
          <a:r>
            <a:rPr lang="en-US" altLang="zh-CN" b="1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 </a:t>
          </a:r>
          <a:r>
            <a:rPr lang="en-US" altLang="zh-CN" b="1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Changzhou</a:t>
          </a:r>
          <a:endParaRPr lang="en-US" altLang="zh-CN" b="1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56467" y="1559170"/>
        <a:ext cx="2221162" cy="533782"/>
      </dsp:txXfrm>
    </dsp:sp>
    <dsp:sp modelId="{999018BE-766C-4E19-B187-D039899113AA}">
      <dsp:nvSpPr>
        <dsp:cNvPr id="7" name="矩形 6"/>
        <dsp:cNvSpPr/>
      </dsp:nvSpPr>
      <dsp:spPr bwMode="white">
        <a:xfrm>
          <a:off x="479023" y="2406658"/>
          <a:ext cx="2577645" cy="1904870"/>
        </a:xfrm>
        <a:prstGeom prst="rect">
          <a:avLst/>
        </a:prstGeom>
        <a:blipFill>
          <a:blip r:embed="rId3"/>
          <a:stretch>
            <a:fillRect/>
          </a:stretch>
        </a:blipFill>
      </dsp:spPr>
      <dsp:style>
        <a:lnRef idx="0">
          <a:schemeClr val="dk1"/>
        </a:lnRef>
        <a:fillRef idx="1">
          <a:schemeClr val="dk1">
            <a:tint val="40000"/>
          </a:schemeClr>
        </a:fillRef>
        <a:effectRef idx="1">
          <a:scrgbClr r="0" g="0" b="0"/>
        </a:effectRef>
        <a:fontRef idx="minor"/>
      </dsp:style>
      <dsp:txXfrm>
        <a:off x="479023" y="2406658"/>
        <a:ext cx="2577645" cy="1904870"/>
      </dsp:txXfrm>
    </dsp:sp>
    <dsp:sp modelId="{B0582169-9988-4FC2-B998-F4AC8F367311}">
      <dsp:nvSpPr>
        <dsp:cNvPr id="8" name="矩形 7"/>
        <dsp:cNvSpPr/>
      </dsp:nvSpPr>
      <dsp:spPr bwMode="white">
        <a:xfrm>
          <a:off x="1000036" y="3966139"/>
          <a:ext cx="2221162" cy="533782"/>
        </a:xfrm>
        <a:prstGeom prst="rect">
          <a:avLst/>
        </a:prstGeom>
        <a:sp3d prstMaterial="dkEdge">
          <a:bevelT w="8200" h="38100"/>
        </a:sp3d>
      </dsp:spPr>
      <dsp:style>
        <a:lnRef idx="0">
          <a:schemeClr val="dk1">
            <a:shade val="80000"/>
          </a:schemeClr>
        </a:lnRef>
        <a:fillRef idx="2">
          <a:schemeClr val="lt1"/>
        </a:fillRef>
        <a:effectRef idx="1">
          <a:scrgbClr r="0" g="0" b="0"/>
        </a:effectRef>
        <a:fontRef idx="minor">
          <a:schemeClr val="dk1"/>
        </a:fontRef>
      </dsp:style>
      <dsp:txBody>
        <a:bodyPr vert="horz" wrap="square" lIns="53340" tIns="53340" rIns="53340" bIns="53340" anchor="ctr"/>
        <a:lstStyle>
          <a:lvl1pPr algn="ctr">
            <a:defRPr sz="28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5000"/>
            </a:spcAft>
          </a:pPr>
          <a:r>
            <a:rPr lang="en-US" b="1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 Yancheng</a:t>
          </a:r>
          <a:endParaRPr lang="en-US" b="1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00036" y="3966139"/>
        <a:ext cx="2221162" cy="533782"/>
      </dsp:txXfrm>
    </dsp:sp>
    <dsp:sp modelId="{DDA11DEE-0667-4C8B-8C15-4AE4B70101D6}">
      <dsp:nvSpPr>
        <dsp:cNvPr id="9" name="矩形 8"/>
        <dsp:cNvSpPr/>
      </dsp:nvSpPr>
      <dsp:spPr bwMode="white">
        <a:xfrm>
          <a:off x="3535453" y="2406658"/>
          <a:ext cx="2577645" cy="1904870"/>
        </a:xfrm>
        <a:prstGeom prst="rect">
          <a:avLst/>
        </a:prstGeom>
        <a:blipFill>
          <a:blip r:embed="rId4"/>
          <a:stretch>
            <a:fillRect/>
          </a:stretch>
        </a:blipFill>
      </dsp:spPr>
      <dsp:style>
        <a:lnRef idx="0">
          <a:schemeClr val="dk1"/>
        </a:lnRef>
        <a:fillRef idx="1">
          <a:schemeClr val="dk1">
            <a:tint val="40000"/>
          </a:schemeClr>
        </a:fillRef>
        <a:effectRef idx="1">
          <a:scrgbClr r="0" g="0" b="0"/>
        </a:effectRef>
        <a:fontRef idx="minor"/>
      </dsp:style>
      <dsp:txXfrm>
        <a:off x="3535453" y="2406658"/>
        <a:ext cx="2577645" cy="1904870"/>
      </dsp:txXfrm>
    </dsp:sp>
    <dsp:sp modelId="{88BD9057-9FAF-453B-8AD4-307B59DBD57A}">
      <dsp:nvSpPr>
        <dsp:cNvPr id="10" name="矩形 9"/>
        <dsp:cNvSpPr/>
      </dsp:nvSpPr>
      <dsp:spPr bwMode="white">
        <a:xfrm>
          <a:off x="4056467" y="3966139"/>
          <a:ext cx="2221162" cy="533782"/>
        </a:xfrm>
        <a:prstGeom prst="rect">
          <a:avLst/>
        </a:prstGeom>
        <a:sp3d prstMaterial="dkEdge">
          <a:bevelT w="8200" h="38100"/>
        </a:sp3d>
      </dsp:spPr>
      <dsp:style>
        <a:lnRef idx="0">
          <a:schemeClr val="dk1">
            <a:shade val="80000"/>
          </a:schemeClr>
        </a:lnRef>
        <a:fillRef idx="2">
          <a:schemeClr val="lt1"/>
        </a:fillRef>
        <a:effectRef idx="1">
          <a:scrgbClr r="0" g="0" b="0"/>
        </a:effectRef>
        <a:fontRef idx="minor">
          <a:schemeClr val="dk1"/>
        </a:fontRef>
      </dsp:style>
      <dsp:txBody>
        <a:bodyPr vert="horz" wrap="square" lIns="53340" tIns="53340" rIns="53340" bIns="53340" anchor="ctr"/>
        <a:lstStyle>
          <a:lvl1pPr algn="ctr">
            <a:defRPr sz="28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5000"/>
            </a:spcAft>
          </a:pPr>
          <a:r>
            <a:rPr lang="en-US" b="1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4. </a:t>
          </a:r>
          <a:r>
            <a:rPr lang="en-US" b="1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Friends</a:t>
          </a:r>
          <a:endParaRPr lang="en-US" b="1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56467" y="3966139"/>
        <a:ext cx="2221162" cy="5337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564880" cy="5656580"/>
        <a:chOff x="0" y="0"/>
        <a:chExt cx="8564880" cy="5656580"/>
      </a:xfrm>
    </dsp:grpSpPr>
    <dsp:sp modelId="{D71787F9-E1B5-4FFB-BD6A-1D901F37F95A}">
      <dsp:nvSpPr>
        <dsp:cNvPr id="3" name="矩形 2"/>
        <dsp:cNvSpPr/>
      </dsp:nvSpPr>
      <dsp:spPr bwMode="white">
        <a:xfrm>
          <a:off x="1454250" y="28"/>
          <a:ext cx="2693645" cy="2154916"/>
        </a:xfrm>
        <a:prstGeom prst="rect">
          <a:avLst/>
        </a:prstGeom>
        <a:blipFill>
          <a:blip r:embed="rId1"/>
          <a:stretch>
            <a:fillRect/>
          </a:stretch>
        </a:blipFill>
      </dsp:spPr>
      <dsp:style>
        <a:lnRef idx="0">
          <a:schemeClr val="dk1">
            <a:shade val="80000"/>
          </a:schemeClr>
        </a:lnRef>
        <a:fillRef idx="1">
          <a:schemeClr val="dk1">
            <a:tint val="40000"/>
          </a:schemeClr>
        </a:fillRef>
        <a:effectRef idx="3">
          <a:scrgbClr r="0" g="0" b="0"/>
        </a:effectRef>
        <a:fontRef idx="minor"/>
      </dsp:style>
      <dsp:txXfrm>
        <a:off x="1454250" y="28"/>
        <a:ext cx="2693645" cy="2154916"/>
      </dsp:txXfrm>
    </dsp:sp>
    <dsp:sp modelId="{65ABDA93-293D-4EFD-8B5C-849FD120AEEF}">
      <dsp:nvSpPr>
        <dsp:cNvPr id="4" name="矩形标注 3"/>
        <dsp:cNvSpPr/>
      </dsp:nvSpPr>
      <dsp:spPr bwMode="white">
        <a:xfrm>
          <a:off x="1696678" y="1939452"/>
          <a:ext cx="2397344" cy="754221"/>
        </a:xfrm>
        <a:prstGeom prst="wedgeRectCallout">
          <a:avLst>
            <a:gd name="adj1" fmla="val 20250"/>
            <a:gd name="adj2" fmla="val -60700"/>
          </a:avLst>
        </a:prstGeom>
      </dsp:spPr>
      <dsp:style>
        <a:lnRef idx="0">
          <a:schemeClr val="dk1">
            <a:shade val="80000"/>
          </a:schemeClr>
        </a:lnRef>
        <a:fillRef idx="3">
          <a:schemeClr val="lt1"/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87630" tIns="87630" rIns="87630" bIns="87630" anchor="ctr"/>
        <a:lstStyle>
          <a:lvl1pPr algn="ctr">
            <a:defRPr sz="23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an art room</a:t>
          </a:r>
          <a:endParaRPr lang="en-US" altLang="zh-CN" b="1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96678" y="1939452"/>
        <a:ext cx="2397344" cy="754221"/>
      </dsp:txXfrm>
    </dsp:sp>
    <dsp:sp modelId="{98CFBF2F-2AFE-4571-94B1-7D020CCCECC8}">
      <dsp:nvSpPr>
        <dsp:cNvPr id="5" name="矩形 4"/>
        <dsp:cNvSpPr/>
      </dsp:nvSpPr>
      <dsp:spPr bwMode="white">
        <a:xfrm>
          <a:off x="4417259" y="28"/>
          <a:ext cx="2693645" cy="2154916"/>
        </a:xfrm>
        <a:prstGeom prst="rect">
          <a:avLst/>
        </a:prstGeom>
        <a:blipFill>
          <a:blip r:embed="rId2"/>
          <a:stretch>
            <a:fillRect/>
          </a:stretch>
        </a:blipFill>
      </dsp:spPr>
      <dsp:style>
        <a:lnRef idx="0">
          <a:schemeClr val="dk1">
            <a:shade val="80000"/>
          </a:schemeClr>
        </a:lnRef>
        <a:fillRef idx="1">
          <a:schemeClr val="dk1">
            <a:tint val="40000"/>
          </a:schemeClr>
        </a:fillRef>
        <a:effectRef idx="3">
          <a:scrgbClr r="0" g="0" b="0"/>
        </a:effectRef>
        <a:fontRef idx="minor"/>
      </dsp:style>
      <dsp:txXfrm>
        <a:off x="4417259" y="28"/>
        <a:ext cx="2693645" cy="2154916"/>
      </dsp:txXfrm>
    </dsp:sp>
    <dsp:sp modelId="{477F44DC-BB43-4C7D-ADFF-F2185D9C9DFF}">
      <dsp:nvSpPr>
        <dsp:cNvPr id="6" name="矩形标注 5"/>
        <dsp:cNvSpPr/>
      </dsp:nvSpPr>
      <dsp:spPr bwMode="white">
        <a:xfrm>
          <a:off x="4659688" y="1939452"/>
          <a:ext cx="2397344" cy="754221"/>
        </a:xfrm>
        <a:prstGeom prst="wedgeRectCallout">
          <a:avLst>
            <a:gd name="adj1" fmla="val 20250"/>
            <a:gd name="adj2" fmla="val -60700"/>
          </a:avLst>
        </a:prstGeom>
      </dsp:spPr>
      <dsp:style>
        <a:lnRef idx="0">
          <a:schemeClr val="dk1">
            <a:shade val="80000"/>
          </a:schemeClr>
        </a:lnRef>
        <a:fillRef idx="3">
          <a:schemeClr val="lt1"/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87630" tIns="87630" rIns="87630" bIns="87630" anchor="ctr"/>
        <a:lstStyle>
          <a:lvl1pPr algn="ctr">
            <a:defRPr sz="23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 computer room</a:t>
          </a:r>
          <a:endParaRPr lang="en-US" altLang="zh-CN" b="1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59688" y="1939452"/>
        <a:ext cx="2397344" cy="754221"/>
      </dsp:txXfrm>
    </dsp:sp>
    <dsp:sp modelId="{C7C263A8-DD0A-4721-96AB-1AEDE7FD20B8}">
      <dsp:nvSpPr>
        <dsp:cNvPr id="7" name="矩形 6"/>
        <dsp:cNvSpPr/>
      </dsp:nvSpPr>
      <dsp:spPr bwMode="white">
        <a:xfrm>
          <a:off x="1454250" y="2962907"/>
          <a:ext cx="2693645" cy="2154916"/>
        </a:xfrm>
        <a:prstGeom prst="rect">
          <a:avLst/>
        </a:prstGeom>
        <a:blipFill>
          <a:blip r:embed="rId3"/>
          <a:stretch>
            <a:fillRect/>
          </a:stretch>
        </a:blipFill>
      </dsp:spPr>
      <dsp:style>
        <a:lnRef idx="0">
          <a:schemeClr val="dk1">
            <a:shade val="80000"/>
          </a:schemeClr>
        </a:lnRef>
        <a:fillRef idx="1">
          <a:schemeClr val="dk1">
            <a:tint val="40000"/>
          </a:schemeClr>
        </a:fillRef>
        <a:effectRef idx="3">
          <a:scrgbClr r="0" g="0" b="0"/>
        </a:effectRef>
        <a:fontRef idx="minor"/>
      </dsp:style>
      <dsp:txXfrm>
        <a:off x="1454250" y="2962907"/>
        <a:ext cx="2693645" cy="2154916"/>
      </dsp:txXfrm>
    </dsp:sp>
    <dsp:sp modelId="{BD0D69B3-5E3C-48B5-979A-260AD4296875}">
      <dsp:nvSpPr>
        <dsp:cNvPr id="8" name="矩形标注 7"/>
        <dsp:cNvSpPr/>
      </dsp:nvSpPr>
      <dsp:spPr bwMode="white">
        <a:xfrm>
          <a:off x="1696678" y="4902332"/>
          <a:ext cx="2397344" cy="754221"/>
        </a:xfrm>
        <a:prstGeom prst="wedgeRectCallout">
          <a:avLst>
            <a:gd name="adj1" fmla="val 20250"/>
            <a:gd name="adj2" fmla="val -60700"/>
          </a:avLst>
        </a:prstGeom>
      </dsp:spPr>
      <dsp:style>
        <a:lnRef idx="0">
          <a:schemeClr val="dk1">
            <a:shade val="80000"/>
          </a:schemeClr>
        </a:lnRef>
        <a:fillRef idx="3">
          <a:schemeClr val="lt1"/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87630" tIns="87630" rIns="87630" bIns="87630" anchor="ctr"/>
        <a:lstStyle>
          <a:lvl1pPr algn="ctr">
            <a:defRPr sz="23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 music room</a:t>
          </a:r>
          <a:endParaRPr lang="en-US" altLang="zh-CN" b="1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96678" y="4902332"/>
        <a:ext cx="2397344" cy="754221"/>
      </dsp:txXfrm>
    </dsp:sp>
    <dsp:sp modelId="{7E166B78-8C51-401A-A9E6-845D2F80F131}">
      <dsp:nvSpPr>
        <dsp:cNvPr id="9" name="矩形 8"/>
        <dsp:cNvSpPr/>
      </dsp:nvSpPr>
      <dsp:spPr bwMode="white">
        <a:xfrm>
          <a:off x="4417259" y="2962907"/>
          <a:ext cx="2693645" cy="2154916"/>
        </a:xfrm>
        <a:prstGeom prst="rect">
          <a:avLst/>
        </a:prstGeom>
        <a:blipFill>
          <a:blip r:embed="rId4"/>
          <a:stretch>
            <a:fillRect/>
          </a:stretch>
        </a:blipFill>
      </dsp:spPr>
      <dsp:style>
        <a:lnRef idx="0">
          <a:schemeClr val="dk1">
            <a:shade val="80000"/>
          </a:schemeClr>
        </a:lnRef>
        <a:fillRef idx="1">
          <a:schemeClr val="dk1">
            <a:tint val="40000"/>
          </a:schemeClr>
        </a:fillRef>
        <a:effectRef idx="3">
          <a:scrgbClr r="0" g="0" b="0"/>
        </a:effectRef>
        <a:fontRef idx="minor"/>
      </dsp:style>
      <dsp:txXfrm>
        <a:off x="4417259" y="2962907"/>
        <a:ext cx="2693645" cy="2154916"/>
      </dsp:txXfrm>
    </dsp:sp>
    <dsp:sp modelId="{327CA918-9EDE-4922-B4EC-A13FACD84777}">
      <dsp:nvSpPr>
        <dsp:cNvPr id="10" name="矩形标注 9"/>
        <dsp:cNvSpPr/>
      </dsp:nvSpPr>
      <dsp:spPr bwMode="white">
        <a:xfrm>
          <a:off x="4659688" y="4902332"/>
          <a:ext cx="2397344" cy="754221"/>
        </a:xfrm>
        <a:prstGeom prst="wedgeRectCallout">
          <a:avLst>
            <a:gd name="adj1" fmla="val 20250"/>
            <a:gd name="adj2" fmla="val -60700"/>
          </a:avLst>
        </a:prstGeom>
      </dsp:spPr>
      <dsp:style>
        <a:lnRef idx="0">
          <a:schemeClr val="dk1">
            <a:shade val="80000"/>
          </a:schemeClr>
        </a:lnRef>
        <a:fillRef idx="3">
          <a:schemeClr val="lt1"/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87630" tIns="87630" rIns="87630" bIns="87630" anchor="ctr"/>
        <a:lstStyle>
          <a:lvl1pPr algn="ctr">
            <a:defRPr sz="23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b="1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 classroom</a:t>
          </a:r>
          <a:endParaRPr lang="en-US" b="1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59688" y="4902332"/>
        <a:ext cx="2397344" cy="75422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28000" cy="5418455"/>
        <a:chOff x="0" y="0"/>
        <a:chExt cx="8128000" cy="5418455"/>
      </a:xfrm>
    </dsp:grpSpPr>
    <dsp:sp modelId="{613FBF39-9E33-4864-9B1B-66B0026C5F97}">
      <dsp:nvSpPr>
        <dsp:cNvPr id="3" name="矩形 2"/>
        <dsp:cNvSpPr/>
      </dsp:nvSpPr>
      <dsp:spPr bwMode="white">
        <a:xfrm>
          <a:off x="930108" y="-97"/>
          <a:ext cx="2984910" cy="2558421"/>
        </a:xfrm>
        <a:prstGeom prst="rect">
          <a:avLst/>
        </a:prstGeom>
        <a:blipFill>
          <a:blip r:embed="rId1"/>
          <a:stretch>
            <a:fillRect/>
          </a:stretch>
        </a:blipFill>
      </dsp:spPr>
      <dsp:style>
        <a:lnRef idx="0">
          <a:schemeClr val="accent1"/>
        </a:lnRef>
        <a:fillRef idx="1">
          <a:schemeClr val="accent1">
            <a:tint val="40000"/>
          </a:schemeClr>
        </a:fillRef>
        <a:effectRef idx="0">
          <a:scrgbClr r="0" g="0" b="0"/>
        </a:effectRef>
        <a:fontRef idx="minor"/>
      </dsp:style>
      <dsp:txXfrm>
        <a:off x="930108" y="-97"/>
        <a:ext cx="2984910" cy="2558421"/>
      </dsp:txXfrm>
    </dsp:sp>
    <dsp:sp modelId="{7549EC32-4C53-4A6D-967B-E655275E2C8D}">
      <dsp:nvSpPr>
        <dsp:cNvPr id="4" name="矩形 3"/>
        <dsp:cNvSpPr/>
      </dsp:nvSpPr>
      <dsp:spPr bwMode="white">
        <a:xfrm>
          <a:off x="930108" y="1790798"/>
          <a:ext cx="2984910" cy="614021"/>
        </a:xfrm>
        <a:prstGeom prst="rect">
          <a:avLst/>
        </a:prstGeom>
      </dsp:spPr>
      <dsp:style>
        <a:lnRef idx="0">
          <a:schemeClr val="accent1"/>
        </a:lnRef>
        <a:fillRef idx="1">
          <a:schemeClr val="accent1">
            <a:tint val="50000"/>
            <a:alpha val="40000"/>
          </a:schemeClr>
        </a:fillRef>
        <a:effectRef idx="0">
          <a:scrgbClr r="0" g="0" b="0"/>
        </a:effectRef>
        <a:fontRef idx="minor"/>
      </dsp:style>
      <dsp:txBody>
        <a:bodyPr vert="horz" wrap="square" lIns="76200" tIns="76200" rIns="76200" bIns="76200" anchor="ctr"/>
        <a:lstStyle>
          <a:lvl1pPr algn="ctr">
            <a:defRPr sz="3000"/>
          </a:lvl1pPr>
          <a:lvl2pPr marL="228600" indent="-228600" algn="ctr">
            <a:defRPr sz="2300"/>
          </a:lvl2pPr>
          <a:lvl3pPr marL="457200" indent="-228600" algn="ctr">
            <a:defRPr sz="2300"/>
          </a:lvl3pPr>
          <a:lvl4pPr marL="685800" indent="-228600" algn="ctr">
            <a:defRPr sz="2300"/>
          </a:lvl4pPr>
          <a:lvl5pPr marL="914400" indent="-228600" algn="ctr">
            <a:defRPr sz="2300"/>
          </a:lvl5pPr>
          <a:lvl6pPr marL="1143000" indent="-228600" algn="ctr">
            <a:defRPr sz="2300"/>
          </a:lvl6pPr>
          <a:lvl7pPr marL="1371600" indent="-228600" algn="ctr">
            <a:defRPr sz="2300"/>
          </a:lvl7pPr>
          <a:lvl8pPr marL="1600200" indent="-228600" algn="ctr">
            <a:defRPr sz="2300"/>
          </a:lvl8pPr>
          <a:lvl9pPr marL="1828800" indent="-228600" algn="ctr">
            <a:defRPr sz="2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>
              <a:solidFill>
                <a:schemeClr val="lt1"/>
              </a:solidFill>
            </a:rPr>
            <a:t>C</a:t>
          </a:r>
          <a:r>
            <a:rPr lang="en-US" altLang="zh-CN">
              <a:solidFill>
                <a:schemeClr val="lt1"/>
              </a:solidFill>
            </a:rPr>
            <a:t>ake</a:t>
          </a:r>
          <a:endParaRPr lang="en-US" altLang="zh-CN">
            <a:solidFill>
              <a:schemeClr val="lt1"/>
            </a:solidFill>
          </a:endParaRPr>
        </a:p>
      </dsp:txBody>
      <dsp:txXfrm>
        <a:off x="930108" y="1790798"/>
        <a:ext cx="2984910" cy="614021"/>
      </dsp:txXfrm>
    </dsp:sp>
    <dsp:sp modelId="{817D420E-F1BF-4264-A2E8-55F1D73B915D}">
      <dsp:nvSpPr>
        <dsp:cNvPr id="5" name="矩形 4"/>
        <dsp:cNvSpPr/>
      </dsp:nvSpPr>
      <dsp:spPr bwMode="white">
        <a:xfrm>
          <a:off x="4219470" y="-97"/>
          <a:ext cx="2984910" cy="2558421"/>
        </a:xfrm>
        <a:prstGeom prst="rect">
          <a:avLst/>
        </a:prstGeom>
        <a:blipFill>
          <a:blip r:embed="rId2"/>
          <a:stretch>
            <a:fillRect/>
          </a:stretch>
        </a:blipFill>
      </dsp:spPr>
      <dsp:style>
        <a:lnRef idx="0">
          <a:schemeClr val="accent1"/>
        </a:lnRef>
        <a:fillRef idx="1">
          <a:schemeClr val="accent1">
            <a:tint val="40000"/>
          </a:schemeClr>
        </a:fillRef>
        <a:effectRef idx="0">
          <a:scrgbClr r="0" g="0" b="0"/>
        </a:effectRef>
        <a:fontRef idx="minor"/>
      </dsp:style>
      <dsp:txXfrm>
        <a:off x="4219470" y="-97"/>
        <a:ext cx="2984910" cy="2558421"/>
      </dsp:txXfrm>
    </dsp:sp>
    <dsp:sp modelId="{1B602C1F-FB32-44A2-BAFE-64BB0DDD37C4}">
      <dsp:nvSpPr>
        <dsp:cNvPr id="6" name="矩形 5"/>
        <dsp:cNvSpPr/>
      </dsp:nvSpPr>
      <dsp:spPr bwMode="white">
        <a:xfrm>
          <a:off x="4219470" y="1790798"/>
          <a:ext cx="2984910" cy="614021"/>
        </a:xfrm>
        <a:prstGeom prst="rect">
          <a:avLst/>
        </a:prstGeom>
      </dsp:spPr>
      <dsp:style>
        <a:lnRef idx="0">
          <a:schemeClr val="accent1"/>
        </a:lnRef>
        <a:fillRef idx="1">
          <a:schemeClr val="accent1">
            <a:tint val="50000"/>
            <a:alpha val="40000"/>
          </a:schemeClr>
        </a:fillRef>
        <a:effectRef idx="0">
          <a:scrgbClr r="0" g="0" b="0"/>
        </a:effectRef>
        <a:fontRef idx="minor"/>
      </dsp:style>
      <dsp:txBody>
        <a:bodyPr vert="horz" wrap="square" lIns="76200" tIns="76200" rIns="76200" bIns="76200" anchor="ctr"/>
        <a:lstStyle>
          <a:lvl1pPr algn="ctr">
            <a:defRPr sz="3000"/>
          </a:lvl1pPr>
          <a:lvl2pPr marL="228600" indent="-228600" algn="ctr">
            <a:defRPr sz="2300"/>
          </a:lvl2pPr>
          <a:lvl3pPr marL="457200" indent="-228600" algn="ctr">
            <a:defRPr sz="2300"/>
          </a:lvl3pPr>
          <a:lvl4pPr marL="685800" indent="-228600" algn="ctr">
            <a:defRPr sz="2300"/>
          </a:lvl4pPr>
          <a:lvl5pPr marL="914400" indent="-228600" algn="ctr">
            <a:defRPr sz="2300"/>
          </a:lvl5pPr>
          <a:lvl6pPr marL="1143000" indent="-228600" algn="ctr">
            <a:defRPr sz="2300"/>
          </a:lvl6pPr>
          <a:lvl7pPr marL="1371600" indent="-228600" algn="ctr">
            <a:defRPr sz="2300"/>
          </a:lvl7pPr>
          <a:lvl8pPr marL="1600200" indent="-228600" algn="ctr">
            <a:defRPr sz="2300"/>
          </a:lvl8pPr>
          <a:lvl9pPr marL="1828800" indent="-228600" algn="ctr">
            <a:defRPr sz="2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>
              <a:solidFill>
                <a:schemeClr val="lt1"/>
              </a:solidFill>
            </a:rPr>
            <a:t>D</a:t>
          </a:r>
          <a:r>
            <a:rPr lang="en-US" altLang="zh-CN">
              <a:solidFill>
                <a:schemeClr val="lt1"/>
              </a:solidFill>
            </a:rPr>
            <a:t>umplings</a:t>
          </a:r>
          <a:endParaRPr lang="en-US" altLang="zh-CN">
            <a:solidFill>
              <a:schemeClr val="lt1"/>
            </a:solidFill>
          </a:endParaRPr>
        </a:p>
      </dsp:txBody>
      <dsp:txXfrm>
        <a:off x="4219470" y="1790798"/>
        <a:ext cx="2984910" cy="614021"/>
      </dsp:txXfrm>
    </dsp:sp>
    <dsp:sp modelId="{36A808A9-5B9F-42FC-A77E-62D89E7CEBB3}">
      <dsp:nvSpPr>
        <dsp:cNvPr id="7" name="矩形 6"/>
        <dsp:cNvSpPr/>
      </dsp:nvSpPr>
      <dsp:spPr bwMode="white">
        <a:xfrm>
          <a:off x="930108" y="2860131"/>
          <a:ext cx="2984910" cy="2558421"/>
        </a:xfrm>
        <a:prstGeom prst="rect">
          <a:avLst/>
        </a:prstGeom>
        <a:blipFill>
          <a:blip r:embed="rId3"/>
          <a:stretch>
            <a:fillRect/>
          </a:stretch>
        </a:blipFill>
      </dsp:spPr>
      <dsp:style>
        <a:lnRef idx="0">
          <a:schemeClr val="accent1"/>
        </a:lnRef>
        <a:fillRef idx="1">
          <a:schemeClr val="accent1">
            <a:tint val="40000"/>
          </a:schemeClr>
        </a:fillRef>
        <a:effectRef idx="0">
          <a:scrgbClr r="0" g="0" b="0"/>
        </a:effectRef>
        <a:fontRef idx="minor"/>
      </dsp:style>
      <dsp:txXfrm>
        <a:off x="930108" y="2860131"/>
        <a:ext cx="2984910" cy="2558421"/>
      </dsp:txXfrm>
    </dsp:sp>
    <dsp:sp modelId="{BDEAC496-E6B2-4C26-A3B5-585AAF156D36}">
      <dsp:nvSpPr>
        <dsp:cNvPr id="8" name="矩形 7"/>
        <dsp:cNvSpPr/>
      </dsp:nvSpPr>
      <dsp:spPr bwMode="white">
        <a:xfrm>
          <a:off x="930108" y="4651025"/>
          <a:ext cx="2984910" cy="614021"/>
        </a:xfrm>
        <a:prstGeom prst="rect">
          <a:avLst/>
        </a:prstGeom>
      </dsp:spPr>
      <dsp:style>
        <a:lnRef idx="0">
          <a:schemeClr val="accent1"/>
        </a:lnRef>
        <a:fillRef idx="1">
          <a:schemeClr val="accent1">
            <a:tint val="50000"/>
            <a:alpha val="40000"/>
          </a:schemeClr>
        </a:fillRef>
        <a:effectRef idx="0">
          <a:scrgbClr r="0" g="0" b="0"/>
        </a:effectRef>
        <a:fontRef idx="minor"/>
      </dsp:style>
      <dsp:txBody>
        <a:bodyPr vert="horz" wrap="square" lIns="76200" tIns="76200" rIns="76200" bIns="76200" anchor="ctr"/>
        <a:lstStyle>
          <a:lvl1pPr algn="ctr">
            <a:defRPr sz="3000"/>
          </a:lvl1pPr>
          <a:lvl2pPr marL="228600" indent="-228600" algn="ctr">
            <a:defRPr sz="2300"/>
          </a:lvl2pPr>
          <a:lvl3pPr marL="457200" indent="-228600" algn="ctr">
            <a:defRPr sz="2300"/>
          </a:lvl3pPr>
          <a:lvl4pPr marL="685800" indent="-228600" algn="ctr">
            <a:defRPr sz="2300"/>
          </a:lvl4pPr>
          <a:lvl5pPr marL="914400" indent="-228600" algn="ctr">
            <a:defRPr sz="2300"/>
          </a:lvl5pPr>
          <a:lvl6pPr marL="1143000" indent="-228600" algn="ctr">
            <a:defRPr sz="2300"/>
          </a:lvl6pPr>
          <a:lvl7pPr marL="1371600" indent="-228600" algn="ctr">
            <a:defRPr sz="2300"/>
          </a:lvl7pPr>
          <a:lvl8pPr marL="1600200" indent="-228600" algn="ctr">
            <a:defRPr sz="2300"/>
          </a:lvl8pPr>
          <a:lvl9pPr marL="1828800" indent="-228600" algn="ctr">
            <a:defRPr sz="2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>
              <a:solidFill>
                <a:schemeClr val="lt1"/>
              </a:solidFill>
            </a:rPr>
            <a:t>N</a:t>
          </a:r>
          <a:r>
            <a:rPr lang="en-US" altLang="zh-CN">
              <a:solidFill>
                <a:schemeClr val="lt1"/>
              </a:solidFill>
            </a:rPr>
            <a:t>oodles</a:t>
          </a:r>
          <a:endParaRPr lang="en-US" altLang="zh-CN">
            <a:solidFill>
              <a:schemeClr val="lt1"/>
            </a:solidFill>
          </a:endParaRPr>
        </a:p>
      </dsp:txBody>
      <dsp:txXfrm>
        <a:off x="930108" y="4651025"/>
        <a:ext cx="2984910" cy="614021"/>
      </dsp:txXfrm>
    </dsp:sp>
    <dsp:sp modelId="{D373A34C-928D-49DF-B2D2-761E87D4302C}">
      <dsp:nvSpPr>
        <dsp:cNvPr id="9" name="矩形 8"/>
        <dsp:cNvSpPr/>
      </dsp:nvSpPr>
      <dsp:spPr bwMode="white">
        <a:xfrm>
          <a:off x="4219470" y="2860131"/>
          <a:ext cx="2984910" cy="2558421"/>
        </a:xfrm>
        <a:prstGeom prst="rect">
          <a:avLst/>
        </a:prstGeom>
        <a:blipFill>
          <a:blip r:embed="rId4"/>
          <a:stretch>
            <a:fillRect/>
          </a:stretch>
        </a:blipFill>
      </dsp:spPr>
      <dsp:style>
        <a:lnRef idx="0">
          <a:schemeClr val="accent1"/>
        </a:lnRef>
        <a:fillRef idx="1">
          <a:schemeClr val="accent1">
            <a:tint val="40000"/>
          </a:schemeClr>
        </a:fillRef>
        <a:effectRef idx="0">
          <a:scrgbClr r="0" g="0" b="0"/>
        </a:effectRef>
        <a:fontRef idx="minor"/>
      </dsp:style>
      <dsp:txXfrm>
        <a:off x="4219470" y="2860131"/>
        <a:ext cx="2984910" cy="2558421"/>
      </dsp:txXfrm>
    </dsp:sp>
    <dsp:sp modelId="{F64413EB-ABBB-4813-8053-94AF6E5B4DE3}">
      <dsp:nvSpPr>
        <dsp:cNvPr id="10" name="矩形 9"/>
        <dsp:cNvSpPr/>
      </dsp:nvSpPr>
      <dsp:spPr bwMode="white">
        <a:xfrm>
          <a:off x="4219470" y="4651025"/>
          <a:ext cx="2984910" cy="614021"/>
        </a:xfrm>
        <a:prstGeom prst="rect">
          <a:avLst/>
        </a:prstGeom>
      </dsp:spPr>
      <dsp:style>
        <a:lnRef idx="0">
          <a:schemeClr val="accent1"/>
        </a:lnRef>
        <a:fillRef idx="1">
          <a:schemeClr val="accent1">
            <a:tint val="50000"/>
            <a:alpha val="40000"/>
          </a:schemeClr>
        </a:fillRef>
        <a:effectRef idx="0">
          <a:scrgbClr r="0" g="0" b="0"/>
        </a:effectRef>
        <a:fontRef idx="minor"/>
      </dsp:style>
      <dsp:txBody>
        <a:bodyPr vert="horz" wrap="square" lIns="76200" tIns="76200" rIns="76200" bIns="76200" anchor="ctr"/>
        <a:lstStyle>
          <a:lvl1pPr algn="ctr">
            <a:defRPr sz="3000"/>
          </a:lvl1pPr>
          <a:lvl2pPr marL="228600" indent="-228600" algn="ctr">
            <a:defRPr sz="2300"/>
          </a:lvl2pPr>
          <a:lvl3pPr marL="457200" indent="-228600" algn="ctr">
            <a:defRPr sz="2300"/>
          </a:lvl3pPr>
          <a:lvl4pPr marL="685800" indent="-228600" algn="ctr">
            <a:defRPr sz="2300"/>
          </a:lvl4pPr>
          <a:lvl5pPr marL="914400" indent="-228600" algn="ctr">
            <a:defRPr sz="2300"/>
          </a:lvl5pPr>
          <a:lvl6pPr marL="1143000" indent="-228600" algn="ctr">
            <a:defRPr sz="2300"/>
          </a:lvl6pPr>
          <a:lvl7pPr marL="1371600" indent="-228600" algn="ctr">
            <a:defRPr sz="2300"/>
          </a:lvl7pPr>
          <a:lvl8pPr marL="1600200" indent="-228600" algn="ctr">
            <a:defRPr sz="2300"/>
          </a:lvl8pPr>
          <a:lvl9pPr marL="1828800" indent="-228600" algn="ctr">
            <a:defRPr sz="2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altLang="en-US">
              <a:solidFill>
                <a:schemeClr val="lt1"/>
              </a:solidFill>
            </a:rPr>
            <a:t> Sesame Sweets</a:t>
          </a:r>
          <a:endParaRPr altLang="en-US">
            <a:solidFill>
              <a:schemeClr val="lt1"/>
            </a:solidFill>
          </a:endParaRPr>
        </a:p>
      </dsp:txBody>
      <dsp:txXfrm>
        <a:off x="4219470" y="4651025"/>
        <a:ext cx="2984910" cy="61402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798560" cy="5169535"/>
        <a:chOff x="0" y="0"/>
        <a:chExt cx="8798560" cy="5169535"/>
      </a:xfrm>
    </dsp:grpSpPr>
    <dsp:sp modelId="{D71787F9-E1B5-4FFB-BD6A-1D901F37F95A}">
      <dsp:nvSpPr>
        <dsp:cNvPr id="3" name="矩形 2"/>
        <dsp:cNvSpPr/>
      </dsp:nvSpPr>
      <dsp:spPr bwMode="white">
        <a:xfrm>
          <a:off x="460550" y="-1206"/>
          <a:ext cx="2463855" cy="1971084"/>
        </a:xfrm>
        <a:prstGeom prst="rect">
          <a:avLst/>
        </a:prstGeom>
        <a:blipFill>
          <a:blip r:embed="rId1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/>
      </dsp:style>
      <dsp:txXfrm>
        <a:off x="460550" y="-1206"/>
        <a:ext cx="2463855" cy="1971084"/>
      </dsp:txXfrm>
    </dsp:sp>
    <dsp:sp modelId="{65ABDA93-293D-4EFD-8B5C-849FD120AEEF}">
      <dsp:nvSpPr>
        <dsp:cNvPr id="4" name="矩形标注 3"/>
        <dsp:cNvSpPr/>
      </dsp:nvSpPr>
      <dsp:spPr bwMode="white">
        <a:xfrm>
          <a:off x="682297" y="1772770"/>
          <a:ext cx="2192831" cy="689879"/>
        </a:xfrm>
        <a:prstGeom prst="wedgeRectCallout">
          <a:avLst>
            <a:gd name="adj1" fmla="val 20250"/>
            <a:gd name="adj2" fmla="val -60700"/>
          </a:avLst>
        </a:prstGeom>
      </dsp:spPr>
      <dsp:style>
        <a:lnRef idx="2">
          <a:schemeClr val="lt1"/>
        </a:lnRef>
        <a:fillRef idx="1">
          <a:schemeClr val="accent1">
            <a:shade val="80000"/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68580" tIns="68580" rIns="68580" bIns="6858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/>
            <a:t>China Dinosaur Park</a:t>
          </a:r>
          <a:endParaRPr lang="en-US" altLang="zh-CN"/>
        </a:p>
      </dsp:txBody>
      <dsp:txXfrm>
        <a:off x="682297" y="1772770"/>
        <a:ext cx="2192831" cy="689879"/>
      </dsp:txXfrm>
    </dsp:sp>
    <dsp:sp modelId="{98CFBF2F-2AFE-4571-94B1-7D020CCCECC8}">
      <dsp:nvSpPr>
        <dsp:cNvPr id="5" name="矩形 4"/>
        <dsp:cNvSpPr/>
      </dsp:nvSpPr>
      <dsp:spPr bwMode="white">
        <a:xfrm>
          <a:off x="3170790" y="-1206"/>
          <a:ext cx="2463855" cy="1971084"/>
        </a:xfrm>
        <a:prstGeom prst="rect">
          <a:avLst/>
        </a:prstGeom>
        <a:blipFill>
          <a:blip r:embed="rId2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  <a:hueOff val="0"/>
            <a:satOff val="-156"/>
            <a:lumOff val="2275"/>
            <a:alpha val="100000"/>
          </a:schemeClr>
        </a:fillRef>
        <a:effectRef idx="0">
          <a:scrgbClr r="0" g="0" b="0"/>
        </a:effectRef>
        <a:fontRef idx="minor"/>
      </dsp:style>
      <dsp:txXfrm>
        <a:off x="3170790" y="-1206"/>
        <a:ext cx="2463855" cy="1971084"/>
      </dsp:txXfrm>
    </dsp:sp>
    <dsp:sp modelId="{477F44DC-BB43-4C7D-ADFF-F2185D9C9DFF}">
      <dsp:nvSpPr>
        <dsp:cNvPr id="6" name="矩形标注 5"/>
        <dsp:cNvSpPr/>
      </dsp:nvSpPr>
      <dsp:spPr bwMode="white">
        <a:xfrm>
          <a:off x="3392537" y="1772770"/>
          <a:ext cx="2192831" cy="689879"/>
        </a:xfrm>
        <a:prstGeom prst="wedgeRectCallout">
          <a:avLst>
            <a:gd name="adj1" fmla="val 20250"/>
            <a:gd name="adj2" fmla="val -60700"/>
          </a:avLst>
        </a:prstGeom>
      </dsp:spPr>
      <dsp:style>
        <a:lnRef idx="2">
          <a:schemeClr val="lt1"/>
        </a:lnRef>
        <a:fillRef idx="1">
          <a:schemeClr val="accent1">
            <a:shade val="80000"/>
            <a:hueOff val="48000"/>
            <a:satOff val="-783"/>
            <a:lumOff val="5176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68580" tIns="68580" rIns="68580" bIns="6858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Dongpo Park</a:t>
          </a:r>
          <a:endParaRPr lang="zh-CN" altLang="en-US"/>
        </a:p>
      </dsp:txBody>
      <dsp:txXfrm>
        <a:off x="3392537" y="1772770"/>
        <a:ext cx="2192831" cy="689879"/>
      </dsp:txXfrm>
    </dsp:sp>
    <dsp:sp modelId="{C7C263A8-DD0A-4721-96AB-1AEDE7FD20B8}">
      <dsp:nvSpPr>
        <dsp:cNvPr id="7" name="矩形 6"/>
        <dsp:cNvSpPr/>
      </dsp:nvSpPr>
      <dsp:spPr bwMode="white">
        <a:xfrm>
          <a:off x="5881030" y="-1206"/>
          <a:ext cx="2463855" cy="1971084"/>
        </a:xfrm>
        <a:prstGeom prst="rect">
          <a:avLst/>
        </a:prstGeom>
        <a:blipFill>
          <a:blip r:embed="rId3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  <a:hueOff val="0"/>
            <a:satOff val="-313"/>
            <a:lumOff val="4549"/>
            <a:alpha val="100000"/>
          </a:schemeClr>
        </a:fillRef>
        <a:effectRef idx="0">
          <a:scrgbClr r="0" g="0" b="0"/>
        </a:effectRef>
        <a:fontRef idx="minor"/>
      </dsp:style>
      <dsp:txXfrm>
        <a:off x="5881030" y="-1206"/>
        <a:ext cx="2463855" cy="1971084"/>
      </dsp:txXfrm>
    </dsp:sp>
    <dsp:sp modelId="{BD0D69B3-5E3C-48B5-979A-260AD4296875}">
      <dsp:nvSpPr>
        <dsp:cNvPr id="8" name="矩形标注 7"/>
        <dsp:cNvSpPr/>
      </dsp:nvSpPr>
      <dsp:spPr bwMode="white">
        <a:xfrm>
          <a:off x="6102777" y="1772770"/>
          <a:ext cx="2192831" cy="689879"/>
        </a:xfrm>
        <a:prstGeom prst="wedgeRectCallout">
          <a:avLst>
            <a:gd name="adj1" fmla="val 20250"/>
            <a:gd name="adj2" fmla="val -60700"/>
          </a:avLst>
        </a:prstGeom>
      </dsp:spPr>
      <dsp:style>
        <a:lnRef idx="2">
          <a:schemeClr val="lt1"/>
        </a:lnRef>
        <a:fillRef idx="1">
          <a:schemeClr val="accent1">
            <a:shade val="80000"/>
            <a:hueOff val="96000"/>
            <a:satOff val="-1568"/>
            <a:lumOff val="10353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68580" tIns="68580" rIns="68580" bIns="6858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Tianning Temple</a:t>
          </a:r>
          <a:endParaRPr lang="zh-CN" altLang="en-US"/>
        </a:p>
      </dsp:txBody>
      <dsp:txXfrm>
        <a:off x="6102777" y="1772770"/>
        <a:ext cx="2192831" cy="689879"/>
      </dsp:txXfrm>
    </dsp:sp>
    <dsp:sp modelId="{F14D9B45-491A-40E6-87E3-507D84E0A600}">
      <dsp:nvSpPr>
        <dsp:cNvPr id="9" name="矩形 8"/>
        <dsp:cNvSpPr/>
      </dsp:nvSpPr>
      <dsp:spPr bwMode="white">
        <a:xfrm>
          <a:off x="460550" y="2706886"/>
          <a:ext cx="2463855" cy="1971084"/>
        </a:xfrm>
        <a:prstGeom prst="rect">
          <a:avLst/>
        </a:prstGeom>
        <a:blipFill>
          <a:blip r:embed="rId4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  <a:hueOff val="0"/>
            <a:satOff val="-470"/>
            <a:lumOff val="6824"/>
            <a:alpha val="100000"/>
          </a:schemeClr>
        </a:fillRef>
        <a:effectRef idx="0">
          <a:scrgbClr r="0" g="0" b="0"/>
        </a:effectRef>
        <a:fontRef idx="minor"/>
      </dsp:style>
      <dsp:txXfrm>
        <a:off x="460550" y="2706886"/>
        <a:ext cx="2463855" cy="1971084"/>
      </dsp:txXfrm>
    </dsp:sp>
    <dsp:sp modelId="{4F179113-8101-41A9-AA6D-0331C448B1E6}">
      <dsp:nvSpPr>
        <dsp:cNvPr id="10" name="矩形标注 9"/>
        <dsp:cNvSpPr/>
      </dsp:nvSpPr>
      <dsp:spPr bwMode="white">
        <a:xfrm>
          <a:off x="682297" y="4480861"/>
          <a:ext cx="2192831" cy="689879"/>
        </a:xfrm>
        <a:prstGeom prst="wedgeRectCallout">
          <a:avLst>
            <a:gd name="adj1" fmla="val 20250"/>
            <a:gd name="adj2" fmla="val -60700"/>
          </a:avLst>
        </a:prstGeom>
      </dsp:spPr>
      <dsp:style>
        <a:lnRef idx="2">
          <a:schemeClr val="lt1"/>
        </a:lnRef>
        <a:fillRef idx="1">
          <a:schemeClr val="accent1">
            <a:shade val="80000"/>
            <a:hueOff val="144000"/>
            <a:satOff val="-2352"/>
            <a:lumOff val="15529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68580" tIns="68580" rIns="68580" bIns="6858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altLang="en-US"/>
            <a:t>Theme Park Of Yancheng chunqiu</a:t>
          </a:r>
          <a:endParaRPr altLang="en-US"/>
        </a:p>
      </dsp:txBody>
      <dsp:txXfrm>
        <a:off x="682297" y="4480861"/>
        <a:ext cx="2192831" cy="689879"/>
      </dsp:txXfrm>
    </dsp:sp>
    <dsp:sp modelId="{615C6D2E-2C4E-418E-88C1-2A4864B08AC8}">
      <dsp:nvSpPr>
        <dsp:cNvPr id="11" name="矩形 10"/>
        <dsp:cNvSpPr/>
      </dsp:nvSpPr>
      <dsp:spPr bwMode="white">
        <a:xfrm>
          <a:off x="3170790" y="2706886"/>
          <a:ext cx="2463855" cy="1971084"/>
        </a:xfrm>
        <a:prstGeom prst="rect">
          <a:avLst/>
        </a:prstGeom>
        <a:blipFill>
          <a:blip r:embed="rId5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  <a:hueOff val="0"/>
            <a:satOff val="-626"/>
            <a:lumOff val="9098"/>
            <a:alpha val="100000"/>
          </a:schemeClr>
        </a:fillRef>
        <a:effectRef idx="0">
          <a:scrgbClr r="0" g="0" b="0"/>
        </a:effectRef>
        <a:fontRef idx="minor"/>
      </dsp:style>
      <dsp:txXfrm>
        <a:off x="3170790" y="2706886"/>
        <a:ext cx="2463855" cy="1971084"/>
      </dsp:txXfrm>
    </dsp:sp>
    <dsp:sp modelId="{E602E1C2-0A0B-4252-B0E1-BAE081ED35DD}">
      <dsp:nvSpPr>
        <dsp:cNvPr id="12" name="矩形标注 11"/>
        <dsp:cNvSpPr/>
      </dsp:nvSpPr>
      <dsp:spPr bwMode="white">
        <a:xfrm>
          <a:off x="3392537" y="4480861"/>
          <a:ext cx="2192831" cy="689879"/>
        </a:xfrm>
        <a:prstGeom prst="wedgeRectCallout">
          <a:avLst>
            <a:gd name="adj1" fmla="val 20250"/>
            <a:gd name="adj2" fmla="val -60700"/>
          </a:avLst>
        </a:prstGeom>
      </dsp:spPr>
      <dsp:style>
        <a:lnRef idx="2">
          <a:schemeClr val="lt1"/>
        </a:lnRef>
        <a:fillRef idx="1">
          <a:schemeClr val="accent1">
            <a:shade val="80000"/>
            <a:hueOff val="192000"/>
            <a:satOff val="-3136"/>
            <a:lumOff val="20706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68580" tIns="68580" rIns="68580" bIns="6858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/>
            <a:t>H</a:t>
          </a:r>
          <a:r>
            <a:rPr lang="en-US"/>
            <a:t>o</a:t>
          </a:r>
          <a:r>
            <a:rPr lang="en-US"/>
            <a:t>ngmei Park</a:t>
          </a:r>
          <a:endParaRPr lang="en-US"/>
        </a:p>
      </dsp:txBody>
      <dsp:txXfrm>
        <a:off x="3392537" y="4480861"/>
        <a:ext cx="2192831" cy="689879"/>
      </dsp:txXfrm>
    </dsp:sp>
    <dsp:sp modelId="{A9A75CD2-4D2B-456D-BAE2-A07DB7C4D1FB}">
      <dsp:nvSpPr>
        <dsp:cNvPr id="13" name="矩形 12"/>
        <dsp:cNvSpPr/>
      </dsp:nvSpPr>
      <dsp:spPr bwMode="white">
        <a:xfrm>
          <a:off x="5881030" y="2706886"/>
          <a:ext cx="2463855" cy="1971084"/>
        </a:xfrm>
        <a:prstGeom prst="rect">
          <a:avLst/>
        </a:prstGeom>
        <a:blipFill>
          <a:blip r:embed="rId6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  <a:hueOff val="0"/>
            <a:satOff val="-783"/>
            <a:lumOff val="11373"/>
            <a:alpha val="100000"/>
          </a:schemeClr>
        </a:fillRef>
        <a:effectRef idx="0">
          <a:scrgbClr r="0" g="0" b="0"/>
        </a:effectRef>
        <a:fontRef idx="minor"/>
      </dsp:style>
      <dsp:txXfrm>
        <a:off x="5881030" y="2706886"/>
        <a:ext cx="2463855" cy="1971084"/>
      </dsp:txXfrm>
    </dsp:sp>
    <dsp:sp modelId="{4271C852-3547-4390-88C5-35EA6527443C}">
      <dsp:nvSpPr>
        <dsp:cNvPr id="14" name="矩形标注 13"/>
        <dsp:cNvSpPr/>
      </dsp:nvSpPr>
      <dsp:spPr bwMode="white">
        <a:xfrm>
          <a:off x="6102777" y="4480861"/>
          <a:ext cx="2192831" cy="689879"/>
        </a:xfrm>
        <a:prstGeom prst="wedgeRectCallout">
          <a:avLst>
            <a:gd name="adj1" fmla="val 20250"/>
            <a:gd name="adj2" fmla="val -60700"/>
          </a:avLst>
        </a:prstGeom>
      </dsp:spPr>
      <dsp:style>
        <a:lnRef idx="2">
          <a:schemeClr val="lt1"/>
        </a:lnRef>
        <a:fillRef idx="1">
          <a:schemeClr val="accent1">
            <a:shade val="80000"/>
            <a:hueOff val="240000"/>
            <a:satOff val="-3921"/>
            <a:lumOff val="25882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68580" tIns="68580" rIns="68580" bIns="6858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altLang="en-US"/>
            <a:t>Nanshan Bamboo Sea</a:t>
          </a:r>
          <a:endParaRPr altLang="en-US"/>
        </a:p>
      </dsp:txBody>
      <dsp:txXfrm>
        <a:off x="6102777" y="4480861"/>
        <a:ext cx="2192831" cy="6898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lnSpAfParP" val="5"/>
            <dgm:param type="shpTxRTLAlignCh" val="r"/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noProof="1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F52D8E-9C49-8C4C-89CE-2A3C5D9BB3EE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086029B-0882-5E4E-9F1E-46A4CEFFDD0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3E0C5C6-2186-A844-A780-158C4252B4AD}" type="datetime1"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2591991" y="6356350"/>
            <a:ext cx="3960019" cy="366713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5CE9D88-5B76-3549-BEDA-5EAF19A397E0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2143D8A-94FC-1D4A-A7A5-51A752B6C8CD}" type="datetime1"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8DF04-C599-7043-B67B-1E8DCF44BF49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D38DF9C-F881-484B-84F2-BCE35E4EC4C8}" type="datetime1"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8964752-3F76-0044-AE61-89F2AB6E5629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2591991" y="6356350"/>
            <a:ext cx="3960019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3E0C5C6-2186-A844-A780-158C4252B4AD}" type="datetime1"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2591991" y="6356350"/>
            <a:ext cx="3960019" cy="366713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5CE9D88-5B76-3549-BEDA-5EAF19A397E0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28801"/>
            <a:ext cx="8229600" cy="452543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2143D8A-94FC-1D4A-A7A5-51A752B6C8CD}" type="datetime1"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8DF04-C599-7043-B67B-1E8DCF44BF49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pPr fontAlgn="base"/>
            <a:r>
              <a:rPr lang="zh-CN" altLang="en-US" sz="533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2665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2143D8A-94FC-1D4A-A7A5-51A752B6C8CD}" type="datetime1"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8DF04-C599-7043-B67B-1E8DCF44BF49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 fontAlgn="base"/>
            <a:r>
              <a:rPr lang="zh-CN" altLang="en-US" sz="3735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z="2665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 fontAlgn="base"/>
            <a:r>
              <a:rPr lang="zh-CN" altLang="en-US" sz="3735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z="2665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2143D8A-94FC-1D4A-A7A5-51A752B6C8CD}" type="datetime1"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8DF04-C599-7043-B67B-1E8DCF44BF49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z="2665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z="2135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213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z="2665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z="2135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213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2143D8A-94FC-1D4A-A7A5-51A752B6C8CD}" type="datetime1"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8DF04-C599-7043-B67B-1E8DCF44BF49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2143D8A-94FC-1D4A-A7A5-51A752B6C8CD}" type="datetime1"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8DF04-C599-7043-B67B-1E8DCF44BF49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2143D8A-94FC-1D4A-A7A5-51A752B6C8CD}" type="datetime1"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8DF04-C599-7043-B67B-1E8DCF44BF49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28801"/>
            <a:ext cx="8229600" cy="452543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2143D8A-94FC-1D4A-A7A5-51A752B6C8CD}" type="datetime1"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8DF04-C599-7043-B67B-1E8DCF44BF49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 fontAlgn="base"/>
            <a:r>
              <a:rPr lang="zh-CN" altLang="en-US" sz="4265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z="3735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z="2665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266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 fontAlgn="base"/>
            <a:r>
              <a:rPr lang="zh-CN" altLang="en-US" sz="1865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2143D8A-94FC-1D4A-A7A5-51A752B6C8CD}" type="datetime1"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8DF04-C599-7043-B67B-1E8DCF44BF49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pPr fontAlgn="base"/>
            <a:r>
              <a:rPr lang="zh-CN" altLang="en-US" sz="266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26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 fontAlgn="base"/>
            <a:r>
              <a:rPr lang="zh-CN" altLang="en-US" sz="1865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2143D8A-94FC-1D4A-A7A5-51A752B6C8CD}" type="datetime1"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8DF04-C599-7043-B67B-1E8DCF44BF49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2143D8A-94FC-1D4A-A7A5-51A752B6C8CD}" type="datetime1"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8DF04-C599-7043-B67B-1E8DCF44BF49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D38DF9C-F881-484B-84F2-BCE35E4EC4C8}" type="datetime1"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8964752-3F76-0044-AE61-89F2AB6E5629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2591991" y="6356350"/>
            <a:ext cx="3960019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pPr fontAlgn="base"/>
            <a:r>
              <a:rPr lang="zh-CN" altLang="en-US" sz="533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2665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2143D8A-94FC-1D4A-A7A5-51A752B6C8CD}" type="datetime1"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8DF04-C599-7043-B67B-1E8DCF44BF49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 fontAlgn="base"/>
            <a:r>
              <a:rPr lang="zh-CN" altLang="en-US" sz="3735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z="2665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 fontAlgn="base"/>
            <a:r>
              <a:rPr lang="zh-CN" altLang="en-US" sz="3735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z="2665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2143D8A-94FC-1D4A-A7A5-51A752B6C8CD}" type="datetime1"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8DF04-C599-7043-B67B-1E8DCF44BF49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z="2665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z="2135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213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z="2665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z="2135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213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2143D8A-94FC-1D4A-A7A5-51A752B6C8CD}" type="datetime1"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8DF04-C599-7043-B67B-1E8DCF44BF49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2143D8A-94FC-1D4A-A7A5-51A752B6C8CD}" type="datetime1"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8DF04-C599-7043-B67B-1E8DCF44BF49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2143D8A-94FC-1D4A-A7A5-51A752B6C8CD}" type="datetime1"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8DF04-C599-7043-B67B-1E8DCF44BF49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 fontAlgn="base"/>
            <a:r>
              <a:rPr lang="zh-CN" altLang="en-US" sz="4265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z="3735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z="2665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266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 fontAlgn="base"/>
            <a:r>
              <a:rPr lang="zh-CN" altLang="en-US" sz="1865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2143D8A-94FC-1D4A-A7A5-51A752B6C8CD}" type="datetime1"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8DF04-C599-7043-B67B-1E8DCF44BF49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pPr fontAlgn="base"/>
            <a:r>
              <a:rPr lang="zh-CN" altLang="en-US" sz="266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26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 fontAlgn="base"/>
            <a:r>
              <a:rPr lang="zh-CN" altLang="en-US" sz="1865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2143D8A-94FC-1D4A-A7A5-51A752B6C8CD}" type="datetime1"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8DF04-C599-7043-B67B-1E8DCF44BF49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en-US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en-US" altLang="en-US"/>
              <a:t>单击此处编辑母版文本样式</a:t>
            </a:r>
            <a:endParaRPr lang="en-US" altLang="en-US"/>
          </a:p>
          <a:p>
            <a:pPr lvl="1" indent="-381000"/>
            <a:r>
              <a:rPr lang="en-US" altLang="en-US"/>
              <a:t>第二级</a:t>
            </a:r>
            <a:endParaRPr lang="en-US" altLang="en-US"/>
          </a:p>
          <a:p>
            <a:pPr lvl="2" indent="-304800"/>
            <a:r>
              <a:rPr lang="en-US" altLang="en-US"/>
              <a:t>第三级</a:t>
            </a:r>
            <a:endParaRPr lang="en-US" altLang="en-US"/>
          </a:p>
          <a:p>
            <a:pPr lvl="3" indent="-304800"/>
            <a:r>
              <a:rPr lang="en-US" altLang="en-US"/>
              <a:t>第四级</a:t>
            </a:r>
            <a:endParaRPr lang="en-US" altLang="en-US"/>
          </a:p>
          <a:p>
            <a:pPr lvl="4" indent="-304800"/>
            <a:r>
              <a:rPr lang="en-US" altLang="en-US"/>
              <a:t>第五级</a:t>
            </a:r>
            <a:endParaRPr lang="en-US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2143D8A-94FC-1D4A-A7A5-51A752B6C8CD}" type="datetime1"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8DF04-C599-7043-B67B-1E8DCF44BF49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6096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12192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8288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24384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en-US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en-US" altLang="en-US"/>
              <a:t>单击此处编辑母版文本样式</a:t>
            </a:r>
            <a:endParaRPr lang="en-US" altLang="en-US"/>
          </a:p>
          <a:p>
            <a:pPr lvl="1" indent="-381000"/>
            <a:r>
              <a:rPr lang="en-US" altLang="en-US"/>
              <a:t>第二级</a:t>
            </a:r>
            <a:endParaRPr lang="en-US" altLang="en-US"/>
          </a:p>
          <a:p>
            <a:pPr lvl="2" indent="-304800"/>
            <a:r>
              <a:rPr lang="en-US" altLang="en-US"/>
              <a:t>第三级</a:t>
            </a:r>
            <a:endParaRPr lang="en-US" altLang="en-US"/>
          </a:p>
          <a:p>
            <a:pPr lvl="3" indent="-304800"/>
            <a:r>
              <a:rPr lang="en-US" altLang="en-US"/>
              <a:t>第四级</a:t>
            </a:r>
            <a:endParaRPr lang="en-US" altLang="en-US"/>
          </a:p>
          <a:p>
            <a:pPr lvl="4" indent="-304800"/>
            <a:r>
              <a:rPr lang="en-US" altLang="en-US"/>
              <a:t>第五级</a:t>
            </a:r>
            <a:endParaRPr lang="en-US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2143D8A-94FC-1D4A-A7A5-51A752B6C8CD}" type="datetime1"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8DF04-C599-7043-B67B-1E8DCF44BF49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6096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12192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8288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24384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tags" Target="../tags/tag2.xml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image" Target="../media/image11.jpe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image" Target="../media/image11.jpeg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image" Target="../media/image11.jpeg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3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11.jpeg"/><Relationship Id="rId2" Type="http://schemas.openxmlformats.org/officeDocument/2006/relationships/image" Target="../media/image26.jpeg"/><Relationship Id="rId1" Type="http://schemas.openxmlformats.org/officeDocument/2006/relationships/hyperlink" Target="&#12298;&#19968;&#20998;&#38047;&#30475;&#24120;&#24030;&#12299;%20&#26631;&#28165;(270P).qlv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1.jpeg"/><Relationship Id="rId3" Type="http://schemas.openxmlformats.org/officeDocument/2006/relationships/image" Target="../media/image30.png"/><Relationship Id="rId2" Type="http://schemas.openxmlformats.org/officeDocument/2006/relationships/image" Target="../media/image27.jpe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image" Target="../media/image32.GIF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image" Target="../media/image33.GIF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6.jpeg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GIF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7.png"/><Relationship Id="rId3" Type="http://schemas.openxmlformats.org/officeDocument/2006/relationships/tags" Target="../tags/tag3.xml"/><Relationship Id="rId2" Type="http://schemas.microsoft.com/office/2007/relationships/media" Target="../media/media3.mp4"/><Relationship Id="rId1" Type="http://schemas.openxmlformats.org/officeDocument/2006/relationships/video" Target="../media/media3.mp4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1.jpeg"/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4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4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43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7.png"/><Relationship Id="rId10" Type="http://schemas.openxmlformats.org/officeDocument/2006/relationships/image" Target="../media/image16.png"/><Relationship Id="rId1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image" Target="../media/image11.jpeg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Picture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0335" y="-71120"/>
            <a:ext cx="9250680" cy="6991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文本框 1"/>
          <p:cNvSpPr txBox="1"/>
          <p:nvPr/>
        </p:nvSpPr>
        <p:spPr>
          <a:xfrm>
            <a:off x="2720816" y="2066925"/>
            <a:ext cx="54597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400" b="1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Cambria" panose="020405030504060302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Have a  Wonderful Trip</a:t>
            </a:r>
            <a:endParaRPr lang="en-US" altLang="zh-CN" sz="5400" b="1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Cambria" panose="020405030504060302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新北区实验中学七8班运动会-高清480P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66395" y="422275"/>
            <a:ext cx="8320405" cy="5992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8" name="文本框 36867"/>
          <p:cNvSpPr txBox="1"/>
          <p:nvPr/>
        </p:nvSpPr>
        <p:spPr>
          <a:xfrm>
            <a:off x="4913948" y="23813"/>
            <a:ext cx="4221162" cy="7620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the playground</a:t>
            </a:r>
            <a:endParaRPr lang="en-US" altLang="zh-CN" sz="44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5058" name="Picture 2" descr="D:\SYZX\图片\照片\1.png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-70485" y="24130"/>
            <a:ext cx="4984750" cy="37395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21945" y="3903980"/>
            <a:ext cx="820102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What does it look like?/How does it look?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32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B: It looks ...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What do you often/usually do on the playground?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32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B: We often/usually ... on the...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</a:pP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/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bldLvl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1505" name="图片 20494" descr="${UOK$`}`DS4(_AV9LRI`99"/>
          <p:cNvPicPr>
            <a:picLocks noChangeAspect="1"/>
          </p:cNvPicPr>
          <p:nvPr>
            <p:ph idx="1"/>
          </p:nvPr>
        </p:nvPicPr>
        <p:blipFill>
          <a:blip r:embed="rId1">
            <a:lum bright="29999" contrast="29999"/>
          </a:blip>
          <a:stretch>
            <a:fillRect/>
          </a:stretch>
        </p:blipFill>
        <p:spPr>
          <a:xfrm>
            <a:off x="-113030" y="15875"/>
            <a:ext cx="8392795" cy="697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94030" y="1231900"/>
            <a:ext cx="1737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2707005" y="1301115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sports hall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42740" y="1600200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dining hall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10280" y="2260600"/>
            <a:ext cx="2880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No2. classroom building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59480" y="3143250"/>
            <a:ext cx="2880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No1. classroom building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10280" y="3994150"/>
            <a:ext cx="2880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No3. classroom building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3425" y="3327400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playground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10555" y="1515745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library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31000" y="2744470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 hall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24500" y="4747895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south gate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31390" y="274955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 gate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图片 14" descr="u=1844118977,2004715145&amp;fm=26&amp;gp=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900" y="1998980"/>
            <a:ext cx="1380490" cy="1380490"/>
          </a:xfrm>
          <a:prstGeom prst="rect">
            <a:avLst/>
          </a:prstGeom>
        </p:spPr>
      </p:pic>
      <p:pic>
        <p:nvPicPr>
          <p:cNvPr id="17" name="图片 16" descr="723280_115211156396_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7410" y="15875"/>
            <a:ext cx="19050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0.076944 -0.002963 0.309097 0.001481 0.383681 -0.026019 C 0.458264 -0.053519 0.375486 -0.115278 0.372847 -0.137593 C 0.370208 -0.159907 0.370833 -0.139815 0.370625 -0.137593 " pathEditMode="relative" ptsTypes="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3553" name="Picture 2" descr="D:\SYZX\图片\照片\3.png3"/>
          <p:cNvPicPr>
            <a:picLocks noChangeAspect="1"/>
          </p:cNvPicPr>
          <p:nvPr>
            <p:ph idx="1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57200" y="-1270"/>
            <a:ext cx="8229600" cy="3847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21945" y="3903980"/>
            <a:ext cx="820102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How many floors are there in the teaching building?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32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B: There're...floors.</a:t>
            </a:r>
            <a:endParaRPr lang="en-US" altLang="zh-CN" sz="32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A: Where's ... ?</a:t>
            </a:r>
            <a:endParaRPr lang="en-US" altLang="zh-CN" sz="32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32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B: It's on the ... floor.</a:t>
            </a:r>
            <a:endParaRPr lang="en-US" altLang="zh-CN" sz="32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</a:pPr>
            <a:endParaRPr lang="en-US" altLang="zh-CN" sz="32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</a:pP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</a:pP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/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41638" y="-1270"/>
            <a:ext cx="5745162" cy="7620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 teaching  buildings</a:t>
            </a:r>
            <a:endParaRPr lang="en-US" altLang="zh-CN" sz="44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1505" name="图片 20494" descr="${UOK$`}`DS4(_AV9LRI`99"/>
          <p:cNvPicPr>
            <a:picLocks noChangeAspect="1"/>
          </p:cNvPicPr>
          <p:nvPr>
            <p:ph idx="1"/>
          </p:nvPr>
        </p:nvPicPr>
        <p:blipFill>
          <a:blip r:embed="rId1">
            <a:lum bright="29999" contrast="29999"/>
          </a:blip>
          <a:stretch>
            <a:fillRect/>
          </a:stretch>
        </p:blipFill>
        <p:spPr>
          <a:xfrm>
            <a:off x="-113030" y="15875"/>
            <a:ext cx="8392795" cy="697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94030" y="1231900"/>
            <a:ext cx="1737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2707005" y="1301115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sports hall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42740" y="1600200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dining hall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10280" y="2260600"/>
            <a:ext cx="2880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No2. classroom building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59480" y="3143250"/>
            <a:ext cx="2880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No1. classroom building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10280" y="3994150"/>
            <a:ext cx="2880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No3. classroom building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3425" y="3327400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playground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10555" y="1515745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library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31000" y="2744470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 hall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24500" y="4747895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south gate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31390" y="274955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 gate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图片 14" descr="u=1844118977,2004715145&amp;fm=26&amp;gp=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2060" y="1699895"/>
            <a:ext cx="1281430" cy="1281430"/>
          </a:xfrm>
          <a:prstGeom prst="rect">
            <a:avLst/>
          </a:prstGeom>
        </p:spPr>
      </p:pic>
      <p:pic>
        <p:nvPicPr>
          <p:cNvPr id="17" name="图片 16" descr="723280_115211156396_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7410" y="15875"/>
            <a:ext cx="19050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0.031597 0.003333 0.124167 0.028333 0.159792 0.004259 C 0.195417 -0.019815 0.174583 -0.095463 0.178264 -0.120370 C 0.181944 -0.145278 0.178611 -0.122870 0.178264 -0.120370 " pathEditMode="relative" ptsTypes="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6385" name="图片 39942" descr="6N`VI3`IJ2DCHSYC3N0Q{XN"/>
          <p:cNvPicPr>
            <a:picLocks noChangeAspect="1"/>
          </p:cNvPicPr>
          <p:nvPr>
            <p:ph idx="1"/>
          </p:nvPr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378460" y="3810"/>
            <a:ext cx="6103620" cy="46424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文本框 39938"/>
          <p:cNvSpPr txBox="1"/>
          <p:nvPr/>
        </p:nvSpPr>
        <p:spPr>
          <a:xfrm>
            <a:off x="6481763" y="3493"/>
            <a:ext cx="2360612" cy="7620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 library</a:t>
            </a:r>
            <a:endParaRPr lang="en-US" altLang="zh-CN" sz="44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1945" y="4615180"/>
            <a:ext cx="8201025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What can we do in the library?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32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B: We can ...</a:t>
            </a:r>
            <a:endParaRPr lang="en-US" altLang="zh-CN" sz="32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A: What's it like?</a:t>
            </a:r>
            <a:endParaRPr lang="en-US" altLang="zh-CN" sz="32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32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B: It's ...</a:t>
            </a:r>
            <a:endParaRPr lang="en-US" altLang="zh-CN" sz="32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</a:pPr>
            <a:endParaRPr lang="en-US" altLang="zh-CN" sz="32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</a:pP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</a:pP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/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ldLvl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1505" name="图片 20494" descr="${UOK$`}`DS4(_AV9LRI`99"/>
          <p:cNvPicPr>
            <a:picLocks noChangeAspect="1"/>
          </p:cNvPicPr>
          <p:nvPr>
            <p:ph idx="1"/>
          </p:nvPr>
        </p:nvPicPr>
        <p:blipFill>
          <a:blip r:embed="rId1">
            <a:lum bright="29999" contrast="29999"/>
          </a:blip>
          <a:stretch>
            <a:fillRect/>
          </a:stretch>
        </p:blipFill>
        <p:spPr>
          <a:xfrm>
            <a:off x="-113030" y="15875"/>
            <a:ext cx="8392795" cy="697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94030" y="1231900"/>
            <a:ext cx="1737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2707005" y="1301115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sports hall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42740" y="1600200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dining hall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10280" y="2260600"/>
            <a:ext cx="2880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No2. classroom building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59480" y="3143250"/>
            <a:ext cx="2880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No1. classroom building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10280" y="3994150"/>
            <a:ext cx="2880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No3. classroom building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3425" y="3327400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playground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10555" y="1515745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library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31000" y="2744470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 hall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24500" y="4747895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south gate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31390" y="274955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 gate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图片 14" descr="u=1844118977,2004715145&amp;fm=26&amp;gp=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0555" y="900430"/>
            <a:ext cx="1281430" cy="1281430"/>
          </a:xfrm>
          <a:prstGeom prst="rect">
            <a:avLst/>
          </a:prstGeom>
        </p:spPr>
      </p:pic>
      <p:pic>
        <p:nvPicPr>
          <p:cNvPr id="17" name="图片 16" descr="723280_115211156396_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7410" y="15875"/>
            <a:ext cx="19050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0.000139 0.016389 0.018264 0.069815 -0.014097 0.078241 C -0.046458 0.086667 -0.133889 0.070463 -0.161944 0.042037 C -0.190000 0.013611 -0.158819 -0.043333 -0.154306 -0.063796 " pathEditMode="relative" ptsTypes="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Freeform 32"/>
          <p:cNvSpPr>
            <a:spLocks noEditPoints="1"/>
          </p:cNvSpPr>
          <p:nvPr/>
        </p:nvSpPr>
        <p:spPr>
          <a:xfrm>
            <a:off x="635794" y="2201466"/>
            <a:ext cx="2128838" cy="347305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301" h="671">
                <a:moveTo>
                  <a:pt x="298" y="337"/>
                </a:moveTo>
                <a:cubicBezTo>
                  <a:pt x="246" y="175"/>
                  <a:pt x="246" y="175"/>
                  <a:pt x="246" y="175"/>
                </a:cubicBezTo>
                <a:cubicBezTo>
                  <a:pt x="245" y="174"/>
                  <a:pt x="245" y="174"/>
                  <a:pt x="245" y="174"/>
                </a:cubicBezTo>
                <a:cubicBezTo>
                  <a:pt x="244" y="172"/>
                  <a:pt x="244" y="172"/>
                  <a:pt x="244" y="172"/>
                </a:cubicBezTo>
                <a:cubicBezTo>
                  <a:pt x="236" y="157"/>
                  <a:pt x="212" y="132"/>
                  <a:pt x="176" y="135"/>
                </a:cubicBezTo>
                <a:cubicBezTo>
                  <a:pt x="125" y="135"/>
                  <a:pt x="125" y="135"/>
                  <a:pt x="125" y="135"/>
                </a:cubicBezTo>
                <a:cubicBezTo>
                  <a:pt x="89" y="132"/>
                  <a:pt x="65" y="157"/>
                  <a:pt x="57" y="172"/>
                </a:cubicBezTo>
                <a:cubicBezTo>
                  <a:pt x="56" y="174"/>
                  <a:pt x="56" y="174"/>
                  <a:pt x="56" y="174"/>
                </a:cubicBezTo>
                <a:cubicBezTo>
                  <a:pt x="3" y="337"/>
                  <a:pt x="3" y="337"/>
                  <a:pt x="3" y="337"/>
                </a:cubicBezTo>
                <a:cubicBezTo>
                  <a:pt x="0" y="347"/>
                  <a:pt x="5" y="358"/>
                  <a:pt x="15" y="361"/>
                </a:cubicBezTo>
                <a:cubicBezTo>
                  <a:pt x="17" y="362"/>
                  <a:pt x="19" y="362"/>
                  <a:pt x="21" y="362"/>
                </a:cubicBezTo>
                <a:cubicBezTo>
                  <a:pt x="29" y="362"/>
                  <a:pt x="36" y="357"/>
                  <a:pt x="39" y="349"/>
                </a:cubicBezTo>
                <a:cubicBezTo>
                  <a:pt x="91" y="189"/>
                  <a:pt x="91" y="189"/>
                  <a:pt x="91" y="189"/>
                </a:cubicBezTo>
                <a:cubicBezTo>
                  <a:pt x="92" y="187"/>
                  <a:pt x="97" y="181"/>
                  <a:pt x="104" y="177"/>
                </a:cubicBezTo>
                <a:cubicBezTo>
                  <a:pt x="35" y="456"/>
                  <a:pt x="35" y="456"/>
                  <a:pt x="35" y="456"/>
                </a:cubicBezTo>
                <a:cubicBezTo>
                  <a:pt x="92" y="456"/>
                  <a:pt x="92" y="456"/>
                  <a:pt x="92" y="456"/>
                </a:cubicBezTo>
                <a:cubicBezTo>
                  <a:pt x="92" y="647"/>
                  <a:pt x="92" y="647"/>
                  <a:pt x="92" y="647"/>
                </a:cubicBezTo>
                <a:cubicBezTo>
                  <a:pt x="92" y="660"/>
                  <a:pt x="102" y="671"/>
                  <a:pt x="116" y="671"/>
                </a:cubicBezTo>
                <a:cubicBezTo>
                  <a:pt x="129" y="671"/>
                  <a:pt x="139" y="660"/>
                  <a:pt x="139" y="647"/>
                </a:cubicBezTo>
                <a:cubicBezTo>
                  <a:pt x="139" y="456"/>
                  <a:pt x="139" y="456"/>
                  <a:pt x="139" y="456"/>
                </a:cubicBezTo>
                <a:cubicBezTo>
                  <a:pt x="161" y="456"/>
                  <a:pt x="161" y="456"/>
                  <a:pt x="161" y="456"/>
                </a:cubicBezTo>
                <a:cubicBezTo>
                  <a:pt x="161" y="647"/>
                  <a:pt x="161" y="647"/>
                  <a:pt x="161" y="647"/>
                </a:cubicBezTo>
                <a:cubicBezTo>
                  <a:pt x="161" y="660"/>
                  <a:pt x="172" y="671"/>
                  <a:pt x="185" y="671"/>
                </a:cubicBezTo>
                <a:cubicBezTo>
                  <a:pt x="198" y="671"/>
                  <a:pt x="209" y="660"/>
                  <a:pt x="209" y="647"/>
                </a:cubicBezTo>
                <a:cubicBezTo>
                  <a:pt x="209" y="456"/>
                  <a:pt x="209" y="456"/>
                  <a:pt x="209" y="456"/>
                </a:cubicBezTo>
                <a:cubicBezTo>
                  <a:pt x="265" y="456"/>
                  <a:pt x="265" y="456"/>
                  <a:pt x="265" y="456"/>
                </a:cubicBezTo>
                <a:cubicBezTo>
                  <a:pt x="197" y="177"/>
                  <a:pt x="197" y="177"/>
                  <a:pt x="197" y="177"/>
                </a:cubicBezTo>
                <a:cubicBezTo>
                  <a:pt x="204" y="181"/>
                  <a:pt x="208" y="187"/>
                  <a:pt x="210" y="189"/>
                </a:cubicBezTo>
                <a:cubicBezTo>
                  <a:pt x="262" y="349"/>
                  <a:pt x="262" y="349"/>
                  <a:pt x="262" y="349"/>
                </a:cubicBezTo>
                <a:cubicBezTo>
                  <a:pt x="265" y="359"/>
                  <a:pt x="276" y="365"/>
                  <a:pt x="286" y="361"/>
                </a:cubicBezTo>
                <a:cubicBezTo>
                  <a:pt x="296" y="358"/>
                  <a:pt x="301" y="347"/>
                  <a:pt x="298" y="337"/>
                </a:cubicBezTo>
                <a:close/>
                <a:moveTo>
                  <a:pt x="150" y="108"/>
                </a:moveTo>
                <a:cubicBezTo>
                  <a:pt x="177" y="108"/>
                  <a:pt x="198" y="84"/>
                  <a:pt x="198" y="54"/>
                </a:cubicBezTo>
                <a:cubicBezTo>
                  <a:pt x="198" y="24"/>
                  <a:pt x="177" y="0"/>
                  <a:pt x="150" y="0"/>
                </a:cubicBezTo>
                <a:cubicBezTo>
                  <a:pt x="124" y="0"/>
                  <a:pt x="102" y="24"/>
                  <a:pt x="102" y="54"/>
                </a:cubicBezTo>
                <a:cubicBezTo>
                  <a:pt x="102" y="84"/>
                  <a:pt x="124" y="108"/>
                  <a:pt x="150" y="108"/>
                </a:cubicBezTo>
                <a:close/>
              </a:path>
            </a:pathLst>
          </a:custGeom>
          <a:solidFill>
            <a:srgbClr val="0CB692"/>
          </a:solidFill>
          <a:ln w="9525">
            <a:noFill/>
          </a:ln>
        </p:spPr>
        <p:txBody>
          <a:bodyPr/>
          <a:p>
            <a:endParaRPr lang="zh-CN" altLang="en-US" sz="100"/>
          </a:p>
        </p:txBody>
      </p:sp>
      <p:sp>
        <p:nvSpPr>
          <p:cNvPr id="8194" name="Freeform 39"/>
          <p:cNvSpPr>
            <a:spLocks noEditPoints="1"/>
          </p:cNvSpPr>
          <p:nvPr/>
        </p:nvSpPr>
        <p:spPr>
          <a:xfrm>
            <a:off x="4140994" y="2113360"/>
            <a:ext cx="1568054" cy="339209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26" h="671">
                <a:moveTo>
                  <a:pt x="206" y="149"/>
                </a:moveTo>
                <a:cubicBezTo>
                  <a:pt x="188" y="131"/>
                  <a:pt x="165" y="130"/>
                  <a:pt x="160" y="131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62" y="130"/>
                  <a:pt x="39" y="131"/>
                  <a:pt x="21" y="149"/>
                </a:cubicBezTo>
                <a:cubicBezTo>
                  <a:pt x="7" y="162"/>
                  <a:pt x="0" y="181"/>
                  <a:pt x="0" y="204"/>
                </a:cubicBezTo>
                <a:cubicBezTo>
                  <a:pt x="0" y="361"/>
                  <a:pt x="0" y="361"/>
                  <a:pt x="0" y="361"/>
                </a:cubicBezTo>
                <a:cubicBezTo>
                  <a:pt x="0" y="371"/>
                  <a:pt x="9" y="380"/>
                  <a:pt x="19" y="380"/>
                </a:cubicBezTo>
                <a:cubicBezTo>
                  <a:pt x="30" y="380"/>
                  <a:pt x="38" y="371"/>
                  <a:pt x="38" y="361"/>
                </a:cubicBezTo>
                <a:cubicBezTo>
                  <a:pt x="38" y="204"/>
                  <a:pt x="38" y="204"/>
                  <a:pt x="38" y="204"/>
                </a:cubicBezTo>
                <a:cubicBezTo>
                  <a:pt x="38" y="191"/>
                  <a:pt x="41" y="182"/>
                  <a:pt x="47" y="176"/>
                </a:cubicBezTo>
                <a:cubicBezTo>
                  <a:pt x="49" y="175"/>
                  <a:pt x="50" y="173"/>
                  <a:pt x="52" y="172"/>
                </a:cubicBezTo>
                <a:cubicBezTo>
                  <a:pt x="52" y="647"/>
                  <a:pt x="52" y="647"/>
                  <a:pt x="52" y="647"/>
                </a:cubicBezTo>
                <a:cubicBezTo>
                  <a:pt x="52" y="660"/>
                  <a:pt x="63" y="671"/>
                  <a:pt x="76" y="671"/>
                </a:cubicBezTo>
                <a:cubicBezTo>
                  <a:pt x="89" y="671"/>
                  <a:pt x="100" y="660"/>
                  <a:pt x="100" y="647"/>
                </a:cubicBezTo>
                <a:cubicBezTo>
                  <a:pt x="100" y="413"/>
                  <a:pt x="100" y="413"/>
                  <a:pt x="100" y="413"/>
                </a:cubicBezTo>
                <a:cubicBezTo>
                  <a:pt x="127" y="413"/>
                  <a:pt x="127" y="413"/>
                  <a:pt x="127" y="413"/>
                </a:cubicBezTo>
                <a:cubicBezTo>
                  <a:pt x="127" y="647"/>
                  <a:pt x="127" y="647"/>
                  <a:pt x="127" y="647"/>
                </a:cubicBezTo>
                <a:cubicBezTo>
                  <a:pt x="127" y="660"/>
                  <a:pt x="137" y="671"/>
                  <a:pt x="151" y="671"/>
                </a:cubicBezTo>
                <a:cubicBezTo>
                  <a:pt x="164" y="671"/>
                  <a:pt x="174" y="660"/>
                  <a:pt x="174" y="647"/>
                </a:cubicBezTo>
                <a:cubicBezTo>
                  <a:pt x="174" y="172"/>
                  <a:pt x="174" y="172"/>
                  <a:pt x="174" y="172"/>
                </a:cubicBezTo>
                <a:cubicBezTo>
                  <a:pt x="176" y="173"/>
                  <a:pt x="178" y="174"/>
                  <a:pt x="179" y="176"/>
                </a:cubicBezTo>
                <a:cubicBezTo>
                  <a:pt x="185" y="182"/>
                  <a:pt x="188" y="191"/>
                  <a:pt x="188" y="204"/>
                </a:cubicBezTo>
                <a:cubicBezTo>
                  <a:pt x="188" y="361"/>
                  <a:pt x="188" y="361"/>
                  <a:pt x="188" y="361"/>
                </a:cubicBezTo>
                <a:cubicBezTo>
                  <a:pt x="188" y="371"/>
                  <a:pt x="197" y="380"/>
                  <a:pt x="207" y="380"/>
                </a:cubicBezTo>
                <a:cubicBezTo>
                  <a:pt x="218" y="380"/>
                  <a:pt x="226" y="371"/>
                  <a:pt x="226" y="361"/>
                </a:cubicBezTo>
                <a:cubicBezTo>
                  <a:pt x="226" y="204"/>
                  <a:pt x="226" y="204"/>
                  <a:pt x="226" y="204"/>
                </a:cubicBezTo>
                <a:cubicBezTo>
                  <a:pt x="226" y="181"/>
                  <a:pt x="219" y="162"/>
                  <a:pt x="206" y="149"/>
                </a:cubicBezTo>
                <a:close/>
                <a:moveTo>
                  <a:pt x="113" y="108"/>
                </a:moveTo>
                <a:cubicBezTo>
                  <a:pt x="140" y="108"/>
                  <a:pt x="161" y="84"/>
                  <a:pt x="161" y="54"/>
                </a:cubicBezTo>
                <a:cubicBezTo>
                  <a:pt x="161" y="24"/>
                  <a:pt x="140" y="0"/>
                  <a:pt x="113" y="0"/>
                </a:cubicBezTo>
                <a:cubicBezTo>
                  <a:pt x="87" y="0"/>
                  <a:pt x="65" y="24"/>
                  <a:pt x="65" y="54"/>
                </a:cubicBezTo>
                <a:cubicBezTo>
                  <a:pt x="65" y="84"/>
                  <a:pt x="87" y="108"/>
                  <a:pt x="113" y="108"/>
                </a:cubicBezTo>
                <a:close/>
              </a:path>
            </a:pathLst>
          </a:custGeom>
          <a:solidFill>
            <a:srgbClr val="0CB692"/>
          </a:solidFill>
          <a:ln w="9525">
            <a:noFill/>
          </a:ln>
        </p:spPr>
        <p:txBody>
          <a:bodyPr/>
          <a:p>
            <a:endParaRPr lang="zh-CN" altLang="en-US" sz="100"/>
          </a:p>
        </p:txBody>
      </p:sp>
      <p:sp>
        <p:nvSpPr>
          <p:cNvPr id="6" name="椭圆 5"/>
          <p:cNvSpPr/>
          <p:nvPr/>
        </p:nvSpPr>
        <p:spPr>
          <a:xfrm>
            <a:off x="1540669" y="2325291"/>
            <a:ext cx="119063" cy="1190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715691" y="2325291"/>
            <a:ext cx="119063" cy="1190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弧形 9"/>
          <p:cNvSpPr/>
          <p:nvPr/>
        </p:nvSpPr>
        <p:spPr>
          <a:xfrm rot="10800000">
            <a:off x="1579959" y="2577703"/>
            <a:ext cx="219075" cy="114300"/>
          </a:xfrm>
          <a:prstGeom prst="arc">
            <a:avLst>
              <a:gd name="adj1" fmla="val 10819576"/>
              <a:gd name="adj2" fmla="val 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775597" y="2237184"/>
            <a:ext cx="119063" cy="1190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951809" y="2237184"/>
            <a:ext cx="119063" cy="1190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弧形 12"/>
          <p:cNvSpPr/>
          <p:nvPr/>
        </p:nvSpPr>
        <p:spPr>
          <a:xfrm rot="10800000">
            <a:off x="4816078" y="2389584"/>
            <a:ext cx="219075" cy="114300"/>
          </a:xfrm>
          <a:prstGeom prst="arc">
            <a:avLst>
              <a:gd name="adj1" fmla="val 10819576"/>
              <a:gd name="adj2" fmla="val 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545431" y="2153841"/>
            <a:ext cx="1143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715691" y="2230041"/>
            <a:ext cx="119063" cy="238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26"/>
          <p:cNvGrpSpPr/>
          <p:nvPr/>
        </p:nvGrpSpPr>
        <p:grpSpPr>
          <a:xfrm>
            <a:off x="2337197" y="1816894"/>
            <a:ext cx="1903363" cy="1221581"/>
            <a:chOff x="2893759" y="547983"/>
            <a:chExt cx="2536717" cy="1628384"/>
          </a:xfrm>
        </p:grpSpPr>
        <p:sp>
          <p:nvSpPr>
            <p:cNvPr id="20" name="椭圆形标注 19"/>
            <p:cNvSpPr/>
            <p:nvPr/>
          </p:nvSpPr>
          <p:spPr>
            <a:xfrm>
              <a:off x="2893759" y="547983"/>
              <a:ext cx="2473838" cy="1628384"/>
            </a:xfrm>
            <a:prstGeom prst="wedgeEllipseCallout">
              <a:avLst>
                <a:gd name="adj1" fmla="val -57419"/>
                <a:gd name="adj2" fmla="val 17846"/>
              </a:avLst>
            </a:prstGeom>
            <a:noFill/>
            <a:ln>
              <a:solidFill>
                <a:srgbClr val="0CB6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205" name="文本框 22"/>
            <p:cNvSpPr txBox="1"/>
            <p:nvPr/>
          </p:nvSpPr>
          <p:spPr>
            <a:xfrm>
              <a:off x="3026986" y="1038143"/>
              <a:ext cx="2403490" cy="7372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3000" b="1">
                  <a:solidFill>
                    <a:srgbClr val="0CB692"/>
                  </a:solidFill>
                  <a:latin typeface="Cambria" panose="02040503050406030204" pitchFamily="18" charset="0"/>
                  <a:ea typeface="宋体" panose="02010600030101010101" pitchFamily="2" charset="-122"/>
                </a:rPr>
                <a:t>Free Talk</a:t>
              </a:r>
              <a:endParaRPr lang="en-US" altLang="zh-CN" sz="3000" b="1">
                <a:solidFill>
                  <a:srgbClr val="0CB692"/>
                </a:solidFill>
                <a:latin typeface="Cambria" panose="020405030504060302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21590" y="3157855"/>
            <a:ext cx="8630285" cy="2717165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36"/>
          <p:cNvGrpSpPr/>
          <p:nvPr/>
        </p:nvGrpSpPr>
        <p:grpSpPr>
          <a:xfrm>
            <a:off x="1426751" y="2113188"/>
            <a:ext cx="525706" cy="300984"/>
            <a:chOff x="323007" y="951316"/>
            <a:chExt cx="1123814" cy="643416"/>
          </a:xfrm>
          <a:solidFill>
            <a:srgbClr val="0CB692"/>
          </a:solidFill>
        </p:grpSpPr>
        <p:sp>
          <p:nvSpPr>
            <p:cNvPr id="35" name="等腰三角形 34"/>
            <p:cNvSpPr/>
            <p:nvPr/>
          </p:nvSpPr>
          <p:spPr>
            <a:xfrm rot="16200000">
              <a:off x="848049" y="995959"/>
              <a:ext cx="643126" cy="55441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5400000">
              <a:off x="278654" y="995669"/>
              <a:ext cx="643126" cy="55441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208" name="文本框 1"/>
          <p:cNvSpPr txBox="1"/>
          <p:nvPr/>
        </p:nvSpPr>
        <p:spPr>
          <a:xfrm>
            <a:off x="445135" y="3432175"/>
            <a:ext cx="794258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latin typeface="Cambria" panose="02040503050406030204" pitchFamily="18" charset="0"/>
                <a:ea typeface="宋体" panose="02010600030101010101" pitchFamily="2" charset="-122"/>
              </a:rPr>
              <a:t>1.  </a:t>
            </a:r>
            <a:r>
              <a:rPr lang="en-US" altLang="zh-CN" sz="2800" b="1">
                <a:latin typeface="Cambria" panose="02040503050406030204" pitchFamily="18" charset="0"/>
                <a:sym typeface="+mn-ea"/>
              </a:rPr>
              <a:t>What do you </a:t>
            </a:r>
            <a:r>
              <a:rPr lang="en-US" altLang="zh-CN" sz="2800" b="1">
                <a:solidFill>
                  <a:srgbClr val="C00000"/>
                </a:solidFill>
                <a:latin typeface="Cambria" panose="02040503050406030204" pitchFamily="18" charset="0"/>
                <a:sym typeface="+mn-ea"/>
              </a:rPr>
              <a:t>think of</a:t>
            </a:r>
            <a:r>
              <a:rPr lang="en-US" altLang="zh-CN" sz="2800" b="1">
                <a:latin typeface="Cambria" panose="02040503050406030204" pitchFamily="18" charset="0"/>
                <a:sym typeface="+mn-ea"/>
              </a:rPr>
              <a:t> your new school? </a:t>
            </a:r>
            <a:endParaRPr lang="en-US" altLang="zh-CN" sz="2800" b="1">
              <a:latin typeface="Cambria" panose="02040503050406030204" pitchFamily="18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Cambria" panose="02040503050406030204" pitchFamily="18" charset="0"/>
                <a:ea typeface="宋体" panose="02010600030101010101" pitchFamily="2" charset="-122"/>
              </a:rPr>
              <a:t>2.  </a:t>
            </a:r>
            <a:r>
              <a:rPr lang="en-US" altLang="zh-CN" sz="2800" b="1">
                <a:latin typeface="Cambria" panose="02040503050406030204" pitchFamily="18" charset="0"/>
                <a:sym typeface="+mn-ea"/>
              </a:rPr>
              <a:t>How many </a:t>
            </a:r>
            <a:r>
              <a:rPr lang="en-US" altLang="zh-CN" sz="2800" b="1">
                <a:solidFill>
                  <a:srgbClr val="C00000"/>
                </a:solidFill>
                <a:latin typeface="Cambria" panose="02040503050406030204" pitchFamily="18" charset="0"/>
                <a:sym typeface="+mn-ea"/>
              </a:rPr>
              <a:t>places</a:t>
            </a:r>
            <a:r>
              <a:rPr lang="en-US" altLang="zh-CN" sz="2800" b="1">
                <a:latin typeface="Cambria" panose="02040503050406030204" pitchFamily="18" charset="0"/>
                <a:sym typeface="+mn-ea"/>
              </a:rPr>
              <a:t> do you know at your new school? Can you </a:t>
            </a:r>
            <a:r>
              <a:rPr lang="en-US" altLang="zh-CN" sz="2800" b="1">
                <a:solidFill>
                  <a:srgbClr val="C00000"/>
                </a:solidFill>
                <a:latin typeface="Cambria" panose="02040503050406030204" pitchFamily="18" charset="0"/>
                <a:sym typeface="+mn-ea"/>
              </a:rPr>
              <a:t>say something about them</a:t>
            </a:r>
            <a:r>
              <a:rPr lang="en-US" altLang="zh-CN" sz="2800" b="1">
                <a:latin typeface="Cambria" panose="02040503050406030204" pitchFamily="18" charset="0"/>
                <a:sym typeface="+mn-ea"/>
              </a:rPr>
              <a:t>? </a:t>
            </a:r>
            <a:endParaRPr lang="en-US" altLang="zh-CN" sz="2800" b="1">
              <a:latin typeface="Cambria" panose="02040503050406030204" pitchFamily="18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Cambria" panose="02040503050406030204" pitchFamily="18" charset="0"/>
                <a:ea typeface="宋体" panose="02010600030101010101" pitchFamily="2" charset="-122"/>
              </a:rPr>
              <a:t>3.  Which is your </a:t>
            </a:r>
            <a:r>
              <a:rPr lang="en-US" altLang="zh-CN" sz="2800" b="1">
                <a:solidFill>
                  <a:srgbClr val="C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favourite place</a:t>
            </a:r>
            <a:r>
              <a:rPr lang="en-US" altLang="zh-CN" sz="2800" b="1">
                <a:latin typeface="Cambria" panose="02040503050406030204" pitchFamily="18" charset="0"/>
                <a:ea typeface="宋体" panose="02010600030101010101" pitchFamily="2" charset="-122"/>
              </a:rPr>
              <a:t>? </a:t>
            </a:r>
            <a:r>
              <a:rPr lang="en-US" altLang="zh-CN" sz="2800" b="1">
                <a:solidFill>
                  <a:srgbClr val="C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Why?</a:t>
            </a:r>
            <a:endParaRPr lang="en-US" altLang="zh-CN" sz="2800">
              <a:latin typeface="Cambria" panose="02040503050406030204" pitchFamily="18" charset="0"/>
              <a:ea typeface="宋体" panose="02010600030101010101" pitchFamily="2" charset="-122"/>
            </a:endParaRPr>
          </a:p>
          <a:p>
            <a:endParaRPr lang="en-US" altLang="zh-CN" sz="2800">
              <a:latin typeface="Cambria" panose="02040503050406030204" pitchFamily="18" charset="0"/>
              <a:ea typeface="宋体" panose="02010600030101010101" pitchFamily="2" charset="-122"/>
            </a:endParaRPr>
          </a:p>
        </p:txBody>
      </p:sp>
      <p:pic>
        <p:nvPicPr>
          <p:cNvPr id="5" name="图片 4" descr="0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B">
                  <a:alpha val="100000"/>
                </a:srgbClr>
              </a:clrFrom>
              <a:clrTo>
                <a:srgbClr val="FFFFF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777990" y="1028065"/>
            <a:ext cx="1873885" cy="2251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6" presetClass="exit" presetSubtype="26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6" presetClass="exit" presetSubtype="26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8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299720" y="66675"/>
            <a:ext cx="3662680" cy="714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</a:pPr>
            <a:r>
              <a:rPr lang="en-US" altLang="zh-CN" sz="4500" b="1">
                <a:latin typeface="Cambria" panose="02040503050406030204" pitchFamily="18" charset="0"/>
                <a:ea typeface="华文细黑" pitchFamily="2" charset="-122"/>
              </a:rPr>
              <a:t>Other places:</a:t>
            </a:r>
            <a:endParaRPr lang="en-US" altLang="zh-CN" sz="4500" b="1">
              <a:latin typeface="Cambria" panose="02040503050406030204" pitchFamily="18" charset="0"/>
              <a:ea typeface="华文细黑" pitchFamily="2" charset="-122"/>
            </a:endParaRPr>
          </a:p>
        </p:txBody>
      </p:sp>
      <p:graphicFrame>
        <p:nvGraphicFramePr>
          <p:cNvPr id="3" name="图示 2"/>
          <p:cNvGraphicFramePr/>
          <p:nvPr/>
        </p:nvGraphicFramePr>
        <p:xfrm>
          <a:off x="71120" y="986155"/>
          <a:ext cx="8564880" cy="56565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43012" name="文本框 43011"/>
          <p:cNvSpPr txBox="1"/>
          <p:nvPr/>
        </p:nvSpPr>
        <p:spPr>
          <a:xfrm>
            <a:off x="4378960" y="66675"/>
            <a:ext cx="4497705" cy="7683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bright and clean</a:t>
            </a:r>
            <a:endParaRPr lang="en-US" altLang="zh-CN" sz="44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30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Freeform 5"/>
          <p:cNvSpPr/>
          <p:nvPr/>
        </p:nvSpPr>
        <p:spPr>
          <a:xfrm rot="9502714">
            <a:off x="741760" y="2809875"/>
            <a:ext cx="1409700" cy="135136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 w="9525">
            <a:noFill/>
          </a:ln>
        </p:spPr>
        <p:txBody>
          <a:bodyPr/>
          <a:p>
            <a:endParaRPr lang="zh-CN" altLang="en-US" sz="100"/>
          </a:p>
        </p:txBody>
      </p:sp>
      <p:sp>
        <p:nvSpPr>
          <p:cNvPr id="17" name="Freeform 5"/>
          <p:cNvSpPr/>
          <p:nvPr/>
        </p:nvSpPr>
        <p:spPr>
          <a:xfrm rot="-3647773">
            <a:off x="2434829" y="2808685"/>
            <a:ext cx="1407319" cy="1350169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 w="9525">
            <a:noFill/>
          </a:ln>
        </p:spPr>
        <p:txBody>
          <a:bodyPr/>
          <a:p>
            <a:endParaRPr lang="zh-CN" altLang="en-US" sz="100"/>
          </a:p>
        </p:txBody>
      </p:sp>
      <p:sp>
        <p:nvSpPr>
          <p:cNvPr id="28675" name="Freeform 5"/>
          <p:cNvSpPr/>
          <p:nvPr/>
        </p:nvSpPr>
        <p:spPr>
          <a:xfrm rot="3526558">
            <a:off x="6782991" y="2875360"/>
            <a:ext cx="1408509" cy="1351359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 w="9525">
            <a:noFill/>
          </a:ln>
        </p:spPr>
        <p:txBody>
          <a:bodyPr/>
          <a:p>
            <a:endParaRPr lang="zh-CN" altLang="en-US" sz="100"/>
          </a:p>
        </p:txBody>
      </p:sp>
      <p:sp>
        <p:nvSpPr>
          <p:cNvPr id="28676" name="TextBox 6"/>
          <p:cNvSpPr txBox="1"/>
          <p:nvPr/>
        </p:nvSpPr>
        <p:spPr>
          <a:xfrm>
            <a:off x="1151335" y="3092053"/>
            <a:ext cx="450056" cy="7835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500" b="1" i="1">
                <a:solidFill>
                  <a:schemeClr val="bg1"/>
                </a:solidFill>
                <a:latin typeface="Cambria" panose="02040503050406030204" pitchFamily="18" charset="0"/>
                <a:ea typeface="华文细黑" pitchFamily="2" charset="-122"/>
              </a:rPr>
              <a:t>1</a:t>
            </a:r>
            <a:endParaRPr lang="en-US" altLang="zh-CN" sz="4500" b="1" i="1">
              <a:solidFill>
                <a:schemeClr val="bg1"/>
              </a:solidFill>
              <a:latin typeface="Cambria" panose="02040503050406030204" pitchFamily="18" charset="0"/>
              <a:ea typeface="华文细黑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95588" y="3113485"/>
            <a:ext cx="403622" cy="7835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500" b="1" i="1">
                <a:solidFill>
                  <a:schemeClr val="bg1"/>
                </a:solidFill>
                <a:latin typeface="Cambria" panose="02040503050406030204" pitchFamily="18" charset="0"/>
                <a:ea typeface="华文细黑" pitchFamily="2" charset="-122"/>
              </a:rPr>
              <a:t>2</a:t>
            </a:r>
            <a:endParaRPr lang="en-US" altLang="zh-CN" sz="4500" b="1" i="1">
              <a:solidFill>
                <a:schemeClr val="bg1"/>
              </a:solidFill>
              <a:latin typeface="Cambria" panose="02040503050406030204" pitchFamily="18" charset="0"/>
              <a:ea typeface="华文细黑" pitchFamily="2" charset="-122"/>
            </a:endParaRPr>
          </a:p>
        </p:txBody>
      </p:sp>
      <p:sp>
        <p:nvSpPr>
          <p:cNvPr id="28678" name="TextBox 8"/>
          <p:cNvSpPr txBox="1"/>
          <p:nvPr/>
        </p:nvSpPr>
        <p:spPr>
          <a:xfrm>
            <a:off x="7227094" y="3113485"/>
            <a:ext cx="450056" cy="7835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500" b="1" i="1">
                <a:solidFill>
                  <a:schemeClr val="bg1"/>
                </a:solidFill>
                <a:latin typeface="Cambria" panose="02040503050406030204" pitchFamily="18" charset="0"/>
                <a:ea typeface="华文细黑" pitchFamily="2" charset="-122"/>
              </a:rPr>
              <a:t>3</a:t>
            </a:r>
            <a:endParaRPr lang="en-US" altLang="zh-CN" sz="4500" b="1" i="1">
              <a:solidFill>
                <a:schemeClr val="bg1"/>
              </a:solidFill>
              <a:latin typeface="Cambria" panose="02040503050406030204" pitchFamily="18" charset="0"/>
              <a:ea typeface="华文细黑" pitchFamily="2" charset="-122"/>
            </a:endParaRPr>
          </a:p>
        </p:txBody>
      </p:sp>
      <p:sp>
        <p:nvSpPr>
          <p:cNvPr id="28679" name="灯片编号占位符 2"/>
          <p:cNvSpPr>
            <a:spLocks noGrp="1"/>
          </p:cNvSpPr>
          <p:nvPr>
            <p:ph type="sldNum" sz="quarter" idx="11"/>
          </p:nvPr>
        </p:nvSpPr>
        <p:spPr>
          <a:noFill/>
          <a:ln>
            <a:noFill/>
          </a:ln>
        </p:spPr>
        <p:txBody>
          <a:bodyPr wrap="square" lIns="68580" tIns="34290" rIns="68580" bIns="3429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09600" lvl="1" indent="-152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1219200" lvl="2" indent="-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828800" lvl="3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2438400" lvl="4" indent="-609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/>
            <a:fld id="{9A0DB2DC-4C9A-4742-B13C-FB6460FD3503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40956" y="3108722"/>
            <a:ext cx="3240881" cy="6515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90000"/>
              </a:lnSpc>
            </a:pPr>
            <a:r>
              <a:rPr lang="en-US" altLang="zh-CN" sz="4050" b="1">
                <a:latin typeface="Cambria" panose="02040503050406030204" pitchFamily="18" charset="0"/>
                <a:ea typeface="华文细黑" pitchFamily="2" charset="-122"/>
              </a:rPr>
              <a:t>Changzhou</a:t>
            </a:r>
            <a:r>
              <a:rPr lang="en-US" altLang="zh-CN" sz="4050" b="1">
                <a:solidFill>
                  <a:srgbClr val="7F7F7F"/>
                </a:solidFill>
                <a:latin typeface="Cambria" panose="02040503050406030204" pitchFamily="18" charset="0"/>
                <a:ea typeface="华文细黑" pitchFamily="2" charset="-122"/>
              </a:rPr>
              <a:t> </a:t>
            </a:r>
            <a:endParaRPr lang="en-US" altLang="zh-CN" sz="4050" b="1">
              <a:solidFill>
                <a:srgbClr val="7F7F7F"/>
              </a:solidFill>
              <a:latin typeface="Cambria" panose="02040503050406030204" pitchFamily="18" charset="0"/>
              <a:ea typeface="华文细黑" pitchFamily="2" charset="-122"/>
            </a:endParaRPr>
          </a:p>
        </p:txBody>
      </p:sp>
      <p:pic>
        <p:nvPicPr>
          <p:cNvPr id="5" name="图片 4" descr="u=1844118977,2004715145&amp;fm=26&amp;gp=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016760" y="2604135"/>
            <a:ext cx="1828165" cy="18281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1170" y="877570"/>
            <a:ext cx="84677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Task 2 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：</a:t>
            </a:r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After showing them around the school,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sz="2800" b="1" dirty="0">
                <a:latin typeface="Arial" panose="020B0604020202020204" pitchFamily="34" charset="0"/>
                <a:sym typeface="+mn-ea"/>
              </a:rPr>
              <a:t>Let's know more about Changzhou.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6181 0.000185 L 0.453125 0.000093 " pathEditMode="relative" rAng="0" ptsTypes="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vlog for a trip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22384" y="809625"/>
            <a:ext cx="9189244" cy="52144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 mute="1"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1405226766,910387520&amp;fm=26&amp;gp=0">
            <a:hlinkClick r:id="rId1" tooltip="" action="ppaction://hlinkfile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460" y="788670"/>
            <a:ext cx="7682230" cy="60540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10210" y="118745"/>
            <a:ext cx="85674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3200" b="1" dirty="0">
                <a:latin typeface="Arial" panose="020B0604020202020204" pitchFamily="34" charset="0"/>
                <a:sym typeface="+mn-ea"/>
              </a:rPr>
              <a:t>Let's 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show</a:t>
            </a:r>
            <a:r>
              <a:rPr lang="en-US" sz="3200" b="1" dirty="0">
                <a:latin typeface="Arial" panose="020B0604020202020204" pitchFamily="34" charset="0"/>
                <a:sym typeface="+mn-ea"/>
              </a:rPr>
              <a:t> new friends 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around</a:t>
            </a:r>
            <a:r>
              <a:rPr lang="en-US" sz="3200" b="1" dirty="0">
                <a:latin typeface="Arial" panose="020B0604020202020204" pitchFamily="34" charset="0"/>
                <a:sym typeface="+mn-ea"/>
              </a:rPr>
              <a:t> Changzhou.</a:t>
            </a:r>
            <a:endParaRPr lang="en-US" altLang="en-US" sz="3200" b="1" dirty="0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15" name="图片 14" descr="u=1844118977,2004715145&amp;fm=26&amp;gp=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9470" y="1099820"/>
            <a:ext cx="982980" cy="98298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5831840" y="1988820"/>
            <a:ext cx="1170305" cy="720090"/>
          </a:xfrm>
          <a:prstGeom prst="ellipse">
            <a:avLst/>
          </a:prstGeom>
          <a:noFill/>
          <a:ln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652905" y="1043940"/>
            <a:ext cx="3568065" cy="885190"/>
            <a:chOff x="2603" y="1644"/>
            <a:chExt cx="5619" cy="1394"/>
          </a:xfrm>
        </p:grpSpPr>
        <p:sp>
          <p:nvSpPr>
            <p:cNvPr id="5" name="矩形标注 4"/>
            <p:cNvSpPr/>
            <p:nvPr/>
          </p:nvSpPr>
          <p:spPr>
            <a:xfrm>
              <a:off x="2603" y="1644"/>
              <a:ext cx="5490" cy="1395"/>
            </a:xfrm>
            <a:prstGeom prst="wedgeRectCallout">
              <a:avLst>
                <a:gd name="adj1" fmla="val 74076"/>
                <a:gd name="adj2" fmla="val 28830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 sz="2400" b="1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844" y="1662"/>
              <a:ext cx="5379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b="1"/>
                <a:t>We're here now. Where shall we go first?</a:t>
              </a:r>
              <a:endParaRPr lang="en-US" altLang="zh-CN" sz="2400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Freeform 32"/>
          <p:cNvSpPr>
            <a:spLocks noEditPoints="1"/>
          </p:cNvSpPr>
          <p:nvPr/>
        </p:nvSpPr>
        <p:spPr>
          <a:xfrm>
            <a:off x="635794" y="2201466"/>
            <a:ext cx="2128838" cy="347305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301" h="671">
                <a:moveTo>
                  <a:pt x="298" y="337"/>
                </a:moveTo>
                <a:cubicBezTo>
                  <a:pt x="246" y="175"/>
                  <a:pt x="246" y="175"/>
                  <a:pt x="246" y="175"/>
                </a:cubicBezTo>
                <a:cubicBezTo>
                  <a:pt x="245" y="174"/>
                  <a:pt x="245" y="174"/>
                  <a:pt x="245" y="174"/>
                </a:cubicBezTo>
                <a:cubicBezTo>
                  <a:pt x="244" y="172"/>
                  <a:pt x="244" y="172"/>
                  <a:pt x="244" y="172"/>
                </a:cubicBezTo>
                <a:cubicBezTo>
                  <a:pt x="236" y="157"/>
                  <a:pt x="212" y="132"/>
                  <a:pt x="176" y="135"/>
                </a:cubicBezTo>
                <a:cubicBezTo>
                  <a:pt x="125" y="135"/>
                  <a:pt x="125" y="135"/>
                  <a:pt x="125" y="135"/>
                </a:cubicBezTo>
                <a:cubicBezTo>
                  <a:pt x="89" y="132"/>
                  <a:pt x="65" y="157"/>
                  <a:pt x="57" y="172"/>
                </a:cubicBezTo>
                <a:cubicBezTo>
                  <a:pt x="56" y="174"/>
                  <a:pt x="56" y="174"/>
                  <a:pt x="56" y="174"/>
                </a:cubicBezTo>
                <a:cubicBezTo>
                  <a:pt x="3" y="337"/>
                  <a:pt x="3" y="337"/>
                  <a:pt x="3" y="337"/>
                </a:cubicBezTo>
                <a:cubicBezTo>
                  <a:pt x="0" y="347"/>
                  <a:pt x="5" y="358"/>
                  <a:pt x="15" y="361"/>
                </a:cubicBezTo>
                <a:cubicBezTo>
                  <a:pt x="17" y="362"/>
                  <a:pt x="19" y="362"/>
                  <a:pt x="21" y="362"/>
                </a:cubicBezTo>
                <a:cubicBezTo>
                  <a:pt x="29" y="362"/>
                  <a:pt x="36" y="357"/>
                  <a:pt x="39" y="349"/>
                </a:cubicBezTo>
                <a:cubicBezTo>
                  <a:pt x="91" y="189"/>
                  <a:pt x="91" y="189"/>
                  <a:pt x="91" y="189"/>
                </a:cubicBezTo>
                <a:cubicBezTo>
                  <a:pt x="92" y="187"/>
                  <a:pt x="97" y="181"/>
                  <a:pt x="104" y="177"/>
                </a:cubicBezTo>
                <a:cubicBezTo>
                  <a:pt x="35" y="456"/>
                  <a:pt x="35" y="456"/>
                  <a:pt x="35" y="456"/>
                </a:cubicBezTo>
                <a:cubicBezTo>
                  <a:pt x="92" y="456"/>
                  <a:pt x="92" y="456"/>
                  <a:pt x="92" y="456"/>
                </a:cubicBezTo>
                <a:cubicBezTo>
                  <a:pt x="92" y="647"/>
                  <a:pt x="92" y="647"/>
                  <a:pt x="92" y="647"/>
                </a:cubicBezTo>
                <a:cubicBezTo>
                  <a:pt x="92" y="660"/>
                  <a:pt x="102" y="671"/>
                  <a:pt x="116" y="671"/>
                </a:cubicBezTo>
                <a:cubicBezTo>
                  <a:pt x="129" y="671"/>
                  <a:pt x="139" y="660"/>
                  <a:pt x="139" y="647"/>
                </a:cubicBezTo>
                <a:cubicBezTo>
                  <a:pt x="139" y="456"/>
                  <a:pt x="139" y="456"/>
                  <a:pt x="139" y="456"/>
                </a:cubicBezTo>
                <a:cubicBezTo>
                  <a:pt x="161" y="456"/>
                  <a:pt x="161" y="456"/>
                  <a:pt x="161" y="456"/>
                </a:cubicBezTo>
                <a:cubicBezTo>
                  <a:pt x="161" y="647"/>
                  <a:pt x="161" y="647"/>
                  <a:pt x="161" y="647"/>
                </a:cubicBezTo>
                <a:cubicBezTo>
                  <a:pt x="161" y="660"/>
                  <a:pt x="172" y="671"/>
                  <a:pt x="185" y="671"/>
                </a:cubicBezTo>
                <a:cubicBezTo>
                  <a:pt x="198" y="671"/>
                  <a:pt x="209" y="660"/>
                  <a:pt x="209" y="647"/>
                </a:cubicBezTo>
                <a:cubicBezTo>
                  <a:pt x="209" y="456"/>
                  <a:pt x="209" y="456"/>
                  <a:pt x="209" y="456"/>
                </a:cubicBezTo>
                <a:cubicBezTo>
                  <a:pt x="265" y="456"/>
                  <a:pt x="265" y="456"/>
                  <a:pt x="265" y="456"/>
                </a:cubicBezTo>
                <a:cubicBezTo>
                  <a:pt x="197" y="177"/>
                  <a:pt x="197" y="177"/>
                  <a:pt x="197" y="177"/>
                </a:cubicBezTo>
                <a:cubicBezTo>
                  <a:pt x="204" y="181"/>
                  <a:pt x="208" y="187"/>
                  <a:pt x="210" y="189"/>
                </a:cubicBezTo>
                <a:cubicBezTo>
                  <a:pt x="262" y="349"/>
                  <a:pt x="262" y="349"/>
                  <a:pt x="262" y="349"/>
                </a:cubicBezTo>
                <a:cubicBezTo>
                  <a:pt x="265" y="359"/>
                  <a:pt x="276" y="365"/>
                  <a:pt x="286" y="361"/>
                </a:cubicBezTo>
                <a:cubicBezTo>
                  <a:pt x="296" y="358"/>
                  <a:pt x="301" y="347"/>
                  <a:pt x="298" y="337"/>
                </a:cubicBezTo>
                <a:close/>
                <a:moveTo>
                  <a:pt x="150" y="108"/>
                </a:moveTo>
                <a:cubicBezTo>
                  <a:pt x="177" y="108"/>
                  <a:pt x="198" y="84"/>
                  <a:pt x="198" y="54"/>
                </a:cubicBezTo>
                <a:cubicBezTo>
                  <a:pt x="198" y="24"/>
                  <a:pt x="177" y="0"/>
                  <a:pt x="150" y="0"/>
                </a:cubicBezTo>
                <a:cubicBezTo>
                  <a:pt x="124" y="0"/>
                  <a:pt x="102" y="24"/>
                  <a:pt x="102" y="54"/>
                </a:cubicBezTo>
                <a:cubicBezTo>
                  <a:pt x="102" y="84"/>
                  <a:pt x="124" y="108"/>
                  <a:pt x="150" y="108"/>
                </a:cubicBezTo>
                <a:close/>
              </a:path>
            </a:pathLst>
          </a:custGeom>
          <a:solidFill>
            <a:srgbClr val="0CB692"/>
          </a:solidFill>
          <a:ln w="9525">
            <a:noFill/>
          </a:ln>
        </p:spPr>
        <p:txBody>
          <a:bodyPr/>
          <a:p>
            <a:endParaRPr lang="zh-CN" altLang="en-US" sz="100"/>
          </a:p>
        </p:txBody>
      </p:sp>
      <p:sp>
        <p:nvSpPr>
          <p:cNvPr id="8194" name="Freeform 39"/>
          <p:cNvSpPr>
            <a:spLocks noEditPoints="1"/>
          </p:cNvSpPr>
          <p:nvPr/>
        </p:nvSpPr>
        <p:spPr>
          <a:xfrm>
            <a:off x="4140994" y="2113360"/>
            <a:ext cx="1568054" cy="339209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26" h="671">
                <a:moveTo>
                  <a:pt x="206" y="149"/>
                </a:moveTo>
                <a:cubicBezTo>
                  <a:pt x="188" y="131"/>
                  <a:pt x="165" y="130"/>
                  <a:pt x="160" y="131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62" y="130"/>
                  <a:pt x="39" y="131"/>
                  <a:pt x="21" y="149"/>
                </a:cubicBezTo>
                <a:cubicBezTo>
                  <a:pt x="7" y="162"/>
                  <a:pt x="0" y="181"/>
                  <a:pt x="0" y="204"/>
                </a:cubicBezTo>
                <a:cubicBezTo>
                  <a:pt x="0" y="361"/>
                  <a:pt x="0" y="361"/>
                  <a:pt x="0" y="361"/>
                </a:cubicBezTo>
                <a:cubicBezTo>
                  <a:pt x="0" y="371"/>
                  <a:pt x="9" y="380"/>
                  <a:pt x="19" y="380"/>
                </a:cubicBezTo>
                <a:cubicBezTo>
                  <a:pt x="30" y="380"/>
                  <a:pt x="38" y="371"/>
                  <a:pt x="38" y="361"/>
                </a:cubicBezTo>
                <a:cubicBezTo>
                  <a:pt x="38" y="204"/>
                  <a:pt x="38" y="204"/>
                  <a:pt x="38" y="204"/>
                </a:cubicBezTo>
                <a:cubicBezTo>
                  <a:pt x="38" y="191"/>
                  <a:pt x="41" y="182"/>
                  <a:pt x="47" y="176"/>
                </a:cubicBezTo>
                <a:cubicBezTo>
                  <a:pt x="49" y="175"/>
                  <a:pt x="50" y="173"/>
                  <a:pt x="52" y="172"/>
                </a:cubicBezTo>
                <a:cubicBezTo>
                  <a:pt x="52" y="647"/>
                  <a:pt x="52" y="647"/>
                  <a:pt x="52" y="647"/>
                </a:cubicBezTo>
                <a:cubicBezTo>
                  <a:pt x="52" y="660"/>
                  <a:pt x="63" y="671"/>
                  <a:pt x="76" y="671"/>
                </a:cubicBezTo>
                <a:cubicBezTo>
                  <a:pt x="89" y="671"/>
                  <a:pt x="100" y="660"/>
                  <a:pt x="100" y="647"/>
                </a:cubicBezTo>
                <a:cubicBezTo>
                  <a:pt x="100" y="413"/>
                  <a:pt x="100" y="413"/>
                  <a:pt x="100" y="413"/>
                </a:cubicBezTo>
                <a:cubicBezTo>
                  <a:pt x="127" y="413"/>
                  <a:pt x="127" y="413"/>
                  <a:pt x="127" y="413"/>
                </a:cubicBezTo>
                <a:cubicBezTo>
                  <a:pt x="127" y="647"/>
                  <a:pt x="127" y="647"/>
                  <a:pt x="127" y="647"/>
                </a:cubicBezTo>
                <a:cubicBezTo>
                  <a:pt x="127" y="660"/>
                  <a:pt x="137" y="671"/>
                  <a:pt x="151" y="671"/>
                </a:cubicBezTo>
                <a:cubicBezTo>
                  <a:pt x="164" y="671"/>
                  <a:pt x="174" y="660"/>
                  <a:pt x="174" y="647"/>
                </a:cubicBezTo>
                <a:cubicBezTo>
                  <a:pt x="174" y="172"/>
                  <a:pt x="174" y="172"/>
                  <a:pt x="174" y="172"/>
                </a:cubicBezTo>
                <a:cubicBezTo>
                  <a:pt x="176" y="173"/>
                  <a:pt x="178" y="174"/>
                  <a:pt x="179" y="176"/>
                </a:cubicBezTo>
                <a:cubicBezTo>
                  <a:pt x="185" y="182"/>
                  <a:pt x="188" y="191"/>
                  <a:pt x="188" y="204"/>
                </a:cubicBezTo>
                <a:cubicBezTo>
                  <a:pt x="188" y="361"/>
                  <a:pt x="188" y="361"/>
                  <a:pt x="188" y="361"/>
                </a:cubicBezTo>
                <a:cubicBezTo>
                  <a:pt x="188" y="371"/>
                  <a:pt x="197" y="380"/>
                  <a:pt x="207" y="380"/>
                </a:cubicBezTo>
                <a:cubicBezTo>
                  <a:pt x="218" y="380"/>
                  <a:pt x="226" y="371"/>
                  <a:pt x="226" y="361"/>
                </a:cubicBezTo>
                <a:cubicBezTo>
                  <a:pt x="226" y="204"/>
                  <a:pt x="226" y="204"/>
                  <a:pt x="226" y="204"/>
                </a:cubicBezTo>
                <a:cubicBezTo>
                  <a:pt x="226" y="181"/>
                  <a:pt x="219" y="162"/>
                  <a:pt x="206" y="149"/>
                </a:cubicBezTo>
                <a:close/>
                <a:moveTo>
                  <a:pt x="113" y="108"/>
                </a:moveTo>
                <a:cubicBezTo>
                  <a:pt x="140" y="108"/>
                  <a:pt x="161" y="84"/>
                  <a:pt x="161" y="54"/>
                </a:cubicBezTo>
                <a:cubicBezTo>
                  <a:pt x="161" y="24"/>
                  <a:pt x="140" y="0"/>
                  <a:pt x="113" y="0"/>
                </a:cubicBezTo>
                <a:cubicBezTo>
                  <a:pt x="87" y="0"/>
                  <a:pt x="65" y="24"/>
                  <a:pt x="65" y="54"/>
                </a:cubicBezTo>
                <a:cubicBezTo>
                  <a:pt x="65" y="84"/>
                  <a:pt x="87" y="108"/>
                  <a:pt x="113" y="108"/>
                </a:cubicBezTo>
                <a:close/>
              </a:path>
            </a:pathLst>
          </a:custGeom>
          <a:solidFill>
            <a:srgbClr val="0CB692"/>
          </a:solidFill>
          <a:ln w="9525">
            <a:noFill/>
          </a:ln>
        </p:spPr>
        <p:txBody>
          <a:bodyPr/>
          <a:p>
            <a:endParaRPr lang="zh-CN" altLang="en-US" sz="100"/>
          </a:p>
        </p:txBody>
      </p:sp>
      <p:sp>
        <p:nvSpPr>
          <p:cNvPr id="6" name="椭圆 5"/>
          <p:cNvSpPr/>
          <p:nvPr/>
        </p:nvSpPr>
        <p:spPr>
          <a:xfrm>
            <a:off x="1540669" y="2325291"/>
            <a:ext cx="119063" cy="1190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715691" y="2325291"/>
            <a:ext cx="119063" cy="1190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弧形 9"/>
          <p:cNvSpPr/>
          <p:nvPr/>
        </p:nvSpPr>
        <p:spPr>
          <a:xfrm rot="10800000">
            <a:off x="1579959" y="2577703"/>
            <a:ext cx="219075" cy="114300"/>
          </a:xfrm>
          <a:prstGeom prst="arc">
            <a:avLst>
              <a:gd name="adj1" fmla="val 10819576"/>
              <a:gd name="adj2" fmla="val 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775597" y="2237184"/>
            <a:ext cx="119063" cy="1190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951809" y="2237184"/>
            <a:ext cx="119063" cy="1190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弧形 12"/>
          <p:cNvSpPr/>
          <p:nvPr/>
        </p:nvSpPr>
        <p:spPr>
          <a:xfrm rot="10800000">
            <a:off x="4816078" y="2389584"/>
            <a:ext cx="219075" cy="114300"/>
          </a:xfrm>
          <a:prstGeom prst="arc">
            <a:avLst>
              <a:gd name="adj1" fmla="val 10819576"/>
              <a:gd name="adj2" fmla="val 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545431" y="2153841"/>
            <a:ext cx="1143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715691" y="2230041"/>
            <a:ext cx="119063" cy="238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26"/>
          <p:cNvGrpSpPr/>
          <p:nvPr/>
        </p:nvGrpSpPr>
        <p:grpSpPr>
          <a:xfrm>
            <a:off x="2337197" y="1816894"/>
            <a:ext cx="1903363" cy="1221581"/>
            <a:chOff x="2893759" y="547983"/>
            <a:chExt cx="2536717" cy="1628384"/>
          </a:xfrm>
        </p:grpSpPr>
        <p:sp>
          <p:nvSpPr>
            <p:cNvPr id="20" name="椭圆形标注 19"/>
            <p:cNvSpPr/>
            <p:nvPr/>
          </p:nvSpPr>
          <p:spPr>
            <a:xfrm>
              <a:off x="2893759" y="547983"/>
              <a:ext cx="2473838" cy="1628384"/>
            </a:xfrm>
            <a:prstGeom prst="wedgeEllipseCallout">
              <a:avLst>
                <a:gd name="adj1" fmla="val -57419"/>
                <a:gd name="adj2" fmla="val 17846"/>
              </a:avLst>
            </a:prstGeom>
            <a:noFill/>
            <a:ln>
              <a:solidFill>
                <a:srgbClr val="0CB6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205" name="文本框 22"/>
            <p:cNvSpPr txBox="1"/>
            <p:nvPr/>
          </p:nvSpPr>
          <p:spPr>
            <a:xfrm>
              <a:off x="3026986" y="1038143"/>
              <a:ext cx="2403490" cy="7372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3000" b="1">
                  <a:solidFill>
                    <a:srgbClr val="0CB692"/>
                  </a:solidFill>
                  <a:latin typeface="Cambria" panose="02040503050406030204" pitchFamily="18" charset="0"/>
                  <a:ea typeface="宋体" panose="02010600030101010101" pitchFamily="2" charset="-122"/>
                </a:rPr>
                <a:t>Free Talk</a:t>
              </a:r>
              <a:endParaRPr lang="en-US" altLang="zh-CN" sz="3000" b="1">
                <a:solidFill>
                  <a:srgbClr val="0CB692"/>
                </a:solidFill>
                <a:latin typeface="Cambria" panose="020405030504060302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21590" y="3169285"/>
            <a:ext cx="8630285" cy="140208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36"/>
          <p:cNvGrpSpPr/>
          <p:nvPr/>
        </p:nvGrpSpPr>
        <p:grpSpPr>
          <a:xfrm>
            <a:off x="1426751" y="2113188"/>
            <a:ext cx="525706" cy="300984"/>
            <a:chOff x="323007" y="951316"/>
            <a:chExt cx="1123814" cy="643416"/>
          </a:xfrm>
          <a:solidFill>
            <a:srgbClr val="0CB692"/>
          </a:solidFill>
        </p:grpSpPr>
        <p:sp>
          <p:nvSpPr>
            <p:cNvPr id="35" name="等腰三角形 34"/>
            <p:cNvSpPr/>
            <p:nvPr/>
          </p:nvSpPr>
          <p:spPr>
            <a:xfrm rot="16200000">
              <a:off x="848049" y="995959"/>
              <a:ext cx="643126" cy="55441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5400000">
              <a:off x="278654" y="995669"/>
              <a:ext cx="643126" cy="55441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208" name="文本框 1"/>
          <p:cNvSpPr txBox="1"/>
          <p:nvPr/>
        </p:nvSpPr>
        <p:spPr>
          <a:xfrm>
            <a:off x="445135" y="3432175"/>
            <a:ext cx="794258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latin typeface="Cambria" panose="02040503050406030204" pitchFamily="18" charset="0"/>
                <a:ea typeface="宋体" panose="02010600030101010101" pitchFamily="2" charset="-122"/>
              </a:rPr>
              <a:t>1. </a:t>
            </a:r>
            <a:r>
              <a:rPr lang="en-US" altLang="zh-CN" sz="2800" b="1">
                <a:latin typeface="Cambria" panose="02040503050406030204" pitchFamily="18" charset="0"/>
                <a:sym typeface="+mn-ea"/>
              </a:rPr>
              <a:t>What can you see from the video?</a:t>
            </a:r>
            <a:endParaRPr lang="en-US" altLang="zh-CN" sz="2800" b="1">
              <a:latin typeface="Cambria" panose="02040503050406030204" pitchFamily="18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Cambria" panose="02040503050406030204" pitchFamily="18" charset="0"/>
                <a:sym typeface="+mn-ea"/>
              </a:rPr>
              <a:t>2. </a:t>
            </a:r>
            <a:r>
              <a:rPr lang="en-US" altLang="zh-CN" sz="2800" b="1">
                <a:latin typeface="Cambria" panose="02040503050406030204" pitchFamily="18" charset="0"/>
                <a:sym typeface="+mn-ea"/>
              </a:rPr>
              <a:t>Do you like Changzhou? Why</a:t>
            </a:r>
            <a:r>
              <a:rPr lang="zh-CN" altLang="en-US" sz="2800" b="1">
                <a:latin typeface="Cambria" panose="02040503050406030204" pitchFamily="18" charset="0"/>
                <a:sym typeface="+mn-ea"/>
              </a:rPr>
              <a:t>？</a:t>
            </a:r>
            <a:endParaRPr lang="en-US" altLang="zh-CN" sz="2800" b="1">
              <a:latin typeface="Cambria" panose="02040503050406030204" pitchFamily="18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Cambria" panose="02040503050406030204" pitchFamily="18" charset="0"/>
                <a:ea typeface="宋体" panose="02010600030101010101" pitchFamily="2" charset="-122"/>
              </a:rPr>
              <a:t>   </a:t>
            </a:r>
            <a:endParaRPr lang="en-US" altLang="zh-CN" sz="2800">
              <a:latin typeface="Cambria" panose="02040503050406030204" pitchFamily="18" charset="0"/>
              <a:ea typeface="宋体" panose="02010600030101010101" pitchFamily="2" charset="-122"/>
            </a:endParaRPr>
          </a:p>
          <a:p>
            <a:endParaRPr lang="en-US" altLang="zh-CN" sz="2800">
              <a:latin typeface="Cambria" panose="02040503050406030204" pitchFamily="18" charset="0"/>
              <a:ea typeface="宋体" panose="02010600030101010101" pitchFamily="2" charset="-122"/>
            </a:endParaRPr>
          </a:p>
        </p:txBody>
      </p:sp>
      <p:pic>
        <p:nvPicPr>
          <p:cNvPr id="5" name="图片 4" descr="0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B">
                  <a:alpha val="100000"/>
                </a:srgbClr>
              </a:clrFrom>
              <a:clrTo>
                <a:srgbClr val="FFFFF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777990" y="1028065"/>
            <a:ext cx="1873885" cy="2251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6" presetClass="exit" presetSubtype="26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6" presetClass="exit" presetSubtype="26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8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117725" y="114300"/>
            <a:ext cx="4766310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4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</a:rPr>
              <a:t>Shopping</a:t>
            </a:r>
            <a:endParaRPr lang="en-US" altLang="zh-CN" sz="48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36872" name="Picture 8" descr="15"/>
          <p:cNvPicPr>
            <a:picLocks noChangeAspect="1"/>
          </p:cNvPicPr>
          <p:nvPr/>
        </p:nvPicPr>
        <p:blipFill>
          <a:blip r:embed="rId1"/>
          <a:srcRect l="7070" b="21407"/>
          <a:stretch>
            <a:fillRect/>
          </a:stretch>
        </p:blipFill>
        <p:spPr>
          <a:xfrm>
            <a:off x="-79375" y="1043940"/>
            <a:ext cx="5434965" cy="344741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1010285" y="4396105"/>
            <a:ext cx="7679055" cy="22453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p>
            <a:r>
              <a:rPr lang="en-US" altLang="zh-CN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A: Where do you usually go for shopping?</a:t>
            </a:r>
            <a:endParaRPr lang="en-US" altLang="zh-CN" sz="2800" b="1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B: ...</a:t>
            </a:r>
            <a:endParaRPr lang="en-US" altLang="zh-CN" sz="2800" b="1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A: How far is it from our school?</a:t>
            </a:r>
            <a:endParaRPr lang="en-US" altLang="zh-CN" sz="2800" b="1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B: It is a long way/far/near/ ... from the school./</a:t>
            </a:r>
            <a:endParaRPr lang="en-US" altLang="zh-CN" sz="2800" b="1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It is ...</a:t>
            </a:r>
            <a:r>
              <a:rPr lang="en-US" altLang="zh-CN" sz="2800" b="1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away from my school.</a:t>
            </a:r>
            <a:endParaRPr lang="en-US" altLang="zh-CN" sz="2800" b="1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 descr="u=2557332239,2170045207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0190" y="1043940"/>
            <a:ext cx="5059680" cy="3447415"/>
          </a:xfrm>
          <a:prstGeom prst="rect">
            <a:avLst/>
          </a:prstGeom>
        </p:spPr>
      </p:pic>
      <p:sp>
        <p:nvSpPr>
          <p:cNvPr id="43012" name="文本框 43011"/>
          <p:cNvSpPr txBox="1"/>
          <p:nvPr/>
        </p:nvSpPr>
        <p:spPr>
          <a:xfrm>
            <a:off x="6063615" y="1043940"/>
            <a:ext cx="3056255" cy="58356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Global Harbor</a:t>
            </a:r>
            <a:endParaRPr lang="en-US" altLang="zh-CN" sz="32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3935" y="1043940"/>
            <a:ext cx="3056255" cy="58356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Wanda Plaza</a:t>
            </a:r>
            <a:endParaRPr lang="en-US" altLang="zh-CN" sz="32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72400" y="4041140"/>
            <a:ext cx="1347470" cy="4603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 km</a:t>
            </a:r>
            <a:endParaRPr lang="en-US" altLang="zh-CN" sz="24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7170" y="4075430"/>
            <a:ext cx="1347470" cy="4603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 km</a:t>
            </a:r>
            <a:endParaRPr lang="en-US" altLang="zh-CN" sz="24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3012" grpId="0" bldLvl="0" animBg="1"/>
      <p:bldP spid="3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4426585" y="3609975"/>
            <a:ext cx="3990340" cy="3016250"/>
            <a:chOff x="6426" y="4990"/>
            <a:chExt cx="6284" cy="565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24" y="4990"/>
              <a:ext cx="6186" cy="5496"/>
            </a:xfrm>
            <a:prstGeom prst="rect">
              <a:avLst/>
            </a:prstGeom>
          </p:spPr>
        </p:pic>
        <p:sp>
          <p:nvSpPr>
            <p:cNvPr id="10" name="椭圆 9"/>
            <p:cNvSpPr/>
            <p:nvPr/>
          </p:nvSpPr>
          <p:spPr>
            <a:xfrm>
              <a:off x="6426" y="8944"/>
              <a:ext cx="4961" cy="1701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36872" name="Picture 8" descr="15"/>
          <p:cNvPicPr>
            <a:picLocks noChangeAspect="1"/>
          </p:cNvPicPr>
          <p:nvPr/>
        </p:nvPicPr>
        <p:blipFill>
          <a:blip r:embed="rId2"/>
          <a:srcRect l="7070" b="21407"/>
          <a:stretch>
            <a:fillRect/>
          </a:stretch>
        </p:blipFill>
        <p:spPr>
          <a:xfrm>
            <a:off x="6884035" y="-33655"/>
            <a:ext cx="2286000" cy="144970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117725" y="-63500"/>
            <a:ext cx="4766310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p>
            <a:pPr algn="ctr"/>
            <a:r>
              <a:rPr lang="en-US" altLang="zh-CN" sz="4800" b="1"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Transportation</a:t>
            </a:r>
            <a:endParaRPr lang="en-US" altLang="zh-CN" sz="4800" b="1"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8420" y="3787140"/>
            <a:ext cx="4095115" cy="29165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053840" y="1323340"/>
            <a:ext cx="5221605" cy="22453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p>
            <a:r>
              <a:rPr lang="en-US" altLang="zh-CN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A: How do you get to...?</a:t>
            </a:r>
            <a:endParaRPr lang="en-US" altLang="zh-CN" sz="2800" b="1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B: I get to ... by...</a:t>
            </a:r>
            <a:endParaRPr lang="en-US" altLang="zh-CN" sz="2800" b="1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A: How long does it take you to get to ...?</a:t>
            </a:r>
            <a:endParaRPr lang="en-US" altLang="zh-CN" sz="2800" b="1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B: It takes me ... to get to ...</a:t>
            </a:r>
            <a:endParaRPr lang="en-US" altLang="zh-CN" sz="2800" b="1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 descr="下载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8420" y="932815"/>
            <a:ext cx="4074160" cy="273812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88035" y="2996565"/>
            <a:ext cx="7568565" cy="10763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What do you like doing in the shopping mall?</a:t>
            </a:r>
            <a:endParaRPr lang="en-US" altLang="zh-CN" sz="32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117725" y="114300"/>
            <a:ext cx="4766310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48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Delicious Food</a:t>
            </a:r>
            <a:endParaRPr lang="en-US" altLang="zh-CN" sz="4800" b="1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graphicFrame>
        <p:nvGraphicFramePr>
          <p:cNvPr id="6" name="图示 5"/>
          <p:cNvGraphicFramePr/>
          <p:nvPr/>
        </p:nvGraphicFramePr>
        <p:xfrm>
          <a:off x="508000" y="1297305"/>
          <a:ext cx="812800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3" name="图片 2" descr="timg (1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3260" y="175260"/>
            <a:ext cx="1995805" cy="199580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47725" y="3284855"/>
            <a:ext cx="7568565" cy="58356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After lunch, we can have fun now!</a:t>
            </a:r>
            <a:endParaRPr lang="en-US" altLang="zh-CN" sz="32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117725" y="69850"/>
            <a:ext cx="4766310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4800" b="1"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Tourist Places</a:t>
            </a:r>
            <a:endParaRPr lang="en-US" altLang="zh-CN" sz="4800" b="1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40355" y="810895"/>
            <a:ext cx="16103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['tʊərɪst]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graphicFrame>
        <p:nvGraphicFramePr>
          <p:cNvPr id="3" name="图示 2"/>
          <p:cNvGraphicFramePr/>
          <p:nvPr/>
        </p:nvGraphicFramePr>
        <p:xfrm>
          <a:off x="162560" y="1321435"/>
          <a:ext cx="8798560" cy="51695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6868160" y="3696335"/>
            <a:ext cx="989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</a:rPr>
              <a:t>['templ]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44945" y="6395085"/>
            <a:ext cx="15824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</a:rPr>
              <a:t>[.bæm'buː]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5195" y="3685540"/>
            <a:ext cx="17075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</a:rPr>
              <a:t>['daɪnə.sɔː(r)]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pic>
        <p:nvPicPr>
          <p:cNvPr id="10" name="图片 9" descr="timg (3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460" y="52070"/>
            <a:ext cx="1200785" cy="1200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117725" y="114300"/>
            <a:ext cx="47663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altLang="en-US" sz="4800" b="1">
                <a:ln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sym typeface="+mn-ea"/>
              </a:rPr>
              <a:t>Yancheng </a:t>
            </a:r>
            <a:r>
              <a:rPr lang="en-US" sz="4800" b="1">
                <a:ln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sym typeface="+mn-ea"/>
              </a:rPr>
              <a:t>Zoo</a:t>
            </a:r>
            <a:endParaRPr lang="en-US" sz="4800" b="1">
              <a:ln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sym typeface="+mn-ea"/>
            </a:endParaRPr>
          </a:p>
        </p:txBody>
      </p:sp>
      <p:pic>
        <p:nvPicPr>
          <p:cNvPr id="10" name="图片 9" descr="timg (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115" y="-71120"/>
            <a:ext cx="1200785" cy="120078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89890" y="1007745"/>
            <a:ext cx="3668395" cy="5700395"/>
            <a:chOff x="614" y="1237"/>
            <a:chExt cx="5777" cy="8977"/>
          </a:xfrm>
        </p:grpSpPr>
        <p:pic>
          <p:nvPicPr>
            <p:cNvPr id="4" name="图片 3" descr="u=839269346,34598442&amp;fm=26&amp;gp=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4" y="7480"/>
              <a:ext cx="5777" cy="2734"/>
            </a:xfrm>
            <a:prstGeom prst="rect">
              <a:avLst/>
            </a:prstGeom>
          </p:spPr>
        </p:pic>
        <p:pic>
          <p:nvPicPr>
            <p:cNvPr id="7" name="图片 6" descr="下载 (2)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5" y="4223"/>
              <a:ext cx="5776" cy="3851"/>
            </a:xfrm>
            <a:prstGeom prst="rect">
              <a:avLst/>
            </a:prstGeom>
          </p:spPr>
        </p:pic>
        <p:pic>
          <p:nvPicPr>
            <p:cNvPr id="6" name="图片 5" descr="u=588891235,2825995516&amp;fm=26&amp;gp=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5" y="1237"/>
              <a:ext cx="5777" cy="3768"/>
            </a:xfrm>
            <a:prstGeom prst="rect">
              <a:avLst/>
            </a:prstGeom>
          </p:spPr>
        </p:pic>
      </p:grpSp>
      <p:sp>
        <p:nvSpPr>
          <p:cNvPr id="14" name="文本框 13"/>
          <p:cNvSpPr txBox="1"/>
          <p:nvPr/>
        </p:nvSpPr>
        <p:spPr>
          <a:xfrm>
            <a:off x="3607435" y="2455545"/>
            <a:ext cx="5332095" cy="2716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028700" lvl="1" indent="-571500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See all kinds of</a:t>
            </a:r>
            <a:r>
              <a:rPr lang="en-US" altLang="zh-CN" sz="3200" b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animals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 sz="3200" b="1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28700" lvl="1" indent="-571500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US" altLang="zh-CN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Play</a:t>
            </a:r>
            <a:r>
              <a:rPr lang="en-US" altLang="zh-CN" sz="3200" b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with many cute animals</a:t>
            </a:r>
            <a:endParaRPr lang="en-US" altLang="zh-CN" sz="3200" b="1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1028700" lvl="1" indent="-571500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US" altLang="zh-CN" sz="32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Take interesting photos</a:t>
            </a:r>
            <a:r>
              <a:rPr lang="en-US" altLang="zh-CN" sz="3200" b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with animals</a:t>
            </a:r>
            <a:endParaRPr lang="en-US" altLang="zh-CN" sz="3200" b="1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51655" y="1366520"/>
            <a:ext cx="451167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A: What can you do in </a:t>
            </a:r>
            <a:endParaRPr lang="en-US" altLang="zh-CN" sz="32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the zoo?</a:t>
            </a:r>
            <a:endParaRPr lang="en-US" altLang="zh-CN" sz="32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117725" y="114300"/>
            <a:ext cx="4766310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4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Enjoy yourselves</a:t>
            </a:r>
            <a:endParaRPr lang="en-US" altLang="zh-CN" sz="48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3" name="动物园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3675" y="1043940"/>
            <a:ext cx="3132455" cy="53778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415030" y="1124585"/>
            <a:ext cx="5725160" cy="39693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p>
            <a:r>
              <a:rPr lang="en-US" altLang="zh-CN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A: What can you see from the zoo?</a:t>
            </a:r>
            <a:endParaRPr lang="en-US" altLang="zh-CN" sz="2800" b="1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B: </a:t>
            </a:r>
            <a:r>
              <a:rPr lang="en-US" altLang="zh-CN" sz="28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can see...</a:t>
            </a:r>
            <a:endParaRPr lang="en-US" altLang="zh-CN" sz="28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A: Which animal do you like     </a:t>
            </a:r>
            <a:endParaRPr lang="en-US" altLang="zh-CN" sz="28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best?/Which is your favourite         </a:t>
            </a:r>
            <a:endParaRPr lang="en-US" altLang="zh-CN" sz="28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animal?</a:t>
            </a:r>
            <a:endParaRPr lang="en-US" altLang="zh-CN" sz="2800" b="1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B: </a:t>
            </a:r>
            <a:r>
              <a:rPr lang="en-US" altLang="zh-CN" sz="28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like ...best./My favourite animal </a:t>
            </a:r>
            <a:endParaRPr lang="en-US" altLang="zh-CN" sz="28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is...</a:t>
            </a:r>
            <a:endParaRPr lang="en-US" altLang="zh-CN" sz="28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A: 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Why?</a:t>
            </a:r>
            <a:endParaRPr lang="en-US" altLang="zh-CN" sz="2800" b="1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B: </a:t>
            </a:r>
            <a:r>
              <a:rPr lang="en-US" altLang="zh-CN" sz="28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Because it looks ... and it can...</a:t>
            </a:r>
            <a:endParaRPr lang="en-US" altLang="zh-CN" sz="28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7725" y="3062605"/>
            <a:ext cx="7568565" cy="58356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Let's take our new friends to the zoo!</a:t>
            </a:r>
            <a:endParaRPr lang="en-US" altLang="zh-CN" sz="32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1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7" grpId="0"/>
      <p:bldP spid="1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7" name="文本框 20485"/>
          <p:cNvSpPr txBox="1"/>
          <p:nvPr/>
        </p:nvSpPr>
        <p:spPr>
          <a:xfrm>
            <a:off x="50800" y="59055"/>
            <a:ext cx="9159240" cy="64516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Task 3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Design a travel plan for visitors  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27" name="TextBox 9"/>
          <p:cNvSpPr txBox="1"/>
          <p:nvPr/>
        </p:nvSpPr>
        <p:spPr>
          <a:xfrm>
            <a:off x="125095" y="1337628"/>
            <a:ext cx="36734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>
                <a:ln w="6600">
                  <a:noFill/>
                  <a:prstDash val="solid"/>
                </a:ln>
                <a:solidFill>
                  <a:srgbClr val="C0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anose="02020603050405020304" pitchFamily="18" charset="0"/>
                <a:ea typeface="Arial Black" panose="020B0A04020102020204" charset="0"/>
                <a:cs typeface="Times New Roman" panose="02020603050405020304" pitchFamily="18" charset="0"/>
                <a:sym typeface="+mn-ea"/>
              </a:rPr>
              <a:t>New District Experimental Middle School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2228" name="直接连接符 54288"/>
          <p:cNvSpPr/>
          <p:nvPr/>
        </p:nvSpPr>
        <p:spPr>
          <a:xfrm>
            <a:off x="900113" y="2636838"/>
            <a:ext cx="7704137" cy="792162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sp>
        <p:nvSpPr>
          <p:cNvPr id="52230" name="TextBox 9"/>
          <p:cNvSpPr txBox="1"/>
          <p:nvPr/>
        </p:nvSpPr>
        <p:spPr>
          <a:xfrm>
            <a:off x="6897370" y="2167890"/>
            <a:ext cx="251206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p>
            <a:pPr algn="l">
              <a:buClrTx/>
              <a:buSzTx/>
              <a:buFontTx/>
            </a:pPr>
            <a:r>
              <a:rPr lang="zh-CN" altLang="en-US" sz="2400" b="1">
                <a:ln w="6600">
                  <a:noFill/>
                  <a:prstDash val="solid"/>
                </a:ln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anose="02020603050405020304" pitchFamily="18" charset="0"/>
                <a:ea typeface="Arial Black" panose="020B0A04020102020204" charset="0"/>
                <a:cs typeface="Times New Roman" panose="02020603050405020304" pitchFamily="18" charset="0"/>
                <a:sym typeface="+mn-ea"/>
              </a:rPr>
              <a:t>Yancheng Wild Animal World</a:t>
            </a:r>
            <a:endParaRPr lang="zh-CN" altLang="en-US" sz="2400" b="1">
              <a:ln w="6600">
                <a:noFill/>
                <a:prstDash val="solid"/>
              </a:ln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anose="02020603050405020304" pitchFamily="18" charset="0"/>
              <a:ea typeface="Arial Black" panose="020B0A04020102020204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2232" name="TextBox 9"/>
          <p:cNvSpPr txBox="1"/>
          <p:nvPr/>
        </p:nvSpPr>
        <p:spPr>
          <a:xfrm>
            <a:off x="262255" y="4886325"/>
            <a:ext cx="31686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Things to do there</a:t>
            </a:r>
            <a:endParaRPr lang="en-US" altLang="zh-CN" sz="240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52233" name="图片 54278" descr="u=993500854,4182182730&amp;fm=21&amp;gp=0"/>
          <p:cNvPicPr>
            <a:picLocks noChangeAspect="1"/>
          </p:cNvPicPr>
          <p:nvPr/>
        </p:nvPicPr>
        <p:blipFill>
          <a:blip r:embed="rId1">
            <a:clrChange>
              <a:clrFrom>
                <a:srgbClr val="EEF2FB"/>
              </a:clrFrom>
              <a:clrTo>
                <a:srgbClr val="EEF2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02000" y="2349500"/>
            <a:ext cx="2590800" cy="1685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5" name="图片 54294" descr="u=993500854,4182182730&amp;fm=21&amp;gp=0"/>
          <p:cNvPicPr>
            <a:picLocks noChangeAspect="1"/>
          </p:cNvPicPr>
          <p:nvPr/>
        </p:nvPicPr>
        <p:blipFill>
          <a:blip r:embed="rId1">
            <a:clrChange>
              <a:clrFrom>
                <a:srgbClr val="EEF2FB"/>
              </a:clrFrom>
              <a:clrTo>
                <a:srgbClr val="EEF2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5400" y="4714875"/>
            <a:ext cx="2590800" cy="1685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36" name="TextBox 9"/>
          <p:cNvSpPr txBox="1"/>
          <p:nvPr/>
        </p:nvSpPr>
        <p:spPr>
          <a:xfrm>
            <a:off x="1343025" y="3213100"/>
            <a:ext cx="31686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How? How long?</a:t>
            </a:r>
            <a:endParaRPr lang="en-US" altLang="zh-CN" sz="240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3" name="图片 2" descr="C:/Users/ASUS/AppData/Local/Temp/kaimatting_20191019194445/output_20191019194503..pngoutput_20191019194503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8900" y="1884680"/>
            <a:ext cx="1546225" cy="1612900"/>
          </a:xfrm>
          <a:prstGeom prst="rect">
            <a:avLst/>
          </a:prstGeom>
        </p:spPr>
      </p:pic>
      <p:pic>
        <p:nvPicPr>
          <p:cNvPr id="4" name="图片 3" descr="下载 (3)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6505" y="2871470"/>
            <a:ext cx="1365885" cy="128968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025775" y="2789555"/>
            <a:ext cx="3168650" cy="1366520"/>
            <a:chOff x="4765" y="4393"/>
            <a:chExt cx="4990" cy="2152"/>
          </a:xfrm>
        </p:grpSpPr>
        <p:pic>
          <p:nvPicPr>
            <p:cNvPr id="5" name="图片 4" descr="u=3387958471,2217499148&amp;fm=26&amp;gp=0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47" y="4393"/>
              <a:ext cx="3179" cy="1270"/>
            </a:xfrm>
            <a:prstGeom prst="rect">
              <a:avLst/>
            </a:prstGeom>
          </p:spPr>
        </p:pic>
        <p:sp>
          <p:nvSpPr>
            <p:cNvPr id="6" name="TextBox 9"/>
            <p:cNvSpPr txBox="1"/>
            <p:nvPr/>
          </p:nvSpPr>
          <p:spPr>
            <a:xfrm>
              <a:off x="4765" y="5820"/>
              <a:ext cx="499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28 min</a:t>
              </a:r>
              <a:endParaRPr lang="en-US" altLang="zh-CN"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71" name="文本框 3"/>
          <p:cNvSpPr txBox="1"/>
          <p:nvPr/>
        </p:nvSpPr>
        <p:spPr>
          <a:xfrm>
            <a:off x="1677670" y="437515"/>
            <a:ext cx="72586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800" b="1"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宋体" panose="02010600030101010101" pitchFamily="2" charset="-122"/>
              </a:rPr>
              <a:t>Useful expressions</a:t>
            </a:r>
            <a:r>
              <a:rPr lang="en-US" altLang="zh-CN" sz="4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宋体" panose="02010600030101010101" pitchFamily="2" charset="-122"/>
              </a:rPr>
              <a:t>  </a:t>
            </a:r>
            <a:endParaRPr lang="en-US" altLang="zh-CN" sz="4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宋体" panose="02010600030101010101" pitchFamily="2" charset="-122"/>
            </a:endParaRPr>
          </a:p>
        </p:txBody>
      </p:sp>
      <p:pic>
        <p:nvPicPr>
          <p:cNvPr id="4" name="图片 3" descr="20161029214512791800_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9570" y="-45720"/>
            <a:ext cx="1308100" cy="177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7865" y="1504315"/>
            <a:ext cx="8060690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It is a </a:t>
            </a:r>
            <a:r>
              <a:rPr lang="en-US" altLang="zh-CN" sz="3200" b="1" u="sng">
                <a:latin typeface="Times New Roman" panose="02020603050405020304" pitchFamily="18" charset="0"/>
                <a:cs typeface="Times New Roman" panose="02020603050405020304" pitchFamily="18" charset="0"/>
              </a:rPr>
              <a:t>famous place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latin typeface="Times New Roman" panose="02020603050405020304" pitchFamily="18" charset="0"/>
                <a:cs typeface="Times New Roman" panose="02020603050405020304" pitchFamily="18" charset="0"/>
              </a:rPr>
              <a:t>a long history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It is </a:t>
            </a:r>
            <a:r>
              <a:rPr lang="en-US" altLang="zh-CN" sz="3200" b="1" u="sng">
                <a:latin typeface="Times New Roman" panose="02020603050405020304" pitchFamily="18" charset="0"/>
                <a:cs typeface="Times New Roman" panose="02020603050405020304" pitchFamily="18" charset="0"/>
              </a:rPr>
              <a:t>built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long time ago.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There're a lot of </a:t>
            </a:r>
            <a:r>
              <a:rPr lang="en-US" altLang="zh-CN" sz="3200" b="1" u="sng">
                <a:latin typeface="Times New Roman" panose="02020603050405020304" pitchFamily="18" charset="0"/>
                <a:cs typeface="Times New Roman" panose="02020603050405020304" pitchFamily="18" charset="0"/>
              </a:rPr>
              <a:t>interesting/amazing things </a:t>
            </a:r>
            <a:r>
              <a:rPr lang="en-US" altLang="zh-CN" sz="32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play/see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very exciting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swim/walk/jog there.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We can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taste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all kinds of delicious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We can </a:t>
            </a:r>
            <a:r>
              <a:rPr lang="en-US" altLang="zh-CN" sz="3200" b="1" u="sng">
                <a:latin typeface="Times New Roman" panose="02020603050405020304" pitchFamily="18" charset="0"/>
                <a:cs typeface="Times New Roman" panose="02020603050405020304" pitchFamily="18" charset="0"/>
              </a:rPr>
              <a:t>have a wonderful/nice/great/good time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there.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We are sure you will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 youselves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here.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/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1143000" y="5790010"/>
            <a:ext cx="581025" cy="3371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00" dirty="0">
                <a:solidFill>
                  <a:srgbClr val="FF0000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100" dirty="0">
                <a:solidFill>
                  <a:srgbClr val="FF0000"/>
                </a:solidFill>
                <a:latin typeface="Arial" panose="020B0604020202020204" pitchFamily="34" charset="0"/>
              </a:rPr>
              <a:t>模板下载：</a:t>
            </a:r>
            <a:r>
              <a:rPr lang="en-US" altLang="zh-CN" sz="100" dirty="0">
                <a:solidFill>
                  <a:srgbClr val="FF0000"/>
                </a:solidFill>
                <a:latin typeface="Arial" panose="020B0604020202020204" pitchFamily="34" charset="0"/>
              </a:rPr>
              <a:t>www.1ppt.com/moban/     </a:t>
            </a:r>
            <a:r>
              <a:rPr lang="zh-CN" altLang="en-US" sz="100" dirty="0">
                <a:solidFill>
                  <a:srgbClr val="FF0000"/>
                </a:solidFill>
                <a:latin typeface="Arial" panose="020B0604020202020204" pitchFamily="34" charset="0"/>
              </a:rPr>
              <a:t>行业</a:t>
            </a:r>
            <a:r>
              <a:rPr lang="en-US" altLang="zh-CN" sz="100" dirty="0">
                <a:solidFill>
                  <a:srgbClr val="FF0000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100" dirty="0">
                <a:solidFill>
                  <a:srgbClr val="FF0000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100" dirty="0">
                <a:solidFill>
                  <a:srgbClr val="FF0000"/>
                </a:solidFill>
                <a:latin typeface="Arial" panose="020B0604020202020204" pitchFamily="34" charset="0"/>
              </a:rPr>
              <a:t>www.1ppt.com/hangye/ </a:t>
            </a:r>
            <a:endParaRPr lang="en-US" altLang="zh-CN" sz="1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100" dirty="0">
                <a:solidFill>
                  <a:srgbClr val="FF0000"/>
                </a:solidFill>
                <a:latin typeface="Arial" panose="020B0604020202020204" pitchFamily="34" charset="0"/>
              </a:rPr>
              <a:t>节日</a:t>
            </a:r>
            <a:r>
              <a:rPr lang="en-US" altLang="zh-CN" sz="100" dirty="0">
                <a:solidFill>
                  <a:srgbClr val="FF0000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100" dirty="0">
                <a:solidFill>
                  <a:srgbClr val="FF0000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100" dirty="0">
                <a:solidFill>
                  <a:srgbClr val="FF0000"/>
                </a:solidFill>
                <a:latin typeface="Arial" panose="020B0604020202020204" pitchFamily="34" charset="0"/>
              </a:rPr>
              <a:t>www.1ppt.com/jieri/           PPT</a:t>
            </a:r>
            <a:r>
              <a:rPr lang="zh-CN" altLang="en-US" sz="100" dirty="0">
                <a:solidFill>
                  <a:srgbClr val="FF0000"/>
                </a:solidFill>
                <a:latin typeface="Arial" panose="020B0604020202020204" pitchFamily="34" charset="0"/>
              </a:rPr>
              <a:t>素材下载：</a:t>
            </a:r>
            <a:r>
              <a:rPr lang="en-US" altLang="zh-CN" sz="100" dirty="0">
                <a:solidFill>
                  <a:srgbClr val="FF0000"/>
                </a:solidFill>
                <a:latin typeface="Arial" panose="020B0604020202020204" pitchFamily="34" charset="0"/>
              </a:rPr>
              <a:t>www.1ppt.com/sucai/</a:t>
            </a:r>
            <a:endParaRPr lang="en-US" altLang="zh-CN" sz="1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en-US" altLang="zh-CN" sz="100" dirty="0">
                <a:solidFill>
                  <a:srgbClr val="FF0000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100" dirty="0">
                <a:solidFill>
                  <a:srgbClr val="FF0000"/>
                </a:solidFill>
                <a:latin typeface="Arial" panose="020B0604020202020204" pitchFamily="34" charset="0"/>
              </a:rPr>
              <a:t>背景图片：</a:t>
            </a:r>
            <a:r>
              <a:rPr lang="en-US" altLang="zh-CN" sz="100" dirty="0">
                <a:solidFill>
                  <a:srgbClr val="FF0000"/>
                </a:solidFill>
                <a:latin typeface="Arial" panose="020B0604020202020204" pitchFamily="34" charset="0"/>
              </a:rPr>
              <a:t>www.1ppt.com/beijing/      PPT</a:t>
            </a:r>
            <a:r>
              <a:rPr lang="zh-CN" altLang="en-US" sz="100" dirty="0">
                <a:solidFill>
                  <a:srgbClr val="FF0000"/>
                </a:solidFill>
                <a:latin typeface="Arial" panose="020B0604020202020204" pitchFamily="34" charset="0"/>
              </a:rPr>
              <a:t>图表下载：</a:t>
            </a:r>
            <a:r>
              <a:rPr lang="en-US" altLang="zh-CN" sz="100" dirty="0">
                <a:solidFill>
                  <a:srgbClr val="FF0000"/>
                </a:solidFill>
                <a:latin typeface="Arial" panose="020B0604020202020204" pitchFamily="34" charset="0"/>
              </a:rPr>
              <a:t>www.1ppt.com/tubiao/      </a:t>
            </a:r>
            <a:endParaRPr lang="en-US" altLang="zh-CN" sz="1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100" dirty="0">
                <a:solidFill>
                  <a:srgbClr val="FF0000"/>
                </a:solidFill>
                <a:latin typeface="Arial" panose="020B0604020202020204" pitchFamily="34" charset="0"/>
              </a:rPr>
              <a:t>优秀</a:t>
            </a:r>
            <a:r>
              <a:rPr lang="en-US" altLang="zh-CN" sz="100" dirty="0">
                <a:solidFill>
                  <a:srgbClr val="FF0000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100" dirty="0">
                <a:solidFill>
                  <a:srgbClr val="FF0000"/>
                </a:solidFill>
                <a:latin typeface="Arial" panose="020B0604020202020204" pitchFamily="34" charset="0"/>
              </a:rPr>
              <a:t>下载：</a:t>
            </a:r>
            <a:r>
              <a:rPr lang="en-US" altLang="zh-CN" sz="100" dirty="0">
                <a:solidFill>
                  <a:srgbClr val="FF0000"/>
                </a:solidFill>
                <a:latin typeface="Arial" panose="020B0604020202020204" pitchFamily="34" charset="0"/>
              </a:rPr>
              <a:t>www.1ppt.com/xiazai/        PPT</a:t>
            </a:r>
            <a:r>
              <a:rPr lang="zh-CN" altLang="en-US" sz="100" dirty="0">
                <a:solidFill>
                  <a:srgbClr val="FF0000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100" dirty="0">
                <a:solidFill>
                  <a:srgbClr val="FF0000"/>
                </a:solidFill>
                <a:latin typeface="Arial" panose="020B0604020202020204" pitchFamily="34" charset="0"/>
              </a:rPr>
              <a:t>www.1ppt.com/powerpoint/      </a:t>
            </a:r>
            <a:endParaRPr lang="en-US" altLang="zh-CN" sz="1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en-US" altLang="zh-CN" sz="100" dirty="0">
                <a:solidFill>
                  <a:srgbClr val="FF0000"/>
                </a:solidFill>
                <a:latin typeface="Arial" panose="020B0604020202020204" pitchFamily="34" charset="0"/>
              </a:rPr>
              <a:t>Word</a:t>
            </a:r>
            <a:r>
              <a:rPr lang="zh-CN" altLang="en-US" sz="100" dirty="0">
                <a:solidFill>
                  <a:srgbClr val="FF0000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100" dirty="0">
                <a:solidFill>
                  <a:srgbClr val="FF0000"/>
                </a:solidFill>
                <a:latin typeface="Arial" panose="020B0604020202020204" pitchFamily="34" charset="0"/>
              </a:rPr>
              <a:t>www.1ppt.com/word/              Excel</a:t>
            </a:r>
            <a:r>
              <a:rPr lang="zh-CN" altLang="en-US" sz="100" dirty="0">
                <a:solidFill>
                  <a:srgbClr val="FF0000"/>
                </a:solidFill>
                <a:latin typeface="Arial" panose="020B0604020202020204" pitchFamily="34" charset="0"/>
              </a:rPr>
              <a:t>教程：</a:t>
            </a:r>
            <a:r>
              <a:rPr lang="en-US" altLang="zh-CN" sz="100" dirty="0">
                <a:solidFill>
                  <a:srgbClr val="FF0000"/>
                </a:solidFill>
                <a:latin typeface="Arial" panose="020B0604020202020204" pitchFamily="34" charset="0"/>
              </a:rPr>
              <a:t>www.1ppt.com/excel/  </a:t>
            </a:r>
            <a:endParaRPr lang="en-US" altLang="zh-CN" sz="1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100" dirty="0">
                <a:solidFill>
                  <a:srgbClr val="FF0000"/>
                </a:solidFill>
                <a:latin typeface="Arial" panose="020B0604020202020204" pitchFamily="34" charset="0"/>
              </a:rPr>
              <a:t>资料下载：</a:t>
            </a:r>
            <a:r>
              <a:rPr lang="en-US" altLang="zh-CN" sz="100" dirty="0">
                <a:solidFill>
                  <a:srgbClr val="FF0000"/>
                </a:solidFill>
                <a:latin typeface="Arial" panose="020B0604020202020204" pitchFamily="34" charset="0"/>
              </a:rPr>
              <a:t>www.1ppt.com/ziliao/                PPT</a:t>
            </a:r>
            <a:r>
              <a:rPr lang="zh-CN" altLang="en-US" sz="100" dirty="0">
                <a:solidFill>
                  <a:srgbClr val="FF0000"/>
                </a:solidFill>
                <a:latin typeface="Arial" panose="020B0604020202020204" pitchFamily="34" charset="0"/>
              </a:rPr>
              <a:t>课件下载：</a:t>
            </a:r>
            <a:r>
              <a:rPr lang="en-US" altLang="zh-CN" sz="100" dirty="0">
                <a:solidFill>
                  <a:srgbClr val="FF0000"/>
                </a:solidFill>
                <a:latin typeface="Arial" panose="020B0604020202020204" pitchFamily="34" charset="0"/>
              </a:rPr>
              <a:t>www.1ppt.com/kejian/ </a:t>
            </a:r>
            <a:endParaRPr lang="en-US" altLang="zh-CN" sz="1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100" dirty="0">
                <a:solidFill>
                  <a:srgbClr val="FF0000"/>
                </a:solidFill>
                <a:latin typeface="Arial" panose="020B0604020202020204" pitchFamily="34" charset="0"/>
              </a:rPr>
              <a:t>范文下载：</a:t>
            </a:r>
            <a:r>
              <a:rPr lang="en-US" altLang="zh-CN" sz="100" dirty="0">
                <a:solidFill>
                  <a:srgbClr val="FF0000"/>
                </a:solidFill>
                <a:latin typeface="Arial" panose="020B0604020202020204" pitchFamily="34" charset="0"/>
              </a:rPr>
              <a:t>www.1ppt.com/fanwen/             </a:t>
            </a:r>
            <a:r>
              <a:rPr lang="zh-CN" altLang="en-US" sz="100" dirty="0">
                <a:solidFill>
                  <a:srgbClr val="FF0000"/>
                </a:solidFill>
                <a:latin typeface="Arial" panose="020B0604020202020204" pitchFamily="34" charset="0"/>
              </a:rPr>
              <a:t>试卷下载：</a:t>
            </a:r>
            <a:r>
              <a:rPr lang="en-US" altLang="zh-CN" sz="100" dirty="0">
                <a:solidFill>
                  <a:srgbClr val="FF0000"/>
                </a:solidFill>
                <a:latin typeface="Arial" panose="020B0604020202020204" pitchFamily="34" charset="0"/>
              </a:rPr>
              <a:t>www.1ppt.com/shiti/  </a:t>
            </a:r>
            <a:endParaRPr lang="en-US" altLang="zh-CN" sz="1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100" dirty="0">
                <a:solidFill>
                  <a:srgbClr val="FF0000"/>
                </a:solidFill>
                <a:latin typeface="Arial" panose="020B0604020202020204" pitchFamily="34" charset="0"/>
              </a:rPr>
              <a:t>教案下载：</a:t>
            </a:r>
            <a:r>
              <a:rPr lang="en-US" altLang="zh-CN" sz="100" dirty="0">
                <a:solidFill>
                  <a:srgbClr val="FF0000"/>
                </a:solidFill>
                <a:latin typeface="Arial" panose="020B0604020202020204" pitchFamily="34" charset="0"/>
              </a:rPr>
              <a:t>www.1ppt.com/jiaoan/        PPT</a:t>
            </a:r>
            <a:r>
              <a:rPr lang="zh-CN" altLang="en-US" sz="100" dirty="0">
                <a:solidFill>
                  <a:srgbClr val="FF0000"/>
                </a:solidFill>
                <a:latin typeface="Arial" panose="020B0604020202020204" pitchFamily="34" charset="0"/>
              </a:rPr>
              <a:t>论坛：</a:t>
            </a:r>
            <a:r>
              <a:rPr lang="en-US" altLang="zh-CN" sz="100" dirty="0">
                <a:solidFill>
                  <a:srgbClr val="FF0000"/>
                </a:solidFill>
                <a:latin typeface="Arial" panose="020B0604020202020204" pitchFamily="34" charset="0"/>
              </a:rPr>
              <a:t>www.1ppt.cn</a:t>
            </a:r>
            <a:endParaRPr lang="en-US" altLang="zh-CN" sz="1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en-US" altLang="zh-CN" sz="1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zh-CN" altLang="en-US" sz="1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3315" name="Picture 9" descr="image5"/>
          <p:cNvPicPr>
            <a:picLocks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-58579" y="6649085"/>
            <a:ext cx="9234964" cy="223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4" descr="image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70" y="-14605"/>
            <a:ext cx="9177655" cy="666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1973" name="Picture 5" descr="image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70" y="-15240"/>
            <a:ext cx="4519930" cy="666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1974" name="Picture 6" descr="image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3925" y="-14605"/>
            <a:ext cx="4441825" cy="666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1976" name="Picture 8" descr="image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8875" y="841058"/>
            <a:ext cx="6858000" cy="4948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1197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211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211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211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211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1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211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211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211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211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灯片编号占位符 2"/>
          <p:cNvSpPr>
            <a:spLocks noGrp="1"/>
          </p:cNvSpPr>
          <p:nvPr>
            <p:ph type="sldNum" sz="quarter" idx="11"/>
          </p:nvPr>
        </p:nvSpPr>
        <p:spPr>
          <a:noFill/>
          <a:ln>
            <a:noFill/>
          </a:ln>
        </p:spPr>
        <p:txBody>
          <a:bodyPr wrap="square" lIns="68580" tIns="34290" rIns="68580" bIns="3429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09600" lvl="1" indent="-152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1219200" lvl="2" indent="-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828800" lvl="3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2438400" lvl="4" indent="-609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/>
            <a:fld id="{9A0DB2DC-4C9A-4742-B13C-FB6460FD3503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33794" name="Freeform 5"/>
          <p:cNvSpPr/>
          <p:nvPr/>
        </p:nvSpPr>
        <p:spPr>
          <a:xfrm rot="9502714">
            <a:off x="679847" y="2786063"/>
            <a:ext cx="1408509" cy="1350169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 w="9525">
            <a:noFill/>
          </a:ln>
        </p:spPr>
        <p:txBody>
          <a:bodyPr/>
          <a:p>
            <a:endParaRPr lang="zh-CN" altLang="en-US" sz="100"/>
          </a:p>
        </p:txBody>
      </p:sp>
      <p:sp>
        <p:nvSpPr>
          <p:cNvPr id="33795" name="Freeform 5"/>
          <p:cNvSpPr/>
          <p:nvPr/>
        </p:nvSpPr>
        <p:spPr>
          <a:xfrm rot="-3647773">
            <a:off x="2372916" y="2786063"/>
            <a:ext cx="1409700" cy="1350169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 w="9525">
            <a:noFill/>
          </a:ln>
        </p:spPr>
        <p:txBody>
          <a:bodyPr/>
          <a:p>
            <a:endParaRPr lang="zh-CN" altLang="en-US" sz="100"/>
          </a:p>
        </p:txBody>
      </p:sp>
      <p:sp>
        <p:nvSpPr>
          <p:cNvPr id="13" name="Freeform 5"/>
          <p:cNvSpPr/>
          <p:nvPr/>
        </p:nvSpPr>
        <p:spPr>
          <a:xfrm rot="3526558">
            <a:off x="3999310" y="2849166"/>
            <a:ext cx="1409700" cy="135255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 w="9525">
            <a:noFill/>
          </a:ln>
        </p:spPr>
        <p:txBody>
          <a:bodyPr/>
          <a:p>
            <a:endParaRPr lang="zh-CN" altLang="en-US" sz="100"/>
          </a:p>
        </p:txBody>
      </p:sp>
      <p:sp>
        <p:nvSpPr>
          <p:cNvPr id="33797" name="TextBox 6"/>
          <p:cNvSpPr txBox="1"/>
          <p:nvPr/>
        </p:nvSpPr>
        <p:spPr>
          <a:xfrm>
            <a:off x="1089422" y="3068241"/>
            <a:ext cx="450056" cy="7835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500" b="1" i="1">
                <a:solidFill>
                  <a:schemeClr val="bg1"/>
                </a:solidFill>
                <a:latin typeface="Cambria" panose="02040503050406030204" pitchFamily="18" charset="0"/>
                <a:ea typeface="华文细黑" pitchFamily="2" charset="-122"/>
              </a:rPr>
              <a:t>1</a:t>
            </a:r>
            <a:endParaRPr lang="zh-CN" altLang="en-US" sz="4500" b="1" i="1">
              <a:solidFill>
                <a:schemeClr val="bg1"/>
              </a:solidFill>
              <a:latin typeface="Cambria" panose="02040503050406030204" pitchFamily="18" charset="0"/>
              <a:ea typeface="华文细黑" pitchFamily="2" charset="-122"/>
            </a:endParaRPr>
          </a:p>
        </p:txBody>
      </p:sp>
      <p:sp>
        <p:nvSpPr>
          <p:cNvPr id="33798" name="TextBox 7"/>
          <p:cNvSpPr txBox="1"/>
          <p:nvPr/>
        </p:nvSpPr>
        <p:spPr>
          <a:xfrm>
            <a:off x="2753916" y="3089672"/>
            <a:ext cx="403622" cy="7835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500" b="1" i="1">
                <a:solidFill>
                  <a:schemeClr val="bg1"/>
                </a:solidFill>
                <a:latin typeface="Cambria" panose="02040503050406030204" pitchFamily="18" charset="0"/>
                <a:ea typeface="华文细黑" pitchFamily="2" charset="-122"/>
              </a:rPr>
              <a:t>2</a:t>
            </a:r>
            <a:endParaRPr lang="zh-CN" altLang="en-US" sz="4500" b="1" i="1">
              <a:solidFill>
                <a:schemeClr val="bg1"/>
              </a:solidFill>
              <a:latin typeface="Cambria" panose="02040503050406030204" pitchFamily="18" charset="0"/>
              <a:ea typeface="华文细黑" pitchFamily="2" charset="-122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4444604" y="3089672"/>
            <a:ext cx="450056" cy="7835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500" b="1" i="1">
                <a:solidFill>
                  <a:schemeClr val="bg1"/>
                </a:solidFill>
                <a:latin typeface="Cambria" panose="02040503050406030204" pitchFamily="18" charset="0"/>
                <a:ea typeface="华文细黑" pitchFamily="2" charset="-122"/>
              </a:rPr>
              <a:t>3</a:t>
            </a:r>
            <a:endParaRPr lang="zh-CN" altLang="en-US" sz="4500" b="1" i="1">
              <a:solidFill>
                <a:schemeClr val="bg1"/>
              </a:solidFill>
              <a:latin typeface="Cambria" panose="02040503050406030204" pitchFamily="18" charset="0"/>
              <a:ea typeface="华文细黑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23310" y="3136106"/>
            <a:ext cx="2743200" cy="1337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90000"/>
              </a:lnSpc>
            </a:pPr>
            <a:r>
              <a:rPr lang="en-US" altLang="zh-CN" sz="4500" b="1">
                <a:latin typeface="Cambria" panose="02040503050406030204" pitchFamily="18" charset="0"/>
                <a:ea typeface="华文细黑" pitchFamily="2" charset="-122"/>
              </a:rPr>
              <a:t>Friends</a:t>
            </a:r>
            <a:endParaRPr lang="en-US" altLang="zh-CN" sz="4500" b="1">
              <a:latin typeface="Cambria" panose="02040503050406030204" pitchFamily="18" charset="0"/>
              <a:ea typeface="华文细黑" pitchFamily="2" charset="-122"/>
            </a:endParaRPr>
          </a:p>
          <a:p>
            <a:pPr>
              <a:lnSpc>
                <a:spcPct val="90000"/>
              </a:lnSpc>
            </a:pPr>
            <a:endParaRPr lang="en-US" altLang="zh-CN" sz="4500" b="1">
              <a:latin typeface="Cambria" panose="02040503050406030204" pitchFamily="18" charset="0"/>
              <a:ea typeface="华文细黑" pitchFamily="2" charset="-122"/>
            </a:endParaRPr>
          </a:p>
        </p:txBody>
      </p:sp>
      <p:pic>
        <p:nvPicPr>
          <p:cNvPr id="5" name="图片 4" descr="u=1844118977,2004715145&amp;fm=26&amp;gp=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996440" y="2577465"/>
            <a:ext cx="1828165" cy="18281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9900" y="877570"/>
            <a:ext cx="84677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Task 2 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：</a:t>
            </a:r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After showing them around Changzhou,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sz="2800" b="1" dirty="0">
                <a:latin typeface="Arial" panose="020B0604020202020204" pitchFamily="34" charset="0"/>
                <a:sym typeface="+mn-ea"/>
              </a:rPr>
              <a:t>Let's </a:t>
            </a:r>
            <a:r>
              <a:rPr lang="en-US" sz="28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" panose="020B0604020202020204" pitchFamily="34" charset="0"/>
                <a:sym typeface="+mn-ea"/>
              </a:rPr>
              <a:t>make friends</a:t>
            </a:r>
            <a:r>
              <a:rPr lang="en-US" sz="2800" b="1" dirty="0">
                <a:latin typeface="Arial" panose="020B0604020202020204" pitchFamily="34" charset="0"/>
                <a:sym typeface="+mn-ea"/>
              </a:rPr>
              <a:t> with each other.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3403 0.000185 L 0.638125 0.001389 " pathEditMode="relative" rAng="0" ptsTypes="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" y="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占位符 7169"/>
          <p:cNvSpPr>
            <a:spLocks noGrp="1"/>
          </p:cNvSpPr>
          <p:nvPr>
            <p:ph type="body" idx="1"/>
          </p:nvPr>
        </p:nvSpPr>
        <p:spPr>
          <a:xfrm>
            <a:off x="395288" y="1484313"/>
            <a:ext cx="8229600" cy="4530725"/>
          </a:xfrm>
        </p:spPr>
        <p:txBody>
          <a:bodyPr/>
          <a:p>
            <a:pPr lvl="4">
              <a:buNone/>
            </a:pPr>
            <a:r>
              <a:rPr lang="en-US" altLang="zh-CN"/>
              <a:t> </a:t>
            </a:r>
            <a:endParaRPr lang="en-US" altLang="zh-CN" b="1"/>
          </a:p>
        </p:txBody>
      </p:sp>
      <p:sp>
        <p:nvSpPr>
          <p:cNvPr id="7174" name="文本框 7173"/>
          <p:cNvSpPr txBox="1"/>
          <p:nvPr/>
        </p:nvSpPr>
        <p:spPr>
          <a:xfrm>
            <a:off x="1455738" y="-7937"/>
            <a:ext cx="6617335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60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</a:rPr>
              <a:t>Meet new friends!</a:t>
            </a:r>
            <a:endParaRPr lang="en-US" altLang="zh-CN" sz="60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</a:endParaRPr>
          </a:p>
        </p:txBody>
      </p:sp>
      <p:pic>
        <p:nvPicPr>
          <p:cNvPr id="2" name="图片 1" descr="u=1844118977,2004715145&amp;fm=26&amp;gp=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8600" r="48533"/>
          <a:stretch>
            <a:fillRect/>
          </a:stretch>
        </p:blipFill>
        <p:spPr>
          <a:xfrm>
            <a:off x="1746885" y="1524635"/>
            <a:ext cx="1997710" cy="46609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314190" y="1520190"/>
            <a:ext cx="3600450" cy="4590415"/>
            <a:chOff x="8434" y="2244"/>
            <a:chExt cx="5670" cy="7229"/>
          </a:xfrm>
        </p:grpSpPr>
        <p:sp>
          <p:nvSpPr>
            <p:cNvPr id="3" name="圆角矩形 2"/>
            <p:cNvSpPr/>
            <p:nvPr/>
          </p:nvSpPr>
          <p:spPr>
            <a:xfrm>
              <a:off x="8434" y="2244"/>
              <a:ext cx="5670" cy="7229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671" y="2475"/>
              <a:ext cx="5196" cy="6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u="sng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Name:</a:t>
              </a:r>
              <a:r>
                <a:rPr lang="en-US" altLang="zh-CN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 Sam</a:t>
              </a:r>
              <a:endPara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zh-CN" sz="2800" u="sng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Age: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12</a:t>
              </a:r>
              <a:endPara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zh-CN" sz="2800" u="sng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From:</a:t>
              </a:r>
              <a:r>
                <a:rPr lang="en-US" altLang="zh-CN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 Korea</a:t>
              </a:r>
              <a:r>
                <a:rPr lang="en-US" altLang="zh-CN" sz="280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[kə'rɪə]</a:t>
              </a:r>
              <a:endPara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zh-CN" sz="2800" u="sng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Family: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parents, grandparents</a:t>
              </a:r>
              <a:endPara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zh-CN" sz="2800" u="sng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Looks:</a:t>
              </a:r>
              <a:r>
                <a:rPr lang="en-US" altLang="zh-CN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 tall and strong, black and short hair, small eyes</a:t>
              </a:r>
              <a:endPara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zh-CN" sz="2800" u="sng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Hobby:</a:t>
              </a:r>
              <a:r>
                <a:rPr lang="en-US" altLang="zh-CN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 love sports, be good at swimming </a:t>
              </a:r>
              <a:endPara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507" name="文本框 20485"/>
          <p:cNvSpPr txBox="1"/>
          <p:nvPr/>
        </p:nvSpPr>
        <p:spPr>
          <a:xfrm>
            <a:off x="50800" y="59055"/>
            <a:ext cx="9159240" cy="64516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Task 3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Design a travel plan for visitors  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占位符 7169"/>
          <p:cNvSpPr>
            <a:spLocks noGrp="1"/>
          </p:cNvSpPr>
          <p:nvPr>
            <p:ph type="body" idx="1"/>
          </p:nvPr>
        </p:nvSpPr>
        <p:spPr>
          <a:xfrm>
            <a:off x="3910330" y="1484630"/>
            <a:ext cx="4714875" cy="4530725"/>
          </a:xfrm>
        </p:spPr>
        <p:txBody>
          <a:bodyPr/>
          <a:p>
            <a:pPr lvl="4">
              <a:buNone/>
            </a:pPr>
            <a:r>
              <a:rPr lang="en-US" altLang="zh-CN"/>
              <a:t> </a:t>
            </a:r>
            <a:endParaRPr lang="en-US" altLang="zh-CN" b="1"/>
          </a:p>
        </p:txBody>
      </p:sp>
      <p:sp>
        <p:nvSpPr>
          <p:cNvPr id="7174" name="文本框 7173"/>
          <p:cNvSpPr txBox="1"/>
          <p:nvPr/>
        </p:nvSpPr>
        <p:spPr>
          <a:xfrm>
            <a:off x="1455738" y="-7937"/>
            <a:ext cx="6617335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60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</a:rPr>
              <a:t>Meet new friends!</a:t>
            </a:r>
            <a:endParaRPr lang="en-US" altLang="zh-CN" sz="60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003040" y="1520190"/>
            <a:ext cx="3649980" cy="4590415"/>
            <a:chOff x="6684" y="2244"/>
            <a:chExt cx="5748" cy="7229"/>
          </a:xfrm>
        </p:grpSpPr>
        <p:sp>
          <p:nvSpPr>
            <p:cNvPr id="3" name="圆角矩形 2"/>
            <p:cNvSpPr/>
            <p:nvPr/>
          </p:nvSpPr>
          <p:spPr>
            <a:xfrm>
              <a:off x="6684" y="2244"/>
              <a:ext cx="5670" cy="7229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781" y="2405"/>
              <a:ext cx="5651" cy="6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u="sng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Name:</a:t>
              </a:r>
              <a:r>
                <a:rPr lang="en-US" altLang="zh-CN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 Amy</a:t>
              </a:r>
              <a:endPara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zh-CN" sz="2800" u="sng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Age: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12</a:t>
              </a:r>
              <a:endPara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zh-CN" sz="2800" u="sng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From:</a:t>
              </a:r>
              <a:r>
                <a:rPr lang="en-US" altLang="zh-CN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 Korea</a:t>
              </a:r>
              <a:r>
                <a:rPr lang="en-US" altLang="zh-CN" sz="280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[kə'rɪə]</a:t>
              </a:r>
              <a:endPara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zh-CN" sz="2800" u="sng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Family: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parents, a sister</a:t>
              </a:r>
              <a:endPara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zh-CN" sz="2800" u="sng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Looks:</a:t>
              </a:r>
              <a:r>
                <a:rPr lang="en-US" altLang="zh-CN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 short and slim, brown and long hair, big eyes</a:t>
              </a:r>
              <a:endPara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zh-CN" sz="2800" u="sng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Hobby:</a:t>
              </a:r>
              <a:r>
                <a:rPr lang="en-US" altLang="zh-CN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 love reading and music, be good at English </a:t>
              </a:r>
              <a:endPara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" name="图片 4" descr="u=1844118977,2004715145&amp;fm=26&amp;gp=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1923" r="11835"/>
          <a:stretch>
            <a:fillRect/>
          </a:stretch>
        </p:blipFill>
        <p:spPr>
          <a:xfrm>
            <a:off x="1883410" y="1545590"/>
            <a:ext cx="1644015" cy="45389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占位符 7169"/>
          <p:cNvSpPr>
            <a:spLocks noGrp="1"/>
          </p:cNvSpPr>
          <p:nvPr>
            <p:ph type="body" idx="1"/>
          </p:nvPr>
        </p:nvSpPr>
        <p:spPr>
          <a:xfrm>
            <a:off x="3910330" y="1484630"/>
            <a:ext cx="4714875" cy="4530725"/>
          </a:xfrm>
        </p:spPr>
        <p:txBody>
          <a:bodyPr/>
          <a:p>
            <a:pPr lvl="4">
              <a:buNone/>
            </a:pPr>
            <a:r>
              <a:rPr lang="en-US" altLang="zh-CN"/>
              <a:t> </a:t>
            </a:r>
            <a:endParaRPr lang="en-US" altLang="zh-CN" b="1"/>
          </a:p>
        </p:txBody>
      </p:sp>
      <p:sp>
        <p:nvSpPr>
          <p:cNvPr id="7174" name="文本框 7173"/>
          <p:cNvSpPr txBox="1"/>
          <p:nvPr/>
        </p:nvSpPr>
        <p:spPr>
          <a:xfrm>
            <a:off x="1455738" y="-7937"/>
            <a:ext cx="6236335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60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</a:rPr>
              <a:t>Say new friends!</a:t>
            </a:r>
            <a:endParaRPr lang="en-US" altLang="zh-CN" sz="60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</a:endParaRPr>
          </a:p>
        </p:txBody>
      </p:sp>
      <p:pic>
        <p:nvPicPr>
          <p:cNvPr id="2" name="图片 1" descr="0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B">
                  <a:alpha val="100000"/>
                </a:srgbClr>
              </a:clrFrom>
              <a:clrTo>
                <a:srgbClr val="FFFFF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3810" y="4519930"/>
            <a:ext cx="4655185" cy="2431415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5424170" y="1070610"/>
            <a:ext cx="3245485" cy="3096895"/>
          </a:xfrm>
          <a:prstGeom prst="wedgeRoundRectCallout">
            <a:avLst>
              <a:gd name="adj1" fmla="val -18577"/>
              <a:gd name="adj2" fmla="val 70094"/>
              <a:gd name="adj3" fmla="val 1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12435" y="1109345"/>
            <a:ext cx="337439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This is my new friend. Her name is Amy. 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Amy is ...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She comes from...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Her hobby are...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I like chatting with her very much. 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Do you like her?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36245" y="1395730"/>
            <a:ext cx="3060700" cy="3239770"/>
            <a:chOff x="-83" y="2338"/>
            <a:chExt cx="4820" cy="5102"/>
          </a:xfrm>
        </p:grpSpPr>
        <p:pic>
          <p:nvPicPr>
            <p:cNvPr id="5" name="图片 4" descr="u=1844118977,2004715145&amp;fm=26&amp;gp=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51923" r="11835"/>
            <a:stretch>
              <a:fillRect/>
            </a:stretch>
          </p:blipFill>
          <p:spPr>
            <a:xfrm>
              <a:off x="1538" y="2608"/>
              <a:ext cx="1579" cy="4359"/>
            </a:xfrm>
            <a:prstGeom prst="rect">
              <a:avLst/>
            </a:prstGeom>
          </p:spPr>
        </p:pic>
        <p:sp>
          <p:nvSpPr>
            <p:cNvPr id="9" name="云形标注 8"/>
            <p:cNvSpPr/>
            <p:nvPr/>
          </p:nvSpPr>
          <p:spPr>
            <a:xfrm>
              <a:off x="-83" y="2338"/>
              <a:ext cx="4820" cy="5103"/>
            </a:xfrm>
            <a:prstGeom prst="cloudCallout">
              <a:avLst>
                <a:gd name="adj1" fmla="val 47925"/>
                <a:gd name="adj2" fmla="val 53605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占位符 7169"/>
          <p:cNvSpPr>
            <a:spLocks noGrp="1"/>
          </p:cNvSpPr>
          <p:nvPr>
            <p:ph type="body" idx="1"/>
          </p:nvPr>
        </p:nvSpPr>
        <p:spPr>
          <a:xfrm>
            <a:off x="3910330" y="1484630"/>
            <a:ext cx="4714875" cy="4530725"/>
          </a:xfrm>
        </p:spPr>
        <p:txBody>
          <a:bodyPr/>
          <a:p>
            <a:pPr lvl="4">
              <a:buNone/>
            </a:pPr>
            <a:r>
              <a:rPr lang="en-US" altLang="zh-CN"/>
              <a:t> </a:t>
            </a:r>
            <a:endParaRPr lang="en-US" altLang="zh-CN" b="1"/>
          </a:p>
        </p:txBody>
      </p:sp>
      <p:sp>
        <p:nvSpPr>
          <p:cNvPr id="7174" name="文本框 7173"/>
          <p:cNvSpPr txBox="1"/>
          <p:nvPr/>
        </p:nvSpPr>
        <p:spPr>
          <a:xfrm>
            <a:off x="1455738" y="-7937"/>
            <a:ext cx="6236335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60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</a:rPr>
              <a:t>Say new friends!</a:t>
            </a:r>
            <a:endParaRPr lang="en-US" altLang="zh-CN" sz="60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</a:endParaRPr>
          </a:p>
        </p:txBody>
      </p:sp>
      <p:pic>
        <p:nvPicPr>
          <p:cNvPr id="2" name="图片 1" descr="0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B">
                  <a:alpha val="100000"/>
                </a:srgbClr>
              </a:clrFrom>
              <a:clrTo>
                <a:srgbClr val="FFFFF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3810" y="4519930"/>
            <a:ext cx="4655185" cy="2431415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5424170" y="1070610"/>
            <a:ext cx="3245485" cy="3096895"/>
          </a:xfrm>
          <a:prstGeom prst="wedgeRoundRectCallout">
            <a:avLst>
              <a:gd name="adj1" fmla="val -18577"/>
              <a:gd name="adj2" fmla="val 70094"/>
              <a:gd name="adj3" fmla="val 1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12435" y="1242695"/>
            <a:ext cx="337439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This is my new friend. His name is ... 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He is ...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He comes from...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He likes...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We are happy to be good friends. 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436245" y="1395730"/>
            <a:ext cx="3060700" cy="3240405"/>
          </a:xfrm>
          <a:prstGeom prst="cloudCallout">
            <a:avLst>
              <a:gd name="adj1" fmla="val 47925"/>
              <a:gd name="adj2" fmla="val 53605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u=1844118977,2004715145&amp;fm=26&amp;gp=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8600" r="48533"/>
          <a:stretch>
            <a:fillRect/>
          </a:stretch>
        </p:blipFill>
        <p:spPr>
          <a:xfrm>
            <a:off x="1098550" y="1664970"/>
            <a:ext cx="1157605" cy="27012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灯片编号占位符 3"/>
          <p:cNvSpPr>
            <a:spLocks noGrp="1"/>
          </p:cNvSpPr>
          <p:nvPr>
            <p:ph type="sldNum" sz="quarter" idx="11"/>
          </p:nvPr>
        </p:nvSpPr>
        <p:spPr>
          <a:noFill/>
          <a:ln>
            <a:noFill/>
          </a:ln>
        </p:spPr>
        <p:txBody>
          <a:bodyPr wrap="square" lIns="68580" tIns="34290" rIns="68580" bIns="3429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09600" lvl="1" indent="-152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1219200" lvl="2" indent="-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828800" lvl="3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2438400" lvl="4" indent="-609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/>
            <a:fld id="{9A0DB2DC-4C9A-4742-B13C-FB6460FD3503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 rot="-10505172">
            <a:off x="406004" y="1346994"/>
            <a:ext cx="8235553" cy="4271963"/>
          </a:xfrm>
          <a:custGeom>
            <a:avLst/>
            <a:gdLst/>
            <a:ahLst/>
            <a:cxnLst>
              <a:cxn ang="0">
                <a:pos x="698946023" y="303502389"/>
              </a:cxn>
              <a:cxn ang="0">
                <a:pos x="5830043" y="363080490"/>
              </a:cxn>
              <a:cxn ang="0">
                <a:pos x="4459200" y="355590598"/>
              </a:cxn>
              <a:cxn ang="0">
                <a:pos x="0" y="295681003"/>
              </a:cxn>
              <a:cxn ang="0">
                <a:pos x="26575846" y="160512607"/>
              </a:cxn>
              <a:cxn ang="0">
                <a:pos x="35031831" y="143616618"/>
              </a:cxn>
              <a:cxn ang="0">
                <a:pos x="70063707" y="95342073"/>
              </a:cxn>
              <a:cxn ang="0">
                <a:pos x="212606892" y="16896020"/>
              </a:cxn>
              <a:cxn ang="0">
                <a:pos x="316494239" y="1206877"/>
              </a:cxn>
              <a:cxn ang="0">
                <a:pos x="349110134" y="0"/>
              </a:cxn>
              <a:cxn ang="0">
                <a:pos x="393805682" y="2413648"/>
              </a:cxn>
              <a:cxn ang="0">
                <a:pos x="395013953" y="2413648"/>
              </a:cxn>
              <a:cxn ang="0">
                <a:pos x="514605202" y="30171534"/>
              </a:cxn>
              <a:cxn ang="0">
                <a:pos x="635404559" y="111031277"/>
              </a:cxn>
              <a:cxn ang="0">
                <a:pos x="699617229" y="295511430"/>
              </a:cxn>
            </a:cxnLst>
            <a:pathLst>
              <a:path w="8160895" h="4233288">
                <a:moveTo>
                  <a:pt x="8147754" y="3538645"/>
                </a:moveTo>
                <a:lnTo>
                  <a:pt x="67962" y="4233288"/>
                </a:lnTo>
                <a:lnTo>
                  <a:pt x="51982" y="4145960"/>
                </a:lnTo>
                <a:cubicBezTo>
                  <a:pt x="17822" y="3924998"/>
                  <a:pt x="-1" y="3690184"/>
                  <a:pt x="0" y="3447455"/>
                </a:cubicBezTo>
                <a:cubicBezTo>
                  <a:pt x="0" y="2842391"/>
                  <a:pt x="112654" y="2293613"/>
                  <a:pt x="309800" y="1871475"/>
                </a:cubicBezTo>
                <a:cubicBezTo>
                  <a:pt x="337964" y="1801119"/>
                  <a:pt x="366127" y="1744834"/>
                  <a:pt x="408373" y="1674478"/>
                </a:cubicBezTo>
                <a:cubicBezTo>
                  <a:pt x="521028" y="1463409"/>
                  <a:pt x="661846" y="1280483"/>
                  <a:pt x="816746" y="1111628"/>
                </a:cubicBezTo>
                <a:cubicBezTo>
                  <a:pt x="1070219" y="759847"/>
                  <a:pt x="1703901" y="408066"/>
                  <a:pt x="2478401" y="196997"/>
                </a:cubicBezTo>
                <a:cubicBezTo>
                  <a:pt x="2914938" y="70356"/>
                  <a:pt x="3337392" y="14071"/>
                  <a:pt x="3689438" y="14071"/>
                </a:cubicBezTo>
                <a:cubicBezTo>
                  <a:pt x="3816174" y="14071"/>
                  <a:pt x="3942910" y="0"/>
                  <a:pt x="4069647" y="0"/>
                </a:cubicBezTo>
                <a:cubicBezTo>
                  <a:pt x="4266792" y="0"/>
                  <a:pt x="4435775" y="14071"/>
                  <a:pt x="4590675" y="28142"/>
                </a:cubicBezTo>
                <a:cubicBezTo>
                  <a:pt x="4604757" y="28142"/>
                  <a:pt x="4604757" y="28142"/>
                  <a:pt x="4604757" y="28142"/>
                </a:cubicBezTo>
                <a:cubicBezTo>
                  <a:pt x="5083538" y="70356"/>
                  <a:pt x="5548238" y="168855"/>
                  <a:pt x="5998857" y="351781"/>
                </a:cubicBezTo>
                <a:cubicBezTo>
                  <a:pt x="6533966" y="562850"/>
                  <a:pt x="7012748" y="858346"/>
                  <a:pt x="7407040" y="1294554"/>
                </a:cubicBezTo>
                <a:cubicBezTo>
                  <a:pt x="7977353" y="1938314"/>
                  <a:pt x="8199142" y="2669139"/>
                  <a:pt x="8155576" y="3445476"/>
                </a:cubicBezTo>
                <a:lnTo>
                  <a:pt x="8147754" y="3538645"/>
                </a:lnTo>
                <a:close/>
              </a:path>
            </a:pathLst>
          </a:custGeom>
          <a:solidFill>
            <a:srgbClr val="F89E29">
              <a:alpha val="70193"/>
            </a:srgbClr>
          </a:solidFill>
          <a:ln w="9525">
            <a:noFill/>
          </a:ln>
        </p:spPr>
        <p:txBody>
          <a:bodyPr/>
          <a:p>
            <a:endParaRPr lang="zh-CN" altLang="en-US" sz="100"/>
          </a:p>
        </p:txBody>
      </p:sp>
      <p:sp>
        <p:nvSpPr>
          <p:cNvPr id="36867" name="TextBox 10"/>
          <p:cNvSpPr txBox="1"/>
          <p:nvPr/>
        </p:nvSpPr>
        <p:spPr>
          <a:xfrm>
            <a:off x="403066" y="624046"/>
            <a:ext cx="858559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36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Cambria" panose="02040503050406030204" pitchFamily="18" charset="0"/>
                <a:ea typeface="华文细黑" pitchFamily="2" charset="-122"/>
              </a:rPr>
              <a:t>Work in groups:</a:t>
            </a:r>
            <a:r>
              <a:rPr lang="en-US" altLang="zh-CN" sz="3600" b="1">
                <a:latin typeface="Cambria" panose="02040503050406030204" pitchFamily="18" charset="0"/>
                <a:ea typeface="华文细黑" pitchFamily="2" charset="-122"/>
              </a:rPr>
              <a:t> introduce new friends </a:t>
            </a:r>
            <a:endParaRPr lang="en-US" altLang="zh-CN" sz="3600" b="1">
              <a:latin typeface="Cambria" panose="02040503050406030204" pitchFamily="18" charset="0"/>
              <a:ea typeface="华文细黑" pitchFamily="2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 rot="-10505172">
            <a:off x="570310" y="1612504"/>
            <a:ext cx="8199834" cy="4252913"/>
          </a:xfrm>
          <a:custGeom>
            <a:avLst/>
            <a:gdLst/>
            <a:ahLst/>
            <a:cxnLst>
              <a:cxn ang="0">
                <a:pos x="654829297" y="283823567"/>
              </a:cxn>
              <a:cxn ang="0">
                <a:pos x="5462050" y="339538658"/>
              </a:cxn>
              <a:cxn ang="0">
                <a:pos x="4177751" y="332534436"/>
              </a:cxn>
              <a:cxn ang="0">
                <a:pos x="0" y="276509368"/>
              </a:cxn>
              <a:cxn ang="0">
                <a:pos x="24898445" y="150105173"/>
              </a:cxn>
              <a:cxn ang="0">
                <a:pos x="32820692" y="134304558"/>
              </a:cxn>
              <a:cxn ang="0">
                <a:pos x="65641317" y="89160172"/>
              </a:cxn>
              <a:cxn ang="0">
                <a:pos x="199187444" y="15800488"/>
              </a:cxn>
              <a:cxn ang="0">
                <a:pos x="296517741" y="1128566"/>
              </a:cxn>
              <a:cxn ang="0">
                <a:pos x="327074588" y="0"/>
              </a:cxn>
              <a:cxn ang="0">
                <a:pos x="368949377" y="2257231"/>
              </a:cxn>
              <a:cxn ang="0">
                <a:pos x="370081262" y="2257231"/>
              </a:cxn>
              <a:cxn ang="0">
                <a:pos x="482124019" y="28215310"/>
              </a:cxn>
              <a:cxn ang="0">
                <a:pos x="595298792" y="103832145"/>
              </a:cxn>
              <a:cxn ang="0">
                <a:pos x="655457988" y="276350809"/>
              </a:cxn>
            </a:cxnLst>
            <a:pathLst>
              <a:path w="8160895" h="4233288">
                <a:moveTo>
                  <a:pt x="8147754" y="3538645"/>
                </a:moveTo>
                <a:lnTo>
                  <a:pt x="67962" y="4233288"/>
                </a:lnTo>
                <a:lnTo>
                  <a:pt x="51982" y="4145960"/>
                </a:lnTo>
                <a:cubicBezTo>
                  <a:pt x="17822" y="3924998"/>
                  <a:pt x="-1" y="3690184"/>
                  <a:pt x="0" y="3447455"/>
                </a:cubicBezTo>
                <a:cubicBezTo>
                  <a:pt x="0" y="2842391"/>
                  <a:pt x="112654" y="2293613"/>
                  <a:pt x="309800" y="1871475"/>
                </a:cubicBezTo>
                <a:cubicBezTo>
                  <a:pt x="337964" y="1801119"/>
                  <a:pt x="366127" y="1744834"/>
                  <a:pt x="408373" y="1674478"/>
                </a:cubicBezTo>
                <a:cubicBezTo>
                  <a:pt x="521028" y="1463409"/>
                  <a:pt x="661846" y="1280483"/>
                  <a:pt x="816746" y="1111628"/>
                </a:cubicBezTo>
                <a:cubicBezTo>
                  <a:pt x="1070219" y="759847"/>
                  <a:pt x="1703901" y="408066"/>
                  <a:pt x="2478401" y="196997"/>
                </a:cubicBezTo>
                <a:cubicBezTo>
                  <a:pt x="2914938" y="70356"/>
                  <a:pt x="3337392" y="14071"/>
                  <a:pt x="3689438" y="14071"/>
                </a:cubicBezTo>
                <a:cubicBezTo>
                  <a:pt x="3816174" y="14071"/>
                  <a:pt x="3942910" y="0"/>
                  <a:pt x="4069647" y="0"/>
                </a:cubicBezTo>
                <a:cubicBezTo>
                  <a:pt x="4266792" y="0"/>
                  <a:pt x="4435775" y="14071"/>
                  <a:pt x="4590675" y="28142"/>
                </a:cubicBezTo>
                <a:cubicBezTo>
                  <a:pt x="4604757" y="28142"/>
                  <a:pt x="4604757" y="28142"/>
                  <a:pt x="4604757" y="28142"/>
                </a:cubicBezTo>
                <a:cubicBezTo>
                  <a:pt x="5083538" y="70356"/>
                  <a:pt x="5548238" y="168855"/>
                  <a:pt x="5998857" y="351781"/>
                </a:cubicBezTo>
                <a:cubicBezTo>
                  <a:pt x="6533966" y="562850"/>
                  <a:pt x="7012748" y="858346"/>
                  <a:pt x="7407040" y="1294554"/>
                </a:cubicBezTo>
                <a:cubicBezTo>
                  <a:pt x="7977353" y="1938314"/>
                  <a:pt x="8199142" y="2669139"/>
                  <a:pt x="8155576" y="3445476"/>
                </a:cubicBezTo>
                <a:lnTo>
                  <a:pt x="8147754" y="3538645"/>
                </a:lnTo>
                <a:close/>
              </a:path>
            </a:pathLst>
          </a:custGeom>
          <a:solidFill>
            <a:srgbClr val="F89E29">
              <a:alpha val="70193"/>
            </a:srgbClr>
          </a:solidFill>
          <a:ln w="9525">
            <a:noFill/>
          </a:ln>
        </p:spPr>
        <p:txBody>
          <a:bodyPr/>
          <a:p>
            <a:endParaRPr lang="zh-CN" altLang="en-US" sz="100"/>
          </a:p>
        </p:txBody>
      </p:sp>
      <p:sp>
        <p:nvSpPr>
          <p:cNvPr id="36869" name="文本框 1"/>
          <p:cNvSpPr txBox="1"/>
          <p:nvPr/>
        </p:nvSpPr>
        <p:spPr>
          <a:xfrm>
            <a:off x="1114425" y="2058988"/>
            <a:ext cx="7915275" cy="1938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000" b="1" u="sng">
                <a:latin typeface="Cambria" panose="02040503050406030204" pitchFamily="18" charset="0"/>
                <a:ea typeface="宋体" panose="02010600030101010101" pitchFamily="2" charset="-122"/>
              </a:rPr>
              <a:t>Some new visitors </a:t>
            </a:r>
            <a:r>
              <a:rPr lang="en-US" altLang="zh-CN" sz="3000" b="1">
                <a:latin typeface="Cambria" panose="02040503050406030204" pitchFamily="18" charset="0"/>
                <a:ea typeface="宋体" panose="02010600030101010101" pitchFamily="2" charset="-122"/>
              </a:rPr>
              <a:t>come</a:t>
            </a:r>
            <a:r>
              <a:rPr lang="en-US" altLang="zh-CN" sz="3000" b="1">
                <a:latin typeface="Cambria" panose="02040503050406030204" pitchFamily="18" charset="0"/>
                <a:ea typeface="宋体" panose="02010600030101010101" pitchFamily="2" charset="-122"/>
              </a:rPr>
              <a:t> to Xinbei Experimental Middle School </a:t>
            </a:r>
            <a:r>
              <a:rPr lang="en-US" altLang="zh-CN" sz="3000" b="1" u="sng">
                <a:latin typeface="Cambria" panose="02040503050406030204" pitchFamily="18" charset="0"/>
                <a:ea typeface="宋体" panose="02010600030101010101" pitchFamily="2" charset="-122"/>
              </a:rPr>
              <a:t>on</a:t>
            </a:r>
            <a:r>
              <a:rPr lang="en-US" altLang="zh-CN" sz="3000" b="1">
                <a:latin typeface="Cambria" panose="02040503050406030204" pitchFamily="18" charset="0"/>
                <a:ea typeface="宋体" panose="02010600030101010101" pitchFamily="2" charset="-122"/>
              </a:rPr>
              <a:t> the Open Day. Work in groups and </a:t>
            </a:r>
            <a:r>
              <a:rPr lang="en-US" altLang="zh-CN" sz="3000" b="1" u="sng">
                <a:latin typeface="Cambria" panose="02040503050406030204" pitchFamily="18" charset="0"/>
                <a:ea typeface="宋体" panose="02010600030101010101" pitchFamily="2" charset="-122"/>
              </a:rPr>
              <a:t>introduce</a:t>
            </a:r>
            <a:r>
              <a:rPr lang="en-US" altLang="zh-CN" sz="3000" b="1" u="sng">
                <a:latin typeface="Cambria" panose="02040503050406030204" pitchFamily="18" charset="0"/>
                <a:ea typeface="宋体" panose="02010600030101010101" pitchFamily="2" charset="-122"/>
              </a:rPr>
              <a:t> new friends</a:t>
            </a:r>
            <a:r>
              <a:rPr lang="en-US" altLang="zh-CN" sz="3000" b="1">
                <a:latin typeface="Cambria" panose="02040503050406030204" pitchFamily="18" charset="0"/>
                <a:ea typeface="宋体" panose="02010600030101010101" pitchFamily="2" charset="-122"/>
              </a:rPr>
              <a:t> to us. </a:t>
            </a:r>
            <a:endParaRPr lang="en-US" altLang="zh-CN" sz="3000" b="1">
              <a:latin typeface="Cambria" panose="020405030504060302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7" name="文本框 20485"/>
          <p:cNvSpPr txBox="1"/>
          <p:nvPr/>
        </p:nvSpPr>
        <p:spPr>
          <a:xfrm>
            <a:off x="-21590" y="14605"/>
            <a:ext cx="9223375" cy="64516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Task3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Design a poster to new friends  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" name="图片 4" descr="下载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703580"/>
            <a:ext cx="9152890" cy="6153785"/>
          </a:xfrm>
          <a:prstGeom prst="rect">
            <a:avLst/>
          </a:prstGeom>
        </p:spPr>
      </p:pic>
      <p:pic>
        <p:nvPicPr>
          <p:cNvPr id="6" name="图片 5" descr="5212257_104332223000_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7525" y="3540125"/>
            <a:ext cx="4073525" cy="2569210"/>
          </a:xfrm>
          <a:prstGeom prst="rect">
            <a:avLst/>
          </a:prstGeom>
        </p:spPr>
      </p:pic>
      <p:sp>
        <p:nvSpPr>
          <p:cNvPr id="7171" name="左大括号 7170"/>
          <p:cNvSpPr/>
          <p:nvPr/>
        </p:nvSpPr>
        <p:spPr>
          <a:xfrm>
            <a:off x="2292350" y="1053465"/>
            <a:ext cx="76200" cy="3684270"/>
          </a:xfrm>
          <a:prstGeom prst="leftBrace">
            <a:avLst>
              <a:gd name="adj1" fmla="val 327590"/>
              <a:gd name="adj2" fmla="val 50293"/>
            </a:avLst>
          </a:prstGeom>
          <a:noFill/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22250" y="2224405"/>
            <a:ext cx="22942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My New Friend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83155" y="178435"/>
            <a:ext cx="598805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Para 1: Basic information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基本信息）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like name, age... 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Para 2: Describe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（描述）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his/her looks, family, hobby, ability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Para 3: Conclusion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（总结）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: I like.../We are happy to be friends.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灯片编号占位符 1"/>
          <p:cNvSpPr>
            <a:spLocks noGrp="1"/>
          </p:cNvSpPr>
          <p:nvPr>
            <p:ph type="sldNum" sz="quarter" idx="11"/>
          </p:nvPr>
        </p:nvSpPr>
        <p:spPr>
          <a:noFill/>
          <a:ln>
            <a:noFill/>
          </a:ln>
        </p:spPr>
        <p:txBody>
          <a:bodyPr wrap="square" lIns="68580" tIns="34290" rIns="68580" bIns="3429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09600" lvl="1" indent="-152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1219200" lvl="2" indent="-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828800" lvl="3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2438400" lvl="4" indent="-609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/>
            <a:fld id="{9A0DB2DC-4C9A-4742-B13C-FB6460FD3503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  <p:pic>
        <p:nvPicPr>
          <p:cNvPr id="44034" name="图片 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047" y="1277541"/>
            <a:ext cx="520303" cy="52030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文本框 2"/>
          <p:cNvSpPr txBox="1"/>
          <p:nvPr/>
        </p:nvSpPr>
        <p:spPr>
          <a:xfrm>
            <a:off x="895350" y="1226344"/>
            <a:ext cx="2486025" cy="59880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t">
            <a:spAutoFit/>
          </a:bodyPr>
          <a:p>
            <a:r>
              <a:rPr lang="en-US" altLang="zh-CN" sz="3300" b="1">
                <a:latin typeface="Cambria" panose="02040503050406030204" pitchFamily="18" charset="0"/>
                <a:ea typeface="宋体" panose="02010600030101010101" pitchFamily="2" charset="-122"/>
              </a:rPr>
              <a:t>Homework</a:t>
            </a:r>
            <a:endParaRPr lang="en-US" altLang="zh-CN" sz="3300" b="1">
              <a:latin typeface="Cambria" panose="02040503050406030204" pitchFamily="18" charset="0"/>
              <a:ea typeface="宋体" panose="02010600030101010101" pitchFamily="2" charset="-122"/>
            </a:endParaRPr>
          </a:p>
        </p:txBody>
      </p:sp>
      <p:sp>
        <p:nvSpPr>
          <p:cNvPr id="44036" name="文本框 3"/>
          <p:cNvSpPr txBox="1"/>
          <p:nvPr/>
        </p:nvSpPr>
        <p:spPr>
          <a:xfrm>
            <a:off x="375047" y="2155031"/>
            <a:ext cx="8396288" cy="1614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300" b="1">
                <a:latin typeface="Cambria" panose="02040503050406030204" pitchFamily="18" charset="0"/>
                <a:ea typeface="宋体" panose="02010600030101010101" pitchFamily="2" charset="-122"/>
              </a:rPr>
              <a:t>1. Preview the new words and expressions on page 44 and page 47. </a:t>
            </a:r>
            <a:endParaRPr lang="en-US" altLang="zh-CN" sz="3300" b="1">
              <a:latin typeface="Cambria" panose="02040503050406030204" pitchFamily="18" charset="0"/>
              <a:ea typeface="宋体" panose="02010600030101010101" pitchFamily="2" charset="-122"/>
            </a:endParaRPr>
          </a:p>
          <a:p>
            <a:r>
              <a:rPr lang="en-US" altLang="zh-CN" sz="3300" b="1">
                <a:latin typeface="Cambria" panose="02040503050406030204" pitchFamily="18" charset="0"/>
                <a:ea typeface="宋体" panose="02010600030101010101" pitchFamily="2" charset="-122"/>
              </a:rPr>
              <a:t>2. Finish your poster. </a:t>
            </a:r>
            <a:endParaRPr lang="en-US" altLang="zh-CN" sz="3300" b="1">
              <a:latin typeface="Cambria" panose="020405030504060302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52234" descr="2012-10-14_17-15-18_437"/>
          <p:cNvPicPr>
            <a:picLocks noChangeAspect="1"/>
          </p:cNvPicPr>
          <p:nvPr/>
        </p:nvPicPr>
        <p:blipFill>
          <a:blip r:embed="rId1">
            <a:clrChange>
              <a:clrFrom>
                <a:srgbClr val="D2E2EF">
                  <a:alpha val="100000"/>
                </a:srgbClr>
              </a:clrFrom>
              <a:clrTo>
                <a:srgbClr val="D2E2EF">
                  <a:alpha val="100000"/>
                  <a:alpha val="0"/>
                </a:srgbClr>
              </a:clrTo>
            </a:clrChange>
            <a:lum bright="12000" contrast="17998"/>
          </a:blip>
          <a:stretch>
            <a:fillRect/>
          </a:stretch>
        </p:blipFill>
        <p:spPr>
          <a:xfrm>
            <a:off x="0" y="2031365"/>
            <a:ext cx="9178290" cy="48145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9215" y="92393"/>
            <a:ext cx="9005411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base"/>
            <a:r>
              <a:rPr lang="zh-CN" altLang="en-US" sz="4000">
                <a:ln w="6600">
                  <a:noFill/>
                  <a:prstDash val="solid"/>
                </a:ln>
                <a:solidFill>
                  <a:srgbClr val="C0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anose="020B0A04020102020204" charset="0"/>
                <a:ea typeface="Arial Black" panose="020B0A04020102020204" charset="0"/>
                <a:sym typeface="+mn-ea"/>
              </a:rPr>
              <a:t>Welcome to </a:t>
            </a:r>
            <a:endParaRPr lang="zh-CN" altLang="en-US" sz="4000" strike="noStrike" noProof="1">
              <a:ln w="6600">
                <a:noFill/>
                <a:prstDash val="solid"/>
              </a:ln>
              <a:solidFill>
                <a:srgbClr val="C0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  <a:p>
            <a:pPr algn="ctr" fontAlgn="base"/>
            <a:r>
              <a:rPr lang="zh-CN" altLang="en-US" sz="4000">
                <a:ln w="6600">
                  <a:noFill/>
                  <a:prstDash val="solid"/>
                </a:ln>
                <a:solidFill>
                  <a:srgbClr val="C0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anose="020B0A04020102020204" charset="0"/>
                <a:ea typeface="Arial Black" panose="020B0A04020102020204" charset="0"/>
                <a:sym typeface="+mn-ea"/>
              </a:rPr>
              <a:t>New District Experimental Middle School </a:t>
            </a:r>
            <a:r>
              <a:rPr lang="en-US" altLang="zh-CN" sz="4000">
                <a:ln w="6600">
                  <a:noFill/>
                  <a:prstDash val="solid"/>
                </a:ln>
                <a:solidFill>
                  <a:srgbClr val="C0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anose="020B0A04020102020204" charset="0"/>
                <a:ea typeface="Arial Black" panose="020B0A04020102020204" charset="0"/>
                <a:sym typeface="+mn-ea"/>
              </a:rPr>
              <a:t>!</a:t>
            </a:r>
            <a:endParaRPr lang="en-US" altLang="zh-CN" sz="4000">
              <a:ln w="6600">
                <a:noFill/>
                <a:prstDash val="solid"/>
              </a:ln>
              <a:solidFill>
                <a:srgbClr val="C0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 Black" panose="020B0A04020102020204" charset="0"/>
              <a:ea typeface="Arial Black" panose="020B0A04020102020204" charset="0"/>
              <a:sym typeface="+mn-ea"/>
            </a:endParaRPr>
          </a:p>
        </p:txBody>
      </p:sp>
      <p:pic>
        <p:nvPicPr>
          <p:cNvPr id="3" name="图片 2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780" y="1344930"/>
            <a:ext cx="1144270" cy="1089660"/>
          </a:xfrm>
          <a:prstGeom prst="rect">
            <a:avLst/>
          </a:prstGeom>
        </p:spPr>
      </p:pic>
      <p:pic>
        <p:nvPicPr>
          <p:cNvPr id="4" name="图片 3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715125" y="1344930"/>
            <a:ext cx="1144270" cy="1089660"/>
          </a:xfrm>
          <a:prstGeom prst="rect">
            <a:avLst/>
          </a:prstGeom>
        </p:spPr>
      </p:pic>
      <p:pic>
        <p:nvPicPr>
          <p:cNvPr id="5" name="图片 4" descr="u=1844118977,2004715145&amp;fm=26&amp;gp=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5290" y="4924425"/>
            <a:ext cx="1828165" cy="1828165"/>
          </a:xfrm>
          <a:prstGeom prst="rect">
            <a:avLst/>
          </a:prstGeom>
        </p:spPr>
      </p:pic>
      <p:sp>
        <p:nvSpPr>
          <p:cNvPr id="7" name="椭圆形标注 6"/>
          <p:cNvSpPr/>
          <p:nvPr/>
        </p:nvSpPr>
        <p:spPr>
          <a:xfrm>
            <a:off x="3305810" y="4245610"/>
            <a:ext cx="2487295" cy="1302385"/>
          </a:xfrm>
          <a:prstGeom prst="wedgeEllipseCallout">
            <a:avLst>
              <a:gd name="adj1" fmla="val -41534"/>
              <a:gd name="adj2" fmla="val 62472"/>
            </a:avLst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298190" y="4615180"/>
            <a:ext cx="24168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Hello,everyone!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0" name="图示 19"/>
          <p:cNvGraphicFramePr/>
          <p:nvPr/>
        </p:nvGraphicFramePr>
        <p:xfrm>
          <a:off x="1352550" y="920115"/>
          <a:ext cx="6755130" cy="44996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6146" name="图片 11" descr="第一页整体副本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20035" y="4363720"/>
            <a:ext cx="5800090" cy="2533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14" descr="第一页整体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82867" y="5011420"/>
            <a:ext cx="6667024" cy="197739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9"/>
          <p:cNvGrpSpPr/>
          <p:nvPr/>
        </p:nvGrpSpPr>
        <p:grpSpPr>
          <a:xfrm>
            <a:off x="199867" y="2791460"/>
            <a:ext cx="615791" cy="2857500"/>
            <a:chOff x="0" y="0"/>
            <a:chExt cx="819914" cy="3809185"/>
          </a:xfrm>
        </p:grpSpPr>
        <p:pic>
          <p:nvPicPr>
            <p:cNvPr id="8198" name="图片 16" descr="莲包.p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-476140">
              <a:off x="0" y="0"/>
              <a:ext cx="819914" cy="1698394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8199" name="直接连接符 29"/>
            <p:cNvCxnSpPr/>
            <p:nvPr/>
          </p:nvCxnSpPr>
          <p:spPr>
            <a:xfrm rot="-5400000" flipH="1">
              <a:off x="-791977" y="2773334"/>
              <a:ext cx="2000264" cy="71438"/>
            </a:xfrm>
            <a:prstGeom prst="line">
              <a:avLst/>
            </a:prstGeom>
            <a:ln w="9525">
              <a:noFill/>
            </a:ln>
          </p:spPr>
        </p:cxnSp>
      </p:grpSp>
      <p:grpSp>
        <p:nvGrpSpPr>
          <p:cNvPr id="3" name="Group 12"/>
          <p:cNvGrpSpPr/>
          <p:nvPr/>
        </p:nvGrpSpPr>
        <p:grpSpPr>
          <a:xfrm>
            <a:off x="768985" y="3279775"/>
            <a:ext cx="900430" cy="1824990"/>
            <a:chOff x="0" y="0"/>
            <a:chExt cx="1200092" cy="2143140"/>
          </a:xfrm>
        </p:grpSpPr>
        <p:pic>
          <p:nvPicPr>
            <p:cNvPr id="8201" name="图片 17" descr="莲花.png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0" y="0"/>
              <a:ext cx="1200092" cy="806312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8202" name="直接连接符 37"/>
            <p:cNvCxnSpPr/>
            <p:nvPr/>
          </p:nvCxnSpPr>
          <p:spPr>
            <a:xfrm rot="5400000">
              <a:off x="-368391" y="1174703"/>
              <a:ext cx="1336828" cy="600046"/>
            </a:xfrm>
            <a:prstGeom prst="line">
              <a:avLst/>
            </a:prstGeom>
            <a:ln w="9525">
              <a:noFill/>
            </a:ln>
          </p:spPr>
        </p:cxnSp>
      </p:grpSp>
      <p:grpSp>
        <p:nvGrpSpPr>
          <p:cNvPr id="4" name="Group 27"/>
          <p:cNvGrpSpPr/>
          <p:nvPr/>
        </p:nvGrpSpPr>
        <p:grpSpPr>
          <a:xfrm>
            <a:off x="14605" y="3623310"/>
            <a:ext cx="1924685" cy="2964815"/>
            <a:chOff x="0" y="0"/>
            <a:chExt cx="2885125" cy="4282141"/>
          </a:xfrm>
        </p:grpSpPr>
        <p:pic>
          <p:nvPicPr>
            <p:cNvPr id="8204" name="图片 63" descr="荷叶.png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-477003">
              <a:off x="0" y="0"/>
              <a:ext cx="2885125" cy="2217748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8205" name="直接连接符 65"/>
            <p:cNvCxnSpPr/>
            <p:nvPr/>
          </p:nvCxnSpPr>
          <p:spPr>
            <a:xfrm rot="-5400000" flipH="1">
              <a:off x="756720" y="3046287"/>
              <a:ext cx="2075051" cy="396642"/>
            </a:xfrm>
            <a:prstGeom prst="line">
              <a:avLst/>
            </a:prstGeom>
            <a:ln w="9525">
              <a:noFill/>
            </a:ln>
          </p:spPr>
        </p:cxnSp>
      </p:grpSp>
      <p:pic>
        <p:nvPicPr>
          <p:cNvPr id="8206" name="Picture 4" descr="C:\Documents and Settings\Ryan\桌面\张飞副本1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01865" y="38100"/>
            <a:ext cx="1878965" cy="1548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文本框 1"/>
          <p:cNvSpPr txBox="1"/>
          <p:nvPr/>
        </p:nvSpPr>
        <p:spPr>
          <a:xfrm>
            <a:off x="1841976" y="82550"/>
            <a:ext cx="54597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600" b="1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Cambria" panose="020405030504060302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Have a Wonderful Trip</a:t>
            </a:r>
            <a:endParaRPr lang="en-US" altLang="zh-CN" sz="3600" b="1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Cambria" panose="020405030504060302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910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32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32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32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32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3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29" dur="64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640" fill="hold">
                                          <p:stCondLst>
                                            <p:cond delay="128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31" dur="640" fill="hold">
                                          <p:stCondLst>
                                            <p:cond delay="19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640" fill="hold">
                                          <p:stCondLst>
                                            <p:cond delay="25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3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3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3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3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8" dur="3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39" dur="64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640" fill="hold">
                                          <p:stCondLst>
                                            <p:cond delay="128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41" dur="640" fill="hold">
                                          <p:stCondLst>
                                            <p:cond delay="19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640" fill="hold">
                                          <p:stCondLst>
                                            <p:cond delay="256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32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5" dur="32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" dur="32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32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8" dur="3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49" dur="64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640" fill="hold">
                                          <p:stCondLst>
                                            <p:cond delay="128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51" dur="640" fill="hold">
                                          <p:stCondLst>
                                            <p:cond delay="19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640" fill="hold">
                                          <p:stCondLst>
                                            <p:cond delay="256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Freeform 5"/>
          <p:cNvSpPr/>
          <p:nvPr/>
        </p:nvSpPr>
        <p:spPr>
          <a:xfrm rot="3526558">
            <a:off x="6778229" y="2859881"/>
            <a:ext cx="1408509" cy="1350169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 w="9525">
            <a:noFill/>
          </a:ln>
        </p:spPr>
        <p:txBody>
          <a:bodyPr/>
          <a:p>
            <a:endParaRPr lang="zh-CN" altLang="en-US" sz="100"/>
          </a:p>
        </p:txBody>
      </p:sp>
      <p:sp>
        <p:nvSpPr>
          <p:cNvPr id="9218" name="Freeform 5"/>
          <p:cNvSpPr/>
          <p:nvPr/>
        </p:nvSpPr>
        <p:spPr>
          <a:xfrm rot="-3647773">
            <a:off x="5205413" y="2843213"/>
            <a:ext cx="1409700" cy="1350169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 w="9525">
            <a:noFill/>
          </a:ln>
        </p:spPr>
        <p:txBody>
          <a:bodyPr/>
          <a:p>
            <a:endParaRPr lang="zh-CN" altLang="en-US" sz="100"/>
          </a:p>
        </p:txBody>
      </p:sp>
      <p:grpSp>
        <p:nvGrpSpPr>
          <p:cNvPr id="3" name="组合 2"/>
          <p:cNvGrpSpPr/>
          <p:nvPr/>
        </p:nvGrpSpPr>
        <p:grpSpPr>
          <a:xfrm>
            <a:off x="1702435" y="2826385"/>
            <a:ext cx="1408430" cy="1351280"/>
            <a:chOff x="1290" y="4363"/>
            <a:chExt cx="2218" cy="2128"/>
          </a:xfrm>
        </p:grpSpPr>
        <p:sp>
          <p:nvSpPr>
            <p:cNvPr id="12" name="Freeform 5"/>
            <p:cNvSpPr/>
            <p:nvPr/>
          </p:nvSpPr>
          <p:spPr>
            <a:xfrm rot="9502714">
              <a:off x="1290" y="4363"/>
              <a:ext cx="2218" cy="212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F89E29"/>
            </a:solidFill>
            <a:ln w="9525">
              <a:noFill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021" y="4869"/>
              <a:ext cx="709" cy="11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050" b="1" i="1">
                  <a:solidFill>
                    <a:schemeClr val="bg1"/>
                  </a:solidFill>
                  <a:latin typeface="Cambria" panose="02040503050406030204" pitchFamily="18" charset="0"/>
                  <a:ea typeface="华文细黑" pitchFamily="2" charset="-122"/>
                </a:rPr>
                <a:t>1</a:t>
              </a:r>
              <a:endParaRPr lang="zh-CN" altLang="en-US" sz="4050" b="1" i="1">
                <a:solidFill>
                  <a:schemeClr val="bg1"/>
                </a:solidFill>
                <a:latin typeface="Cambria" panose="02040503050406030204" pitchFamily="18" charset="0"/>
                <a:ea typeface="华文细黑" pitchFamily="2" charset="-122"/>
              </a:endParaRPr>
            </a:p>
          </p:txBody>
        </p:sp>
      </p:grpSp>
      <p:sp>
        <p:nvSpPr>
          <p:cNvPr id="9221" name="TextBox 7"/>
          <p:cNvSpPr txBox="1"/>
          <p:nvPr/>
        </p:nvSpPr>
        <p:spPr>
          <a:xfrm>
            <a:off x="5606654" y="3113485"/>
            <a:ext cx="403622" cy="7835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500" b="1" i="1">
                <a:solidFill>
                  <a:schemeClr val="bg1"/>
                </a:solidFill>
                <a:latin typeface="Cambria" panose="02040503050406030204" pitchFamily="18" charset="0"/>
                <a:ea typeface="华文细黑" pitchFamily="2" charset="-122"/>
              </a:rPr>
              <a:t>2</a:t>
            </a:r>
            <a:endParaRPr lang="en-US" altLang="zh-CN" sz="4500" b="1" i="1">
              <a:solidFill>
                <a:schemeClr val="bg1"/>
              </a:solidFill>
              <a:latin typeface="Cambria" panose="02040503050406030204" pitchFamily="18" charset="0"/>
              <a:ea typeface="华文细黑" pitchFamily="2" charset="-122"/>
            </a:endParaRPr>
          </a:p>
        </p:txBody>
      </p:sp>
      <p:sp>
        <p:nvSpPr>
          <p:cNvPr id="9222" name="TextBox 8"/>
          <p:cNvSpPr txBox="1"/>
          <p:nvPr/>
        </p:nvSpPr>
        <p:spPr>
          <a:xfrm>
            <a:off x="7190185" y="3113485"/>
            <a:ext cx="450056" cy="7835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500" b="1" i="1">
                <a:solidFill>
                  <a:schemeClr val="bg1"/>
                </a:solidFill>
                <a:latin typeface="Cambria" panose="02040503050406030204" pitchFamily="18" charset="0"/>
                <a:ea typeface="华文细黑" pitchFamily="2" charset="-122"/>
              </a:rPr>
              <a:t>3</a:t>
            </a:r>
            <a:endParaRPr lang="zh-CN" altLang="en-US" sz="4500" b="1" i="1">
              <a:solidFill>
                <a:schemeClr val="bg1"/>
              </a:solidFill>
              <a:latin typeface="Cambria" panose="02040503050406030204" pitchFamily="18" charset="0"/>
              <a:ea typeface="华文细黑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76905" y="3113405"/>
            <a:ext cx="3554095" cy="714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</a:pPr>
            <a:r>
              <a:rPr lang="en-US" altLang="zh-CN" sz="4500" b="1">
                <a:latin typeface="Cambria" panose="02040503050406030204" pitchFamily="18" charset="0"/>
                <a:ea typeface="华文细黑" pitchFamily="2" charset="-122"/>
              </a:rPr>
              <a:t>School</a:t>
            </a:r>
            <a:endParaRPr lang="en-US" altLang="zh-CN" sz="4500" b="1">
              <a:latin typeface="Cambria" panose="02040503050406030204" pitchFamily="18" charset="0"/>
              <a:ea typeface="华文细黑" pitchFamily="2" charset="-122"/>
            </a:endParaRPr>
          </a:p>
        </p:txBody>
      </p:sp>
      <p:sp>
        <p:nvSpPr>
          <p:cNvPr id="9224" name="灯片编号占位符 2"/>
          <p:cNvSpPr>
            <a:spLocks noGrp="1"/>
          </p:cNvSpPr>
          <p:nvPr>
            <p:ph type="sldNum" sz="quarter" idx="11"/>
          </p:nvPr>
        </p:nvSpPr>
        <p:spPr>
          <a:noFill/>
          <a:ln>
            <a:noFill/>
          </a:ln>
        </p:spPr>
        <p:txBody>
          <a:bodyPr wrap="square" lIns="68580" tIns="34290" rIns="68580" bIns="3429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09600" lvl="1" indent="-152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1219200" lvl="2" indent="-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828800" lvl="3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2438400" lvl="4" indent="-609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/>
            <a:fld id="{9A0DB2DC-4C9A-4742-B13C-FB6460FD3503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  <p:pic>
        <p:nvPicPr>
          <p:cNvPr id="5" name="图片 4" descr="u=1844118977,2004715145&amp;fm=26&amp;gp=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016760" y="2604135"/>
            <a:ext cx="1828165" cy="18281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48970" y="877570"/>
            <a:ext cx="84677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Task 1 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：Now </a:t>
            </a:r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we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 mee</a:t>
            </a:r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t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our K</a:t>
            </a:r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orean</a:t>
            </a:r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 friends 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at school. </a:t>
            </a:r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Shall we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show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them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around 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now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?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9653 0.000185 L 0.344931 0.000093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" y="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1505" name="图片 20494" descr="${UOK$`}`DS4(_AV9LRI`99"/>
          <p:cNvPicPr>
            <a:picLocks noChangeAspect="1"/>
          </p:cNvPicPr>
          <p:nvPr>
            <p:ph idx="1"/>
          </p:nvPr>
        </p:nvPicPr>
        <p:blipFill>
          <a:blip r:embed="rId1">
            <a:lum bright="29999" contrast="29999"/>
          </a:blip>
          <a:stretch>
            <a:fillRect/>
          </a:stretch>
        </p:blipFill>
        <p:spPr>
          <a:xfrm>
            <a:off x="-113030" y="15875"/>
            <a:ext cx="8392795" cy="697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94030" y="1231900"/>
            <a:ext cx="1737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2707005" y="1301115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sports hall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42740" y="1600200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dining hall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10280" y="2260600"/>
            <a:ext cx="2880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No2. classroom building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59480" y="3143250"/>
            <a:ext cx="2880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No1. classroom building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10280" y="3994150"/>
            <a:ext cx="2880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No3. classroom building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3425" y="3327400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playground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10555" y="1515745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library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31000" y="2744470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 hall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24500" y="4747895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south gate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31390" y="274955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 gate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图片 14" descr="u=1844118977,2004715145&amp;fm=26&amp;gp=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0050" y="4997450"/>
            <a:ext cx="1997075" cy="1997075"/>
          </a:xfrm>
          <a:prstGeom prst="rect">
            <a:avLst/>
          </a:prstGeom>
        </p:spPr>
      </p:pic>
      <p:sp>
        <p:nvSpPr>
          <p:cNvPr id="43012" name="文本框 43011"/>
          <p:cNvSpPr txBox="1"/>
          <p:nvPr/>
        </p:nvSpPr>
        <p:spPr>
          <a:xfrm>
            <a:off x="5201920" y="193675"/>
            <a:ext cx="3969385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4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 school map</a:t>
            </a:r>
            <a:endParaRPr lang="en-US" altLang="zh-CN" sz="40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-0.037222 -0.033981 -0.155694 -0.108889 -0.180486 -0.192685 C -0.205278 -0.276481 -0.160903 -0.382222 -0.123958 -0.418796 C -0.087014 -0.455370 -0.021319 -0.384074 0.004306 -0.375370 C 0.029931 -0.366667 0.006875 -0.374537 0.004306 -0.375370 " pathEditMode="relative" ptsTypes="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32774" name="Picture 2" descr="D:\SYZX\图片\照片\0.png0"/>
          <p:cNvPicPr>
            <a:picLocks noChangeAspect="1"/>
          </p:cNvPicPr>
          <p:nvPr>
            <p:ph idx="1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555750" y="8890"/>
            <a:ext cx="6032500" cy="45256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5560" y="4534535"/>
            <a:ext cx="889698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What does it look like?/How does it look?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32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B: It looks ...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What do you often/usually do in the school hall?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32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B: We often/usually ... in the...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</a:pP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/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035" name="文本框 44034"/>
          <p:cNvSpPr txBox="1"/>
          <p:nvPr/>
        </p:nvSpPr>
        <p:spPr>
          <a:xfrm>
            <a:off x="3962400" y="-6350"/>
            <a:ext cx="3571875" cy="7620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 school hall</a:t>
            </a:r>
            <a:endParaRPr lang="en-US" altLang="zh-CN" sz="44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ldLvl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1505" name="图片 20494" descr="${UOK$`}`DS4(_AV9LRI`99"/>
          <p:cNvPicPr>
            <a:picLocks noChangeAspect="1"/>
          </p:cNvPicPr>
          <p:nvPr>
            <p:ph idx="1"/>
          </p:nvPr>
        </p:nvPicPr>
        <p:blipFill>
          <a:blip r:embed="rId1">
            <a:lum bright="29999" contrast="29999"/>
          </a:blip>
          <a:stretch>
            <a:fillRect/>
          </a:stretch>
        </p:blipFill>
        <p:spPr>
          <a:xfrm>
            <a:off x="-113030" y="15875"/>
            <a:ext cx="8392795" cy="697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94030" y="1231900"/>
            <a:ext cx="1737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2707005" y="1301115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sports hall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42740" y="1600200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dining hall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10280" y="2260600"/>
            <a:ext cx="2880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No2. classroom building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59480" y="3143250"/>
            <a:ext cx="2880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No1. classroom building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10280" y="3994150"/>
            <a:ext cx="2880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No3. classroom building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3425" y="3327400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playground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10555" y="1515745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library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31000" y="2744470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 hall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24500" y="4747895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south gate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31390" y="274955"/>
            <a:ext cx="1877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 gate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图片 14" descr="u=1844118977,2004715145&amp;fm=26&amp;gp=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6210" y="2094865"/>
            <a:ext cx="1381125" cy="1381125"/>
          </a:xfrm>
          <a:prstGeom prst="rect">
            <a:avLst/>
          </a:prstGeom>
        </p:spPr>
      </p:pic>
      <p:pic>
        <p:nvPicPr>
          <p:cNvPr id="17" name="图片 16" descr="723280_115211156396_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7410" y="15875"/>
            <a:ext cx="19050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-0.033125 -0.020926 -0.106944 -0.078889 -0.186944 -0.108704 C -0.266944 -0.138519 -0.347639 -0.199074 -0.400000 -0.149259 C -0.452361 -0.099444 -0.407153 0.091296 -0.448889 0.140556 C -0.490625 0.189815 -0.576736 0.105833 -0.608681 0.097130 C -0.640625 0.088426 -0.611875 0.096296 -0.608681 0.097130 " pathEditMode="relative" ptsTypes="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MEDIACOVER_FLAG" val="1"/>
  <p:tag name="KSO_WM_UNIT_MEDIACOVER_ICONSTATE" val="1"/>
</p:tagLst>
</file>

<file path=ppt/tags/tag2.xml><?xml version="1.0" encoding="utf-8"?>
<p:tagLst xmlns:p="http://schemas.openxmlformats.org/presentationml/2006/main">
  <p:tag name="KSO_WM_MEDIACOVER_FLAG" val="1"/>
  <p:tag name="KSO_WM_UNIT_MEDIACOVER_ICONSTATE" val="1"/>
</p:tagLst>
</file>

<file path=ppt/tags/tag3.xml><?xml version="1.0" encoding="utf-8"?>
<p:tagLst xmlns:p="http://schemas.openxmlformats.org/presentationml/2006/main">
  <p:tag name="KSO_WM_MEDIACOVER_FLAG" val="1"/>
  <p:tag name="KSO_WM_UNIT_MEDIACOVER_ICONSTAT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5038</Words>
  <Application>WPS 演示</Application>
  <PresentationFormat>宽屏</PresentationFormat>
  <Paragraphs>377</Paragraphs>
  <Slides>37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4" baseType="lpstr">
      <vt:lpstr>Arial</vt:lpstr>
      <vt:lpstr>宋体</vt:lpstr>
      <vt:lpstr>Wingdings</vt:lpstr>
      <vt:lpstr>Calibri</vt:lpstr>
      <vt:lpstr>Cambria</vt:lpstr>
      <vt:lpstr>Arial Black</vt:lpstr>
      <vt:lpstr>Times New Roman</vt:lpstr>
      <vt:lpstr>华文细黑</vt:lpstr>
      <vt:lpstr>微软雅黑</vt:lpstr>
      <vt:lpstr>Comic Sans MS</vt:lpstr>
      <vt:lpstr>Arial Unicode MS</vt:lpstr>
      <vt:lpstr>Century Gothic</vt:lpstr>
      <vt:lpstr>Segoe Print</vt:lpstr>
      <vt:lpstr>楷体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demon</dc:creator>
  <cp:lastModifiedBy>ASUS</cp:lastModifiedBy>
  <cp:revision>718</cp:revision>
  <dcterms:created xsi:type="dcterms:W3CDTF">2016-09-25T04:21:00Z</dcterms:created>
  <dcterms:modified xsi:type="dcterms:W3CDTF">2019-10-21T12:49:38Z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2052-11.1.0.9145</vt:lpwstr>
  </property>
</Properties>
</file>