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3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422"/>
    <p:restoredTop sz="94660"/>
  </p:normalViewPr>
  <p:slideViewPr>
    <p:cSldViewPr showGuides="1">
      <p:cViewPr varScale="1">
        <p:scale>
          <a:sx n="66" d="100"/>
          <a:sy n="66" d="100"/>
        </p:scale>
        <p:origin x="-150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</a:rPr>
            </a:fld>
            <a:endParaRPr lang="en-US" altLang="zh-CN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0" name="标题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endParaRPr lang="zh-CN" altLang="en-US" dirty="0"/>
          </a:p>
        </p:txBody>
      </p:sp>
      <p:pic>
        <p:nvPicPr>
          <p:cNvPr id="2051" name="内容占位符 3" descr="图片1.jpg"/>
          <p:cNvPicPr>
            <a:picLocks noGrp="1" noChangeAspect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0" y="0"/>
            <a:ext cx="9144000" cy="6858000"/>
          </a:xfrm>
          <a:ln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4" name="标题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endParaRPr lang="zh-CN" altLang="en-US" dirty="0"/>
          </a:p>
        </p:txBody>
      </p:sp>
      <p:pic>
        <p:nvPicPr>
          <p:cNvPr id="3075" name="内容占位符 3" descr="图片3.jpg"/>
          <p:cNvPicPr>
            <a:picLocks noGrp="1" noChangeAspect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4763" y="0"/>
            <a:ext cx="9139237" cy="6858000"/>
          </a:xfrm>
          <a:ln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标题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pPr eaLnBrk="1" hangingPunct="1"/>
            <a:endParaRPr lang="zh-CN" altLang="en-US" dirty="0"/>
          </a:p>
        </p:txBody>
      </p:sp>
      <p:pic>
        <p:nvPicPr>
          <p:cNvPr id="4099" name="内容占位符 3" descr="图片2.jpg"/>
          <p:cNvPicPr>
            <a:picLocks noGrp="1" noChangeAspect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>
          <a:xfrm>
            <a:off x="0" y="-3175"/>
            <a:ext cx="9144000" cy="6861175"/>
          </a:xfrm>
          <a:ln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2" name="图片 1" descr="图片4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88" y="0"/>
            <a:ext cx="9140825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146" name="图片 1" descr="图片5.jp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88" y="0"/>
            <a:ext cx="9140825" cy="68580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全屏显示(4:3)</PresentationFormat>
  <Paragraphs>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3" baseType="lpstr">
      <vt:lpstr>Arial</vt:lpstr>
      <vt:lpstr>宋体</vt:lpstr>
      <vt:lpstr>Wingdings</vt:lpstr>
      <vt:lpstr>Calibri</vt:lpstr>
      <vt:lpstr>微软雅黑</vt:lpstr>
      <vt:lpstr>Arial Unicode MS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yyyyyyy</dc:creator>
  <cp:lastModifiedBy>幸福说我太小</cp:lastModifiedBy>
  <cp:revision>7</cp:revision>
  <dcterms:created xsi:type="dcterms:W3CDTF">2012-11-11T12:19:08Z</dcterms:created>
  <dcterms:modified xsi:type="dcterms:W3CDTF">2022-11-04T02:08:26Z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ICV">
    <vt:lpwstr>DE3D744FC8FE4BA38F6EFC7E934F0350</vt:lpwstr>
  </property>
  <property fmtid="{D5CDD505-2E9C-101B-9397-08002B2CF9AE}" pid="4" name="KSOProductBuildVer">
    <vt:lpwstr>2052-11.1.0.12598</vt:lpwstr>
  </property>
</Properties>
</file>