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/>
    <p:restoredTop sz="94660"/>
  </p:normalViewPr>
  <p:slideViewPr>
    <p:cSldViewPr showGuides="1">
      <p:cViewPr varScale="1">
        <p:scale>
          <a:sx n="66" d="100"/>
          <a:sy n="6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pic>
        <p:nvPicPr>
          <p:cNvPr id="2051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pic>
        <p:nvPicPr>
          <p:cNvPr id="3075" name="内容占位符 3" descr="图片3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763" y="0"/>
            <a:ext cx="9139237" cy="6858000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pic>
        <p:nvPicPr>
          <p:cNvPr id="4099" name="内容占位符 3" descr="图片2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-3175"/>
            <a:ext cx="9144000" cy="6861175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1" descr="图片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1" descr="图片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yyyyyyy</dc:creator>
  <cp:lastModifiedBy>幸福说我太小</cp:lastModifiedBy>
  <cp:revision>7</cp:revision>
  <dcterms:created xsi:type="dcterms:W3CDTF">2012-11-11T12:19:08Z</dcterms:created>
  <dcterms:modified xsi:type="dcterms:W3CDTF">2022-11-04T02:08:26Z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DE3D744FC8FE4BA38F6EFC7E934F0350</vt:lpwstr>
  </property>
  <property fmtid="{D5CDD505-2E9C-101B-9397-08002B2CF9AE}" pid="4" name="KSOProductBuildVer">
    <vt:lpwstr>2052-11.1.0.12598</vt:lpwstr>
  </property>
</Properties>
</file>