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14"/>
  </p:handoutMasterIdLst>
  <p:sldIdLst>
    <p:sldId id="288" r:id="rId3"/>
    <p:sldId id="292" r:id="rId4"/>
    <p:sldId id="289" r:id="rId5"/>
    <p:sldId id="291" r:id="rId6"/>
    <p:sldId id="293" r:id="rId8"/>
    <p:sldId id="294" r:id="rId9"/>
    <p:sldId id="295" r:id="rId10"/>
    <p:sldId id="296" r:id="rId11"/>
    <p:sldId id="297" r:id="rId12"/>
    <p:sldId id="298" r:id="rId13"/>
  </p:sldIdLst>
  <p:sldSz cx="12192000" cy="6858000"/>
  <p:notesSz cx="6858000" cy="9144000"/>
  <p:embeddedFontLst>
    <p:embeddedFont>
      <p:font typeface="汉仪君黑-45简" panose="020B0604020202020204" charset="-122"/>
      <p:regular r:id="rId18"/>
    </p:embeddedFont>
    <p:embeddedFont>
      <p:font typeface="华文中宋" panose="02010600040101010101" charset="-122"/>
      <p:regular r:id="rId19"/>
    </p:embeddedFont>
  </p:embeddedFontLst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4DEC4"/>
    <a:srgbClr val="C8242B"/>
    <a:srgbClr val="F8CA98"/>
    <a:srgbClr val="F2A448"/>
    <a:srgbClr val="F9EAE3"/>
    <a:srgbClr val="DB4836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25"/>
        <p:guide pos="3839"/>
        <p:guide orient="horz" pos="335"/>
        <p:guide pos="330"/>
        <p:guide pos="7358"/>
        <p:guide orient="horz" pos="3757"/>
        <p:guide orient="horz" pos="3978"/>
        <p:guide orient="horz" pos="778"/>
        <p:guide orient="horz" pos="65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90000" cy="90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53.xml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汉仪君黑-45简" panose="020B0604020202020204" charset="-122"/>
              </a:rPr>
            </a:fld>
            <a:endParaRPr lang="zh-CN" altLang="en-US">
              <a:cs typeface="汉仪君黑-45简" panose="020B0604020202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汉仪君黑-45简" panose="020B0604020202020204" charset="-122"/>
              </a:rPr>
            </a:fld>
            <a:endParaRPr lang="zh-CN" altLang="en-US">
              <a:cs typeface="汉仪君黑-45简" panose="020B0604020202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君黑-45简" panose="020B0604020202020204" charset="-122"/>
        <a:ea typeface="汉仪君黑-45简" panose="020B0604020202020204" charset="-122"/>
        <a:cs typeface="汉仪君黑-45简" panose="020B060402020202020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君黑-45简" panose="020B0604020202020204" charset="-122"/>
        <a:ea typeface="汉仪君黑-45简" panose="020B0604020202020204" charset="-122"/>
        <a:cs typeface="汉仪君黑-45简" panose="020B060402020202020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君黑-45简" panose="020B0604020202020204" charset="-122"/>
        <a:ea typeface="汉仪君黑-45简" panose="020B0604020202020204" charset="-122"/>
        <a:cs typeface="汉仪君黑-45简" panose="020B060402020202020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君黑-45简" panose="020B0604020202020204" charset="-122"/>
        <a:ea typeface="汉仪君黑-45简" panose="020B0604020202020204" charset="-122"/>
        <a:cs typeface="汉仪君黑-45简" panose="020B060402020202020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君黑-45简" panose="020B0604020202020204" charset="-122"/>
        <a:ea typeface="汉仪君黑-45简" panose="020B0604020202020204" charset="-122"/>
        <a:cs typeface="汉仪君黑-45简" panose="020B060402020202020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ayer 1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t="5084" b="2350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  <a:noFill/>
        </p:spPr>
      </p:pic>
      <p:sp>
        <p:nvSpPr>
          <p:cNvPr id="5" name="矩形 4"/>
          <p:cNvSpPr/>
          <p:nvPr userDrawn="1"/>
        </p:nvSpPr>
        <p:spPr>
          <a:xfrm>
            <a:off x="-952" y="318"/>
            <a:ext cx="12192635" cy="6857365"/>
          </a:xfrm>
          <a:prstGeom prst="rect">
            <a:avLst/>
          </a:prstGeom>
          <a:gradFill>
            <a:gsLst>
              <a:gs pos="20000">
                <a:schemeClr val="bg1">
                  <a:alpha val="15000"/>
                </a:schemeClr>
              </a:gs>
              <a:gs pos="10000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君黑-45简" panose="020B0604020202020204" charset="-122"/>
            </a:endParaRPr>
          </a:p>
        </p:txBody>
      </p:sp>
      <p:pic>
        <p:nvPicPr>
          <p:cNvPr id="45" name="图片 44" descr="资源 8"/>
          <p:cNvPicPr>
            <a:picLocks noChangeAspect="1"/>
          </p:cNvPicPr>
          <p:nvPr userDrawn="1"/>
        </p:nvPicPr>
        <p:blipFill>
          <a:blip r:embed="rId3">
            <a:alphaModFix amt="6000"/>
          </a:blip>
          <a:srcRect l="29063" t="37806" r="3159"/>
          <a:stretch>
            <a:fillRect/>
          </a:stretch>
        </p:blipFill>
        <p:spPr>
          <a:xfrm rot="420000" flipV="1">
            <a:off x="-366841" y="2334961"/>
            <a:ext cx="12744604" cy="524073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070" h="8253">
                <a:moveTo>
                  <a:pt x="1013" y="0"/>
                </a:moveTo>
                <a:lnTo>
                  <a:pt x="20070" y="2340"/>
                </a:lnTo>
                <a:lnTo>
                  <a:pt x="19344" y="8253"/>
                </a:lnTo>
                <a:lnTo>
                  <a:pt x="0" y="8253"/>
                </a:lnTo>
                <a:lnTo>
                  <a:pt x="1013" y="0"/>
                </a:lnTo>
                <a:close/>
              </a:path>
            </a:pathLst>
          </a:custGeom>
        </p:spPr>
      </p:pic>
      <p:pic>
        <p:nvPicPr>
          <p:cNvPr id="11" name="图片 10" descr="资源 1"/>
          <p:cNvPicPr>
            <a:picLocks noChangeAspect="1"/>
          </p:cNvPicPr>
          <p:nvPr userDrawn="1"/>
        </p:nvPicPr>
        <p:blipFill>
          <a:blip r:embed="rId4">
            <a:alphaModFix amt="20000"/>
          </a:blip>
          <a:srcRect r="36109"/>
          <a:stretch>
            <a:fillRect/>
          </a:stretch>
        </p:blipFill>
        <p:spPr>
          <a:xfrm>
            <a:off x="5086350" y="4686300"/>
            <a:ext cx="7105650" cy="2171700"/>
          </a:xfrm>
          <a:prstGeom prst="rect">
            <a:avLst/>
          </a:prstGeom>
        </p:spPr>
      </p:pic>
      <p:pic>
        <p:nvPicPr>
          <p:cNvPr id="9" name="图片 8" descr="资源 8"/>
          <p:cNvPicPr>
            <a:picLocks noChangeAspect="1"/>
          </p:cNvPicPr>
          <p:nvPr userDrawn="1"/>
        </p:nvPicPr>
        <p:blipFill>
          <a:blip r:embed="rId3"/>
          <a:srcRect r="44294" b="32975"/>
          <a:stretch>
            <a:fillRect/>
          </a:stretch>
        </p:blipFill>
        <p:spPr>
          <a:xfrm rot="1320000" flipV="1">
            <a:off x="4106422" y="-1123981"/>
            <a:ext cx="9499167" cy="570060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59" h="8977">
                <a:moveTo>
                  <a:pt x="0" y="0"/>
                </a:moveTo>
                <a:lnTo>
                  <a:pt x="14959" y="0"/>
                </a:lnTo>
                <a:lnTo>
                  <a:pt x="11332" y="8977"/>
                </a:lnTo>
                <a:lnTo>
                  <a:pt x="0" y="4399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0" name="组合 9"/>
          <p:cNvGrpSpPr/>
          <p:nvPr userDrawn="1"/>
        </p:nvGrpSpPr>
        <p:grpSpPr>
          <a:xfrm>
            <a:off x="605790" y="508635"/>
            <a:ext cx="2406650" cy="1052830"/>
            <a:chOff x="954" y="801"/>
            <a:chExt cx="3790" cy="1658"/>
          </a:xfrm>
        </p:grpSpPr>
        <p:sp>
          <p:nvSpPr>
            <p:cNvPr id="48" name="Freeform 5"/>
            <p:cNvSpPr/>
            <p:nvPr/>
          </p:nvSpPr>
          <p:spPr bwMode="auto">
            <a:xfrm>
              <a:off x="3840" y="1734"/>
              <a:ext cx="904" cy="596"/>
            </a:xfrm>
            <a:custGeom>
              <a:avLst/>
              <a:gdLst>
                <a:gd name="T0" fmla="*/ 470 w 492"/>
                <a:gd name="T1" fmla="*/ 225 h 324"/>
                <a:gd name="T2" fmla="*/ 440 w 492"/>
                <a:gd name="T3" fmla="*/ 227 h 324"/>
                <a:gd name="T4" fmla="*/ 407 w 492"/>
                <a:gd name="T5" fmla="*/ 226 h 324"/>
                <a:gd name="T6" fmla="*/ 375 w 492"/>
                <a:gd name="T7" fmla="*/ 216 h 324"/>
                <a:gd name="T8" fmla="*/ 386 w 492"/>
                <a:gd name="T9" fmla="*/ 209 h 324"/>
                <a:gd name="T10" fmla="*/ 395 w 492"/>
                <a:gd name="T11" fmla="*/ 200 h 324"/>
                <a:gd name="T12" fmla="*/ 406 w 492"/>
                <a:gd name="T13" fmla="*/ 192 h 324"/>
                <a:gd name="T14" fmla="*/ 420 w 492"/>
                <a:gd name="T15" fmla="*/ 178 h 324"/>
                <a:gd name="T16" fmla="*/ 430 w 492"/>
                <a:gd name="T17" fmla="*/ 158 h 324"/>
                <a:gd name="T18" fmla="*/ 443 w 492"/>
                <a:gd name="T19" fmla="*/ 130 h 324"/>
                <a:gd name="T20" fmla="*/ 452 w 492"/>
                <a:gd name="T21" fmla="*/ 103 h 324"/>
                <a:gd name="T22" fmla="*/ 452 w 492"/>
                <a:gd name="T23" fmla="*/ 73 h 324"/>
                <a:gd name="T24" fmla="*/ 451 w 492"/>
                <a:gd name="T25" fmla="*/ 46 h 324"/>
                <a:gd name="T26" fmla="*/ 440 w 492"/>
                <a:gd name="T27" fmla="*/ 20 h 324"/>
                <a:gd name="T28" fmla="*/ 426 w 492"/>
                <a:gd name="T29" fmla="*/ 4 h 324"/>
                <a:gd name="T30" fmla="*/ 409 w 492"/>
                <a:gd name="T31" fmla="*/ 0 h 324"/>
                <a:gd name="T32" fmla="*/ 400 w 492"/>
                <a:gd name="T33" fmla="*/ 24 h 324"/>
                <a:gd name="T34" fmla="*/ 393 w 492"/>
                <a:gd name="T35" fmla="*/ 51 h 324"/>
                <a:gd name="T36" fmla="*/ 388 w 492"/>
                <a:gd name="T37" fmla="*/ 68 h 324"/>
                <a:gd name="T38" fmla="*/ 381 w 492"/>
                <a:gd name="T39" fmla="*/ 85 h 324"/>
                <a:gd name="T40" fmla="*/ 367 w 492"/>
                <a:gd name="T41" fmla="*/ 105 h 324"/>
                <a:gd name="T42" fmla="*/ 353 w 492"/>
                <a:gd name="T43" fmla="*/ 119 h 324"/>
                <a:gd name="T44" fmla="*/ 337 w 492"/>
                <a:gd name="T45" fmla="*/ 133 h 324"/>
                <a:gd name="T46" fmla="*/ 325 w 492"/>
                <a:gd name="T47" fmla="*/ 143 h 324"/>
                <a:gd name="T48" fmla="*/ 313 w 492"/>
                <a:gd name="T49" fmla="*/ 153 h 324"/>
                <a:gd name="T50" fmla="*/ 300 w 492"/>
                <a:gd name="T51" fmla="*/ 163 h 324"/>
                <a:gd name="T52" fmla="*/ 290 w 492"/>
                <a:gd name="T53" fmla="*/ 169 h 324"/>
                <a:gd name="T54" fmla="*/ 274 w 492"/>
                <a:gd name="T55" fmla="*/ 180 h 324"/>
                <a:gd name="T56" fmla="*/ 256 w 492"/>
                <a:gd name="T57" fmla="*/ 189 h 324"/>
                <a:gd name="T58" fmla="*/ 243 w 492"/>
                <a:gd name="T59" fmla="*/ 192 h 324"/>
                <a:gd name="T60" fmla="*/ 220 w 492"/>
                <a:gd name="T61" fmla="*/ 187 h 324"/>
                <a:gd name="T62" fmla="*/ 200 w 492"/>
                <a:gd name="T63" fmla="*/ 183 h 324"/>
                <a:gd name="T64" fmla="*/ 177 w 492"/>
                <a:gd name="T65" fmla="*/ 197 h 324"/>
                <a:gd name="T66" fmla="*/ 173 w 492"/>
                <a:gd name="T67" fmla="*/ 221 h 324"/>
                <a:gd name="T68" fmla="*/ 184 w 492"/>
                <a:gd name="T69" fmla="*/ 219 h 324"/>
                <a:gd name="T70" fmla="*/ 206 w 492"/>
                <a:gd name="T71" fmla="*/ 225 h 324"/>
                <a:gd name="T72" fmla="*/ 206 w 492"/>
                <a:gd name="T73" fmla="*/ 230 h 324"/>
                <a:gd name="T74" fmla="*/ 187 w 492"/>
                <a:gd name="T75" fmla="*/ 239 h 324"/>
                <a:gd name="T76" fmla="*/ 136 w 492"/>
                <a:gd name="T77" fmla="*/ 257 h 324"/>
                <a:gd name="T78" fmla="*/ 95 w 492"/>
                <a:gd name="T79" fmla="*/ 262 h 324"/>
                <a:gd name="T80" fmla="*/ 51 w 492"/>
                <a:gd name="T81" fmla="*/ 258 h 324"/>
                <a:gd name="T82" fmla="*/ 8 w 492"/>
                <a:gd name="T83" fmla="*/ 248 h 324"/>
                <a:gd name="T84" fmla="*/ 3 w 492"/>
                <a:gd name="T85" fmla="*/ 271 h 324"/>
                <a:gd name="T86" fmla="*/ 33 w 492"/>
                <a:gd name="T87" fmla="*/ 293 h 324"/>
                <a:gd name="T88" fmla="*/ 70 w 492"/>
                <a:gd name="T89" fmla="*/ 294 h 324"/>
                <a:gd name="T90" fmla="*/ 98 w 492"/>
                <a:gd name="T91" fmla="*/ 289 h 324"/>
                <a:gd name="T92" fmla="*/ 152 w 492"/>
                <a:gd name="T93" fmla="*/ 292 h 324"/>
                <a:gd name="T94" fmla="*/ 200 w 492"/>
                <a:gd name="T95" fmla="*/ 293 h 324"/>
                <a:gd name="T96" fmla="*/ 233 w 492"/>
                <a:gd name="T97" fmla="*/ 290 h 324"/>
                <a:gd name="T98" fmla="*/ 257 w 492"/>
                <a:gd name="T99" fmla="*/ 290 h 324"/>
                <a:gd name="T100" fmla="*/ 277 w 492"/>
                <a:gd name="T101" fmla="*/ 285 h 324"/>
                <a:gd name="T102" fmla="*/ 309 w 492"/>
                <a:gd name="T103" fmla="*/ 272 h 324"/>
                <a:gd name="T104" fmla="*/ 340 w 492"/>
                <a:gd name="T105" fmla="*/ 286 h 324"/>
                <a:gd name="T106" fmla="*/ 360 w 492"/>
                <a:gd name="T107" fmla="*/ 323 h 324"/>
                <a:gd name="T108" fmla="*/ 384 w 492"/>
                <a:gd name="T109" fmla="*/ 313 h 324"/>
                <a:gd name="T110" fmla="*/ 397 w 492"/>
                <a:gd name="T111" fmla="*/ 310 h 324"/>
                <a:gd name="T112" fmla="*/ 417 w 492"/>
                <a:gd name="T113" fmla="*/ 299 h 324"/>
                <a:gd name="T114" fmla="*/ 442 w 492"/>
                <a:gd name="T115" fmla="*/ 289 h 324"/>
                <a:gd name="T116" fmla="*/ 465 w 492"/>
                <a:gd name="T117" fmla="*/ 276 h 324"/>
                <a:gd name="T118" fmla="*/ 486 w 492"/>
                <a:gd name="T119" fmla="*/ 252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2" h="324">
                  <a:moveTo>
                    <a:pt x="490" y="237"/>
                  </a:moveTo>
                  <a:cubicBezTo>
                    <a:pt x="490" y="237"/>
                    <a:pt x="490" y="236"/>
                    <a:pt x="490" y="236"/>
                  </a:cubicBezTo>
                  <a:cubicBezTo>
                    <a:pt x="490" y="235"/>
                    <a:pt x="490" y="235"/>
                    <a:pt x="489" y="235"/>
                  </a:cubicBezTo>
                  <a:cubicBezTo>
                    <a:pt x="489" y="235"/>
                    <a:pt x="489" y="234"/>
                    <a:pt x="489" y="234"/>
                  </a:cubicBezTo>
                  <a:cubicBezTo>
                    <a:pt x="488" y="232"/>
                    <a:pt x="486" y="231"/>
                    <a:pt x="485" y="230"/>
                  </a:cubicBezTo>
                  <a:cubicBezTo>
                    <a:pt x="485" y="230"/>
                    <a:pt x="484" y="230"/>
                    <a:pt x="484" y="229"/>
                  </a:cubicBezTo>
                  <a:cubicBezTo>
                    <a:pt x="483" y="229"/>
                    <a:pt x="482" y="228"/>
                    <a:pt x="481" y="228"/>
                  </a:cubicBezTo>
                  <a:cubicBezTo>
                    <a:pt x="480" y="228"/>
                    <a:pt x="480" y="227"/>
                    <a:pt x="479" y="227"/>
                  </a:cubicBezTo>
                  <a:cubicBezTo>
                    <a:pt x="478" y="227"/>
                    <a:pt x="476" y="226"/>
                    <a:pt x="474" y="226"/>
                  </a:cubicBezTo>
                  <a:cubicBezTo>
                    <a:pt x="474" y="226"/>
                    <a:pt x="473" y="226"/>
                    <a:pt x="473" y="226"/>
                  </a:cubicBezTo>
                  <a:cubicBezTo>
                    <a:pt x="472" y="226"/>
                    <a:pt x="471" y="225"/>
                    <a:pt x="470" y="225"/>
                  </a:cubicBezTo>
                  <a:cubicBezTo>
                    <a:pt x="470" y="225"/>
                    <a:pt x="469" y="225"/>
                    <a:pt x="468" y="225"/>
                  </a:cubicBezTo>
                  <a:cubicBezTo>
                    <a:pt x="468" y="225"/>
                    <a:pt x="467" y="225"/>
                    <a:pt x="467" y="225"/>
                  </a:cubicBezTo>
                  <a:cubicBezTo>
                    <a:pt x="464" y="225"/>
                    <a:pt x="460" y="225"/>
                    <a:pt x="457" y="225"/>
                  </a:cubicBezTo>
                  <a:cubicBezTo>
                    <a:pt x="457" y="225"/>
                    <a:pt x="456" y="225"/>
                    <a:pt x="456" y="225"/>
                  </a:cubicBezTo>
                  <a:cubicBezTo>
                    <a:pt x="454" y="226"/>
                    <a:pt x="452" y="226"/>
                    <a:pt x="450" y="226"/>
                  </a:cubicBezTo>
                  <a:cubicBezTo>
                    <a:pt x="449" y="226"/>
                    <a:pt x="449" y="226"/>
                    <a:pt x="448" y="226"/>
                  </a:cubicBezTo>
                  <a:cubicBezTo>
                    <a:pt x="447" y="226"/>
                    <a:pt x="447" y="226"/>
                    <a:pt x="447" y="226"/>
                  </a:cubicBezTo>
                  <a:cubicBezTo>
                    <a:pt x="446" y="226"/>
                    <a:pt x="446" y="226"/>
                    <a:pt x="445" y="226"/>
                  </a:cubicBezTo>
                  <a:cubicBezTo>
                    <a:pt x="445" y="226"/>
                    <a:pt x="445" y="226"/>
                    <a:pt x="444" y="226"/>
                  </a:cubicBezTo>
                  <a:cubicBezTo>
                    <a:pt x="444" y="227"/>
                    <a:pt x="443" y="227"/>
                    <a:pt x="443" y="227"/>
                  </a:cubicBezTo>
                  <a:cubicBezTo>
                    <a:pt x="442" y="227"/>
                    <a:pt x="441" y="227"/>
                    <a:pt x="440" y="227"/>
                  </a:cubicBezTo>
                  <a:cubicBezTo>
                    <a:pt x="439" y="227"/>
                    <a:pt x="438" y="227"/>
                    <a:pt x="436" y="227"/>
                  </a:cubicBezTo>
                  <a:cubicBezTo>
                    <a:pt x="436" y="227"/>
                    <a:pt x="435" y="227"/>
                    <a:pt x="435" y="227"/>
                  </a:cubicBezTo>
                  <a:cubicBezTo>
                    <a:pt x="434" y="227"/>
                    <a:pt x="433" y="227"/>
                    <a:pt x="432" y="227"/>
                  </a:cubicBezTo>
                  <a:cubicBezTo>
                    <a:pt x="429" y="227"/>
                    <a:pt x="427" y="227"/>
                    <a:pt x="424" y="227"/>
                  </a:cubicBezTo>
                  <a:cubicBezTo>
                    <a:pt x="422" y="227"/>
                    <a:pt x="421" y="227"/>
                    <a:pt x="420" y="227"/>
                  </a:cubicBezTo>
                  <a:cubicBezTo>
                    <a:pt x="419" y="227"/>
                    <a:pt x="419" y="227"/>
                    <a:pt x="419" y="227"/>
                  </a:cubicBezTo>
                  <a:cubicBezTo>
                    <a:pt x="418" y="227"/>
                    <a:pt x="418" y="227"/>
                    <a:pt x="417" y="227"/>
                  </a:cubicBezTo>
                  <a:cubicBezTo>
                    <a:pt x="417" y="227"/>
                    <a:pt x="416" y="227"/>
                    <a:pt x="415" y="227"/>
                  </a:cubicBezTo>
                  <a:cubicBezTo>
                    <a:pt x="414" y="226"/>
                    <a:pt x="413" y="226"/>
                    <a:pt x="412" y="226"/>
                  </a:cubicBezTo>
                  <a:cubicBezTo>
                    <a:pt x="412" y="226"/>
                    <a:pt x="411" y="226"/>
                    <a:pt x="411" y="226"/>
                  </a:cubicBezTo>
                  <a:cubicBezTo>
                    <a:pt x="410" y="226"/>
                    <a:pt x="409" y="226"/>
                    <a:pt x="407" y="226"/>
                  </a:cubicBezTo>
                  <a:cubicBezTo>
                    <a:pt x="407" y="226"/>
                    <a:pt x="406" y="226"/>
                    <a:pt x="405" y="226"/>
                  </a:cubicBezTo>
                  <a:cubicBezTo>
                    <a:pt x="404" y="226"/>
                    <a:pt x="403" y="226"/>
                    <a:pt x="403" y="226"/>
                  </a:cubicBezTo>
                  <a:cubicBezTo>
                    <a:pt x="401" y="225"/>
                    <a:pt x="400" y="225"/>
                    <a:pt x="398" y="225"/>
                  </a:cubicBezTo>
                  <a:cubicBezTo>
                    <a:pt x="397" y="225"/>
                    <a:pt x="396" y="225"/>
                    <a:pt x="395" y="225"/>
                  </a:cubicBezTo>
                  <a:cubicBezTo>
                    <a:pt x="395" y="224"/>
                    <a:pt x="394" y="224"/>
                    <a:pt x="393" y="224"/>
                  </a:cubicBezTo>
                  <a:cubicBezTo>
                    <a:pt x="393" y="224"/>
                    <a:pt x="392" y="224"/>
                    <a:pt x="392" y="224"/>
                  </a:cubicBezTo>
                  <a:cubicBezTo>
                    <a:pt x="390" y="224"/>
                    <a:pt x="388" y="223"/>
                    <a:pt x="387" y="223"/>
                  </a:cubicBezTo>
                  <a:cubicBezTo>
                    <a:pt x="382" y="221"/>
                    <a:pt x="378" y="219"/>
                    <a:pt x="375" y="217"/>
                  </a:cubicBezTo>
                  <a:cubicBezTo>
                    <a:pt x="375" y="217"/>
                    <a:pt x="375" y="217"/>
                    <a:pt x="374" y="217"/>
                  </a:cubicBezTo>
                  <a:cubicBezTo>
                    <a:pt x="374" y="217"/>
                    <a:pt x="374" y="217"/>
                    <a:pt x="375" y="217"/>
                  </a:cubicBezTo>
                  <a:cubicBezTo>
                    <a:pt x="375" y="216"/>
                    <a:pt x="375" y="216"/>
                    <a:pt x="375" y="216"/>
                  </a:cubicBezTo>
                  <a:cubicBezTo>
                    <a:pt x="376" y="216"/>
                    <a:pt x="376" y="216"/>
                    <a:pt x="376" y="216"/>
                  </a:cubicBezTo>
                  <a:cubicBezTo>
                    <a:pt x="377" y="216"/>
                    <a:pt x="377" y="216"/>
                    <a:pt x="377" y="215"/>
                  </a:cubicBezTo>
                  <a:cubicBezTo>
                    <a:pt x="378" y="215"/>
                    <a:pt x="378" y="215"/>
                    <a:pt x="379" y="215"/>
                  </a:cubicBezTo>
                  <a:cubicBezTo>
                    <a:pt x="380" y="214"/>
                    <a:pt x="380" y="214"/>
                    <a:pt x="381" y="213"/>
                  </a:cubicBezTo>
                  <a:cubicBezTo>
                    <a:pt x="382" y="213"/>
                    <a:pt x="382" y="213"/>
                    <a:pt x="382" y="213"/>
                  </a:cubicBezTo>
                  <a:cubicBezTo>
                    <a:pt x="382" y="213"/>
                    <a:pt x="382" y="212"/>
                    <a:pt x="383" y="212"/>
                  </a:cubicBezTo>
                  <a:cubicBezTo>
                    <a:pt x="383" y="212"/>
                    <a:pt x="383" y="212"/>
                    <a:pt x="383" y="212"/>
                  </a:cubicBezTo>
                  <a:cubicBezTo>
                    <a:pt x="383" y="212"/>
                    <a:pt x="384" y="212"/>
                    <a:pt x="384" y="211"/>
                  </a:cubicBezTo>
                  <a:cubicBezTo>
                    <a:pt x="384" y="211"/>
                    <a:pt x="384" y="211"/>
                    <a:pt x="385" y="211"/>
                  </a:cubicBezTo>
                  <a:cubicBezTo>
                    <a:pt x="385" y="211"/>
                    <a:pt x="385" y="211"/>
                    <a:pt x="385" y="210"/>
                  </a:cubicBezTo>
                  <a:cubicBezTo>
                    <a:pt x="386" y="210"/>
                    <a:pt x="386" y="210"/>
                    <a:pt x="386" y="209"/>
                  </a:cubicBezTo>
                  <a:cubicBezTo>
                    <a:pt x="387" y="209"/>
                    <a:pt x="387" y="209"/>
                    <a:pt x="387" y="209"/>
                  </a:cubicBezTo>
                  <a:cubicBezTo>
                    <a:pt x="387" y="209"/>
                    <a:pt x="387" y="209"/>
                    <a:pt x="387" y="209"/>
                  </a:cubicBezTo>
                  <a:cubicBezTo>
                    <a:pt x="387" y="209"/>
                    <a:pt x="388" y="208"/>
                    <a:pt x="388" y="208"/>
                  </a:cubicBezTo>
                  <a:cubicBezTo>
                    <a:pt x="388" y="208"/>
                    <a:pt x="388" y="208"/>
                    <a:pt x="388" y="208"/>
                  </a:cubicBezTo>
                  <a:cubicBezTo>
                    <a:pt x="389" y="207"/>
                    <a:pt x="389" y="207"/>
                    <a:pt x="389" y="207"/>
                  </a:cubicBezTo>
                  <a:cubicBezTo>
                    <a:pt x="390" y="206"/>
                    <a:pt x="390" y="206"/>
                    <a:pt x="390" y="206"/>
                  </a:cubicBezTo>
                  <a:cubicBezTo>
                    <a:pt x="391" y="206"/>
                    <a:pt x="391" y="205"/>
                    <a:pt x="391" y="205"/>
                  </a:cubicBezTo>
                  <a:cubicBezTo>
                    <a:pt x="391" y="205"/>
                    <a:pt x="391" y="205"/>
                    <a:pt x="392" y="204"/>
                  </a:cubicBezTo>
                  <a:cubicBezTo>
                    <a:pt x="392" y="204"/>
                    <a:pt x="393" y="203"/>
                    <a:pt x="394" y="202"/>
                  </a:cubicBezTo>
                  <a:cubicBezTo>
                    <a:pt x="394" y="201"/>
                    <a:pt x="394" y="201"/>
                    <a:pt x="395" y="201"/>
                  </a:cubicBezTo>
                  <a:cubicBezTo>
                    <a:pt x="395" y="200"/>
                    <a:pt x="395" y="200"/>
                    <a:pt x="395" y="200"/>
                  </a:cubicBezTo>
                  <a:cubicBezTo>
                    <a:pt x="396" y="199"/>
                    <a:pt x="396" y="199"/>
                    <a:pt x="396" y="198"/>
                  </a:cubicBezTo>
                  <a:cubicBezTo>
                    <a:pt x="396" y="198"/>
                    <a:pt x="397" y="197"/>
                    <a:pt x="397" y="197"/>
                  </a:cubicBezTo>
                  <a:cubicBezTo>
                    <a:pt x="397" y="197"/>
                    <a:pt x="397" y="196"/>
                    <a:pt x="397" y="196"/>
                  </a:cubicBezTo>
                  <a:cubicBezTo>
                    <a:pt x="397" y="196"/>
                    <a:pt x="397" y="196"/>
                    <a:pt x="397" y="196"/>
                  </a:cubicBezTo>
                  <a:cubicBezTo>
                    <a:pt x="397" y="196"/>
                    <a:pt x="397" y="195"/>
                    <a:pt x="398" y="195"/>
                  </a:cubicBezTo>
                  <a:cubicBezTo>
                    <a:pt x="398" y="195"/>
                    <a:pt x="398" y="195"/>
                    <a:pt x="398" y="195"/>
                  </a:cubicBezTo>
                  <a:cubicBezTo>
                    <a:pt x="398" y="195"/>
                    <a:pt x="398" y="194"/>
                    <a:pt x="398" y="194"/>
                  </a:cubicBezTo>
                  <a:cubicBezTo>
                    <a:pt x="399" y="194"/>
                    <a:pt x="400" y="194"/>
                    <a:pt x="401" y="194"/>
                  </a:cubicBezTo>
                  <a:cubicBezTo>
                    <a:pt x="401" y="194"/>
                    <a:pt x="402" y="194"/>
                    <a:pt x="402" y="193"/>
                  </a:cubicBezTo>
                  <a:cubicBezTo>
                    <a:pt x="403" y="193"/>
                    <a:pt x="403" y="193"/>
                    <a:pt x="404" y="193"/>
                  </a:cubicBezTo>
                  <a:cubicBezTo>
                    <a:pt x="405" y="193"/>
                    <a:pt x="405" y="192"/>
                    <a:pt x="406" y="192"/>
                  </a:cubicBezTo>
                  <a:cubicBezTo>
                    <a:pt x="406" y="192"/>
                    <a:pt x="407" y="192"/>
                    <a:pt x="407" y="192"/>
                  </a:cubicBezTo>
                  <a:cubicBezTo>
                    <a:pt x="407" y="191"/>
                    <a:pt x="407" y="191"/>
                    <a:pt x="408" y="191"/>
                  </a:cubicBezTo>
                  <a:cubicBezTo>
                    <a:pt x="409" y="190"/>
                    <a:pt x="409" y="189"/>
                    <a:pt x="410" y="188"/>
                  </a:cubicBezTo>
                  <a:cubicBezTo>
                    <a:pt x="411" y="188"/>
                    <a:pt x="411" y="188"/>
                    <a:pt x="411" y="188"/>
                  </a:cubicBezTo>
                  <a:cubicBezTo>
                    <a:pt x="412" y="186"/>
                    <a:pt x="413" y="185"/>
                    <a:pt x="414" y="183"/>
                  </a:cubicBezTo>
                  <a:cubicBezTo>
                    <a:pt x="414" y="183"/>
                    <a:pt x="414" y="183"/>
                    <a:pt x="414" y="183"/>
                  </a:cubicBezTo>
                  <a:cubicBezTo>
                    <a:pt x="414" y="182"/>
                    <a:pt x="415" y="181"/>
                    <a:pt x="415" y="180"/>
                  </a:cubicBezTo>
                  <a:cubicBezTo>
                    <a:pt x="416" y="180"/>
                    <a:pt x="416" y="180"/>
                    <a:pt x="417" y="180"/>
                  </a:cubicBezTo>
                  <a:cubicBezTo>
                    <a:pt x="417" y="179"/>
                    <a:pt x="417" y="179"/>
                    <a:pt x="418" y="179"/>
                  </a:cubicBezTo>
                  <a:cubicBezTo>
                    <a:pt x="418" y="179"/>
                    <a:pt x="419" y="179"/>
                    <a:pt x="420" y="178"/>
                  </a:cubicBezTo>
                  <a:cubicBezTo>
                    <a:pt x="420" y="178"/>
                    <a:pt x="420" y="178"/>
                    <a:pt x="420" y="178"/>
                  </a:cubicBezTo>
                  <a:cubicBezTo>
                    <a:pt x="420" y="178"/>
                    <a:pt x="420" y="178"/>
                    <a:pt x="420" y="178"/>
                  </a:cubicBezTo>
                  <a:cubicBezTo>
                    <a:pt x="421" y="178"/>
                    <a:pt x="421" y="178"/>
                    <a:pt x="421" y="178"/>
                  </a:cubicBezTo>
                  <a:cubicBezTo>
                    <a:pt x="421" y="177"/>
                    <a:pt x="422" y="177"/>
                    <a:pt x="422" y="176"/>
                  </a:cubicBezTo>
                  <a:cubicBezTo>
                    <a:pt x="424" y="175"/>
                    <a:pt x="425" y="174"/>
                    <a:pt x="426" y="173"/>
                  </a:cubicBezTo>
                  <a:cubicBezTo>
                    <a:pt x="427" y="172"/>
                    <a:pt x="427" y="171"/>
                    <a:pt x="428" y="170"/>
                  </a:cubicBezTo>
                  <a:cubicBezTo>
                    <a:pt x="428" y="170"/>
                    <a:pt x="428" y="170"/>
                    <a:pt x="428" y="169"/>
                  </a:cubicBezTo>
                  <a:cubicBezTo>
                    <a:pt x="428" y="169"/>
                    <a:pt x="428" y="169"/>
                    <a:pt x="428" y="169"/>
                  </a:cubicBezTo>
                  <a:cubicBezTo>
                    <a:pt x="429" y="168"/>
                    <a:pt x="429" y="167"/>
                    <a:pt x="429" y="167"/>
                  </a:cubicBezTo>
                  <a:cubicBezTo>
                    <a:pt x="430" y="166"/>
                    <a:pt x="430" y="164"/>
                    <a:pt x="430" y="163"/>
                  </a:cubicBezTo>
                  <a:cubicBezTo>
                    <a:pt x="430" y="162"/>
                    <a:pt x="430" y="161"/>
                    <a:pt x="430" y="160"/>
                  </a:cubicBezTo>
                  <a:cubicBezTo>
                    <a:pt x="430" y="160"/>
                    <a:pt x="430" y="159"/>
                    <a:pt x="430" y="158"/>
                  </a:cubicBezTo>
                  <a:cubicBezTo>
                    <a:pt x="430" y="157"/>
                    <a:pt x="430" y="157"/>
                    <a:pt x="430" y="157"/>
                  </a:cubicBezTo>
                  <a:cubicBezTo>
                    <a:pt x="432" y="156"/>
                    <a:pt x="433" y="154"/>
                    <a:pt x="435" y="153"/>
                  </a:cubicBezTo>
                  <a:cubicBezTo>
                    <a:pt x="435" y="152"/>
                    <a:pt x="435" y="152"/>
                    <a:pt x="435" y="152"/>
                  </a:cubicBezTo>
                  <a:cubicBezTo>
                    <a:pt x="436" y="151"/>
                    <a:pt x="437" y="150"/>
                    <a:pt x="437" y="148"/>
                  </a:cubicBezTo>
                  <a:cubicBezTo>
                    <a:pt x="438" y="148"/>
                    <a:pt x="438" y="148"/>
                    <a:pt x="438" y="147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7"/>
                    <a:pt x="439" y="146"/>
                    <a:pt x="439" y="145"/>
                  </a:cubicBezTo>
                  <a:cubicBezTo>
                    <a:pt x="439" y="144"/>
                    <a:pt x="439" y="144"/>
                    <a:pt x="440" y="143"/>
                  </a:cubicBezTo>
                  <a:cubicBezTo>
                    <a:pt x="440" y="141"/>
                    <a:pt x="441" y="140"/>
                    <a:pt x="441" y="138"/>
                  </a:cubicBezTo>
                  <a:cubicBezTo>
                    <a:pt x="441" y="137"/>
                    <a:pt x="441" y="137"/>
                    <a:pt x="442" y="136"/>
                  </a:cubicBezTo>
                  <a:cubicBezTo>
                    <a:pt x="442" y="134"/>
                    <a:pt x="442" y="132"/>
                    <a:pt x="443" y="130"/>
                  </a:cubicBezTo>
                  <a:cubicBezTo>
                    <a:pt x="443" y="130"/>
                    <a:pt x="443" y="129"/>
                    <a:pt x="443" y="129"/>
                  </a:cubicBezTo>
                  <a:cubicBezTo>
                    <a:pt x="443" y="128"/>
                    <a:pt x="443" y="127"/>
                    <a:pt x="443" y="126"/>
                  </a:cubicBezTo>
                  <a:cubicBezTo>
                    <a:pt x="443" y="126"/>
                    <a:pt x="443" y="126"/>
                    <a:pt x="443" y="126"/>
                  </a:cubicBezTo>
                  <a:cubicBezTo>
                    <a:pt x="443" y="125"/>
                    <a:pt x="443" y="125"/>
                    <a:pt x="444" y="125"/>
                  </a:cubicBezTo>
                  <a:cubicBezTo>
                    <a:pt x="444" y="125"/>
                    <a:pt x="444" y="125"/>
                    <a:pt x="444" y="125"/>
                  </a:cubicBezTo>
                  <a:cubicBezTo>
                    <a:pt x="445" y="124"/>
                    <a:pt x="446" y="123"/>
                    <a:pt x="446" y="122"/>
                  </a:cubicBezTo>
                  <a:cubicBezTo>
                    <a:pt x="447" y="120"/>
                    <a:pt x="448" y="119"/>
                    <a:pt x="448" y="118"/>
                  </a:cubicBezTo>
                  <a:cubicBezTo>
                    <a:pt x="449" y="117"/>
                    <a:pt x="449" y="117"/>
                    <a:pt x="449" y="116"/>
                  </a:cubicBezTo>
                  <a:cubicBezTo>
                    <a:pt x="449" y="116"/>
                    <a:pt x="450" y="115"/>
                    <a:pt x="450" y="114"/>
                  </a:cubicBezTo>
                  <a:cubicBezTo>
                    <a:pt x="450" y="113"/>
                    <a:pt x="450" y="112"/>
                    <a:pt x="451" y="111"/>
                  </a:cubicBezTo>
                  <a:cubicBezTo>
                    <a:pt x="451" y="109"/>
                    <a:pt x="452" y="106"/>
                    <a:pt x="452" y="103"/>
                  </a:cubicBezTo>
                  <a:cubicBezTo>
                    <a:pt x="452" y="103"/>
                    <a:pt x="452" y="102"/>
                    <a:pt x="452" y="102"/>
                  </a:cubicBezTo>
                  <a:cubicBezTo>
                    <a:pt x="453" y="100"/>
                    <a:pt x="453" y="99"/>
                    <a:pt x="453" y="98"/>
                  </a:cubicBezTo>
                  <a:cubicBezTo>
                    <a:pt x="453" y="96"/>
                    <a:pt x="453" y="94"/>
                    <a:pt x="453" y="92"/>
                  </a:cubicBezTo>
                  <a:cubicBezTo>
                    <a:pt x="453" y="91"/>
                    <a:pt x="453" y="90"/>
                    <a:pt x="453" y="89"/>
                  </a:cubicBezTo>
                  <a:cubicBezTo>
                    <a:pt x="453" y="88"/>
                    <a:pt x="453" y="87"/>
                    <a:pt x="453" y="86"/>
                  </a:cubicBezTo>
                  <a:cubicBezTo>
                    <a:pt x="453" y="85"/>
                    <a:pt x="453" y="85"/>
                    <a:pt x="452" y="84"/>
                  </a:cubicBezTo>
                  <a:cubicBezTo>
                    <a:pt x="452" y="84"/>
                    <a:pt x="452" y="84"/>
                    <a:pt x="452" y="83"/>
                  </a:cubicBezTo>
                  <a:cubicBezTo>
                    <a:pt x="452" y="81"/>
                    <a:pt x="452" y="79"/>
                    <a:pt x="451" y="78"/>
                  </a:cubicBezTo>
                  <a:cubicBezTo>
                    <a:pt x="451" y="77"/>
                    <a:pt x="451" y="77"/>
                    <a:pt x="451" y="77"/>
                  </a:cubicBezTo>
                  <a:cubicBezTo>
                    <a:pt x="451" y="76"/>
                    <a:pt x="451" y="75"/>
                    <a:pt x="451" y="75"/>
                  </a:cubicBezTo>
                  <a:cubicBezTo>
                    <a:pt x="452" y="74"/>
                    <a:pt x="452" y="74"/>
                    <a:pt x="452" y="73"/>
                  </a:cubicBezTo>
                  <a:cubicBezTo>
                    <a:pt x="452" y="72"/>
                    <a:pt x="453" y="70"/>
                    <a:pt x="453" y="68"/>
                  </a:cubicBezTo>
                  <a:cubicBezTo>
                    <a:pt x="453" y="67"/>
                    <a:pt x="453" y="67"/>
                    <a:pt x="453" y="66"/>
                  </a:cubicBezTo>
                  <a:cubicBezTo>
                    <a:pt x="453" y="66"/>
                    <a:pt x="453" y="65"/>
                    <a:pt x="453" y="65"/>
                  </a:cubicBezTo>
                  <a:cubicBezTo>
                    <a:pt x="453" y="64"/>
                    <a:pt x="453" y="63"/>
                    <a:pt x="453" y="62"/>
                  </a:cubicBezTo>
                  <a:cubicBezTo>
                    <a:pt x="453" y="62"/>
                    <a:pt x="453" y="62"/>
                    <a:pt x="453" y="61"/>
                  </a:cubicBezTo>
                  <a:cubicBezTo>
                    <a:pt x="453" y="61"/>
                    <a:pt x="453" y="61"/>
                    <a:pt x="453" y="61"/>
                  </a:cubicBezTo>
                  <a:cubicBezTo>
                    <a:pt x="453" y="60"/>
                    <a:pt x="453" y="59"/>
                    <a:pt x="453" y="58"/>
                  </a:cubicBezTo>
                  <a:cubicBezTo>
                    <a:pt x="453" y="58"/>
                    <a:pt x="453" y="57"/>
                    <a:pt x="453" y="57"/>
                  </a:cubicBezTo>
                  <a:cubicBezTo>
                    <a:pt x="453" y="56"/>
                    <a:pt x="452" y="56"/>
                    <a:pt x="452" y="55"/>
                  </a:cubicBezTo>
                  <a:cubicBezTo>
                    <a:pt x="452" y="53"/>
                    <a:pt x="452" y="51"/>
                    <a:pt x="452" y="49"/>
                  </a:cubicBezTo>
                  <a:cubicBezTo>
                    <a:pt x="451" y="48"/>
                    <a:pt x="451" y="47"/>
                    <a:pt x="451" y="46"/>
                  </a:cubicBezTo>
                  <a:cubicBezTo>
                    <a:pt x="451" y="45"/>
                    <a:pt x="450" y="44"/>
                    <a:pt x="450" y="43"/>
                  </a:cubicBezTo>
                  <a:cubicBezTo>
                    <a:pt x="450" y="43"/>
                    <a:pt x="450" y="42"/>
                    <a:pt x="449" y="42"/>
                  </a:cubicBezTo>
                  <a:cubicBezTo>
                    <a:pt x="449" y="41"/>
                    <a:pt x="449" y="41"/>
                    <a:pt x="449" y="40"/>
                  </a:cubicBezTo>
                  <a:cubicBezTo>
                    <a:pt x="448" y="40"/>
                    <a:pt x="448" y="39"/>
                    <a:pt x="447" y="39"/>
                  </a:cubicBezTo>
                  <a:cubicBezTo>
                    <a:pt x="447" y="38"/>
                    <a:pt x="447" y="38"/>
                    <a:pt x="447" y="38"/>
                  </a:cubicBezTo>
                  <a:cubicBezTo>
                    <a:pt x="446" y="37"/>
                    <a:pt x="446" y="37"/>
                    <a:pt x="446" y="37"/>
                  </a:cubicBezTo>
                  <a:cubicBezTo>
                    <a:pt x="446" y="37"/>
                    <a:pt x="446" y="36"/>
                    <a:pt x="446" y="36"/>
                  </a:cubicBezTo>
                  <a:cubicBezTo>
                    <a:pt x="446" y="34"/>
                    <a:pt x="446" y="31"/>
                    <a:pt x="445" y="29"/>
                  </a:cubicBezTo>
                  <a:cubicBezTo>
                    <a:pt x="445" y="27"/>
                    <a:pt x="444" y="26"/>
                    <a:pt x="443" y="24"/>
                  </a:cubicBezTo>
                  <a:cubicBezTo>
                    <a:pt x="442" y="23"/>
                    <a:pt x="442" y="21"/>
                    <a:pt x="441" y="20"/>
                  </a:cubicBezTo>
                  <a:cubicBezTo>
                    <a:pt x="441" y="20"/>
                    <a:pt x="441" y="20"/>
                    <a:pt x="440" y="20"/>
                  </a:cubicBezTo>
                  <a:cubicBezTo>
                    <a:pt x="439" y="19"/>
                    <a:pt x="438" y="18"/>
                    <a:pt x="436" y="17"/>
                  </a:cubicBezTo>
                  <a:cubicBezTo>
                    <a:pt x="435" y="17"/>
                    <a:pt x="435" y="17"/>
                    <a:pt x="434" y="17"/>
                  </a:cubicBezTo>
                  <a:cubicBezTo>
                    <a:pt x="432" y="17"/>
                    <a:pt x="431" y="17"/>
                    <a:pt x="430" y="17"/>
                  </a:cubicBezTo>
                  <a:cubicBezTo>
                    <a:pt x="430" y="17"/>
                    <a:pt x="430" y="17"/>
                    <a:pt x="430" y="17"/>
                  </a:cubicBezTo>
                  <a:cubicBezTo>
                    <a:pt x="430" y="15"/>
                    <a:pt x="430" y="14"/>
                    <a:pt x="430" y="13"/>
                  </a:cubicBezTo>
                  <a:cubicBezTo>
                    <a:pt x="430" y="12"/>
                    <a:pt x="430" y="12"/>
                    <a:pt x="430" y="11"/>
                  </a:cubicBezTo>
                  <a:cubicBezTo>
                    <a:pt x="430" y="11"/>
                    <a:pt x="430" y="11"/>
                    <a:pt x="430" y="10"/>
                  </a:cubicBezTo>
                  <a:cubicBezTo>
                    <a:pt x="430" y="10"/>
                    <a:pt x="430" y="9"/>
                    <a:pt x="429" y="9"/>
                  </a:cubicBezTo>
                  <a:cubicBezTo>
                    <a:pt x="429" y="8"/>
                    <a:pt x="429" y="8"/>
                    <a:pt x="429" y="7"/>
                  </a:cubicBezTo>
                  <a:cubicBezTo>
                    <a:pt x="428" y="7"/>
                    <a:pt x="428" y="6"/>
                    <a:pt x="428" y="6"/>
                  </a:cubicBezTo>
                  <a:cubicBezTo>
                    <a:pt x="427" y="5"/>
                    <a:pt x="427" y="5"/>
                    <a:pt x="426" y="4"/>
                  </a:cubicBezTo>
                  <a:cubicBezTo>
                    <a:pt x="426" y="4"/>
                    <a:pt x="426" y="4"/>
                    <a:pt x="425" y="3"/>
                  </a:cubicBezTo>
                  <a:cubicBezTo>
                    <a:pt x="424" y="3"/>
                    <a:pt x="422" y="2"/>
                    <a:pt x="421" y="3"/>
                  </a:cubicBezTo>
                  <a:cubicBezTo>
                    <a:pt x="421" y="3"/>
                    <a:pt x="421" y="3"/>
                    <a:pt x="421" y="3"/>
                  </a:cubicBezTo>
                  <a:cubicBezTo>
                    <a:pt x="420" y="3"/>
                    <a:pt x="419" y="3"/>
                    <a:pt x="419" y="3"/>
                  </a:cubicBezTo>
                  <a:cubicBezTo>
                    <a:pt x="418" y="4"/>
                    <a:pt x="417" y="5"/>
                    <a:pt x="417" y="6"/>
                  </a:cubicBezTo>
                  <a:cubicBezTo>
                    <a:pt x="416" y="7"/>
                    <a:pt x="415" y="8"/>
                    <a:pt x="415" y="9"/>
                  </a:cubicBezTo>
                  <a:cubicBezTo>
                    <a:pt x="415" y="8"/>
                    <a:pt x="414" y="7"/>
                    <a:pt x="414" y="6"/>
                  </a:cubicBezTo>
                  <a:cubicBezTo>
                    <a:pt x="413" y="5"/>
                    <a:pt x="413" y="3"/>
                    <a:pt x="412" y="2"/>
                  </a:cubicBezTo>
                  <a:cubicBezTo>
                    <a:pt x="412" y="2"/>
                    <a:pt x="411" y="1"/>
                    <a:pt x="411" y="1"/>
                  </a:cubicBezTo>
                  <a:cubicBezTo>
                    <a:pt x="411" y="1"/>
                    <a:pt x="411" y="1"/>
                    <a:pt x="411" y="1"/>
                  </a:cubicBezTo>
                  <a:cubicBezTo>
                    <a:pt x="411" y="0"/>
                    <a:pt x="410" y="0"/>
                    <a:pt x="409" y="0"/>
                  </a:cubicBezTo>
                  <a:cubicBezTo>
                    <a:pt x="409" y="0"/>
                    <a:pt x="408" y="1"/>
                    <a:pt x="407" y="1"/>
                  </a:cubicBezTo>
                  <a:cubicBezTo>
                    <a:pt x="407" y="1"/>
                    <a:pt x="407" y="2"/>
                    <a:pt x="407" y="2"/>
                  </a:cubicBezTo>
                  <a:cubicBezTo>
                    <a:pt x="407" y="3"/>
                    <a:pt x="406" y="3"/>
                    <a:pt x="406" y="4"/>
                  </a:cubicBezTo>
                  <a:cubicBezTo>
                    <a:pt x="406" y="5"/>
                    <a:pt x="406" y="5"/>
                    <a:pt x="406" y="5"/>
                  </a:cubicBezTo>
                  <a:cubicBezTo>
                    <a:pt x="405" y="6"/>
                    <a:pt x="405" y="7"/>
                    <a:pt x="405" y="8"/>
                  </a:cubicBezTo>
                  <a:cubicBezTo>
                    <a:pt x="405" y="9"/>
                    <a:pt x="404" y="10"/>
                    <a:pt x="404" y="10"/>
                  </a:cubicBezTo>
                  <a:cubicBezTo>
                    <a:pt x="403" y="13"/>
                    <a:pt x="403" y="15"/>
                    <a:pt x="402" y="17"/>
                  </a:cubicBezTo>
                  <a:cubicBezTo>
                    <a:pt x="402" y="18"/>
                    <a:pt x="402" y="18"/>
                    <a:pt x="402" y="18"/>
                  </a:cubicBezTo>
                  <a:cubicBezTo>
                    <a:pt x="402" y="19"/>
                    <a:pt x="402" y="19"/>
                    <a:pt x="401" y="19"/>
                  </a:cubicBezTo>
                  <a:cubicBezTo>
                    <a:pt x="401" y="20"/>
                    <a:pt x="401" y="21"/>
                    <a:pt x="401" y="23"/>
                  </a:cubicBezTo>
                  <a:cubicBezTo>
                    <a:pt x="400" y="23"/>
                    <a:pt x="400" y="23"/>
                    <a:pt x="400" y="24"/>
                  </a:cubicBezTo>
                  <a:cubicBezTo>
                    <a:pt x="400" y="25"/>
                    <a:pt x="400" y="25"/>
                    <a:pt x="400" y="26"/>
                  </a:cubicBezTo>
                  <a:cubicBezTo>
                    <a:pt x="399" y="27"/>
                    <a:pt x="399" y="28"/>
                    <a:pt x="399" y="28"/>
                  </a:cubicBezTo>
                  <a:cubicBezTo>
                    <a:pt x="399" y="29"/>
                    <a:pt x="399" y="30"/>
                    <a:pt x="399" y="30"/>
                  </a:cubicBezTo>
                  <a:cubicBezTo>
                    <a:pt x="398" y="31"/>
                    <a:pt x="398" y="31"/>
                    <a:pt x="398" y="32"/>
                  </a:cubicBezTo>
                  <a:cubicBezTo>
                    <a:pt x="398" y="33"/>
                    <a:pt x="398" y="34"/>
                    <a:pt x="398" y="34"/>
                  </a:cubicBezTo>
                  <a:cubicBezTo>
                    <a:pt x="397" y="35"/>
                    <a:pt x="397" y="36"/>
                    <a:pt x="397" y="37"/>
                  </a:cubicBezTo>
                  <a:cubicBezTo>
                    <a:pt x="397" y="38"/>
                    <a:pt x="397" y="38"/>
                    <a:pt x="396" y="39"/>
                  </a:cubicBezTo>
                  <a:cubicBezTo>
                    <a:pt x="396" y="40"/>
                    <a:pt x="396" y="41"/>
                    <a:pt x="395" y="43"/>
                  </a:cubicBezTo>
                  <a:cubicBezTo>
                    <a:pt x="395" y="44"/>
                    <a:pt x="395" y="45"/>
                    <a:pt x="395" y="46"/>
                  </a:cubicBezTo>
                  <a:cubicBezTo>
                    <a:pt x="394" y="47"/>
                    <a:pt x="394" y="48"/>
                    <a:pt x="394" y="48"/>
                  </a:cubicBezTo>
                  <a:cubicBezTo>
                    <a:pt x="394" y="49"/>
                    <a:pt x="394" y="50"/>
                    <a:pt x="393" y="51"/>
                  </a:cubicBezTo>
                  <a:cubicBezTo>
                    <a:pt x="393" y="51"/>
                    <a:pt x="393" y="51"/>
                    <a:pt x="393" y="51"/>
                  </a:cubicBezTo>
                  <a:cubicBezTo>
                    <a:pt x="393" y="51"/>
                    <a:pt x="393" y="52"/>
                    <a:pt x="393" y="52"/>
                  </a:cubicBezTo>
                  <a:cubicBezTo>
                    <a:pt x="393" y="52"/>
                    <a:pt x="393" y="53"/>
                    <a:pt x="393" y="53"/>
                  </a:cubicBezTo>
                  <a:cubicBezTo>
                    <a:pt x="393" y="54"/>
                    <a:pt x="392" y="54"/>
                    <a:pt x="392" y="55"/>
                  </a:cubicBezTo>
                  <a:cubicBezTo>
                    <a:pt x="392" y="55"/>
                    <a:pt x="392" y="55"/>
                    <a:pt x="392" y="56"/>
                  </a:cubicBezTo>
                  <a:cubicBezTo>
                    <a:pt x="392" y="57"/>
                    <a:pt x="392" y="57"/>
                    <a:pt x="391" y="58"/>
                  </a:cubicBezTo>
                  <a:cubicBezTo>
                    <a:pt x="391" y="59"/>
                    <a:pt x="391" y="60"/>
                    <a:pt x="391" y="61"/>
                  </a:cubicBezTo>
                  <a:cubicBezTo>
                    <a:pt x="390" y="62"/>
                    <a:pt x="390" y="62"/>
                    <a:pt x="390" y="63"/>
                  </a:cubicBezTo>
                  <a:cubicBezTo>
                    <a:pt x="390" y="64"/>
                    <a:pt x="390" y="64"/>
                    <a:pt x="389" y="64"/>
                  </a:cubicBezTo>
                  <a:cubicBezTo>
                    <a:pt x="389" y="65"/>
                    <a:pt x="389" y="65"/>
                    <a:pt x="389" y="66"/>
                  </a:cubicBezTo>
                  <a:cubicBezTo>
                    <a:pt x="389" y="67"/>
                    <a:pt x="388" y="67"/>
                    <a:pt x="388" y="68"/>
                  </a:cubicBezTo>
                  <a:cubicBezTo>
                    <a:pt x="388" y="68"/>
                    <a:pt x="388" y="68"/>
                    <a:pt x="388" y="69"/>
                  </a:cubicBezTo>
                  <a:cubicBezTo>
                    <a:pt x="388" y="70"/>
                    <a:pt x="387" y="71"/>
                    <a:pt x="387" y="71"/>
                  </a:cubicBezTo>
                  <a:cubicBezTo>
                    <a:pt x="387" y="72"/>
                    <a:pt x="386" y="73"/>
                    <a:pt x="386" y="74"/>
                  </a:cubicBezTo>
                  <a:cubicBezTo>
                    <a:pt x="386" y="74"/>
                    <a:pt x="385" y="75"/>
                    <a:pt x="385" y="76"/>
                  </a:cubicBezTo>
                  <a:cubicBezTo>
                    <a:pt x="385" y="76"/>
                    <a:pt x="385" y="76"/>
                    <a:pt x="385" y="76"/>
                  </a:cubicBezTo>
                  <a:cubicBezTo>
                    <a:pt x="385" y="77"/>
                    <a:pt x="384" y="77"/>
                    <a:pt x="384" y="77"/>
                  </a:cubicBezTo>
                  <a:cubicBezTo>
                    <a:pt x="384" y="78"/>
                    <a:pt x="384" y="78"/>
                    <a:pt x="384" y="79"/>
                  </a:cubicBezTo>
                  <a:cubicBezTo>
                    <a:pt x="384" y="79"/>
                    <a:pt x="384" y="79"/>
                    <a:pt x="383" y="79"/>
                  </a:cubicBezTo>
                  <a:cubicBezTo>
                    <a:pt x="383" y="80"/>
                    <a:pt x="383" y="81"/>
                    <a:pt x="382" y="82"/>
                  </a:cubicBezTo>
                  <a:cubicBezTo>
                    <a:pt x="382" y="83"/>
                    <a:pt x="382" y="83"/>
                    <a:pt x="382" y="83"/>
                  </a:cubicBezTo>
                  <a:cubicBezTo>
                    <a:pt x="381" y="84"/>
                    <a:pt x="381" y="84"/>
                    <a:pt x="381" y="85"/>
                  </a:cubicBezTo>
                  <a:cubicBezTo>
                    <a:pt x="380" y="86"/>
                    <a:pt x="379" y="87"/>
                    <a:pt x="379" y="88"/>
                  </a:cubicBezTo>
                  <a:cubicBezTo>
                    <a:pt x="379" y="89"/>
                    <a:pt x="378" y="89"/>
                    <a:pt x="378" y="89"/>
                  </a:cubicBezTo>
                  <a:cubicBezTo>
                    <a:pt x="378" y="90"/>
                    <a:pt x="378" y="90"/>
                    <a:pt x="377" y="91"/>
                  </a:cubicBezTo>
                  <a:cubicBezTo>
                    <a:pt x="376" y="93"/>
                    <a:pt x="374" y="96"/>
                    <a:pt x="372" y="98"/>
                  </a:cubicBezTo>
                  <a:cubicBezTo>
                    <a:pt x="372" y="99"/>
                    <a:pt x="372" y="99"/>
                    <a:pt x="372" y="99"/>
                  </a:cubicBezTo>
                  <a:cubicBezTo>
                    <a:pt x="371" y="99"/>
                    <a:pt x="371" y="100"/>
                    <a:pt x="371" y="100"/>
                  </a:cubicBezTo>
                  <a:cubicBezTo>
                    <a:pt x="371" y="100"/>
                    <a:pt x="371" y="101"/>
                    <a:pt x="370" y="101"/>
                  </a:cubicBezTo>
                  <a:cubicBezTo>
                    <a:pt x="370" y="101"/>
                    <a:pt x="370" y="101"/>
                    <a:pt x="370" y="101"/>
                  </a:cubicBezTo>
                  <a:cubicBezTo>
                    <a:pt x="370" y="102"/>
                    <a:pt x="369" y="102"/>
                    <a:pt x="369" y="103"/>
                  </a:cubicBezTo>
                  <a:cubicBezTo>
                    <a:pt x="369" y="103"/>
                    <a:pt x="369" y="103"/>
                    <a:pt x="368" y="103"/>
                  </a:cubicBezTo>
                  <a:cubicBezTo>
                    <a:pt x="368" y="104"/>
                    <a:pt x="367" y="104"/>
                    <a:pt x="367" y="105"/>
                  </a:cubicBezTo>
                  <a:cubicBezTo>
                    <a:pt x="366" y="106"/>
                    <a:pt x="365" y="107"/>
                    <a:pt x="364" y="108"/>
                  </a:cubicBezTo>
                  <a:cubicBezTo>
                    <a:pt x="364" y="108"/>
                    <a:pt x="363" y="109"/>
                    <a:pt x="362" y="110"/>
                  </a:cubicBezTo>
                  <a:cubicBezTo>
                    <a:pt x="362" y="110"/>
                    <a:pt x="362" y="110"/>
                    <a:pt x="362" y="111"/>
                  </a:cubicBezTo>
                  <a:cubicBezTo>
                    <a:pt x="361" y="111"/>
                    <a:pt x="361" y="111"/>
                    <a:pt x="361" y="111"/>
                  </a:cubicBezTo>
                  <a:cubicBezTo>
                    <a:pt x="361" y="111"/>
                    <a:pt x="360" y="112"/>
                    <a:pt x="360" y="112"/>
                  </a:cubicBezTo>
                  <a:cubicBezTo>
                    <a:pt x="360" y="112"/>
                    <a:pt x="360" y="112"/>
                    <a:pt x="360" y="112"/>
                  </a:cubicBezTo>
                  <a:cubicBezTo>
                    <a:pt x="359" y="113"/>
                    <a:pt x="358" y="114"/>
                    <a:pt x="358" y="115"/>
                  </a:cubicBezTo>
                  <a:cubicBezTo>
                    <a:pt x="357" y="115"/>
                    <a:pt x="357" y="115"/>
                    <a:pt x="357" y="115"/>
                  </a:cubicBezTo>
                  <a:cubicBezTo>
                    <a:pt x="357" y="115"/>
                    <a:pt x="356" y="116"/>
                    <a:pt x="356" y="116"/>
                  </a:cubicBezTo>
                  <a:cubicBezTo>
                    <a:pt x="355" y="117"/>
                    <a:pt x="354" y="118"/>
                    <a:pt x="353" y="118"/>
                  </a:cubicBezTo>
                  <a:cubicBezTo>
                    <a:pt x="353" y="118"/>
                    <a:pt x="353" y="119"/>
                    <a:pt x="353" y="119"/>
                  </a:cubicBezTo>
                  <a:cubicBezTo>
                    <a:pt x="352" y="119"/>
                    <a:pt x="352" y="120"/>
                    <a:pt x="352" y="120"/>
                  </a:cubicBezTo>
                  <a:cubicBezTo>
                    <a:pt x="351" y="120"/>
                    <a:pt x="350" y="121"/>
                    <a:pt x="350" y="122"/>
                  </a:cubicBezTo>
                  <a:cubicBezTo>
                    <a:pt x="350" y="122"/>
                    <a:pt x="349" y="122"/>
                    <a:pt x="349" y="122"/>
                  </a:cubicBezTo>
                  <a:cubicBezTo>
                    <a:pt x="349" y="122"/>
                    <a:pt x="349" y="123"/>
                    <a:pt x="348" y="123"/>
                  </a:cubicBezTo>
                  <a:cubicBezTo>
                    <a:pt x="348" y="123"/>
                    <a:pt x="348" y="123"/>
                    <a:pt x="348" y="123"/>
                  </a:cubicBezTo>
                  <a:cubicBezTo>
                    <a:pt x="348" y="123"/>
                    <a:pt x="347" y="124"/>
                    <a:pt x="347" y="124"/>
                  </a:cubicBezTo>
                  <a:cubicBezTo>
                    <a:pt x="346" y="125"/>
                    <a:pt x="345" y="126"/>
                    <a:pt x="343" y="127"/>
                  </a:cubicBezTo>
                  <a:cubicBezTo>
                    <a:pt x="342" y="128"/>
                    <a:pt x="341" y="129"/>
                    <a:pt x="340" y="130"/>
                  </a:cubicBezTo>
                  <a:cubicBezTo>
                    <a:pt x="340" y="130"/>
                    <a:pt x="340" y="130"/>
                    <a:pt x="339" y="131"/>
                  </a:cubicBezTo>
                  <a:cubicBezTo>
                    <a:pt x="339" y="131"/>
                    <a:pt x="338" y="132"/>
                    <a:pt x="337" y="132"/>
                  </a:cubicBezTo>
                  <a:cubicBezTo>
                    <a:pt x="337" y="132"/>
                    <a:pt x="337" y="133"/>
                    <a:pt x="337" y="133"/>
                  </a:cubicBezTo>
                  <a:cubicBezTo>
                    <a:pt x="336" y="133"/>
                    <a:pt x="336" y="134"/>
                    <a:pt x="335" y="134"/>
                  </a:cubicBezTo>
                  <a:cubicBezTo>
                    <a:pt x="335" y="134"/>
                    <a:pt x="335" y="134"/>
                    <a:pt x="335" y="134"/>
                  </a:cubicBezTo>
                  <a:cubicBezTo>
                    <a:pt x="334" y="135"/>
                    <a:pt x="333" y="136"/>
                    <a:pt x="332" y="137"/>
                  </a:cubicBezTo>
                  <a:cubicBezTo>
                    <a:pt x="332" y="137"/>
                    <a:pt x="332" y="137"/>
                    <a:pt x="332" y="137"/>
                  </a:cubicBezTo>
                  <a:cubicBezTo>
                    <a:pt x="331" y="137"/>
                    <a:pt x="331" y="138"/>
                    <a:pt x="331" y="138"/>
                  </a:cubicBezTo>
                  <a:cubicBezTo>
                    <a:pt x="330" y="138"/>
                    <a:pt x="330" y="139"/>
                    <a:pt x="329" y="139"/>
                  </a:cubicBezTo>
                  <a:cubicBezTo>
                    <a:pt x="329" y="139"/>
                    <a:pt x="329" y="140"/>
                    <a:pt x="329" y="140"/>
                  </a:cubicBezTo>
                  <a:cubicBezTo>
                    <a:pt x="328" y="140"/>
                    <a:pt x="328" y="140"/>
                    <a:pt x="328" y="141"/>
                  </a:cubicBezTo>
                  <a:cubicBezTo>
                    <a:pt x="327" y="141"/>
                    <a:pt x="327" y="141"/>
                    <a:pt x="326" y="142"/>
                  </a:cubicBezTo>
                  <a:cubicBezTo>
                    <a:pt x="326" y="142"/>
                    <a:pt x="326" y="142"/>
                    <a:pt x="326" y="142"/>
                  </a:cubicBezTo>
                  <a:cubicBezTo>
                    <a:pt x="325" y="142"/>
                    <a:pt x="325" y="143"/>
                    <a:pt x="325" y="143"/>
                  </a:cubicBezTo>
                  <a:cubicBezTo>
                    <a:pt x="324" y="143"/>
                    <a:pt x="324" y="144"/>
                    <a:pt x="323" y="144"/>
                  </a:cubicBezTo>
                  <a:cubicBezTo>
                    <a:pt x="323" y="144"/>
                    <a:pt x="323" y="145"/>
                    <a:pt x="322" y="145"/>
                  </a:cubicBezTo>
                  <a:cubicBezTo>
                    <a:pt x="322" y="145"/>
                    <a:pt x="322" y="145"/>
                    <a:pt x="322" y="145"/>
                  </a:cubicBezTo>
                  <a:cubicBezTo>
                    <a:pt x="321" y="146"/>
                    <a:pt x="320" y="147"/>
                    <a:pt x="319" y="148"/>
                  </a:cubicBezTo>
                  <a:cubicBezTo>
                    <a:pt x="318" y="148"/>
                    <a:pt x="318" y="149"/>
                    <a:pt x="317" y="149"/>
                  </a:cubicBezTo>
                  <a:cubicBezTo>
                    <a:pt x="317" y="149"/>
                    <a:pt x="317" y="149"/>
                    <a:pt x="317" y="149"/>
                  </a:cubicBezTo>
                  <a:cubicBezTo>
                    <a:pt x="316" y="150"/>
                    <a:pt x="315" y="150"/>
                    <a:pt x="315" y="151"/>
                  </a:cubicBezTo>
                  <a:cubicBezTo>
                    <a:pt x="315" y="151"/>
                    <a:pt x="314" y="151"/>
                    <a:pt x="314" y="151"/>
                  </a:cubicBezTo>
                  <a:cubicBezTo>
                    <a:pt x="314" y="151"/>
                    <a:pt x="314" y="152"/>
                    <a:pt x="314" y="152"/>
                  </a:cubicBezTo>
                  <a:cubicBezTo>
                    <a:pt x="314" y="152"/>
                    <a:pt x="314" y="152"/>
                    <a:pt x="313" y="152"/>
                  </a:cubicBezTo>
                  <a:cubicBezTo>
                    <a:pt x="313" y="152"/>
                    <a:pt x="313" y="153"/>
                    <a:pt x="313" y="153"/>
                  </a:cubicBezTo>
                  <a:cubicBezTo>
                    <a:pt x="312" y="153"/>
                    <a:pt x="312" y="153"/>
                    <a:pt x="311" y="154"/>
                  </a:cubicBezTo>
                  <a:cubicBezTo>
                    <a:pt x="311" y="154"/>
                    <a:pt x="311" y="154"/>
                    <a:pt x="311" y="154"/>
                  </a:cubicBezTo>
                  <a:cubicBezTo>
                    <a:pt x="311" y="154"/>
                    <a:pt x="310" y="154"/>
                    <a:pt x="310" y="155"/>
                  </a:cubicBezTo>
                  <a:cubicBezTo>
                    <a:pt x="309" y="155"/>
                    <a:pt x="308" y="156"/>
                    <a:pt x="308" y="157"/>
                  </a:cubicBezTo>
                  <a:cubicBezTo>
                    <a:pt x="307" y="157"/>
                    <a:pt x="307" y="157"/>
                    <a:pt x="307" y="157"/>
                  </a:cubicBezTo>
                  <a:cubicBezTo>
                    <a:pt x="307" y="157"/>
                    <a:pt x="306" y="157"/>
                    <a:pt x="306" y="158"/>
                  </a:cubicBezTo>
                  <a:cubicBezTo>
                    <a:pt x="305" y="158"/>
                    <a:pt x="305" y="159"/>
                    <a:pt x="304" y="159"/>
                  </a:cubicBezTo>
                  <a:cubicBezTo>
                    <a:pt x="303" y="160"/>
                    <a:pt x="303" y="160"/>
                    <a:pt x="302" y="161"/>
                  </a:cubicBezTo>
                  <a:cubicBezTo>
                    <a:pt x="302" y="161"/>
                    <a:pt x="301" y="161"/>
                    <a:pt x="301" y="161"/>
                  </a:cubicBezTo>
                  <a:cubicBezTo>
                    <a:pt x="301" y="162"/>
                    <a:pt x="301" y="162"/>
                    <a:pt x="300" y="162"/>
                  </a:cubicBezTo>
                  <a:cubicBezTo>
                    <a:pt x="300" y="162"/>
                    <a:pt x="300" y="162"/>
                    <a:pt x="300" y="163"/>
                  </a:cubicBezTo>
                  <a:cubicBezTo>
                    <a:pt x="299" y="163"/>
                    <a:pt x="299" y="163"/>
                    <a:pt x="299" y="163"/>
                  </a:cubicBezTo>
                  <a:cubicBezTo>
                    <a:pt x="299" y="163"/>
                    <a:pt x="299" y="163"/>
                    <a:pt x="298" y="163"/>
                  </a:cubicBezTo>
                  <a:cubicBezTo>
                    <a:pt x="298" y="164"/>
                    <a:pt x="297" y="164"/>
                    <a:pt x="297" y="164"/>
                  </a:cubicBezTo>
                  <a:cubicBezTo>
                    <a:pt x="297" y="165"/>
                    <a:pt x="297" y="165"/>
                    <a:pt x="297" y="165"/>
                  </a:cubicBezTo>
                  <a:cubicBezTo>
                    <a:pt x="296" y="165"/>
                    <a:pt x="296" y="165"/>
                    <a:pt x="295" y="166"/>
                  </a:cubicBezTo>
                  <a:cubicBezTo>
                    <a:pt x="295" y="166"/>
                    <a:pt x="295" y="166"/>
                    <a:pt x="295" y="166"/>
                  </a:cubicBezTo>
                  <a:cubicBezTo>
                    <a:pt x="295" y="166"/>
                    <a:pt x="294" y="166"/>
                    <a:pt x="294" y="166"/>
                  </a:cubicBezTo>
                  <a:cubicBezTo>
                    <a:pt x="294" y="167"/>
                    <a:pt x="293" y="167"/>
                    <a:pt x="292" y="168"/>
                  </a:cubicBezTo>
                  <a:cubicBezTo>
                    <a:pt x="292" y="168"/>
                    <a:pt x="292" y="168"/>
                    <a:pt x="292" y="168"/>
                  </a:cubicBezTo>
                  <a:cubicBezTo>
                    <a:pt x="292" y="168"/>
                    <a:pt x="292" y="168"/>
                    <a:pt x="291" y="168"/>
                  </a:cubicBezTo>
                  <a:cubicBezTo>
                    <a:pt x="291" y="169"/>
                    <a:pt x="291" y="169"/>
                    <a:pt x="290" y="169"/>
                  </a:cubicBezTo>
                  <a:cubicBezTo>
                    <a:pt x="290" y="170"/>
                    <a:pt x="289" y="170"/>
                    <a:pt x="288" y="171"/>
                  </a:cubicBezTo>
                  <a:cubicBezTo>
                    <a:pt x="288" y="171"/>
                    <a:pt x="288" y="171"/>
                    <a:pt x="287" y="171"/>
                  </a:cubicBezTo>
                  <a:cubicBezTo>
                    <a:pt x="287" y="171"/>
                    <a:pt x="287" y="171"/>
                    <a:pt x="287" y="171"/>
                  </a:cubicBezTo>
                  <a:cubicBezTo>
                    <a:pt x="287" y="171"/>
                    <a:pt x="287" y="172"/>
                    <a:pt x="286" y="172"/>
                  </a:cubicBezTo>
                  <a:cubicBezTo>
                    <a:pt x="286" y="172"/>
                    <a:pt x="285" y="173"/>
                    <a:pt x="285" y="173"/>
                  </a:cubicBezTo>
                  <a:cubicBezTo>
                    <a:pt x="284" y="174"/>
                    <a:pt x="283" y="174"/>
                    <a:pt x="282" y="175"/>
                  </a:cubicBezTo>
                  <a:cubicBezTo>
                    <a:pt x="281" y="175"/>
                    <a:pt x="281" y="175"/>
                    <a:pt x="281" y="175"/>
                  </a:cubicBezTo>
                  <a:cubicBezTo>
                    <a:pt x="280" y="176"/>
                    <a:pt x="280" y="176"/>
                    <a:pt x="279" y="177"/>
                  </a:cubicBezTo>
                  <a:cubicBezTo>
                    <a:pt x="278" y="177"/>
                    <a:pt x="278" y="177"/>
                    <a:pt x="278" y="177"/>
                  </a:cubicBezTo>
                  <a:cubicBezTo>
                    <a:pt x="277" y="178"/>
                    <a:pt x="276" y="178"/>
                    <a:pt x="275" y="179"/>
                  </a:cubicBezTo>
                  <a:cubicBezTo>
                    <a:pt x="275" y="179"/>
                    <a:pt x="274" y="180"/>
                    <a:pt x="274" y="180"/>
                  </a:cubicBezTo>
                  <a:cubicBezTo>
                    <a:pt x="274" y="180"/>
                    <a:pt x="273" y="180"/>
                    <a:pt x="273" y="180"/>
                  </a:cubicBezTo>
                  <a:cubicBezTo>
                    <a:pt x="273" y="181"/>
                    <a:pt x="272" y="181"/>
                    <a:pt x="272" y="181"/>
                  </a:cubicBezTo>
                  <a:cubicBezTo>
                    <a:pt x="272" y="181"/>
                    <a:pt x="271" y="181"/>
                    <a:pt x="271" y="181"/>
                  </a:cubicBezTo>
                  <a:cubicBezTo>
                    <a:pt x="271" y="181"/>
                    <a:pt x="271" y="182"/>
                    <a:pt x="271" y="182"/>
                  </a:cubicBezTo>
                  <a:cubicBezTo>
                    <a:pt x="270" y="182"/>
                    <a:pt x="270" y="182"/>
                    <a:pt x="270" y="182"/>
                  </a:cubicBezTo>
                  <a:cubicBezTo>
                    <a:pt x="270" y="182"/>
                    <a:pt x="269" y="182"/>
                    <a:pt x="269" y="182"/>
                  </a:cubicBezTo>
                  <a:cubicBezTo>
                    <a:pt x="268" y="183"/>
                    <a:pt x="266" y="184"/>
                    <a:pt x="265" y="185"/>
                  </a:cubicBezTo>
                  <a:cubicBezTo>
                    <a:pt x="264" y="185"/>
                    <a:pt x="263" y="186"/>
                    <a:pt x="262" y="186"/>
                  </a:cubicBezTo>
                  <a:cubicBezTo>
                    <a:pt x="262" y="186"/>
                    <a:pt x="262" y="187"/>
                    <a:pt x="262" y="187"/>
                  </a:cubicBezTo>
                  <a:cubicBezTo>
                    <a:pt x="261" y="187"/>
                    <a:pt x="260" y="188"/>
                    <a:pt x="259" y="188"/>
                  </a:cubicBezTo>
                  <a:cubicBezTo>
                    <a:pt x="258" y="189"/>
                    <a:pt x="257" y="189"/>
                    <a:pt x="256" y="189"/>
                  </a:cubicBezTo>
                  <a:cubicBezTo>
                    <a:pt x="256" y="190"/>
                    <a:pt x="255" y="190"/>
                    <a:pt x="254" y="190"/>
                  </a:cubicBezTo>
                  <a:cubicBezTo>
                    <a:pt x="254" y="191"/>
                    <a:pt x="254" y="191"/>
                    <a:pt x="254" y="191"/>
                  </a:cubicBezTo>
                  <a:cubicBezTo>
                    <a:pt x="253" y="191"/>
                    <a:pt x="253" y="191"/>
                    <a:pt x="252" y="191"/>
                  </a:cubicBezTo>
                  <a:cubicBezTo>
                    <a:pt x="252" y="192"/>
                    <a:pt x="252" y="192"/>
                    <a:pt x="251" y="192"/>
                  </a:cubicBezTo>
                  <a:cubicBezTo>
                    <a:pt x="251" y="192"/>
                    <a:pt x="251" y="192"/>
                    <a:pt x="251" y="192"/>
                  </a:cubicBezTo>
                  <a:cubicBezTo>
                    <a:pt x="250" y="192"/>
                    <a:pt x="250" y="192"/>
                    <a:pt x="250" y="193"/>
                  </a:cubicBezTo>
                  <a:cubicBezTo>
                    <a:pt x="249" y="193"/>
                    <a:pt x="249" y="193"/>
                    <a:pt x="249" y="193"/>
                  </a:cubicBezTo>
                  <a:cubicBezTo>
                    <a:pt x="249" y="193"/>
                    <a:pt x="249" y="193"/>
                    <a:pt x="249" y="193"/>
                  </a:cubicBezTo>
                  <a:cubicBezTo>
                    <a:pt x="249" y="193"/>
                    <a:pt x="249" y="193"/>
                    <a:pt x="249" y="193"/>
                  </a:cubicBezTo>
                  <a:cubicBezTo>
                    <a:pt x="248" y="193"/>
                    <a:pt x="248" y="193"/>
                    <a:pt x="247" y="193"/>
                  </a:cubicBezTo>
                  <a:cubicBezTo>
                    <a:pt x="246" y="192"/>
                    <a:pt x="244" y="192"/>
                    <a:pt x="243" y="192"/>
                  </a:cubicBezTo>
                  <a:cubicBezTo>
                    <a:pt x="242" y="192"/>
                    <a:pt x="241" y="192"/>
                    <a:pt x="240" y="192"/>
                  </a:cubicBezTo>
                  <a:cubicBezTo>
                    <a:pt x="240" y="192"/>
                    <a:pt x="240" y="192"/>
                    <a:pt x="240" y="192"/>
                  </a:cubicBezTo>
                  <a:cubicBezTo>
                    <a:pt x="239" y="192"/>
                    <a:pt x="238" y="191"/>
                    <a:pt x="237" y="191"/>
                  </a:cubicBezTo>
                  <a:cubicBezTo>
                    <a:pt x="237" y="191"/>
                    <a:pt x="237" y="191"/>
                    <a:pt x="237" y="191"/>
                  </a:cubicBezTo>
                  <a:cubicBezTo>
                    <a:pt x="236" y="191"/>
                    <a:pt x="235" y="191"/>
                    <a:pt x="234" y="191"/>
                  </a:cubicBezTo>
                  <a:cubicBezTo>
                    <a:pt x="233" y="190"/>
                    <a:pt x="232" y="190"/>
                    <a:pt x="231" y="190"/>
                  </a:cubicBezTo>
                  <a:cubicBezTo>
                    <a:pt x="230" y="190"/>
                    <a:pt x="228" y="189"/>
                    <a:pt x="226" y="189"/>
                  </a:cubicBezTo>
                  <a:cubicBezTo>
                    <a:pt x="226" y="188"/>
                    <a:pt x="226" y="188"/>
                    <a:pt x="226" y="188"/>
                  </a:cubicBezTo>
                  <a:cubicBezTo>
                    <a:pt x="224" y="188"/>
                    <a:pt x="223" y="188"/>
                    <a:pt x="222" y="187"/>
                  </a:cubicBezTo>
                  <a:cubicBezTo>
                    <a:pt x="222" y="187"/>
                    <a:pt x="222" y="187"/>
                    <a:pt x="222" y="187"/>
                  </a:cubicBezTo>
                  <a:cubicBezTo>
                    <a:pt x="221" y="187"/>
                    <a:pt x="220" y="187"/>
                    <a:pt x="220" y="187"/>
                  </a:cubicBezTo>
                  <a:cubicBezTo>
                    <a:pt x="219" y="186"/>
                    <a:pt x="219" y="186"/>
                    <a:pt x="218" y="186"/>
                  </a:cubicBezTo>
                  <a:cubicBezTo>
                    <a:pt x="217" y="186"/>
                    <a:pt x="215" y="185"/>
                    <a:pt x="214" y="185"/>
                  </a:cubicBezTo>
                  <a:cubicBezTo>
                    <a:pt x="214" y="185"/>
                    <a:pt x="213" y="185"/>
                    <a:pt x="213" y="185"/>
                  </a:cubicBezTo>
                  <a:cubicBezTo>
                    <a:pt x="212" y="184"/>
                    <a:pt x="212" y="184"/>
                    <a:pt x="211" y="184"/>
                  </a:cubicBezTo>
                  <a:cubicBezTo>
                    <a:pt x="211" y="184"/>
                    <a:pt x="211" y="184"/>
                    <a:pt x="211" y="184"/>
                  </a:cubicBezTo>
                  <a:cubicBezTo>
                    <a:pt x="210" y="184"/>
                    <a:pt x="210" y="184"/>
                    <a:pt x="210" y="184"/>
                  </a:cubicBezTo>
                  <a:cubicBezTo>
                    <a:pt x="210" y="184"/>
                    <a:pt x="209" y="184"/>
                    <a:pt x="208" y="184"/>
                  </a:cubicBezTo>
                  <a:cubicBezTo>
                    <a:pt x="208" y="183"/>
                    <a:pt x="208" y="183"/>
                    <a:pt x="208" y="183"/>
                  </a:cubicBezTo>
                  <a:cubicBezTo>
                    <a:pt x="207" y="183"/>
                    <a:pt x="206" y="183"/>
                    <a:pt x="205" y="183"/>
                  </a:cubicBezTo>
                  <a:cubicBezTo>
                    <a:pt x="204" y="183"/>
                    <a:pt x="203" y="183"/>
                    <a:pt x="203" y="183"/>
                  </a:cubicBezTo>
                  <a:cubicBezTo>
                    <a:pt x="202" y="183"/>
                    <a:pt x="201" y="183"/>
                    <a:pt x="200" y="183"/>
                  </a:cubicBezTo>
                  <a:cubicBezTo>
                    <a:pt x="199" y="183"/>
                    <a:pt x="199" y="183"/>
                    <a:pt x="198" y="183"/>
                  </a:cubicBezTo>
                  <a:cubicBezTo>
                    <a:pt x="198" y="183"/>
                    <a:pt x="198" y="183"/>
                    <a:pt x="197" y="183"/>
                  </a:cubicBezTo>
                  <a:cubicBezTo>
                    <a:pt x="196" y="183"/>
                    <a:pt x="196" y="183"/>
                    <a:pt x="195" y="183"/>
                  </a:cubicBezTo>
                  <a:cubicBezTo>
                    <a:pt x="194" y="183"/>
                    <a:pt x="193" y="183"/>
                    <a:pt x="192" y="184"/>
                  </a:cubicBezTo>
                  <a:cubicBezTo>
                    <a:pt x="192" y="184"/>
                    <a:pt x="191" y="184"/>
                    <a:pt x="191" y="184"/>
                  </a:cubicBezTo>
                  <a:cubicBezTo>
                    <a:pt x="191" y="184"/>
                    <a:pt x="190" y="184"/>
                    <a:pt x="190" y="184"/>
                  </a:cubicBezTo>
                  <a:cubicBezTo>
                    <a:pt x="190" y="184"/>
                    <a:pt x="189" y="185"/>
                    <a:pt x="189" y="185"/>
                  </a:cubicBezTo>
                  <a:cubicBezTo>
                    <a:pt x="188" y="185"/>
                    <a:pt x="188" y="185"/>
                    <a:pt x="188" y="185"/>
                  </a:cubicBezTo>
                  <a:cubicBezTo>
                    <a:pt x="184" y="187"/>
                    <a:pt x="181" y="189"/>
                    <a:pt x="179" y="193"/>
                  </a:cubicBezTo>
                  <a:cubicBezTo>
                    <a:pt x="179" y="194"/>
                    <a:pt x="178" y="195"/>
                    <a:pt x="178" y="196"/>
                  </a:cubicBezTo>
                  <a:cubicBezTo>
                    <a:pt x="177" y="196"/>
                    <a:pt x="177" y="196"/>
                    <a:pt x="177" y="197"/>
                  </a:cubicBezTo>
                  <a:cubicBezTo>
                    <a:pt x="177" y="197"/>
                    <a:pt x="177" y="197"/>
                    <a:pt x="177" y="197"/>
                  </a:cubicBezTo>
                  <a:cubicBezTo>
                    <a:pt x="177" y="198"/>
                    <a:pt x="177" y="198"/>
                    <a:pt x="176" y="199"/>
                  </a:cubicBezTo>
                  <a:cubicBezTo>
                    <a:pt x="176" y="200"/>
                    <a:pt x="176" y="201"/>
                    <a:pt x="176" y="203"/>
                  </a:cubicBezTo>
                  <a:cubicBezTo>
                    <a:pt x="176" y="203"/>
                    <a:pt x="176" y="203"/>
                    <a:pt x="176" y="203"/>
                  </a:cubicBezTo>
                  <a:cubicBezTo>
                    <a:pt x="176" y="203"/>
                    <a:pt x="176" y="204"/>
                    <a:pt x="176" y="204"/>
                  </a:cubicBezTo>
                  <a:cubicBezTo>
                    <a:pt x="176" y="205"/>
                    <a:pt x="176" y="206"/>
                    <a:pt x="176" y="207"/>
                  </a:cubicBezTo>
                  <a:cubicBezTo>
                    <a:pt x="176" y="207"/>
                    <a:pt x="175" y="207"/>
                    <a:pt x="175" y="207"/>
                  </a:cubicBezTo>
                  <a:cubicBezTo>
                    <a:pt x="175" y="207"/>
                    <a:pt x="175" y="208"/>
                    <a:pt x="175" y="208"/>
                  </a:cubicBezTo>
                  <a:cubicBezTo>
                    <a:pt x="174" y="209"/>
                    <a:pt x="173" y="210"/>
                    <a:pt x="173" y="212"/>
                  </a:cubicBezTo>
                  <a:cubicBezTo>
                    <a:pt x="172" y="214"/>
                    <a:pt x="172" y="217"/>
                    <a:pt x="173" y="221"/>
                  </a:cubicBezTo>
                  <a:cubicBezTo>
                    <a:pt x="173" y="221"/>
                    <a:pt x="173" y="221"/>
                    <a:pt x="173" y="221"/>
                  </a:cubicBezTo>
                  <a:cubicBezTo>
                    <a:pt x="173" y="221"/>
                    <a:pt x="173" y="222"/>
                    <a:pt x="174" y="222"/>
                  </a:cubicBezTo>
                  <a:cubicBezTo>
                    <a:pt x="174" y="223"/>
                    <a:pt x="174" y="224"/>
                    <a:pt x="174" y="224"/>
                  </a:cubicBezTo>
                  <a:cubicBezTo>
                    <a:pt x="174" y="225"/>
                    <a:pt x="175" y="225"/>
                    <a:pt x="175" y="226"/>
                  </a:cubicBezTo>
                  <a:cubicBezTo>
                    <a:pt x="175" y="226"/>
                    <a:pt x="176" y="226"/>
                    <a:pt x="176" y="226"/>
                  </a:cubicBezTo>
                  <a:cubicBezTo>
                    <a:pt x="176" y="226"/>
                    <a:pt x="177" y="226"/>
                    <a:pt x="177" y="226"/>
                  </a:cubicBezTo>
                  <a:cubicBezTo>
                    <a:pt x="178" y="226"/>
                    <a:pt x="178" y="226"/>
                    <a:pt x="179" y="225"/>
                  </a:cubicBezTo>
                  <a:cubicBezTo>
                    <a:pt x="179" y="225"/>
                    <a:pt x="179" y="224"/>
                    <a:pt x="179" y="224"/>
                  </a:cubicBezTo>
                  <a:cubicBezTo>
                    <a:pt x="180" y="224"/>
                    <a:pt x="180" y="224"/>
                    <a:pt x="180" y="223"/>
                  </a:cubicBezTo>
                  <a:cubicBezTo>
                    <a:pt x="181" y="222"/>
                    <a:pt x="182" y="221"/>
                    <a:pt x="183" y="220"/>
                  </a:cubicBezTo>
                  <a:cubicBezTo>
                    <a:pt x="183" y="220"/>
                    <a:pt x="184" y="219"/>
                    <a:pt x="184" y="219"/>
                  </a:cubicBezTo>
                  <a:cubicBezTo>
                    <a:pt x="184" y="219"/>
                    <a:pt x="184" y="219"/>
                    <a:pt x="184" y="219"/>
                  </a:cubicBezTo>
                  <a:cubicBezTo>
                    <a:pt x="185" y="219"/>
                    <a:pt x="185" y="218"/>
                    <a:pt x="186" y="218"/>
                  </a:cubicBezTo>
                  <a:cubicBezTo>
                    <a:pt x="187" y="218"/>
                    <a:pt x="188" y="217"/>
                    <a:pt x="190" y="217"/>
                  </a:cubicBezTo>
                  <a:cubicBezTo>
                    <a:pt x="190" y="217"/>
                    <a:pt x="192" y="218"/>
                    <a:pt x="193" y="218"/>
                  </a:cubicBezTo>
                  <a:cubicBezTo>
                    <a:pt x="196" y="220"/>
                    <a:pt x="199" y="222"/>
                    <a:pt x="201" y="223"/>
                  </a:cubicBezTo>
                  <a:cubicBezTo>
                    <a:pt x="201" y="223"/>
                    <a:pt x="201" y="223"/>
                    <a:pt x="201" y="223"/>
                  </a:cubicBezTo>
                  <a:cubicBezTo>
                    <a:pt x="201" y="223"/>
                    <a:pt x="201" y="223"/>
                    <a:pt x="202" y="223"/>
                  </a:cubicBezTo>
                  <a:cubicBezTo>
                    <a:pt x="202" y="223"/>
                    <a:pt x="202" y="223"/>
                    <a:pt x="202" y="224"/>
                  </a:cubicBezTo>
                  <a:cubicBezTo>
                    <a:pt x="202" y="224"/>
                    <a:pt x="203" y="224"/>
                    <a:pt x="203" y="224"/>
                  </a:cubicBezTo>
                  <a:cubicBezTo>
                    <a:pt x="203" y="224"/>
                    <a:pt x="204" y="224"/>
                    <a:pt x="204" y="225"/>
                  </a:cubicBezTo>
                  <a:cubicBezTo>
                    <a:pt x="204" y="225"/>
                    <a:pt x="205" y="225"/>
                    <a:pt x="205" y="225"/>
                  </a:cubicBezTo>
                  <a:cubicBezTo>
                    <a:pt x="205" y="225"/>
                    <a:pt x="205" y="225"/>
                    <a:pt x="206" y="225"/>
                  </a:cubicBezTo>
                  <a:cubicBezTo>
                    <a:pt x="206" y="225"/>
                    <a:pt x="206" y="225"/>
                    <a:pt x="206" y="226"/>
                  </a:cubicBezTo>
                  <a:cubicBezTo>
                    <a:pt x="207" y="226"/>
                    <a:pt x="207" y="226"/>
                    <a:pt x="208" y="226"/>
                  </a:cubicBezTo>
                  <a:cubicBezTo>
                    <a:pt x="208" y="226"/>
                    <a:pt x="208" y="226"/>
                    <a:pt x="208" y="226"/>
                  </a:cubicBezTo>
                  <a:cubicBezTo>
                    <a:pt x="209" y="227"/>
                    <a:pt x="209" y="227"/>
                    <a:pt x="209" y="227"/>
                  </a:cubicBezTo>
                  <a:cubicBezTo>
                    <a:pt x="209" y="227"/>
                    <a:pt x="210" y="227"/>
                    <a:pt x="210" y="227"/>
                  </a:cubicBezTo>
                  <a:cubicBezTo>
                    <a:pt x="210" y="227"/>
                    <a:pt x="210" y="228"/>
                    <a:pt x="210" y="228"/>
                  </a:cubicBezTo>
                  <a:cubicBezTo>
                    <a:pt x="209" y="228"/>
                    <a:pt x="209" y="228"/>
                    <a:pt x="208" y="228"/>
                  </a:cubicBezTo>
                  <a:cubicBezTo>
                    <a:pt x="208" y="228"/>
                    <a:pt x="208" y="229"/>
                    <a:pt x="208" y="229"/>
                  </a:cubicBezTo>
                  <a:cubicBezTo>
                    <a:pt x="208" y="229"/>
                    <a:pt x="207" y="229"/>
                    <a:pt x="207" y="229"/>
                  </a:cubicBezTo>
                  <a:cubicBezTo>
                    <a:pt x="207" y="229"/>
                    <a:pt x="207" y="229"/>
                    <a:pt x="207" y="229"/>
                  </a:cubicBezTo>
                  <a:cubicBezTo>
                    <a:pt x="206" y="229"/>
                    <a:pt x="206" y="230"/>
                    <a:pt x="206" y="230"/>
                  </a:cubicBezTo>
                  <a:cubicBezTo>
                    <a:pt x="206" y="230"/>
                    <a:pt x="205" y="230"/>
                    <a:pt x="205" y="230"/>
                  </a:cubicBezTo>
                  <a:cubicBezTo>
                    <a:pt x="205" y="230"/>
                    <a:pt x="205" y="230"/>
                    <a:pt x="204" y="231"/>
                  </a:cubicBezTo>
                  <a:cubicBezTo>
                    <a:pt x="203" y="231"/>
                    <a:pt x="203" y="231"/>
                    <a:pt x="202" y="232"/>
                  </a:cubicBezTo>
                  <a:cubicBezTo>
                    <a:pt x="201" y="232"/>
                    <a:pt x="201" y="232"/>
                    <a:pt x="200" y="232"/>
                  </a:cubicBezTo>
                  <a:cubicBezTo>
                    <a:pt x="199" y="233"/>
                    <a:pt x="198" y="234"/>
                    <a:pt x="196" y="234"/>
                  </a:cubicBezTo>
                  <a:cubicBezTo>
                    <a:pt x="196" y="235"/>
                    <a:pt x="196" y="235"/>
                    <a:pt x="196" y="235"/>
                  </a:cubicBezTo>
                  <a:cubicBezTo>
                    <a:pt x="194" y="235"/>
                    <a:pt x="193" y="236"/>
                    <a:pt x="192" y="237"/>
                  </a:cubicBezTo>
                  <a:cubicBezTo>
                    <a:pt x="191" y="237"/>
                    <a:pt x="190" y="238"/>
                    <a:pt x="190" y="238"/>
                  </a:cubicBezTo>
                  <a:cubicBezTo>
                    <a:pt x="189" y="238"/>
                    <a:pt x="189" y="238"/>
                    <a:pt x="189" y="238"/>
                  </a:cubicBezTo>
                  <a:cubicBezTo>
                    <a:pt x="188" y="238"/>
                    <a:pt x="188" y="238"/>
                    <a:pt x="188" y="239"/>
                  </a:cubicBezTo>
                  <a:cubicBezTo>
                    <a:pt x="188" y="239"/>
                    <a:pt x="187" y="239"/>
                    <a:pt x="187" y="239"/>
                  </a:cubicBezTo>
                  <a:cubicBezTo>
                    <a:pt x="187" y="239"/>
                    <a:pt x="187" y="239"/>
                    <a:pt x="187" y="239"/>
                  </a:cubicBezTo>
                  <a:cubicBezTo>
                    <a:pt x="186" y="240"/>
                    <a:pt x="185" y="240"/>
                    <a:pt x="184" y="240"/>
                  </a:cubicBezTo>
                  <a:cubicBezTo>
                    <a:pt x="182" y="241"/>
                    <a:pt x="180" y="242"/>
                    <a:pt x="178" y="243"/>
                  </a:cubicBezTo>
                  <a:cubicBezTo>
                    <a:pt x="176" y="244"/>
                    <a:pt x="175" y="244"/>
                    <a:pt x="174" y="245"/>
                  </a:cubicBezTo>
                  <a:cubicBezTo>
                    <a:pt x="173" y="245"/>
                    <a:pt x="172" y="245"/>
                    <a:pt x="172" y="246"/>
                  </a:cubicBezTo>
                  <a:cubicBezTo>
                    <a:pt x="168" y="247"/>
                    <a:pt x="165" y="248"/>
                    <a:pt x="161" y="249"/>
                  </a:cubicBezTo>
                  <a:cubicBezTo>
                    <a:pt x="160" y="250"/>
                    <a:pt x="159" y="250"/>
                    <a:pt x="158" y="250"/>
                  </a:cubicBezTo>
                  <a:cubicBezTo>
                    <a:pt x="158" y="251"/>
                    <a:pt x="157" y="251"/>
                    <a:pt x="157" y="251"/>
                  </a:cubicBezTo>
                  <a:cubicBezTo>
                    <a:pt x="152" y="252"/>
                    <a:pt x="148" y="254"/>
                    <a:pt x="143" y="255"/>
                  </a:cubicBezTo>
                  <a:cubicBezTo>
                    <a:pt x="143" y="255"/>
                    <a:pt x="142" y="255"/>
                    <a:pt x="142" y="255"/>
                  </a:cubicBezTo>
                  <a:cubicBezTo>
                    <a:pt x="140" y="256"/>
                    <a:pt x="138" y="256"/>
                    <a:pt x="136" y="257"/>
                  </a:cubicBezTo>
                  <a:cubicBezTo>
                    <a:pt x="135" y="257"/>
                    <a:pt x="134" y="257"/>
                    <a:pt x="132" y="258"/>
                  </a:cubicBezTo>
                  <a:cubicBezTo>
                    <a:pt x="130" y="258"/>
                    <a:pt x="127" y="259"/>
                    <a:pt x="125" y="259"/>
                  </a:cubicBezTo>
                  <a:cubicBezTo>
                    <a:pt x="122" y="260"/>
                    <a:pt x="118" y="260"/>
                    <a:pt x="115" y="261"/>
                  </a:cubicBezTo>
                  <a:cubicBezTo>
                    <a:pt x="115" y="261"/>
                    <a:pt x="114" y="261"/>
                    <a:pt x="114" y="261"/>
                  </a:cubicBezTo>
                  <a:cubicBezTo>
                    <a:pt x="112" y="261"/>
                    <a:pt x="111" y="261"/>
                    <a:pt x="109" y="261"/>
                  </a:cubicBezTo>
                  <a:cubicBezTo>
                    <a:pt x="107" y="262"/>
                    <a:pt x="106" y="262"/>
                    <a:pt x="104" y="262"/>
                  </a:cubicBezTo>
                  <a:cubicBezTo>
                    <a:pt x="104" y="262"/>
                    <a:pt x="103" y="262"/>
                    <a:pt x="103" y="262"/>
                  </a:cubicBezTo>
                  <a:cubicBezTo>
                    <a:pt x="102" y="262"/>
                    <a:pt x="100" y="262"/>
                    <a:pt x="99" y="262"/>
                  </a:cubicBezTo>
                  <a:cubicBezTo>
                    <a:pt x="98" y="262"/>
                    <a:pt x="98" y="262"/>
                    <a:pt x="98" y="262"/>
                  </a:cubicBezTo>
                  <a:cubicBezTo>
                    <a:pt x="97" y="262"/>
                    <a:pt x="96" y="262"/>
                    <a:pt x="96" y="262"/>
                  </a:cubicBezTo>
                  <a:cubicBezTo>
                    <a:pt x="95" y="262"/>
                    <a:pt x="95" y="262"/>
                    <a:pt x="95" y="262"/>
                  </a:cubicBezTo>
                  <a:cubicBezTo>
                    <a:pt x="93" y="262"/>
                    <a:pt x="92" y="262"/>
                    <a:pt x="90" y="262"/>
                  </a:cubicBezTo>
                  <a:cubicBezTo>
                    <a:pt x="89" y="262"/>
                    <a:pt x="88" y="262"/>
                    <a:pt x="87" y="262"/>
                  </a:cubicBezTo>
                  <a:cubicBezTo>
                    <a:pt x="86" y="262"/>
                    <a:pt x="86" y="262"/>
                    <a:pt x="85" y="262"/>
                  </a:cubicBezTo>
                  <a:cubicBezTo>
                    <a:pt x="84" y="262"/>
                    <a:pt x="82" y="262"/>
                    <a:pt x="80" y="262"/>
                  </a:cubicBezTo>
                  <a:cubicBezTo>
                    <a:pt x="78" y="262"/>
                    <a:pt x="76" y="262"/>
                    <a:pt x="74" y="262"/>
                  </a:cubicBezTo>
                  <a:cubicBezTo>
                    <a:pt x="72" y="262"/>
                    <a:pt x="71" y="261"/>
                    <a:pt x="69" y="261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7" y="261"/>
                    <a:pt x="67" y="261"/>
                    <a:pt x="67" y="261"/>
                  </a:cubicBezTo>
                  <a:cubicBezTo>
                    <a:pt x="65" y="261"/>
                    <a:pt x="64" y="261"/>
                    <a:pt x="63" y="261"/>
                  </a:cubicBezTo>
                  <a:cubicBezTo>
                    <a:pt x="63" y="260"/>
                    <a:pt x="62" y="260"/>
                    <a:pt x="62" y="260"/>
                  </a:cubicBezTo>
                  <a:cubicBezTo>
                    <a:pt x="58" y="260"/>
                    <a:pt x="55" y="259"/>
                    <a:pt x="51" y="258"/>
                  </a:cubicBezTo>
                  <a:cubicBezTo>
                    <a:pt x="49" y="258"/>
                    <a:pt x="46" y="257"/>
                    <a:pt x="44" y="257"/>
                  </a:cubicBezTo>
                  <a:cubicBezTo>
                    <a:pt x="44" y="257"/>
                    <a:pt x="43" y="256"/>
                    <a:pt x="42" y="256"/>
                  </a:cubicBezTo>
                  <a:cubicBezTo>
                    <a:pt x="42" y="256"/>
                    <a:pt x="42" y="256"/>
                    <a:pt x="41" y="256"/>
                  </a:cubicBezTo>
                  <a:cubicBezTo>
                    <a:pt x="40" y="255"/>
                    <a:pt x="38" y="255"/>
                    <a:pt x="36" y="254"/>
                  </a:cubicBezTo>
                  <a:cubicBezTo>
                    <a:pt x="36" y="254"/>
                    <a:pt x="36" y="254"/>
                    <a:pt x="36" y="253"/>
                  </a:cubicBezTo>
                  <a:cubicBezTo>
                    <a:pt x="35" y="253"/>
                    <a:pt x="33" y="253"/>
                    <a:pt x="32" y="252"/>
                  </a:cubicBezTo>
                  <a:cubicBezTo>
                    <a:pt x="30" y="251"/>
                    <a:pt x="27" y="250"/>
                    <a:pt x="24" y="249"/>
                  </a:cubicBezTo>
                  <a:cubicBezTo>
                    <a:pt x="23" y="249"/>
                    <a:pt x="22" y="248"/>
                    <a:pt x="20" y="248"/>
                  </a:cubicBezTo>
                  <a:cubicBezTo>
                    <a:pt x="19" y="248"/>
                    <a:pt x="18" y="248"/>
                    <a:pt x="17" y="247"/>
                  </a:cubicBezTo>
                  <a:cubicBezTo>
                    <a:pt x="17" y="247"/>
                    <a:pt x="17" y="247"/>
                    <a:pt x="17" y="247"/>
                  </a:cubicBezTo>
                  <a:cubicBezTo>
                    <a:pt x="13" y="247"/>
                    <a:pt x="10" y="247"/>
                    <a:pt x="8" y="248"/>
                  </a:cubicBezTo>
                  <a:cubicBezTo>
                    <a:pt x="7" y="249"/>
                    <a:pt x="6" y="249"/>
                    <a:pt x="5" y="250"/>
                  </a:cubicBezTo>
                  <a:cubicBezTo>
                    <a:pt x="5" y="250"/>
                    <a:pt x="5" y="251"/>
                    <a:pt x="5" y="251"/>
                  </a:cubicBezTo>
                  <a:cubicBezTo>
                    <a:pt x="5" y="251"/>
                    <a:pt x="5" y="251"/>
                    <a:pt x="5" y="252"/>
                  </a:cubicBezTo>
                  <a:cubicBezTo>
                    <a:pt x="5" y="252"/>
                    <a:pt x="5" y="253"/>
                    <a:pt x="5" y="253"/>
                  </a:cubicBezTo>
                  <a:cubicBezTo>
                    <a:pt x="5" y="253"/>
                    <a:pt x="5" y="253"/>
                    <a:pt x="5" y="253"/>
                  </a:cubicBezTo>
                  <a:cubicBezTo>
                    <a:pt x="5" y="254"/>
                    <a:pt x="6" y="254"/>
                    <a:pt x="6" y="255"/>
                  </a:cubicBezTo>
                  <a:cubicBezTo>
                    <a:pt x="6" y="255"/>
                    <a:pt x="6" y="256"/>
                    <a:pt x="7" y="256"/>
                  </a:cubicBezTo>
                  <a:cubicBezTo>
                    <a:pt x="7" y="256"/>
                    <a:pt x="6" y="256"/>
                    <a:pt x="6" y="256"/>
                  </a:cubicBezTo>
                  <a:cubicBezTo>
                    <a:pt x="6" y="257"/>
                    <a:pt x="5" y="257"/>
                    <a:pt x="4" y="257"/>
                  </a:cubicBezTo>
                  <a:cubicBezTo>
                    <a:pt x="2" y="259"/>
                    <a:pt x="0" y="261"/>
                    <a:pt x="1" y="264"/>
                  </a:cubicBezTo>
                  <a:cubicBezTo>
                    <a:pt x="1" y="266"/>
                    <a:pt x="1" y="268"/>
                    <a:pt x="3" y="271"/>
                  </a:cubicBezTo>
                  <a:cubicBezTo>
                    <a:pt x="4" y="271"/>
                    <a:pt x="5" y="272"/>
                    <a:pt x="5" y="273"/>
                  </a:cubicBezTo>
                  <a:cubicBezTo>
                    <a:pt x="6" y="274"/>
                    <a:pt x="7" y="274"/>
                    <a:pt x="7" y="275"/>
                  </a:cubicBezTo>
                  <a:cubicBezTo>
                    <a:pt x="8" y="275"/>
                    <a:pt x="8" y="276"/>
                    <a:pt x="8" y="276"/>
                  </a:cubicBezTo>
                  <a:cubicBezTo>
                    <a:pt x="10" y="277"/>
                    <a:pt x="11" y="278"/>
                    <a:pt x="12" y="279"/>
                  </a:cubicBezTo>
                  <a:cubicBezTo>
                    <a:pt x="14" y="280"/>
                    <a:pt x="16" y="281"/>
                    <a:pt x="17" y="282"/>
                  </a:cubicBezTo>
                  <a:cubicBezTo>
                    <a:pt x="18" y="282"/>
                    <a:pt x="18" y="282"/>
                    <a:pt x="18" y="283"/>
                  </a:cubicBezTo>
                  <a:cubicBezTo>
                    <a:pt x="19" y="284"/>
                    <a:pt x="20" y="286"/>
                    <a:pt x="21" y="287"/>
                  </a:cubicBezTo>
                  <a:cubicBezTo>
                    <a:pt x="22" y="287"/>
                    <a:pt x="22" y="288"/>
                    <a:pt x="23" y="288"/>
                  </a:cubicBezTo>
                  <a:cubicBezTo>
                    <a:pt x="24" y="289"/>
                    <a:pt x="25" y="289"/>
                    <a:pt x="26" y="290"/>
                  </a:cubicBezTo>
                  <a:cubicBezTo>
                    <a:pt x="26" y="290"/>
                    <a:pt x="26" y="290"/>
                    <a:pt x="26" y="290"/>
                  </a:cubicBezTo>
                  <a:cubicBezTo>
                    <a:pt x="29" y="291"/>
                    <a:pt x="31" y="292"/>
                    <a:pt x="33" y="293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35" y="293"/>
                    <a:pt x="36" y="293"/>
                    <a:pt x="37" y="294"/>
                  </a:cubicBezTo>
                  <a:cubicBezTo>
                    <a:pt x="38" y="294"/>
                    <a:pt x="38" y="294"/>
                    <a:pt x="39" y="294"/>
                  </a:cubicBezTo>
                  <a:cubicBezTo>
                    <a:pt x="39" y="294"/>
                    <a:pt x="40" y="294"/>
                    <a:pt x="40" y="294"/>
                  </a:cubicBezTo>
                  <a:cubicBezTo>
                    <a:pt x="41" y="294"/>
                    <a:pt x="42" y="294"/>
                    <a:pt x="42" y="294"/>
                  </a:cubicBezTo>
                  <a:cubicBezTo>
                    <a:pt x="44" y="295"/>
                    <a:pt x="46" y="295"/>
                    <a:pt x="49" y="295"/>
                  </a:cubicBezTo>
                  <a:cubicBezTo>
                    <a:pt x="51" y="295"/>
                    <a:pt x="53" y="295"/>
                    <a:pt x="55" y="295"/>
                  </a:cubicBezTo>
                  <a:cubicBezTo>
                    <a:pt x="55" y="295"/>
                    <a:pt x="56" y="295"/>
                    <a:pt x="56" y="295"/>
                  </a:cubicBezTo>
                  <a:cubicBezTo>
                    <a:pt x="59" y="295"/>
                    <a:pt x="63" y="294"/>
                    <a:pt x="66" y="294"/>
                  </a:cubicBezTo>
                  <a:cubicBezTo>
                    <a:pt x="66" y="294"/>
                    <a:pt x="66" y="294"/>
                    <a:pt x="67" y="294"/>
                  </a:cubicBezTo>
                  <a:cubicBezTo>
                    <a:pt x="68" y="294"/>
                    <a:pt x="69" y="294"/>
                    <a:pt x="70" y="294"/>
                  </a:cubicBezTo>
                  <a:cubicBezTo>
                    <a:pt x="71" y="294"/>
                    <a:pt x="72" y="293"/>
                    <a:pt x="73" y="293"/>
                  </a:cubicBezTo>
                  <a:cubicBezTo>
                    <a:pt x="75" y="293"/>
                    <a:pt x="77" y="293"/>
                    <a:pt x="80" y="292"/>
                  </a:cubicBezTo>
                  <a:cubicBezTo>
                    <a:pt x="80" y="292"/>
                    <a:pt x="81" y="292"/>
                    <a:pt x="82" y="292"/>
                  </a:cubicBezTo>
                  <a:cubicBezTo>
                    <a:pt x="83" y="292"/>
                    <a:pt x="84" y="292"/>
                    <a:pt x="85" y="291"/>
                  </a:cubicBezTo>
                  <a:cubicBezTo>
                    <a:pt x="85" y="291"/>
                    <a:pt x="86" y="291"/>
                    <a:pt x="86" y="291"/>
                  </a:cubicBezTo>
                  <a:cubicBezTo>
                    <a:pt x="86" y="291"/>
                    <a:pt x="87" y="291"/>
                    <a:pt x="87" y="291"/>
                  </a:cubicBezTo>
                  <a:cubicBezTo>
                    <a:pt x="87" y="291"/>
                    <a:pt x="88" y="291"/>
                    <a:pt x="89" y="291"/>
                  </a:cubicBezTo>
                  <a:cubicBezTo>
                    <a:pt x="89" y="291"/>
                    <a:pt x="90" y="290"/>
                    <a:pt x="91" y="290"/>
                  </a:cubicBezTo>
                  <a:cubicBezTo>
                    <a:pt x="91" y="290"/>
                    <a:pt x="92" y="290"/>
                    <a:pt x="92" y="290"/>
                  </a:cubicBezTo>
                  <a:cubicBezTo>
                    <a:pt x="93" y="290"/>
                    <a:pt x="95" y="290"/>
                    <a:pt x="96" y="289"/>
                  </a:cubicBezTo>
                  <a:cubicBezTo>
                    <a:pt x="97" y="289"/>
                    <a:pt x="97" y="289"/>
                    <a:pt x="98" y="289"/>
                  </a:cubicBezTo>
                  <a:cubicBezTo>
                    <a:pt x="104" y="288"/>
                    <a:pt x="109" y="286"/>
                    <a:pt x="114" y="285"/>
                  </a:cubicBezTo>
                  <a:cubicBezTo>
                    <a:pt x="115" y="285"/>
                    <a:pt x="116" y="285"/>
                    <a:pt x="118" y="284"/>
                  </a:cubicBezTo>
                  <a:cubicBezTo>
                    <a:pt x="118" y="284"/>
                    <a:pt x="119" y="284"/>
                    <a:pt x="119" y="284"/>
                  </a:cubicBezTo>
                  <a:cubicBezTo>
                    <a:pt x="120" y="284"/>
                    <a:pt x="120" y="284"/>
                    <a:pt x="120" y="284"/>
                  </a:cubicBezTo>
                  <a:cubicBezTo>
                    <a:pt x="121" y="283"/>
                    <a:pt x="122" y="283"/>
                    <a:pt x="122" y="283"/>
                  </a:cubicBezTo>
                  <a:cubicBezTo>
                    <a:pt x="123" y="283"/>
                    <a:pt x="124" y="284"/>
                    <a:pt x="125" y="284"/>
                  </a:cubicBezTo>
                  <a:cubicBezTo>
                    <a:pt x="125" y="284"/>
                    <a:pt x="126" y="284"/>
                    <a:pt x="126" y="284"/>
                  </a:cubicBezTo>
                  <a:cubicBezTo>
                    <a:pt x="129" y="285"/>
                    <a:pt x="131" y="286"/>
                    <a:pt x="134" y="287"/>
                  </a:cubicBezTo>
                  <a:cubicBezTo>
                    <a:pt x="134" y="287"/>
                    <a:pt x="134" y="287"/>
                    <a:pt x="135" y="288"/>
                  </a:cubicBezTo>
                  <a:cubicBezTo>
                    <a:pt x="138" y="289"/>
                    <a:pt x="142" y="290"/>
                    <a:pt x="145" y="291"/>
                  </a:cubicBezTo>
                  <a:cubicBezTo>
                    <a:pt x="147" y="291"/>
                    <a:pt x="149" y="291"/>
                    <a:pt x="152" y="292"/>
                  </a:cubicBezTo>
                  <a:cubicBezTo>
                    <a:pt x="152" y="292"/>
                    <a:pt x="152" y="292"/>
                    <a:pt x="153" y="292"/>
                  </a:cubicBezTo>
                  <a:cubicBezTo>
                    <a:pt x="153" y="292"/>
                    <a:pt x="153" y="292"/>
                    <a:pt x="154" y="292"/>
                  </a:cubicBezTo>
                  <a:cubicBezTo>
                    <a:pt x="159" y="292"/>
                    <a:pt x="164" y="292"/>
                    <a:pt x="169" y="292"/>
                  </a:cubicBezTo>
                  <a:cubicBezTo>
                    <a:pt x="171" y="291"/>
                    <a:pt x="174" y="291"/>
                    <a:pt x="176" y="291"/>
                  </a:cubicBezTo>
                  <a:cubicBezTo>
                    <a:pt x="176" y="291"/>
                    <a:pt x="177" y="291"/>
                    <a:pt x="177" y="291"/>
                  </a:cubicBezTo>
                  <a:cubicBezTo>
                    <a:pt x="178" y="291"/>
                    <a:pt x="178" y="291"/>
                    <a:pt x="178" y="291"/>
                  </a:cubicBezTo>
                  <a:cubicBezTo>
                    <a:pt x="180" y="292"/>
                    <a:pt x="181" y="292"/>
                    <a:pt x="183" y="292"/>
                  </a:cubicBezTo>
                  <a:cubicBezTo>
                    <a:pt x="185" y="292"/>
                    <a:pt x="187" y="293"/>
                    <a:pt x="189" y="293"/>
                  </a:cubicBezTo>
                  <a:cubicBezTo>
                    <a:pt x="189" y="293"/>
                    <a:pt x="190" y="293"/>
                    <a:pt x="190" y="293"/>
                  </a:cubicBezTo>
                  <a:cubicBezTo>
                    <a:pt x="193" y="293"/>
                    <a:pt x="196" y="293"/>
                    <a:pt x="199" y="293"/>
                  </a:cubicBezTo>
                  <a:cubicBezTo>
                    <a:pt x="199" y="293"/>
                    <a:pt x="200" y="293"/>
                    <a:pt x="200" y="293"/>
                  </a:cubicBezTo>
                  <a:cubicBezTo>
                    <a:pt x="200" y="293"/>
                    <a:pt x="201" y="293"/>
                    <a:pt x="201" y="293"/>
                  </a:cubicBezTo>
                  <a:cubicBezTo>
                    <a:pt x="204" y="293"/>
                    <a:pt x="207" y="293"/>
                    <a:pt x="210" y="293"/>
                  </a:cubicBezTo>
                  <a:cubicBezTo>
                    <a:pt x="211" y="293"/>
                    <a:pt x="212" y="293"/>
                    <a:pt x="213" y="293"/>
                  </a:cubicBezTo>
                  <a:cubicBezTo>
                    <a:pt x="213" y="293"/>
                    <a:pt x="213" y="293"/>
                    <a:pt x="213" y="293"/>
                  </a:cubicBezTo>
                  <a:cubicBezTo>
                    <a:pt x="213" y="293"/>
                    <a:pt x="213" y="293"/>
                    <a:pt x="213" y="293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8" y="293"/>
                    <a:pt x="223" y="292"/>
                    <a:pt x="228" y="291"/>
                  </a:cubicBezTo>
                  <a:cubicBezTo>
                    <a:pt x="228" y="291"/>
                    <a:pt x="228" y="291"/>
                    <a:pt x="229" y="291"/>
                  </a:cubicBezTo>
                  <a:cubicBezTo>
                    <a:pt x="229" y="291"/>
                    <a:pt x="230" y="291"/>
                    <a:pt x="230" y="291"/>
                  </a:cubicBezTo>
                  <a:cubicBezTo>
                    <a:pt x="230" y="291"/>
                    <a:pt x="231" y="291"/>
                    <a:pt x="231" y="290"/>
                  </a:cubicBezTo>
                  <a:cubicBezTo>
                    <a:pt x="232" y="290"/>
                    <a:pt x="232" y="290"/>
                    <a:pt x="233" y="290"/>
                  </a:cubicBezTo>
                  <a:cubicBezTo>
                    <a:pt x="233" y="290"/>
                    <a:pt x="233" y="290"/>
                    <a:pt x="233" y="290"/>
                  </a:cubicBezTo>
                  <a:cubicBezTo>
                    <a:pt x="234" y="290"/>
                    <a:pt x="235" y="291"/>
                    <a:pt x="236" y="291"/>
                  </a:cubicBezTo>
                  <a:cubicBezTo>
                    <a:pt x="238" y="292"/>
                    <a:pt x="241" y="292"/>
                    <a:pt x="243" y="292"/>
                  </a:cubicBezTo>
                  <a:cubicBezTo>
                    <a:pt x="244" y="292"/>
                    <a:pt x="245" y="292"/>
                    <a:pt x="246" y="292"/>
                  </a:cubicBezTo>
                  <a:cubicBezTo>
                    <a:pt x="246" y="292"/>
                    <a:pt x="247" y="292"/>
                    <a:pt x="247" y="292"/>
                  </a:cubicBezTo>
                  <a:cubicBezTo>
                    <a:pt x="248" y="292"/>
                    <a:pt x="249" y="292"/>
                    <a:pt x="250" y="292"/>
                  </a:cubicBezTo>
                  <a:cubicBezTo>
                    <a:pt x="251" y="292"/>
                    <a:pt x="253" y="292"/>
                    <a:pt x="254" y="291"/>
                  </a:cubicBezTo>
                  <a:cubicBezTo>
                    <a:pt x="254" y="291"/>
                    <a:pt x="254" y="291"/>
                    <a:pt x="254" y="291"/>
                  </a:cubicBezTo>
                  <a:cubicBezTo>
                    <a:pt x="255" y="291"/>
                    <a:pt x="255" y="291"/>
                    <a:pt x="255" y="291"/>
                  </a:cubicBezTo>
                  <a:cubicBezTo>
                    <a:pt x="256" y="290"/>
                    <a:pt x="256" y="290"/>
                    <a:pt x="257" y="290"/>
                  </a:cubicBezTo>
                  <a:cubicBezTo>
                    <a:pt x="257" y="290"/>
                    <a:pt x="257" y="290"/>
                    <a:pt x="257" y="290"/>
                  </a:cubicBezTo>
                  <a:cubicBezTo>
                    <a:pt x="258" y="289"/>
                    <a:pt x="259" y="289"/>
                    <a:pt x="259" y="289"/>
                  </a:cubicBezTo>
                  <a:cubicBezTo>
                    <a:pt x="260" y="288"/>
                    <a:pt x="261" y="288"/>
                    <a:pt x="262" y="287"/>
                  </a:cubicBezTo>
                  <a:cubicBezTo>
                    <a:pt x="262" y="287"/>
                    <a:pt x="263" y="286"/>
                    <a:pt x="263" y="286"/>
                  </a:cubicBezTo>
                  <a:cubicBezTo>
                    <a:pt x="263" y="286"/>
                    <a:pt x="263" y="286"/>
                    <a:pt x="263" y="286"/>
                  </a:cubicBezTo>
                  <a:cubicBezTo>
                    <a:pt x="264" y="286"/>
                    <a:pt x="264" y="285"/>
                    <a:pt x="264" y="285"/>
                  </a:cubicBezTo>
                  <a:cubicBezTo>
                    <a:pt x="264" y="285"/>
                    <a:pt x="264" y="285"/>
                    <a:pt x="264" y="285"/>
                  </a:cubicBezTo>
                  <a:cubicBezTo>
                    <a:pt x="265" y="285"/>
                    <a:pt x="265" y="286"/>
                    <a:pt x="266" y="286"/>
                  </a:cubicBezTo>
                  <a:cubicBezTo>
                    <a:pt x="267" y="286"/>
                    <a:pt x="268" y="286"/>
                    <a:pt x="269" y="286"/>
                  </a:cubicBezTo>
                  <a:cubicBezTo>
                    <a:pt x="270" y="286"/>
                    <a:pt x="271" y="286"/>
                    <a:pt x="272" y="286"/>
                  </a:cubicBezTo>
                  <a:cubicBezTo>
                    <a:pt x="272" y="286"/>
                    <a:pt x="272" y="286"/>
                    <a:pt x="273" y="286"/>
                  </a:cubicBezTo>
                  <a:cubicBezTo>
                    <a:pt x="274" y="286"/>
                    <a:pt x="276" y="285"/>
                    <a:pt x="277" y="285"/>
                  </a:cubicBezTo>
                  <a:cubicBezTo>
                    <a:pt x="279" y="285"/>
                    <a:pt x="281" y="284"/>
                    <a:pt x="282" y="284"/>
                  </a:cubicBezTo>
                  <a:cubicBezTo>
                    <a:pt x="283" y="284"/>
                    <a:pt x="284" y="283"/>
                    <a:pt x="285" y="283"/>
                  </a:cubicBezTo>
                  <a:cubicBezTo>
                    <a:pt x="286" y="282"/>
                    <a:pt x="288" y="282"/>
                    <a:pt x="289" y="281"/>
                  </a:cubicBezTo>
                  <a:cubicBezTo>
                    <a:pt x="291" y="280"/>
                    <a:pt x="293" y="280"/>
                    <a:pt x="295" y="278"/>
                  </a:cubicBezTo>
                  <a:cubicBezTo>
                    <a:pt x="295" y="278"/>
                    <a:pt x="295" y="278"/>
                    <a:pt x="295" y="278"/>
                  </a:cubicBezTo>
                  <a:cubicBezTo>
                    <a:pt x="296" y="278"/>
                    <a:pt x="297" y="277"/>
                    <a:pt x="298" y="277"/>
                  </a:cubicBezTo>
                  <a:cubicBezTo>
                    <a:pt x="300" y="276"/>
                    <a:pt x="301" y="276"/>
                    <a:pt x="302" y="275"/>
                  </a:cubicBezTo>
                  <a:cubicBezTo>
                    <a:pt x="303" y="274"/>
                    <a:pt x="303" y="274"/>
                    <a:pt x="304" y="274"/>
                  </a:cubicBezTo>
                  <a:cubicBezTo>
                    <a:pt x="305" y="273"/>
                    <a:pt x="306" y="273"/>
                    <a:pt x="307" y="272"/>
                  </a:cubicBezTo>
                  <a:cubicBezTo>
                    <a:pt x="307" y="272"/>
                    <a:pt x="307" y="271"/>
                    <a:pt x="307" y="271"/>
                  </a:cubicBezTo>
                  <a:cubicBezTo>
                    <a:pt x="308" y="271"/>
                    <a:pt x="309" y="272"/>
                    <a:pt x="309" y="272"/>
                  </a:cubicBezTo>
                  <a:cubicBezTo>
                    <a:pt x="310" y="272"/>
                    <a:pt x="311" y="272"/>
                    <a:pt x="311" y="272"/>
                  </a:cubicBezTo>
                  <a:cubicBezTo>
                    <a:pt x="314" y="273"/>
                    <a:pt x="316" y="273"/>
                    <a:pt x="318" y="273"/>
                  </a:cubicBezTo>
                  <a:cubicBezTo>
                    <a:pt x="319" y="273"/>
                    <a:pt x="320" y="274"/>
                    <a:pt x="321" y="274"/>
                  </a:cubicBezTo>
                  <a:cubicBezTo>
                    <a:pt x="321" y="274"/>
                    <a:pt x="322" y="274"/>
                    <a:pt x="323" y="274"/>
                  </a:cubicBezTo>
                  <a:cubicBezTo>
                    <a:pt x="325" y="274"/>
                    <a:pt x="328" y="274"/>
                    <a:pt x="330" y="275"/>
                  </a:cubicBezTo>
                  <a:cubicBezTo>
                    <a:pt x="330" y="275"/>
                    <a:pt x="330" y="275"/>
                    <a:pt x="330" y="275"/>
                  </a:cubicBezTo>
                  <a:cubicBezTo>
                    <a:pt x="333" y="275"/>
                    <a:pt x="335" y="275"/>
                    <a:pt x="338" y="275"/>
                  </a:cubicBezTo>
                  <a:cubicBezTo>
                    <a:pt x="338" y="275"/>
                    <a:pt x="338" y="275"/>
                    <a:pt x="338" y="276"/>
                  </a:cubicBezTo>
                  <a:cubicBezTo>
                    <a:pt x="338" y="277"/>
                    <a:pt x="338" y="278"/>
                    <a:pt x="339" y="278"/>
                  </a:cubicBezTo>
                  <a:cubicBezTo>
                    <a:pt x="339" y="279"/>
                    <a:pt x="339" y="280"/>
                    <a:pt x="339" y="280"/>
                  </a:cubicBezTo>
                  <a:cubicBezTo>
                    <a:pt x="339" y="282"/>
                    <a:pt x="340" y="284"/>
                    <a:pt x="340" y="286"/>
                  </a:cubicBezTo>
                  <a:cubicBezTo>
                    <a:pt x="341" y="289"/>
                    <a:pt x="342" y="292"/>
                    <a:pt x="343" y="295"/>
                  </a:cubicBezTo>
                  <a:cubicBezTo>
                    <a:pt x="343" y="296"/>
                    <a:pt x="343" y="296"/>
                    <a:pt x="343" y="296"/>
                  </a:cubicBezTo>
                  <a:cubicBezTo>
                    <a:pt x="343" y="298"/>
                    <a:pt x="344" y="300"/>
                    <a:pt x="344" y="301"/>
                  </a:cubicBezTo>
                  <a:cubicBezTo>
                    <a:pt x="344" y="301"/>
                    <a:pt x="344" y="302"/>
                    <a:pt x="345" y="302"/>
                  </a:cubicBezTo>
                  <a:cubicBezTo>
                    <a:pt x="345" y="303"/>
                    <a:pt x="345" y="303"/>
                    <a:pt x="345" y="304"/>
                  </a:cubicBezTo>
                  <a:cubicBezTo>
                    <a:pt x="346" y="306"/>
                    <a:pt x="347" y="308"/>
                    <a:pt x="348" y="310"/>
                  </a:cubicBezTo>
                  <a:cubicBezTo>
                    <a:pt x="348" y="311"/>
                    <a:pt x="349" y="312"/>
                    <a:pt x="349" y="312"/>
                  </a:cubicBezTo>
                  <a:cubicBezTo>
                    <a:pt x="350" y="314"/>
                    <a:pt x="351" y="315"/>
                    <a:pt x="352" y="317"/>
                  </a:cubicBezTo>
                  <a:cubicBezTo>
                    <a:pt x="353" y="317"/>
                    <a:pt x="353" y="318"/>
                    <a:pt x="354" y="318"/>
                  </a:cubicBezTo>
                  <a:cubicBezTo>
                    <a:pt x="355" y="320"/>
                    <a:pt x="356" y="321"/>
                    <a:pt x="358" y="322"/>
                  </a:cubicBezTo>
                  <a:cubicBezTo>
                    <a:pt x="358" y="322"/>
                    <a:pt x="359" y="323"/>
                    <a:pt x="360" y="323"/>
                  </a:cubicBezTo>
                  <a:cubicBezTo>
                    <a:pt x="361" y="323"/>
                    <a:pt x="362" y="324"/>
                    <a:pt x="363" y="324"/>
                  </a:cubicBezTo>
                  <a:cubicBezTo>
                    <a:pt x="364" y="324"/>
                    <a:pt x="366" y="324"/>
                    <a:pt x="368" y="324"/>
                  </a:cubicBezTo>
                  <a:cubicBezTo>
                    <a:pt x="369" y="323"/>
                    <a:pt x="369" y="323"/>
                    <a:pt x="370" y="323"/>
                  </a:cubicBezTo>
                  <a:cubicBezTo>
                    <a:pt x="371" y="323"/>
                    <a:pt x="372" y="322"/>
                    <a:pt x="372" y="322"/>
                  </a:cubicBezTo>
                  <a:cubicBezTo>
                    <a:pt x="372" y="322"/>
                    <a:pt x="373" y="322"/>
                    <a:pt x="373" y="322"/>
                  </a:cubicBezTo>
                  <a:cubicBezTo>
                    <a:pt x="373" y="322"/>
                    <a:pt x="373" y="321"/>
                    <a:pt x="373" y="321"/>
                  </a:cubicBezTo>
                  <a:cubicBezTo>
                    <a:pt x="374" y="321"/>
                    <a:pt x="374" y="321"/>
                    <a:pt x="375" y="320"/>
                  </a:cubicBezTo>
                  <a:cubicBezTo>
                    <a:pt x="376" y="319"/>
                    <a:pt x="377" y="318"/>
                    <a:pt x="378" y="317"/>
                  </a:cubicBezTo>
                  <a:cubicBezTo>
                    <a:pt x="379" y="317"/>
                    <a:pt x="380" y="316"/>
                    <a:pt x="380" y="316"/>
                  </a:cubicBezTo>
                  <a:cubicBezTo>
                    <a:pt x="381" y="315"/>
                    <a:pt x="382" y="314"/>
                    <a:pt x="382" y="314"/>
                  </a:cubicBezTo>
                  <a:cubicBezTo>
                    <a:pt x="383" y="313"/>
                    <a:pt x="383" y="313"/>
                    <a:pt x="384" y="313"/>
                  </a:cubicBezTo>
                  <a:cubicBezTo>
                    <a:pt x="384" y="312"/>
                    <a:pt x="385" y="312"/>
                    <a:pt x="385" y="312"/>
                  </a:cubicBezTo>
                  <a:cubicBezTo>
                    <a:pt x="385" y="312"/>
                    <a:pt x="385" y="312"/>
                    <a:pt x="385" y="312"/>
                  </a:cubicBezTo>
                  <a:cubicBezTo>
                    <a:pt x="385" y="312"/>
                    <a:pt x="385" y="311"/>
                    <a:pt x="386" y="311"/>
                  </a:cubicBezTo>
                  <a:cubicBezTo>
                    <a:pt x="386" y="311"/>
                    <a:pt x="386" y="311"/>
                    <a:pt x="387" y="311"/>
                  </a:cubicBezTo>
                  <a:cubicBezTo>
                    <a:pt x="387" y="311"/>
                    <a:pt x="388" y="311"/>
                    <a:pt x="389" y="311"/>
                  </a:cubicBezTo>
                  <a:cubicBezTo>
                    <a:pt x="390" y="311"/>
                    <a:pt x="391" y="311"/>
                    <a:pt x="392" y="311"/>
                  </a:cubicBezTo>
                  <a:cubicBezTo>
                    <a:pt x="392" y="311"/>
                    <a:pt x="393" y="311"/>
                    <a:pt x="393" y="311"/>
                  </a:cubicBezTo>
                  <a:cubicBezTo>
                    <a:pt x="393" y="311"/>
                    <a:pt x="393" y="311"/>
                    <a:pt x="394" y="311"/>
                  </a:cubicBezTo>
                  <a:cubicBezTo>
                    <a:pt x="394" y="311"/>
                    <a:pt x="395" y="311"/>
                    <a:pt x="396" y="311"/>
                  </a:cubicBezTo>
                  <a:cubicBezTo>
                    <a:pt x="396" y="311"/>
                    <a:pt x="396" y="311"/>
                    <a:pt x="396" y="311"/>
                  </a:cubicBezTo>
                  <a:cubicBezTo>
                    <a:pt x="397" y="311"/>
                    <a:pt x="397" y="310"/>
                    <a:pt x="397" y="310"/>
                  </a:cubicBezTo>
                  <a:cubicBezTo>
                    <a:pt x="397" y="310"/>
                    <a:pt x="398" y="310"/>
                    <a:pt x="398" y="310"/>
                  </a:cubicBezTo>
                  <a:cubicBezTo>
                    <a:pt x="398" y="310"/>
                    <a:pt x="399" y="310"/>
                    <a:pt x="399" y="309"/>
                  </a:cubicBezTo>
                  <a:cubicBezTo>
                    <a:pt x="401" y="308"/>
                    <a:pt x="402" y="307"/>
                    <a:pt x="403" y="305"/>
                  </a:cubicBezTo>
                  <a:cubicBezTo>
                    <a:pt x="403" y="305"/>
                    <a:pt x="403" y="305"/>
                    <a:pt x="403" y="305"/>
                  </a:cubicBezTo>
                  <a:cubicBezTo>
                    <a:pt x="404" y="304"/>
                    <a:pt x="404" y="304"/>
                    <a:pt x="404" y="304"/>
                  </a:cubicBezTo>
                  <a:cubicBezTo>
                    <a:pt x="404" y="303"/>
                    <a:pt x="405" y="303"/>
                    <a:pt x="405" y="302"/>
                  </a:cubicBezTo>
                  <a:cubicBezTo>
                    <a:pt x="405" y="302"/>
                    <a:pt x="405" y="302"/>
                    <a:pt x="405" y="302"/>
                  </a:cubicBezTo>
                  <a:cubicBezTo>
                    <a:pt x="405" y="302"/>
                    <a:pt x="405" y="302"/>
                    <a:pt x="405" y="302"/>
                  </a:cubicBezTo>
                  <a:cubicBezTo>
                    <a:pt x="406" y="302"/>
                    <a:pt x="407" y="302"/>
                    <a:pt x="407" y="302"/>
                  </a:cubicBezTo>
                  <a:cubicBezTo>
                    <a:pt x="409" y="302"/>
                    <a:pt x="410" y="302"/>
                    <a:pt x="412" y="302"/>
                  </a:cubicBezTo>
                  <a:cubicBezTo>
                    <a:pt x="413" y="301"/>
                    <a:pt x="415" y="300"/>
                    <a:pt x="417" y="299"/>
                  </a:cubicBezTo>
                  <a:cubicBezTo>
                    <a:pt x="419" y="298"/>
                    <a:pt x="420" y="296"/>
                    <a:pt x="422" y="295"/>
                  </a:cubicBezTo>
                  <a:cubicBezTo>
                    <a:pt x="423" y="293"/>
                    <a:pt x="425" y="292"/>
                    <a:pt x="426" y="290"/>
                  </a:cubicBezTo>
                  <a:cubicBezTo>
                    <a:pt x="426" y="290"/>
                    <a:pt x="427" y="289"/>
                    <a:pt x="427" y="289"/>
                  </a:cubicBezTo>
                  <a:cubicBezTo>
                    <a:pt x="427" y="289"/>
                    <a:pt x="427" y="289"/>
                    <a:pt x="427" y="289"/>
                  </a:cubicBezTo>
                  <a:cubicBezTo>
                    <a:pt x="427" y="288"/>
                    <a:pt x="428" y="288"/>
                    <a:pt x="428" y="288"/>
                  </a:cubicBezTo>
                  <a:cubicBezTo>
                    <a:pt x="430" y="288"/>
                    <a:pt x="431" y="289"/>
                    <a:pt x="432" y="289"/>
                  </a:cubicBezTo>
                  <a:cubicBezTo>
                    <a:pt x="433" y="289"/>
                    <a:pt x="433" y="289"/>
                    <a:pt x="433" y="289"/>
                  </a:cubicBezTo>
                  <a:cubicBezTo>
                    <a:pt x="434" y="289"/>
                    <a:pt x="434" y="289"/>
                    <a:pt x="434" y="289"/>
                  </a:cubicBezTo>
                  <a:cubicBezTo>
                    <a:pt x="435" y="289"/>
                    <a:pt x="435" y="289"/>
                    <a:pt x="436" y="289"/>
                  </a:cubicBezTo>
                  <a:cubicBezTo>
                    <a:pt x="436" y="289"/>
                    <a:pt x="437" y="289"/>
                    <a:pt x="437" y="289"/>
                  </a:cubicBezTo>
                  <a:cubicBezTo>
                    <a:pt x="439" y="289"/>
                    <a:pt x="440" y="289"/>
                    <a:pt x="442" y="289"/>
                  </a:cubicBezTo>
                  <a:cubicBezTo>
                    <a:pt x="442" y="289"/>
                    <a:pt x="443" y="289"/>
                    <a:pt x="443" y="289"/>
                  </a:cubicBezTo>
                  <a:cubicBezTo>
                    <a:pt x="444" y="288"/>
                    <a:pt x="444" y="288"/>
                    <a:pt x="445" y="288"/>
                  </a:cubicBezTo>
                  <a:cubicBezTo>
                    <a:pt x="445" y="288"/>
                    <a:pt x="445" y="288"/>
                    <a:pt x="446" y="288"/>
                  </a:cubicBezTo>
                  <a:cubicBezTo>
                    <a:pt x="446" y="288"/>
                    <a:pt x="446" y="287"/>
                    <a:pt x="446" y="287"/>
                  </a:cubicBezTo>
                  <a:cubicBezTo>
                    <a:pt x="448" y="286"/>
                    <a:pt x="450" y="285"/>
                    <a:pt x="451" y="283"/>
                  </a:cubicBezTo>
                  <a:cubicBezTo>
                    <a:pt x="452" y="282"/>
                    <a:pt x="452" y="282"/>
                    <a:pt x="452" y="281"/>
                  </a:cubicBezTo>
                  <a:cubicBezTo>
                    <a:pt x="453" y="281"/>
                    <a:pt x="453" y="280"/>
                    <a:pt x="454" y="279"/>
                  </a:cubicBezTo>
                  <a:cubicBezTo>
                    <a:pt x="454" y="279"/>
                    <a:pt x="455" y="278"/>
                    <a:pt x="455" y="278"/>
                  </a:cubicBezTo>
                  <a:cubicBezTo>
                    <a:pt x="456" y="278"/>
                    <a:pt x="457" y="278"/>
                    <a:pt x="458" y="278"/>
                  </a:cubicBezTo>
                  <a:cubicBezTo>
                    <a:pt x="459" y="278"/>
                    <a:pt x="461" y="277"/>
                    <a:pt x="462" y="277"/>
                  </a:cubicBezTo>
                  <a:cubicBezTo>
                    <a:pt x="463" y="277"/>
                    <a:pt x="464" y="276"/>
                    <a:pt x="465" y="276"/>
                  </a:cubicBezTo>
                  <a:cubicBezTo>
                    <a:pt x="465" y="275"/>
                    <a:pt x="466" y="275"/>
                    <a:pt x="466" y="275"/>
                  </a:cubicBezTo>
                  <a:cubicBezTo>
                    <a:pt x="466" y="275"/>
                    <a:pt x="467" y="274"/>
                    <a:pt x="467" y="274"/>
                  </a:cubicBezTo>
                  <a:cubicBezTo>
                    <a:pt x="468" y="273"/>
                    <a:pt x="470" y="271"/>
                    <a:pt x="471" y="269"/>
                  </a:cubicBezTo>
                  <a:cubicBezTo>
                    <a:pt x="471" y="269"/>
                    <a:pt x="471" y="268"/>
                    <a:pt x="471" y="268"/>
                  </a:cubicBezTo>
                  <a:cubicBezTo>
                    <a:pt x="471" y="267"/>
                    <a:pt x="472" y="267"/>
                    <a:pt x="472" y="266"/>
                  </a:cubicBezTo>
                  <a:cubicBezTo>
                    <a:pt x="472" y="265"/>
                    <a:pt x="473" y="264"/>
                    <a:pt x="473" y="263"/>
                  </a:cubicBezTo>
                  <a:cubicBezTo>
                    <a:pt x="473" y="262"/>
                    <a:pt x="473" y="261"/>
                    <a:pt x="474" y="260"/>
                  </a:cubicBezTo>
                  <a:cubicBezTo>
                    <a:pt x="475" y="259"/>
                    <a:pt x="476" y="259"/>
                    <a:pt x="477" y="259"/>
                  </a:cubicBezTo>
                  <a:cubicBezTo>
                    <a:pt x="478" y="258"/>
                    <a:pt x="478" y="258"/>
                    <a:pt x="479" y="257"/>
                  </a:cubicBezTo>
                  <a:cubicBezTo>
                    <a:pt x="480" y="257"/>
                    <a:pt x="481" y="256"/>
                    <a:pt x="483" y="255"/>
                  </a:cubicBezTo>
                  <a:cubicBezTo>
                    <a:pt x="484" y="255"/>
                    <a:pt x="485" y="254"/>
                    <a:pt x="486" y="252"/>
                  </a:cubicBezTo>
                  <a:cubicBezTo>
                    <a:pt x="487" y="252"/>
                    <a:pt x="488" y="251"/>
                    <a:pt x="488" y="250"/>
                  </a:cubicBezTo>
                  <a:cubicBezTo>
                    <a:pt x="489" y="250"/>
                    <a:pt x="489" y="249"/>
                    <a:pt x="489" y="249"/>
                  </a:cubicBezTo>
                  <a:cubicBezTo>
                    <a:pt x="490" y="248"/>
                    <a:pt x="490" y="247"/>
                    <a:pt x="490" y="246"/>
                  </a:cubicBezTo>
                  <a:cubicBezTo>
                    <a:pt x="490" y="246"/>
                    <a:pt x="490" y="246"/>
                    <a:pt x="491" y="246"/>
                  </a:cubicBezTo>
                  <a:cubicBezTo>
                    <a:pt x="491" y="244"/>
                    <a:pt x="492" y="241"/>
                    <a:pt x="491" y="239"/>
                  </a:cubicBezTo>
                  <a:cubicBezTo>
                    <a:pt x="491" y="239"/>
                    <a:pt x="491" y="238"/>
                    <a:pt x="490" y="237"/>
                  </a:cubicBezTo>
                  <a:close/>
                </a:path>
              </a:pathLst>
            </a:custGeom>
            <a:gradFill>
              <a:gsLst>
                <a:gs pos="0">
                  <a:srgbClr val="C8242B"/>
                </a:gs>
                <a:gs pos="85000">
                  <a:srgbClr val="F8CA98"/>
                </a:gs>
              </a:gsLst>
              <a:lin ang="13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汉仪君黑-45简" panose="020B0604020202020204" charset="-122"/>
              </a:endParaRPr>
            </a:p>
          </p:txBody>
        </p:sp>
        <p:sp>
          <p:nvSpPr>
            <p:cNvPr id="50" name="Freeform 7"/>
            <p:cNvSpPr/>
            <p:nvPr/>
          </p:nvSpPr>
          <p:spPr bwMode="auto">
            <a:xfrm flipH="1" flipV="1">
              <a:off x="954" y="1331"/>
              <a:ext cx="1337" cy="785"/>
            </a:xfrm>
            <a:custGeom>
              <a:avLst/>
              <a:gdLst>
                <a:gd name="T0" fmla="*/ 448 w 455"/>
                <a:gd name="T1" fmla="*/ 195 h 267"/>
                <a:gd name="T2" fmla="*/ 423 w 455"/>
                <a:gd name="T3" fmla="*/ 180 h 267"/>
                <a:gd name="T4" fmla="*/ 408 w 455"/>
                <a:gd name="T5" fmla="*/ 168 h 267"/>
                <a:gd name="T6" fmla="*/ 395 w 455"/>
                <a:gd name="T7" fmla="*/ 156 h 267"/>
                <a:gd name="T8" fmla="*/ 382 w 455"/>
                <a:gd name="T9" fmla="*/ 140 h 267"/>
                <a:gd name="T10" fmla="*/ 373 w 455"/>
                <a:gd name="T11" fmla="*/ 131 h 267"/>
                <a:gd name="T12" fmla="*/ 365 w 455"/>
                <a:gd name="T13" fmla="*/ 122 h 267"/>
                <a:gd name="T14" fmla="*/ 356 w 455"/>
                <a:gd name="T15" fmla="*/ 113 h 267"/>
                <a:gd name="T16" fmla="*/ 344 w 455"/>
                <a:gd name="T17" fmla="*/ 103 h 267"/>
                <a:gd name="T18" fmla="*/ 326 w 455"/>
                <a:gd name="T19" fmla="*/ 90 h 267"/>
                <a:gd name="T20" fmla="*/ 307 w 455"/>
                <a:gd name="T21" fmla="*/ 77 h 267"/>
                <a:gd name="T22" fmla="*/ 291 w 455"/>
                <a:gd name="T23" fmla="*/ 68 h 267"/>
                <a:gd name="T24" fmla="*/ 270 w 455"/>
                <a:gd name="T25" fmla="*/ 56 h 267"/>
                <a:gd name="T26" fmla="*/ 251 w 455"/>
                <a:gd name="T27" fmla="*/ 45 h 267"/>
                <a:gd name="T28" fmla="*/ 233 w 455"/>
                <a:gd name="T29" fmla="*/ 37 h 267"/>
                <a:gd name="T30" fmla="*/ 214 w 455"/>
                <a:gd name="T31" fmla="*/ 30 h 267"/>
                <a:gd name="T32" fmla="*/ 190 w 455"/>
                <a:gd name="T33" fmla="*/ 26 h 267"/>
                <a:gd name="T34" fmla="*/ 167 w 455"/>
                <a:gd name="T35" fmla="*/ 18 h 267"/>
                <a:gd name="T36" fmla="*/ 131 w 455"/>
                <a:gd name="T37" fmla="*/ 3 h 267"/>
                <a:gd name="T38" fmla="*/ 113 w 455"/>
                <a:gd name="T39" fmla="*/ 0 h 267"/>
                <a:gd name="T40" fmla="*/ 94 w 455"/>
                <a:gd name="T41" fmla="*/ 5 h 267"/>
                <a:gd name="T42" fmla="*/ 82 w 455"/>
                <a:gd name="T43" fmla="*/ 18 h 267"/>
                <a:gd name="T44" fmla="*/ 72 w 455"/>
                <a:gd name="T45" fmla="*/ 31 h 267"/>
                <a:gd name="T46" fmla="*/ 69 w 455"/>
                <a:gd name="T47" fmla="*/ 41 h 267"/>
                <a:gd name="T48" fmla="*/ 98 w 455"/>
                <a:gd name="T49" fmla="*/ 43 h 267"/>
                <a:gd name="T50" fmla="*/ 118 w 455"/>
                <a:gd name="T51" fmla="*/ 68 h 267"/>
                <a:gd name="T52" fmla="*/ 103 w 455"/>
                <a:gd name="T53" fmla="*/ 86 h 267"/>
                <a:gd name="T54" fmla="*/ 88 w 455"/>
                <a:gd name="T55" fmla="*/ 97 h 267"/>
                <a:gd name="T56" fmla="*/ 75 w 455"/>
                <a:gd name="T57" fmla="*/ 108 h 267"/>
                <a:gd name="T58" fmla="*/ 58 w 455"/>
                <a:gd name="T59" fmla="*/ 120 h 267"/>
                <a:gd name="T60" fmla="*/ 30 w 455"/>
                <a:gd name="T61" fmla="*/ 118 h 267"/>
                <a:gd name="T62" fmla="*/ 7 w 455"/>
                <a:gd name="T63" fmla="*/ 120 h 267"/>
                <a:gd name="T64" fmla="*/ 31 w 455"/>
                <a:gd name="T65" fmla="*/ 135 h 267"/>
                <a:gd name="T66" fmla="*/ 57 w 455"/>
                <a:gd name="T67" fmla="*/ 139 h 267"/>
                <a:gd name="T68" fmla="*/ 81 w 455"/>
                <a:gd name="T69" fmla="*/ 140 h 267"/>
                <a:gd name="T70" fmla="*/ 106 w 455"/>
                <a:gd name="T71" fmla="*/ 143 h 267"/>
                <a:gd name="T72" fmla="*/ 121 w 455"/>
                <a:gd name="T73" fmla="*/ 146 h 267"/>
                <a:gd name="T74" fmla="*/ 106 w 455"/>
                <a:gd name="T75" fmla="*/ 177 h 267"/>
                <a:gd name="T76" fmla="*/ 94 w 455"/>
                <a:gd name="T77" fmla="*/ 203 h 267"/>
                <a:gd name="T78" fmla="*/ 87 w 455"/>
                <a:gd name="T79" fmla="*/ 236 h 267"/>
                <a:gd name="T80" fmla="*/ 111 w 455"/>
                <a:gd name="T81" fmla="*/ 250 h 267"/>
                <a:gd name="T82" fmla="*/ 136 w 455"/>
                <a:gd name="T83" fmla="*/ 265 h 267"/>
                <a:gd name="T84" fmla="*/ 162 w 455"/>
                <a:gd name="T85" fmla="*/ 257 h 267"/>
                <a:gd name="T86" fmla="*/ 179 w 455"/>
                <a:gd name="T87" fmla="*/ 249 h 267"/>
                <a:gd name="T88" fmla="*/ 214 w 455"/>
                <a:gd name="T89" fmla="*/ 252 h 267"/>
                <a:gd name="T90" fmla="*/ 235 w 455"/>
                <a:gd name="T91" fmla="*/ 245 h 267"/>
                <a:gd name="T92" fmla="*/ 260 w 455"/>
                <a:gd name="T93" fmla="*/ 236 h 267"/>
                <a:gd name="T94" fmla="*/ 270 w 455"/>
                <a:gd name="T95" fmla="*/ 221 h 267"/>
                <a:gd name="T96" fmla="*/ 283 w 455"/>
                <a:gd name="T97" fmla="*/ 210 h 267"/>
                <a:gd name="T98" fmla="*/ 290 w 455"/>
                <a:gd name="T99" fmla="*/ 200 h 267"/>
                <a:gd name="T100" fmla="*/ 300 w 455"/>
                <a:gd name="T101" fmla="*/ 187 h 267"/>
                <a:gd name="T102" fmla="*/ 306 w 455"/>
                <a:gd name="T103" fmla="*/ 181 h 267"/>
                <a:gd name="T104" fmla="*/ 320 w 455"/>
                <a:gd name="T105" fmla="*/ 170 h 267"/>
                <a:gd name="T106" fmla="*/ 350 w 455"/>
                <a:gd name="T107" fmla="*/ 175 h 267"/>
                <a:gd name="T108" fmla="*/ 364 w 455"/>
                <a:gd name="T109" fmla="*/ 171 h 267"/>
                <a:gd name="T110" fmla="*/ 388 w 455"/>
                <a:gd name="T111" fmla="*/ 182 h 267"/>
                <a:gd name="T112" fmla="*/ 404 w 455"/>
                <a:gd name="T113" fmla="*/ 190 h 267"/>
                <a:gd name="T114" fmla="*/ 415 w 455"/>
                <a:gd name="T115" fmla="*/ 195 h 267"/>
                <a:gd name="T116" fmla="*/ 435 w 455"/>
                <a:gd name="T117" fmla="*/ 210 h 267"/>
                <a:gd name="T118" fmla="*/ 447 w 455"/>
                <a:gd name="T119" fmla="*/ 21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5" h="267">
                  <a:moveTo>
                    <a:pt x="455" y="210"/>
                  </a:moveTo>
                  <a:cubicBezTo>
                    <a:pt x="455" y="210"/>
                    <a:pt x="455" y="210"/>
                    <a:pt x="455" y="210"/>
                  </a:cubicBezTo>
                  <a:cubicBezTo>
                    <a:pt x="455" y="209"/>
                    <a:pt x="455" y="208"/>
                    <a:pt x="455" y="207"/>
                  </a:cubicBezTo>
                  <a:cubicBezTo>
                    <a:pt x="455" y="207"/>
                    <a:pt x="455" y="206"/>
                    <a:pt x="455" y="206"/>
                  </a:cubicBezTo>
                  <a:cubicBezTo>
                    <a:pt x="455" y="206"/>
                    <a:pt x="454" y="205"/>
                    <a:pt x="454" y="205"/>
                  </a:cubicBezTo>
                  <a:cubicBezTo>
                    <a:pt x="454" y="204"/>
                    <a:pt x="454" y="203"/>
                    <a:pt x="453" y="202"/>
                  </a:cubicBezTo>
                  <a:cubicBezTo>
                    <a:pt x="453" y="201"/>
                    <a:pt x="452" y="201"/>
                    <a:pt x="451" y="200"/>
                  </a:cubicBezTo>
                  <a:cubicBezTo>
                    <a:pt x="451" y="199"/>
                    <a:pt x="450" y="198"/>
                    <a:pt x="449" y="197"/>
                  </a:cubicBezTo>
                  <a:cubicBezTo>
                    <a:pt x="449" y="197"/>
                    <a:pt x="449" y="197"/>
                    <a:pt x="449" y="196"/>
                  </a:cubicBezTo>
                  <a:cubicBezTo>
                    <a:pt x="448" y="196"/>
                    <a:pt x="448" y="196"/>
                    <a:pt x="448" y="195"/>
                  </a:cubicBezTo>
                  <a:cubicBezTo>
                    <a:pt x="447" y="195"/>
                    <a:pt x="447" y="195"/>
                    <a:pt x="447" y="194"/>
                  </a:cubicBezTo>
                  <a:cubicBezTo>
                    <a:pt x="446" y="194"/>
                    <a:pt x="446" y="194"/>
                    <a:pt x="446" y="194"/>
                  </a:cubicBezTo>
                  <a:cubicBezTo>
                    <a:pt x="445" y="193"/>
                    <a:pt x="444" y="192"/>
                    <a:pt x="443" y="192"/>
                  </a:cubicBezTo>
                  <a:cubicBezTo>
                    <a:pt x="440" y="190"/>
                    <a:pt x="437" y="188"/>
                    <a:pt x="433" y="186"/>
                  </a:cubicBezTo>
                  <a:cubicBezTo>
                    <a:pt x="433" y="185"/>
                    <a:pt x="432" y="185"/>
                    <a:pt x="432" y="185"/>
                  </a:cubicBezTo>
                  <a:cubicBezTo>
                    <a:pt x="431" y="184"/>
                    <a:pt x="430" y="184"/>
                    <a:pt x="429" y="183"/>
                  </a:cubicBezTo>
                  <a:cubicBezTo>
                    <a:pt x="429" y="183"/>
                    <a:pt x="428" y="183"/>
                    <a:pt x="428" y="183"/>
                  </a:cubicBezTo>
                  <a:cubicBezTo>
                    <a:pt x="427" y="182"/>
                    <a:pt x="427" y="182"/>
                    <a:pt x="427" y="182"/>
                  </a:cubicBezTo>
                  <a:cubicBezTo>
                    <a:pt x="426" y="181"/>
                    <a:pt x="424" y="181"/>
                    <a:pt x="423" y="180"/>
                  </a:cubicBezTo>
                  <a:cubicBezTo>
                    <a:pt x="423" y="180"/>
                    <a:pt x="423" y="180"/>
                    <a:pt x="423" y="180"/>
                  </a:cubicBezTo>
                  <a:cubicBezTo>
                    <a:pt x="422" y="179"/>
                    <a:pt x="421" y="178"/>
                    <a:pt x="420" y="178"/>
                  </a:cubicBezTo>
                  <a:cubicBezTo>
                    <a:pt x="419" y="178"/>
                    <a:pt x="419" y="177"/>
                    <a:pt x="419" y="177"/>
                  </a:cubicBezTo>
                  <a:cubicBezTo>
                    <a:pt x="419" y="177"/>
                    <a:pt x="419" y="177"/>
                    <a:pt x="419" y="177"/>
                  </a:cubicBezTo>
                  <a:cubicBezTo>
                    <a:pt x="418" y="177"/>
                    <a:pt x="417" y="176"/>
                    <a:pt x="416" y="175"/>
                  </a:cubicBezTo>
                  <a:cubicBezTo>
                    <a:pt x="416" y="175"/>
                    <a:pt x="416" y="175"/>
                    <a:pt x="415" y="175"/>
                  </a:cubicBezTo>
                  <a:cubicBezTo>
                    <a:pt x="415" y="174"/>
                    <a:pt x="414" y="174"/>
                    <a:pt x="414" y="173"/>
                  </a:cubicBezTo>
                  <a:cubicBezTo>
                    <a:pt x="413" y="173"/>
                    <a:pt x="412" y="172"/>
                    <a:pt x="412" y="172"/>
                  </a:cubicBezTo>
                  <a:cubicBezTo>
                    <a:pt x="412" y="172"/>
                    <a:pt x="412" y="172"/>
                    <a:pt x="411" y="172"/>
                  </a:cubicBezTo>
                  <a:cubicBezTo>
                    <a:pt x="411" y="171"/>
                    <a:pt x="411" y="171"/>
                    <a:pt x="410" y="171"/>
                  </a:cubicBezTo>
                  <a:cubicBezTo>
                    <a:pt x="410" y="170"/>
                    <a:pt x="409" y="169"/>
                    <a:pt x="408" y="168"/>
                  </a:cubicBezTo>
                  <a:cubicBezTo>
                    <a:pt x="407" y="168"/>
                    <a:pt x="407" y="167"/>
                    <a:pt x="406" y="167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67"/>
                    <a:pt x="406" y="166"/>
                    <a:pt x="405" y="166"/>
                  </a:cubicBezTo>
                  <a:cubicBezTo>
                    <a:pt x="405" y="166"/>
                    <a:pt x="404" y="165"/>
                    <a:pt x="404" y="165"/>
                  </a:cubicBezTo>
                  <a:cubicBezTo>
                    <a:pt x="403" y="164"/>
                    <a:pt x="402" y="163"/>
                    <a:pt x="402" y="162"/>
                  </a:cubicBezTo>
                  <a:cubicBezTo>
                    <a:pt x="401" y="162"/>
                    <a:pt x="401" y="162"/>
                    <a:pt x="401" y="162"/>
                  </a:cubicBezTo>
                  <a:cubicBezTo>
                    <a:pt x="399" y="160"/>
                    <a:pt x="398" y="159"/>
                    <a:pt x="397" y="158"/>
                  </a:cubicBezTo>
                  <a:cubicBezTo>
                    <a:pt x="397" y="158"/>
                    <a:pt x="397" y="158"/>
                    <a:pt x="397" y="157"/>
                  </a:cubicBezTo>
                  <a:cubicBezTo>
                    <a:pt x="396" y="157"/>
                    <a:pt x="396" y="157"/>
                    <a:pt x="396" y="157"/>
                  </a:cubicBezTo>
                  <a:cubicBezTo>
                    <a:pt x="396" y="157"/>
                    <a:pt x="395" y="156"/>
                    <a:pt x="395" y="156"/>
                  </a:cubicBezTo>
                  <a:cubicBezTo>
                    <a:pt x="395" y="155"/>
                    <a:pt x="394" y="155"/>
                    <a:pt x="394" y="155"/>
                  </a:cubicBezTo>
                  <a:cubicBezTo>
                    <a:pt x="393" y="154"/>
                    <a:pt x="393" y="153"/>
                    <a:pt x="392" y="152"/>
                  </a:cubicBezTo>
                  <a:cubicBezTo>
                    <a:pt x="392" y="152"/>
                    <a:pt x="391" y="152"/>
                    <a:pt x="391" y="151"/>
                  </a:cubicBezTo>
                  <a:cubicBezTo>
                    <a:pt x="391" y="151"/>
                    <a:pt x="391" y="151"/>
                    <a:pt x="391" y="151"/>
                  </a:cubicBezTo>
                  <a:cubicBezTo>
                    <a:pt x="390" y="150"/>
                    <a:pt x="389" y="150"/>
                    <a:pt x="389" y="149"/>
                  </a:cubicBezTo>
                  <a:cubicBezTo>
                    <a:pt x="388" y="148"/>
                    <a:pt x="387" y="147"/>
                    <a:pt x="386" y="146"/>
                  </a:cubicBezTo>
                  <a:cubicBezTo>
                    <a:pt x="386" y="145"/>
                    <a:pt x="385" y="145"/>
                    <a:pt x="385" y="144"/>
                  </a:cubicBezTo>
                  <a:cubicBezTo>
                    <a:pt x="385" y="144"/>
                    <a:pt x="384" y="144"/>
                    <a:pt x="384" y="143"/>
                  </a:cubicBezTo>
                  <a:cubicBezTo>
                    <a:pt x="383" y="143"/>
                    <a:pt x="383" y="142"/>
                    <a:pt x="382" y="141"/>
                  </a:cubicBezTo>
                  <a:cubicBezTo>
                    <a:pt x="382" y="141"/>
                    <a:pt x="382" y="141"/>
                    <a:pt x="382" y="140"/>
                  </a:cubicBezTo>
                  <a:cubicBezTo>
                    <a:pt x="381" y="140"/>
                    <a:pt x="381" y="140"/>
                    <a:pt x="381" y="140"/>
                  </a:cubicBezTo>
                  <a:cubicBezTo>
                    <a:pt x="381" y="140"/>
                    <a:pt x="381" y="140"/>
                    <a:pt x="381" y="139"/>
                  </a:cubicBezTo>
                  <a:cubicBezTo>
                    <a:pt x="381" y="139"/>
                    <a:pt x="381" y="139"/>
                    <a:pt x="381" y="139"/>
                  </a:cubicBezTo>
                  <a:cubicBezTo>
                    <a:pt x="381" y="139"/>
                    <a:pt x="381" y="139"/>
                    <a:pt x="381" y="139"/>
                  </a:cubicBezTo>
                  <a:cubicBezTo>
                    <a:pt x="380" y="139"/>
                    <a:pt x="380" y="138"/>
                    <a:pt x="379" y="138"/>
                  </a:cubicBezTo>
                  <a:cubicBezTo>
                    <a:pt x="379" y="138"/>
                    <a:pt x="379" y="137"/>
                    <a:pt x="379" y="137"/>
                  </a:cubicBezTo>
                  <a:cubicBezTo>
                    <a:pt x="378" y="137"/>
                    <a:pt x="378" y="136"/>
                    <a:pt x="378" y="136"/>
                  </a:cubicBezTo>
                  <a:cubicBezTo>
                    <a:pt x="378" y="136"/>
                    <a:pt x="378" y="136"/>
                    <a:pt x="377" y="136"/>
                  </a:cubicBezTo>
                  <a:cubicBezTo>
                    <a:pt x="376" y="134"/>
                    <a:pt x="375" y="133"/>
                    <a:pt x="374" y="132"/>
                  </a:cubicBezTo>
                  <a:cubicBezTo>
                    <a:pt x="374" y="132"/>
                    <a:pt x="374" y="131"/>
                    <a:pt x="373" y="131"/>
                  </a:cubicBezTo>
                  <a:cubicBezTo>
                    <a:pt x="373" y="130"/>
                    <a:pt x="372" y="130"/>
                    <a:pt x="372" y="129"/>
                  </a:cubicBezTo>
                  <a:cubicBezTo>
                    <a:pt x="372" y="129"/>
                    <a:pt x="371" y="129"/>
                    <a:pt x="371" y="128"/>
                  </a:cubicBezTo>
                  <a:cubicBezTo>
                    <a:pt x="371" y="128"/>
                    <a:pt x="371" y="128"/>
                    <a:pt x="370" y="127"/>
                  </a:cubicBezTo>
                  <a:cubicBezTo>
                    <a:pt x="370" y="127"/>
                    <a:pt x="370" y="127"/>
                    <a:pt x="370" y="127"/>
                  </a:cubicBezTo>
                  <a:cubicBezTo>
                    <a:pt x="369" y="126"/>
                    <a:pt x="369" y="126"/>
                    <a:pt x="369" y="126"/>
                  </a:cubicBezTo>
                  <a:cubicBezTo>
                    <a:pt x="368" y="125"/>
                    <a:pt x="368" y="125"/>
                    <a:pt x="368" y="125"/>
                  </a:cubicBezTo>
                  <a:cubicBezTo>
                    <a:pt x="368" y="125"/>
                    <a:pt x="368" y="125"/>
                    <a:pt x="368" y="124"/>
                  </a:cubicBezTo>
                  <a:cubicBezTo>
                    <a:pt x="367" y="124"/>
                    <a:pt x="367" y="124"/>
                    <a:pt x="367" y="123"/>
                  </a:cubicBezTo>
                  <a:cubicBezTo>
                    <a:pt x="366" y="123"/>
                    <a:pt x="366" y="123"/>
                    <a:pt x="366" y="122"/>
                  </a:cubicBezTo>
                  <a:cubicBezTo>
                    <a:pt x="365" y="122"/>
                    <a:pt x="365" y="122"/>
                    <a:pt x="365" y="122"/>
                  </a:cubicBezTo>
                  <a:cubicBezTo>
                    <a:pt x="365" y="122"/>
                    <a:pt x="365" y="122"/>
                    <a:pt x="365" y="122"/>
                  </a:cubicBezTo>
                  <a:cubicBezTo>
                    <a:pt x="365" y="121"/>
                    <a:pt x="365" y="121"/>
                    <a:pt x="365" y="121"/>
                  </a:cubicBezTo>
                  <a:cubicBezTo>
                    <a:pt x="364" y="121"/>
                    <a:pt x="363" y="120"/>
                    <a:pt x="363" y="119"/>
                  </a:cubicBezTo>
                  <a:cubicBezTo>
                    <a:pt x="363" y="119"/>
                    <a:pt x="363" y="119"/>
                    <a:pt x="363" y="119"/>
                  </a:cubicBezTo>
                  <a:cubicBezTo>
                    <a:pt x="363" y="119"/>
                    <a:pt x="362" y="119"/>
                    <a:pt x="362" y="119"/>
                  </a:cubicBezTo>
                  <a:cubicBezTo>
                    <a:pt x="362" y="119"/>
                    <a:pt x="362" y="119"/>
                    <a:pt x="362" y="119"/>
                  </a:cubicBezTo>
                  <a:cubicBezTo>
                    <a:pt x="362" y="118"/>
                    <a:pt x="362" y="118"/>
                    <a:pt x="361" y="118"/>
                  </a:cubicBezTo>
                  <a:cubicBezTo>
                    <a:pt x="361" y="117"/>
                    <a:pt x="360" y="117"/>
                    <a:pt x="359" y="116"/>
                  </a:cubicBezTo>
                  <a:cubicBezTo>
                    <a:pt x="359" y="115"/>
                    <a:pt x="358" y="114"/>
                    <a:pt x="357" y="113"/>
                  </a:cubicBezTo>
                  <a:cubicBezTo>
                    <a:pt x="356" y="113"/>
                    <a:pt x="356" y="113"/>
                    <a:pt x="356" y="113"/>
                  </a:cubicBezTo>
                  <a:cubicBezTo>
                    <a:pt x="356" y="112"/>
                    <a:pt x="355" y="112"/>
                    <a:pt x="355" y="112"/>
                  </a:cubicBezTo>
                  <a:cubicBezTo>
                    <a:pt x="355" y="112"/>
                    <a:pt x="355" y="112"/>
                    <a:pt x="355" y="112"/>
                  </a:cubicBezTo>
                  <a:cubicBezTo>
                    <a:pt x="354" y="111"/>
                    <a:pt x="354" y="111"/>
                    <a:pt x="353" y="110"/>
                  </a:cubicBezTo>
                  <a:cubicBezTo>
                    <a:pt x="352" y="110"/>
                    <a:pt x="352" y="109"/>
                    <a:pt x="351" y="108"/>
                  </a:cubicBezTo>
                  <a:cubicBezTo>
                    <a:pt x="350" y="108"/>
                    <a:pt x="350" y="108"/>
                    <a:pt x="350" y="107"/>
                  </a:cubicBezTo>
                  <a:cubicBezTo>
                    <a:pt x="349" y="107"/>
                    <a:pt x="349" y="107"/>
                    <a:pt x="349" y="106"/>
                  </a:cubicBezTo>
                  <a:cubicBezTo>
                    <a:pt x="348" y="106"/>
                    <a:pt x="348" y="106"/>
                    <a:pt x="348" y="106"/>
                  </a:cubicBezTo>
                  <a:cubicBezTo>
                    <a:pt x="347" y="105"/>
                    <a:pt x="347" y="105"/>
                    <a:pt x="347" y="105"/>
                  </a:cubicBezTo>
                  <a:cubicBezTo>
                    <a:pt x="347" y="105"/>
                    <a:pt x="346" y="104"/>
                    <a:pt x="346" y="104"/>
                  </a:cubicBezTo>
                  <a:cubicBezTo>
                    <a:pt x="345" y="104"/>
                    <a:pt x="345" y="103"/>
                    <a:pt x="344" y="103"/>
                  </a:cubicBezTo>
                  <a:cubicBezTo>
                    <a:pt x="343" y="102"/>
                    <a:pt x="342" y="101"/>
                    <a:pt x="341" y="100"/>
                  </a:cubicBezTo>
                  <a:cubicBezTo>
                    <a:pt x="341" y="100"/>
                    <a:pt x="340" y="100"/>
                    <a:pt x="340" y="100"/>
                  </a:cubicBezTo>
                  <a:cubicBezTo>
                    <a:pt x="339" y="99"/>
                    <a:pt x="338" y="98"/>
                    <a:pt x="337" y="98"/>
                  </a:cubicBezTo>
                  <a:cubicBezTo>
                    <a:pt x="337" y="97"/>
                    <a:pt x="337" y="97"/>
                    <a:pt x="337" y="97"/>
                  </a:cubicBezTo>
                  <a:cubicBezTo>
                    <a:pt x="335" y="96"/>
                    <a:pt x="334" y="95"/>
                    <a:pt x="333" y="94"/>
                  </a:cubicBezTo>
                  <a:cubicBezTo>
                    <a:pt x="332" y="94"/>
                    <a:pt x="332" y="94"/>
                    <a:pt x="332" y="94"/>
                  </a:cubicBezTo>
                  <a:cubicBezTo>
                    <a:pt x="332" y="93"/>
                    <a:pt x="331" y="93"/>
                    <a:pt x="331" y="93"/>
                  </a:cubicBezTo>
                  <a:cubicBezTo>
                    <a:pt x="331" y="93"/>
                    <a:pt x="331" y="93"/>
                    <a:pt x="330" y="93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29" y="91"/>
                    <a:pt x="328" y="91"/>
                    <a:pt x="326" y="90"/>
                  </a:cubicBezTo>
                  <a:cubicBezTo>
                    <a:pt x="326" y="90"/>
                    <a:pt x="326" y="89"/>
                    <a:pt x="325" y="89"/>
                  </a:cubicBezTo>
                  <a:cubicBezTo>
                    <a:pt x="324" y="88"/>
                    <a:pt x="323" y="88"/>
                    <a:pt x="322" y="87"/>
                  </a:cubicBezTo>
                  <a:cubicBezTo>
                    <a:pt x="322" y="87"/>
                    <a:pt x="321" y="86"/>
                    <a:pt x="321" y="86"/>
                  </a:cubicBezTo>
                  <a:cubicBezTo>
                    <a:pt x="320" y="86"/>
                    <a:pt x="320" y="86"/>
                    <a:pt x="319" y="85"/>
                  </a:cubicBezTo>
                  <a:cubicBezTo>
                    <a:pt x="319" y="85"/>
                    <a:pt x="318" y="84"/>
                    <a:pt x="317" y="84"/>
                  </a:cubicBezTo>
                  <a:cubicBezTo>
                    <a:pt x="317" y="84"/>
                    <a:pt x="316" y="83"/>
                    <a:pt x="316" y="83"/>
                  </a:cubicBezTo>
                  <a:cubicBezTo>
                    <a:pt x="316" y="83"/>
                    <a:pt x="315" y="83"/>
                    <a:pt x="315" y="82"/>
                  </a:cubicBezTo>
                  <a:cubicBezTo>
                    <a:pt x="315" y="82"/>
                    <a:pt x="315" y="82"/>
                    <a:pt x="314" y="82"/>
                  </a:cubicBezTo>
                  <a:cubicBezTo>
                    <a:pt x="313" y="81"/>
                    <a:pt x="311" y="80"/>
                    <a:pt x="309" y="79"/>
                  </a:cubicBezTo>
                  <a:cubicBezTo>
                    <a:pt x="308" y="78"/>
                    <a:pt x="307" y="78"/>
                    <a:pt x="307" y="77"/>
                  </a:cubicBezTo>
                  <a:cubicBezTo>
                    <a:pt x="306" y="77"/>
                    <a:pt x="306" y="77"/>
                    <a:pt x="306" y="77"/>
                  </a:cubicBezTo>
                  <a:cubicBezTo>
                    <a:pt x="306" y="77"/>
                    <a:pt x="305" y="77"/>
                    <a:pt x="305" y="76"/>
                  </a:cubicBezTo>
                  <a:cubicBezTo>
                    <a:pt x="304" y="76"/>
                    <a:pt x="302" y="75"/>
                    <a:pt x="301" y="74"/>
                  </a:cubicBezTo>
                  <a:cubicBezTo>
                    <a:pt x="301" y="74"/>
                    <a:pt x="301" y="74"/>
                    <a:pt x="300" y="74"/>
                  </a:cubicBezTo>
                  <a:cubicBezTo>
                    <a:pt x="300" y="74"/>
                    <a:pt x="300" y="74"/>
                    <a:pt x="300" y="73"/>
                  </a:cubicBezTo>
                  <a:cubicBezTo>
                    <a:pt x="298" y="73"/>
                    <a:pt x="297" y="72"/>
                    <a:pt x="295" y="71"/>
                  </a:cubicBezTo>
                  <a:cubicBezTo>
                    <a:pt x="295" y="71"/>
                    <a:pt x="295" y="70"/>
                    <a:pt x="295" y="70"/>
                  </a:cubicBezTo>
                  <a:cubicBezTo>
                    <a:pt x="294" y="70"/>
                    <a:pt x="294" y="70"/>
                    <a:pt x="293" y="69"/>
                  </a:cubicBezTo>
                  <a:cubicBezTo>
                    <a:pt x="293" y="69"/>
                    <a:pt x="293" y="69"/>
                    <a:pt x="293" y="69"/>
                  </a:cubicBezTo>
                  <a:cubicBezTo>
                    <a:pt x="292" y="69"/>
                    <a:pt x="292" y="68"/>
                    <a:pt x="291" y="68"/>
                  </a:cubicBezTo>
                  <a:cubicBezTo>
                    <a:pt x="291" y="68"/>
                    <a:pt x="290" y="68"/>
                    <a:pt x="290" y="68"/>
                  </a:cubicBezTo>
                  <a:cubicBezTo>
                    <a:pt x="290" y="68"/>
                    <a:pt x="290" y="67"/>
                    <a:pt x="290" y="67"/>
                  </a:cubicBezTo>
                  <a:cubicBezTo>
                    <a:pt x="289" y="67"/>
                    <a:pt x="287" y="66"/>
                    <a:pt x="286" y="65"/>
                  </a:cubicBezTo>
                  <a:cubicBezTo>
                    <a:pt x="286" y="65"/>
                    <a:pt x="286" y="65"/>
                    <a:pt x="286" y="65"/>
                  </a:cubicBezTo>
                  <a:cubicBezTo>
                    <a:pt x="286" y="65"/>
                    <a:pt x="286" y="65"/>
                    <a:pt x="286" y="65"/>
                  </a:cubicBezTo>
                  <a:cubicBezTo>
                    <a:pt x="285" y="65"/>
                    <a:pt x="284" y="64"/>
                    <a:pt x="284" y="64"/>
                  </a:cubicBezTo>
                  <a:cubicBezTo>
                    <a:pt x="282" y="63"/>
                    <a:pt x="281" y="62"/>
                    <a:pt x="280" y="62"/>
                  </a:cubicBezTo>
                  <a:cubicBezTo>
                    <a:pt x="280" y="61"/>
                    <a:pt x="279" y="61"/>
                    <a:pt x="279" y="61"/>
                  </a:cubicBezTo>
                  <a:cubicBezTo>
                    <a:pt x="277" y="60"/>
                    <a:pt x="276" y="59"/>
                    <a:pt x="274" y="58"/>
                  </a:cubicBezTo>
                  <a:cubicBezTo>
                    <a:pt x="273" y="57"/>
                    <a:pt x="271" y="56"/>
                    <a:pt x="270" y="56"/>
                  </a:cubicBezTo>
                  <a:cubicBezTo>
                    <a:pt x="270" y="56"/>
                    <a:pt x="269" y="55"/>
                    <a:pt x="269" y="55"/>
                  </a:cubicBezTo>
                  <a:cubicBezTo>
                    <a:pt x="267" y="54"/>
                    <a:pt x="265" y="53"/>
                    <a:pt x="263" y="52"/>
                  </a:cubicBezTo>
                  <a:cubicBezTo>
                    <a:pt x="262" y="51"/>
                    <a:pt x="262" y="51"/>
                    <a:pt x="261" y="51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60" y="50"/>
                    <a:pt x="260" y="50"/>
                    <a:pt x="259" y="50"/>
                  </a:cubicBezTo>
                  <a:cubicBezTo>
                    <a:pt x="259" y="50"/>
                    <a:pt x="259" y="50"/>
                    <a:pt x="259" y="49"/>
                  </a:cubicBezTo>
                  <a:cubicBezTo>
                    <a:pt x="257" y="49"/>
                    <a:pt x="256" y="48"/>
                    <a:pt x="255" y="47"/>
                  </a:cubicBezTo>
                  <a:cubicBezTo>
                    <a:pt x="254" y="47"/>
                    <a:pt x="254" y="47"/>
                    <a:pt x="254" y="47"/>
                  </a:cubicBezTo>
                  <a:cubicBezTo>
                    <a:pt x="253" y="47"/>
                    <a:pt x="253" y="46"/>
                    <a:pt x="252" y="46"/>
                  </a:cubicBezTo>
                  <a:cubicBezTo>
                    <a:pt x="252" y="46"/>
                    <a:pt x="251" y="46"/>
                    <a:pt x="251" y="45"/>
                  </a:cubicBezTo>
                  <a:cubicBezTo>
                    <a:pt x="250" y="45"/>
                    <a:pt x="249" y="45"/>
                    <a:pt x="249" y="44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48" y="44"/>
                    <a:pt x="247" y="44"/>
                    <a:pt x="247" y="43"/>
                  </a:cubicBezTo>
                  <a:cubicBezTo>
                    <a:pt x="247" y="43"/>
                    <a:pt x="246" y="43"/>
                    <a:pt x="246" y="43"/>
                  </a:cubicBezTo>
                  <a:cubicBezTo>
                    <a:pt x="246" y="43"/>
                    <a:pt x="246" y="43"/>
                    <a:pt x="246" y="43"/>
                  </a:cubicBezTo>
                  <a:cubicBezTo>
                    <a:pt x="245" y="43"/>
                    <a:pt x="245" y="42"/>
                    <a:pt x="244" y="42"/>
                  </a:cubicBezTo>
                  <a:cubicBezTo>
                    <a:pt x="244" y="42"/>
                    <a:pt x="244" y="42"/>
                    <a:pt x="244" y="42"/>
                  </a:cubicBezTo>
                  <a:cubicBezTo>
                    <a:pt x="242" y="41"/>
                    <a:pt x="239" y="40"/>
                    <a:pt x="237" y="39"/>
                  </a:cubicBezTo>
                  <a:cubicBezTo>
                    <a:pt x="235" y="38"/>
                    <a:pt x="234" y="38"/>
                    <a:pt x="233" y="37"/>
                  </a:cubicBezTo>
                  <a:cubicBezTo>
                    <a:pt x="232" y="37"/>
                    <a:pt x="232" y="37"/>
                    <a:pt x="232" y="37"/>
                  </a:cubicBezTo>
                  <a:cubicBezTo>
                    <a:pt x="232" y="37"/>
                    <a:pt x="231" y="36"/>
                    <a:pt x="230" y="36"/>
                  </a:cubicBezTo>
                  <a:cubicBezTo>
                    <a:pt x="230" y="36"/>
                    <a:pt x="230" y="36"/>
                    <a:pt x="229" y="36"/>
                  </a:cubicBezTo>
                  <a:cubicBezTo>
                    <a:pt x="229" y="36"/>
                    <a:pt x="228" y="35"/>
                    <a:pt x="228" y="35"/>
                  </a:cubicBezTo>
                  <a:cubicBezTo>
                    <a:pt x="227" y="35"/>
                    <a:pt x="226" y="35"/>
                    <a:pt x="226" y="34"/>
                  </a:cubicBezTo>
                  <a:cubicBezTo>
                    <a:pt x="225" y="34"/>
                    <a:pt x="225" y="34"/>
                    <a:pt x="225" y="34"/>
                  </a:cubicBezTo>
                  <a:cubicBezTo>
                    <a:pt x="224" y="34"/>
                    <a:pt x="224" y="34"/>
                    <a:pt x="223" y="33"/>
                  </a:cubicBezTo>
                  <a:cubicBezTo>
                    <a:pt x="223" y="33"/>
                    <a:pt x="222" y="33"/>
                    <a:pt x="222" y="33"/>
                  </a:cubicBezTo>
                  <a:cubicBezTo>
                    <a:pt x="222" y="33"/>
                    <a:pt x="221" y="33"/>
                    <a:pt x="221" y="32"/>
                  </a:cubicBezTo>
                  <a:cubicBezTo>
                    <a:pt x="219" y="32"/>
                    <a:pt x="216" y="31"/>
                    <a:pt x="214" y="30"/>
                  </a:cubicBezTo>
                  <a:cubicBezTo>
                    <a:pt x="214" y="30"/>
                    <a:pt x="213" y="30"/>
                    <a:pt x="213" y="30"/>
                  </a:cubicBezTo>
                  <a:cubicBezTo>
                    <a:pt x="212" y="29"/>
                    <a:pt x="210" y="29"/>
                    <a:pt x="209" y="29"/>
                  </a:cubicBezTo>
                  <a:cubicBezTo>
                    <a:pt x="208" y="28"/>
                    <a:pt x="208" y="28"/>
                    <a:pt x="207" y="28"/>
                  </a:cubicBezTo>
                  <a:cubicBezTo>
                    <a:pt x="205" y="28"/>
                    <a:pt x="204" y="27"/>
                    <a:pt x="202" y="27"/>
                  </a:cubicBezTo>
                  <a:cubicBezTo>
                    <a:pt x="202" y="27"/>
                    <a:pt x="202" y="27"/>
                    <a:pt x="202" y="27"/>
                  </a:cubicBezTo>
                  <a:cubicBezTo>
                    <a:pt x="201" y="27"/>
                    <a:pt x="201" y="27"/>
                    <a:pt x="200" y="27"/>
                  </a:cubicBezTo>
                  <a:cubicBezTo>
                    <a:pt x="199" y="26"/>
                    <a:pt x="197" y="26"/>
                    <a:pt x="196" y="26"/>
                  </a:cubicBezTo>
                  <a:cubicBezTo>
                    <a:pt x="195" y="26"/>
                    <a:pt x="194" y="26"/>
                    <a:pt x="193" y="26"/>
                  </a:cubicBezTo>
                  <a:cubicBezTo>
                    <a:pt x="193" y="26"/>
                    <a:pt x="192" y="26"/>
                    <a:pt x="192" y="26"/>
                  </a:cubicBezTo>
                  <a:cubicBezTo>
                    <a:pt x="191" y="26"/>
                    <a:pt x="190" y="26"/>
                    <a:pt x="190" y="26"/>
                  </a:cubicBezTo>
                  <a:cubicBezTo>
                    <a:pt x="189" y="26"/>
                    <a:pt x="188" y="26"/>
                    <a:pt x="187" y="27"/>
                  </a:cubicBezTo>
                  <a:cubicBezTo>
                    <a:pt x="187" y="27"/>
                    <a:pt x="186" y="27"/>
                    <a:pt x="186" y="27"/>
                  </a:cubicBezTo>
                  <a:cubicBezTo>
                    <a:pt x="186" y="27"/>
                    <a:pt x="185" y="27"/>
                    <a:pt x="185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4" y="27"/>
                    <a:pt x="183" y="26"/>
                    <a:pt x="182" y="25"/>
                  </a:cubicBezTo>
                  <a:cubicBezTo>
                    <a:pt x="182" y="25"/>
                    <a:pt x="181" y="25"/>
                    <a:pt x="181" y="25"/>
                  </a:cubicBezTo>
                  <a:cubicBezTo>
                    <a:pt x="180" y="25"/>
                    <a:pt x="179" y="24"/>
                    <a:pt x="177" y="23"/>
                  </a:cubicBezTo>
                  <a:cubicBezTo>
                    <a:pt x="177" y="23"/>
                    <a:pt x="177" y="23"/>
                    <a:pt x="176" y="23"/>
                  </a:cubicBezTo>
                  <a:cubicBezTo>
                    <a:pt x="174" y="21"/>
                    <a:pt x="171" y="20"/>
                    <a:pt x="169" y="19"/>
                  </a:cubicBezTo>
                  <a:cubicBezTo>
                    <a:pt x="168" y="19"/>
                    <a:pt x="168" y="19"/>
                    <a:pt x="167" y="18"/>
                  </a:cubicBezTo>
                  <a:cubicBezTo>
                    <a:pt x="167" y="18"/>
                    <a:pt x="167" y="18"/>
                    <a:pt x="167" y="18"/>
                  </a:cubicBezTo>
                  <a:cubicBezTo>
                    <a:pt x="167" y="18"/>
                    <a:pt x="166" y="18"/>
                    <a:pt x="165" y="17"/>
                  </a:cubicBezTo>
                  <a:cubicBezTo>
                    <a:pt x="165" y="17"/>
                    <a:pt x="165" y="17"/>
                    <a:pt x="165" y="17"/>
                  </a:cubicBezTo>
                  <a:cubicBezTo>
                    <a:pt x="163" y="16"/>
                    <a:pt x="161" y="15"/>
                    <a:pt x="160" y="15"/>
                  </a:cubicBezTo>
                  <a:cubicBezTo>
                    <a:pt x="159" y="14"/>
                    <a:pt x="157" y="13"/>
                    <a:pt x="156" y="13"/>
                  </a:cubicBezTo>
                  <a:cubicBezTo>
                    <a:pt x="156" y="13"/>
                    <a:pt x="155" y="12"/>
                    <a:pt x="155" y="12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3" y="12"/>
                    <a:pt x="153" y="11"/>
                    <a:pt x="153" y="11"/>
                  </a:cubicBezTo>
                  <a:cubicBezTo>
                    <a:pt x="151" y="11"/>
                    <a:pt x="150" y="10"/>
                    <a:pt x="148" y="9"/>
                  </a:cubicBezTo>
                  <a:cubicBezTo>
                    <a:pt x="143" y="7"/>
                    <a:pt x="137" y="5"/>
                    <a:pt x="131" y="3"/>
                  </a:cubicBezTo>
                  <a:cubicBezTo>
                    <a:pt x="130" y="3"/>
                    <a:pt x="130" y="3"/>
                    <a:pt x="129" y="3"/>
                  </a:cubicBezTo>
                  <a:cubicBezTo>
                    <a:pt x="128" y="2"/>
                    <a:pt x="127" y="2"/>
                    <a:pt x="127" y="2"/>
                  </a:cubicBezTo>
                  <a:cubicBezTo>
                    <a:pt x="126" y="2"/>
                    <a:pt x="125" y="2"/>
                    <a:pt x="125" y="2"/>
                  </a:cubicBezTo>
                  <a:cubicBezTo>
                    <a:pt x="124" y="1"/>
                    <a:pt x="123" y="1"/>
                    <a:pt x="123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1" y="1"/>
                    <a:pt x="121" y="1"/>
                    <a:pt x="120" y="1"/>
                  </a:cubicBezTo>
                  <a:cubicBezTo>
                    <a:pt x="120" y="1"/>
                    <a:pt x="120" y="1"/>
                    <a:pt x="119" y="1"/>
                  </a:cubicBezTo>
                  <a:cubicBezTo>
                    <a:pt x="119" y="1"/>
                    <a:pt x="118" y="1"/>
                    <a:pt x="117" y="0"/>
                  </a:cubicBezTo>
                  <a:cubicBezTo>
                    <a:pt x="116" y="0"/>
                    <a:pt x="115" y="0"/>
                    <a:pt x="114" y="0"/>
                  </a:cubicBezTo>
                  <a:cubicBezTo>
                    <a:pt x="114" y="0"/>
                    <a:pt x="113" y="0"/>
                    <a:pt x="113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1" y="0"/>
                  </a:cubicBezTo>
                  <a:cubicBezTo>
                    <a:pt x="109" y="0"/>
                    <a:pt x="108" y="0"/>
                    <a:pt x="106" y="1"/>
                  </a:cubicBezTo>
                  <a:cubicBezTo>
                    <a:pt x="105" y="1"/>
                    <a:pt x="105" y="1"/>
                    <a:pt x="104" y="1"/>
                  </a:cubicBezTo>
                  <a:cubicBezTo>
                    <a:pt x="103" y="1"/>
                    <a:pt x="101" y="2"/>
                    <a:pt x="100" y="2"/>
                  </a:cubicBezTo>
                  <a:cubicBezTo>
                    <a:pt x="100" y="2"/>
                    <a:pt x="99" y="2"/>
                    <a:pt x="99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6" y="4"/>
                    <a:pt x="95" y="4"/>
                    <a:pt x="94" y="5"/>
                  </a:cubicBezTo>
                  <a:cubicBezTo>
                    <a:pt x="93" y="5"/>
                    <a:pt x="92" y="6"/>
                    <a:pt x="92" y="6"/>
                  </a:cubicBezTo>
                  <a:cubicBezTo>
                    <a:pt x="92" y="6"/>
                    <a:pt x="91" y="6"/>
                    <a:pt x="91" y="7"/>
                  </a:cubicBezTo>
                  <a:cubicBezTo>
                    <a:pt x="91" y="7"/>
                    <a:pt x="90" y="7"/>
                    <a:pt x="90" y="8"/>
                  </a:cubicBezTo>
                  <a:cubicBezTo>
                    <a:pt x="89" y="8"/>
                    <a:pt x="89" y="9"/>
                    <a:pt x="88" y="9"/>
                  </a:cubicBezTo>
                  <a:cubicBezTo>
                    <a:pt x="88" y="10"/>
                    <a:pt x="87" y="10"/>
                    <a:pt x="86" y="11"/>
                  </a:cubicBezTo>
                  <a:cubicBezTo>
                    <a:pt x="86" y="12"/>
                    <a:pt x="86" y="12"/>
                    <a:pt x="85" y="13"/>
                  </a:cubicBezTo>
                  <a:cubicBezTo>
                    <a:pt x="85" y="13"/>
                    <a:pt x="85" y="14"/>
                    <a:pt x="84" y="14"/>
                  </a:cubicBezTo>
                  <a:cubicBezTo>
                    <a:pt x="84" y="14"/>
                    <a:pt x="84" y="14"/>
                    <a:pt x="84" y="15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9"/>
                    <a:pt x="82" y="19"/>
                    <a:pt x="82" y="20"/>
                  </a:cubicBezTo>
                  <a:cubicBezTo>
                    <a:pt x="81" y="21"/>
                    <a:pt x="81" y="23"/>
                    <a:pt x="80" y="24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9" y="25"/>
                    <a:pt x="79" y="26"/>
                    <a:pt x="78" y="26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6" y="28"/>
                    <a:pt x="75" y="29"/>
                    <a:pt x="74" y="29"/>
                  </a:cubicBezTo>
                  <a:cubicBezTo>
                    <a:pt x="74" y="30"/>
                    <a:pt x="73" y="31"/>
                    <a:pt x="72" y="31"/>
                  </a:cubicBezTo>
                  <a:cubicBezTo>
                    <a:pt x="72" y="32"/>
                    <a:pt x="71" y="33"/>
                    <a:pt x="70" y="33"/>
                  </a:cubicBezTo>
                  <a:cubicBezTo>
                    <a:pt x="69" y="34"/>
                    <a:pt x="69" y="35"/>
                    <a:pt x="68" y="37"/>
                  </a:cubicBezTo>
                  <a:cubicBezTo>
                    <a:pt x="67" y="37"/>
                    <a:pt x="67" y="37"/>
                    <a:pt x="67" y="38"/>
                  </a:cubicBezTo>
                  <a:cubicBezTo>
                    <a:pt x="66" y="38"/>
                    <a:pt x="66" y="39"/>
                    <a:pt x="66" y="39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41"/>
                    <a:pt x="64" y="41"/>
                    <a:pt x="64" y="41"/>
                  </a:cubicBezTo>
                  <a:cubicBezTo>
                    <a:pt x="64" y="42"/>
                    <a:pt x="64" y="42"/>
                    <a:pt x="65" y="42"/>
                  </a:cubicBezTo>
                  <a:cubicBezTo>
                    <a:pt x="66" y="42"/>
                    <a:pt x="66" y="42"/>
                    <a:pt x="67" y="41"/>
                  </a:cubicBezTo>
                  <a:cubicBezTo>
                    <a:pt x="67" y="41"/>
                    <a:pt x="67" y="41"/>
                    <a:pt x="68" y="41"/>
                  </a:cubicBezTo>
                  <a:cubicBezTo>
                    <a:pt x="68" y="41"/>
                    <a:pt x="68" y="41"/>
                    <a:pt x="69" y="41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72" y="40"/>
                    <a:pt x="74" y="39"/>
                    <a:pt x="76" y="39"/>
                  </a:cubicBezTo>
                  <a:cubicBezTo>
                    <a:pt x="78" y="38"/>
                    <a:pt x="80" y="38"/>
                    <a:pt x="82" y="38"/>
                  </a:cubicBezTo>
                  <a:cubicBezTo>
                    <a:pt x="82" y="38"/>
                    <a:pt x="83" y="38"/>
                    <a:pt x="83" y="38"/>
                  </a:cubicBezTo>
                  <a:cubicBezTo>
                    <a:pt x="84" y="38"/>
                    <a:pt x="86" y="38"/>
                    <a:pt x="87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39"/>
                    <a:pt x="90" y="39"/>
                  </a:cubicBezTo>
                  <a:cubicBezTo>
                    <a:pt x="92" y="40"/>
                    <a:pt x="93" y="41"/>
                    <a:pt x="95" y="42"/>
                  </a:cubicBezTo>
                  <a:cubicBezTo>
                    <a:pt x="95" y="42"/>
                    <a:pt x="96" y="42"/>
                    <a:pt x="96" y="42"/>
                  </a:cubicBezTo>
                  <a:cubicBezTo>
                    <a:pt x="97" y="43"/>
                    <a:pt x="97" y="43"/>
                    <a:pt x="98" y="43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100" y="45"/>
                    <a:pt x="100" y="45"/>
                    <a:pt x="101" y="46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7"/>
                    <a:pt x="104" y="49"/>
                    <a:pt x="105" y="50"/>
                  </a:cubicBezTo>
                  <a:cubicBezTo>
                    <a:pt x="106" y="52"/>
                    <a:pt x="107" y="54"/>
                    <a:pt x="109" y="56"/>
                  </a:cubicBezTo>
                  <a:cubicBezTo>
                    <a:pt x="109" y="56"/>
                    <a:pt x="109" y="56"/>
                    <a:pt x="109" y="57"/>
                  </a:cubicBezTo>
                  <a:cubicBezTo>
                    <a:pt x="110" y="58"/>
                    <a:pt x="111" y="60"/>
                    <a:pt x="113" y="62"/>
                  </a:cubicBezTo>
                  <a:cubicBezTo>
                    <a:pt x="113" y="62"/>
                    <a:pt x="113" y="63"/>
                    <a:pt x="113" y="63"/>
                  </a:cubicBezTo>
                  <a:cubicBezTo>
                    <a:pt x="114" y="64"/>
                    <a:pt x="115" y="66"/>
                    <a:pt x="117" y="67"/>
                  </a:cubicBezTo>
                  <a:cubicBezTo>
                    <a:pt x="117" y="67"/>
                    <a:pt x="117" y="68"/>
                    <a:pt x="118" y="68"/>
                  </a:cubicBezTo>
                  <a:cubicBezTo>
                    <a:pt x="119" y="69"/>
                    <a:pt x="119" y="70"/>
                    <a:pt x="120" y="70"/>
                  </a:cubicBezTo>
                  <a:cubicBezTo>
                    <a:pt x="120" y="70"/>
                    <a:pt x="121" y="71"/>
                    <a:pt x="121" y="71"/>
                  </a:cubicBezTo>
                  <a:cubicBezTo>
                    <a:pt x="121" y="71"/>
                    <a:pt x="120" y="71"/>
                    <a:pt x="120" y="71"/>
                  </a:cubicBezTo>
                  <a:cubicBezTo>
                    <a:pt x="120" y="72"/>
                    <a:pt x="119" y="72"/>
                    <a:pt x="119" y="73"/>
                  </a:cubicBezTo>
                  <a:cubicBezTo>
                    <a:pt x="118" y="74"/>
                    <a:pt x="117" y="75"/>
                    <a:pt x="116" y="76"/>
                  </a:cubicBezTo>
                  <a:cubicBezTo>
                    <a:pt x="116" y="76"/>
                    <a:pt x="116" y="76"/>
                    <a:pt x="116" y="76"/>
                  </a:cubicBezTo>
                  <a:cubicBezTo>
                    <a:pt x="116" y="76"/>
                    <a:pt x="116" y="76"/>
                    <a:pt x="115" y="76"/>
                  </a:cubicBezTo>
                  <a:cubicBezTo>
                    <a:pt x="113" y="79"/>
                    <a:pt x="110" y="81"/>
                    <a:pt x="107" y="83"/>
                  </a:cubicBezTo>
                  <a:cubicBezTo>
                    <a:pt x="106" y="84"/>
                    <a:pt x="106" y="84"/>
                    <a:pt x="106" y="84"/>
                  </a:cubicBezTo>
                  <a:cubicBezTo>
                    <a:pt x="105" y="85"/>
                    <a:pt x="104" y="85"/>
                    <a:pt x="103" y="86"/>
                  </a:cubicBezTo>
                  <a:cubicBezTo>
                    <a:pt x="102" y="86"/>
                    <a:pt x="102" y="87"/>
                    <a:pt x="101" y="87"/>
                  </a:cubicBezTo>
                  <a:cubicBezTo>
                    <a:pt x="101" y="87"/>
                    <a:pt x="100" y="88"/>
                    <a:pt x="100" y="88"/>
                  </a:cubicBezTo>
                  <a:cubicBezTo>
                    <a:pt x="100" y="88"/>
                    <a:pt x="99" y="88"/>
                    <a:pt x="99" y="88"/>
                  </a:cubicBezTo>
                  <a:cubicBezTo>
                    <a:pt x="99" y="89"/>
                    <a:pt x="99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7" y="90"/>
                    <a:pt x="96" y="91"/>
                    <a:pt x="95" y="91"/>
                  </a:cubicBezTo>
                  <a:cubicBezTo>
                    <a:pt x="95" y="92"/>
                    <a:pt x="94" y="92"/>
                    <a:pt x="94" y="92"/>
                  </a:cubicBezTo>
                  <a:cubicBezTo>
                    <a:pt x="93" y="93"/>
                    <a:pt x="93" y="93"/>
                    <a:pt x="92" y="93"/>
                  </a:cubicBezTo>
                  <a:cubicBezTo>
                    <a:pt x="91" y="94"/>
                    <a:pt x="90" y="95"/>
                    <a:pt x="89" y="96"/>
                  </a:cubicBezTo>
                  <a:cubicBezTo>
                    <a:pt x="89" y="96"/>
                    <a:pt x="88" y="97"/>
                    <a:pt x="88" y="97"/>
                  </a:cubicBezTo>
                  <a:cubicBezTo>
                    <a:pt x="88" y="97"/>
                    <a:pt x="87" y="97"/>
                    <a:pt x="87" y="97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6" y="98"/>
                    <a:pt x="86" y="98"/>
                    <a:pt x="86" y="99"/>
                  </a:cubicBezTo>
                  <a:cubicBezTo>
                    <a:pt x="85" y="100"/>
                    <a:pt x="84" y="101"/>
                    <a:pt x="83" y="102"/>
                  </a:cubicBezTo>
                  <a:cubicBezTo>
                    <a:pt x="82" y="102"/>
                    <a:pt x="82" y="102"/>
                    <a:pt x="81" y="103"/>
                  </a:cubicBezTo>
                  <a:cubicBezTo>
                    <a:pt x="81" y="103"/>
                    <a:pt x="81" y="103"/>
                    <a:pt x="81" y="103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0" y="104"/>
                    <a:pt x="79" y="105"/>
                    <a:pt x="79" y="105"/>
                  </a:cubicBezTo>
                  <a:cubicBezTo>
                    <a:pt x="78" y="106"/>
                    <a:pt x="78" y="106"/>
                    <a:pt x="77" y="107"/>
                  </a:cubicBezTo>
                  <a:cubicBezTo>
                    <a:pt x="76" y="107"/>
                    <a:pt x="76" y="108"/>
                    <a:pt x="75" y="108"/>
                  </a:cubicBezTo>
                  <a:cubicBezTo>
                    <a:pt x="74" y="109"/>
                    <a:pt x="74" y="110"/>
                    <a:pt x="73" y="110"/>
                  </a:cubicBezTo>
                  <a:cubicBezTo>
                    <a:pt x="73" y="110"/>
                    <a:pt x="72" y="111"/>
                    <a:pt x="72" y="111"/>
                  </a:cubicBezTo>
                  <a:cubicBezTo>
                    <a:pt x="71" y="112"/>
                    <a:pt x="69" y="113"/>
                    <a:pt x="68" y="114"/>
                  </a:cubicBezTo>
                  <a:cubicBezTo>
                    <a:pt x="67" y="115"/>
                    <a:pt x="65" y="116"/>
                    <a:pt x="64" y="116"/>
                  </a:cubicBezTo>
                  <a:cubicBezTo>
                    <a:pt x="64" y="116"/>
                    <a:pt x="64" y="117"/>
                    <a:pt x="64" y="117"/>
                  </a:cubicBezTo>
                  <a:cubicBezTo>
                    <a:pt x="63" y="117"/>
                    <a:pt x="62" y="117"/>
                    <a:pt x="62" y="118"/>
                  </a:cubicBezTo>
                  <a:cubicBezTo>
                    <a:pt x="61" y="118"/>
                    <a:pt x="61" y="118"/>
                    <a:pt x="60" y="119"/>
                  </a:cubicBezTo>
                  <a:cubicBezTo>
                    <a:pt x="60" y="119"/>
                    <a:pt x="60" y="119"/>
                    <a:pt x="59" y="119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59" y="120"/>
                    <a:pt x="58" y="120"/>
                    <a:pt x="58" y="120"/>
                  </a:cubicBezTo>
                  <a:cubicBezTo>
                    <a:pt x="56" y="121"/>
                    <a:pt x="54" y="121"/>
                    <a:pt x="53" y="122"/>
                  </a:cubicBezTo>
                  <a:cubicBezTo>
                    <a:pt x="52" y="122"/>
                    <a:pt x="51" y="122"/>
                    <a:pt x="50" y="122"/>
                  </a:cubicBezTo>
                  <a:cubicBezTo>
                    <a:pt x="49" y="123"/>
                    <a:pt x="48" y="123"/>
                    <a:pt x="46" y="123"/>
                  </a:cubicBezTo>
                  <a:cubicBezTo>
                    <a:pt x="46" y="123"/>
                    <a:pt x="45" y="123"/>
                    <a:pt x="44" y="123"/>
                  </a:cubicBezTo>
                  <a:cubicBezTo>
                    <a:pt x="42" y="123"/>
                    <a:pt x="40" y="123"/>
                    <a:pt x="38" y="122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7" y="122"/>
                    <a:pt x="36" y="122"/>
                    <a:pt x="36" y="122"/>
                  </a:cubicBezTo>
                  <a:cubicBezTo>
                    <a:pt x="35" y="122"/>
                    <a:pt x="35" y="122"/>
                    <a:pt x="35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3" y="120"/>
                    <a:pt x="31" y="119"/>
                    <a:pt x="30" y="118"/>
                  </a:cubicBezTo>
                  <a:cubicBezTo>
                    <a:pt x="29" y="117"/>
                    <a:pt x="27" y="116"/>
                    <a:pt x="26" y="114"/>
                  </a:cubicBezTo>
                  <a:cubicBezTo>
                    <a:pt x="22" y="112"/>
                    <a:pt x="18" y="109"/>
                    <a:pt x="14" y="106"/>
                  </a:cubicBezTo>
                  <a:cubicBezTo>
                    <a:pt x="12" y="105"/>
                    <a:pt x="10" y="104"/>
                    <a:pt x="8" y="103"/>
                  </a:cubicBezTo>
                  <a:cubicBezTo>
                    <a:pt x="7" y="103"/>
                    <a:pt x="7" y="103"/>
                    <a:pt x="6" y="103"/>
                  </a:cubicBezTo>
                  <a:cubicBezTo>
                    <a:pt x="5" y="103"/>
                    <a:pt x="4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0" y="105"/>
                    <a:pt x="0" y="108"/>
                    <a:pt x="2" y="111"/>
                  </a:cubicBezTo>
                  <a:cubicBezTo>
                    <a:pt x="2" y="112"/>
                    <a:pt x="3" y="113"/>
                    <a:pt x="3" y="114"/>
                  </a:cubicBezTo>
                  <a:cubicBezTo>
                    <a:pt x="4" y="115"/>
                    <a:pt x="5" y="117"/>
                    <a:pt x="6" y="118"/>
                  </a:cubicBezTo>
                  <a:cubicBezTo>
                    <a:pt x="6" y="119"/>
                    <a:pt x="7" y="119"/>
                    <a:pt x="7" y="120"/>
                  </a:cubicBezTo>
                  <a:cubicBezTo>
                    <a:pt x="9" y="122"/>
                    <a:pt x="11" y="125"/>
                    <a:pt x="13" y="126"/>
                  </a:cubicBezTo>
                  <a:cubicBezTo>
                    <a:pt x="13" y="127"/>
                    <a:pt x="14" y="128"/>
                    <a:pt x="14" y="128"/>
                  </a:cubicBezTo>
                  <a:cubicBezTo>
                    <a:pt x="14" y="128"/>
                    <a:pt x="15" y="128"/>
                    <a:pt x="15" y="128"/>
                  </a:cubicBezTo>
                  <a:cubicBezTo>
                    <a:pt x="16" y="129"/>
                    <a:pt x="17" y="130"/>
                    <a:pt x="18" y="130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20" y="132"/>
                    <a:pt x="22" y="133"/>
                    <a:pt x="24" y="134"/>
                  </a:cubicBezTo>
                  <a:cubicBezTo>
                    <a:pt x="25" y="134"/>
                    <a:pt x="25" y="134"/>
                    <a:pt x="25" y="134"/>
                  </a:cubicBezTo>
                  <a:cubicBezTo>
                    <a:pt x="26" y="134"/>
                    <a:pt x="26" y="134"/>
                    <a:pt x="26" y="134"/>
                  </a:cubicBezTo>
                  <a:cubicBezTo>
                    <a:pt x="28" y="135"/>
                    <a:pt x="29" y="135"/>
                    <a:pt x="30" y="135"/>
                  </a:cubicBezTo>
                  <a:cubicBezTo>
                    <a:pt x="31" y="135"/>
                    <a:pt x="31" y="135"/>
                    <a:pt x="31" y="135"/>
                  </a:cubicBezTo>
                  <a:cubicBezTo>
                    <a:pt x="33" y="135"/>
                    <a:pt x="35" y="136"/>
                    <a:pt x="36" y="136"/>
                  </a:cubicBezTo>
                  <a:cubicBezTo>
                    <a:pt x="37" y="136"/>
                    <a:pt x="38" y="136"/>
                    <a:pt x="39" y="136"/>
                  </a:cubicBezTo>
                  <a:cubicBezTo>
                    <a:pt x="40" y="136"/>
                    <a:pt x="40" y="136"/>
                    <a:pt x="41" y="136"/>
                  </a:cubicBezTo>
                  <a:cubicBezTo>
                    <a:pt x="41" y="136"/>
                    <a:pt x="42" y="136"/>
                    <a:pt x="42" y="136"/>
                  </a:cubicBezTo>
                  <a:cubicBezTo>
                    <a:pt x="43" y="136"/>
                    <a:pt x="44" y="135"/>
                    <a:pt x="45" y="135"/>
                  </a:cubicBezTo>
                  <a:cubicBezTo>
                    <a:pt x="46" y="135"/>
                    <a:pt x="48" y="135"/>
                    <a:pt x="49" y="135"/>
                  </a:cubicBezTo>
                  <a:cubicBezTo>
                    <a:pt x="49" y="135"/>
                    <a:pt x="50" y="135"/>
                    <a:pt x="51" y="135"/>
                  </a:cubicBezTo>
                  <a:cubicBezTo>
                    <a:pt x="51" y="135"/>
                    <a:pt x="52" y="134"/>
                    <a:pt x="53" y="134"/>
                  </a:cubicBezTo>
                  <a:cubicBezTo>
                    <a:pt x="53" y="134"/>
                    <a:pt x="53" y="135"/>
                    <a:pt x="53" y="135"/>
                  </a:cubicBezTo>
                  <a:cubicBezTo>
                    <a:pt x="54" y="136"/>
                    <a:pt x="55" y="138"/>
                    <a:pt x="57" y="139"/>
                  </a:cubicBezTo>
                  <a:cubicBezTo>
                    <a:pt x="57" y="139"/>
                    <a:pt x="57" y="139"/>
                    <a:pt x="57" y="139"/>
                  </a:cubicBezTo>
                  <a:cubicBezTo>
                    <a:pt x="58" y="140"/>
                    <a:pt x="60" y="140"/>
                    <a:pt x="62" y="141"/>
                  </a:cubicBezTo>
                  <a:cubicBezTo>
                    <a:pt x="63" y="141"/>
                    <a:pt x="64" y="141"/>
                    <a:pt x="65" y="141"/>
                  </a:cubicBezTo>
                  <a:cubicBezTo>
                    <a:pt x="65" y="141"/>
                    <a:pt x="66" y="141"/>
                    <a:pt x="66" y="141"/>
                  </a:cubicBezTo>
                  <a:cubicBezTo>
                    <a:pt x="67" y="141"/>
                    <a:pt x="68" y="141"/>
                    <a:pt x="68" y="141"/>
                  </a:cubicBezTo>
                  <a:cubicBezTo>
                    <a:pt x="70" y="141"/>
                    <a:pt x="71" y="141"/>
                    <a:pt x="72" y="141"/>
                  </a:cubicBezTo>
                  <a:cubicBezTo>
                    <a:pt x="72" y="141"/>
                    <a:pt x="73" y="140"/>
                    <a:pt x="73" y="140"/>
                  </a:cubicBezTo>
                  <a:cubicBezTo>
                    <a:pt x="75" y="140"/>
                    <a:pt x="77" y="140"/>
                    <a:pt x="78" y="140"/>
                  </a:cubicBezTo>
                  <a:cubicBezTo>
                    <a:pt x="79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1" y="140"/>
                  </a:cubicBezTo>
                  <a:cubicBezTo>
                    <a:pt x="81" y="139"/>
                    <a:pt x="82" y="139"/>
                    <a:pt x="83" y="139"/>
                  </a:cubicBezTo>
                  <a:cubicBezTo>
                    <a:pt x="84" y="139"/>
                    <a:pt x="85" y="139"/>
                    <a:pt x="86" y="138"/>
                  </a:cubicBezTo>
                  <a:cubicBezTo>
                    <a:pt x="86" y="138"/>
                    <a:pt x="86" y="138"/>
                    <a:pt x="87" y="138"/>
                  </a:cubicBezTo>
                  <a:cubicBezTo>
                    <a:pt x="87" y="139"/>
                    <a:pt x="88" y="139"/>
                    <a:pt x="89" y="140"/>
                  </a:cubicBezTo>
                  <a:cubicBezTo>
                    <a:pt x="90" y="140"/>
                    <a:pt x="90" y="140"/>
                    <a:pt x="91" y="141"/>
                  </a:cubicBezTo>
                  <a:cubicBezTo>
                    <a:pt x="92" y="141"/>
                    <a:pt x="93" y="141"/>
                    <a:pt x="94" y="142"/>
                  </a:cubicBezTo>
                  <a:cubicBezTo>
                    <a:pt x="95" y="142"/>
                    <a:pt x="97" y="142"/>
                    <a:pt x="98" y="143"/>
                  </a:cubicBezTo>
                  <a:cubicBezTo>
                    <a:pt x="99" y="143"/>
                    <a:pt x="100" y="143"/>
                    <a:pt x="100" y="143"/>
                  </a:cubicBezTo>
                  <a:cubicBezTo>
                    <a:pt x="101" y="143"/>
                    <a:pt x="101" y="143"/>
                    <a:pt x="102" y="143"/>
                  </a:cubicBezTo>
                  <a:cubicBezTo>
                    <a:pt x="103" y="143"/>
                    <a:pt x="104" y="143"/>
                    <a:pt x="106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7" y="143"/>
                    <a:pt x="108" y="143"/>
                    <a:pt x="109" y="143"/>
                  </a:cubicBezTo>
                  <a:cubicBezTo>
                    <a:pt x="109" y="143"/>
                    <a:pt x="110" y="143"/>
                    <a:pt x="110" y="143"/>
                  </a:cubicBezTo>
                  <a:cubicBezTo>
                    <a:pt x="110" y="143"/>
                    <a:pt x="110" y="143"/>
                    <a:pt x="111" y="143"/>
                  </a:cubicBezTo>
                  <a:cubicBezTo>
                    <a:pt x="112" y="142"/>
                    <a:pt x="113" y="142"/>
                    <a:pt x="114" y="142"/>
                  </a:cubicBezTo>
                  <a:cubicBezTo>
                    <a:pt x="115" y="142"/>
                    <a:pt x="116" y="142"/>
                    <a:pt x="117" y="141"/>
                  </a:cubicBezTo>
                  <a:cubicBezTo>
                    <a:pt x="117" y="142"/>
                    <a:pt x="118" y="142"/>
                    <a:pt x="118" y="143"/>
                  </a:cubicBezTo>
                  <a:cubicBezTo>
                    <a:pt x="119" y="143"/>
                    <a:pt x="120" y="144"/>
                    <a:pt x="121" y="145"/>
                  </a:cubicBezTo>
                  <a:cubicBezTo>
                    <a:pt x="121" y="145"/>
                    <a:pt x="121" y="145"/>
                    <a:pt x="121" y="145"/>
                  </a:cubicBezTo>
                  <a:cubicBezTo>
                    <a:pt x="121" y="145"/>
                    <a:pt x="121" y="146"/>
                    <a:pt x="121" y="146"/>
                  </a:cubicBezTo>
                  <a:cubicBezTo>
                    <a:pt x="121" y="146"/>
                    <a:pt x="121" y="147"/>
                    <a:pt x="121" y="147"/>
                  </a:cubicBezTo>
                  <a:cubicBezTo>
                    <a:pt x="120" y="148"/>
                    <a:pt x="119" y="150"/>
                    <a:pt x="118" y="152"/>
                  </a:cubicBezTo>
                  <a:cubicBezTo>
                    <a:pt x="117" y="154"/>
                    <a:pt x="116" y="156"/>
                    <a:pt x="115" y="158"/>
                  </a:cubicBezTo>
                  <a:cubicBezTo>
                    <a:pt x="115" y="159"/>
                    <a:pt x="114" y="160"/>
                    <a:pt x="113" y="161"/>
                  </a:cubicBezTo>
                  <a:cubicBezTo>
                    <a:pt x="113" y="162"/>
                    <a:pt x="113" y="162"/>
                    <a:pt x="112" y="163"/>
                  </a:cubicBezTo>
                  <a:cubicBezTo>
                    <a:pt x="112" y="164"/>
                    <a:pt x="111" y="165"/>
                    <a:pt x="111" y="166"/>
                  </a:cubicBezTo>
                  <a:cubicBezTo>
                    <a:pt x="110" y="169"/>
                    <a:pt x="108" y="171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7" y="175"/>
                    <a:pt x="106" y="175"/>
                    <a:pt x="106" y="176"/>
                  </a:cubicBezTo>
                  <a:cubicBezTo>
                    <a:pt x="106" y="176"/>
                    <a:pt x="106" y="177"/>
                    <a:pt x="106" y="177"/>
                  </a:cubicBezTo>
                  <a:cubicBezTo>
                    <a:pt x="105" y="177"/>
                    <a:pt x="105" y="178"/>
                    <a:pt x="105" y="178"/>
                  </a:cubicBezTo>
                  <a:cubicBezTo>
                    <a:pt x="104" y="179"/>
                    <a:pt x="104" y="180"/>
                    <a:pt x="104" y="180"/>
                  </a:cubicBezTo>
                  <a:cubicBezTo>
                    <a:pt x="104" y="181"/>
                    <a:pt x="103" y="182"/>
                    <a:pt x="103" y="183"/>
                  </a:cubicBezTo>
                  <a:cubicBezTo>
                    <a:pt x="102" y="184"/>
                    <a:pt x="102" y="185"/>
                    <a:pt x="101" y="186"/>
                  </a:cubicBezTo>
                  <a:cubicBezTo>
                    <a:pt x="101" y="187"/>
                    <a:pt x="101" y="187"/>
                    <a:pt x="101" y="187"/>
                  </a:cubicBezTo>
                  <a:cubicBezTo>
                    <a:pt x="101" y="188"/>
                    <a:pt x="101" y="188"/>
                    <a:pt x="100" y="188"/>
                  </a:cubicBezTo>
                  <a:cubicBezTo>
                    <a:pt x="100" y="189"/>
                    <a:pt x="100" y="190"/>
                    <a:pt x="99" y="192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4"/>
                    <a:pt x="97" y="195"/>
                    <a:pt x="97" y="197"/>
                  </a:cubicBezTo>
                  <a:cubicBezTo>
                    <a:pt x="96" y="199"/>
                    <a:pt x="95" y="201"/>
                    <a:pt x="94" y="203"/>
                  </a:cubicBezTo>
                  <a:cubicBezTo>
                    <a:pt x="93" y="204"/>
                    <a:pt x="93" y="204"/>
                    <a:pt x="93" y="205"/>
                  </a:cubicBezTo>
                  <a:cubicBezTo>
                    <a:pt x="93" y="205"/>
                    <a:pt x="93" y="206"/>
                    <a:pt x="92" y="206"/>
                  </a:cubicBezTo>
                  <a:cubicBezTo>
                    <a:pt x="92" y="206"/>
                    <a:pt x="92" y="207"/>
                    <a:pt x="92" y="207"/>
                  </a:cubicBezTo>
                  <a:cubicBezTo>
                    <a:pt x="92" y="208"/>
                    <a:pt x="92" y="208"/>
                    <a:pt x="91" y="209"/>
                  </a:cubicBezTo>
                  <a:cubicBezTo>
                    <a:pt x="91" y="210"/>
                    <a:pt x="90" y="212"/>
                    <a:pt x="89" y="214"/>
                  </a:cubicBezTo>
                  <a:cubicBezTo>
                    <a:pt x="89" y="214"/>
                    <a:pt x="89" y="215"/>
                    <a:pt x="89" y="215"/>
                  </a:cubicBezTo>
                  <a:cubicBezTo>
                    <a:pt x="89" y="216"/>
                    <a:pt x="88" y="217"/>
                    <a:pt x="88" y="218"/>
                  </a:cubicBezTo>
                  <a:cubicBezTo>
                    <a:pt x="88" y="220"/>
                    <a:pt x="87" y="222"/>
                    <a:pt x="87" y="223"/>
                  </a:cubicBezTo>
                  <a:cubicBezTo>
                    <a:pt x="87" y="224"/>
                    <a:pt x="87" y="225"/>
                    <a:pt x="87" y="226"/>
                  </a:cubicBezTo>
                  <a:cubicBezTo>
                    <a:pt x="86" y="229"/>
                    <a:pt x="86" y="233"/>
                    <a:pt x="87" y="236"/>
                  </a:cubicBezTo>
                  <a:cubicBezTo>
                    <a:pt x="88" y="238"/>
                    <a:pt x="89" y="241"/>
                    <a:pt x="91" y="243"/>
                  </a:cubicBezTo>
                  <a:cubicBezTo>
                    <a:pt x="91" y="243"/>
                    <a:pt x="92" y="244"/>
                    <a:pt x="92" y="245"/>
                  </a:cubicBezTo>
                  <a:cubicBezTo>
                    <a:pt x="93" y="245"/>
                    <a:pt x="93" y="245"/>
                    <a:pt x="93" y="245"/>
                  </a:cubicBezTo>
                  <a:cubicBezTo>
                    <a:pt x="95" y="246"/>
                    <a:pt x="96" y="247"/>
                    <a:pt x="97" y="248"/>
                  </a:cubicBezTo>
                  <a:cubicBezTo>
                    <a:pt x="97" y="248"/>
                    <a:pt x="98" y="248"/>
                    <a:pt x="98" y="248"/>
                  </a:cubicBezTo>
                  <a:cubicBezTo>
                    <a:pt x="99" y="249"/>
                    <a:pt x="100" y="249"/>
                    <a:pt x="100" y="249"/>
                  </a:cubicBezTo>
                  <a:cubicBezTo>
                    <a:pt x="101" y="249"/>
                    <a:pt x="101" y="249"/>
                    <a:pt x="101" y="249"/>
                  </a:cubicBezTo>
                  <a:cubicBezTo>
                    <a:pt x="103" y="250"/>
                    <a:pt x="105" y="250"/>
                    <a:pt x="107" y="250"/>
                  </a:cubicBezTo>
                  <a:cubicBezTo>
                    <a:pt x="108" y="250"/>
                    <a:pt x="109" y="250"/>
                    <a:pt x="110" y="250"/>
                  </a:cubicBezTo>
                  <a:cubicBezTo>
                    <a:pt x="110" y="250"/>
                    <a:pt x="110" y="250"/>
                    <a:pt x="111" y="250"/>
                  </a:cubicBezTo>
                  <a:cubicBezTo>
                    <a:pt x="111" y="250"/>
                    <a:pt x="111" y="250"/>
                    <a:pt x="112" y="250"/>
                  </a:cubicBezTo>
                  <a:cubicBezTo>
                    <a:pt x="112" y="249"/>
                    <a:pt x="113" y="249"/>
                    <a:pt x="114" y="249"/>
                  </a:cubicBezTo>
                  <a:cubicBezTo>
                    <a:pt x="114" y="249"/>
                    <a:pt x="114" y="249"/>
                    <a:pt x="114" y="249"/>
                  </a:cubicBezTo>
                  <a:cubicBezTo>
                    <a:pt x="115" y="251"/>
                    <a:pt x="118" y="253"/>
                    <a:pt x="120" y="254"/>
                  </a:cubicBezTo>
                  <a:cubicBezTo>
                    <a:pt x="121" y="255"/>
                    <a:pt x="122" y="255"/>
                    <a:pt x="123" y="255"/>
                  </a:cubicBezTo>
                  <a:cubicBezTo>
                    <a:pt x="123" y="256"/>
                    <a:pt x="124" y="256"/>
                    <a:pt x="125" y="256"/>
                  </a:cubicBezTo>
                  <a:cubicBezTo>
                    <a:pt x="126" y="256"/>
                    <a:pt x="127" y="256"/>
                    <a:pt x="128" y="256"/>
                  </a:cubicBezTo>
                  <a:cubicBezTo>
                    <a:pt x="129" y="259"/>
                    <a:pt x="130" y="261"/>
                    <a:pt x="132" y="263"/>
                  </a:cubicBezTo>
                  <a:cubicBezTo>
                    <a:pt x="133" y="263"/>
                    <a:pt x="133" y="263"/>
                    <a:pt x="133" y="264"/>
                  </a:cubicBezTo>
                  <a:cubicBezTo>
                    <a:pt x="134" y="264"/>
                    <a:pt x="135" y="265"/>
                    <a:pt x="136" y="265"/>
                  </a:cubicBezTo>
                  <a:cubicBezTo>
                    <a:pt x="136" y="265"/>
                    <a:pt x="136" y="265"/>
                    <a:pt x="137" y="265"/>
                  </a:cubicBezTo>
                  <a:cubicBezTo>
                    <a:pt x="137" y="266"/>
                    <a:pt x="138" y="266"/>
                    <a:pt x="139" y="266"/>
                  </a:cubicBezTo>
                  <a:cubicBezTo>
                    <a:pt x="139" y="266"/>
                    <a:pt x="140" y="266"/>
                    <a:pt x="141" y="266"/>
                  </a:cubicBezTo>
                  <a:cubicBezTo>
                    <a:pt x="141" y="266"/>
                    <a:pt x="141" y="266"/>
                    <a:pt x="141" y="266"/>
                  </a:cubicBezTo>
                  <a:cubicBezTo>
                    <a:pt x="143" y="267"/>
                    <a:pt x="145" y="267"/>
                    <a:pt x="146" y="266"/>
                  </a:cubicBezTo>
                  <a:cubicBezTo>
                    <a:pt x="148" y="266"/>
                    <a:pt x="149" y="266"/>
                    <a:pt x="150" y="266"/>
                  </a:cubicBezTo>
                  <a:cubicBezTo>
                    <a:pt x="152" y="265"/>
                    <a:pt x="153" y="265"/>
                    <a:pt x="154" y="264"/>
                  </a:cubicBezTo>
                  <a:cubicBezTo>
                    <a:pt x="156" y="263"/>
                    <a:pt x="157" y="262"/>
                    <a:pt x="158" y="261"/>
                  </a:cubicBezTo>
                  <a:cubicBezTo>
                    <a:pt x="159" y="260"/>
                    <a:pt x="159" y="260"/>
                    <a:pt x="159" y="260"/>
                  </a:cubicBezTo>
                  <a:cubicBezTo>
                    <a:pt x="160" y="259"/>
                    <a:pt x="161" y="258"/>
                    <a:pt x="162" y="257"/>
                  </a:cubicBezTo>
                  <a:cubicBezTo>
                    <a:pt x="162" y="256"/>
                    <a:pt x="163" y="255"/>
                    <a:pt x="164" y="254"/>
                  </a:cubicBezTo>
                  <a:cubicBezTo>
                    <a:pt x="165" y="253"/>
                    <a:pt x="167" y="251"/>
                    <a:pt x="168" y="250"/>
                  </a:cubicBezTo>
                  <a:cubicBezTo>
                    <a:pt x="168" y="250"/>
                    <a:pt x="168" y="249"/>
                    <a:pt x="168" y="249"/>
                  </a:cubicBezTo>
                  <a:cubicBezTo>
                    <a:pt x="169" y="249"/>
                    <a:pt x="169" y="248"/>
                    <a:pt x="170" y="247"/>
                  </a:cubicBezTo>
                  <a:cubicBezTo>
                    <a:pt x="170" y="247"/>
                    <a:pt x="171" y="246"/>
                    <a:pt x="171" y="246"/>
                  </a:cubicBezTo>
                  <a:cubicBezTo>
                    <a:pt x="171" y="246"/>
                    <a:pt x="171" y="245"/>
                    <a:pt x="172" y="245"/>
                  </a:cubicBezTo>
                  <a:cubicBezTo>
                    <a:pt x="172" y="245"/>
                    <a:pt x="172" y="244"/>
                    <a:pt x="172" y="244"/>
                  </a:cubicBezTo>
                  <a:cubicBezTo>
                    <a:pt x="173" y="245"/>
                    <a:pt x="174" y="246"/>
                    <a:pt x="175" y="246"/>
                  </a:cubicBezTo>
                  <a:cubicBezTo>
                    <a:pt x="175" y="246"/>
                    <a:pt x="175" y="247"/>
                    <a:pt x="176" y="247"/>
                  </a:cubicBezTo>
                  <a:cubicBezTo>
                    <a:pt x="177" y="248"/>
                    <a:pt x="178" y="249"/>
                    <a:pt x="179" y="249"/>
                  </a:cubicBezTo>
                  <a:cubicBezTo>
                    <a:pt x="181" y="251"/>
                    <a:pt x="182" y="252"/>
                    <a:pt x="184" y="252"/>
                  </a:cubicBezTo>
                  <a:cubicBezTo>
                    <a:pt x="185" y="253"/>
                    <a:pt x="185" y="253"/>
                    <a:pt x="186" y="253"/>
                  </a:cubicBezTo>
                  <a:cubicBezTo>
                    <a:pt x="187" y="254"/>
                    <a:pt x="189" y="255"/>
                    <a:pt x="191" y="256"/>
                  </a:cubicBezTo>
                  <a:cubicBezTo>
                    <a:pt x="192" y="256"/>
                    <a:pt x="194" y="256"/>
                    <a:pt x="195" y="256"/>
                  </a:cubicBezTo>
                  <a:cubicBezTo>
                    <a:pt x="197" y="256"/>
                    <a:pt x="200" y="256"/>
                    <a:pt x="203" y="255"/>
                  </a:cubicBezTo>
                  <a:cubicBezTo>
                    <a:pt x="203" y="255"/>
                    <a:pt x="203" y="255"/>
                    <a:pt x="204" y="255"/>
                  </a:cubicBezTo>
                  <a:cubicBezTo>
                    <a:pt x="204" y="255"/>
                    <a:pt x="204" y="255"/>
                    <a:pt x="205" y="255"/>
                  </a:cubicBezTo>
                  <a:cubicBezTo>
                    <a:pt x="207" y="254"/>
                    <a:pt x="210" y="254"/>
                    <a:pt x="212" y="253"/>
                  </a:cubicBezTo>
                  <a:cubicBezTo>
                    <a:pt x="212" y="253"/>
                    <a:pt x="213" y="253"/>
                    <a:pt x="213" y="253"/>
                  </a:cubicBezTo>
                  <a:cubicBezTo>
                    <a:pt x="214" y="253"/>
                    <a:pt x="214" y="252"/>
                    <a:pt x="214" y="252"/>
                  </a:cubicBezTo>
                  <a:cubicBezTo>
                    <a:pt x="214" y="251"/>
                    <a:pt x="214" y="251"/>
                    <a:pt x="214" y="251"/>
                  </a:cubicBezTo>
                  <a:cubicBezTo>
                    <a:pt x="214" y="251"/>
                    <a:pt x="214" y="251"/>
                    <a:pt x="215" y="251"/>
                  </a:cubicBezTo>
                  <a:cubicBezTo>
                    <a:pt x="216" y="251"/>
                    <a:pt x="218" y="251"/>
                    <a:pt x="220" y="251"/>
                  </a:cubicBezTo>
                  <a:cubicBezTo>
                    <a:pt x="220" y="251"/>
                    <a:pt x="220" y="251"/>
                    <a:pt x="220" y="251"/>
                  </a:cubicBezTo>
                  <a:cubicBezTo>
                    <a:pt x="221" y="250"/>
                    <a:pt x="222" y="250"/>
                    <a:pt x="223" y="250"/>
                  </a:cubicBezTo>
                  <a:cubicBezTo>
                    <a:pt x="224" y="249"/>
                    <a:pt x="226" y="249"/>
                    <a:pt x="227" y="248"/>
                  </a:cubicBezTo>
                  <a:cubicBezTo>
                    <a:pt x="227" y="248"/>
                    <a:pt x="228" y="248"/>
                    <a:pt x="228" y="248"/>
                  </a:cubicBezTo>
                  <a:cubicBezTo>
                    <a:pt x="230" y="247"/>
                    <a:pt x="231" y="246"/>
                    <a:pt x="233" y="245"/>
                  </a:cubicBezTo>
                  <a:cubicBezTo>
                    <a:pt x="233" y="245"/>
                    <a:pt x="233" y="245"/>
                    <a:pt x="233" y="245"/>
                  </a:cubicBezTo>
                  <a:cubicBezTo>
                    <a:pt x="234" y="245"/>
                    <a:pt x="234" y="245"/>
                    <a:pt x="235" y="245"/>
                  </a:cubicBezTo>
                  <a:cubicBezTo>
                    <a:pt x="236" y="245"/>
                    <a:pt x="237" y="245"/>
                    <a:pt x="238" y="244"/>
                  </a:cubicBezTo>
                  <a:cubicBezTo>
                    <a:pt x="238" y="244"/>
                    <a:pt x="239" y="244"/>
                    <a:pt x="239" y="244"/>
                  </a:cubicBezTo>
                  <a:cubicBezTo>
                    <a:pt x="240" y="244"/>
                    <a:pt x="240" y="244"/>
                    <a:pt x="241" y="244"/>
                  </a:cubicBezTo>
                  <a:cubicBezTo>
                    <a:pt x="241" y="243"/>
                    <a:pt x="241" y="243"/>
                    <a:pt x="242" y="243"/>
                  </a:cubicBezTo>
                  <a:cubicBezTo>
                    <a:pt x="243" y="242"/>
                    <a:pt x="245" y="242"/>
                    <a:pt x="246" y="241"/>
                  </a:cubicBezTo>
                  <a:cubicBezTo>
                    <a:pt x="247" y="241"/>
                    <a:pt x="247" y="240"/>
                    <a:pt x="248" y="240"/>
                  </a:cubicBezTo>
                  <a:cubicBezTo>
                    <a:pt x="248" y="240"/>
                    <a:pt x="248" y="240"/>
                    <a:pt x="248" y="240"/>
                  </a:cubicBezTo>
                  <a:cubicBezTo>
                    <a:pt x="248" y="240"/>
                    <a:pt x="249" y="240"/>
                    <a:pt x="250" y="240"/>
                  </a:cubicBezTo>
                  <a:cubicBezTo>
                    <a:pt x="253" y="240"/>
                    <a:pt x="255" y="239"/>
                    <a:pt x="258" y="237"/>
                  </a:cubicBezTo>
                  <a:cubicBezTo>
                    <a:pt x="258" y="237"/>
                    <a:pt x="259" y="237"/>
                    <a:pt x="260" y="236"/>
                  </a:cubicBezTo>
                  <a:cubicBezTo>
                    <a:pt x="260" y="236"/>
                    <a:pt x="260" y="236"/>
                    <a:pt x="260" y="236"/>
                  </a:cubicBezTo>
                  <a:cubicBezTo>
                    <a:pt x="261" y="235"/>
                    <a:pt x="262" y="234"/>
                    <a:pt x="262" y="233"/>
                  </a:cubicBezTo>
                  <a:cubicBezTo>
                    <a:pt x="264" y="232"/>
                    <a:pt x="265" y="231"/>
                    <a:pt x="266" y="230"/>
                  </a:cubicBezTo>
                  <a:cubicBezTo>
                    <a:pt x="266" y="229"/>
                    <a:pt x="266" y="228"/>
                    <a:pt x="267" y="228"/>
                  </a:cubicBezTo>
                  <a:cubicBezTo>
                    <a:pt x="267" y="227"/>
                    <a:pt x="267" y="227"/>
                    <a:pt x="267" y="227"/>
                  </a:cubicBezTo>
                  <a:cubicBezTo>
                    <a:pt x="267" y="227"/>
                    <a:pt x="268" y="226"/>
                    <a:pt x="268" y="226"/>
                  </a:cubicBezTo>
                  <a:cubicBezTo>
                    <a:pt x="268" y="226"/>
                    <a:pt x="268" y="226"/>
                    <a:pt x="268" y="226"/>
                  </a:cubicBezTo>
                  <a:cubicBezTo>
                    <a:pt x="268" y="225"/>
                    <a:pt x="269" y="224"/>
                    <a:pt x="269" y="223"/>
                  </a:cubicBezTo>
                  <a:cubicBezTo>
                    <a:pt x="269" y="223"/>
                    <a:pt x="269" y="223"/>
                    <a:pt x="270" y="222"/>
                  </a:cubicBezTo>
                  <a:cubicBezTo>
                    <a:pt x="270" y="222"/>
                    <a:pt x="270" y="221"/>
                    <a:pt x="270" y="221"/>
                  </a:cubicBezTo>
                  <a:cubicBezTo>
                    <a:pt x="270" y="221"/>
                    <a:pt x="271" y="221"/>
                    <a:pt x="271" y="221"/>
                  </a:cubicBezTo>
                  <a:cubicBezTo>
                    <a:pt x="273" y="220"/>
                    <a:pt x="274" y="219"/>
                    <a:pt x="275" y="218"/>
                  </a:cubicBezTo>
                  <a:cubicBezTo>
                    <a:pt x="276" y="218"/>
                    <a:pt x="276" y="217"/>
                    <a:pt x="277" y="217"/>
                  </a:cubicBezTo>
                  <a:cubicBezTo>
                    <a:pt x="277" y="217"/>
                    <a:pt x="277" y="217"/>
                    <a:pt x="277" y="217"/>
                  </a:cubicBezTo>
                  <a:cubicBezTo>
                    <a:pt x="278" y="216"/>
                    <a:pt x="279" y="215"/>
                    <a:pt x="280" y="213"/>
                  </a:cubicBezTo>
                  <a:cubicBezTo>
                    <a:pt x="280" y="213"/>
                    <a:pt x="281" y="213"/>
                    <a:pt x="281" y="213"/>
                  </a:cubicBezTo>
                  <a:cubicBezTo>
                    <a:pt x="281" y="212"/>
                    <a:pt x="281" y="212"/>
                    <a:pt x="281" y="212"/>
                  </a:cubicBezTo>
                  <a:cubicBezTo>
                    <a:pt x="281" y="212"/>
                    <a:pt x="282" y="212"/>
                    <a:pt x="282" y="212"/>
                  </a:cubicBezTo>
                  <a:cubicBezTo>
                    <a:pt x="282" y="211"/>
                    <a:pt x="282" y="211"/>
                    <a:pt x="282" y="210"/>
                  </a:cubicBezTo>
                  <a:cubicBezTo>
                    <a:pt x="283" y="210"/>
                    <a:pt x="283" y="210"/>
                    <a:pt x="283" y="210"/>
                  </a:cubicBezTo>
                  <a:cubicBezTo>
                    <a:pt x="283" y="209"/>
                    <a:pt x="283" y="209"/>
                    <a:pt x="284" y="208"/>
                  </a:cubicBezTo>
                  <a:cubicBezTo>
                    <a:pt x="284" y="208"/>
                    <a:pt x="284" y="207"/>
                    <a:pt x="284" y="207"/>
                  </a:cubicBezTo>
                  <a:cubicBezTo>
                    <a:pt x="284" y="206"/>
                    <a:pt x="284" y="206"/>
                    <a:pt x="284" y="206"/>
                  </a:cubicBezTo>
                  <a:cubicBezTo>
                    <a:pt x="285" y="205"/>
                    <a:pt x="285" y="205"/>
                    <a:pt x="285" y="205"/>
                  </a:cubicBezTo>
                  <a:cubicBezTo>
                    <a:pt x="285" y="205"/>
                    <a:pt x="285" y="204"/>
                    <a:pt x="285" y="204"/>
                  </a:cubicBezTo>
                  <a:cubicBezTo>
                    <a:pt x="285" y="204"/>
                    <a:pt x="285" y="204"/>
                    <a:pt x="285" y="204"/>
                  </a:cubicBezTo>
                  <a:cubicBezTo>
                    <a:pt x="286" y="203"/>
                    <a:pt x="286" y="203"/>
                    <a:pt x="287" y="203"/>
                  </a:cubicBezTo>
                  <a:cubicBezTo>
                    <a:pt x="287" y="202"/>
                    <a:pt x="287" y="202"/>
                    <a:pt x="287" y="202"/>
                  </a:cubicBezTo>
                  <a:cubicBezTo>
                    <a:pt x="288" y="202"/>
                    <a:pt x="289" y="201"/>
                    <a:pt x="290" y="201"/>
                  </a:cubicBezTo>
                  <a:cubicBezTo>
                    <a:pt x="290" y="201"/>
                    <a:pt x="290" y="201"/>
                    <a:pt x="290" y="200"/>
                  </a:cubicBezTo>
                  <a:cubicBezTo>
                    <a:pt x="290" y="200"/>
                    <a:pt x="291" y="200"/>
                    <a:pt x="291" y="199"/>
                  </a:cubicBezTo>
                  <a:cubicBezTo>
                    <a:pt x="292" y="199"/>
                    <a:pt x="292" y="199"/>
                    <a:pt x="292" y="198"/>
                  </a:cubicBezTo>
                  <a:cubicBezTo>
                    <a:pt x="293" y="198"/>
                    <a:pt x="293" y="198"/>
                    <a:pt x="293" y="198"/>
                  </a:cubicBezTo>
                  <a:cubicBezTo>
                    <a:pt x="293" y="198"/>
                    <a:pt x="293" y="198"/>
                    <a:pt x="293" y="197"/>
                  </a:cubicBezTo>
                  <a:cubicBezTo>
                    <a:pt x="294" y="196"/>
                    <a:pt x="295" y="195"/>
                    <a:pt x="296" y="194"/>
                  </a:cubicBezTo>
                  <a:cubicBezTo>
                    <a:pt x="296" y="194"/>
                    <a:pt x="297" y="193"/>
                    <a:pt x="297" y="192"/>
                  </a:cubicBezTo>
                  <a:cubicBezTo>
                    <a:pt x="297" y="191"/>
                    <a:pt x="298" y="190"/>
                    <a:pt x="298" y="189"/>
                  </a:cubicBezTo>
                  <a:cubicBezTo>
                    <a:pt x="298" y="189"/>
                    <a:pt x="298" y="189"/>
                    <a:pt x="298" y="188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300" y="188"/>
                    <a:pt x="300" y="187"/>
                    <a:pt x="300" y="187"/>
                  </a:cubicBezTo>
                  <a:cubicBezTo>
                    <a:pt x="300" y="187"/>
                    <a:pt x="301" y="187"/>
                    <a:pt x="301" y="186"/>
                  </a:cubicBezTo>
                  <a:cubicBezTo>
                    <a:pt x="302" y="186"/>
                    <a:pt x="302" y="186"/>
                    <a:pt x="302" y="185"/>
                  </a:cubicBezTo>
                  <a:cubicBezTo>
                    <a:pt x="302" y="185"/>
                    <a:pt x="302" y="185"/>
                    <a:pt x="302" y="185"/>
                  </a:cubicBezTo>
                  <a:cubicBezTo>
                    <a:pt x="303" y="185"/>
                    <a:pt x="303" y="184"/>
                    <a:pt x="303" y="184"/>
                  </a:cubicBezTo>
                  <a:cubicBezTo>
                    <a:pt x="304" y="184"/>
                    <a:pt x="304" y="184"/>
                    <a:pt x="304" y="184"/>
                  </a:cubicBezTo>
                  <a:cubicBezTo>
                    <a:pt x="304" y="183"/>
                    <a:pt x="304" y="183"/>
                    <a:pt x="305" y="183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6" y="182"/>
                    <a:pt x="306" y="181"/>
                    <a:pt x="306" y="181"/>
                  </a:cubicBezTo>
                  <a:cubicBezTo>
                    <a:pt x="306" y="181"/>
                    <a:pt x="306" y="181"/>
                    <a:pt x="306" y="181"/>
                  </a:cubicBezTo>
                  <a:cubicBezTo>
                    <a:pt x="306" y="181"/>
                    <a:pt x="306" y="181"/>
                    <a:pt x="306" y="181"/>
                  </a:cubicBezTo>
                  <a:cubicBezTo>
                    <a:pt x="306" y="180"/>
                    <a:pt x="307" y="180"/>
                    <a:pt x="307" y="180"/>
                  </a:cubicBezTo>
                  <a:cubicBezTo>
                    <a:pt x="307" y="180"/>
                    <a:pt x="307" y="180"/>
                    <a:pt x="307" y="179"/>
                  </a:cubicBezTo>
                  <a:cubicBezTo>
                    <a:pt x="308" y="179"/>
                    <a:pt x="308" y="179"/>
                    <a:pt x="308" y="178"/>
                  </a:cubicBezTo>
                  <a:cubicBezTo>
                    <a:pt x="308" y="178"/>
                    <a:pt x="309" y="177"/>
                    <a:pt x="309" y="176"/>
                  </a:cubicBezTo>
                  <a:cubicBezTo>
                    <a:pt x="310" y="175"/>
                    <a:pt x="310" y="174"/>
                    <a:pt x="311" y="173"/>
                  </a:cubicBezTo>
                  <a:cubicBezTo>
                    <a:pt x="311" y="171"/>
                    <a:pt x="312" y="170"/>
                    <a:pt x="312" y="169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2" y="167"/>
                    <a:pt x="312" y="167"/>
                    <a:pt x="311" y="166"/>
                  </a:cubicBezTo>
                  <a:cubicBezTo>
                    <a:pt x="314" y="167"/>
                    <a:pt x="316" y="168"/>
                    <a:pt x="318" y="169"/>
                  </a:cubicBezTo>
                  <a:cubicBezTo>
                    <a:pt x="319" y="170"/>
                    <a:pt x="320" y="170"/>
                    <a:pt x="320" y="170"/>
                  </a:cubicBezTo>
                  <a:cubicBezTo>
                    <a:pt x="322" y="171"/>
                    <a:pt x="324" y="171"/>
                    <a:pt x="325" y="172"/>
                  </a:cubicBezTo>
                  <a:cubicBezTo>
                    <a:pt x="328" y="173"/>
                    <a:pt x="330" y="173"/>
                    <a:pt x="333" y="174"/>
                  </a:cubicBezTo>
                  <a:cubicBezTo>
                    <a:pt x="333" y="174"/>
                    <a:pt x="333" y="174"/>
                    <a:pt x="334" y="174"/>
                  </a:cubicBezTo>
                  <a:cubicBezTo>
                    <a:pt x="334" y="174"/>
                    <a:pt x="334" y="174"/>
                    <a:pt x="334" y="174"/>
                  </a:cubicBezTo>
                  <a:cubicBezTo>
                    <a:pt x="334" y="174"/>
                    <a:pt x="334" y="174"/>
                    <a:pt x="334" y="174"/>
                  </a:cubicBezTo>
                  <a:cubicBezTo>
                    <a:pt x="335" y="174"/>
                    <a:pt x="337" y="175"/>
                    <a:pt x="338" y="175"/>
                  </a:cubicBezTo>
                  <a:cubicBezTo>
                    <a:pt x="339" y="175"/>
                    <a:pt x="339" y="175"/>
                    <a:pt x="340" y="175"/>
                  </a:cubicBezTo>
                  <a:cubicBezTo>
                    <a:pt x="342" y="175"/>
                    <a:pt x="344" y="176"/>
                    <a:pt x="346" y="176"/>
                  </a:cubicBezTo>
                  <a:cubicBezTo>
                    <a:pt x="347" y="176"/>
                    <a:pt x="348" y="176"/>
                    <a:pt x="349" y="175"/>
                  </a:cubicBezTo>
                  <a:cubicBezTo>
                    <a:pt x="350" y="175"/>
                    <a:pt x="350" y="175"/>
                    <a:pt x="350" y="175"/>
                  </a:cubicBezTo>
                  <a:cubicBezTo>
                    <a:pt x="351" y="175"/>
                    <a:pt x="352" y="175"/>
                    <a:pt x="353" y="174"/>
                  </a:cubicBezTo>
                  <a:cubicBezTo>
                    <a:pt x="353" y="174"/>
                    <a:pt x="353" y="174"/>
                    <a:pt x="354" y="174"/>
                  </a:cubicBezTo>
                  <a:cubicBezTo>
                    <a:pt x="354" y="173"/>
                    <a:pt x="354" y="173"/>
                    <a:pt x="355" y="173"/>
                  </a:cubicBezTo>
                  <a:cubicBezTo>
                    <a:pt x="355" y="172"/>
                    <a:pt x="355" y="172"/>
                    <a:pt x="355" y="172"/>
                  </a:cubicBezTo>
                  <a:cubicBezTo>
                    <a:pt x="355" y="172"/>
                    <a:pt x="356" y="172"/>
                    <a:pt x="357" y="171"/>
                  </a:cubicBezTo>
                  <a:cubicBezTo>
                    <a:pt x="357" y="171"/>
                    <a:pt x="358" y="170"/>
                    <a:pt x="358" y="170"/>
                  </a:cubicBezTo>
                  <a:cubicBezTo>
                    <a:pt x="359" y="169"/>
                    <a:pt x="359" y="169"/>
                    <a:pt x="359" y="169"/>
                  </a:cubicBezTo>
                  <a:cubicBezTo>
                    <a:pt x="360" y="169"/>
                    <a:pt x="360" y="169"/>
                    <a:pt x="360" y="169"/>
                  </a:cubicBezTo>
                  <a:cubicBezTo>
                    <a:pt x="360" y="169"/>
                    <a:pt x="361" y="170"/>
                    <a:pt x="361" y="170"/>
                  </a:cubicBezTo>
                  <a:cubicBezTo>
                    <a:pt x="362" y="170"/>
                    <a:pt x="363" y="171"/>
                    <a:pt x="364" y="171"/>
                  </a:cubicBezTo>
                  <a:cubicBezTo>
                    <a:pt x="364" y="171"/>
                    <a:pt x="364" y="172"/>
                    <a:pt x="365" y="172"/>
                  </a:cubicBezTo>
                  <a:cubicBezTo>
                    <a:pt x="367" y="173"/>
                    <a:pt x="369" y="174"/>
                    <a:pt x="371" y="175"/>
                  </a:cubicBezTo>
                  <a:cubicBezTo>
                    <a:pt x="371" y="175"/>
                    <a:pt x="372" y="175"/>
                    <a:pt x="372" y="175"/>
                  </a:cubicBezTo>
                  <a:cubicBezTo>
                    <a:pt x="372" y="176"/>
                    <a:pt x="373" y="176"/>
                    <a:pt x="373" y="176"/>
                  </a:cubicBezTo>
                  <a:cubicBezTo>
                    <a:pt x="374" y="176"/>
                    <a:pt x="375" y="177"/>
                    <a:pt x="376" y="177"/>
                  </a:cubicBezTo>
                  <a:cubicBezTo>
                    <a:pt x="377" y="178"/>
                    <a:pt x="378" y="178"/>
                    <a:pt x="379" y="178"/>
                  </a:cubicBezTo>
                  <a:cubicBezTo>
                    <a:pt x="379" y="179"/>
                    <a:pt x="379" y="179"/>
                    <a:pt x="380" y="179"/>
                  </a:cubicBezTo>
                  <a:cubicBezTo>
                    <a:pt x="381" y="179"/>
                    <a:pt x="382" y="180"/>
                    <a:pt x="383" y="180"/>
                  </a:cubicBezTo>
                  <a:cubicBezTo>
                    <a:pt x="384" y="181"/>
                    <a:pt x="384" y="181"/>
                    <a:pt x="385" y="181"/>
                  </a:cubicBezTo>
                  <a:cubicBezTo>
                    <a:pt x="386" y="182"/>
                    <a:pt x="387" y="182"/>
                    <a:pt x="388" y="182"/>
                  </a:cubicBezTo>
                  <a:cubicBezTo>
                    <a:pt x="388" y="182"/>
                    <a:pt x="388" y="182"/>
                    <a:pt x="388" y="182"/>
                  </a:cubicBezTo>
                  <a:cubicBezTo>
                    <a:pt x="389" y="183"/>
                    <a:pt x="391" y="184"/>
                    <a:pt x="392" y="184"/>
                  </a:cubicBezTo>
                  <a:cubicBezTo>
                    <a:pt x="393" y="185"/>
                    <a:pt x="393" y="185"/>
                    <a:pt x="394" y="185"/>
                  </a:cubicBezTo>
                  <a:cubicBezTo>
                    <a:pt x="394" y="185"/>
                    <a:pt x="395" y="186"/>
                    <a:pt x="395" y="186"/>
                  </a:cubicBezTo>
                  <a:cubicBezTo>
                    <a:pt x="396" y="186"/>
                    <a:pt x="396" y="186"/>
                    <a:pt x="396" y="186"/>
                  </a:cubicBezTo>
                  <a:cubicBezTo>
                    <a:pt x="396" y="186"/>
                    <a:pt x="396" y="186"/>
                    <a:pt x="396" y="186"/>
                  </a:cubicBezTo>
                  <a:cubicBezTo>
                    <a:pt x="397" y="187"/>
                    <a:pt x="398" y="187"/>
                    <a:pt x="399" y="188"/>
                  </a:cubicBezTo>
                  <a:cubicBezTo>
                    <a:pt x="399" y="188"/>
                    <a:pt x="400" y="188"/>
                    <a:pt x="400" y="188"/>
                  </a:cubicBezTo>
                  <a:cubicBezTo>
                    <a:pt x="401" y="188"/>
                    <a:pt x="401" y="189"/>
                    <a:pt x="402" y="189"/>
                  </a:cubicBezTo>
                  <a:cubicBezTo>
                    <a:pt x="403" y="189"/>
                    <a:pt x="403" y="190"/>
                    <a:pt x="404" y="190"/>
                  </a:cubicBezTo>
                  <a:cubicBezTo>
                    <a:pt x="405" y="190"/>
                    <a:pt x="405" y="190"/>
                    <a:pt x="405" y="191"/>
                  </a:cubicBezTo>
                  <a:cubicBezTo>
                    <a:pt x="406" y="191"/>
                    <a:pt x="407" y="191"/>
                    <a:pt x="408" y="192"/>
                  </a:cubicBezTo>
                  <a:cubicBezTo>
                    <a:pt x="408" y="192"/>
                    <a:pt x="408" y="192"/>
                    <a:pt x="409" y="192"/>
                  </a:cubicBezTo>
                  <a:cubicBezTo>
                    <a:pt x="409" y="192"/>
                    <a:pt x="409" y="192"/>
                    <a:pt x="409" y="192"/>
                  </a:cubicBezTo>
                  <a:cubicBezTo>
                    <a:pt x="409" y="193"/>
                    <a:pt x="410" y="193"/>
                    <a:pt x="410" y="193"/>
                  </a:cubicBezTo>
                  <a:cubicBezTo>
                    <a:pt x="410" y="193"/>
                    <a:pt x="410" y="193"/>
                    <a:pt x="411" y="193"/>
                  </a:cubicBezTo>
                  <a:cubicBezTo>
                    <a:pt x="411" y="193"/>
                    <a:pt x="411" y="194"/>
                    <a:pt x="411" y="194"/>
                  </a:cubicBezTo>
                  <a:cubicBezTo>
                    <a:pt x="412" y="194"/>
                    <a:pt x="412" y="194"/>
                    <a:pt x="412" y="194"/>
                  </a:cubicBezTo>
                  <a:cubicBezTo>
                    <a:pt x="413" y="194"/>
                    <a:pt x="413" y="194"/>
                    <a:pt x="413" y="195"/>
                  </a:cubicBezTo>
                  <a:cubicBezTo>
                    <a:pt x="414" y="195"/>
                    <a:pt x="414" y="195"/>
                    <a:pt x="415" y="195"/>
                  </a:cubicBezTo>
                  <a:cubicBezTo>
                    <a:pt x="416" y="196"/>
                    <a:pt x="417" y="196"/>
                    <a:pt x="417" y="197"/>
                  </a:cubicBezTo>
                  <a:cubicBezTo>
                    <a:pt x="418" y="197"/>
                    <a:pt x="419" y="198"/>
                    <a:pt x="420" y="198"/>
                  </a:cubicBezTo>
                  <a:cubicBezTo>
                    <a:pt x="420" y="198"/>
                    <a:pt x="421" y="199"/>
                    <a:pt x="421" y="199"/>
                  </a:cubicBezTo>
                  <a:cubicBezTo>
                    <a:pt x="421" y="199"/>
                    <a:pt x="422" y="199"/>
                    <a:pt x="422" y="199"/>
                  </a:cubicBezTo>
                  <a:cubicBezTo>
                    <a:pt x="425" y="201"/>
                    <a:pt x="427" y="203"/>
                    <a:pt x="430" y="205"/>
                  </a:cubicBezTo>
                  <a:cubicBezTo>
                    <a:pt x="430" y="205"/>
                    <a:pt x="430" y="205"/>
                    <a:pt x="430" y="205"/>
                  </a:cubicBezTo>
                  <a:cubicBezTo>
                    <a:pt x="430" y="205"/>
                    <a:pt x="431" y="205"/>
                    <a:pt x="431" y="206"/>
                  </a:cubicBezTo>
                  <a:cubicBezTo>
                    <a:pt x="432" y="207"/>
                    <a:pt x="433" y="207"/>
                    <a:pt x="434" y="208"/>
                  </a:cubicBezTo>
                  <a:cubicBezTo>
                    <a:pt x="434" y="208"/>
                    <a:pt x="434" y="209"/>
                    <a:pt x="434" y="209"/>
                  </a:cubicBezTo>
                  <a:cubicBezTo>
                    <a:pt x="435" y="209"/>
                    <a:pt x="435" y="209"/>
                    <a:pt x="435" y="210"/>
                  </a:cubicBezTo>
                  <a:cubicBezTo>
                    <a:pt x="436" y="211"/>
                    <a:pt x="437" y="211"/>
                    <a:pt x="438" y="212"/>
                  </a:cubicBezTo>
                  <a:cubicBezTo>
                    <a:pt x="438" y="212"/>
                    <a:pt x="438" y="213"/>
                    <a:pt x="439" y="213"/>
                  </a:cubicBezTo>
                  <a:cubicBezTo>
                    <a:pt x="439" y="213"/>
                    <a:pt x="439" y="214"/>
                    <a:pt x="440" y="214"/>
                  </a:cubicBezTo>
                  <a:cubicBezTo>
                    <a:pt x="440" y="214"/>
                    <a:pt x="440" y="214"/>
                    <a:pt x="440" y="214"/>
                  </a:cubicBezTo>
                  <a:cubicBezTo>
                    <a:pt x="441" y="215"/>
                    <a:pt x="441" y="215"/>
                    <a:pt x="441" y="215"/>
                  </a:cubicBezTo>
                  <a:cubicBezTo>
                    <a:pt x="441" y="215"/>
                    <a:pt x="441" y="215"/>
                    <a:pt x="442" y="215"/>
                  </a:cubicBezTo>
                  <a:cubicBezTo>
                    <a:pt x="442" y="216"/>
                    <a:pt x="442" y="216"/>
                    <a:pt x="442" y="216"/>
                  </a:cubicBezTo>
                  <a:cubicBezTo>
                    <a:pt x="443" y="216"/>
                    <a:pt x="443" y="216"/>
                    <a:pt x="443" y="216"/>
                  </a:cubicBezTo>
                  <a:cubicBezTo>
                    <a:pt x="444" y="217"/>
                    <a:pt x="445" y="217"/>
                    <a:pt x="445" y="217"/>
                  </a:cubicBezTo>
                  <a:cubicBezTo>
                    <a:pt x="446" y="217"/>
                    <a:pt x="447" y="218"/>
                    <a:pt x="447" y="218"/>
                  </a:cubicBezTo>
                  <a:cubicBezTo>
                    <a:pt x="447" y="218"/>
                    <a:pt x="447" y="218"/>
                    <a:pt x="448" y="218"/>
                  </a:cubicBezTo>
                  <a:cubicBezTo>
                    <a:pt x="448" y="218"/>
                    <a:pt x="449" y="218"/>
                    <a:pt x="449" y="218"/>
                  </a:cubicBezTo>
                  <a:cubicBezTo>
                    <a:pt x="450" y="218"/>
                    <a:pt x="450" y="218"/>
                    <a:pt x="451" y="217"/>
                  </a:cubicBezTo>
                  <a:cubicBezTo>
                    <a:pt x="451" y="217"/>
                    <a:pt x="451" y="217"/>
                    <a:pt x="452" y="217"/>
                  </a:cubicBezTo>
                  <a:cubicBezTo>
                    <a:pt x="452" y="217"/>
                    <a:pt x="453" y="217"/>
                    <a:pt x="453" y="217"/>
                  </a:cubicBezTo>
                  <a:cubicBezTo>
                    <a:pt x="453" y="216"/>
                    <a:pt x="454" y="216"/>
                    <a:pt x="454" y="216"/>
                  </a:cubicBezTo>
                  <a:cubicBezTo>
                    <a:pt x="455" y="215"/>
                    <a:pt x="455" y="214"/>
                    <a:pt x="455" y="213"/>
                  </a:cubicBezTo>
                  <a:cubicBezTo>
                    <a:pt x="455" y="213"/>
                    <a:pt x="455" y="212"/>
                    <a:pt x="455" y="212"/>
                  </a:cubicBezTo>
                  <a:cubicBezTo>
                    <a:pt x="455" y="211"/>
                    <a:pt x="455" y="211"/>
                    <a:pt x="455" y="210"/>
                  </a:cubicBezTo>
                  <a:close/>
                </a:path>
              </a:pathLst>
            </a:custGeom>
            <a:gradFill>
              <a:gsLst>
                <a:gs pos="14000">
                  <a:srgbClr val="C8242B"/>
                </a:gs>
                <a:gs pos="100000">
                  <a:srgbClr val="F8CA98"/>
                </a:gs>
              </a:gsLst>
              <a:lin ang="13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汉仪君黑-45简" panose="020B0604020202020204" charset="-122"/>
              </a:endParaRPr>
            </a:p>
          </p:txBody>
        </p:sp>
        <p:sp>
          <p:nvSpPr>
            <p:cNvPr id="51" name="Freeform 8"/>
            <p:cNvSpPr/>
            <p:nvPr/>
          </p:nvSpPr>
          <p:spPr bwMode="auto">
            <a:xfrm>
              <a:off x="2396" y="1331"/>
              <a:ext cx="824" cy="1129"/>
            </a:xfrm>
            <a:custGeom>
              <a:avLst/>
              <a:gdLst>
                <a:gd name="T0" fmla="*/ 109 w 441"/>
                <a:gd name="T1" fmla="*/ 558 h 603"/>
                <a:gd name="T2" fmla="*/ 135 w 441"/>
                <a:gd name="T3" fmla="*/ 534 h 603"/>
                <a:gd name="T4" fmla="*/ 181 w 441"/>
                <a:gd name="T5" fmla="*/ 501 h 603"/>
                <a:gd name="T6" fmla="*/ 202 w 441"/>
                <a:gd name="T7" fmla="*/ 488 h 603"/>
                <a:gd name="T8" fmla="*/ 234 w 441"/>
                <a:gd name="T9" fmla="*/ 454 h 603"/>
                <a:gd name="T10" fmla="*/ 257 w 441"/>
                <a:gd name="T11" fmla="*/ 425 h 603"/>
                <a:gd name="T12" fmla="*/ 267 w 441"/>
                <a:gd name="T13" fmla="*/ 400 h 603"/>
                <a:gd name="T14" fmla="*/ 283 w 441"/>
                <a:gd name="T15" fmla="*/ 391 h 603"/>
                <a:gd name="T16" fmla="*/ 307 w 441"/>
                <a:gd name="T17" fmla="*/ 388 h 603"/>
                <a:gd name="T18" fmla="*/ 332 w 441"/>
                <a:gd name="T19" fmla="*/ 406 h 603"/>
                <a:gd name="T20" fmla="*/ 357 w 441"/>
                <a:gd name="T21" fmla="*/ 419 h 603"/>
                <a:gd name="T22" fmla="*/ 373 w 441"/>
                <a:gd name="T23" fmla="*/ 422 h 603"/>
                <a:gd name="T24" fmla="*/ 390 w 441"/>
                <a:gd name="T25" fmla="*/ 415 h 603"/>
                <a:gd name="T26" fmla="*/ 398 w 441"/>
                <a:gd name="T27" fmla="*/ 401 h 603"/>
                <a:gd name="T28" fmla="*/ 412 w 441"/>
                <a:gd name="T29" fmla="*/ 380 h 603"/>
                <a:gd name="T30" fmla="*/ 423 w 441"/>
                <a:gd name="T31" fmla="*/ 370 h 603"/>
                <a:gd name="T32" fmla="*/ 431 w 441"/>
                <a:gd name="T33" fmla="*/ 353 h 603"/>
                <a:gd name="T34" fmla="*/ 441 w 441"/>
                <a:gd name="T35" fmla="*/ 325 h 603"/>
                <a:gd name="T36" fmla="*/ 416 w 441"/>
                <a:gd name="T37" fmla="*/ 308 h 603"/>
                <a:gd name="T38" fmla="*/ 388 w 441"/>
                <a:gd name="T39" fmla="*/ 312 h 603"/>
                <a:gd name="T40" fmla="*/ 373 w 441"/>
                <a:gd name="T41" fmla="*/ 316 h 603"/>
                <a:gd name="T42" fmla="*/ 352 w 441"/>
                <a:gd name="T43" fmla="*/ 321 h 603"/>
                <a:gd name="T44" fmla="*/ 327 w 441"/>
                <a:gd name="T45" fmla="*/ 319 h 603"/>
                <a:gd name="T46" fmla="*/ 324 w 441"/>
                <a:gd name="T47" fmla="*/ 305 h 603"/>
                <a:gd name="T48" fmla="*/ 328 w 441"/>
                <a:gd name="T49" fmla="*/ 283 h 603"/>
                <a:gd name="T50" fmla="*/ 332 w 441"/>
                <a:gd name="T51" fmla="*/ 270 h 603"/>
                <a:gd name="T52" fmla="*/ 342 w 441"/>
                <a:gd name="T53" fmla="*/ 249 h 603"/>
                <a:gd name="T54" fmla="*/ 356 w 441"/>
                <a:gd name="T55" fmla="*/ 222 h 603"/>
                <a:gd name="T56" fmla="*/ 359 w 441"/>
                <a:gd name="T57" fmla="*/ 187 h 603"/>
                <a:gd name="T58" fmla="*/ 362 w 441"/>
                <a:gd name="T59" fmla="*/ 146 h 603"/>
                <a:gd name="T60" fmla="*/ 359 w 441"/>
                <a:gd name="T61" fmla="*/ 83 h 603"/>
                <a:gd name="T62" fmla="*/ 346 w 441"/>
                <a:gd name="T63" fmla="*/ 35 h 603"/>
                <a:gd name="T64" fmla="*/ 331 w 441"/>
                <a:gd name="T65" fmla="*/ 7 h 603"/>
                <a:gd name="T66" fmla="*/ 316 w 441"/>
                <a:gd name="T67" fmla="*/ 13 h 603"/>
                <a:gd name="T68" fmla="*/ 310 w 441"/>
                <a:gd name="T69" fmla="*/ 49 h 603"/>
                <a:gd name="T70" fmla="*/ 293 w 441"/>
                <a:gd name="T71" fmla="*/ 111 h 603"/>
                <a:gd name="T72" fmla="*/ 279 w 441"/>
                <a:gd name="T73" fmla="*/ 137 h 603"/>
                <a:gd name="T74" fmla="*/ 266 w 441"/>
                <a:gd name="T75" fmla="*/ 155 h 603"/>
                <a:gd name="T76" fmla="*/ 252 w 441"/>
                <a:gd name="T77" fmla="*/ 174 h 603"/>
                <a:gd name="T78" fmla="*/ 242 w 441"/>
                <a:gd name="T79" fmla="*/ 191 h 603"/>
                <a:gd name="T80" fmla="*/ 233 w 441"/>
                <a:gd name="T81" fmla="*/ 220 h 603"/>
                <a:gd name="T82" fmla="*/ 222 w 441"/>
                <a:gd name="T83" fmla="*/ 255 h 603"/>
                <a:gd name="T84" fmla="*/ 212 w 441"/>
                <a:gd name="T85" fmla="*/ 278 h 603"/>
                <a:gd name="T86" fmla="*/ 195 w 441"/>
                <a:gd name="T87" fmla="*/ 305 h 603"/>
                <a:gd name="T88" fmla="*/ 177 w 441"/>
                <a:gd name="T89" fmla="*/ 308 h 603"/>
                <a:gd name="T90" fmla="*/ 164 w 441"/>
                <a:gd name="T91" fmla="*/ 306 h 603"/>
                <a:gd name="T92" fmla="*/ 135 w 441"/>
                <a:gd name="T93" fmla="*/ 328 h 603"/>
                <a:gd name="T94" fmla="*/ 128 w 441"/>
                <a:gd name="T95" fmla="*/ 357 h 603"/>
                <a:gd name="T96" fmla="*/ 163 w 441"/>
                <a:gd name="T97" fmla="*/ 367 h 603"/>
                <a:gd name="T98" fmla="*/ 141 w 441"/>
                <a:gd name="T99" fmla="*/ 407 h 603"/>
                <a:gd name="T100" fmla="*/ 119 w 441"/>
                <a:gd name="T101" fmla="*/ 443 h 603"/>
                <a:gd name="T102" fmla="*/ 104 w 441"/>
                <a:gd name="T103" fmla="*/ 469 h 603"/>
                <a:gd name="T104" fmla="*/ 83 w 441"/>
                <a:gd name="T105" fmla="*/ 509 h 603"/>
                <a:gd name="T106" fmla="*/ 66 w 441"/>
                <a:gd name="T107" fmla="*/ 538 h 603"/>
                <a:gd name="T108" fmla="*/ 32 w 441"/>
                <a:gd name="T109" fmla="*/ 580 h 603"/>
                <a:gd name="T110" fmla="*/ 2 w 441"/>
                <a:gd name="T111" fmla="*/ 603 h 603"/>
                <a:gd name="T112" fmla="*/ 65 w 441"/>
                <a:gd name="T113" fmla="*/ 588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1" h="603">
                  <a:moveTo>
                    <a:pt x="73" y="585"/>
                  </a:moveTo>
                  <a:cubicBezTo>
                    <a:pt x="77" y="582"/>
                    <a:pt x="81" y="579"/>
                    <a:pt x="85" y="575"/>
                  </a:cubicBezTo>
                  <a:cubicBezTo>
                    <a:pt x="88" y="573"/>
                    <a:pt x="90" y="570"/>
                    <a:pt x="93" y="568"/>
                  </a:cubicBezTo>
                  <a:cubicBezTo>
                    <a:pt x="93" y="568"/>
                    <a:pt x="93" y="568"/>
                    <a:pt x="94" y="567"/>
                  </a:cubicBezTo>
                  <a:cubicBezTo>
                    <a:pt x="94" y="567"/>
                    <a:pt x="94" y="567"/>
                    <a:pt x="95" y="566"/>
                  </a:cubicBezTo>
                  <a:cubicBezTo>
                    <a:pt x="98" y="564"/>
                    <a:pt x="100" y="561"/>
                    <a:pt x="102" y="559"/>
                  </a:cubicBezTo>
                  <a:cubicBezTo>
                    <a:pt x="102" y="559"/>
                    <a:pt x="102" y="559"/>
                    <a:pt x="102" y="559"/>
                  </a:cubicBezTo>
                  <a:cubicBezTo>
                    <a:pt x="102" y="559"/>
                    <a:pt x="102" y="559"/>
                    <a:pt x="102" y="559"/>
                  </a:cubicBezTo>
                  <a:cubicBezTo>
                    <a:pt x="105" y="559"/>
                    <a:pt x="107" y="559"/>
                    <a:pt x="109" y="558"/>
                  </a:cubicBezTo>
                  <a:cubicBezTo>
                    <a:pt x="110" y="558"/>
                    <a:pt x="112" y="558"/>
                    <a:pt x="113" y="557"/>
                  </a:cubicBezTo>
                  <a:cubicBezTo>
                    <a:pt x="115" y="556"/>
                    <a:pt x="116" y="556"/>
                    <a:pt x="117" y="555"/>
                  </a:cubicBezTo>
                  <a:cubicBezTo>
                    <a:pt x="118" y="554"/>
                    <a:pt x="118" y="554"/>
                    <a:pt x="119" y="554"/>
                  </a:cubicBezTo>
                  <a:cubicBezTo>
                    <a:pt x="120" y="553"/>
                    <a:pt x="122" y="552"/>
                    <a:pt x="123" y="550"/>
                  </a:cubicBezTo>
                  <a:cubicBezTo>
                    <a:pt x="123" y="550"/>
                    <a:pt x="124" y="549"/>
                    <a:pt x="125" y="549"/>
                  </a:cubicBezTo>
                  <a:cubicBezTo>
                    <a:pt x="125" y="549"/>
                    <a:pt x="125" y="549"/>
                    <a:pt x="125" y="549"/>
                  </a:cubicBezTo>
                  <a:cubicBezTo>
                    <a:pt x="127" y="547"/>
                    <a:pt x="128" y="545"/>
                    <a:pt x="130" y="542"/>
                  </a:cubicBezTo>
                  <a:cubicBezTo>
                    <a:pt x="131" y="540"/>
                    <a:pt x="133" y="538"/>
                    <a:pt x="134" y="536"/>
                  </a:cubicBezTo>
                  <a:cubicBezTo>
                    <a:pt x="135" y="535"/>
                    <a:pt x="135" y="534"/>
                    <a:pt x="135" y="534"/>
                  </a:cubicBezTo>
                  <a:cubicBezTo>
                    <a:pt x="136" y="533"/>
                    <a:pt x="136" y="532"/>
                    <a:pt x="136" y="531"/>
                  </a:cubicBezTo>
                  <a:cubicBezTo>
                    <a:pt x="137" y="531"/>
                    <a:pt x="137" y="530"/>
                    <a:pt x="137" y="530"/>
                  </a:cubicBezTo>
                  <a:cubicBezTo>
                    <a:pt x="140" y="530"/>
                    <a:pt x="143" y="530"/>
                    <a:pt x="146" y="529"/>
                  </a:cubicBezTo>
                  <a:cubicBezTo>
                    <a:pt x="152" y="526"/>
                    <a:pt x="158" y="521"/>
                    <a:pt x="162" y="518"/>
                  </a:cubicBezTo>
                  <a:cubicBezTo>
                    <a:pt x="163" y="518"/>
                    <a:pt x="164" y="517"/>
                    <a:pt x="165" y="516"/>
                  </a:cubicBezTo>
                  <a:cubicBezTo>
                    <a:pt x="166" y="516"/>
                    <a:pt x="167" y="515"/>
                    <a:pt x="167" y="514"/>
                  </a:cubicBezTo>
                  <a:cubicBezTo>
                    <a:pt x="168" y="514"/>
                    <a:pt x="168" y="514"/>
                    <a:pt x="169" y="513"/>
                  </a:cubicBezTo>
                  <a:cubicBezTo>
                    <a:pt x="170" y="513"/>
                    <a:pt x="170" y="512"/>
                    <a:pt x="171" y="511"/>
                  </a:cubicBezTo>
                  <a:cubicBezTo>
                    <a:pt x="175" y="508"/>
                    <a:pt x="178" y="505"/>
                    <a:pt x="181" y="501"/>
                  </a:cubicBezTo>
                  <a:cubicBezTo>
                    <a:pt x="181" y="501"/>
                    <a:pt x="181" y="501"/>
                    <a:pt x="181" y="501"/>
                  </a:cubicBezTo>
                  <a:cubicBezTo>
                    <a:pt x="181" y="500"/>
                    <a:pt x="182" y="499"/>
                    <a:pt x="182" y="498"/>
                  </a:cubicBezTo>
                  <a:cubicBezTo>
                    <a:pt x="183" y="498"/>
                    <a:pt x="183" y="498"/>
                    <a:pt x="183" y="498"/>
                  </a:cubicBezTo>
                  <a:cubicBezTo>
                    <a:pt x="183" y="497"/>
                    <a:pt x="183" y="497"/>
                    <a:pt x="183" y="497"/>
                  </a:cubicBezTo>
                  <a:cubicBezTo>
                    <a:pt x="184" y="497"/>
                    <a:pt x="184" y="497"/>
                    <a:pt x="185" y="497"/>
                  </a:cubicBezTo>
                  <a:cubicBezTo>
                    <a:pt x="187" y="496"/>
                    <a:pt x="189" y="496"/>
                    <a:pt x="191" y="495"/>
                  </a:cubicBezTo>
                  <a:cubicBezTo>
                    <a:pt x="194" y="494"/>
                    <a:pt x="197" y="492"/>
                    <a:pt x="199" y="490"/>
                  </a:cubicBezTo>
                  <a:cubicBezTo>
                    <a:pt x="200" y="490"/>
                    <a:pt x="200" y="489"/>
                    <a:pt x="201" y="489"/>
                  </a:cubicBezTo>
                  <a:cubicBezTo>
                    <a:pt x="201" y="488"/>
                    <a:pt x="202" y="488"/>
                    <a:pt x="202" y="488"/>
                  </a:cubicBezTo>
                  <a:cubicBezTo>
                    <a:pt x="206" y="484"/>
                    <a:pt x="210" y="479"/>
                    <a:pt x="212" y="474"/>
                  </a:cubicBezTo>
                  <a:cubicBezTo>
                    <a:pt x="212" y="474"/>
                    <a:pt x="212" y="474"/>
                    <a:pt x="212" y="474"/>
                  </a:cubicBezTo>
                  <a:cubicBezTo>
                    <a:pt x="213" y="473"/>
                    <a:pt x="214" y="473"/>
                    <a:pt x="215" y="472"/>
                  </a:cubicBezTo>
                  <a:cubicBezTo>
                    <a:pt x="217" y="471"/>
                    <a:pt x="220" y="469"/>
                    <a:pt x="222" y="467"/>
                  </a:cubicBezTo>
                  <a:cubicBezTo>
                    <a:pt x="223" y="466"/>
                    <a:pt x="225" y="464"/>
                    <a:pt x="227" y="463"/>
                  </a:cubicBezTo>
                  <a:cubicBezTo>
                    <a:pt x="228" y="461"/>
                    <a:pt x="229" y="460"/>
                    <a:pt x="230" y="458"/>
                  </a:cubicBezTo>
                  <a:cubicBezTo>
                    <a:pt x="231" y="458"/>
                    <a:pt x="231" y="458"/>
                    <a:pt x="231" y="458"/>
                  </a:cubicBezTo>
                  <a:cubicBezTo>
                    <a:pt x="232" y="457"/>
                    <a:pt x="233" y="455"/>
                    <a:pt x="233" y="454"/>
                  </a:cubicBezTo>
                  <a:cubicBezTo>
                    <a:pt x="234" y="454"/>
                    <a:pt x="234" y="454"/>
                    <a:pt x="234" y="454"/>
                  </a:cubicBezTo>
                  <a:cubicBezTo>
                    <a:pt x="235" y="453"/>
                    <a:pt x="235" y="452"/>
                    <a:pt x="236" y="451"/>
                  </a:cubicBezTo>
                  <a:cubicBezTo>
                    <a:pt x="236" y="450"/>
                    <a:pt x="237" y="450"/>
                    <a:pt x="237" y="449"/>
                  </a:cubicBezTo>
                  <a:cubicBezTo>
                    <a:pt x="239" y="445"/>
                    <a:pt x="241" y="442"/>
                    <a:pt x="242" y="438"/>
                  </a:cubicBezTo>
                  <a:cubicBezTo>
                    <a:pt x="242" y="437"/>
                    <a:pt x="242" y="437"/>
                    <a:pt x="243" y="437"/>
                  </a:cubicBezTo>
                  <a:cubicBezTo>
                    <a:pt x="243" y="437"/>
                    <a:pt x="243" y="437"/>
                    <a:pt x="243" y="437"/>
                  </a:cubicBezTo>
                  <a:cubicBezTo>
                    <a:pt x="244" y="436"/>
                    <a:pt x="246" y="436"/>
                    <a:pt x="247" y="435"/>
                  </a:cubicBezTo>
                  <a:cubicBezTo>
                    <a:pt x="247" y="435"/>
                    <a:pt x="247" y="434"/>
                    <a:pt x="247" y="434"/>
                  </a:cubicBezTo>
                  <a:cubicBezTo>
                    <a:pt x="250" y="432"/>
                    <a:pt x="253" y="430"/>
                    <a:pt x="255" y="428"/>
                  </a:cubicBezTo>
                  <a:cubicBezTo>
                    <a:pt x="255" y="427"/>
                    <a:pt x="256" y="426"/>
                    <a:pt x="257" y="425"/>
                  </a:cubicBezTo>
                  <a:cubicBezTo>
                    <a:pt x="257" y="425"/>
                    <a:pt x="257" y="425"/>
                    <a:pt x="257" y="425"/>
                  </a:cubicBezTo>
                  <a:cubicBezTo>
                    <a:pt x="258" y="424"/>
                    <a:pt x="258" y="423"/>
                    <a:pt x="259" y="422"/>
                  </a:cubicBezTo>
                  <a:cubicBezTo>
                    <a:pt x="259" y="421"/>
                    <a:pt x="260" y="420"/>
                    <a:pt x="261" y="419"/>
                  </a:cubicBezTo>
                  <a:cubicBezTo>
                    <a:pt x="262" y="417"/>
                    <a:pt x="263" y="415"/>
                    <a:pt x="263" y="413"/>
                  </a:cubicBezTo>
                  <a:cubicBezTo>
                    <a:pt x="264" y="412"/>
                    <a:pt x="264" y="412"/>
                    <a:pt x="264" y="411"/>
                  </a:cubicBezTo>
                  <a:cubicBezTo>
                    <a:pt x="264" y="410"/>
                    <a:pt x="265" y="409"/>
                    <a:pt x="265" y="408"/>
                  </a:cubicBezTo>
                  <a:cubicBezTo>
                    <a:pt x="265" y="408"/>
                    <a:pt x="266" y="407"/>
                    <a:pt x="266" y="406"/>
                  </a:cubicBezTo>
                  <a:cubicBezTo>
                    <a:pt x="266" y="405"/>
                    <a:pt x="266" y="404"/>
                    <a:pt x="267" y="403"/>
                  </a:cubicBezTo>
                  <a:cubicBezTo>
                    <a:pt x="267" y="402"/>
                    <a:pt x="267" y="401"/>
                    <a:pt x="267" y="400"/>
                  </a:cubicBezTo>
                  <a:cubicBezTo>
                    <a:pt x="267" y="399"/>
                    <a:pt x="268" y="399"/>
                    <a:pt x="268" y="398"/>
                  </a:cubicBezTo>
                  <a:cubicBezTo>
                    <a:pt x="268" y="398"/>
                    <a:pt x="268" y="397"/>
                    <a:pt x="268" y="397"/>
                  </a:cubicBezTo>
                  <a:cubicBezTo>
                    <a:pt x="268" y="396"/>
                    <a:pt x="268" y="395"/>
                    <a:pt x="268" y="394"/>
                  </a:cubicBezTo>
                  <a:cubicBezTo>
                    <a:pt x="268" y="394"/>
                    <a:pt x="268" y="394"/>
                    <a:pt x="268" y="394"/>
                  </a:cubicBezTo>
                  <a:cubicBezTo>
                    <a:pt x="269" y="393"/>
                    <a:pt x="269" y="392"/>
                    <a:pt x="269" y="390"/>
                  </a:cubicBezTo>
                  <a:cubicBezTo>
                    <a:pt x="269" y="390"/>
                    <a:pt x="269" y="391"/>
                    <a:pt x="270" y="391"/>
                  </a:cubicBezTo>
                  <a:cubicBezTo>
                    <a:pt x="273" y="391"/>
                    <a:pt x="276" y="391"/>
                    <a:pt x="278" y="391"/>
                  </a:cubicBezTo>
                  <a:cubicBezTo>
                    <a:pt x="279" y="391"/>
                    <a:pt x="279" y="391"/>
                    <a:pt x="279" y="391"/>
                  </a:cubicBezTo>
                  <a:cubicBezTo>
                    <a:pt x="281" y="391"/>
                    <a:pt x="282" y="391"/>
                    <a:pt x="283" y="391"/>
                  </a:cubicBezTo>
                  <a:cubicBezTo>
                    <a:pt x="283" y="391"/>
                    <a:pt x="283" y="391"/>
                    <a:pt x="283" y="391"/>
                  </a:cubicBezTo>
                  <a:cubicBezTo>
                    <a:pt x="283" y="391"/>
                    <a:pt x="283" y="391"/>
                    <a:pt x="284" y="391"/>
                  </a:cubicBezTo>
                  <a:cubicBezTo>
                    <a:pt x="285" y="391"/>
                    <a:pt x="285" y="391"/>
                    <a:pt x="286" y="391"/>
                  </a:cubicBezTo>
                  <a:cubicBezTo>
                    <a:pt x="287" y="391"/>
                    <a:pt x="287" y="391"/>
                    <a:pt x="288" y="391"/>
                  </a:cubicBezTo>
                  <a:cubicBezTo>
                    <a:pt x="290" y="391"/>
                    <a:pt x="291" y="391"/>
                    <a:pt x="293" y="391"/>
                  </a:cubicBezTo>
                  <a:cubicBezTo>
                    <a:pt x="295" y="390"/>
                    <a:pt x="297" y="390"/>
                    <a:pt x="299" y="390"/>
                  </a:cubicBezTo>
                  <a:cubicBezTo>
                    <a:pt x="300" y="390"/>
                    <a:pt x="301" y="390"/>
                    <a:pt x="302" y="389"/>
                  </a:cubicBezTo>
                  <a:cubicBezTo>
                    <a:pt x="302" y="389"/>
                    <a:pt x="303" y="389"/>
                    <a:pt x="304" y="389"/>
                  </a:cubicBezTo>
                  <a:cubicBezTo>
                    <a:pt x="305" y="389"/>
                    <a:pt x="306" y="389"/>
                    <a:pt x="307" y="388"/>
                  </a:cubicBezTo>
                  <a:cubicBezTo>
                    <a:pt x="308" y="388"/>
                    <a:pt x="309" y="388"/>
                    <a:pt x="309" y="388"/>
                  </a:cubicBezTo>
                  <a:cubicBezTo>
                    <a:pt x="310" y="389"/>
                    <a:pt x="311" y="390"/>
                    <a:pt x="312" y="390"/>
                  </a:cubicBezTo>
                  <a:cubicBezTo>
                    <a:pt x="312" y="391"/>
                    <a:pt x="312" y="391"/>
                    <a:pt x="313" y="391"/>
                  </a:cubicBezTo>
                  <a:cubicBezTo>
                    <a:pt x="313" y="391"/>
                    <a:pt x="314" y="392"/>
                    <a:pt x="314" y="392"/>
                  </a:cubicBezTo>
                  <a:cubicBezTo>
                    <a:pt x="314" y="393"/>
                    <a:pt x="315" y="393"/>
                    <a:pt x="315" y="393"/>
                  </a:cubicBezTo>
                  <a:cubicBezTo>
                    <a:pt x="317" y="395"/>
                    <a:pt x="320" y="397"/>
                    <a:pt x="322" y="398"/>
                  </a:cubicBezTo>
                  <a:cubicBezTo>
                    <a:pt x="323" y="399"/>
                    <a:pt x="323" y="399"/>
                    <a:pt x="324" y="400"/>
                  </a:cubicBezTo>
                  <a:cubicBezTo>
                    <a:pt x="326" y="401"/>
                    <a:pt x="327" y="402"/>
                    <a:pt x="329" y="403"/>
                  </a:cubicBezTo>
                  <a:cubicBezTo>
                    <a:pt x="330" y="404"/>
                    <a:pt x="331" y="405"/>
                    <a:pt x="332" y="406"/>
                  </a:cubicBezTo>
                  <a:cubicBezTo>
                    <a:pt x="333" y="406"/>
                    <a:pt x="334" y="407"/>
                    <a:pt x="335" y="408"/>
                  </a:cubicBezTo>
                  <a:cubicBezTo>
                    <a:pt x="337" y="409"/>
                    <a:pt x="339" y="410"/>
                    <a:pt x="341" y="411"/>
                  </a:cubicBezTo>
                  <a:cubicBezTo>
                    <a:pt x="342" y="411"/>
                    <a:pt x="343" y="412"/>
                    <a:pt x="344" y="413"/>
                  </a:cubicBezTo>
                  <a:cubicBezTo>
                    <a:pt x="346" y="414"/>
                    <a:pt x="348" y="415"/>
                    <a:pt x="349" y="415"/>
                  </a:cubicBezTo>
                  <a:cubicBezTo>
                    <a:pt x="350" y="416"/>
                    <a:pt x="351" y="416"/>
                    <a:pt x="352" y="417"/>
                  </a:cubicBezTo>
                  <a:cubicBezTo>
                    <a:pt x="352" y="417"/>
                    <a:pt x="353" y="417"/>
                    <a:pt x="354" y="417"/>
                  </a:cubicBezTo>
                  <a:cubicBezTo>
                    <a:pt x="354" y="418"/>
                    <a:pt x="355" y="418"/>
                    <a:pt x="355" y="418"/>
                  </a:cubicBezTo>
                  <a:cubicBezTo>
                    <a:pt x="355" y="418"/>
                    <a:pt x="356" y="418"/>
                    <a:pt x="356" y="418"/>
                  </a:cubicBezTo>
                  <a:cubicBezTo>
                    <a:pt x="356" y="419"/>
                    <a:pt x="356" y="419"/>
                    <a:pt x="357" y="419"/>
                  </a:cubicBezTo>
                  <a:cubicBezTo>
                    <a:pt x="357" y="419"/>
                    <a:pt x="357" y="419"/>
                    <a:pt x="357" y="419"/>
                  </a:cubicBezTo>
                  <a:cubicBezTo>
                    <a:pt x="358" y="420"/>
                    <a:pt x="359" y="420"/>
                    <a:pt x="360" y="420"/>
                  </a:cubicBezTo>
                  <a:cubicBezTo>
                    <a:pt x="361" y="420"/>
                    <a:pt x="362" y="421"/>
                    <a:pt x="362" y="421"/>
                  </a:cubicBezTo>
                  <a:cubicBezTo>
                    <a:pt x="362" y="421"/>
                    <a:pt x="363" y="421"/>
                    <a:pt x="363" y="421"/>
                  </a:cubicBezTo>
                  <a:cubicBezTo>
                    <a:pt x="363" y="421"/>
                    <a:pt x="363" y="421"/>
                    <a:pt x="364" y="421"/>
                  </a:cubicBezTo>
                  <a:cubicBezTo>
                    <a:pt x="365" y="422"/>
                    <a:pt x="367" y="422"/>
                    <a:pt x="369" y="422"/>
                  </a:cubicBezTo>
                  <a:cubicBezTo>
                    <a:pt x="369" y="422"/>
                    <a:pt x="369" y="422"/>
                    <a:pt x="370" y="422"/>
                  </a:cubicBezTo>
                  <a:cubicBezTo>
                    <a:pt x="371" y="422"/>
                    <a:pt x="372" y="422"/>
                    <a:pt x="372" y="422"/>
                  </a:cubicBezTo>
                  <a:cubicBezTo>
                    <a:pt x="373" y="422"/>
                    <a:pt x="373" y="422"/>
                    <a:pt x="373" y="422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5" y="422"/>
                    <a:pt x="376" y="422"/>
                    <a:pt x="377" y="422"/>
                  </a:cubicBezTo>
                  <a:cubicBezTo>
                    <a:pt x="378" y="421"/>
                    <a:pt x="379" y="421"/>
                    <a:pt x="380" y="421"/>
                  </a:cubicBezTo>
                  <a:cubicBezTo>
                    <a:pt x="381" y="421"/>
                    <a:pt x="381" y="420"/>
                    <a:pt x="382" y="420"/>
                  </a:cubicBezTo>
                  <a:cubicBezTo>
                    <a:pt x="382" y="420"/>
                    <a:pt x="382" y="420"/>
                    <a:pt x="382" y="420"/>
                  </a:cubicBezTo>
                  <a:cubicBezTo>
                    <a:pt x="383" y="420"/>
                    <a:pt x="383" y="420"/>
                    <a:pt x="383" y="419"/>
                  </a:cubicBezTo>
                  <a:cubicBezTo>
                    <a:pt x="385" y="419"/>
                    <a:pt x="387" y="418"/>
                    <a:pt x="388" y="416"/>
                  </a:cubicBezTo>
                  <a:cubicBezTo>
                    <a:pt x="388" y="416"/>
                    <a:pt x="389" y="416"/>
                    <a:pt x="389" y="415"/>
                  </a:cubicBezTo>
                  <a:cubicBezTo>
                    <a:pt x="389" y="415"/>
                    <a:pt x="389" y="415"/>
                    <a:pt x="390" y="415"/>
                  </a:cubicBezTo>
                  <a:cubicBezTo>
                    <a:pt x="390" y="414"/>
                    <a:pt x="390" y="414"/>
                    <a:pt x="391" y="414"/>
                  </a:cubicBezTo>
                  <a:cubicBezTo>
                    <a:pt x="391" y="413"/>
                    <a:pt x="392" y="412"/>
                    <a:pt x="392" y="411"/>
                  </a:cubicBezTo>
                  <a:cubicBezTo>
                    <a:pt x="393" y="410"/>
                    <a:pt x="393" y="408"/>
                    <a:pt x="394" y="407"/>
                  </a:cubicBezTo>
                  <a:cubicBezTo>
                    <a:pt x="394" y="406"/>
                    <a:pt x="394" y="406"/>
                    <a:pt x="394" y="405"/>
                  </a:cubicBezTo>
                  <a:cubicBezTo>
                    <a:pt x="394" y="405"/>
                    <a:pt x="394" y="404"/>
                    <a:pt x="395" y="404"/>
                  </a:cubicBezTo>
                  <a:cubicBezTo>
                    <a:pt x="395" y="404"/>
                    <a:pt x="395" y="404"/>
                    <a:pt x="395" y="404"/>
                  </a:cubicBezTo>
                  <a:cubicBezTo>
                    <a:pt x="395" y="403"/>
                    <a:pt x="395" y="403"/>
                    <a:pt x="396" y="403"/>
                  </a:cubicBezTo>
                  <a:cubicBezTo>
                    <a:pt x="396" y="403"/>
                    <a:pt x="396" y="402"/>
                    <a:pt x="397" y="402"/>
                  </a:cubicBezTo>
                  <a:cubicBezTo>
                    <a:pt x="397" y="402"/>
                    <a:pt x="398" y="402"/>
                    <a:pt x="398" y="401"/>
                  </a:cubicBezTo>
                  <a:cubicBezTo>
                    <a:pt x="401" y="399"/>
                    <a:pt x="404" y="396"/>
                    <a:pt x="406" y="392"/>
                  </a:cubicBezTo>
                  <a:cubicBezTo>
                    <a:pt x="406" y="392"/>
                    <a:pt x="406" y="392"/>
                    <a:pt x="406" y="392"/>
                  </a:cubicBezTo>
                  <a:cubicBezTo>
                    <a:pt x="407" y="391"/>
                    <a:pt x="407" y="390"/>
                    <a:pt x="408" y="390"/>
                  </a:cubicBezTo>
                  <a:cubicBezTo>
                    <a:pt x="408" y="389"/>
                    <a:pt x="408" y="389"/>
                    <a:pt x="409" y="388"/>
                  </a:cubicBezTo>
                  <a:cubicBezTo>
                    <a:pt x="409" y="388"/>
                    <a:pt x="409" y="387"/>
                    <a:pt x="409" y="387"/>
                  </a:cubicBezTo>
                  <a:cubicBezTo>
                    <a:pt x="409" y="386"/>
                    <a:pt x="410" y="386"/>
                    <a:pt x="410" y="386"/>
                  </a:cubicBezTo>
                  <a:cubicBezTo>
                    <a:pt x="410" y="385"/>
                    <a:pt x="410" y="384"/>
                    <a:pt x="411" y="384"/>
                  </a:cubicBezTo>
                  <a:cubicBezTo>
                    <a:pt x="411" y="383"/>
                    <a:pt x="411" y="381"/>
                    <a:pt x="412" y="380"/>
                  </a:cubicBezTo>
                  <a:cubicBezTo>
                    <a:pt x="412" y="380"/>
                    <a:pt x="412" y="380"/>
                    <a:pt x="412" y="380"/>
                  </a:cubicBezTo>
                  <a:cubicBezTo>
                    <a:pt x="412" y="380"/>
                    <a:pt x="413" y="379"/>
                    <a:pt x="413" y="379"/>
                  </a:cubicBezTo>
                  <a:cubicBezTo>
                    <a:pt x="414" y="379"/>
                    <a:pt x="415" y="378"/>
                    <a:pt x="416" y="377"/>
                  </a:cubicBezTo>
                  <a:cubicBezTo>
                    <a:pt x="416" y="377"/>
                    <a:pt x="416" y="377"/>
                    <a:pt x="417" y="377"/>
                  </a:cubicBezTo>
                  <a:cubicBezTo>
                    <a:pt x="417" y="376"/>
                    <a:pt x="418" y="376"/>
                    <a:pt x="418" y="376"/>
                  </a:cubicBezTo>
                  <a:cubicBezTo>
                    <a:pt x="418" y="375"/>
                    <a:pt x="419" y="375"/>
                    <a:pt x="419" y="375"/>
                  </a:cubicBezTo>
                  <a:cubicBezTo>
                    <a:pt x="420" y="374"/>
                    <a:pt x="420" y="374"/>
                    <a:pt x="420" y="373"/>
                  </a:cubicBezTo>
                  <a:cubicBezTo>
                    <a:pt x="421" y="373"/>
                    <a:pt x="421" y="373"/>
                    <a:pt x="421" y="373"/>
                  </a:cubicBezTo>
                  <a:cubicBezTo>
                    <a:pt x="421" y="372"/>
                    <a:pt x="422" y="372"/>
                    <a:pt x="422" y="371"/>
                  </a:cubicBezTo>
                  <a:cubicBezTo>
                    <a:pt x="423" y="371"/>
                    <a:pt x="423" y="370"/>
                    <a:pt x="423" y="370"/>
                  </a:cubicBezTo>
                  <a:cubicBezTo>
                    <a:pt x="424" y="369"/>
                    <a:pt x="424" y="369"/>
                    <a:pt x="425" y="368"/>
                  </a:cubicBezTo>
                  <a:cubicBezTo>
                    <a:pt x="425" y="367"/>
                    <a:pt x="426" y="366"/>
                    <a:pt x="426" y="366"/>
                  </a:cubicBezTo>
                  <a:cubicBezTo>
                    <a:pt x="426" y="365"/>
                    <a:pt x="427" y="365"/>
                    <a:pt x="427" y="364"/>
                  </a:cubicBezTo>
                  <a:cubicBezTo>
                    <a:pt x="427" y="364"/>
                    <a:pt x="428" y="363"/>
                    <a:pt x="428" y="362"/>
                  </a:cubicBezTo>
                  <a:cubicBezTo>
                    <a:pt x="428" y="361"/>
                    <a:pt x="429" y="360"/>
                    <a:pt x="429" y="359"/>
                  </a:cubicBezTo>
                  <a:cubicBezTo>
                    <a:pt x="429" y="359"/>
                    <a:pt x="430" y="358"/>
                    <a:pt x="430" y="358"/>
                  </a:cubicBezTo>
                  <a:cubicBezTo>
                    <a:pt x="430" y="357"/>
                    <a:pt x="430" y="356"/>
                    <a:pt x="430" y="356"/>
                  </a:cubicBezTo>
                  <a:cubicBezTo>
                    <a:pt x="431" y="355"/>
                    <a:pt x="431" y="354"/>
                    <a:pt x="431" y="354"/>
                  </a:cubicBezTo>
                  <a:cubicBezTo>
                    <a:pt x="431" y="353"/>
                    <a:pt x="431" y="353"/>
                    <a:pt x="431" y="353"/>
                  </a:cubicBezTo>
                  <a:cubicBezTo>
                    <a:pt x="431" y="352"/>
                    <a:pt x="431" y="352"/>
                    <a:pt x="431" y="351"/>
                  </a:cubicBezTo>
                  <a:cubicBezTo>
                    <a:pt x="431" y="351"/>
                    <a:pt x="431" y="350"/>
                    <a:pt x="432" y="350"/>
                  </a:cubicBezTo>
                  <a:cubicBezTo>
                    <a:pt x="433" y="348"/>
                    <a:pt x="435" y="346"/>
                    <a:pt x="436" y="344"/>
                  </a:cubicBezTo>
                  <a:cubicBezTo>
                    <a:pt x="437" y="343"/>
                    <a:pt x="437" y="342"/>
                    <a:pt x="438" y="341"/>
                  </a:cubicBezTo>
                  <a:cubicBezTo>
                    <a:pt x="438" y="340"/>
                    <a:pt x="438" y="340"/>
                    <a:pt x="438" y="340"/>
                  </a:cubicBezTo>
                  <a:cubicBezTo>
                    <a:pt x="439" y="338"/>
                    <a:pt x="440" y="336"/>
                    <a:pt x="441" y="334"/>
                  </a:cubicBezTo>
                  <a:cubicBezTo>
                    <a:pt x="441" y="333"/>
                    <a:pt x="441" y="332"/>
                    <a:pt x="441" y="332"/>
                  </a:cubicBezTo>
                  <a:cubicBezTo>
                    <a:pt x="441" y="331"/>
                    <a:pt x="441" y="330"/>
                    <a:pt x="441" y="329"/>
                  </a:cubicBezTo>
                  <a:cubicBezTo>
                    <a:pt x="441" y="327"/>
                    <a:pt x="441" y="326"/>
                    <a:pt x="441" y="325"/>
                  </a:cubicBezTo>
                  <a:cubicBezTo>
                    <a:pt x="441" y="324"/>
                    <a:pt x="441" y="323"/>
                    <a:pt x="441" y="323"/>
                  </a:cubicBezTo>
                  <a:cubicBezTo>
                    <a:pt x="441" y="322"/>
                    <a:pt x="441" y="322"/>
                    <a:pt x="441" y="321"/>
                  </a:cubicBezTo>
                  <a:cubicBezTo>
                    <a:pt x="440" y="320"/>
                    <a:pt x="440" y="319"/>
                    <a:pt x="439" y="318"/>
                  </a:cubicBezTo>
                  <a:cubicBezTo>
                    <a:pt x="438" y="316"/>
                    <a:pt x="437" y="315"/>
                    <a:pt x="436" y="314"/>
                  </a:cubicBezTo>
                  <a:cubicBezTo>
                    <a:pt x="436" y="313"/>
                    <a:pt x="435" y="313"/>
                    <a:pt x="435" y="313"/>
                  </a:cubicBezTo>
                  <a:cubicBezTo>
                    <a:pt x="433" y="312"/>
                    <a:pt x="431" y="310"/>
                    <a:pt x="428" y="309"/>
                  </a:cubicBezTo>
                  <a:cubicBezTo>
                    <a:pt x="427" y="309"/>
                    <a:pt x="426" y="309"/>
                    <a:pt x="425" y="309"/>
                  </a:cubicBezTo>
                  <a:cubicBezTo>
                    <a:pt x="425" y="309"/>
                    <a:pt x="424" y="308"/>
                    <a:pt x="424" y="308"/>
                  </a:cubicBezTo>
                  <a:cubicBezTo>
                    <a:pt x="421" y="308"/>
                    <a:pt x="419" y="308"/>
                    <a:pt x="416" y="308"/>
                  </a:cubicBezTo>
                  <a:cubicBezTo>
                    <a:pt x="414" y="308"/>
                    <a:pt x="411" y="308"/>
                    <a:pt x="409" y="308"/>
                  </a:cubicBezTo>
                  <a:cubicBezTo>
                    <a:pt x="408" y="308"/>
                    <a:pt x="407" y="309"/>
                    <a:pt x="407" y="309"/>
                  </a:cubicBezTo>
                  <a:cubicBezTo>
                    <a:pt x="406" y="309"/>
                    <a:pt x="405" y="309"/>
                    <a:pt x="404" y="309"/>
                  </a:cubicBezTo>
                  <a:cubicBezTo>
                    <a:pt x="404" y="309"/>
                    <a:pt x="403" y="309"/>
                    <a:pt x="402" y="309"/>
                  </a:cubicBezTo>
                  <a:cubicBezTo>
                    <a:pt x="402" y="309"/>
                    <a:pt x="401" y="309"/>
                    <a:pt x="401" y="310"/>
                  </a:cubicBezTo>
                  <a:cubicBezTo>
                    <a:pt x="399" y="310"/>
                    <a:pt x="398" y="310"/>
                    <a:pt x="397" y="310"/>
                  </a:cubicBezTo>
                  <a:cubicBezTo>
                    <a:pt x="396" y="310"/>
                    <a:pt x="395" y="311"/>
                    <a:pt x="394" y="311"/>
                  </a:cubicBezTo>
                  <a:cubicBezTo>
                    <a:pt x="394" y="311"/>
                    <a:pt x="393" y="311"/>
                    <a:pt x="392" y="311"/>
                  </a:cubicBezTo>
                  <a:cubicBezTo>
                    <a:pt x="391" y="312"/>
                    <a:pt x="390" y="312"/>
                    <a:pt x="388" y="312"/>
                  </a:cubicBezTo>
                  <a:cubicBezTo>
                    <a:pt x="388" y="312"/>
                    <a:pt x="387" y="313"/>
                    <a:pt x="386" y="313"/>
                  </a:cubicBezTo>
                  <a:cubicBezTo>
                    <a:pt x="386" y="313"/>
                    <a:pt x="386" y="313"/>
                    <a:pt x="385" y="313"/>
                  </a:cubicBezTo>
                  <a:cubicBezTo>
                    <a:pt x="385" y="313"/>
                    <a:pt x="384" y="313"/>
                    <a:pt x="384" y="313"/>
                  </a:cubicBezTo>
                  <a:cubicBezTo>
                    <a:pt x="383" y="314"/>
                    <a:pt x="382" y="314"/>
                    <a:pt x="381" y="314"/>
                  </a:cubicBezTo>
                  <a:cubicBezTo>
                    <a:pt x="380" y="314"/>
                    <a:pt x="380" y="314"/>
                    <a:pt x="379" y="315"/>
                  </a:cubicBezTo>
                  <a:cubicBezTo>
                    <a:pt x="379" y="315"/>
                    <a:pt x="378" y="315"/>
                    <a:pt x="378" y="315"/>
                  </a:cubicBezTo>
                  <a:cubicBezTo>
                    <a:pt x="377" y="315"/>
                    <a:pt x="377" y="315"/>
                    <a:pt x="376" y="315"/>
                  </a:cubicBezTo>
                  <a:cubicBezTo>
                    <a:pt x="376" y="316"/>
                    <a:pt x="376" y="316"/>
                    <a:pt x="375" y="316"/>
                  </a:cubicBezTo>
                  <a:cubicBezTo>
                    <a:pt x="375" y="316"/>
                    <a:pt x="374" y="316"/>
                    <a:pt x="373" y="316"/>
                  </a:cubicBezTo>
                  <a:cubicBezTo>
                    <a:pt x="372" y="317"/>
                    <a:pt x="371" y="317"/>
                    <a:pt x="370" y="317"/>
                  </a:cubicBezTo>
                  <a:cubicBezTo>
                    <a:pt x="370" y="317"/>
                    <a:pt x="369" y="317"/>
                    <a:pt x="369" y="317"/>
                  </a:cubicBezTo>
                  <a:cubicBezTo>
                    <a:pt x="369" y="317"/>
                    <a:pt x="369" y="317"/>
                    <a:pt x="368" y="317"/>
                  </a:cubicBezTo>
                  <a:cubicBezTo>
                    <a:pt x="367" y="318"/>
                    <a:pt x="365" y="318"/>
                    <a:pt x="364" y="318"/>
                  </a:cubicBezTo>
                  <a:cubicBezTo>
                    <a:pt x="363" y="319"/>
                    <a:pt x="361" y="319"/>
                    <a:pt x="360" y="319"/>
                  </a:cubicBezTo>
                  <a:cubicBezTo>
                    <a:pt x="359" y="320"/>
                    <a:pt x="358" y="320"/>
                    <a:pt x="358" y="320"/>
                  </a:cubicBezTo>
                  <a:cubicBezTo>
                    <a:pt x="357" y="320"/>
                    <a:pt x="357" y="320"/>
                    <a:pt x="356" y="320"/>
                  </a:cubicBezTo>
                  <a:cubicBezTo>
                    <a:pt x="356" y="320"/>
                    <a:pt x="356" y="320"/>
                    <a:pt x="356" y="320"/>
                  </a:cubicBezTo>
                  <a:cubicBezTo>
                    <a:pt x="355" y="320"/>
                    <a:pt x="353" y="321"/>
                    <a:pt x="352" y="321"/>
                  </a:cubicBezTo>
                  <a:cubicBezTo>
                    <a:pt x="351" y="321"/>
                    <a:pt x="350" y="321"/>
                    <a:pt x="350" y="321"/>
                  </a:cubicBezTo>
                  <a:cubicBezTo>
                    <a:pt x="348" y="321"/>
                    <a:pt x="346" y="321"/>
                    <a:pt x="344" y="321"/>
                  </a:cubicBezTo>
                  <a:cubicBezTo>
                    <a:pt x="343" y="321"/>
                    <a:pt x="343" y="321"/>
                    <a:pt x="343" y="321"/>
                  </a:cubicBezTo>
                  <a:cubicBezTo>
                    <a:pt x="342" y="321"/>
                    <a:pt x="341" y="321"/>
                    <a:pt x="341" y="321"/>
                  </a:cubicBezTo>
                  <a:cubicBezTo>
                    <a:pt x="339" y="321"/>
                    <a:pt x="338" y="321"/>
                    <a:pt x="337" y="321"/>
                  </a:cubicBezTo>
                  <a:cubicBezTo>
                    <a:pt x="336" y="321"/>
                    <a:pt x="335" y="321"/>
                    <a:pt x="334" y="321"/>
                  </a:cubicBezTo>
                  <a:cubicBezTo>
                    <a:pt x="332" y="321"/>
                    <a:pt x="331" y="320"/>
                    <a:pt x="330" y="320"/>
                  </a:cubicBezTo>
                  <a:cubicBezTo>
                    <a:pt x="329" y="320"/>
                    <a:pt x="328" y="319"/>
                    <a:pt x="328" y="319"/>
                  </a:cubicBezTo>
                  <a:cubicBezTo>
                    <a:pt x="327" y="319"/>
                    <a:pt x="327" y="319"/>
                    <a:pt x="327" y="319"/>
                  </a:cubicBezTo>
                  <a:cubicBezTo>
                    <a:pt x="326" y="319"/>
                    <a:pt x="325" y="318"/>
                    <a:pt x="324" y="318"/>
                  </a:cubicBezTo>
                  <a:cubicBezTo>
                    <a:pt x="323" y="318"/>
                    <a:pt x="323" y="317"/>
                    <a:pt x="322" y="317"/>
                  </a:cubicBezTo>
                  <a:cubicBezTo>
                    <a:pt x="320" y="316"/>
                    <a:pt x="318" y="315"/>
                    <a:pt x="317" y="313"/>
                  </a:cubicBezTo>
                  <a:cubicBezTo>
                    <a:pt x="317" y="313"/>
                    <a:pt x="317" y="313"/>
                    <a:pt x="318" y="313"/>
                  </a:cubicBezTo>
                  <a:cubicBezTo>
                    <a:pt x="318" y="312"/>
                    <a:pt x="318" y="312"/>
                    <a:pt x="319" y="312"/>
                  </a:cubicBezTo>
                  <a:cubicBezTo>
                    <a:pt x="319" y="311"/>
                    <a:pt x="320" y="310"/>
                    <a:pt x="321" y="310"/>
                  </a:cubicBezTo>
                  <a:cubicBezTo>
                    <a:pt x="321" y="310"/>
                    <a:pt x="321" y="310"/>
                    <a:pt x="321" y="310"/>
                  </a:cubicBezTo>
                  <a:cubicBezTo>
                    <a:pt x="321" y="309"/>
                    <a:pt x="322" y="308"/>
                    <a:pt x="322" y="307"/>
                  </a:cubicBezTo>
                  <a:cubicBezTo>
                    <a:pt x="323" y="307"/>
                    <a:pt x="323" y="306"/>
                    <a:pt x="324" y="305"/>
                  </a:cubicBezTo>
                  <a:cubicBezTo>
                    <a:pt x="324" y="305"/>
                    <a:pt x="324" y="304"/>
                    <a:pt x="325" y="303"/>
                  </a:cubicBezTo>
                  <a:cubicBezTo>
                    <a:pt x="326" y="301"/>
                    <a:pt x="326" y="298"/>
                    <a:pt x="327" y="296"/>
                  </a:cubicBezTo>
                  <a:cubicBezTo>
                    <a:pt x="327" y="295"/>
                    <a:pt x="327" y="295"/>
                    <a:pt x="327" y="295"/>
                  </a:cubicBezTo>
                  <a:cubicBezTo>
                    <a:pt x="327" y="294"/>
                    <a:pt x="327" y="294"/>
                    <a:pt x="327" y="294"/>
                  </a:cubicBezTo>
                  <a:cubicBezTo>
                    <a:pt x="327" y="293"/>
                    <a:pt x="327" y="292"/>
                    <a:pt x="327" y="291"/>
                  </a:cubicBezTo>
                  <a:cubicBezTo>
                    <a:pt x="327" y="290"/>
                    <a:pt x="328" y="290"/>
                    <a:pt x="328" y="290"/>
                  </a:cubicBezTo>
                  <a:cubicBezTo>
                    <a:pt x="328" y="289"/>
                    <a:pt x="328" y="288"/>
                    <a:pt x="328" y="286"/>
                  </a:cubicBezTo>
                  <a:cubicBezTo>
                    <a:pt x="328" y="286"/>
                    <a:pt x="328" y="286"/>
                    <a:pt x="328" y="285"/>
                  </a:cubicBezTo>
                  <a:cubicBezTo>
                    <a:pt x="328" y="285"/>
                    <a:pt x="328" y="284"/>
                    <a:pt x="328" y="283"/>
                  </a:cubicBezTo>
                  <a:cubicBezTo>
                    <a:pt x="328" y="283"/>
                    <a:pt x="328" y="282"/>
                    <a:pt x="328" y="281"/>
                  </a:cubicBezTo>
                  <a:cubicBezTo>
                    <a:pt x="328" y="281"/>
                    <a:pt x="328" y="281"/>
                    <a:pt x="328" y="280"/>
                  </a:cubicBezTo>
                  <a:cubicBezTo>
                    <a:pt x="328" y="280"/>
                    <a:pt x="328" y="280"/>
                    <a:pt x="328" y="280"/>
                  </a:cubicBezTo>
                  <a:cubicBezTo>
                    <a:pt x="328" y="279"/>
                    <a:pt x="328" y="277"/>
                    <a:pt x="328" y="276"/>
                  </a:cubicBezTo>
                  <a:cubicBezTo>
                    <a:pt x="328" y="276"/>
                    <a:pt x="328" y="276"/>
                    <a:pt x="328" y="276"/>
                  </a:cubicBezTo>
                  <a:cubicBezTo>
                    <a:pt x="329" y="275"/>
                    <a:pt x="329" y="275"/>
                    <a:pt x="329" y="275"/>
                  </a:cubicBezTo>
                  <a:cubicBezTo>
                    <a:pt x="330" y="274"/>
                    <a:pt x="330" y="274"/>
                    <a:pt x="331" y="273"/>
                  </a:cubicBezTo>
                  <a:cubicBezTo>
                    <a:pt x="331" y="273"/>
                    <a:pt x="331" y="272"/>
                    <a:pt x="331" y="272"/>
                  </a:cubicBezTo>
                  <a:cubicBezTo>
                    <a:pt x="332" y="272"/>
                    <a:pt x="332" y="271"/>
                    <a:pt x="332" y="270"/>
                  </a:cubicBezTo>
                  <a:cubicBezTo>
                    <a:pt x="333" y="270"/>
                    <a:pt x="333" y="269"/>
                    <a:pt x="333" y="269"/>
                  </a:cubicBezTo>
                  <a:cubicBezTo>
                    <a:pt x="334" y="268"/>
                    <a:pt x="334" y="268"/>
                    <a:pt x="334" y="267"/>
                  </a:cubicBezTo>
                  <a:cubicBezTo>
                    <a:pt x="334" y="267"/>
                    <a:pt x="335" y="266"/>
                    <a:pt x="335" y="265"/>
                  </a:cubicBezTo>
                  <a:cubicBezTo>
                    <a:pt x="335" y="265"/>
                    <a:pt x="336" y="265"/>
                    <a:pt x="336" y="264"/>
                  </a:cubicBezTo>
                  <a:cubicBezTo>
                    <a:pt x="337" y="262"/>
                    <a:pt x="337" y="260"/>
                    <a:pt x="338" y="259"/>
                  </a:cubicBezTo>
                  <a:cubicBezTo>
                    <a:pt x="339" y="258"/>
                    <a:pt x="339" y="257"/>
                    <a:pt x="339" y="256"/>
                  </a:cubicBezTo>
                  <a:cubicBezTo>
                    <a:pt x="339" y="255"/>
                    <a:pt x="340" y="255"/>
                    <a:pt x="340" y="255"/>
                  </a:cubicBezTo>
                  <a:cubicBezTo>
                    <a:pt x="340" y="253"/>
                    <a:pt x="341" y="252"/>
                    <a:pt x="341" y="251"/>
                  </a:cubicBezTo>
                  <a:cubicBezTo>
                    <a:pt x="341" y="250"/>
                    <a:pt x="341" y="250"/>
                    <a:pt x="342" y="249"/>
                  </a:cubicBezTo>
                  <a:cubicBezTo>
                    <a:pt x="342" y="247"/>
                    <a:pt x="343" y="245"/>
                    <a:pt x="344" y="243"/>
                  </a:cubicBezTo>
                  <a:cubicBezTo>
                    <a:pt x="344" y="243"/>
                    <a:pt x="344" y="243"/>
                    <a:pt x="344" y="242"/>
                  </a:cubicBezTo>
                  <a:cubicBezTo>
                    <a:pt x="345" y="241"/>
                    <a:pt x="347" y="239"/>
                    <a:pt x="348" y="238"/>
                  </a:cubicBezTo>
                  <a:cubicBezTo>
                    <a:pt x="349" y="237"/>
                    <a:pt x="350" y="236"/>
                    <a:pt x="350" y="235"/>
                  </a:cubicBezTo>
                  <a:cubicBezTo>
                    <a:pt x="351" y="233"/>
                    <a:pt x="352" y="232"/>
                    <a:pt x="352" y="231"/>
                  </a:cubicBezTo>
                  <a:cubicBezTo>
                    <a:pt x="352" y="230"/>
                    <a:pt x="353" y="230"/>
                    <a:pt x="353" y="230"/>
                  </a:cubicBezTo>
                  <a:cubicBezTo>
                    <a:pt x="354" y="228"/>
                    <a:pt x="354" y="227"/>
                    <a:pt x="355" y="225"/>
                  </a:cubicBezTo>
                  <a:cubicBezTo>
                    <a:pt x="355" y="225"/>
                    <a:pt x="355" y="224"/>
                    <a:pt x="356" y="223"/>
                  </a:cubicBezTo>
                  <a:cubicBezTo>
                    <a:pt x="356" y="223"/>
                    <a:pt x="356" y="222"/>
                    <a:pt x="356" y="222"/>
                  </a:cubicBezTo>
                  <a:cubicBezTo>
                    <a:pt x="356" y="222"/>
                    <a:pt x="356" y="221"/>
                    <a:pt x="356" y="221"/>
                  </a:cubicBezTo>
                  <a:cubicBezTo>
                    <a:pt x="357" y="220"/>
                    <a:pt x="357" y="219"/>
                    <a:pt x="357" y="218"/>
                  </a:cubicBezTo>
                  <a:cubicBezTo>
                    <a:pt x="358" y="215"/>
                    <a:pt x="359" y="213"/>
                    <a:pt x="359" y="211"/>
                  </a:cubicBezTo>
                  <a:cubicBezTo>
                    <a:pt x="359" y="211"/>
                    <a:pt x="359" y="210"/>
                    <a:pt x="359" y="209"/>
                  </a:cubicBezTo>
                  <a:cubicBezTo>
                    <a:pt x="360" y="209"/>
                    <a:pt x="360" y="208"/>
                    <a:pt x="360" y="208"/>
                  </a:cubicBezTo>
                  <a:cubicBezTo>
                    <a:pt x="360" y="204"/>
                    <a:pt x="361" y="200"/>
                    <a:pt x="360" y="197"/>
                  </a:cubicBezTo>
                  <a:cubicBezTo>
                    <a:pt x="360" y="196"/>
                    <a:pt x="360" y="196"/>
                    <a:pt x="360" y="195"/>
                  </a:cubicBezTo>
                  <a:cubicBezTo>
                    <a:pt x="360" y="194"/>
                    <a:pt x="360" y="193"/>
                    <a:pt x="360" y="192"/>
                  </a:cubicBezTo>
                  <a:cubicBezTo>
                    <a:pt x="360" y="190"/>
                    <a:pt x="359" y="189"/>
                    <a:pt x="359" y="187"/>
                  </a:cubicBezTo>
                  <a:cubicBezTo>
                    <a:pt x="359" y="187"/>
                    <a:pt x="359" y="186"/>
                    <a:pt x="359" y="186"/>
                  </a:cubicBezTo>
                  <a:cubicBezTo>
                    <a:pt x="359" y="185"/>
                    <a:pt x="360" y="185"/>
                    <a:pt x="360" y="184"/>
                  </a:cubicBezTo>
                  <a:cubicBezTo>
                    <a:pt x="360" y="182"/>
                    <a:pt x="361" y="180"/>
                    <a:pt x="361" y="178"/>
                  </a:cubicBezTo>
                  <a:cubicBezTo>
                    <a:pt x="362" y="175"/>
                    <a:pt x="362" y="171"/>
                    <a:pt x="362" y="168"/>
                  </a:cubicBezTo>
                  <a:cubicBezTo>
                    <a:pt x="362" y="165"/>
                    <a:pt x="362" y="163"/>
                    <a:pt x="363" y="160"/>
                  </a:cubicBezTo>
                  <a:cubicBezTo>
                    <a:pt x="363" y="156"/>
                    <a:pt x="362" y="152"/>
                    <a:pt x="362" y="149"/>
                  </a:cubicBezTo>
                  <a:cubicBezTo>
                    <a:pt x="362" y="149"/>
                    <a:pt x="362" y="149"/>
                    <a:pt x="362" y="149"/>
                  </a:cubicBezTo>
                  <a:cubicBezTo>
                    <a:pt x="362" y="148"/>
                    <a:pt x="362" y="148"/>
                    <a:pt x="362" y="147"/>
                  </a:cubicBezTo>
                  <a:cubicBezTo>
                    <a:pt x="362" y="147"/>
                    <a:pt x="362" y="147"/>
                    <a:pt x="362" y="146"/>
                  </a:cubicBezTo>
                  <a:cubicBezTo>
                    <a:pt x="362" y="145"/>
                    <a:pt x="363" y="143"/>
                    <a:pt x="364" y="141"/>
                  </a:cubicBezTo>
                  <a:cubicBezTo>
                    <a:pt x="364" y="141"/>
                    <a:pt x="364" y="140"/>
                    <a:pt x="364" y="140"/>
                  </a:cubicBezTo>
                  <a:cubicBezTo>
                    <a:pt x="366" y="134"/>
                    <a:pt x="368" y="126"/>
                    <a:pt x="368" y="119"/>
                  </a:cubicBezTo>
                  <a:cubicBezTo>
                    <a:pt x="369" y="116"/>
                    <a:pt x="369" y="114"/>
                    <a:pt x="369" y="111"/>
                  </a:cubicBezTo>
                  <a:cubicBezTo>
                    <a:pt x="369" y="108"/>
                    <a:pt x="369" y="104"/>
                    <a:pt x="368" y="101"/>
                  </a:cubicBezTo>
                  <a:cubicBezTo>
                    <a:pt x="368" y="100"/>
                    <a:pt x="368" y="99"/>
                    <a:pt x="368" y="99"/>
                  </a:cubicBezTo>
                  <a:cubicBezTo>
                    <a:pt x="368" y="98"/>
                    <a:pt x="368" y="97"/>
                    <a:pt x="367" y="96"/>
                  </a:cubicBezTo>
                  <a:cubicBezTo>
                    <a:pt x="366" y="91"/>
                    <a:pt x="364" y="87"/>
                    <a:pt x="361" y="84"/>
                  </a:cubicBezTo>
                  <a:cubicBezTo>
                    <a:pt x="360" y="84"/>
                    <a:pt x="359" y="83"/>
                    <a:pt x="359" y="83"/>
                  </a:cubicBezTo>
                  <a:cubicBezTo>
                    <a:pt x="358" y="83"/>
                    <a:pt x="357" y="82"/>
                    <a:pt x="356" y="82"/>
                  </a:cubicBezTo>
                  <a:cubicBezTo>
                    <a:pt x="356" y="82"/>
                    <a:pt x="356" y="81"/>
                    <a:pt x="356" y="80"/>
                  </a:cubicBezTo>
                  <a:cubicBezTo>
                    <a:pt x="356" y="73"/>
                    <a:pt x="356" y="66"/>
                    <a:pt x="355" y="61"/>
                  </a:cubicBezTo>
                  <a:cubicBezTo>
                    <a:pt x="355" y="59"/>
                    <a:pt x="354" y="57"/>
                    <a:pt x="354" y="56"/>
                  </a:cubicBezTo>
                  <a:cubicBezTo>
                    <a:pt x="353" y="53"/>
                    <a:pt x="353" y="51"/>
                    <a:pt x="352" y="49"/>
                  </a:cubicBezTo>
                  <a:cubicBezTo>
                    <a:pt x="352" y="49"/>
                    <a:pt x="351" y="48"/>
                    <a:pt x="351" y="48"/>
                  </a:cubicBezTo>
                  <a:cubicBezTo>
                    <a:pt x="350" y="45"/>
                    <a:pt x="348" y="43"/>
                    <a:pt x="346" y="43"/>
                  </a:cubicBezTo>
                  <a:cubicBezTo>
                    <a:pt x="346" y="42"/>
                    <a:pt x="345" y="42"/>
                    <a:pt x="345" y="42"/>
                  </a:cubicBezTo>
                  <a:cubicBezTo>
                    <a:pt x="346" y="40"/>
                    <a:pt x="346" y="38"/>
                    <a:pt x="346" y="35"/>
                  </a:cubicBezTo>
                  <a:cubicBezTo>
                    <a:pt x="346" y="34"/>
                    <a:pt x="346" y="32"/>
                    <a:pt x="346" y="30"/>
                  </a:cubicBezTo>
                  <a:cubicBezTo>
                    <a:pt x="346" y="29"/>
                    <a:pt x="346" y="28"/>
                    <a:pt x="345" y="27"/>
                  </a:cubicBezTo>
                  <a:cubicBezTo>
                    <a:pt x="345" y="25"/>
                    <a:pt x="344" y="24"/>
                    <a:pt x="344" y="22"/>
                  </a:cubicBezTo>
                  <a:cubicBezTo>
                    <a:pt x="344" y="22"/>
                    <a:pt x="343" y="22"/>
                    <a:pt x="343" y="22"/>
                  </a:cubicBezTo>
                  <a:cubicBezTo>
                    <a:pt x="343" y="21"/>
                    <a:pt x="343" y="21"/>
                    <a:pt x="343" y="20"/>
                  </a:cubicBezTo>
                  <a:cubicBezTo>
                    <a:pt x="340" y="16"/>
                    <a:pt x="337" y="13"/>
                    <a:pt x="334" y="13"/>
                  </a:cubicBezTo>
                  <a:cubicBezTo>
                    <a:pt x="334" y="13"/>
                    <a:pt x="334" y="13"/>
                    <a:pt x="334" y="13"/>
                  </a:cubicBezTo>
                  <a:cubicBezTo>
                    <a:pt x="333" y="11"/>
                    <a:pt x="333" y="10"/>
                    <a:pt x="332" y="8"/>
                  </a:cubicBezTo>
                  <a:cubicBezTo>
                    <a:pt x="332" y="8"/>
                    <a:pt x="332" y="7"/>
                    <a:pt x="331" y="7"/>
                  </a:cubicBezTo>
                  <a:cubicBezTo>
                    <a:pt x="330" y="5"/>
                    <a:pt x="329" y="4"/>
                    <a:pt x="327" y="2"/>
                  </a:cubicBezTo>
                  <a:cubicBezTo>
                    <a:pt x="326" y="1"/>
                    <a:pt x="325" y="1"/>
                    <a:pt x="323" y="0"/>
                  </a:cubicBezTo>
                  <a:cubicBezTo>
                    <a:pt x="322" y="0"/>
                    <a:pt x="321" y="0"/>
                    <a:pt x="321" y="1"/>
                  </a:cubicBezTo>
                  <a:cubicBezTo>
                    <a:pt x="321" y="1"/>
                    <a:pt x="320" y="1"/>
                    <a:pt x="320" y="2"/>
                  </a:cubicBezTo>
                  <a:cubicBezTo>
                    <a:pt x="319" y="4"/>
                    <a:pt x="318" y="6"/>
                    <a:pt x="318" y="8"/>
                  </a:cubicBezTo>
                  <a:cubicBezTo>
                    <a:pt x="317" y="8"/>
                    <a:pt x="317" y="9"/>
                    <a:pt x="317" y="9"/>
                  </a:cubicBezTo>
                  <a:cubicBezTo>
                    <a:pt x="317" y="10"/>
                    <a:pt x="317" y="10"/>
                    <a:pt x="317" y="11"/>
                  </a:cubicBezTo>
                  <a:cubicBezTo>
                    <a:pt x="317" y="11"/>
                    <a:pt x="317" y="12"/>
                    <a:pt x="317" y="12"/>
                  </a:cubicBezTo>
                  <a:cubicBezTo>
                    <a:pt x="316" y="12"/>
                    <a:pt x="316" y="12"/>
                    <a:pt x="316" y="13"/>
                  </a:cubicBezTo>
                  <a:cubicBezTo>
                    <a:pt x="316" y="13"/>
                    <a:pt x="316" y="14"/>
                    <a:pt x="316" y="15"/>
                  </a:cubicBezTo>
                  <a:cubicBezTo>
                    <a:pt x="316" y="16"/>
                    <a:pt x="316" y="17"/>
                    <a:pt x="316" y="18"/>
                  </a:cubicBezTo>
                  <a:cubicBezTo>
                    <a:pt x="316" y="19"/>
                    <a:pt x="316" y="19"/>
                    <a:pt x="316" y="20"/>
                  </a:cubicBezTo>
                  <a:cubicBezTo>
                    <a:pt x="315" y="22"/>
                    <a:pt x="315" y="23"/>
                    <a:pt x="315" y="24"/>
                  </a:cubicBezTo>
                  <a:cubicBezTo>
                    <a:pt x="315" y="25"/>
                    <a:pt x="315" y="26"/>
                    <a:pt x="315" y="27"/>
                  </a:cubicBezTo>
                  <a:cubicBezTo>
                    <a:pt x="315" y="28"/>
                    <a:pt x="314" y="29"/>
                    <a:pt x="314" y="30"/>
                  </a:cubicBezTo>
                  <a:cubicBezTo>
                    <a:pt x="314" y="31"/>
                    <a:pt x="314" y="31"/>
                    <a:pt x="314" y="32"/>
                  </a:cubicBezTo>
                  <a:cubicBezTo>
                    <a:pt x="314" y="34"/>
                    <a:pt x="313" y="35"/>
                    <a:pt x="313" y="37"/>
                  </a:cubicBezTo>
                  <a:cubicBezTo>
                    <a:pt x="312" y="41"/>
                    <a:pt x="311" y="45"/>
                    <a:pt x="310" y="49"/>
                  </a:cubicBezTo>
                  <a:cubicBezTo>
                    <a:pt x="310" y="50"/>
                    <a:pt x="310" y="50"/>
                    <a:pt x="310" y="51"/>
                  </a:cubicBezTo>
                  <a:cubicBezTo>
                    <a:pt x="310" y="52"/>
                    <a:pt x="310" y="52"/>
                    <a:pt x="310" y="53"/>
                  </a:cubicBezTo>
                  <a:cubicBezTo>
                    <a:pt x="309" y="54"/>
                    <a:pt x="309" y="55"/>
                    <a:pt x="309" y="56"/>
                  </a:cubicBezTo>
                  <a:cubicBezTo>
                    <a:pt x="308" y="60"/>
                    <a:pt x="307" y="64"/>
                    <a:pt x="306" y="68"/>
                  </a:cubicBezTo>
                  <a:cubicBezTo>
                    <a:pt x="304" y="78"/>
                    <a:pt x="302" y="87"/>
                    <a:pt x="299" y="95"/>
                  </a:cubicBezTo>
                  <a:cubicBezTo>
                    <a:pt x="298" y="97"/>
                    <a:pt x="297" y="99"/>
                    <a:pt x="297" y="101"/>
                  </a:cubicBezTo>
                  <a:cubicBezTo>
                    <a:pt x="296" y="102"/>
                    <a:pt x="296" y="103"/>
                    <a:pt x="296" y="104"/>
                  </a:cubicBezTo>
                  <a:cubicBezTo>
                    <a:pt x="295" y="105"/>
                    <a:pt x="294" y="107"/>
                    <a:pt x="294" y="109"/>
                  </a:cubicBezTo>
                  <a:cubicBezTo>
                    <a:pt x="293" y="110"/>
                    <a:pt x="293" y="110"/>
                    <a:pt x="293" y="111"/>
                  </a:cubicBezTo>
                  <a:cubicBezTo>
                    <a:pt x="292" y="112"/>
                    <a:pt x="292" y="114"/>
                    <a:pt x="291" y="115"/>
                  </a:cubicBezTo>
                  <a:cubicBezTo>
                    <a:pt x="290" y="117"/>
                    <a:pt x="289" y="119"/>
                    <a:pt x="288" y="120"/>
                  </a:cubicBezTo>
                  <a:cubicBezTo>
                    <a:pt x="288" y="121"/>
                    <a:pt x="288" y="121"/>
                    <a:pt x="288" y="121"/>
                  </a:cubicBezTo>
                  <a:cubicBezTo>
                    <a:pt x="288" y="122"/>
                    <a:pt x="287" y="122"/>
                    <a:pt x="287" y="123"/>
                  </a:cubicBezTo>
                  <a:cubicBezTo>
                    <a:pt x="286" y="124"/>
                    <a:pt x="285" y="126"/>
                    <a:pt x="285" y="127"/>
                  </a:cubicBezTo>
                  <a:cubicBezTo>
                    <a:pt x="284" y="128"/>
                    <a:pt x="284" y="129"/>
                    <a:pt x="283" y="130"/>
                  </a:cubicBezTo>
                  <a:cubicBezTo>
                    <a:pt x="283" y="130"/>
                    <a:pt x="283" y="130"/>
                    <a:pt x="282" y="131"/>
                  </a:cubicBezTo>
                  <a:cubicBezTo>
                    <a:pt x="281" y="133"/>
                    <a:pt x="280" y="134"/>
                    <a:pt x="279" y="136"/>
                  </a:cubicBezTo>
                  <a:cubicBezTo>
                    <a:pt x="279" y="136"/>
                    <a:pt x="279" y="137"/>
                    <a:pt x="279" y="137"/>
                  </a:cubicBezTo>
                  <a:cubicBezTo>
                    <a:pt x="278" y="137"/>
                    <a:pt x="278" y="138"/>
                    <a:pt x="278" y="138"/>
                  </a:cubicBezTo>
                  <a:cubicBezTo>
                    <a:pt x="278" y="139"/>
                    <a:pt x="277" y="139"/>
                    <a:pt x="277" y="140"/>
                  </a:cubicBezTo>
                  <a:cubicBezTo>
                    <a:pt x="277" y="140"/>
                    <a:pt x="276" y="141"/>
                    <a:pt x="276" y="141"/>
                  </a:cubicBezTo>
                  <a:cubicBezTo>
                    <a:pt x="275" y="143"/>
                    <a:pt x="274" y="144"/>
                    <a:pt x="273" y="145"/>
                  </a:cubicBezTo>
                  <a:cubicBezTo>
                    <a:pt x="272" y="146"/>
                    <a:pt x="272" y="147"/>
                    <a:pt x="271" y="148"/>
                  </a:cubicBezTo>
                  <a:cubicBezTo>
                    <a:pt x="270" y="149"/>
                    <a:pt x="270" y="150"/>
                    <a:pt x="270" y="150"/>
                  </a:cubicBezTo>
                  <a:cubicBezTo>
                    <a:pt x="269" y="151"/>
                    <a:pt x="269" y="151"/>
                    <a:pt x="269" y="152"/>
                  </a:cubicBezTo>
                  <a:cubicBezTo>
                    <a:pt x="268" y="152"/>
                    <a:pt x="268" y="152"/>
                    <a:pt x="268" y="152"/>
                  </a:cubicBezTo>
                  <a:cubicBezTo>
                    <a:pt x="267" y="153"/>
                    <a:pt x="267" y="154"/>
                    <a:pt x="266" y="155"/>
                  </a:cubicBezTo>
                  <a:cubicBezTo>
                    <a:pt x="266" y="155"/>
                    <a:pt x="265" y="156"/>
                    <a:pt x="265" y="156"/>
                  </a:cubicBezTo>
                  <a:cubicBezTo>
                    <a:pt x="264" y="158"/>
                    <a:pt x="263" y="159"/>
                    <a:pt x="261" y="161"/>
                  </a:cubicBezTo>
                  <a:cubicBezTo>
                    <a:pt x="261" y="161"/>
                    <a:pt x="261" y="162"/>
                    <a:pt x="260" y="162"/>
                  </a:cubicBezTo>
                  <a:cubicBezTo>
                    <a:pt x="260" y="163"/>
                    <a:pt x="259" y="164"/>
                    <a:pt x="259" y="164"/>
                  </a:cubicBezTo>
                  <a:cubicBezTo>
                    <a:pt x="259" y="164"/>
                    <a:pt x="259" y="164"/>
                    <a:pt x="259" y="165"/>
                  </a:cubicBezTo>
                  <a:cubicBezTo>
                    <a:pt x="258" y="166"/>
                    <a:pt x="257" y="167"/>
                    <a:pt x="256" y="168"/>
                  </a:cubicBezTo>
                  <a:cubicBezTo>
                    <a:pt x="255" y="169"/>
                    <a:pt x="255" y="169"/>
                    <a:pt x="254" y="170"/>
                  </a:cubicBezTo>
                  <a:cubicBezTo>
                    <a:pt x="254" y="170"/>
                    <a:pt x="254" y="171"/>
                    <a:pt x="254" y="171"/>
                  </a:cubicBezTo>
                  <a:cubicBezTo>
                    <a:pt x="253" y="172"/>
                    <a:pt x="252" y="173"/>
                    <a:pt x="252" y="174"/>
                  </a:cubicBezTo>
                  <a:cubicBezTo>
                    <a:pt x="251" y="175"/>
                    <a:pt x="250" y="177"/>
                    <a:pt x="249" y="178"/>
                  </a:cubicBezTo>
                  <a:cubicBezTo>
                    <a:pt x="248" y="179"/>
                    <a:pt x="248" y="180"/>
                    <a:pt x="247" y="181"/>
                  </a:cubicBezTo>
                  <a:cubicBezTo>
                    <a:pt x="247" y="182"/>
                    <a:pt x="247" y="182"/>
                    <a:pt x="246" y="183"/>
                  </a:cubicBezTo>
                  <a:cubicBezTo>
                    <a:pt x="246" y="183"/>
                    <a:pt x="246" y="183"/>
                    <a:pt x="246" y="183"/>
                  </a:cubicBezTo>
                  <a:cubicBezTo>
                    <a:pt x="245" y="184"/>
                    <a:pt x="245" y="185"/>
                    <a:pt x="245" y="186"/>
                  </a:cubicBezTo>
                  <a:cubicBezTo>
                    <a:pt x="244" y="187"/>
                    <a:pt x="244" y="187"/>
                    <a:pt x="244" y="188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3" y="189"/>
                    <a:pt x="243" y="189"/>
                    <a:pt x="243" y="190"/>
                  </a:cubicBezTo>
                  <a:cubicBezTo>
                    <a:pt x="243" y="190"/>
                    <a:pt x="242" y="191"/>
                    <a:pt x="242" y="191"/>
                  </a:cubicBezTo>
                  <a:cubicBezTo>
                    <a:pt x="242" y="192"/>
                    <a:pt x="242" y="192"/>
                    <a:pt x="242" y="193"/>
                  </a:cubicBezTo>
                  <a:cubicBezTo>
                    <a:pt x="241" y="194"/>
                    <a:pt x="241" y="195"/>
                    <a:pt x="240" y="196"/>
                  </a:cubicBezTo>
                  <a:cubicBezTo>
                    <a:pt x="240" y="196"/>
                    <a:pt x="240" y="197"/>
                    <a:pt x="240" y="197"/>
                  </a:cubicBezTo>
                  <a:cubicBezTo>
                    <a:pt x="240" y="198"/>
                    <a:pt x="240" y="198"/>
                    <a:pt x="240" y="198"/>
                  </a:cubicBezTo>
                  <a:cubicBezTo>
                    <a:pt x="239" y="200"/>
                    <a:pt x="239" y="201"/>
                    <a:pt x="238" y="202"/>
                  </a:cubicBezTo>
                  <a:cubicBezTo>
                    <a:pt x="238" y="203"/>
                    <a:pt x="238" y="204"/>
                    <a:pt x="237" y="204"/>
                  </a:cubicBezTo>
                  <a:cubicBezTo>
                    <a:pt x="237" y="207"/>
                    <a:pt x="236" y="209"/>
                    <a:pt x="235" y="211"/>
                  </a:cubicBezTo>
                  <a:cubicBezTo>
                    <a:pt x="235" y="212"/>
                    <a:pt x="235" y="213"/>
                    <a:pt x="234" y="214"/>
                  </a:cubicBezTo>
                  <a:cubicBezTo>
                    <a:pt x="234" y="216"/>
                    <a:pt x="233" y="218"/>
                    <a:pt x="233" y="220"/>
                  </a:cubicBezTo>
                  <a:cubicBezTo>
                    <a:pt x="233" y="220"/>
                    <a:pt x="232" y="221"/>
                    <a:pt x="232" y="221"/>
                  </a:cubicBezTo>
                  <a:cubicBezTo>
                    <a:pt x="232" y="222"/>
                    <a:pt x="232" y="223"/>
                    <a:pt x="231" y="224"/>
                  </a:cubicBezTo>
                  <a:cubicBezTo>
                    <a:pt x="231" y="225"/>
                    <a:pt x="231" y="226"/>
                    <a:pt x="231" y="227"/>
                  </a:cubicBezTo>
                  <a:cubicBezTo>
                    <a:pt x="230" y="230"/>
                    <a:pt x="229" y="232"/>
                    <a:pt x="228" y="235"/>
                  </a:cubicBezTo>
                  <a:cubicBezTo>
                    <a:pt x="228" y="236"/>
                    <a:pt x="227" y="238"/>
                    <a:pt x="227" y="239"/>
                  </a:cubicBezTo>
                  <a:cubicBezTo>
                    <a:pt x="226" y="240"/>
                    <a:pt x="226" y="242"/>
                    <a:pt x="226" y="243"/>
                  </a:cubicBezTo>
                  <a:cubicBezTo>
                    <a:pt x="225" y="244"/>
                    <a:pt x="225" y="246"/>
                    <a:pt x="224" y="247"/>
                  </a:cubicBezTo>
                  <a:cubicBezTo>
                    <a:pt x="224" y="247"/>
                    <a:pt x="224" y="248"/>
                    <a:pt x="224" y="248"/>
                  </a:cubicBezTo>
                  <a:cubicBezTo>
                    <a:pt x="223" y="250"/>
                    <a:pt x="223" y="253"/>
                    <a:pt x="222" y="255"/>
                  </a:cubicBezTo>
                  <a:cubicBezTo>
                    <a:pt x="222" y="255"/>
                    <a:pt x="221" y="256"/>
                    <a:pt x="221" y="256"/>
                  </a:cubicBezTo>
                  <a:cubicBezTo>
                    <a:pt x="221" y="256"/>
                    <a:pt x="221" y="256"/>
                    <a:pt x="221" y="256"/>
                  </a:cubicBezTo>
                  <a:cubicBezTo>
                    <a:pt x="221" y="257"/>
                    <a:pt x="221" y="258"/>
                    <a:pt x="221" y="258"/>
                  </a:cubicBezTo>
                  <a:cubicBezTo>
                    <a:pt x="220" y="260"/>
                    <a:pt x="219" y="262"/>
                    <a:pt x="218" y="264"/>
                  </a:cubicBezTo>
                  <a:cubicBezTo>
                    <a:pt x="218" y="264"/>
                    <a:pt x="218" y="265"/>
                    <a:pt x="218" y="265"/>
                  </a:cubicBezTo>
                  <a:cubicBezTo>
                    <a:pt x="218" y="266"/>
                    <a:pt x="217" y="266"/>
                    <a:pt x="217" y="267"/>
                  </a:cubicBezTo>
                  <a:cubicBezTo>
                    <a:pt x="217" y="267"/>
                    <a:pt x="217" y="268"/>
                    <a:pt x="216" y="269"/>
                  </a:cubicBezTo>
                  <a:cubicBezTo>
                    <a:pt x="215" y="271"/>
                    <a:pt x="214" y="273"/>
                    <a:pt x="213" y="276"/>
                  </a:cubicBezTo>
                  <a:cubicBezTo>
                    <a:pt x="213" y="277"/>
                    <a:pt x="212" y="277"/>
                    <a:pt x="212" y="278"/>
                  </a:cubicBezTo>
                  <a:cubicBezTo>
                    <a:pt x="211" y="279"/>
                    <a:pt x="211" y="280"/>
                    <a:pt x="211" y="280"/>
                  </a:cubicBezTo>
                  <a:cubicBezTo>
                    <a:pt x="210" y="282"/>
                    <a:pt x="209" y="284"/>
                    <a:pt x="207" y="286"/>
                  </a:cubicBezTo>
                  <a:cubicBezTo>
                    <a:pt x="207" y="287"/>
                    <a:pt x="207" y="288"/>
                    <a:pt x="206" y="288"/>
                  </a:cubicBezTo>
                  <a:cubicBezTo>
                    <a:pt x="205" y="290"/>
                    <a:pt x="204" y="292"/>
                    <a:pt x="203" y="294"/>
                  </a:cubicBezTo>
                  <a:cubicBezTo>
                    <a:pt x="202" y="295"/>
                    <a:pt x="201" y="296"/>
                    <a:pt x="200" y="297"/>
                  </a:cubicBezTo>
                  <a:cubicBezTo>
                    <a:pt x="200" y="298"/>
                    <a:pt x="199" y="299"/>
                    <a:pt x="199" y="300"/>
                  </a:cubicBezTo>
                  <a:cubicBezTo>
                    <a:pt x="198" y="300"/>
                    <a:pt x="198" y="301"/>
                    <a:pt x="197" y="301"/>
                  </a:cubicBezTo>
                  <a:cubicBezTo>
                    <a:pt x="197" y="302"/>
                    <a:pt x="196" y="302"/>
                    <a:pt x="196" y="303"/>
                  </a:cubicBezTo>
                  <a:cubicBezTo>
                    <a:pt x="196" y="304"/>
                    <a:pt x="195" y="304"/>
                    <a:pt x="195" y="305"/>
                  </a:cubicBezTo>
                  <a:cubicBezTo>
                    <a:pt x="194" y="306"/>
                    <a:pt x="192" y="308"/>
                    <a:pt x="191" y="309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0" y="310"/>
                    <a:pt x="190" y="311"/>
                    <a:pt x="189" y="311"/>
                  </a:cubicBezTo>
                  <a:cubicBezTo>
                    <a:pt x="189" y="311"/>
                    <a:pt x="189" y="311"/>
                    <a:pt x="189" y="311"/>
                  </a:cubicBezTo>
                  <a:cubicBezTo>
                    <a:pt x="188" y="311"/>
                    <a:pt x="188" y="311"/>
                    <a:pt x="187" y="311"/>
                  </a:cubicBezTo>
                  <a:cubicBezTo>
                    <a:pt x="187" y="311"/>
                    <a:pt x="187" y="310"/>
                    <a:pt x="186" y="310"/>
                  </a:cubicBezTo>
                  <a:cubicBezTo>
                    <a:pt x="186" y="310"/>
                    <a:pt x="185" y="310"/>
                    <a:pt x="184" y="310"/>
                  </a:cubicBezTo>
                  <a:cubicBezTo>
                    <a:pt x="183" y="309"/>
                    <a:pt x="181" y="309"/>
                    <a:pt x="179" y="308"/>
                  </a:cubicBezTo>
                  <a:cubicBezTo>
                    <a:pt x="178" y="308"/>
                    <a:pt x="177" y="308"/>
                    <a:pt x="177" y="308"/>
                  </a:cubicBezTo>
                  <a:cubicBezTo>
                    <a:pt x="177" y="308"/>
                    <a:pt x="176" y="308"/>
                    <a:pt x="176" y="307"/>
                  </a:cubicBezTo>
                  <a:cubicBezTo>
                    <a:pt x="175" y="307"/>
                    <a:pt x="174" y="307"/>
                    <a:pt x="173" y="307"/>
                  </a:cubicBezTo>
                  <a:cubicBezTo>
                    <a:pt x="172" y="307"/>
                    <a:pt x="171" y="307"/>
                    <a:pt x="170" y="306"/>
                  </a:cubicBezTo>
                  <a:cubicBezTo>
                    <a:pt x="169" y="306"/>
                    <a:pt x="169" y="306"/>
                    <a:pt x="168" y="306"/>
                  </a:cubicBezTo>
                  <a:cubicBezTo>
                    <a:pt x="168" y="306"/>
                    <a:pt x="168" y="306"/>
                    <a:pt x="168" y="306"/>
                  </a:cubicBezTo>
                  <a:cubicBezTo>
                    <a:pt x="167" y="306"/>
                    <a:pt x="167" y="306"/>
                    <a:pt x="166" y="306"/>
                  </a:cubicBezTo>
                  <a:cubicBezTo>
                    <a:pt x="166" y="306"/>
                    <a:pt x="166" y="306"/>
                    <a:pt x="165" y="306"/>
                  </a:cubicBezTo>
                  <a:cubicBezTo>
                    <a:pt x="165" y="306"/>
                    <a:pt x="165" y="306"/>
                    <a:pt x="164" y="306"/>
                  </a:cubicBezTo>
                  <a:cubicBezTo>
                    <a:pt x="164" y="306"/>
                    <a:pt x="164" y="306"/>
                    <a:pt x="164" y="306"/>
                  </a:cubicBezTo>
                  <a:cubicBezTo>
                    <a:pt x="163" y="306"/>
                    <a:pt x="162" y="306"/>
                    <a:pt x="161" y="307"/>
                  </a:cubicBezTo>
                  <a:cubicBezTo>
                    <a:pt x="161" y="307"/>
                    <a:pt x="161" y="307"/>
                    <a:pt x="160" y="307"/>
                  </a:cubicBezTo>
                  <a:cubicBezTo>
                    <a:pt x="159" y="307"/>
                    <a:pt x="157" y="307"/>
                    <a:pt x="156" y="308"/>
                  </a:cubicBezTo>
                  <a:cubicBezTo>
                    <a:pt x="155" y="308"/>
                    <a:pt x="154" y="308"/>
                    <a:pt x="153" y="309"/>
                  </a:cubicBezTo>
                  <a:cubicBezTo>
                    <a:pt x="153" y="309"/>
                    <a:pt x="153" y="309"/>
                    <a:pt x="153" y="309"/>
                  </a:cubicBezTo>
                  <a:cubicBezTo>
                    <a:pt x="150" y="310"/>
                    <a:pt x="148" y="311"/>
                    <a:pt x="145" y="313"/>
                  </a:cubicBezTo>
                  <a:cubicBezTo>
                    <a:pt x="143" y="315"/>
                    <a:pt x="141" y="317"/>
                    <a:pt x="139" y="320"/>
                  </a:cubicBezTo>
                  <a:cubicBezTo>
                    <a:pt x="139" y="321"/>
                    <a:pt x="138" y="321"/>
                    <a:pt x="138" y="322"/>
                  </a:cubicBezTo>
                  <a:cubicBezTo>
                    <a:pt x="137" y="324"/>
                    <a:pt x="136" y="326"/>
                    <a:pt x="135" y="328"/>
                  </a:cubicBezTo>
                  <a:cubicBezTo>
                    <a:pt x="135" y="328"/>
                    <a:pt x="135" y="328"/>
                    <a:pt x="135" y="328"/>
                  </a:cubicBezTo>
                  <a:cubicBezTo>
                    <a:pt x="135" y="328"/>
                    <a:pt x="135" y="328"/>
                    <a:pt x="135" y="328"/>
                  </a:cubicBezTo>
                  <a:cubicBezTo>
                    <a:pt x="134" y="332"/>
                    <a:pt x="133" y="336"/>
                    <a:pt x="133" y="340"/>
                  </a:cubicBezTo>
                  <a:cubicBezTo>
                    <a:pt x="133" y="340"/>
                    <a:pt x="133" y="340"/>
                    <a:pt x="133" y="340"/>
                  </a:cubicBezTo>
                  <a:cubicBezTo>
                    <a:pt x="132" y="341"/>
                    <a:pt x="130" y="343"/>
                    <a:pt x="129" y="344"/>
                  </a:cubicBezTo>
                  <a:cubicBezTo>
                    <a:pt x="129" y="344"/>
                    <a:pt x="129" y="345"/>
                    <a:pt x="129" y="345"/>
                  </a:cubicBezTo>
                  <a:cubicBezTo>
                    <a:pt x="128" y="347"/>
                    <a:pt x="127" y="348"/>
                    <a:pt x="126" y="350"/>
                  </a:cubicBezTo>
                  <a:cubicBezTo>
                    <a:pt x="126" y="352"/>
                    <a:pt x="125" y="353"/>
                    <a:pt x="125" y="355"/>
                  </a:cubicBezTo>
                  <a:cubicBezTo>
                    <a:pt x="125" y="356"/>
                    <a:pt x="127" y="357"/>
                    <a:pt x="128" y="357"/>
                  </a:cubicBezTo>
                  <a:cubicBezTo>
                    <a:pt x="131" y="355"/>
                    <a:pt x="133" y="354"/>
                    <a:pt x="136" y="353"/>
                  </a:cubicBezTo>
                  <a:cubicBezTo>
                    <a:pt x="139" y="352"/>
                    <a:pt x="142" y="351"/>
                    <a:pt x="145" y="351"/>
                  </a:cubicBezTo>
                  <a:cubicBezTo>
                    <a:pt x="145" y="351"/>
                    <a:pt x="146" y="351"/>
                    <a:pt x="146" y="352"/>
                  </a:cubicBezTo>
                  <a:cubicBezTo>
                    <a:pt x="146" y="352"/>
                    <a:pt x="147" y="353"/>
                    <a:pt x="147" y="354"/>
                  </a:cubicBezTo>
                  <a:cubicBezTo>
                    <a:pt x="148" y="354"/>
                    <a:pt x="148" y="354"/>
                    <a:pt x="148" y="355"/>
                  </a:cubicBezTo>
                  <a:cubicBezTo>
                    <a:pt x="150" y="356"/>
                    <a:pt x="151" y="358"/>
                    <a:pt x="153" y="359"/>
                  </a:cubicBezTo>
                  <a:cubicBezTo>
                    <a:pt x="153" y="360"/>
                    <a:pt x="154" y="360"/>
                    <a:pt x="154" y="360"/>
                  </a:cubicBezTo>
                  <a:cubicBezTo>
                    <a:pt x="155" y="361"/>
                    <a:pt x="156" y="362"/>
                    <a:pt x="157" y="363"/>
                  </a:cubicBezTo>
                  <a:cubicBezTo>
                    <a:pt x="159" y="364"/>
                    <a:pt x="161" y="366"/>
                    <a:pt x="163" y="367"/>
                  </a:cubicBezTo>
                  <a:cubicBezTo>
                    <a:pt x="162" y="369"/>
                    <a:pt x="161" y="370"/>
                    <a:pt x="161" y="372"/>
                  </a:cubicBezTo>
                  <a:cubicBezTo>
                    <a:pt x="160" y="372"/>
                    <a:pt x="160" y="373"/>
                    <a:pt x="160" y="373"/>
                  </a:cubicBezTo>
                  <a:cubicBezTo>
                    <a:pt x="160" y="374"/>
                    <a:pt x="159" y="374"/>
                    <a:pt x="159" y="375"/>
                  </a:cubicBezTo>
                  <a:cubicBezTo>
                    <a:pt x="159" y="376"/>
                    <a:pt x="158" y="377"/>
                    <a:pt x="158" y="377"/>
                  </a:cubicBezTo>
                  <a:cubicBezTo>
                    <a:pt x="157" y="379"/>
                    <a:pt x="157" y="380"/>
                    <a:pt x="156" y="381"/>
                  </a:cubicBezTo>
                  <a:cubicBezTo>
                    <a:pt x="155" y="383"/>
                    <a:pt x="154" y="385"/>
                    <a:pt x="153" y="387"/>
                  </a:cubicBezTo>
                  <a:cubicBezTo>
                    <a:pt x="152" y="388"/>
                    <a:pt x="152" y="389"/>
                    <a:pt x="151" y="390"/>
                  </a:cubicBezTo>
                  <a:cubicBezTo>
                    <a:pt x="149" y="393"/>
                    <a:pt x="147" y="396"/>
                    <a:pt x="145" y="400"/>
                  </a:cubicBezTo>
                  <a:cubicBezTo>
                    <a:pt x="144" y="402"/>
                    <a:pt x="143" y="404"/>
                    <a:pt x="141" y="407"/>
                  </a:cubicBezTo>
                  <a:cubicBezTo>
                    <a:pt x="140" y="408"/>
                    <a:pt x="139" y="410"/>
                    <a:pt x="138" y="412"/>
                  </a:cubicBezTo>
                  <a:cubicBezTo>
                    <a:pt x="136" y="415"/>
                    <a:pt x="134" y="418"/>
                    <a:pt x="132" y="421"/>
                  </a:cubicBezTo>
                  <a:cubicBezTo>
                    <a:pt x="132" y="422"/>
                    <a:pt x="132" y="422"/>
                    <a:pt x="131" y="423"/>
                  </a:cubicBezTo>
                  <a:cubicBezTo>
                    <a:pt x="131" y="424"/>
                    <a:pt x="130" y="424"/>
                    <a:pt x="130" y="425"/>
                  </a:cubicBezTo>
                  <a:cubicBezTo>
                    <a:pt x="129" y="427"/>
                    <a:pt x="128" y="428"/>
                    <a:pt x="127" y="430"/>
                  </a:cubicBezTo>
                  <a:cubicBezTo>
                    <a:pt x="127" y="430"/>
                    <a:pt x="126" y="431"/>
                    <a:pt x="126" y="431"/>
                  </a:cubicBezTo>
                  <a:cubicBezTo>
                    <a:pt x="125" y="433"/>
                    <a:pt x="124" y="435"/>
                    <a:pt x="122" y="438"/>
                  </a:cubicBezTo>
                  <a:cubicBezTo>
                    <a:pt x="122" y="439"/>
                    <a:pt x="121" y="440"/>
                    <a:pt x="120" y="441"/>
                  </a:cubicBezTo>
                  <a:cubicBezTo>
                    <a:pt x="120" y="442"/>
                    <a:pt x="119" y="442"/>
                    <a:pt x="119" y="443"/>
                  </a:cubicBezTo>
                  <a:cubicBezTo>
                    <a:pt x="117" y="446"/>
                    <a:pt x="116" y="449"/>
                    <a:pt x="114" y="451"/>
                  </a:cubicBezTo>
                  <a:cubicBezTo>
                    <a:pt x="114" y="452"/>
                    <a:pt x="113" y="453"/>
                    <a:pt x="113" y="453"/>
                  </a:cubicBezTo>
                  <a:cubicBezTo>
                    <a:pt x="112" y="455"/>
                    <a:pt x="110" y="458"/>
                    <a:pt x="109" y="460"/>
                  </a:cubicBezTo>
                  <a:cubicBezTo>
                    <a:pt x="109" y="461"/>
                    <a:pt x="108" y="461"/>
                    <a:pt x="108" y="462"/>
                  </a:cubicBezTo>
                  <a:cubicBezTo>
                    <a:pt x="108" y="462"/>
                    <a:pt x="108" y="462"/>
                    <a:pt x="108" y="462"/>
                  </a:cubicBezTo>
                  <a:cubicBezTo>
                    <a:pt x="108" y="462"/>
                    <a:pt x="108" y="462"/>
                    <a:pt x="108" y="462"/>
                  </a:cubicBezTo>
                  <a:cubicBezTo>
                    <a:pt x="107" y="463"/>
                    <a:pt x="107" y="464"/>
                    <a:pt x="106" y="465"/>
                  </a:cubicBezTo>
                  <a:cubicBezTo>
                    <a:pt x="106" y="465"/>
                    <a:pt x="106" y="466"/>
                    <a:pt x="105" y="466"/>
                  </a:cubicBezTo>
                  <a:cubicBezTo>
                    <a:pt x="105" y="467"/>
                    <a:pt x="104" y="468"/>
                    <a:pt x="104" y="469"/>
                  </a:cubicBezTo>
                  <a:cubicBezTo>
                    <a:pt x="104" y="469"/>
                    <a:pt x="104" y="469"/>
                    <a:pt x="103" y="470"/>
                  </a:cubicBezTo>
                  <a:cubicBezTo>
                    <a:pt x="103" y="470"/>
                    <a:pt x="103" y="470"/>
                    <a:pt x="103" y="470"/>
                  </a:cubicBezTo>
                  <a:cubicBezTo>
                    <a:pt x="102" y="472"/>
                    <a:pt x="101" y="475"/>
                    <a:pt x="99" y="477"/>
                  </a:cubicBezTo>
                  <a:cubicBezTo>
                    <a:pt x="99" y="478"/>
                    <a:pt x="98" y="480"/>
                    <a:pt x="97" y="481"/>
                  </a:cubicBezTo>
                  <a:cubicBezTo>
                    <a:pt x="94" y="486"/>
                    <a:pt x="92" y="491"/>
                    <a:pt x="89" y="496"/>
                  </a:cubicBezTo>
                  <a:cubicBezTo>
                    <a:pt x="89" y="498"/>
                    <a:pt x="88" y="499"/>
                    <a:pt x="87" y="501"/>
                  </a:cubicBezTo>
                  <a:cubicBezTo>
                    <a:pt x="86" y="502"/>
                    <a:pt x="86" y="503"/>
                    <a:pt x="85" y="504"/>
                  </a:cubicBezTo>
                  <a:cubicBezTo>
                    <a:pt x="85" y="505"/>
                    <a:pt x="84" y="506"/>
                    <a:pt x="83" y="508"/>
                  </a:cubicBezTo>
                  <a:cubicBezTo>
                    <a:pt x="83" y="508"/>
                    <a:pt x="83" y="508"/>
                    <a:pt x="83" y="509"/>
                  </a:cubicBezTo>
                  <a:cubicBezTo>
                    <a:pt x="82" y="509"/>
                    <a:pt x="82" y="510"/>
                    <a:pt x="82" y="511"/>
                  </a:cubicBezTo>
                  <a:cubicBezTo>
                    <a:pt x="81" y="512"/>
                    <a:pt x="81" y="512"/>
                    <a:pt x="81" y="513"/>
                  </a:cubicBezTo>
                  <a:cubicBezTo>
                    <a:pt x="80" y="514"/>
                    <a:pt x="80" y="515"/>
                    <a:pt x="79" y="515"/>
                  </a:cubicBezTo>
                  <a:cubicBezTo>
                    <a:pt x="79" y="516"/>
                    <a:pt x="78" y="517"/>
                    <a:pt x="78" y="519"/>
                  </a:cubicBezTo>
                  <a:cubicBezTo>
                    <a:pt x="77" y="520"/>
                    <a:pt x="76" y="521"/>
                    <a:pt x="75" y="523"/>
                  </a:cubicBezTo>
                  <a:cubicBezTo>
                    <a:pt x="75" y="524"/>
                    <a:pt x="74" y="525"/>
                    <a:pt x="73" y="526"/>
                  </a:cubicBezTo>
                  <a:cubicBezTo>
                    <a:pt x="73" y="527"/>
                    <a:pt x="73" y="528"/>
                    <a:pt x="72" y="528"/>
                  </a:cubicBezTo>
                  <a:cubicBezTo>
                    <a:pt x="71" y="530"/>
                    <a:pt x="70" y="532"/>
                    <a:pt x="69" y="534"/>
                  </a:cubicBezTo>
                  <a:cubicBezTo>
                    <a:pt x="68" y="535"/>
                    <a:pt x="67" y="537"/>
                    <a:pt x="66" y="538"/>
                  </a:cubicBezTo>
                  <a:cubicBezTo>
                    <a:pt x="64" y="542"/>
                    <a:pt x="61" y="546"/>
                    <a:pt x="59" y="550"/>
                  </a:cubicBezTo>
                  <a:cubicBezTo>
                    <a:pt x="56" y="554"/>
                    <a:pt x="53" y="558"/>
                    <a:pt x="50" y="561"/>
                  </a:cubicBezTo>
                  <a:cubicBezTo>
                    <a:pt x="49" y="562"/>
                    <a:pt x="48" y="564"/>
                    <a:pt x="47" y="565"/>
                  </a:cubicBezTo>
                  <a:cubicBezTo>
                    <a:pt x="46" y="566"/>
                    <a:pt x="44" y="568"/>
                    <a:pt x="43" y="569"/>
                  </a:cubicBezTo>
                  <a:cubicBezTo>
                    <a:pt x="42" y="570"/>
                    <a:pt x="41" y="571"/>
                    <a:pt x="40" y="572"/>
                  </a:cubicBezTo>
                  <a:cubicBezTo>
                    <a:pt x="40" y="572"/>
                    <a:pt x="40" y="572"/>
                    <a:pt x="40" y="572"/>
                  </a:cubicBezTo>
                  <a:cubicBezTo>
                    <a:pt x="39" y="573"/>
                    <a:pt x="39" y="573"/>
                    <a:pt x="38" y="574"/>
                  </a:cubicBezTo>
                  <a:cubicBezTo>
                    <a:pt x="37" y="575"/>
                    <a:pt x="36" y="576"/>
                    <a:pt x="35" y="577"/>
                  </a:cubicBezTo>
                  <a:cubicBezTo>
                    <a:pt x="34" y="578"/>
                    <a:pt x="33" y="579"/>
                    <a:pt x="32" y="580"/>
                  </a:cubicBezTo>
                  <a:cubicBezTo>
                    <a:pt x="31" y="580"/>
                    <a:pt x="30" y="581"/>
                    <a:pt x="30" y="581"/>
                  </a:cubicBezTo>
                  <a:cubicBezTo>
                    <a:pt x="27" y="584"/>
                    <a:pt x="24" y="586"/>
                    <a:pt x="21" y="588"/>
                  </a:cubicBezTo>
                  <a:cubicBezTo>
                    <a:pt x="20" y="589"/>
                    <a:pt x="19" y="589"/>
                    <a:pt x="18" y="590"/>
                  </a:cubicBezTo>
                  <a:cubicBezTo>
                    <a:pt x="15" y="592"/>
                    <a:pt x="13" y="593"/>
                    <a:pt x="10" y="595"/>
                  </a:cubicBezTo>
                  <a:cubicBezTo>
                    <a:pt x="10" y="595"/>
                    <a:pt x="10" y="595"/>
                    <a:pt x="10" y="595"/>
                  </a:cubicBezTo>
                  <a:cubicBezTo>
                    <a:pt x="7" y="597"/>
                    <a:pt x="4" y="598"/>
                    <a:pt x="1" y="599"/>
                  </a:cubicBezTo>
                  <a:cubicBezTo>
                    <a:pt x="1" y="600"/>
                    <a:pt x="1" y="600"/>
                    <a:pt x="1" y="600"/>
                  </a:cubicBezTo>
                  <a:cubicBezTo>
                    <a:pt x="0" y="601"/>
                    <a:pt x="0" y="602"/>
                    <a:pt x="2" y="603"/>
                  </a:cubicBezTo>
                  <a:cubicBezTo>
                    <a:pt x="2" y="603"/>
                    <a:pt x="2" y="603"/>
                    <a:pt x="2" y="603"/>
                  </a:cubicBezTo>
                  <a:cubicBezTo>
                    <a:pt x="3" y="603"/>
                    <a:pt x="4" y="603"/>
                    <a:pt x="5" y="603"/>
                  </a:cubicBezTo>
                  <a:cubicBezTo>
                    <a:pt x="10" y="603"/>
                    <a:pt x="15" y="603"/>
                    <a:pt x="19" y="603"/>
                  </a:cubicBezTo>
                  <a:cubicBezTo>
                    <a:pt x="26" y="602"/>
                    <a:pt x="32" y="600"/>
                    <a:pt x="38" y="598"/>
                  </a:cubicBezTo>
                  <a:cubicBezTo>
                    <a:pt x="39" y="598"/>
                    <a:pt x="41" y="598"/>
                    <a:pt x="42" y="597"/>
                  </a:cubicBezTo>
                  <a:cubicBezTo>
                    <a:pt x="43" y="597"/>
                    <a:pt x="44" y="596"/>
                    <a:pt x="45" y="596"/>
                  </a:cubicBezTo>
                  <a:cubicBezTo>
                    <a:pt x="46" y="596"/>
                    <a:pt x="46" y="595"/>
                    <a:pt x="46" y="595"/>
                  </a:cubicBezTo>
                  <a:cubicBezTo>
                    <a:pt x="49" y="594"/>
                    <a:pt x="52" y="592"/>
                    <a:pt x="55" y="591"/>
                  </a:cubicBezTo>
                  <a:cubicBezTo>
                    <a:pt x="56" y="591"/>
                    <a:pt x="57" y="591"/>
                    <a:pt x="58" y="591"/>
                  </a:cubicBezTo>
                  <a:cubicBezTo>
                    <a:pt x="60" y="590"/>
                    <a:pt x="63" y="590"/>
                    <a:pt x="65" y="588"/>
                  </a:cubicBezTo>
                  <a:cubicBezTo>
                    <a:pt x="68" y="588"/>
                    <a:pt x="70" y="586"/>
                    <a:pt x="73" y="585"/>
                  </a:cubicBezTo>
                  <a:close/>
                </a:path>
              </a:pathLst>
            </a:custGeom>
            <a:gradFill>
              <a:gsLst>
                <a:gs pos="0">
                  <a:srgbClr val="C8242B"/>
                </a:gs>
                <a:gs pos="79000">
                  <a:srgbClr val="F8CA98"/>
                </a:gs>
              </a:gsLst>
              <a:lin ang="16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汉仪君黑-45简" panose="020B0604020202020204" charset="-122"/>
              </a:endParaRPr>
            </a:p>
          </p:txBody>
        </p:sp>
        <p:sp>
          <p:nvSpPr>
            <p:cNvPr id="52" name="Freeform 9"/>
            <p:cNvSpPr/>
            <p:nvPr/>
          </p:nvSpPr>
          <p:spPr bwMode="auto">
            <a:xfrm rot="5400000" flipV="1">
              <a:off x="3325" y="591"/>
              <a:ext cx="718" cy="1139"/>
            </a:xfrm>
            <a:custGeom>
              <a:avLst/>
              <a:gdLst>
                <a:gd name="T0" fmla="*/ 324 w 331"/>
                <a:gd name="T1" fmla="*/ 430 h 525"/>
                <a:gd name="T2" fmla="*/ 330 w 331"/>
                <a:gd name="T3" fmla="*/ 415 h 525"/>
                <a:gd name="T4" fmla="*/ 328 w 331"/>
                <a:gd name="T5" fmla="*/ 389 h 525"/>
                <a:gd name="T6" fmla="*/ 326 w 331"/>
                <a:gd name="T7" fmla="*/ 373 h 525"/>
                <a:gd name="T8" fmla="*/ 314 w 331"/>
                <a:gd name="T9" fmla="*/ 339 h 525"/>
                <a:gd name="T10" fmla="*/ 309 w 331"/>
                <a:gd name="T11" fmla="*/ 326 h 525"/>
                <a:gd name="T12" fmla="*/ 281 w 331"/>
                <a:gd name="T13" fmla="*/ 315 h 525"/>
                <a:gd name="T14" fmla="*/ 255 w 331"/>
                <a:gd name="T15" fmla="*/ 285 h 525"/>
                <a:gd name="T16" fmla="*/ 242 w 331"/>
                <a:gd name="T17" fmla="*/ 254 h 525"/>
                <a:gd name="T18" fmla="*/ 230 w 331"/>
                <a:gd name="T19" fmla="*/ 234 h 525"/>
                <a:gd name="T20" fmla="*/ 219 w 331"/>
                <a:gd name="T21" fmla="*/ 216 h 525"/>
                <a:gd name="T22" fmla="*/ 204 w 331"/>
                <a:gd name="T23" fmla="*/ 204 h 525"/>
                <a:gd name="T24" fmla="*/ 197 w 331"/>
                <a:gd name="T25" fmla="*/ 190 h 525"/>
                <a:gd name="T26" fmla="*/ 179 w 331"/>
                <a:gd name="T27" fmla="*/ 162 h 525"/>
                <a:gd name="T28" fmla="*/ 165 w 331"/>
                <a:gd name="T29" fmla="*/ 143 h 525"/>
                <a:gd name="T30" fmla="*/ 156 w 331"/>
                <a:gd name="T31" fmla="*/ 127 h 525"/>
                <a:gd name="T32" fmla="*/ 151 w 331"/>
                <a:gd name="T33" fmla="*/ 127 h 525"/>
                <a:gd name="T34" fmla="*/ 135 w 331"/>
                <a:gd name="T35" fmla="*/ 99 h 525"/>
                <a:gd name="T36" fmla="*/ 122 w 331"/>
                <a:gd name="T37" fmla="*/ 73 h 525"/>
                <a:gd name="T38" fmla="*/ 109 w 331"/>
                <a:gd name="T39" fmla="*/ 44 h 525"/>
                <a:gd name="T40" fmla="*/ 99 w 331"/>
                <a:gd name="T41" fmla="*/ 51 h 525"/>
                <a:gd name="T42" fmla="*/ 90 w 331"/>
                <a:gd name="T43" fmla="*/ 24 h 525"/>
                <a:gd name="T44" fmla="*/ 79 w 331"/>
                <a:gd name="T45" fmla="*/ 14 h 525"/>
                <a:gd name="T46" fmla="*/ 62 w 331"/>
                <a:gd name="T47" fmla="*/ 31 h 525"/>
                <a:gd name="T48" fmla="*/ 69 w 331"/>
                <a:gd name="T49" fmla="*/ 82 h 525"/>
                <a:gd name="T50" fmla="*/ 92 w 331"/>
                <a:gd name="T51" fmla="*/ 122 h 525"/>
                <a:gd name="T52" fmla="*/ 116 w 331"/>
                <a:gd name="T53" fmla="*/ 145 h 525"/>
                <a:gd name="T54" fmla="*/ 141 w 331"/>
                <a:gd name="T55" fmla="*/ 176 h 525"/>
                <a:gd name="T56" fmla="*/ 163 w 331"/>
                <a:gd name="T57" fmla="*/ 205 h 525"/>
                <a:gd name="T58" fmla="*/ 137 w 331"/>
                <a:gd name="T59" fmla="*/ 182 h 525"/>
                <a:gd name="T60" fmla="*/ 107 w 331"/>
                <a:gd name="T61" fmla="*/ 176 h 525"/>
                <a:gd name="T62" fmla="*/ 100 w 331"/>
                <a:gd name="T63" fmla="*/ 183 h 525"/>
                <a:gd name="T64" fmla="*/ 111 w 331"/>
                <a:gd name="T65" fmla="*/ 207 h 525"/>
                <a:gd name="T66" fmla="*/ 111 w 331"/>
                <a:gd name="T67" fmla="*/ 235 h 525"/>
                <a:gd name="T68" fmla="*/ 117 w 331"/>
                <a:gd name="T69" fmla="*/ 265 h 525"/>
                <a:gd name="T70" fmla="*/ 130 w 331"/>
                <a:gd name="T71" fmla="*/ 287 h 525"/>
                <a:gd name="T72" fmla="*/ 110 w 331"/>
                <a:gd name="T73" fmla="*/ 302 h 525"/>
                <a:gd name="T74" fmla="*/ 89 w 331"/>
                <a:gd name="T75" fmla="*/ 324 h 525"/>
                <a:gd name="T76" fmla="*/ 78 w 331"/>
                <a:gd name="T77" fmla="*/ 347 h 525"/>
                <a:gd name="T78" fmla="*/ 57 w 331"/>
                <a:gd name="T79" fmla="*/ 371 h 525"/>
                <a:gd name="T80" fmla="*/ 45 w 331"/>
                <a:gd name="T81" fmla="*/ 391 h 525"/>
                <a:gd name="T82" fmla="*/ 28 w 331"/>
                <a:gd name="T83" fmla="*/ 428 h 525"/>
                <a:gd name="T84" fmla="*/ 10 w 331"/>
                <a:gd name="T85" fmla="*/ 468 h 525"/>
                <a:gd name="T86" fmla="*/ 4 w 331"/>
                <a:gd name="T87" fmla="*/ 507 h 525"/>
                <a:gd name="T88" fmla="*/ 17 w 331"/>
                <a:gd name="T89" fmla="*/ 493 h 525"/>
                <a:gd name="T90" fmla="*/ 20 w 331"/>
                <a:gd name="T91" fmla="*/ 517 h 525"/>
                <a:gd name="T92" fmla="*/ 35 w 331"/>
                <a:gd name="T93" fmla="*/ 511 h 525"/>
                <a:gd name="T94" fmla="*/ 54 w 331"/>
                <a:gd name="T95" fmla="*/ 520 h 525"/>
                <a:gd name="T96" fmla="*/ 69 w 331"/>
                <a:gd name="T97" fmla="*/ 504 h 525"/>
                <a:gd name="T98" fmla="*/ 87 w 331"/>
                <a:gd name="T99" fmla="*/ 491 h 525"/>
                <a:gd name="T100" fmla="*/ 98 w 331"/>
                <a:gd name="T101" fmla="*/ 484 h 525"/>
                <a:gd name="T102" fmla="*/ 109 w 331"/>
                <a:gd name="T103" fmla="*/ 480 h 525"/>
                <a:gd name="T104" fmla="*/ 128 w 331"/>
                <a:gd name="T105" fmla="*/ 464 h 525"/>
                <a:gd name="T106" fmla="*/ 157 w 331"/>
                <a:gd name="T107" fmla="*/ 435 h 525"/>
                <a:gd name="T108" fmla="*/ 174 w 331"/>
                <a:gd name="T109" fmla="*/ 418 h 525"/>
                <a:gd name="T110" fmla="*/ 210 w 331"/>
                <a:gd name="T111" fmla="*/ 387 h 525"/>
                <a:gd name="T112" fmla="*/ 229 w 331"/>
                <a:gd name="T113" fmla="*/ 361 h 525"/>
                <a:gd name="T114" fmla="*/ 258 w 331"/>
                <a:gd name="T115" fmla="*/ 388 h 525"/>
                <a:gd name="T116" fmla="*/ 300 w 331"/>
                <a:gd name="T117" fmla="*/ 44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1" h="525">
                  <a:moveTo>
                    <a:pt x="315" y="441"/>
                  </a:moveTo>
                  <a:cubicBezTo>
                    <a:pt x="315" y="441"/>
                    <a:pt x="315" y="441"/>
                    <a:pt x="315" y="441"/>
                  </a:cubicBezTo>
                  <a:cubicBezTo>
                    <a:pt x="316" y="441"/>
                    <a:pt x="316" y="441"/>
                    <a:pt x="316" y="441"/>
                  </a:cubicBezTo>
                  <a:cubicBezTo>
                    <a:pt x="317" y="441"/>
                    <a:pt x="319" y="441"/>
                    <a:pt x="320" y="440"/>
                  </a:cubicBezTo>
                  <a:cubicBezTo>
                    <a:pt x="321" y="440"/>
                    <a:pt x="321" y="439"/>
                    <a:pt x="322" y="439"/>
                  </a:cubicBezTo>
                  <a:cubicBezTo>
                    <a:pt x="324" y="437"/>
                    <a:pt x="324" y="434"/>
                    <a:pt x="324" y="431"/>
                  </a:cubicBezTo>
                  <a:cubicBezTo>
                    <a:pt x="324" y="431"/>
                    <a:pt x="324" y="431"/>
                    <a:pt x="324" y="430"/>
                  </a:cubicBezTo>
                  <a:cubicBezTo>
                    <a:pt x="326" y="430"/>
                    <a:pt x="327" y="429"/>
                    <a:pt x="328" y="427"/>
                  </a:cubicBezTo>
                  <a:cubicBezTo>
                    <a:pt x="329" y="426"/>
                    <a:pt x="329" y="424"/>
                    <a:pt x="329" y="423"/>
                  </a:cubicBezTo>
                  <a:cubicBezTo>
                    <a:pt x="329" y="421"/>
                    <a:pt x="328" y="419"/>
                    <a:pt x="327" y="417"/>
                  </a:cubicBezTo>
                  <a:cubicBezTo>
                    <a:pt x="327" y="417"/>
                    <a:pt x="327" y="417"/>
                    <a:pt x="327" y="417"/>
                  </a:cubicBezTo>
                  <a:cubicBezTo>
                    <a:pt x="327" y="417"/>
                    <a:pt x="327" y="417"/>
                    <a:pt x="327" y="417"/>
                  </a:cubicBezTo>
                  <a:cubicBezTo>
                    <a:pt x="327" y="417"/>
                    <a:pt x="328" y="416"/>
                    <a:pt x="328" y="416"/>
                  </a:cubicBezTo>
                  <a:cubicBezTo>
                    <a:pt x="329" y="416"/>
                    <a:pt x="329" y="416"/>
                    <a:pt x="330" y="415"/>
                  </a:cubicBezTo>
                  <a:cubicBezTo>
                    <a:pt x="331" y="414"/>
                    <a:pt x="331" y="412"/>
                    <a:pt x="331" y="410"/>
                  </a:cubicBezTo>
                  <a:cubicBezTo>
                    <a:pt x="331" y="409"/>
                    <a:pt x="331" y="406"/>
                    <a:pt x="330" y="404"/>
                  </a:cubicBezTo>
                  <a:cubicBezTo>
                    <a:pt x="330" y="402"/>
                    <a:pt x="329" y="400"/>
                    <a:pt x="328" y="399"/>
                  </a:cubicBezTo>
                  <a:cubicBezTo>
                    <a:pt x="328" y="398"/>
                    <a:pt x="329" y="397"/>
                    <a:pt x="329" y="396"/>
                  </a:cubicBezTo>
                  <a:cubicBezTo>
                    <a:pt x="330" y="395"/>
                    <a:pt x="330" y="395"/>
                    <a:pt x="330" y="394"/>
                  </a:cubicBezTo>
                  <a:cubicBezTo>
                    <a:pt x="330" y="394"/>
                    <a:pt x="330" y="393"/>
                    <a:pt x="330" y="393"/>
                  </a:cubicBezTo>
                  <a:cubicBezTo>
                    <a:pt x="329" y="391"/>
                    <a:pt x="329" y="390"/>
                    <a:pt x="328" y="389"/>
                  </a:cubicBezTo>
                  <a:cubicBezTo>
                    <a:pt x="328" y="388"/>
                    <a:pt x="328" y="388"/>
                    <a:pt x="328" y="387"/>
                  </a:cubicBezTo>
                  <a:cubicBezTo>
                    <a:pt x="327" y="386"/>
                    <a:pt x="327" y="386"/>
                    <a:pt x="327" y="385"/>
                  </a:cubicBezTo>
                  <a:cubicBezTo>
                    <a:pt x="326" y="384"/>
                    <a:pt x="325" y="383"/>
                    <a:pt x="324" y="382"/>
                  </a:cubicBezTo>
                  <a:cubicBezTo>
                    <a:pt x="324" y="382"/>
                    <a:pt x="324" y="381"/>
                    <a:pt x="323" y="381"/>
                  </a:cubicBezTo>
                  <a:cubicBezTo>
                    <a:pt x="323" y="381"/>
                    <a:pt x="324" y="380"/>
                    <a:pt x="324" y="380"/>
                  </a:cubicBezTo>
                  <a:cubicBezTo>
                    <a:pt x="325" y="379"/>
                    <a:pt x="325" y="378"/>
                    <a:pt x="326" y="377"/>
                  </a:cubicBezTo>
                  <a:cubicBezTo>
                    <a:pt x="326" y="376"/>
                    <a:pt x="326" y="375"/>
                    <a:pt x="326" y="373"/>
                  </a:cubicBezTo>
                  <a:cubicBezTo>
                    <a:pt x="326" y="372"/>
                    <a:pt x="326" y="370"/>
                    <a:pt x="325" y="368"/>
                  </a:cubicBezTo>
                  <a:cubicBezTo>
                    <a:pt x="324" y="365"/>
                    <a:pt x="323" y="363"/>
                    <a:pt x="321" y="361"/>
                  </a:cubicBezTo>
                  <a:cubicBezTo>
                    <a:pt x="321" y="360"/>
                    <a:pt x="321" y="360"/>
                    <a:pt x="321" y="360"/>
                  </a:cubicBezTo>
                  <a:cubicBezTo>
                    <a:pt x="323" y="359"/>
                    <a:pt x="324" y="357"/>
                    <a:pt x="322" y="353"/>
                  </a:cubicBezTo>
                  <a:cubicBezTo>
                    <a:pt x="322" y="353"/>
                    <a:pt x="322" y="352"/>
                    <a:pt x="322" y="352"/>
                  </a:cubicBezTo>
                  <a:cubicBezTo>
                    <a:pt x="321" y="351"/>
                    <a:pt x="321" y="349"/>
                    <a:pt x="320" y="348"/>
                  </a:cubicBezTo>
                  <a:cubicBezTo>
                    <a:pt x="319" y="345"/>
                    <a:pt x="317" y="342"/>
                    <a:pt x="314" y="339"/>
                  </a:cubicBezTo>
                  <a:cubicBezTo>
                    <a:pt x="315" y="339"/>
                    <a:pt x="316" y="338"/>
                    <a:pt x="317" y="336"/>
                  </a:cubicBezTo>
                  <a:cubicBezTo>
                    <a:pt x="317" y="336"/>
                    <a:pt x="317" y="336"/>
                    <a:pt x="317" y="336"/>
                  </a:cubicBezTo>
                  <a:cubicBezTo>
                    <a:pt x="317" y="336"/>
                    <a:pt x="317" y="335"/>
                    <a:pt x="317" y="335"/>
                  </a:cubicBezTo>
                  <a:cubicBezTo>
                    <a:pt x="317" y="335"/>
                    <a:pt x="316" y="335"/>
                    <a:pt x="316" y="334"/>
                  </a:cubicBezTo>
                  <a:cubicBezTo>
                    <a:pt x="316" y="334"/>
                    <a:pt x="316" y="334"/>
                    <a:pt x="316" y="334"/>
                  </a:cubicBezTo>
                  <a:cubicBezTo>
                    <a:pt x="315" y="332"/>
                    <a:pt x="313" y="329"/>
                    <a:pt x="311" y="327"/>
                  </a:cubicBezTo>
                  <a:cubicBezTo>
                    <a:pt x="310" y="327"/>
                    <a:pt x="309" y="326"/>
                    <a:pt x="309" y="326"/>
                  </a:cubicBezTo>
                  <a:cubicBezTo>
                    <a:pt x="308" y="325"/>
                    <a:pt x="306" y="324"/>
                    <a:pt x="305" y="323"/>
                  </a:cubicBezTo>
                  <a:cubicBezTo>
                    <a:pt x="304" y="323"/>
                    <a:pt x="303" y="322"/>
                    <a:pt x="302" y="322"/>
                  </a:cubicBezTo>
                  <a:cubicBezTo>
                    <a:pt x="300" y="321"/>
                    <a:pt x="298" y="320"/>
                    <a:pt x="295" y="319"/>
                  </a:cubicBezTo>
                  <a:cubicBezTo>
                    <a:pt x="294" y="319"/>
                    <a:pt x="292" y="318"/>
                    <a:pt x="290" y="318"/>
                  </a:cubicBezTo>
                  <a:cubicBezTo>
                    <a:pt x="288" y="317"/>
                    <a:pt x="286" y="317"/>
                    <a:pt x="285" y="316"/>
                  </a:cubicBezTo>
                  <a:cubicBezTo>
                    <a:pt x="284" y="316"/>
                    <a:pt x="283" y="316"/>
                    <a:pt x="282" y="315"/>
                  </a:cubicBezTo>
                  <a:cubicBezTo>
                    <a:pt x="282" y="315"/>
                    <a:pt x="281" y="315"/>
                    <a:pt x="281" y="315"/>
                  </a:cubicBezTo>
                  <a:cubicBezTo>
                    <a:pt x="279" y="314"/>
                    <a:pt x="278" y="314"/>
                    <a:pt x="277" y="313"/>
                  </a:cubicBezTo>
                  <a:cubicBezTo>
                    <a:pt x="273" y="311"/>
                    <a:pt x="270" y="309"/>
                    <a:pt x="266" y="307"/>
                  </a:cubicBezTo>
                  <a:cubicBezTo>
                    <a:pt x="265" y="306"/>
                    <a:pt x="263" y="306"/>
                    <a:pt x="262" y="305"/>
                  </a:cubicBezTo>
                  <a:cubicBezTo>
                    <a:pt x="262" y="304"/>
                    <a:pt x="261" y="304"/>
                    <a:pt x="260" y="304"/>
                  </a:cubicBezTo>
                  <a:cubicBezTo>
                    <a:pt x="260" y="300"/>
                    <a:pt x="259" y="297"/>
                    <a:pt x="258" y="294"/>
                  </a:cubicBezTo>
                  <a:cubicBezTo>
                    <a:pt x="258" y="293"/>
                    <a:pt x="258" y="293"/>
                    <a:pt x="258" y="293"/>
                  </a:cubicBezTo>
                  <a:cubicBezTo>
                    <a:pt x="257" y="290"/>
                    <a:pt x="256" y="288"/>
                    <a:pt x="255" y="285"/>
                  </a:cubicBezTo>
                  <a:cubicBezTo>
                    <a:pt x="255" y="285"/>
                    <a:pt x="255" y="285"/>
                    <a:pt x="255" y="285"/>
                  </a:cubicBezTo>
                  <a:cubicBezTo>
                    <a:pt x="254" y="282"/>
                    <a:pt x="253" y="279"/>
                    <a:pt x="252" y="276"/>
                  </a:cubicBezTo>
                  <a:cubicBezTo>
                    <a:pt x="251" y="273"/>
                    <a:pt x="250" y="270"/>
                    <a:pt x="249" y="268"/>
                  </a:cubicBezTo>
                  <a:cubicBezTo>
                    <a:pt x="248" y="265"/>
                    <a:pt x="246" y="263"/>
                    <a:pt x="245" y="261"/>
                  </a:cubicBezTo>
                  <a:cubicBezTo>
                    <a:pt x="245" y="260"/>
                    <a:pt x="244" y="260"/>
                    <a:pt x="244" y="259"/>
                  </a:cubicBezTo>
                  <a:cubicBezTo>
                    <a:pt x="244" y="259"/>
                    <a:pt x="243" y="258"/>
                    <a:pt x="243" y="258"/>
                  </a:cubicBezTo>
                  <a:cubicBezTo>
                    <a:pt x="243" y="257"/>
                    <a:pt x="242" y="256"/>
                    <a:pt x="242" y="254"/>
                  </a:cubicBezTo>
                  <a:cubicBezTo>
                    <a:pt x="241" y="253"/>
                    <a:pt x="241" y="252"/>
                    <a:pt x="240" y="250"/>
                  </a:cubicBezTo>
                  <a:cubicBezTo>
                    <a:pt x="240" y="249"/>
                    <a:pt x="239" y="248"/>
                    <a:pt x="238" y="247"/>
                  </a:cubicBezTo>
                  <a:cubicBezTo>
                    <a:pt x="237" y="245"/>
                    <a:pt x="236" y="243"/>
                    <a:pt x="235" y="242"/>
                  </a:cubicBezTo>
                  <a:cubicBezTo>
                    <a:pt x="234" y="240"/>
                    <a:pt x="233" y="238"/>
                    <a:pt x="231" y="238"/>
                  </a:cubicBezTo>
                  <a:cubicBezTo>
                    <a:pt x="231" y="238"/>
                    <a:pt x="231" y="237"/>
                    <a:pt x="231" y="237"/>
                  </a:cubicBezTo>
                  <a:cubicBezTo>
                    <a:pt x="231" y="237"/>
                    <a:pt x="230" y="237"/>
                    <a:pt x="230" y="236"/>
                  </a:cubicBezTo>
                  <a:cubicBezTo>
                    <a:pt x="230" y="236"/>
                    <a:pt x="230" y="235"/>
                    <a:pt x="230" y="234"/>
                  </a:cubicBezTo>
                  <a:cubicBezTo>
                    <a:pt x="229" y="232"/>
                    <a:pt x="228" y="230"/>
                    <a:pt x="228" y="229"/>
                  </a:cubicBezTo>
                  <a:cubicBezTo>
                    <a:pt x="227" y="228"/>
                    <a:pt x="227" y="228"/>
                    <a:pt x="227" y="227"/>
                  </a:cubicBezTo>
                  <a:cubicBezTo>
                    <a:pt x="226" y="227"/>
                    <a:pt x="226" y="226"/>
                    <a:pt x="225" y="225"/>
                  </a:cubicBezTo>
                  <a:cubicBezTo>
                    <a:pt x="225" y="224"/>
                    <a:pt x="225" y="224"/>
                    <a:pt x="225" y="224"/>
                  </a:cubicBezTo>
                  <a:cubicBezTo>
                    <a:pt x="224" y="223"/>
                    <a:pt x="224" y="222"/>
                    <a:pt x="223" y="221"/>
                  </a:cubicBezTo>
                  <a:cubicBezTo>
                    <a:pt x="222" y="220"/>
                    <a:pt x="222" y="220"/>
                    <a:pt x="221" y="219"/>
                  </a:cubicBezTo>
                  <a:cubicBezTo>
                    <a:pt x="221" y="218"/>
                    <a:pt x="220" y="217"/>
                    <a:pt x="219" y="216"/>
                  </a:cubicBezTo>
                  <a:cubicBezTo>
                    <a:pt x="217" y="214"/>
                    <a:pt x="216" y="213"/>
                    <a:pt x="214" y="211"/>
                  </a:cubicBezTo>
                  <a:cubicBezTo>
                    <a:pt x="214" y="211"/>
                    <a:pt x="213" y="210"/>
                    <a:pt x="212" y="210"/>
                  </a:cubicBezTo>
                  <a:cubicBezTo>
                    <a:pt x="211" y="208"/>
                    <a:pt x="209" y="207"/>
                    <a:pt x="207" y="205"/>
                  </a:cubicBezTo>
                  <a:cubicBezTo>
                    <a:pt x="207" y="205"/>
                    <a:pt x="206" y="204"/>
                    <a:pt x="205" y="203"/>
                  </a:cubicBezTo>
                  <a:cubicBezTo>
                    <a:pt x="205" y="203"/>
                    <a:pt x="204" y="203"/>
                    <a:pt x="204" y="203"/>
                  </a:cubicBezTo>
                  <a:cubicBezTo>
                    <a:pt x="204" y="203"/>
                    <a:pt x="204" y="203"/>
                    <a:pt x="204" y="204"/>
                  </a:cubicBezTo>
                  <a:cubicBezTo>
                    <a:pt x="204" y="204"/>
                    <a:pt x="204" y="204"/>
                    <a:pt x="204" y="204"/>
                  </a:cubicBezTo>
                  <a:cubicBezTo>
                    <a:pt x="204" y="204"/>
                    <a:pt x="204" y="204"/>
                    <a:pt x="204" y="204"/>
                  </a:cubicBezTo>
                  <a:cubicBezTo>
                    <a:pt x="204" y="204"/>
                    <a:pt x="204" y="204"/>
                    <a:pt x="204" y="204"/>
                  </a:cubicBezTo>
                  <a:cubicBezTo>
                    <a:pt x="203" y="203"/>
                    <a:pt x="203" y="203"/>
                    <a:pt x="203" y="203"/>
                  </a:cubicBezTo>
                  <a:cubicBezTo>
                    <a:pt x="203" y="202"/>
                    <a:pt x="202" y="201"/>
                    <a:pt x="202" y="199"/>
                  </a:cubicBezTo>
                  <a:cubicBezTo>
                    <a:pt x="202" y="199"/>
                    <a:pt x="201" y="199"/>
                    <a:pt x="201" y="199"/>
                  </a:cubicBezTo>
                  <a:cubicBezTo>
                    <a:pt x="201" y="197"/>
                    <a:pt x="200" y="196"/>
                    <a:pt x="199" y="194"/>
                  </a:cubicBezTo>
                  <a:cubicBezTo>
                    <a:pt x="198" y="192"/>
                    <a:pt x="197" y="191"/>
                    <a:pt x="197" y="190"/>
                  </a:cubicBezTo>
                  <a:cubicBezTo>
                    <a:pt x="194" y="187"/>
                    <a:pt x="192" y="184"/>
                    <a:pt x="188" y="184"/>
                  </a:cubicBezTo>
                  <a:cubicBezTo>
                    <a:pt x="188" y="184"/>
                    <a:pt x="188" y="183"/>
                    <a:pt x="188" y="183"/>
                  </a:cubicBezTo>
                  <a:cubicBezTo>
                    <a:pt x="188" y="182"/>
                    <a:pt x="187" y="181"/>
                    <a:pt x="187" y="179"/>
                  </a:cubicBezTo>
                  <a:cubicBezTo>
                    <a:pt x="186" y="178"/>
                    <a:pt x="186" y="177"/>
                    <a:pt x="185" y="175"/>
                  </a:cubicBezTo>
                  <a:cubicBezTo>
                    <a:pt x="184" y="172"/>
                    <a:pt x="183" y="170"/>
                    <a:pt x="182" y="167"/>
                  </a:cubicBezTo>
                  <a:cubicBezTo>
                    <a:pt x="181" y="166"/>
                    <a:pt x="181" y="164"/>
                    <a:pt x="180" y="163"/>
                  </a:cubicBezTo>
                  <a:cubicBezTo>
                    <a:pt x="180" y="163"/>
                    <a:pt x="179" y="163"/>
                    <a:pt x="179" y="162"/>
                  </a:cubicBezTo>
                  <a:cubicBezTo>
                    <a:pt x="179" y="162"/>
                    <a:pt x="179" y="162"/>
                    <a:pt x="179" y="161"/>
                  </a:cubicBezTo>
                  <a:cubicBezTo>
                    <a:pt x="178" y="161"/>
                    <a:pt x="178" y="161"/>
                    <a:pt x="178" y="160"/>
                  </a:cubicBezTo>
                  <a:cubicBezTo>
                    <a:pt x="176" y="158"/>
                    <a:pt x="173" y="154"/>
                    <a:pt x="169" y="154"/>
                  </a:cubicBezTo>
                  <a:cubicBezTo>
                    <a:pt x="169" y="152"/>
                    <a:pt x="168" y="151"/>
                    <a:pt x="168" y="150"/>
                  </a:cubicBezTo>
                  <a:cubicBezTo>
                    <a:pt x="168" y="149"/>
                    <a:pt x="167" y="148"/>
                    <a:pt x="167" y="147"/>
                  </a:cubicBezTo>
                  <a:cubicBezTo>
                    <a:pt x="167" y="147"/>
                    <a:pt x="167" y="146"/>
                    <a:pt x="167" y="146"/>
                  </a:cubicBezTo>
                  <a:cubicBezTo>
                    <a:pt x="166" y="145"/>
                    <a:pt x="166" y="144"/>
                    <a:pt x="165" y="143"/>
                  </a:cubicBezTo>
                  <a:cubicBezTo>
                    <a:pt x="165" y="142"/>
                    <a:pt x="165" y="142"/>
                    <a:pt x="165" y="142"/>
                  </a:cubicBezTo>
                  <a:cubicBezTo>
                    <a:pt x="165" y="141"/>
                    <a:pt x="165" y="141"/>
                    <a:pt x="164" y="141"/>
                  </a:cubicBezTo>
                  <a:cubicBezTo>
                    <a:pt x="164" y="139"/>
                    <a:pt x="163" y="138"/>
                    <a:pt x="162" y="137"/>
                  </a:cubicBezTo>
                  <a:cubicBezTo>
                    <a:pt x="162" y="136"/>
                    <a:pt x="162" y="136"/>
                    <a:pt x="162" y="136"/>
                  </a:cubicBezTo>
                  <a:cubicBezTo>
                    <a:pt x="161" y="135"/>
                    <a:pt x="161" y="135"/>
                    <a:pt x="161" y="134"/>
                  </a:cubicBezTo>
                  <a:cubicBezTo>
                    <a:pt x="160" y="133"/>
                    <a:pt x="160" y="132"/>
                    <a:pt x="159" y="131"/>
                  </a:cubicBezTo>
                  <a:cubicBezTo>
                    <a:pt x="158" y="130"/>
                    <a:pt x="157" y="128"/>
                    <a:pt x="156" y="127"/>
                  </a:cubicBezTo>
                  <a:cubicBezTo>
                    <a:pt x="155" y="127"/>
                    <a:pt x="155" y="127"/>
                    <a:pt x="154" y="126"/>
                  </a:cubicBezTo>
                  <a:cubicBezTo>
                    <a:pt x="153" y="126"/>
                    <a:pt x="153" y="126"/>
                    <a:pt x="152" y="126"/>
                  </a:cubicBezTo>
                  <a:cubicBezTo>
                    <a:pt x="152" y="126"/>
                    <a:pt x="152" y="126"/>
                    <a:pt x="152" y="127"/>
                  </a:cubicBezTo>
                  <a:cubicBezTo>
                    <a:pt x="152" y="127"/>
                    <a:pt x="152" y="127"/>
                    <a:pt x="152" y="127"/>
                  </a:cubicBezTo>
                  <a:cubicBezTo>
                    <a:pt x="152" y="127"/>
                    <a:pt x="152" y="127"/>
                    <a:pt x="152" y="127"/>
                  </a:cubicBezTo>
                  <a:cubicBezTo>
                    <a:pt x="152" y="127"/>
                    <a:pt x="152" y="127"/>
                    <a:pt x="152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1" y="126"/>
                    <a:pt x="151" y="125"/>
                    <a:pt x="150" y="124"/>
                  </a:cubicBezTo>
                  <a:cubicBezTo>
                    <a:pt x="149" y="120"/>
                    <a:pt x="148" y="117"/>
                    <a:pt x="147" y="113"/>
                  </a:cubicBezTo>
                  <a:cubicBezTo>
                    <a:pt x="147" y="113"/>
                    <a:pt x="146" y="112"/>
                    <a:pt x="146" y="111"/>
                  </a:cubicBezTo>
                  <a:cubicBezTo>
                    <a:pt x="146" y="110"/>
                    <a:pt x="145" y="109"/>
                    <a:pt x="145" y="108"/>
                  </a:cubicBezTo>
                  <a:cubicBezTo>
                    <a:pt x="144" y="106"/>
                    <a:pt x="142" y="103"/>
                    <a:pt x="140" y="101"/>
                  </a:cubicBezTo>
                  <a:cubicBezTo>
                    <a:pt x="140" y="101"/>
                    <a:pt x="140" y="100"/>
                    <a:pt x="139" y="100"/>
                  </a:cubicBezTo>
                  <a:cubicBezTo>
                    <a:pt x="138" y="99"/>
                    <a:pt x="136" y="99"/>
                    <a:pt x="135" y="99"/>
                  </a:cubicBezTo>
                  <a:cubicBezTo>
                    <a:pt x="134" y="98"/>
                    <a:pt x="134" y="97"/>
                    <a:pt x="134" y="95"/>
                  </a:cubicBezTo>
                  <a:cubicBezTo>
                    <a:pt x="133" y="95"/>
                    <a:pt x="133" y="94"/>
                    <a:pt x="133" y="93"/>
                  </a:cubicBezTo>
                  <a:cubicBezTo>
                    <a:pt x="132" y="88"/>
                    <a:pt x="131" y="83"/>
                    <a:pt x="129" y="79"/>
                  </a:cubicBezTo>
                  <a:cubicBezTo>
                    <a:pt x="129" y="78"/>
                    <a:pt x="128" y="78"/>
                    <a:pt x="128" y="77"/>
                  </a:cubicBezTo>
                  <a:cubicBezTo>
                    <a:pt x="127" y="76"/>
                    <a:pt x="126" y="75"/>
                    <a:pt x="125" y="74"/>
                  </a:cubicBezTo>
                  <a:cubicBezTo>
                    <a:pt x="124" y="73"/>
                    <a:pt x="123" y="73"/>
                    <a:pt x="122" y="73"/>
                  </a:cubicBezTo>
                  <a:cubicBezTo>
                    <a:pt x="122" y="73"/>
                    <a:pt x="122" y="73"/>
                    <a:pt x="122" y="73"/>
                  </a:cubicBezTo>
                  <a:cubicBezTo>
                    <a:pt x="121" y="73"/>
                    <a:pt x="120" y="73"/>
                    <a:pt x="119" y="73"/>
                  </a:cubicBezTo>
                  <a:cubicBezTo>
                    <a:pt x="119" y="70"/>
                    <a:pt x="118" y="66"/>
                    <a:pt x="117" y="62"/>
                  </a:cubicBezTo>
                  <a:cubicBezTo>
                    <a:pt x="116" y="61"/>
                    <a:pt x="116" y="58"/>
                    <a:pt x="115" y="55"/>
                  </a:cubicBezTo>
                  <a:cubicBezTo>
                    <a:pt x="115" y="55"/>
                    <a:pt x="115" y="54"/>
                    <a:pt x="115" y="54"/>
                  </a:cubicBezTo>
                  <a:cubicBezTo>
                    <a:pt x="114" y="52"/>
                    <a:pt x="114" y="50"/>
                    <a:pt x="113" y="48"/>
                  </a:cubicBezTo>
                  <a:cubicBezTo>
                    <a:pt x="112" y="48"/>
                    <a:pt x="112" y="47"/>
                    <a:pt x="112" y="46"/>
                  </a:cubicBezTo>
                  <a:cubicBezTo>
                    <a:pt x="111" y="46"/>
                    <a:pt x="110" y="45"/>
                    <a:pt x="109" y="44"/>
                  </a:cubicBezTo>
                  <a:cubicBezTo>
                    <a:pt x="109" y="44"/>
                    <a:pt x="109" y="44"/>
                    <a:pt x="109" y="44"/>
                  </a:cubicBezTo>
                  <a:cubicBezTo>
                    <a:pt x="109" y="44"/>
                    <a:pt x="109" y="44"/>
                    <a:pt x="109" y="44"/>
                  </a:cubicBezTo>
                  <a:cubicBezTo>
                    <a:pt x="109" y="44"/>
                    <a:pt x="109" y="44"/>
                    <a:pt x="109" y="44"/>
                  </a:cubicBezTo>
                  <a:cubicBezTo>
                    <a:pt x="109" y="44"/>
                    <a:pt x="108" y="44"/>
                    <a:pt x="108" y="44"/>
                  </a:cubicBezTo>
                  <a:cubicBezTo>
                    <a:pt x="105" y="43"/>
                    <a:pt x="103" y="46"/>
                    <a:pt x="101" y="49"/>
                  </a:cubicBezTo>
                  <a:cubicBezTo>
                    <a:pt x="100" y="50"/>
                    <a:pt x="100" y="50"/>
                    <a:pt x="100" y="51"/>
                  </a:cubicBezTo>
                  <a:cubicBezTo>
                    <a:pt x="100" y="51"/>
                    <a:pt x="100" y="51"/>
                    <a:pt x="99" y="51"/>
                  </a:cubicBezTo>
                  <a:cubicBezTo>
                    <a:pt x="99" y="51"/>
                    <a:pt x="99" y="51"/>
                    <a:pt x="99" y="50"/>
                  </a:cubicBezTo>
                  <a:cubicBezTo>
                    <a:pt x="99" y="50"/>
                    <a:pt x="99" y="49"/>
                    <a:pt x="99" y="49"/>
                  </a:cubicBezTo>
                  <a:cubicBezTo>
                    <a:pt x="99" y="48"/>
                    <a:pt x="99" y="47"/>
                    <a:pt x="99" y="47"/>
                  </a:cubicBezTo>
                  <a:cubicBezTo>
                    <a:pt x="98" y="43"/>
                    <a:pt x="98" y="39"/>
                    <a:pt x="96" y="36"/>
                  </a:cubicBezTo>
                  <a:cubicBezTo>
                    <a:pt x="96" y="35"/>
                    <a:pt x="96" y="34"/>
                    <a:pt x="95" y="33"/>
                  </a:cubicBezTo>
                  <a:cubicBezTo>
                    <a:pt x="94" y="30"/>
                    <a:pt x="92" y="27"/>
                    <a:pt x="90" y="24"/>
                  </a:cubicBezTo>
                  <a:cubicBezTo>
                    <a:pt x="90" y="24"/>
                    <a:pt x="90" y="24"/>
                    <a:pt x="90" y="24"/>
                  </a:cubicBezTo>
                  <a:cubicBezTo>
                    <a:pt x="88" y="21"/>
                    <a:pt x="86" y="19"/>
                    <a:pt x="84" y="19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2" y="18"/>
                    <a:pt x="81" y="19"/>
                    <a:pt x="80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19"/>
                    <a:pt x="79" y="19"/>
                    <a:pt x="79" y="19"/>
                  </a:cubicBezTo>
                  <a:cubicBezTo>
                    <a:pt x="79" y="17"/>
                    <a:pt x="79" y="16"/>
                    <a:pt x="79" y="15"/>
                  </a:cubicBezTo>
                  <a:cubicBezTo>
                    <a:pt x="79" y="15"/>
                    <a:pt x="79" y="14"/>
                    <a:pt x="79" y="14"/>
                  </a:cubicBezTo>
                  <a:cubicBezTo>
                    <a:pt x="78" y="9"/>
                    <a:pt x="77" y="4"/>
                    <a:pt x="73" y="1"/>
                  </a:cubicBezTo>
                  <a:cubicBezTo>
                    <a:pt x="73" y="1"/>
                    <a:pt x="72" y="1"/>
                    <a:pt x="72" y="1"/>
                  </a:cubicBezTo>
                  <a:cubicBezTo>
                    <a:pt x="72" y="1"/>
                    <a:pt x="72" y="0"/>
                    <a:pt x="72" y="0"/>
                  </a:cubicBezTo>
                  <a:cubicBezTo>
                    <a:pt x="72" y="0"/>
                    <a:pt x="71" y="0"/>
                    <a:pt x="71" y="1"/>
                  </a:cubicBezTo>
                  <a:cubicBezTo>
                    <a:pt x="67" y="7"/>
                    <a:pt x="64" y="15"/>
                    <a:pt x="63" y="23"/>
                  </a:cubicBezTo>
                  <a:cubicBezTo>
                    <a:pt x="62" y="25"/>
                    <a:pt x="62" y="27"/>
                    <a:pt x="62" y="28"/>
                  </a:cubicBezTo>
                  <a:cubicBezTo>
                    <a:pt x="62" y="29"/>
                    <a:pt x="62" y="30"/>
                    <a:pt x="62" y="31"/>
                  </a:cubicBezTo>
                  <a:cubicBezTo>
                    <a:pt x="61" y="32"/>
                    <a:pt x="61" y="33"/>
                    <a:pt x="61" y="34"/>
                  </a:cubicBezTo>
                  <a:cubicBezTo>
                    <a:pt x="61" y="35"/>
                    <a:pt x="61" y="37"/>
                    <a:pt x="61" y="38"/>
                  </a:cubicBezTo>
                  <a:cubicBezTo>
                    <a:pt x="61" y="42"/>
                    <a:pt x="61" y="46"/>
                    <a:pt x="61" y="49"/>
                  </a:cubicBezTo>
                  <a:cubicBezTo>
                    <a:pt x="62" y="57"/>
                    <a:pt x="63" y="64"/>
                    <a:pt x="65" y="70"/>
                  </a:cubicBezTo>
                  <a:cubicBezTo>
                    <a:pt x="65" y="72"/>
                    <a:pt x="66" y="74"/>
                    <a:pt x="67" y="76"/>
                  </a:cubicBezTo>
                  <a:cubicBezTo>
                    <a:pt x="67" y="76"/>
                    <a:pt x="67" y="77"/>
                    <a:pt x="67" y="78"/>
                  </a:cubicBezTo>
                  <a:cubicBezTo>
                    <a:pt x="68" y="79"/>
                    <a:pt x="68" y="80"/>
                    <a:pt x="69" y="82"/>
                  </a:cubicBezTo>
                  <a:cubicBezTo>
                    <a:pt x="70" y="84"/>
                    <a:pt x="71" y="87"/>
                    <a:pt x="72" y="89"/>
                  </a:cubicBezTo>
                  <a:cubicBezTo>
                    <a:pt x="73" y="90"/>
                    <a:pt x="73" y="90"/>
                    <a:pt x="73" y="91"/>
                  </a:cubicBezTo>
                  <a:cubicBezTo>
                    <a:pt x="76" y="97"/>
                    <a:pt x="79" y="103"/>
                    <a:pt x="83" y="109"/>
                  </a:cubicBezTo>
                  <a:cubicBezTo>
                    <a:pt x="84" y="111"/>
                    <a:pt x="85" y="113"/>
                    <a:pt x="87" y="114"/>
                  </a:cubicBezTo>
                  <a:cubicBezTo>
                    <a:pt x="87" y="115"/>
                    <a:pt x="87" y="115"/>
                    <a:pt x="88" y="116"/>
                  </a:cubicBezTo>
                  <a:cubicBezTo>
                    <a:pt x="89" y="118"/>
                    <a:pt x="90" y="119"/>
                    <a:pt x="92" y="121"/>
                  </a:cubicBezTo>
                  <a:cubicBezTo>
                    <a:pt x="92" y="121"/>
                    <a:pt x="92" y="121"/>
                    <a:pt x="92" y="122"/>
                  </a:cubicBezTo>
                  <a:cubicBezTo>
                    <a:pt x="93" y="123"/>
                    <a:pt x="94" y="124"/>
                    <a:pt x="95" y="125"/>
                  </a:cubicBezTo>
                  <a:cubicBezTo>
                    <a:pt x="95" y="125"/>
                    <a:pt x="96" y="126"/>
                    <a:pt x="97" y="127"/>
                  </a:cubicBezTo>
                  <a:cubicBezTo>
                    <a:pt x="100" y="130"/>
                    <a:pt x="103" y="133"/>
                    <a:pt x="107" y="136"/>
                  </a:cubicBezTo>
                  <a:cubicBezTo>
                    <a:pt x="108" y="137"/>
                    <a:pt x="110" y="138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3" y="141"/>
                    <a:pt x="114" y="142"/>
                    <a:pt x="116" y="144"/>
                  </a:cubicBezTo>
                  <a:cubicBezTo>
                    <a:pt x="116" y="144"/>
                    <a:pt x="116" y="145"/>
                    <a:pt x="116" y="145"/>
                  </a:cubicBezTo>
                  <a:cubicBezTo>
                    <a:pt x="118" y="148"/>
                    <a:pt x="121" y="152"/>
                    <a:pt x="124" y="155"/>
                  </a:cubicBezTo>
                  <a:cubicBezTo>
                    <a:pt x="125" y="157"/>
                    <a:pt x="126" y="158"/>
                    <a:pt x="127" y="159"/>
                  </a:cubicBezTo>
                  <a:cubicBezTo>
                    <a:pt x="127" y="160"/>
                    <a:pt x="128" y="161"/>
                    <a:pt x="129" y="161"/>
                  </a:cubicBezTo>
                  <a:cubicBezTo>
                    <a:pt x="129" y="162"/>
                    <a:pt x="129" y="162"/>
                    <a:pt x="129" y="162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31" y="164"/>
                    <a:pt x="132" y="166"/>
                    <a:pt x="133" y="167"/>
                  </a:cubicBezTo>
                  <a:cubicBezTo>
                    <a:pt x="136" y="170"/>
                    <a:pt x="139" y="173"/>
                    <a:pt x="141" y="176"/>
                  </a:cubicBezTo>
                  <a:cubicBezTo>
                    <a:pt x="142" y="177"/>
                    <a:pt x="143" y="178"/>
                    <a:pt x="144" y="179"/>
                  </a:cubicBezTo>
                  <a:cubicBezTo>
                    <a:pt x="144" y="179"/>
                    <a:pt x="145" y="179"/>
                    <a:pt x="145" y="179"/>
                  </a:cubicBezTo>
                  <a:cubicBezTo>
                    <a:pt x="146" y="181"/>
                    <a:pt x="147" y="182"/>
                    <a:pt x="148" y="183"/>
                  </a:cubicBezTo>
                  <a:cubicBezTo>
                    <a:pt x="149" y="184"/>
                    <a:pt x="149" y="185"/>
                    <a:pt x="150" y="185"/>
                  </a:cubicBezTo>
                  <a:cubicBezTo>
                    <a:pt x="152" y="188"/>
                    <a:pt x="154" y="190"/>
                    <a:pt x="156" y="193"/>
                  </a:cubicBezTo>
                  <a:cubicBezTo>
                    <a:pt x="157" y="194"/>
                    <a:pt x="158" y="196"/>
                    <a:pt x="159" y="198"/>
                  </a:cubicBezTo>
                  <a:cubicBezTo>
                    <a:pt x="161" y="201"/>
                    <a:pt x="162" y="203"/>
                    <a:pt x="163" y="205"/>
                  </a:cubicBezTo>
                  <a:cubicBezTo>
                    <a:pt x="160" y="205"/>
                    <a:pt x="158" y="204"/>
                    <a:pt x="157" y="202"/>
                  </a:cubicBezTo>
                  <a:cubicBezTo>
                    <a:pt x="154" y="200"/>
                    <a:pt x="152" y="198"/>
                    <a:pt x="150" y="195"/>
                  </a:cubicBezTo>
                  <a:cubicBezTo>
                    <a:pt x="148" y="193"/>
                    <a:pt x="146" y="191"/>
                    <a:pt x="145" y="189"/>
                  </a:cubicBezTo>
                  <a:cubicBezTo>
                    <a:pt x="144" y="188"/>
                    <a:pt x="143" y="187"/>
                    <a:pt x="143" y="187"/>
                  </a:cubicBezTo>
                  <a:cubicBezTo>
                    <a:pt x="142" y="186"/>
                    <a:pt x="142" y="186"/>
                    <a:pt x="141" y="185"/>
                  </a:cubicBezTo>
                  <a:cubicBezTo>
                    <a:pt x="140" y="185"/>
                    <a:pt x="140" y="184"/>
                    <a:pt x="139" y="184"/>
                  </a:cubicBezTo>
                  <a:cubicBezTo>
                    <a:pt x="138" y="183"/>
                    <a:pt x="138" y="183"/>
                    <a:pt x="137" y="182"/>
                  </a:cubicBezTo>
                  <a:cubicBezTo>
                    <a:pt x="134" y="181"/>
                    <a:pt x="131" y="179"/>
                    <a:pt x="129" y="178"/>
                  </a:cubicBezTo>
                  <a:cubicBezTo>
                    <a:pt x="128" y="178"/>
                    <a:pt x="127" y="178"/>
                    <a:pt x="127" y="178"/>
                  </a:cubicBezTo>
                  <a:cubicBezTo>
                    <a:pt x="126" y="178"/>
                    <a:pt x="126" y="178"/>
                    <a:pt x="125" y="178"/>
                  </a:cubicBezTo>
                  <a:cubicBezTo>
                    <a:pt x="122" y="177"/>
                    <a:pt x="119" y="179"/>
                    <a:pt x="116" y="179"/>
                  </a:cubicBezTo>
                  <a:cubicBezTo>
                    <a:pt x="114" y="178"/>
                    <a:pt x="113" y="178"/>
                    <a:pt x="112" y="178"/>
                  </a:cubicBezTo>
                  <a:cubicBezTo>
                    <a:pt x="111" y="177"/>
                    <a:pt x="111" y="177"/>
                    <a:pt x="110" y="177"/>
                  </a:cubicBezTo>
                  <a:cubicBezTo>
                    <a:pt x="109" y="177"/>
                    <a:pt x="108" y="177"/>
                    <a:pt x="107" y="176"/>
                  </a:cubicBezTo>
                  <a:cubicBezTo>
                    <a:pt x="106" y="176"/>
                    <a:pt x="104" y="176"/>
                    <a:pt x="103" y="175"/>
                  </a:cubicBezTo>
                  <a:cubicBezTo>
                    <a:pt x="102" y="175"/>
                    <a:pt x="102" y="175"/>
                    <a:pt x="101" y="175"/>
                  </a:cubicBezTo>
                  <a:cubicBezTo>
                    <a:pt x="98" y="175"/>
                    <a:pt x="95" y="174"/>
                    <a:pt x="94" y="176"/>
                  </a:cubicBezTo>
                  <a:cubicBezTo>
                    <a:pt x="93" y="177"/>
                    <a:pt x="94" y="178"/>
                    <a:pt x="95" y="179"/>
                  </a:cubicBezTo>
                  <a:cubicBezTo>
                    <a:pt x="96" y="180"/>
                    <a:pt x="97" y="181"/>
                    <a:pt x="98" y="182"/>
                  </a:cubicBezTo>
                  <a:cubicBezTo>
                    <a:pt x="99" y="183"/>
                    <a:pt x="100" y="183"/>
                    <a:pt x="100" y="183"/>
                  </a:cubicBezTo>
                  <a:cubicBezTo>
                    <a:pt x="100" y="183"/>
                    <a:pt x="100" y="183"/>
                    <a:pt x="100" y="183"/>
                  </a:cubicBezTo>
                  <a:cubicBezTo>
                    <a:pt x="100" y="184"/>
                    <a:pt x="101" y="184"/>
                    <a:pt x="101" y="185"/>
                  </a:cubicBezTo>
                  <a:cubicBezTo>
                    <a:pt x="102" y="185"/>
                    <a:pt x="102" y="186"/>
                    <a:pt x="103" y="187"/>
                  </a:cubicBezTo>
                  <a:cubicBezTo>
                    <a:pt x="104" y="188"/>
                    <a:pt x="105" y="189"/>
                    <a:pt x="106" y="190"/>
                  </a:cubicBezTo>
                  <a:cubicBezTo>
                    <a:pt x="106" y="191"/>
                    <a:pt x="107" y="193"/>
                    <a:pt x="108" y="194"/>
                  </a:cubicBezTo>
                  <a:cubicBezTo>
                    <a:pt x="109" y="195"/>
                    <a:pt x="110" y="196"/>
                    <a:pt x="110" y="197"/>
                  </a:cubicBezTo>
                  <a:cubicBezTo>
                    <a:pt x="110" y="198"/>
                    <a:pt x="110" y="198"/>
                    <a:pt x="111" y="199"/>
                  </a:cubicBezTo>
                  <a:cubicBezTo>
                    <a:pt x="111" y="201"/>
                    <a:pt x="111" y="204"/>
                    <a:pt x="111" y="207"/>
                  </a:cubicBezTo>
                  <a:cubicBezTo>
                    <a:pt x="111" y="207"/>
                    <a:pt x="111" y="207"/>
                    <a:pt x="111" y="208"/>
                  </a:cubicBezTo>
                  <a:cubicBezTo>
                    <a:pt x="111" y="210"/>
                    <a:pt x="111" y="213"/>
                    <a:pt x="111" y="215"/>
                  </a:cubicBezTo>
                  <a:cubicBezTo>
                    <a:pt x="111" y="216"/>
                    <a:pt x="111" y="216"/>
                    <a:pt x="111" y="217"/>
                  </a:cubicBezTo>
                  <a:cubicBezTo>
                    <a:pt x="111" y="218"/>
                    <a:pt x="111" y="219"/>
                    <a:pt x="111" y="220"/>
                  </a:cubicBezTo>
                  <a:cubicBezTo>
                    <a:pt x="111" y="222"/>
                    <a:pt x="111" y="225"/>
                    <a:pt x="111" y="227"/>
                  </a:cubicBezTo>
                  <a:cubicBezTo>
                    <a:pt x="111" y="227"/>
                    <a:pt x="111" y="228"/>
                    <a:pt x="111" y="229"/>
                  </a:cubicBezTo>
                  <a:cubicBezTo>
                    <a:pt x="111" y="231"/>
                    <a:pt x="111" y="233"/>
                    <a:pt x="111" y="235"/>
                  </a:cubicBezTo>
                  <a:cubicBezTo>
                    <a:pt x="111" y="237"/>
                    <a:pt x="111" y="238"/>
                    <a:pt x="111" y="239"/>
                  </a:cubicBezTo>
                  <a:cubicBezTo>
                    <a:pt x="111" y="242"/>
                    <a:pt x="111" y="244"/>
                    <a:pt x="111" y="247"/>
                  </a:cubicBezTo>
                  <a:cubicBezTo>
                    <a:pt x="112" y="248"/>
                    <a:pt x="112" y="249"/>
                    <a:pt x="112" y="250"/>
                  </a:cubicBezTo>
                  <a:cubicBezTo>
                    <a:pt x="112" y="252"/>
                    <a:pt x="113" y="254"/>
                    <a:pt x="113" y="256"/>
                  </a:cubicBezTo>
                  <a:cubicBezTo>
                    <a:pt x="114" y="257"/>
                    <a:pt x="114" y="259"/>
                    <a:pt x="115" y="260"/>
                  </a:cubicBezTo>
                  <a:cubicBezTo>
                    <a:pt x="115" y="260"/>
                    <a:pt x="115" y="261"/>
                    <a:pt x="115" y="261"/>
                  </a:cubicBezTo>
                  <a:cubicBezTo>
                    <a:pt x="115" y="262"/>
                    <a:pt x="116" y="264"/>
                    <a:pt x="117" y="265"/>
                  </a:cubicBezTo>
                  <a:cubicBezTo>
                    <a:pt x="117" y="266"/>
                    <a:pt x="118" y="267"/>
                    <a:pt x="118" y="268"/>
                  </a:cubicBezTo>
                  <a:cubicBezTo>
                    <a:pt x="119" y="269"/>
                    <a:pt x="119" y="271"/>
                    <a:pt x="120" y="272"/>
                  </a:cubicBezTo>
                  <a:cubicBezTo>
                    <a:pt x="120" y="272"/>
                    <a:pt x="121" y="273"/>
                    <a:pt x="121" y="274"/>
                  </a:cubicBezTo>
                  <a:cubicBezTo>
                    <a:pt x="122" y="275"/>
                    <a:pt x="123" y="277"/>
                    <a:pt x="124" y="278"/>
                  </a:cubicBezTo>
                  <a:cubicBezTo>
                    <a:pt x="124" y="279"/>
                    <a:pt x="125" y="280"/>
                    <a:pt x="125" y="280"/>
                  </a:cubicBezTo>
                  <a:cubicBezTo>
                    <a:pt x="125" y="281"/>
                    <a:pt x="126" y="281"/>
                    <a:pt x="126" y="282"/>
                  </a:cubicBezTo>
                  <a:cubicBezTo>
                    <a:pt x="127" y="283"/>
                    <a:pt x="128" y="285"/>
                    <a:pt x="130" y="287"/>
                  </a:cubicBezTo>
                  <a:cubicBezTo>
                    <a:pt x="130" y="288"/>
                    <a:pt x="131" y="288"/>
                    <a:pt x="131" y="289"/>
                  </a:cubicBezTo>
                  <a:cubicBezTo>
                    <a:pt x="130" y="289"/>
                    <a:pt x="129" y="290"/>
                    <a:pt x="129" y="290"/>
                  </a:cubicBezTo>
                  <a:cubicBezTo>
                    <a:pt x="128" y="290"/>
                    <a:pt x="128" y="291"/>
                    <a:pt x="127" y="291"/>
                  </a:cubicBezTo>
                  <a:cubicBezTo>
                    <a:pt x="127" y="291"/>
                    <a:pt x="126" y="292"/>
                    <a:pt x="125" y="292"/>
                  </a:cubicBezTo>
                  <a:cubicBezTo>
                    <a:pt x="121" y="294"/>
                    <a:pt x="117" y="297"/>
                    <a:pt x="114" y="299"/>
                  </a:cubicBezTo>
                  <a:cubicBezTo>
                    <a:pt x="113" y="299"/>
                    <a:pt x="112" y="300"/>
                    <a:pt x="112" y="300"/>
                  </a:cubicBezTo>
                  <a:cubicBezTo>
                    <a:pt x="111" y="301"/>
                    <a:pt x="110" y="301"/>
                    <a:pt x="110" y="302"/>
                  </a:cubicBezTo>
                  <a:cubicBezTo>
                    <a:pt x="107" y="304"/>
                    <a:pt x="105" y="306"/>
                    <a:pt x="103" y="308"/>
                  </a:cubicBezTo>
                  <a:cubicBezTo>
                    <a:pt x="102" y="309"/>
                    <a:pt x="101" y="310"/>
                    <a:pt x="100" y="310"/>
                  </a:cubicBezTo>
                  <a:cubicBezTo>
                    <a:pt x="99" y="311"/>
                    <a:pt x="98" y="312"/>
                    <a:pt x="97" y="313"/>
                  </a:cubicBezTo>
                  <a:cubicBezTo>
                    <a:pt x="97" y="314"/>
                    <a:pt x="96" y="314"/>
                    <a:pt x="96" y="315"/>
                  </a:cubicBezTo>
                  <a:cubicBezTo>
                    <a:pt x="95" y="315"/>
                    <a:pt x="95" y="315"/>
                    <a:pt x="95" y="316"/>
                  </a:cubicBezTo>
                  <a:cubicBezTo>
                    <a:pt x="94" y="317"/>
                    <a:pt x="92" y="319"/>
                    <a:pt x="91" y="321"/>
                  </a:cubicBezTo>
                  <a:cubicBezTo>
                    <a:pt x="90" y="322"/>
                    <a:pt x="90" y="323"/>
                    <a:pt x="89" y="324"/>
                  </a:cubicBezTo>
                  <a:cubicBezTo>
                    <a:pt x="88" y="326"/>
                    <a:pt x="87" y="328"/>
                    <a:pt x="86" y="330"/>
                  </a:cubicBezTo>
                  <a:cubicBezTo>
                    <a:pt x="85" y="331"/>
                    <a:pt x="85" y="332"/>
                    <a:pt x="85" y="333"/>
                  </a:cubicBezTo>
                  <a:cubicBezTo>
                    <a:pt x="84" y="335"/>
                    <a:pt x="83" y="336"/>
                    <a:pt x="82" y="338"/>
                  </a:cubicBezTo>
                  <a:cubicBezTo>
                    <a:pt x="82" y="338"/>
                    <a:pt x="82" y="339"/>
                    <a:pt x="82" y="339"/>
                  </a:cubicBezTo>
                  <a:cubicBezTo>
                    <a:pt x="81" y="340"/>
                    <a:pt x="81" y="341"/>
                    <a:pt x="80" y="342"/>
                  </a:cubicBezTo>
                  <a:cubicBezTo>
                    <a:pt x="80" y="343"/>
                    <a:pt x="79" y="344"/>
                    <a:pt x="79" y="345"/>
                  </a:cubicBezTo>
                  <a:cubicBezTo>
                    <a:pt x="78" y="346"/>
                    <a:pt x="78" y="346"/>
                    <a:pt x="78" y="347"/>
                  </a:cubicBezTo>
                  <a:cubicBezTo>
                    <a:pt x="77" y="348"/>
                    <a:pt x="76" y="349"/>
                    <a:pt x="76" y="349"/>
                  </a:cubicBezTo>
                  <a:cubicBezTo>
                    <a:pt x="74" y="351"/>
                    <a:pt x="73" y="353"/>
                    <a:pt x="71" y="354"/>
                  </a:cubicBezTo>
                  <a:cubicBezTo>
                    <a:pt x="70" y="356"/>
                    <a:pt x="68" y="357"/>
                    <a:pt x="67" y="359"/>
                  </a:cubicBezTo>
                  <a:cubicBezTo>
                    <a:pt x="66" y="359"/>
                    <a:pt x="66" y="360"/>
                    <a:pt x="65" y="361"/>
                  </a:cubicBezTo>
                  <a:cubicBezTo>
                    <a:pt x="64" y="362"/>
                    <a:pt x="63" y="364"/>
                    <a:pt x="61" y="365"/>
                  </a:cubicBezTo>
                  <a:cubicBezTo>
                    <a:pt x="60" y="367"/>
                    <a:pt x="59" y="368"/>
                    <a:pt x="58" y="370"/>
                  </a:cubicBezTo>
                  <a:cubicBezTo>
                    <a:pt x="57" y="370"/>
                    <a:pt x="57" y="371"/>
                    <a:pt x="57" y="371"/>
                  </a:cubicBezTo>
                  <a:cubicBezTo>
                    <a:pt x="56" y="372"/>
                    <a:pt x="56" y="372"/>
                    <a:pt x="55" y="373"/>
                  </a:cubicBezTo>
                  <a:cubicBezTo>
                    <a:pt x="54" y="374"/>
                    <a:pt x="54" y="376"/>
                    <a:pt x="53" y="377"/>
                  </a:cubicBezTo>
                  <a:cubicBezTo>
                    <a:pt x="52" y="378"/>
                    <a:pt x="51" y="380"/>
                    <a:pt x="50" y="381"/>
                  </a:cubicBezTo>
                  <a:cubicBezTo>
                    <a:pt x="50" y="382"/>
                    <a:pt x="50" y="382"/>
                    <a:pt x="49" y="383"/>
                  </a:cubicBezTo>
                  <a:cubicBezTo>
                    <a:pt x="49" y="384"/>
                    <a:pt x="49" y="384"/>
                    <a:pt x="49" y="384"/>
                  </a:cubicBezTo>
                  <a:cubicBezTo>
                    <a:pt x="48" y="386"/>
                    <a:pt x="47" y="388"/>
                    <a:pt x="46" y="390"/>
                  </a:cubicBezTo>
                  <a:cubicBezTo>
                    <a:pt x="46" y="390"/>
                    <a:pt x="46" y="391"/>
                    <a:pt x="45" y="391"/>
                  </a:cubicBezTo>
                  <a:cubicBezTo>
                    <a:pt x="44" y="393"/>
                    <a:pt x="43" y="396"/>
                    <a:pt x="42" y="398"/>
                  </a:cubicBezTo>
                  <a:cubicBezTo>
                    <a:pt x="41" y="400"/>
                    <a:pt x="40" y="402"/>
                    <a:pt x="40" y="404"/>
                  </a:cubicBezTo>
                  <a:cubicBezTo>
                    <a:pt x="38" y="407"/>
                    <a:pt x="36" y="411"/>
                    <a:pt x="34" y="415"/>
                  </a:cubicBezTo>
                  <a:cubicBezTo>
                    <a:pt x="33" y="417"/>
                    <a:pt x="32" y="420"/>
                    <a:pt x="31" y="422"/>
                  </a:cubicBezTo>
                  <a:cubicBezTo>
                    <a:pt x="31" y="422"/>
                    <a:pt x="31" y="423"/>
                    <a:pt x="30" y="424"/>
                  </a:cubicBezTo>
                  <a:cubicBezTo>
                    <a:pt x="30" y="425"/>
                    <a:pt x="29" y="426"/>
                    <a:pt x="29" y="427"/>
                  </a:cubicBezTo>
                  <a:cubicBezTo>
                    <a:pt x="29" y="428"/>
                    <a:pt x="28" y="428"/>
                    <a:pt x="28" y="428"/>
                  </a:cubicBezTo>
                  <a:cubicBezTo>
                    <a:pt x="28" y="428"/>
                    <a:pt x="28" y="429"/>
                    <a:pt x="28" y="429"/>
                  </a:cubicBezTo>
                  <a:cubicBezTo>
                    <a:pt x="28" y="430"/>
                    <a:pt x="27" y="430"/>
                    <a:pt x="27" y="431"/>
                  </a:cubicBezTo>
                  <a:cubicBezTo>
                    <a:pt x="26" y="432"/>
                    <a:pt x="26" y="433"/>
                    <a:pt x="25" y="435"/>
                  </a:cubicBezTo>
                  <a:cubicBezTo>
                    <a:pt x="24" y="438"/>
                    <a:pt x="22" y="441"/>
                    <a:pt x="21" y="444"/>
                  </a:cubicBezTo>
                  <a:cubicBezTo>
                    <a:pt x="19" y="447"/>
                    <a:pt x="18" y="451"/>
                    <a:pt x="16" y="454"/>
                  </a:cubicBezTo>
                  <a:cubicBezTo>
                    <a:pt x="16" y="455"/>
                    <a:pt x="15" y="455"/>
                    <a:pt x="15" y="456"/>
                  </a:cubicBezTo>
                  <a:cubicBezTo>
                    <a:pt x="13" y="460"/>
                    <a:pt x="12" y="464"/>
                    <a:pt x="10" y="468"/>
                  </a:cubicBezTo>
                  <a:cubicBezTo>
                    <a:pt x="9" y="469"/>
                    <a:pt x="9" y="470"/>
                    <a:pt x="8" y="471"/>
                  </a:cubicBezTo>
                  <a:cubicBezTo>
                    <a:pt x="8" y="473"/>
                    <a:pt x="7" y="475"/>
                    <a:pt x="6" y="477"/>
                  </a:cubicBezTo>
                  <a:cubicBezTo>
                    <a:pt x="5" y="478"/>
                    <a:pt x="5" y="479"/>
                    <a:pt x="5" y="479"/>
                  </a:cubicBezTo>
                  <a:cubicBezTo>
                    <a:pt x="4" y="480"/>
                    <a:pt x="4" y="481"/>
                    <a:pt x="4" y="482"/>
                  </a:cubicBezTo>
                  <a:cubicBezTo>
                    <a:pt x="3" y="484"/>
                    <a:pt x="2" y="487"/>
                    <a:pt x="1" y="489"/>
                  </a:cubicBezTo>
                  <a:cubicBezTo>
                    <a:pt x="0" y="494"/>
                    <a:pt x="1" y="500"/>
                    <a:pt x="3" y="505"/>
                  </a:cubicBezTo>
                  <a:cubicBezTo>
                    <a:pt x="3" y="505"/>
                    <a:pt x="3" y="506"/>
                    <a:pt x="4" y="507"/>
                  </a:cubicBezTo>
                  <a:cubicBezTo>
                    <a:pt x="4" y="507"/>
                    <a:pt x="4" y="507"/>
                    <a:pt x="4" y="507"/>
                  </a:cubicBezTo>
                  <a:cubicBezTo>
                    <a:pt x="4" y="507"/>
                    <a:pt x="4" y="507"/>
                    <a:pt x="4" y="507"/>
                  </a:cubicBezTo>
                  <a:cubicBezTo>
                    <a:pt x="7" y="505"/>
                    <a:pt x="10" y="503"/>
                    <a:pt x="12" y="500"/>
                  </a:cubicBezTo>
                  <a:cubicBezTo>
                    <a:pt x="13" y="499"/>
                    <a:pt x="14" y="498"/>
                    <a:pt x="14" y="498"/>
                  </a:cubicBezTo>
                  <a:cubicBezTo>
                    <a:pt x="14" y="497"/>
                    <a:pt x="15" y="497"/>
                    <a:pt x="15" y="496"/>
                  </a:cubicBezTo>
                  <a:cubicBezTo>
                    <a:pt x="16" y="495"/>
                    <a:pt x="16" y="494"/>
                    <a:pt x="17" y="493"/>
                  </a:cubicBezTo>
                  <a:cubicBezTo>
                    <a:pt x="17" y="493"/>
                    <a:pt x="17" y="493"/>
                    <a:pt x="17" y="493"/>
                  </a:cubicBezTo>
                  <a:cubicBezTo>
                    <a:pt x="17" y="493"/>
                    <a:pt x="17" y="493"/>
                    <a:pt x="17" y="493"/>
                  </a:cubicBezTo>
                  <a:cubicBezTo>
                    <a:pt x="17" y="495"/>
                    <a:pt x="16" y="498"/>
                    <a:pt x="15" y="501"/>
                  </a:cubicBezTo>
                  <a:cubicBezTo>
                    <a:pt x="15" y="502"/>
                    <a:pt x="14" y="502"/>
                    <a:pt x="14" y="503"/>
                  </a:cubicBezTo>
                  <a:cubicBezTo>
                    <a:pt x="13" y="507"/>
                    <a:pt x="12" y="510"/>
                    <a:pt x="12" y="513"/>
                  </a:cubicBezTo>
                  <a:cubicBezTo>
                    <a:pt x="12" y="514"/>
                    <a:pt x="13" y="515"/>
                    <a:pt x="13" y="516"/>
                  </a:cubicBezTo>
                  <a:cubicBezTo>
                    <a:pt x="14" y="516"/>
                    <a:pt x="15" y="517"/>
                    <a:pt x="17" y="517"/>
                  </a:cubicBezTo>
                  <a:cubicBezTo>
                    <a:pt x="18" y="518"/>
                    <a:pt x="19" y="518"/>
                    <a:pt x="20" y="517"/>
                  </a:cubicBezTo>
                  <a:cubicBezTo>
                    <a:pt x="24" y="517"/>
                    <a:pt x="27" y="513"/>
                    <a:pt x="29" y="510"/>
                  </a:cubicBezTo>
                  <a:cubicBezTo>
                    <a:pt x="31" y="508"/>
                    <a:pt x="32" y="507"/>
                    <a:pt x="34" y="505"/>
                  </a:cubicBezTo>
                  <a:cubicBezTo>
                    <a:pt x="34" y="504"/>
                    <a:pt x="34" y="504"/>
                    <a:pt x="34" y="504"/>
                  </a:cubicBezTo>
                  <a:cubicBezTo>
                    <a:pt x="34" y="505"/>
                    <a:pt x="34" y="507"/>
                    <a:pt x="34" y="508"/>
                  </a:cubicBezTo>
                  <a:cubicBezTo>
                    <a:pt x="35" y="509"/>
                    <a:pt x="35" y="510"/>
                    <a:pt x="35" y="510"/>
                  </a:cubicBezTo>
                  <a:cubicBezTo>
                    <a:pt x="35" y="510"/>
                    <a:pt x="35" y="510"/>
                    <a:pt x="35" y="510"/>
                  </a:cubicBezTo>
                  <a:cubicBezTo>
                    <a:pt x="35" y="510"/>
                    <a:pt x="35" y="511"/>
                    <a:pt x="35" y="511"/>
                  </a:cubicBezTo>
                  <a:cubicBezTo>
                    <a:pt x="34" y="514"/>
                    <a:pt x="31" y="522"/>
                    <a:pt x="34" y="524"/>
                  </a:cubicBezTo>
                  <a:cubicBezTo>
                    <a:pt x="37" y="525"/>
                    <a:pt x="40" y="520"/>
                    <a:pt x="41" y="518"/>
                  </a:cubicBezTo>
                  <a:cubicBezTo>
                    <a:pt x="41" y="517"/>
                    <a:pt x="42" y="516"/>
                    <a:pt x="43" y="515"/>
                  </a:cubicBezTo>
                  <a:cubicBezTo>
                    <a:pt x="44" y="514"/>
                    <a:pt x="46" y="512"/>
                    <a:pt x="47" y="510"/>
                  </a:cubicBezTo>
                  <a:cubicBezTo>
                    <a:pt x="47" y="511"/>
                    <a:pt x="47" y="512"/>
                    <a:pt x="47" y="512"/>
                  </a:cubicBezTo>
                  <a:cubicBezTo>
                    <a:pt x="48" y="516"/>
                    <a:pt x="49" y="519"/>
                    <a:pt x="53" y="520"/>
                  </a:cubicBezTo>
                  <a:cubicBezTo>
                    <a:pt x="53" y="520"/>
                    <a:pt x="54" y="520"/>
                    <a:pt x="54" y="520"/>
                  </a:cubicBezTo>
                  <a:cubicBezTo>
                    <a:pt x="55" y="520"/>
                    <a:pt x="56" y="519"/>
                    <a:pt x="57" y="518"/>
                  </a:cubicBezTo>
                  <a:cubicBezTo>
                    <a:pt x="58" y="518"/>
                    <a:pt x="59" y="517"/>
                    <a:pt x="59" y="516"/>
                  </a:cubicBezTo>
                  <a:cubicBezTo>
                    <a:pt x="60" y="515"/>
                    <a:pt x="61" y="514"/>
                    <a:pt x="62" y="513"/>
                  </a:cubicBezTo>
                  <a:cubicBezTo>
                    <a:pt x="63" y="511"/>
                    <a:pt x="64" y="510"/>
                    <a:pt x="64" y="509"/>
                  </a:cubicBezTo>
                  <a:cubicBezTo>
                    <a:pt x="65" y="509"/>
                    <a:pt x="65" y="508"/>
                    <a:pt x="66" y="507"/>
                  </a:cubicBezTo>
                  <a:cubicBezTo>
                    <a:pt x="67" y="507"/>
                    <a:pt x="67" y="506"/>
                    <a:pt x="68" y="505"/>
                  </a:cubicBezTo>
                  <a:cubicBezTo>
                    <a:pt x="68" y="505"/>
                    <a:pt x="68" y="505"/>
                    <a:pt x="69" y="504"/>
                  </a:cubicBezTo>
                  <a:cubicBezTo>
                    <a:pt x="69" y="504"/>
                    <a:pt x="69" y="504"/>
                    <a:pt x="69" y="504"/>
                  </a:cubicBezTo>
                  <a:cubicBezTo>
                    <a:pt x="70" y="506"/>
                    <a:pt x="71" y="506"/>
                    <a:pt x="72" y="506"/>
                  </a:cubicBezTo>
                  <a:cubicBezTo>
                    <a:pt x="73" y="506"/>
                    <a:pt x="73" y="506"/>
                    <a:pt x="74" y="506"/>
                  </a:cubicBezTo>
                  <a:cubicBezTo>
                    <a:pt x="74" y="506"/>
                    <a:pt x="74" y="506"/>
                    <a:pt x="74" y="506"/>
                  </a:cubicBezTo>
                  <a:cubicBezTo>
                    <a:pt x="75" y="505"/>
                    <a:pt x="76" y="504"/>
                    <a:pt x="77" y="503"/>
                  </a:cubicBezTo>
                  <a:cubicBezTo>
                    <a:pt x="79" y="501"/>
                    <a:pt x="81" y="499"/>
                    <a:pt x="82" y="497"/>
                  </a:cubicBezTo>
                  <a:cubicBezTo>
                    <a:pt x="84" y="495"/>
                    <a:pt x="85" y="493"/>
                    <a:pt x="87" y="491"/>
                  </a:cubicBezTo>
                  <a:cubicBezTo>
                    <a:pt x="88" y="491"/>
                    <a:pt x="90" y="492"/>
                    <a:pt x="91" y="491"/>
                  </a:cubicBezTo>
                  <a:cubicBezTo>
                    <a:pt x="91" y="491"/>
                    <a:pt x="92" y="491"/>
                    <a:pt x="92" y="490"/>
                  </a:cubicBezTo>
                  <a:cubicBezTo>
                    <a:pt x="92" y="490"/>
                    <a:pt x="92" y="490"/>
                    <a:pt x="93" y="490"/>
                  </a:cubicBezTo>
                  <a:cubicBezTo>
                    <a:pt x="93" y="490"/>
                    <a:pt x="93" y="490"/>
                    <a:pt x="93" y="490"/>
                  </a:cubicBezTo>
                  <a:cubicBezTo>
                    <a:pt x="94" y="489"/>
                    <a:pt x="95" y="488"/>
                    <a:pt x="95" y="488"/>
                  </a:cubicBezTo>
                  <a:cubicBezTo>
                    <a:pt x="96" y="487"/>
                    <a:pt x="96" y="487"/>
                    <a:pt x="96" y="486"/>
                  </a:cubicBezTo>
                  <a:cubicBezTo>
                    <a:pt x="97" y="486"/>
                    <a:pt x="97" y="485"/>
                    <a:pt x="98" y="484"/>
                  </a:cubicBezTo>
                  <a:cubicBezTo>
                    <a:pt x="98" y="483"/>
                    <a:pt x="99" y="482"/>
                    <a:pt x="100" y="481"/>
                  </a:cubicBezTo>
                  <a:cubicBezTo>
                    <a:pt x="100" y="481"/>
                    <a:pt x="100" y="481"/>
                    <a:pt x="101" y="480"/>
                  </a:cubicBezTo>
                  <a:cubicBezTo>
                    <a:pt x="101" y="480"/>
                    <a:pt x="101" y="479"/>
                    <a:pt x="102" y="479"/>
                  </a:cubicBezTo>
                  <a:cubicBezTo>
                    <a:pt x="102" y="479"/>
                    <a:pt x="102" y="479"/>
                    <a:pt x="102" y="479"/>
                  </a:cubicBezTo>
                  <a:cubicBezTo>
                    <a:pt x="102" y="479"/>
                    <a:pt x="102" y="479"/>
                    <a:pt x="102" y="479"/>
                  </a:cubicBezTo>
                  <a:cubicBezTo>
                    <a:pt x="102" y="480"/>
                    <a:pt x="103" y="481"/>
                    <a:pt x="105" y="481"/>
                  </a:cubicBezTo>
                  <a:cubicBezTo>
                    <a:pt x="106" y="481"/>
                    <a:pt x="107" y="481"/>
                    <a:pt x="109" y="480"/>
                  </a:cubicBezTo>
                  <a:cubicBezTo>
                    <a:pt x="109" y="480"/>
                    <a:pt x="110" y="479"/>
                    <a:pt x="111" y="478"/>
                  </a:cubicBezTo>
                  <a:cubicBezTo>
                    <a:pt x="112" y="477"/>
                    <a:pt x="113" y="476"/>
                    <a:pt x="114" y="475"/>
                  </a:cubicBezTo>
                  <a:cubicBezTo>
                    <a:pt x="114" y="474"/>
                    <a:pt x="115" y="473"/>
                    <a:pt x="116" y="472"/>
                  </a:cubicBezTo>
                  <a:cubicBezTo>
                    <a:pt x="116" y="471"/>
                    <a:pt x="117" y="470"/>
                    <a:pt x="117" y="469"/>
                  </a:cubicBezTo>
                  <a:cubicBezTo>
                    <a:pt x="118" y="470"/>
                    <a:pt x="118" y="470"/>
                    <a:pt x="119" y="470"/>
                  </a:cubicBezTo>
                  <a:cubicBezTo>
                    <a:pt x="120" y="470"/>
                    <a:pt x="121" y="470"/>
                    <a:pt x="122" y="469"/>
                  </a:cubicBezTo>
                  <a:cubicBezTo>
                    <a:pt x="124" y="468"/>
                    <a:pt x="126" y="466"/>
                    <a:pt x="128" y="464"/>
                  </a:cubicBezTo>
                  <a:cubicBezTo>
                    <a:pt x="128" y="464"/>
                    <a:pt x="128" y="464"/>
                    <a:pt x="128" y="464"/>
                  </a:cubicBezTo>
                  <a:cubicBezTo>
                    <a:pt x="131" y="461"/>
                    <a:pt x="135" y="457"/>
                    <a:pt x="137" y="453"/>
                  </a:cubicBezTo>
                  <a:cubicBezTo>
                    <a:pt x="137" y="453"/>
                    <a:pt x="137" y="453"/>
                    <a:pt x="137" y="452"/>
                  </a:cubicBezTo>
                  <a:cubicBezTo>
                    <a:pt x="139" y="452"/>
                    <a:pt x="141" y="452"/>
                    <a:pt x="143" y="451"/>
                  </a:cubicBezTo>
                  <a:cubicBezTo>
                    <a:pt x="144" y="450"/>
                    <a:pt x="146" y="448"/>
                    <a:pt x="147" y="446"/>
                  </a:cubicBezTo>
                  <a:cubicBezTo>
                    <a:pt x="149" y="444"/>
                    <a:pt x="151" y="441"/>
                    <a:pt x="152" y="438"/>
                  </a:cubicBezTo>
                  <a:cubicBezTo>
                    <a:pt x="154" y="437"/>
                    <a:pt x="155" y="436"/>
                    <a:pt x="157" y="435"/>
                  </a:cubicBezTo>
                  <a:cubicBezTo>
                    <a:pt x="158" y="433"/>
                    <a:pt x="160" y="430"/>
                    <a:pt x="162" y="428"/>
                  </a:cubicBezTo>
                  <a:cubicBezTo>
                    <a:pt x="163" y="426"/>
                    <a:pt x="164" y="425"/>
                    <a:pt x="165" y="423"/>
                  </a:cubicBezTo>
                  <a:cubicBezTo>
                    <a:pt x="165" y="423"/>
                    <a:pt x="165" y="423"/>
                    <a:pt x="165" y="423"/>
                  </a:cubicBezTo>
                  <a:cubicBezTo>
                    <a:pt x="165" y="423"/>
                    <a:pt x="165" y="423"/>
                    <a:pt x="165" y="423"/>
                  </a:cubicBezTo>
                  <a:cubicBezTo>
                    <a:pt x="166" y="423"/>
                    <a:pt x="166" y="423"/>
                    <a:pt x="167" y="422"/>
                  </a:cubicBezTo>
                  <a:cubicBezTo>
                    <a:pt x="168" y="422"/>
                    <a:pt x="169" y="421"/>
                    <a:pt x="170" y="421"/>
                  </a:cubicBezTo>
                  <a:cubicBezTo>
                    <a:pt x="171" y="420"/>
                    <a:pt x="173" y="419"/>
                    <a:pt x="174" y="418"/>
                  </a:cubicBezTo>
                  <a:cubicBezTo>
                    <a:pt x="176" y="416"/>
                    <a:pt x="178" y="415"/>
                    <a:pt x="179" y="413"/>
                  </a:cubicBezTo>
                  <a:cubicBezTo>
                    <a:pt x="189" y="411"/>
                    <a:pt x="194" y="404"/>
                    <a:pt x="199" y="397"/>
                  </a:cubicBezTo>
                  <a:cubicBezTo>
                    <a:pt x="199" y="397"/>
                    <a:pt x="199" y="397"/>
                    <a:pt x="200" y="397"/>
                  </a:cubicBezTo>
                  <a:cubicBezTo>
                    <a:pt x="201" y="396"/>
                    <a:pt x="203" y="395"/>
                    <a:pt x="204" y="394"/>
                  </a:cubicBezTo>
                  <a:cubicBezTo>
                    <a:pt x="206" y="393"/>
                    <a:pt x="207" y="391"/>
                    <a:pt x="209" y="390"/>
                  </a:cubicBezTo>
                  <a:cubicBezTo>
                    <a:pt x="209" y="389"/>
                    <a:pt x="210" y="389"/>
                    <a:pt x="210" y="388"/>
                  </a:cubicBezTo>
                  <a:cubicBezTo>
                    <a:pt x="210" y="388"/>
                    <a:pt x="210" y="388"/>
                    <a:pt x="210" y="387"/>
                  </a:cubicBezTo>
                  <a:cubicBezTo>
                    <a:pt x="211" y="386"/>
                    <a:pt x="212" y="384"/>
                    <a:pt x="212" y="383"/>
                  </a:cubicBezTo>
                  <a:cubicBezTo>
                    <a:pt x="213" y="382"/>
                    <a:pt x="214" y="382"/>
                    <a:pt x="214" y="381"/>
                  </a:cubicBezTo>
                  <a:cubicBezTo>
                    <a:pt x="216" y="380"/>
                    <a:pt x="217" y="379"/>
                    <a:pt x="218" y="377"/>
                  </a:cubicBezTo>
                  <a:cubicBezTo>
                    <a:pt x="219" y="376"/>
                    <a:pt x="219" y="375"/>
                    <a:pt x="220" y="374"/>
                  </a:cubicBezTo>
                  <a:cubicBezTo>
                    <a:pt x="220" y="374"/>
                    <a:pt x="220" y="374"/>
                    <a:pt x="220" y="374"/>
                  </a:cubicBezTo>
                  <a:cubicBezTo>
                    <a:pt x="223" y="369"/>
                    <a:pt x="225" y="365"/>
                    <a:pt x="227" y="360"/>
                  </a:cubicBezTo>
                  <a:cubicBezTo>
                    <a:pt x="227" y="360"/>
                    <a:pt x="228" y="360"/>
                    <a:pt x="229" y="361"/>
                  </a:cubicBezTo>
                  <a:cubicBezTo>
                    <a:pt x="231" y="362"/>
                    <a:pt x="233" y="362"/>
                    <a:pt x="235" y="364"/>
                  </a:cubicBezTo>
                  <a:cubicBezTo>
                    <a:pt x="237" y="364"/>
                    <a:pt x="238" y="365"/>
                    <a:pt x="240" y="367"/>
                  </a:cubicBezTo>
                  <a:cubicBezTo>
                    <a:pt x="241" y="367"/>
                    <a:pt x="241" y="368"/>
                    <a:pt x="241" y="368"/>
                  </a:cubicBezTo>
                  <a:cubicBezTo>
                    <a:pt x="243" y="369"/>
                    <a:pt x="244" y="370"/>
                    <a:pt x="245" y="371"/>
                  </a:cubicBezTo>
                  <a:cubicBezTo>
                    <a:pt x="245" y="372"/>
                    <a:pt x="246" y="373"/>
                    <a:pt x="246" y="373"/>
                  </a:cubicBezTo>
                  <a:cubicBezTo>
                    <a:pt x="248" y="375"/>
                    <a:pt x="249" y="377"/>
                    <a:pt x="250" y="378"/>
                  </a:cubicBezTo>
                  <a:cubicBezTo>
                    <a:pt x="253" y="382"/>
                    <a:pt x="255" y="385"/>
                    <a:pt x="258" y="388"/>
                  </a:cubicBezTo>
                  <a:cubicBezTo>
                    <a:pt x="260" y="391"/>
                    <a:pt x="261" y="393"/>
                    <a:pt x="263" y="395"/>
                  </a:cubicBezTo>
                  <a:cubicBezTo>
                    <a:pt x="264" y="397"/>
                    <a:pt x="265" y="398"/>
                    <a:pt x="266" y="399"/>
                  </a:cubicBezTo>
                  <a:cubicBezTo>
                    <a:pt x="270" y="405"/>
                    <a:pt x="273" y="410"/>
                    <a:pt x="276" y="415"/>
                  </a:cubicBezTo>
                  <a:cubicBezTo>
                    <a:pt x="280" y="421"/>
                    <a:pt x="283" y="426"/>
                    <a:pt x="286" y="432"/>
                  </a:cubicBezTo>
                  <a:cubicBezTo>
                    <a:pt x="289" y="435"/>
                    <a:pt x="291" y="439"/>
                    <a:pt x="293" y="442"/>
                  </a:cubicBezTo>
                  <a:cubicBezTo>
                    <a:pt x="294" y="443"/>
                    <a:pt x="294" y="444"/>
                    <a:pt x="295" y="445"/>
                  </a:cubicBezTo>
                  <a:cubicBezTo>
                    <a:pt x="296" y="447"/>
                    <a:pt x="298" y="448"/>
                    <a:pt x="300" y="449"/>
                  </a:cubicBezTo>
                  <a:cubicBezTo>
                    <a:pt x="302" y="450"/>
                    <a:pt x="303" y="451"/>
                    <a:pt x="305" y="451"/>
                  </a:cubicBezTo>
                  <a:cubicBezTo>
                    <a:pt x="306" y="451"/>
                    <a:pt x="306" y="451"/>
                    <a:pt x="307" y="451"/>
                  </a:cubicBezTo>
                  <a:cubicBezTo>
                    <a:pt x="308" y="451"/>
                    <a:pt x="308" y="451"/>
                    <a:pt x="308" y="451"/>
                  </a:cubicBezTo>
                  <a:cubicBezTo>
                    <a:pt x="310" y="451"/>
                    <a:pt x="312" y="450"/>
                    <a:pt x="313" y="448"/>
                  </a:cubicBezTo>
                  <a:cubicBezTo>
                    <a:pt x="314" y="447"/>
                    <a:pt x="315" y="444"/>
                    <a:pt x="315" y="441"/>
                  </a:cubicBezTo>
                  <a:close/>
                </a:path>
              </a:pathLst>
            </a:custGeom>
            <a:gradFill>
              <a:gsLst>
                <a:gs pos="0">
                  <a:srgbClr val="C8242B"/>
                </a:gs>
                <a:gs pos="92000">
                  <a:srgbClr val="F8CA98"/>
                </a:gs>
              </a:gsLst>
              <a:lin ang="189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汉仪君黑-45简" panose="020B0604020202020204" charset="-122"/>
              </a:endParaRPr>
            </a:p>
          </p:txBody>
        </p:sp>
      </p:grpSp>
      <p:pic>
        <p:nvPicPr>
          <p:cNvPr id="54" name="图片 53" descr="C:\Users\17458\Desktop\1200ppi\资源 6.png资源 6"/>
          <p:cNvPicPr>
            <a:picLocks noChangeAspect="1"/>
          </p:cNvPicPr>
          <p:nvPr userDrawn="1"/>
        </p:nvPicPr>
        <p:blipFill>
          <a:blip r:embed="rId5"/>
          <a:srcRect l="8776" t="35927" r="52973"/>
          <a:stretch>
            <a:fillRect/>
          </a:stretch>
        </p:blipFill>
        <p:spPr>
          <a:xfrm rot="10440000">
            <a:off x="-10585" y="5381606"/>
            <a:ext cx="12346383" cy="210431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443" h="3314">
                <a:moveTo>
                  <a:pt x="348" y="0"/>
                </a:moveTo>
                <a:lnTo>
                  <a:pt x="19443" y="2007"/>
                </a:lnTo>
                <a:lnTo>
                  <a:pt x="19306" y="3314"/>
                </a:lnTo>
                <a:lnTo>
                  <a:pt x="0" y="3314"/>
                </a:lnTo>
                <a:lnTo>
                  <a:pt x="348" y="0"/>
                </a:lnTo>
                <a:close/>
              </a:path>
            </a:pathLst>
          </a:custGeom>
        </p:spPr>
      </p:pic>
      <p:pic>
        <p:nvPicPr>
          <p:cNvPr id="13" name="图片 12" descr="资源 9"/>
          <p:cNvPicPr>
            <a:picLocks noChangeAspect="1"/>
          </p:cNvPicPr>
          <p:nvPr userDrawn="1"/>
        </p:nvPicPr>
        <p:blipFill>
          <a:blip r:embed="rId6"/>
          <a:srcRect r="44546" b="65564"/>
          <a:stretch>
            <a:fillRect/>
          </a:stretch>
        </p:blipFill>
        <p:spPr>
          <a:xfrm rot="300000" flipH="1">
            <a:off x="-95321" y="5403051"/>
            <a:ext cx="8514617" cy="181560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409" h="2859">
                <a:moveTo>
                  <a:pt x="0" y="0"/>
                </a:moveTo>
                <a:lnTo>
                  <a:pt x="13409" y="0"/>
                </a:lnTo>
                <a:lnTo>
                  <a:pt x="13159" y="2859"/>
                </a:lnTo>
                <a:lnTo>
                  <a:pt x="0" y="1708"/>
                </a:lnTo>
                <a:lnTo>
                  <a:pt x="0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Layer 1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t="5084" b="2350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  <a:noFill/>
        </p:spPr>
      </p:pic>
      <p:sp>
        <p:nvSpPr>
          <p:cNvPr id="8" name="矩形 7"/>
          <p:cNvSpPr/>
          <p:nvPr userDrawn="1"/>
        </p:nvSpPr>
        <p:spPr>
          <a:xfrm>
            <a:off x="-317" y="318"/>
            <a:ext cx="12192635" cy="6857365"/>
          </a:xfrm>
          <a:prstGeom prst="rect">
            <a:avLst/>
          </a:prstGeom>
          <a:gradFill>
            <a:gsLst>
              <a:gs pos="20000">
                <a:schemeClr val="bg1">
                  <a:alpha val="15000"/>
                </a:schemeClr>
              </a:gs>
              <a:gs pos="10000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君黑-45简" panose="020B0604020202020204" charset="-122"/>
            </a:endParaRPr>
          </a:p>
        </p:txBody>
      </p:sp>
      <p:pic>
        <p:nvPicPr>
          <p:cNvPr id="45" name="图片 44" descr="资源 8"/>
          <p:cNvPicPr>
            <a:picLocks noChangeAspect="1"/>
          </p:cNvPicPr>
          <p:nvPr userDrawn="1"/>
        </p:nvPicPr>
        <p:blipFill>
          <a:blip r:embed="rId3">
            <a:alphaModFix amt="5000"/>
          </a:blip>
          <a:srcRect l="33516"/>
          <a:stretch>
            <a:fillRect/>
          </a:stretch>
        </p:blipFill>
        <p:spPr>
          <a:xfrm rot="19440000" flipV="1">
            <a:off x="-319436" y="174125"/>
            <a:ext cx="12501453" cy="84264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687" h="13270">
                <a:moveTo>
                  <a:pt x="12357" y="0"/>
                </a:moveTo>
                <a:lnTo>
                  <a:pt x="17210" y="0"/>
                </a:lnTo>
                <a:lnTo>
                  <a:pt x="19687" y="3410"/>
                </a:lnTo>
                <a:lnTo>
                  <a:pt x="19687" y="8023"/>
                </a:lnTo>
                <a:lnTo>
                  <a:pt x="12466" y="13270"/>
                </a:lnTo>
                <a:lnTo>
                  <a:pt x="3119" y="13270"/>
                </a:lnTo>
                <a:lnTo>
                  <a:pt x="0" y="8978"/>
                </a:lnTo>
                <a:lnTo>
                  <a:pt x="12357" y="0"/>
                </a:lnTo>
                <a:close/>
              </a:path>
            </a:pathLst>
          </a:custGeom>
        </p:spPr>
      </p:pic>
      <p:pic>
        <p:nvPicPr>
          <p:cNvPr id="11" name="图片 10" descr="资源 1"/>
          <p:cNvPicPr>
            <a:picLocks noChangeAspect="1"/>
          </p:cNvPicPr>
          <p:nvPr userDrawn="1"/>
        </p:nvPicPr>
        <p:blipFill>
          <a:blip r:embed="rId4">
            <a:alphaModFix amt="20000"/>
          </a:blip>
          <a:srcRect r="36109"/>
          <a:stretch>
            <a:fillRect/>
          </a:stretch>
        </p:blipFill>
        <p:spPr>
          <a:xfrm flipH="1">
            <a:off x="0" y="4608830"/>
            <a:ext cx="7359015" cy="2249170"/>
          </a:xfrm>
          <a:prstGeom prst="rect">
            <a:avLst/>
          </a:prstGeom>
        </p:spPr>
      </p:pic>
      <p:pic>
        <p:nvPicPr>
          <p:cNvPr id="54" name="图片 53" descr="C:\Users\17458\Desktop\1200ppi\资源 6.png资源 6"/>
          <p:cNvPicPr>
            <a:picLocks noChangeAspect="1"/>
          </p:cNvPicPr>
          <p:nvPr userDrawn="1"/>
        </p:nvPicPr>
        <p:blipFill>
          <a:blip r:embed="rId5"/>
          <a:srcRect l="8776" t="35927" r="52973"/>
          <a:stretch>
            <a:fillRect/>
          </a:stretch>
        </p:blipFill>
        <p:spPr>
          <a:xfrm rot="11160000" flipH="1">
            <a:off x="-162985" y="5381606"/>
            <a:ext cx="12346383" cy="210431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443" h="3314">
                <a:moveTo>
                  <a:pt x="348" y="0"/>
                </a:moveTo>
                <a:lnTo>
                  <a:pt x="19443" y="2007"/>
                </a:lnTo>
                <a:lnTo>
                  <a:pt x="19306" y="3314"/>
                </a:lnTo>
                <a:lnTo>
                  <a:pt x="0" y="3314"/>
                </a:lnTo>
                <a:lnTo>
                  <a:pt x="348" y="0"/>
                </a:lnTo>
                <a:close/>
              </a:path>
            </a:pathLst>
          </a:custGeom>
        </p:spPr>
      </p:pic>
      <p:pic>
        <p:nvPicPr>
          <p:cNvPr id="41" name="图片 40" descr="资源 8"/>
          <p:cNvPicPr>
            <a:picLocks noChangeAspect="1"/>
          </p:cNvPicPr>
          <p:nvPr userDrawn="1"/>
        </p:nvPicPr>
        <p:blipFill>
          <a:blip r:embed="rId3"/>
          <a:srcRect r="44294" b="38956"/>
          <a:stretch>
            <a:fillRect/>
          </a:stretch>
        </p:blipFill>
        <p:spPr>
          <a:xfrm rot="1320000" flipV="1">
            <a:off x="4011143" y="-1182452"/>
            <a:ext cx="9499167" cy="519191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59" h="8176">
                <a:moveTo>
                  <a:pt x="0" y="0"/>
                </a:moveTo>
                <a:lnTo>
                  <a:pt x="14959" y="0"/>
                </a:lnTo>
                <a:lnTo>
                  <a:pt x="11656" y="8176"/>
                </a:lnTo>
                <a:lnTo>
                  <a:pt x="0" y="346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42" name="组合 41"/>
          <p:cNvGrpSpPr/>
          <p:nvPr userDrawn="1"/>
        </p:nvGrpSpPr>
        <p:grpSpPr>
          <a:xfrm>
            <a:off x="1380490" y="3569970"/>
            <a:ext cx="1978660" cy="865505"/>
            <a:chOff x="954" y="801"/>
            <a:chExt cx="3790" cy="1658"/>
          </a:xfrm>
        </p:grpSpPr>
        <p:sp>
          <p:nvSpPr>
            <p:cNvPr id="43" name="Freeform 5"/>
            <p:cNvSpPr/>
            <p:nvPr/>
          </p:nvSpPr>
          <p:spPr bwMode="auto">
            <a:xfrm>
              <a:off x="3840" y="1734"/>
              <a:ext cx="904" cy="596"/>
            </a:xfrm>
            <a:custGeom>
              <a:avLst/>
              <a:gdLst>
                <a:gd name="T0" fmla="*/ 470 w 492"/>
                <a:gd name="T1" fmla="*/ 225 h 324"/>
                <a:gd name="T2" fmla="*/ 440 w 492"/>
                <a:gd name="T3" fmla="*/ 227 h 324"/>
                <a:gd name="T4" fmla="*/ 407 w 492"/>
                <a:gd name="T5" fmla="*/ 226 h 324"/>
                <a:gd name="T6" fmla="*/ 375 w 492"/>
                <a:gd name="T7" fmla="*/ 216 h 324"/>
                <a:gd name="T8" fmla="*/ 386 w 492"/>
                <a:gd name="T9" fmla="*/ 209 h 324"/>
                <a:gd name="T10" fmla="*/ 395 w 492"/>
                <a:gd name="T11" fmla="*/ 200 h 324"/>
                <a:gd name="T12" fmla="*/ 406 w 492"/>
                <a:gd name="T13" fmla="*/ 192 h 324"/>
                <a:gd name="T14" fmla="*/ 420 w 492"/>
                <a:gd name="T15" fmla="*/ 178 h 324"/>
                <a:gd name="T16" fmla="*/ 430 w 492"/>
                <a:gd name="T17" fmla="*/ 158 h 324"/>
                <a:gd name="T18" fmla="*/ 443 w 492"/>
                <a:gd name="T19" fmla="*/ 130 h 324"/>
                <a:gd name="T20" fmla="*/ 452 w 492"/>
                <a:gd name="T21" fmla="*/ 103 h 324"/>
                <a:gd name="T22" fmla="*/ 452 w 492"/>
                <a:gd name="T23" fmla="*/ 73 h 324"/>
                <a:gd name="T24" fmla="*/ 451 w 492"/>
                <a:gd name="T25" fmla="*/ 46 h 324"/>
                <a:gd name="T26" fmla="*/ 440 w 492"/>
                <a:gd name="T27" fmla="*/ 20 h 324"/>
                <a:gd name="T28" fmla="*/ 426 w 492"/>
                <a:gd name="T29" fmla="*/ 4 h 324"/>
                <a:gd name="T30" fmla="*/ 409 w 492"/>
                <a:gd name="T31" fmla="*/ 0 h 324"/>
                <a:gd name="T32" fmla="*/ 400 w 492"/>
                <a:gd name="T33" fmla="*/ 24 h 324"/>
                <a:gd name="T34" fmla="*/ 393 w 492"/>
                <a:gd name="T35" fmla="*/ 51 h 324"/>
                <a:gd name="T36" fmla="*/ 388 w 492"/>
                <a:gd name="T37" fmla="*/ 68 h 324"/>
                <a:gd name="T38" fmla="*/ 381 w 492"/>
                <a:gd name="T39" fmla="*/ 85 h 324"/>
                <a:gd name="T40" fmla="*/ 367 w 492"/>
                <a:gd name="T41" fmla="*/ 105 h 324"/>
                <a:gd name="T42" fmla="*/ 353 w 492"/>
                <a:gd name="T43" fmla="*/ 119 h 324"/>
                <a:gd name="T44" fmla="*/ 337 w 492"/>
                <a:gd name="T45" fmla="*/ 133 h 324"/>
                <a:gd name="T46" fmla="*/ 325 w 492"/>
                <a:gd name="T47" fmla="*/ 143 h 324"/>
                <a:gd name="T48" fmla="*/ 313 w 492"/>
                <a:gd name="T49" fmla="*/ 153 h 324"/>
                <a:gd name="T50" fmla="*/ 300 w 492"/>
                <a:gd name="T51" fmla="*/ 163 h 324"/>
                <a:gd name="T52" fmla="*/ 290 w 492"/>
                <a:gd name="T53" fmla="*/ 169 h 324"/>
                <a:gd name="T54" fmla="*/ 274 w 492"/>
                <a:gd name="T55" fmla="*/ 180 h 324"/>
                <a:gd name="T56" fmla="*/ 256 w 492"/>
                <a:gd name="T57" fmla="*/ 189 h 324"/>
                <a:gd name="T58" fmla="*/ 243 w 492"/>
                <a:gd name="T59" fmla="*/ 192 h 324"/>
                <a:gd name="T60" fmla="*/ 220 w 492"/>
                <a:gd name="T61" fmla="*/ 187 h 324"/>
                <a:gd name="T62" fmla="*/ 200 w 492"/>
                <a:gd name="T63" fmla="*/ 183 h 324"/>
                <a:gd name="T64" fmla="*/ 177 w 492"/>
                <a:gd name="T65" fmla="*/ 197 h 324"/>
                <a:gd name="T66" fmla="*/ 173 w 492"/>
                <a:gd name="T67" fmla="*/ 221 h 324"/>
                <a:gd name="T68" fmla="*/ 184 w 492"/>
                <a:gd name="T69" fmla="*/ 219 h 324"/>
                <a:gd name="T70" fmla="*/ 206 w 492"/>
                <a:gd name="T71" fmla="*/ 225 h 324"/>
                <a:gd name="T72" fmla="*/ 206 w 492"/>
                <a:gd name="T73" fmla="*/ 230 h 324"/>
                <a:gd name="T74" fmla="*/ 187 w 492"/>
                <a:gd name="T75" fmla="*/ 239 h 324"/>
                <a:gd name="T76" fmla="*/ 136 w 492"/>
                <a:gd name="T77" fmla="*/ 257 h 324"/>
                <a:gd name="T78" fmla="*/ 95 w 492"/>
                <a:gd name="T79" fmla="*/ 262 h 324"/>
                <a:gd name="T80" fmla="*/ 51 w 492"/>
                <a:gd name="T81" fmla="*/ 258 h 324"/>
                <a:gd name="T82" fmla="*/ 8 w 492"/>
                <a:gd name="T83" fmla="*/ 248 h 324"/>
                <a:gd name="T84" fmla="*/ 3 w 492"/>
                <a:gd name="T85" fmla="*/ 271 h 324"/>
                <a:gd name="T86" fmla="*/ 33 w 492"/>
                <a:gd name="T87" fmla="*/ 293 h 324"/>
                <a:gd name="T88" fmla="*/ 70 w 492"/>
                <a:gd name="T89" fmla="*/ 294 h 324"/>
                <a:gd name="T90" fmla="*/ 98 w 492"/>
                <a:gd name="T91" fmla="*/ 289 h 324"/>
                <a:gd name="T92" fmla="*/ 152 w 492"/>
                <a:gd name="T93" fmla="*/ 292 h 324"/>
                <a:gd name="T94" fmla="*/ 200 w 492"/>
                <a:gd name="T95" fmla="*/ 293 h 324"/>
                <a:gd name="T96" fmla="*/ 233 w 492"/>
                <a:gd name="T97" fmla="*/ 290 h 324"/>
                <a:gd name="T98" fmla="*/ 257 w 492"/>
                <a:gd name="T99" fmla="*/ 290 h 324"/>
                <a:gd name="T100" fmla="*/ 277 w 492"/>
                <a:gd name="T101" fmla="*/ 285 h 324"/>
                <a:gd name="T102" fmla="*/ 309 w 492"/>
                <a:gd name="T103" fmla="*/ 272 h 324"/>
                <a:gd name="T104" fmla="*/ 340 w 492"/>
                <a:gd name="T105" fmla="*/ 286 h 324"/>
                <a:gd name="T106" fmla="*/ 360 w 492"/>
                <a:gd name="T107" fmla="*/ 323 h 324"/>
                <a:gd name="T108" fmla="*/ 384 w 492"/>
                <a:gd name="T109" fmla="*/ 313 h 324"/>
                <a:gd name="T110" fmla="*/ 397 w 492"/>
                <a:gd name="T111" fmla="*/ 310 h 324"/>
                <a:gd name="T112" fmla="*/ 417 w 492"/>
                <a:gd name="T113" fmla="*/ 299 h 324"/>
                <a:gd name="T114" fmla="*/ 442 w 492"/>
                <a:gd name="T115" fmla="*/ 289 h 324"/>
                <a:gd name="T116" fmla="*/ 465 w 492"/>
                <a:gd name="T117" fmla="*/ 276 h 324"/>
                <a:gd name="T118" fmla="*/ 486 w 492"/>
                <a:gd name="T119" fmla="*/ 252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2" h="324">
                  <a:moveTo>
                    <a:pt x="490" y="237"/>
                  </a:moveTo>
                  <a:cubicBezTo>
                    <a:pt x="490" y="237"/>
                    <a:pt x="490" y="236"/>
                    <a:pt x="490" y="236"/>
                  </a:cubicBezTo>
                  <a:cubicBezTo>
                    <a:pt x="490" y="235"/>
                    <a:pt x="490" y="235"/>
                    <a:pt x="489" y="235"/>
                  </a:cubicBezTo>
                  <a:cubicBezTo>
                    <a:pt x="489" y="235"/>
                    <a:pt x="489" y="234"/>
                    <a:pt x="489" y="234"/>
                  </a:cubicBezTo>
                  <a:cubicBezTo>
                    <a:pt x="488" y="232"/>
                    <a:pt x="486" y="231"/>
                    <a:pt x="485" y="230"/>
                  </a:cubicBezTo>
                  <a:cubicBezTo>
                    <a:pt x="485" y="230"/>
                    <a:pt x="484" y="230"/>
                    <a:pt x="484" y="229"/>
                  </a:cubicBezTo>
                  <a:cubicBezTo>
                    <a:pt x="483" y="229"/>
                    <a:pt x="482" y="228"/>
                    <a:pt x="481" y="228"/>
                  </a:cubicBezTo>
                  <a:cubicBezTo>
                    <a:pt x="480" y="228"/>
                    <a:pt x="480" y="227"/>
                    <a:pt x="479" y="227"/>
                  </a:cubicBezTo>
                  <a:cubicBezTo>
                    <a:pt x="478" y="227"/>
                    <a:pt x="476" y="226"/>
                    <a:pt x="474" y="226"/>
                  </a:cubicBezTo>
                  <a:cubicBezTo>
                    <a:pt x="474" y="226"/>
                    <a:pt x="473" y="226"/>
                    <a:pt x="473" y="226"/>
                  </a:cubicBezTo>
                  <a:cubicBezTo>
                    <a:pt x="472" y="226"/>
                    <a:pt x="471" y="225"/>
                    <a:pt x="470" y="225"/>
                  </a:cubicBezTo>
                  <a:cubicBezTo>
                    <a:pt x="470" y="225"/>
                    <a:pt x="469" y="225"/>
                    <a:pt x="468" y="225"/>
                  </a:cubicBezTo>
                  <a:cubicBezTo>
                    <a:pt x="468" y="225"/>
                    <a:pt x="467" y="225"/>
                    <a:pt x="467" y="225"/>
                  </a:cubicBezTo>
                  <a:cubicBezTo>
                    <a:pt x="464" y="225"/>
                    <a:pt x="460" y="225"/>
                    <a:pt x="457" y="225"/>
                  </a:cubicBezTo>
                  <a:cubicBezTo>
                    <a:pt x="457" y="225"/>
                    <a:pt x="456" y="225"/>
                    <a:pt x="456" y="225"/>
                  </a:cubicBezTo>
                  <a:cubicBezTo>
                    <a:pt x="454" y="226"/>
                    <a:pt x="452" y="226"/>
                    <a:pt x="450" y="226"/>
                  </a:cubicBezTo>
                  <a:cubicBezTo>
                    <a:pt x="449" y="226"/>
                    <a:pt x="449" y="226"/>
                    <a:pt x="448" y="226"/>
                  </a:cubicBezTo>
                  <a:cubicBezTo>
                    <a:pt x="447" y="226"/>
                    <a:pt x="447" y="226"/>
                    <a:pt x="447" y="226"/>
                  </a:cubicBezTo>
                  <a:cubicBezTo>
                    <a:pt x="446" y="226"/>
                    <a:pt x="446" y="226"/>
                    <a:pt x="445" y="226"/>
                  </a:cubicBezTo>
                  <a:cubicBezTo>
                    <a:pt x="445" y="226"/>
                    <a:pt x="445" y="226"/>
                    <a:pt x="444" y="226"/>
                  </a:cubicBezTo>
                  <a:cubicBezTo>
                    <a:pt x="444" y="227"/>
                    <a:pt x="443" y="227"/>
                    <a:pt x="443" y="227"/>
                  </a:cubicBezTo>
                  <a:cubicBezTo>
                    <a:pt x="442" y="227"/>
                    <a:pt x="441" y="227"/>
                    <a:pt x="440" y="227"/>
                  </a:cubicBezTo>
                  <a:cubicBezTo>
                    <a:pt x="439" y="227"/>
                    <a:pt x="438" y="227"/>
                    <a:pt x="436" y="227"/>
                  </a:cubicBezTo>
                  <a:cubicBezTo>
                    <a:pt x="436" y="227"/>
                    <a:pt x="435" y="227"/>
                    <a:pt x="435" y="227"/>
                  </a:cubicBezTo>
                  <a:cubicBezTo>
                    <a:pt x="434" y="227"/>
                    <a:pt x="433" y="227"/>
                    <a:pt x="432" y="227"/>
                  </a:cubicBezTo>
                  <a:cubicBezTo>
                    <a:pt x="429" y="227"/>
                    <a:pt x="427" y="227"/>
                    <a:pt x="424" y="227"/>
                  </a:cubicBezTo>
                  <a:cubicBezTo>
                    <a:pt x="422" y="227"/>
                    <a:pt x="421" y="227"/>
                    <a:pt x="420" y="227"/>
                  </a:cubicBezTo>
                  <a:cubicBezTo>
                    <a:pt x="419" y="227"/>
                    <a:pt x="419" y="227"/>
                    <a:pt x="419" y="227"/>
                  </a:cubicBezTo>
                  <a:cubicBezTo>
                    <a:pt x="418" y="227"/>
                    <a:pt x="418" y="227"/>
                    <a:pt x="417" y="227"/>
                  </a:cubicBezTo>
                  <a:cubicBezTo>
                    <a:pt x="417" y="227"/>
                    <a:pt x="416" y="227"/>
                    <a:pt x="415" y="227"/>
                  </a:cubicBezTo>
                  <a:cubicBezTo>
                    <a:pt x="414" y="226"/>
                    <a:pt x="413" y="226"/>
                    <a:pt x="412" y="226"/>
                  </a:cubicBezTo>
                  <a:cubicBezTo>
                    <a:pt x="412" y="226"/>
                    <a:pt x="411" y="226"/>
                    <a:pt x="411" y="226"/>
                  </a:cubicBezTo>
                  <a:cubicBezTo>
                    <a:pt x="410" y="226"/>
                    <a:pt x="409" y="226"/>
                    <a:pt x="407" y="226"/>
                  </a:cubicBezTo>
                  <a:cubicBezTo>
                    <a:pt x="407" y="226"/>
                    <a:pt x="406" y="226"/>
                    <a:pt x="405" y="226"/>
                  </a:cubicBezTo>
                  <a:cubicBezTo>
                    <a:pt x="404" y="226"/>
                    <a:pt x="403" y="226"/>
                    <a:pt x="403" y="226"/>
                  </a:cubicBezTo>
                  <a:cubicBezTo>
                    <a:pt x="401" y="225"/>
                    <a:pt x="400" y="225"/>
                    <a:pt x="398" y="225"/>
                  </a:cubicBezTo>
                  <a:cubicBezTo>
                    <a:pt x="397" y="225"/>
                    <a:pt x="396" y="225"/>
                    <a:pt x="395" y="225"/>
                  </a:cubicBezTo>
                  <a:cubicBezTo>
                    <a:pt x="395" y="224"/>
                    <a:pt x="394" y="224"/>
                    <a:pt x="393" y="224"/>
                  </a:cubicBezTo>
                  <a:cubicBezTo>
                    <a:pt x="393" y="224"/>
                    <a:pt x="392" y="224"/>
                    <a:pt x="392" y="224"/>
                  </a:cubicBezTo>
                  <a:cubicBezTo>
                    <a:pt x="390" y="224"/>
                    <a:pt x="388" y="223"/>
                    <a:pt x="387" y="223"/>
                  </a:cubicBezTo>
                  <a:cubicBezTo>
                    <a:pt x="382" y="221"/>
                    <a:pt x="378" y="219"/>
                    <a:pt x="375" y="217"/>
                  </a:cubicBezTo>
                  <a:cubicBezTo>
                    <a:pt x="375" y="217"/>
                    <a:pt x="375" y="217"/>
                    <a:pt x="374" y="217"/>
                  </a:cubicBezTo>
                  <a:cubicBezTo>
                    <a:pt x="374" y="217"/>
                    <a:pt x="374" y="217"/>
                    <a:pt x="375" y="217"/>
                  </a:cubicBezTo>
                  <a:cubicBezTo>
                    <a:pt x="375" y="216"/>
                    <a:pt x="375" y="216"/>
                    <a:pt x="375" y="216"/>
                  </a:cubicBezTo>
                  <a:cubicBezTo>
                    <a:pt x="376" y="216"/>
                    <a:pt x="376" y="216"/>
                    <a:pt x="376" y="216"/>
                  </a:cubicBezTo>
                  <a:cubicBezTo>
                    <a:pt x="377" y="216"/>
                    <a:pt x="377" y="216"/>
                    <a:pt x="377" y="215"/>
                  </a:cubicBezTo>
                  <a:cubicBezTo>
                    <a:pt x="378" y="215"/>
                    <a:pt x="378" y="215"/>
                    <a:pt x="379" y="215"/>
                  </a:cubicBezTo>
                  <a:cubicBezTo>
                    <a:pt x="380" y="214"/>
                    <a:pt x="380" y="214"/>
                    <a:pt x="381" y="213"/>
                  </a:cubicBezTo>
                  <a:cubicBezTo>
                    <a:pt x="382" y="213"/>
                    <a:pt x="382" y="213"/>
                    <a:pt x="382" y="213"/>
                  </a:cubicBezTo>
                  <a:cubicBezTo>
                    <a:pt x="382" y="213"/>
                    <a:pt x="382" y="212"/>
                    <a:pt x="383" y="212"/>
                  </a:cubicBezTo>
                  <a:cubicBezTo>
                    <a:pt x="383" y="212"/>
                    <a:pt x="383" y="212"/>
                    <a:pt x="383" y="212"/>
                  </a:cubicBezTo>
                  <a:cubicBezTo>
                    <a:pt x="383" y="212"/>
                    <a:pt x="384" y="212"/>
                    <a:pt x="384" y="211"/>
                  </a:cubicBezTo>
                  <a:cubicBezTo>
                    <a:pt x="384" y="211"/>
                    <a:pt x="384" y="211"/>
                    <a:pt x="385" y="211"/>
                  </a:cubicBezTo>
                  <a:cubicBezTo>
                    <a:pt x="385" y="211"/>
                    <a:pt x="385" y="211"/>
                    <a:pt x="385" y="210"/>
                  </a:cubicBezTo>
                  <a:cubicBezTo>
                    <a:pt x="386" y="210"/>
                    <a:pt x="386" y="210"/>
                    <a:pt x="386" y="209"/>
                  </a:cubicBezTo>
                  <a:cubicBezTo>
                    <a:pt x="387" y="209"/>
                    <a:pt x="387" y="209"/>
                    <a:pt x="387" y="209"/>
                  </a:cubicBezTo>
                  <a:cubicBezTo>
                    <a:pt x="387" y="209"/>
                    <a:pt x="387" y="209"/>
                    <a:pt x="387" y="209"/>
                  </a:cubicBezTo>
                  <a:cubicBezTo>
                    <a:pt x="387" y="209"/>
                    <a:pt x="388" y="208"/>
                    <a:pt x="388" y="208"/>
                  </a:cubicBezTo>
                  <a:cubicBezTo>
                    <a:pt x="388" y="208"/>
                    <a:pt x="388" y="208"/>
                    <a:pt x="388" y="208"/>
                  </a:cubicBezTo>
                  <a:cubicBezTo>
                    <a:pt x="389" y="207"/>
                    <a:pt x="389" y="207"/>
                    <a:pt x="389" y="207"/>
                  </a:cubicBezTo>
                  <a:cubicBezTo>
                    <a:pt x="390" y="206"/>
                    <a:pt x="390" y="206"/>
                    <a:pt x="390" y="206"/>
                  </a:cubicBezTo>
                  <a:cubicBezTo>
                    <a:pt x="391" y="206"/>
                    <a:pt x="391" y="205"/>
                    <a:pt x="391" y="205"/>
                  </a:cubicBezTo>
                  <a:cubicBezTo>
                    <a:pt x="391" y="205"/>
                    <a:pt x="391" y="205"/>
                    <a:pt x="392" y="204"/>
                  </a:cubicBezTo>
                  <a:cubicBezTo>
                    <a:pt x="392" y="204"/>
                    <a:pt x="393" y="203"/>
                    <a:pt x="394" y="202"/>
                  </a:cubicBezTo>
                  <a:cubicBezTo>
                    <a:pt x="394" y="201"/>
                    <a:pt x="394" y="201"/>
                    <a:pt x="395" y="201"/>
                  </a:cubicBezTo>
                  <a:cubicBezTo>
                    <a:pt x="395" y="200"/>
                    <a:pt x="395" y="200"/>
                    <a:pt x="395" y="200"/>
                  </a:cubicBezTo>
                  <a:cubicBezTo>
                    <a:pt x="396" y="199"/>
                    <a:pt x="396" y="199"/>
                    <a:pt x="396" y="198"/>
                  </a:cubicBezTo>
                  <a:cubicBezTo>
                    <a:pt x="396" y="198"/>
                    <a:pt x="397" y="197"/>
                    <a:pt x="397" y="197"/>
                  </a:cubicBezTo>
                  <a:cubicBezTo>
                    <a:pt x="397" y="197"/>
                    <a:pt x="397" y="196"/>
                    <a:pt x="397" y="196"/>
                  </a:cubicBezTo>
                  <a:cubicBezTo>
                    <a:pt x="397" y="196"/>
                    <a:pt x="397" y="196"/>
                    <a:pt x="397" y="196"/>
                  </a:cubicBezTo>
                  <a:cubicBezTo>
                    <a:pt x="397" y="196"/>
                    <a:pt x="397" y="195"/>
                    <a:pt x="398" y="195"/>
                  </a:cubicBezTo>
                  <a:cubicBezTo>
                    <a:pt x="398" y="195"/>
                    <a:pt x="398" y="195"/>
                    <a:pt x="398" y="195"/>
                  </a:cubicBezTo>
                  <a:cubicBezTo>
                    <a:pt x="398" y="195"/>
                    <a:pt x="398" y="194"/>
                    <a:pt x="398" y="194"/>
                  </a:cubicBezTo>
                  <a:cubicBezTo>
                    <a:pt x="399" y="194"/>
                    <a:pt x="400" y="194"/>
                    <a:pt x="401" y="194"/>
                  </a:cubicBezTo>
                  <a:cubicBezTo>
                    <a:pt x="401" y="194"/>
                    <a:pt x="402" y="194"/>
                    <a:pt x="402" y="193"/>
                  </a:cubicBezTo>
                  <a:cubicBezTo>
                    <a:pt x="403" y="193"/>
                    <a:pt x="403" y="193"/>
                    <a:pt x="404" y="193"/>
                  </a:cubicBezTo>
                  <a:cubicBezTo>
                    <a:pt x="405" y="193"/>
                    <a:pt x="405" y="192"/>
                    <a:pt x="406" y="192"/>
                  </a:cubicBezTo>
                  <a:cubicBezTo>
                    <a:pt x="406" y="192"/>
                    <a:pt x="407" y="192"/>
                    <a:pt x="407" y="192"/>
                  </a:cubicBezTo>
                  <a:cubicBezTo>
                    <a:pt x="407" y="191"/>
                    <a:pt x="407" y="191"/>
                    <a:pt x="408" y="191"/>
                  </a:cubicBezTo>
                  <a:cubicBezTo>
                    <a:pt x="409" y="190"/>
                    <a:pt x="409" y="189"/>
                    <a:pt x="410" y="188"/>
                  </a:cubicBezTo>
                  <a:cubicBezTo>
                    <a:pt x="411" y="188"/>
                    <a:pt x="411" y="188"/>
                    <a:pt x="411" y="188"/>
                  </a:cubicBezTo>
                  <a:cubicBezTo>
                    <a:pt x="412" y="186"/>
                    <a:pt x="413" y="185"/>
                    <a:pt x="414" y="183"/>
                  </a:cubicBezTo>
                  <a:cubicBezTo>
                    <a:pt x="414" y="183"/>
                    <a:pt x="414" y="183"/>
                    <a:pt x="414" y="183"/>
                  </a:cubicBezTo>
                  <a:cubicBezTo>
                    <a:pt x="414" y="182"/>
                    <a:pt x="415" y="181"/>
                    <a:pt x="415" y="180"/>
                  </a:cubicBezTo>
                  <a:cubicBezTo>
                    <a:pt x="416" y="180"/>
                    <a:pt x="416" y="180"/>
                    <a:pt x="417" y="180"/>
                  </a:cubicBezTo>
                  <a:cubicBezTo>
                    <a:pt x="417" y="179"/>
                    <a:pt x="417" y="179"/>
                    <a:pt x="418" y="179"/>
                  </a:cubicBezTo>
                  <a:cubicBezTo>
                    <a:pt x="418" y="179"/>
                    <a:pt x="419" y="179"/>
                    <a:pt x="420" y="178"/>
                  </a:cubicBezTo>
                  <a:cubicBezTo>
                    <a:pt x="420" y="178"/>
                    <a:pt x="420" y="178"/>
                    <a:pt x="420" y="178"/>
                  </a:cubicBezTo>
                  <a:cubicBezTo>
                    <a:pt x="420" y="178"/>
                    <a:pt x="420" y="178"/>
                    <a:pt x="420" y="178"/>
                  </a:cubicBezTo>
                  <a:cubicBezTo>
                    <a:pt x="421" y="178"/>
                    <a:pt x="421" y="178"/>
                    <a:pt x="421" y="178"/>
                  </a:cubicBezTo>
                  <a:cubicBezTo>
                    <a:pt x="421" y="177"/>
                    <a:pt x="422" y="177"/>
                    <a:pt x="422" y="176"/>
                  </a:cubicBezTo>
                  <a:cubicBezTo>
                    <a:pt x="424" y="175"/>
                    <a:pt x="425" y="174"/>
                    <a:pt x="426" y="173"/>
                  </a:cubicBezTo>
                  <a:cubicBezTo>
                    <a:pt x="427" y="172"/>
                    <a:pt x="427" y="171"/>
                    <a:pt x="428" y="170"/>
                  </a:cubicBezTo>
                  <a:cubicBezTo>
                    <a:pt x="428" y="170"/>
                    <a:pt x="428" y="170"/>
                    <a:pt x="428" y="169"/>
                  </a:cubicBezTo>
                  <a:cubicBezTo>
                    <a:pt x="428" y="169"/>
                    <a:pt x="428" y="169"/>
                    <a:pt x="428" y="169"/>
                  </a:cubicBezTo>
                  <a:cubicBezTo>
                    <a:pt x="429" y="168"/>
                    <a:pt x="429" y="167"/>
                    <a:pt x="429" y="167"/>
                  </a:cubicBezTo>
                  <a:cubicBezTo>
                    <a:pt x="430" y="166"/>
                    <a:pt x="430" y="164"/>
                    <a:pt x="430" y="163"/>
                  </a:cubicBezTo>
                  <a:cubicBezTo>
                    <a:pt x="430" y="162"/>
                    <a:pt x="430" y="161"/>
                    <a:pt x="430" y="160"/>
                  </a:cubicBezTo>
                  <a:cubicBezTo>
                    <a:pt x="430" y="160"/>
                    <a:pt x="430" y="159"/>
                    <a:pt x="430" y="158"/>
                  </a:cubicBezTo>
                  <a:cubicBezTo>
                    <a:pt x="430" y="157"/>
                    <a:pt x="430" y="157"/>
                    <a:pt x="430" y="157"/>
                  </a:cubicBezTo>
                  <a:cubicBezTo>
                    <a:pt x="432" y="156"/>
                    <a:pt x="433" y="154"/>
                    <a:pt x="435" y="153"/>
                  </a:cubicBezTo>
                  <a:cubicBezTo>
                    <a:pt x="435" y="152"/>
                    <a:pt x="435" y="152"/>
                    <a:pt x="435" y="152"/>
                  </a:cubicBezTo>
                  <a:cubicBezTo>
                    <a:pt x="436" y="151"/>
                    <a:pt x="437" y="150"/>
                    <a:pt x="437" y="148"/>
                  </a:cubicBezTo>
                  <a:cubicBezTo>
                    <a:pt x="438" y="148"/>
                    <a:pt x="438" y="148"/>
                    <a:pt x="438" y="147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7"/>
                    <a:pt x="439" y="146"/>
                    <a:pt x="439" y="145"/>
                  </a:cubicBezTo>
                  <a:cubicBezTo>
                    <a:pt x="439" y="144"/>
                    <a:pt x="439" y="144"/>
                    <a:pt x="440" y="143"/>
                  </a:cubicBezTo>
                  <a:cubicBezTo>
                    <a:pt x="440" y="141"/>
                    <a:pt x="441" y="140"/>
                    <a:pt x="441" y="138"/>
                  </a:cubicBezTo>
                  <a:cubicBezTo>
                    <a:pt x="441" y="137"/>
                    <a:pt x="441" y="137"/>
                    <a:pt x="442" y="136"/>
                  </a:cubicBezTo>
                  <a:cubicBezTo>
                    <a:pt x="442" y="134"/>
                    <a:pt x="442" y="132"/>
                    <a:pt x="443" y="130"/>
                  </a:cubicBezTo>
                  <a:cubicBezTo>
                    <a:pt x="443" y="130"/>
                    <a:pt x="443" y="129"/>
                    <a:pt x="443" y="129"/>
                  </a:cubicBezTo>
                  <a:cubicBezTo>
                    <a:pt x="443" y="128"/>
                    <a:pt x="443" y="127"/>
                    <a:pt x="443" y="126"/>
                  </a:cubicBezTo>
                  <a:cubicBezTo>
                    <a:pt x="443" y="126"/>
                    <a:pt x="443" y="126"/>
                    <a:pt x="443" y="126"/>
                  </a:cubicBezTo>
                  <a:cubicBezTo>
                    <a:pt x="443" y="125"/>
                    <a:pt x="443" y="125"/>
                    <a:pt x="444" y="125"/>
                  </a:cubicBezTo>
                  <a:cubicBezTo>
                    <a:pt x="444" y="125"/>
                    <a:pt x="444" y="125"/>
                    <a:pt x="444" y="125"/>
                  </a:cubicBezTo>
                  <a:cubicBezTo>
                    <a:pt x="445" y="124"/>
                    <a:pt x="446" y="123"/>
                    <a:pt x="446" y="122"/>
                  </a:cubicBezTo>
                  <a:cubicBezTo>
                    <a:pt x="447" y="120"/>
                    <a:pt x="448" y="119"/>
                    <a:pt x="448" y="118"/>
                  </a:cubicBezTo>
                  <a:cubicBezTo>
                    <a:pt x="449" y="117"/>
                    <a:pt x="449" y="117"/>
                    <a:pt x="449" y="116"/>
                  </a:cubicBezTo>
                  <a:cubicBezTo>
                    <a:pt x="449" y="116"/>
                    <a:pt x="450" y="115"/>
                    <a:pt x="450" y="114"/>
                  </a:cubicBezTo>
                  <a:cubicBezTo>
                    <a:pt x="450" y="113"/>
                    <a:pt x="450" y="112"/>
                    <a:pt x="451" y="111"/>
                  </a:cubicBezTo>
                  <a:cubicBezTo>
                    <a:pt x="451" y="109"/>
                    <a:pt x="452" y="106"/>
                    <a:pt x="452" y="103"/>
                  </a:cubicBezTo>
                  <a:cubicBezTo>
                    <a:pt x="452" y="103"/>
                    <a:pt x="452" y="102"/>
                    <a:pt x="452" y="102"/>
                  </a:cubicBezTo>
                  <a:cubicBezTo>
                    <a:pt x="453" y="100"/>
                    <a:pt x="453" y="99"/>
                    <a:pt x="453" y="98"/>
                  </a:cubicBezTo>
                  <a:cubicBezTo>
                    <a:pt x="453" y="96"/>
                    <a:pt x="453" y="94"/>
                    <a:pt x="453" y="92"/>
                  </a:cubicBezTo>
                  <a:cubicBezTo>
                    <a:pt x="453" y="91"/>
                    <a:pt x="453" y="90"/>
                    <a:pt x="453" y="89"/>
                  </a:cubicBezTo>
                  <a:cubicBezTo>
                    <a:pt x="453" y="88"/>
                    <a:pt x="453" y="87"/>
                    <a:pt x="453" y="86"/>
                  </a:cubicBezTo>
                  <a:cubicBezTo>
                    <a:pt x="453" y="85"/>
                    <a:pt x="453" y="85"/>
                    <a:pt x="452" y="84"/>
                  </a:cubicBezTo>
                  <a:cubicBezTo>
                    <a:pt x="452" y="84"/>
                    <a:pt x="452" y="84"/>
                    <a:pt x="452" y="83"/>
                  </a:cubicBezTo>
                  <a:cubicBezTo>
                    <a:pt x="452" y="81"/>
                    <a:pt x="452" y="79"/>
                    <a:pt x="451" y="78"/>
                  </a:cubicBezTo>
                  <a:cubicBezTo>
                    <a:pt x="451" y="77"/>
                    <a:pt x="451" y="77"/>
                    <a:pt x="451" y="77"/>
                  </a:cubicBezTo>
                  <a:cubicBezTo>
                    <a:pt x="451" y="76"/>
                    <a:pt x="451" y="75"/>
                    <a:pt x="451" y="75"/>
                  </a:cubicBezTo>
                  <a:cubicBezTo>
                    <a:pt x="452" y="74"/>
                    <a:pt x="452" y="74"/>
                    <a:pt x="452" y="73"/>
                  </a:cubicBezTo>
                  <a:cubicBezTo>
                    <a:pt x="452" y="72"/>
                    <a:pt x="453" y="70"/>
                    <a:pt x="453" y="68"/>
                  </a:cubicBezTo>
                  <a:cubicBezTo>
                    <a:pt x="453" y="67"/>
                    <a:pt x="453" y="67"/>
                    <a:pt x="453" y="66"/>
                  </a:cubicBezTo>
                  <a:cubicBezTo>
                    <a:pt x="453" y="66"/>
                    <a:pt x="453" y="65"/>
                    <a:pt x="453" y="65"/>
                  </a:cubicBezTo>
                  <a:cubicBezTo>
                    <a:pt x="453" y="64"/>
                    <a:pt x="453" y="63"/>
                    <a:pt x="453" y="62"/>
                  </a:cubicBezTo>
                  <a:cubicBezTo>
                    <a:pt x="453" y="62"/>
                    <a:pt x="453" y="62"/>
                    <a:pt x="453" y="61"/>
                  </a:cubicBezTo>
                  <a:cubicBezTo>
                    <a:pt x="453" y="61"/>
                    <a:pt x="453" y="61"/>
                    <a:pt x="453" y="61"/>
                  </a:cubicBezTo>
                  <a:cubicBezTo>
                    <a:pt x="453" y="60"/>
                    <a:pt x="453" y="59"/>
                    <a:pt x="453" y="58"/>
                  </a:cubicBezTo>
                  <a:cubicBezTo>
                    <a:pt x="453" y="58"/>
                    <a:pt x="453" y="57"/>
                    <a:pt x="453" y="57"/>
                  </a:cubicBezTo>
                  <a:cubicBezTo>
                    <a:pt x="453" y="56"/>
                    <a:pt x="452" y="56"/>
                    <a:pt x="452" y="55"/>
                  </a:cubicBezTo>
                  <a:cubicBezTo>
                    <a:pt x="452" y="53"/>
                    <a:pt x="452" y="51"/>
                    <a:pt x="452" y="49"/>
                  </a:cubicBezTo>
                  <a:cubicBezTo>
                    <a:pt x="451" y="48"/>
                    <a:pt x="451" y="47"/>
                    <a:pt x="451" y="46"/>
                  </a:cubicBezTo>
                  <a:cubicBezTo>
                    <a:pt x="451" y="45"/>
                    <a:pt x="450" y="44"/>
                    <a:pt x="450" y="43"/>
                  </a:cubicBezTo>
                  <a:cubicBezTo>
                    <a:pt x="450" y="43"/>
                    <a:pt x="450" y="42"/>
                    <a:pt x="449" y="42"/>
                  </a:cubicBezTo>
                  <a:cubicBezTo>
                    <a:pt x="449" y="41"/>
                    <a:pt x="449" y="41"/>
                    <a:pt x="449" y="40"/>
                  </a:cubicBezTo>
                  <a:cubicBezTo>
                    <a:pt x="448" y="40"/>
                    <a:pt x="448" y="39"/>
                    <a:pt x="447" y="39"/>
                  </a:cubicBezTo>
                  <a:cubicBezTo>
                    <a:pt x="447" y="38"/>
                    <a:pt x="447" y="38"/>
                    <a:pt x="447" y="38"/>
                  </a:cubicBezTo>
                  <a:cubicBezTo>
                    <a:pt x="446" y="37"/>
                    <a:pt x="446" y="37"/>
                    <a:pt x="446" y="37"/>
                  </a:cubicBezTo>
                  <a:cubicBezTo>
                    <a:pt x="446" y="37"/>
                    <a:pt x="446" y="36"/>
                    <a:pt x="446" y="36"/>
                  </a:cubicBezTo>
                  <a:cubicBezTo>
                    <a:pt x="446" y="34"/>
                    <a:pt x="446" y="31"/>
                    <a:pt x="445" y="29"/>
                  </a:cubicBezTo>
                  <a:cubicBezTo>
                    <a:pt x="445" y="27"/>
                    <a:pt x="444" y="26"/>
                    <a:pt x="443" y="24"/>
                  </a:cubicBezTo>
                  <a:cubicBezTo>
                    <a:pt x="442" y="23"/>
                    <a:pt x="442" y="21"/>
                    <a:pt x="441" y="20"/>
                  </a:cubicBezTo>
                  <a:cubicBezTo>
                    <a:pt x="441" y="20"/>
                    <a:pt x="441" y="20"/>
                    <a:pt x="440" y="20"/>
                  </a:cubicBezTo>
                  <a:cubicBezTo>
                    <a:pt x="439" y="19"/>
                    <a:pt x="438" y="18"/>
                    <a:pt x="436" y="17"/>
                  </a:cubicBezTo>
                  <a:cubicBezTo>
                    <a:pt x="435" y="17"/>
                    <a:pt x="435" y="17"/>
                    <a:pt x="434" y="17"/>
                  </a:cubicBezTo>
                  <a:cubicBezTo>
                    <a:pt x="432" y="17"/>
                    <a:pt x="431" y="17"/>
                    <a:pt x="430" y="17"/>
                  </a:cubicBezTo>
                  <a:cubicBezTo>
                    <a:pt x="430" y="17"/>
                    <a:pt x="430" y="17"/>
                    <a:pt x="430" y="17"/>
                  </a:cubicBezTo>
                  <a:cubicBezTo>
                    <a:pt x="430" y="15"/>
                    <a:pt x="430" y="14"/>
                    <a:pt x="430" y="13"/>
                  </a:cubicBezTo>
                  <a:cubicBezTo>
                    <a:pt x="430" y="12"/>
                    <a:pt x="430" y="12"/>
                    <a:pt x="430" y="11"/>
                  </a:cubicBezTo>
                  <a:cubicBezTo>
                    <a:pt x="430" y="11"/>
                    <a:pt x="430" y="11"/>
                    <a:pt x="430" y="10"/>
                  </a:cubicBezTo>
                  <a:cubicBezTo>
                    <a:pt x="430" y="10"/>
                    <a:pt x="430" y="9"/>
                    <a:pt x="429" y="9"/>
                  </a:cubicBezTo>
                  <a:cubicBezTo>
                    <a:pt x="429" y="8"/>
                    <a:pt x="429" y="8"/>
                    <a:pt x="429" y="7"/>
                  </a:cubicBezTo>
                  <a:cubicBezTo>
                    <a:pt x="428" y="7"/>
                    <a:pt x="428" y="6"/>
                    <a:pt x="428" y="6"/>
                  </a:cubicBezTo>
                  <a:cubicBezTo>
                    <a:pt x="427" y="5"/>
                    <a:pt x="427" y="5"/>
                    <a:pt x="426" y="4"/>
                  </a:cubicBezTo>
                  <a:cubicBezTo>
                    <a:pt x="426" y="4"/>
                    <a:pt x="426" y="4"/>
                    <a:pt x="425" y="3"/>
                  </a:cubicBezTo>
                  <a:cubicBezTo>
                    <a:pt x="424" y="3"/>
                    <a:pt x="422" y="2"/>
                    <a:pt x="421" y="3"/>
                  </a:cubicBezTo>
                  <a:cubicBezTo>
                    <a:pt x="421" y="3"/>
                    <a:pt x="421" y="3"/>
                    <a:pt x="421" y="3"/>
                  </a:cubicBezTo>
                  <a:cubicBezTo>
                    <a:pt x="420" y="3"/>
                    <a:pt x="419" y="3"/>
                    <a:pt x="419" y="3"/>
                  </a:cubicBezTo>
                  <a:cubicBezTo>
                    <a:pt x="418" y="4"/>
                    <a:pt x="417" y="5"/>
                    <a:pt x="417" y="6"/>
                  </a:cubicBezTo>
                  <a:cubicBezTo>
                    <a:pt x="416" y="7"/>
                    <a:pt x="415" y="8"/>
                    <a:pt x="415" y="9"/>
                  </a:cubicBezTo>
                  <a:cubicBezTo>
                    <a:pt x="415" y="8"/>
                    <a:pt x="414" y="7"/>
                    <a:pt x="414" y="6"/>
                  </a:cubicBezTo>
                  <a:cubicBezTo>
                    <a:pt x="413" y="5"/>
                    <a:pt x="413" y="3"/>
                    <a:pt x="412" y="2"/>
                  </a:cubicBezTo>
                  <a:cubicBezTo>
                    <a:pt x="412" y="2"/>
                    <a:pt x="411" y="1"/>
                    <a:pt x="411" y="1"/>
                  </a:cubicBezTo>
                  <a:cubicBezTo>
                    <a:pt x="411" y="1"/>
                    <a:pt x="411" y="1"/>
                    <a:pt x="411" y="1"/>
                  </a:cubicBezTo>
                  <a:cubicBezTo>
                    <a:pt x="411" y="0"/>
                    <a:pt x="410" y="0"/>
                    <a:pt x="409" y="0"/>
                  </a:cubicBezTo>
                  <a:cubicBezTo>
                    <a:pt x="409" y="0"/>
                    <a:pt x="408" y="1"/>
                    <a:pt x="407" y="1"/>
                  </a:cubicBezTo>
                  <a:cubicBezTo>
                    <a:pt x="407" y="1"/>
                    <a:pt x="407" y="2"/>
                    <a:pt x="407" y="2"/>
                  </a:cubicBezTo>
                  <a:cubicBezTo>
                    <a:pt x="407" y="3"/>
                    <a:pt x="406" y="3"/>
                    <a:pt x="406" y="4"/>
                  </a:cubicBezTo>
                  <a:cubicBezTo>
                    <a:pt x="406" y="5"/>
                    <a:pt x="406" y="5"/>
                    <a:pt x="406" y="5"/>
                  </a:cubicBezTo>
                  <a:cubicBezTo>
                    <a:pt x="405" y="6"/>
                    <a:pt x="405" y="7"/>
                    <a:pt x="405" y="8"/>
                  </a:cubicBezTo>
                  <a:cubicBezTo>
                    <a:pt x="405" y="9"/>
                    <a:pt x="404" y="10"/>
                    <a:pt x="404" y="10"/>
                  </a:cubicBezTo>
                  <a:cubicBezTo>
                    <a:pt x="403" y="13"/>
                    <a:pt x="403" y="15"/>
                    <a:pt x="402" y="17"/>
                  </a:cubicBezTo>
                  <a:cubicBezTo>
                    <a:pt x="402" y="18"/>
                    <a:pt x="402" y="18"/>
                    <a:pt x="402" y="18"/>
                  </a:cubicBezTo>
                  <a:cubicBezTo>
                    <a:pt x="402" y="19"/>
                    <a:pt x="402" y="19"/>
                    <a:pt x="401" y="19"/>
                  </a:cubicBezTo>
                  <a:cubicBezTo>
                    <a:pt x="401" y="20"/>
                    <a:pt x="401" y="21"/>
                    <a:pt x="401" y="23"/>
                  </a:cubicBezTo>
                  <a:cubicBezTo>
                    <a:pt x="400" y="23"/>
                    <a:pt x="400" y="23"/>
                    <a:pt x="400" y="24"/>
                  </a:cubicBezTo>
                  <a:cubicBezTo>
                    <a:pt x="400" y="25"/>
                    <a:pt x="400" y="25"/>
                    <a:pt x="400" y="26"/>
                  </a:cubicBezTo>
                  <a:cubicBezTo>
                    <a:pt x="399" y="27"/>
                    <a:pt x="399" y="28"/>
                    <a:pt x="399" y="28"/>
                  </a:cubicBezTo>
                  <a:cubicBezTo>
                    <a:pt x="399" y="29"/>
                    <a:pt x="399" y="30"/>
                    <a:pt x="399" y="30"/>
                  </a:cubicBezTo>
                  <a:cubicBezTo>
                    <a:pt x="398" y="31"/>
                    <a:pt x="398" y="31"/>
                    <a:pt x="398" y="32"/>
                  </a:cubicBezTo>
                  <a:cubicBezTo>
                    <a:pt x="398" y="33"/>
                    <a:pt x="398" y="34"/>
                    <a:pt x="398" y="34"/>
                  </a:cubicBezTo>
                  <a:cubicBezTo>
                    <a:pt x="397" y="35"/>
                    <a:pt x="397" y="36"/>
                    <a:pt x="397" y="37"/>
                  </a:cubicBezTo>
                  <a:cubicBezTo>
                    <a:pt x="397" y="38"/>
                    <a:pt x="397" y="38"/>
                    <a:pt x="396" y="39"/>
                  </a:cubicBezTo>
                  <a:cubicBezTo>
                    <a:pt x="396" y="40"/>
                    <a:pt x="396" y="41"/>
                    <a:pt x="395" y="43"/>
                  </a:cubicBezTo>
                  <a:cubicBezTo>
                    <a:pt x="395" y="44"/>
                    <a:pt x="395" y="45"/>
                    <a:pt x="395" y="46"/>
                  </a:cubicBezTo>
                  <a:cubicBezTo>
                    <a:pt x="394" y="47"/>
                    <a:pt x="394" y="48"/>
                    <a:pt x="394" y="48"/>
                  </a:cubicBezTo>
                  <a:cubicBezTo>
                    <a:pt x="394" y="49"/>
                    <a:pt x="394" y="50"/>
                    <a:pt x="393" y="51"/>
                  </a:cubicBezTo>
                  <a:cubicBezTo>
                    <a:pt x="393" y="51"/>
                    <a:pt x="393" y="51"/>
                    <a:pt x="393" y="51"/>
                  </a:cubicBezTo>
                  <a:cubicBezTo>
                    <a:pt x="393" y="51"/>
                    <a:pt x="393" y="52"/>
                    <a:pt x="393" y="52"/>
                  </a:cubicBezTo>
                  <a:cubicBezTo>
                    <a:pt x="393" y="52"/>
                    <a:pt x="393" y="53"/>
                    <a:pt x="393" y="53"/>
                  </a:cubicBezTo>
                  <a:cubicBezTo>
                    <a:pt x="393" y="54"/>
                    <a:pt x="392" y="54"/>
                    <a:pt x="392" y="55"/>
                  </a:cubicBezTo>
                  <a:cubicBezTo>
                    <a:pt x="392" y="55"/>
                    <a:pt x="392" y="55"/>
                    <a:pt x="392" y="56"/>
                  </a:cubicBezTo>
                  <a:cubicBezTo>
                    <a:pt x="392" y="57"/>
                    <a:pt x="392" y="57"/>
                    <a:pt x="391" y="58"/>
                  </a:cubicBezTo>
                  <a:cubicBezTo>
                    <a:pt x="391" y="59"/>
                    <a:pt x="391" y="60"/>
                    <a:pt x="391" y="61"/>
                  </a:cubicBezTo>
                  <a:cubicBezTo>
                    <a:pt x="390" y="62"/>
                    <a:pt x="390" y="62"/>
                    <a:pt x="390" y="63"/>
                  </a:cubicBezTo>
                  <a:cubicBezTo>
                    <a:pt x="390" y="64"/>
                    <a:pt x="390" y="64"/>
                    <a:pt x="389" y="64"/>
                  </a:cubicBezTo>
                  <a:cubicBezTo>
                    <a:pt x="389" y="65"/>
                    <a:pt x="389" y="65"/>
                    <a:pt x="389" y="66"/>
                  </a:cubicBezTo>
                  <a:cubicBezTo>
                    <a:pt x="389" y="67"/>
                    <a:pt x="388" y="67"/>
                    <a:pt x="388" y="68"/>
                  </a:cubicBezTo>
                  <a:cubicBezTo>
                    <a:pt x="388" y="68"/>
                    <a:pt x="388" y="68"/>
                    <a:pt x="388" y="69"/>
                  </a:cubicBezTo>
                  <a:cubicBezTo>
                    <a:pt x="388" y="70"/>
                    <a:pt x="387" y="71"/>
                    <a:pt x="387" y="71"/>
                  </a:cubicBezTo>
                  <a:cubicBezTo>
                    <a:pt x="387" y="72"/>
                    <a:pt x="386" y="73"/>
                    <a:pt x="386" y="74"/>
                  </a:cubicBezTo>
                  <a:cubicBezTo>
                    <a:pt x="386" y="74"/>
                    <a:pt x="385" y="75"/>
                    <a:pt x="385" y="76"/>
                  </a:cubicBezTo>
                  <a:cubicBezTo>
                    <a:pt x="385" y="76"/>
                    <a:pt x="385" y="76"/>
                    <a:pt x="385" y="76"/>
                  </a:cubicBezTo>
                  <a:cubicBezTo>
                    <a:pt x="385" y="77"/>
                    <a:pt x="384" y="77"/>
                    <a:pt x="384" y="77"/>
                  </a:cubicBezTo>
                  <a:cubicBezTo>
                    <a:pt x="384" y="78"/>
                    <a:pt x="384" y="78"/>
                    <a:pt x="384" y="79"/>
                  </a:cubicBezTo>
                  <a:cubicBezTo>
                    <a:pt x="384" y="79"/>
                    <a:pt x="384" y="79"/>
                    <a:pt x="383" y="79"/>
                  </a:cubicBezTo>
                  <a:cubicBezTo>
                    <a:pt x="383" y="80"/>
                    <a:pt x="383" y="81"/>
                    <a:pt x="382" y="82"/>
                  </a:cubicBezTo>
                  <a:cubicBezTo>
                    <a:pt x="382" y="83"/>
                    <a:pt x="382" y="83"/>
                    <a:pt x="382" y="83"/>
                  </a:cubicBezTo>
                  <a:cubicBezTo>
                    <a:pt x="381" y="84"/>
                    <a:pt x="381" y="84"/>
                    <a:pt x="381" y="85"/>
                  </a:cubicBezTo>
                  <a:cubicBezTo>
                    <a:pt x="380" y="86"/>
                    <a:pt x="379" y="87"/>
                    <a:pt x="379" y="88"/>
                  </a:cubicBezTo>
                  <a:cubicBezTo>
                    <a:pt x="379" y="89"/>
                    <a:pt x="378" y="89"/>
                    <a:pt x="378" y="89"/>
                  </a:cubicBezTo>
                  <a:cubicBezTo>
                    <a:pt x="378" y="90"/>
                    <a:pt x="378" y="90"/>
                    <a:pt x="377" y="91"/>
                  </a:cubicBezTo>
                  <a:cubicBezTo>
                    <a:pt x="376" y="93"/>
                    <a:pt x="374" y="96"/>
                    <a:pt x="372" y="98"/>
                  </a:cubicBezTo>
                  <a:cubicBezTo>
                    <a:pt x="372" y="99"/>
                    <a:pt x="372" y="99"/>
                    <a:pt x="372" y="99"/>
                  </a:cubicBezTo>
                  <a:cubicBezTo>
                    <a:pt x="371" y="99"/>
                    <a:pt x="371" y="100"/>
                    <a:pt x="371" y="100"/>
                  </a:cubicBezTo>
                  <a:cubicBezTo>
                    <a:pt x="371" y="100"/>
                    <a:pt x="371" y="101"/>
                    <a:pt x="370" y="101"/>
                  </a:cubicBezTo>
                  <a:cubicBezTo>
                    <a:pt x="370" y="101"/>
                    <a:pt x="370" y="101"/>
                    <a:pt x="370" y="101"/>
                  </a:cubicBezTo>
                  <a:cubicBezTo>
                    <a:pt x="370" y="102"/>
                    <a:pt x="369" y="102"/>
                    <a:pt x="369" y="103"/>
                  </a:cubicBezTo>
                  <a:cubicBezTo>
                    <a:pt x="369" y="103"/>
                    <a:pt x="369" y="103"/>
                    <a:pt x="368" y="103"/>
                  </a:cubicBezTo>
                  <a:cubicBezTo>
                    <a:pt x="368" y="104"/>
                    <a:pt x="367" y="104"/>
                    <a:pt x="367" y="105"/>
                  </a:cubicBezTo>
                  <a:cubicBezTo>
                    <a:pt x="366" y="106"/>
                    <a:pt x="365" y="107"/>
                    <a:pt x="364" y="108"/>
                  </a:cubicBezTo>
                  <a:cubicBezTo>
                    <a:pt x="364" y="108"/>
                    <a:pt x="363" y="109"/>
                    <a:pt x="362" y="110"/>
                  </a:cubicBezTo>
                  <a:cubicBezTo>
                    <a:pt x="362" y="110"/>
                    <a:pt x="362" y="110"/>
                    <a:pt x="362" y="111"/>
                  </a:cubicBezTo>
                  <a:cubicBezTo>
                    <a:pt x="361" y="111"/>
                    <a:pt x="361" y="111"/>
                    <a:pt x="361" y="111"/>
                  </a:cubicBezTo>
                  <a:cubicBezTo>
                    <a:pt x="361" y="111"/>
                    <a:pt x="360" y="112"/>
                    <a:pt x="360" y="112"/>
                  </a:cubicBezTo>
                  <a:cubicBezTo>
                    <a:pt x="360" y="112"/>
                    <a:pt x="360" y="112"/>
                    <a:pt x="360" y="112"/>
                  </a:cubicBezTo>
                  <a:cubicBezTo>
                    <a:pt x="359" y="113"/>
                    <a:pt x="358" y="114"/>
                    <a:pt x="358" y="115"/>
                  </a:cubicBezTo>
                  <a:cubicBezTo>
                    <a:pt x="357" y="115"/>
                    <a:pt x="357" y="115"/>
                    <a:pt x="357" y="115"/>
                  </a:cubicBezTo>
                  <a:cubicBezTo>
                    <a:pt x="357" y="115"/>
                    <a:pt x="356" y="116"/>
                    <a:pt x="356" y="116"/>
                  </a:cubicBezTo>
                  <a:cubicBezTo>
                    <a:pt x="355" y="117"/>
                    <a:pt x="354" y="118"/>
                    <a:pt x="353" y="118"/>
                  </a:cubicBezTo>
                  <a:cubicBezTo>
                    <a:pt x="353" y="118"/>
                    <a:pt x="353" y="119"/>
                    <a:pt x="353" y="119"/>
                  </a:cubicBezTo>
                  <a:cubicBezTo>
                    <a:pt x="352" y="119"/>
                    <a:pt x="352" y="120"/>
                    <a:pt x="352" y="120"/>
                  </a:cubicBezTo>
                  <a:cubicBezTo>
                    <a:pt x="351" y="120"/>
                    <a:pt x="350" y="121"/>
                    <a:pt x="350" y="122"/>
                  </a:cubicBezTo>
                  <a:cubicBezTo>
                    <a:pt x="350" y="122"/>
                    <a:pt x="349" y="122"/>
                    <a:pt x="349" y="122"/>
                  </a:cubicBezTo>
                  <a:cubicBezTo>
                    <a:pt x="349" y="122"/>
                    <a:pt x="349" y="123"/>
                    <a:pt x="348" y="123"/>
                  </a:cubicBezTo>
                  <a:cubicBezTo>
                    <a:pt x="348" y="123"/>
                    <a:pt x="348" y="123"/>
                    <a:pt x="348" y="123"/>
                  </a:cubicBezTo>
                  <a:cubicBezTo>
                    <a:pt x="348" y="123"/>
                    <a:pt x="347" y="124"/>
                    <a:pt x="347" y="124"/>
                  </a:cubicBezTo>
                  <a:cubicBezTo>
                    <a:pt x="346" y="125"/>
                    <a:pt x="345" y="126"/>
                    <a:pt x="343" y="127"/>
                  </a:cubicBezTo>
                  <a:cubicBezTo>
                    <a:pt x="342" y="128"/>
                    <a:pt x="341" y="129"/>
                    <a:pt x="340" y="130"/>
                  </a:cubicBezTo>
                  <a:cubicBezTo>
                    <a:pt x="340" y="130"/>
                    <a:pt x="340" y="130"/>
                    <a:pt x="339" y="131"/>
                  </a:cubicBezTo>
                  <a:cubicBezTo>
                    <a:pt x="339" y="131"/>
                    <a:pt x="338" y="132"/>
                    <a:pt x="337" y="132"/>
                  </a:cubicBezTo>
                  <a:cubicBezTo>
                    <a:pt x="337" y="132"/>
                    <a:pt x="337" y="133"/>
                    <a:pt x="337" y="133"/>
                  </a:cubicBezTo>
                  <a:cubicBezTo>
                    <a:pt x="336" y="133"/>
                    <a:pt x="336" y="134"/>
                    <a:pt x="335" y="134"/>
                  </a:cubicBezTo>
                  <a:cubicBezTo>
                    <a:pt x="335" y="134"/>
                    <a:pt x="335" y="134"/>
                    <a:pt x="335" y="134"/>
                  </a:cubicBezTo>
                  <a:cubicBezTo>
                    <a:pt x="334" y="135"/>
                    <a:pt x="333" y="136"/>
                    <a:pt x="332" y="137"/>
                  </a:cubicBezTo>
                  <a:cubicBezTo>
                    <a:pt x="332" y="137"/>
                    <a:pt x="332" y="137"/>
                    <a:pt x="332" y="137"/>
                  </a:cubicBezTo>
                  <a:cubicBezTo>
                    <a:pt x="331" y="137"/>
                    <a:pt x="331" y="138"/>
                    <a:pt x="331" y="138"/>
                  </a:cubicBezTo>
                  <a:cubicBezTo>
                    <a:pt x="330" y="138"/>
                    <a:pt x="330" y="139"/>
                    <a:pt x="329" y="139"/>
                  </a:cubicBezTo>
                  <a:cubicBezTo>
                    <a:pt x="329" y="139"/>
                    <a:pt x="329" y="140"/>
                    <a:pt x="329" y="140"/>
                  </a:cubicBezTo>
                  <a:cubicBezTo>
                    <a:pt x="328" y="140"/>
                    <a:pt x="328" y="140"/>
                    <a:pt x="328" y="141"/>
                  </a:cubicBezTo>
                  <a:cubicBezTo>
                    <a:pt x="327" y="141"/>
                    <a:pt x="327" y="141"/>
                    <a:pt x="326" y="142"/>
                  </a:cubicBezTo>
                  <a:cubicBezTo>
                    <a:pt x="326" y="142"/>
                    <a:pt x="326" y="142"/>
                    <a:pt x="326" y="142"/>
                  </a:cubicBezTo>
                  <a:cubicBezTo>
                    <a:pt x="325" y="142"/>
                    <a:pt x="325" y="143"/>
                    <a:pt x="325" y="143"/>
                  </a:cubicBezTo>
                  <a:cubicBezTo>
                    <a:pt x="324" y="143"/>
                    <a:pt x="324" y="144"/>
                    <a:pt x="323" y="144"/>
                  </a:cubicBezTo>
                  <a:cubicBezTo>
                    <a:pt x="323" y="144"/>
                    <a:pt x="323" y="145"/>
                    <a:pt x="322" y="145"/>
                  </a:cubicBezTo>
                  <a:cubicBezTo>
                    <a:pt x="322" y="145"/>
                    <a:pt x="322" y="145"/>
                    <a:pt x="322" y="145"/>
                  </a:cubicBezTo>
                  <a:cubicBezTo>
                    <a:pt x="321" y="146"/>
                    <a:pt x="320" y="147"/>
                    <a:pt x="319" y="148"/>
                  </a:cubicBezTo>
                  <a:cubicBezTo>
                    <a:pt x="318" y="148"/>
                    <a:pt x="318" y="149"/>
                    <a:pt x="317" y="149"/>
                  </a:cubicBezTo>
                  <a:cubicBezTo>
                    <a:pt x="317" y="149"/>
                    <a:pt x="317" y="149"/>
                    <a:pt x="317" y="149"/>
                  </a:cubicBezTo>
                  <a:cubicBezTo>
                    <a:pt x="316" y="150"/>
                    <a:pt x="315" y="150"/>
                    <a:pt x="315" y="151"/>
                  </a:cubicBezTo>
                  <a:cubicBezTo>
                    <a:pt x="315" y="151"/>
                    <a:pt x="314" y="151"/>
                    <a:pt x="314" y="151"/>
                  </a:cubicBezTo>
                  <a:cubicBezTo>
                    <a:pt x="314" y="151"/>
                    <a:pt x="314" y="152"/>
                    <a:pt x="314" y="152"/>
                  </a:cubicBezTo>
                  <a:cubicBezTo>
                    <a:pt x="314" y="152"/>
                    <a:pt x="314" y="152"/>
                    <a:pt x="313" y="152"/>
                  </a:cubicBezTo>
                  <a:cubicBezTo>
                    <a:pt x="313" y="152"/>
                    <a:pt x="313" y="153"/>
                    <a:pt x="313" y="153"/>
                  </a:cubicBezTo>
                  <a:cubicBezTo>
                    <a:pt x="312" y="153"/>
                    <a:pt x="312" y="153"/>
                    <a:pt x="311" y="154"/>
                  </a:cubicBezTo>
                  <a:cubicBezTo>
                    <a:pt x="311" y="154"/>
                    <a:pt x="311" y="154"/>
                    <a:pt x="311" y="154"/>
                  </a:cubicBezTo>
                  <a:cubicBezTo>
                    <a:pt x="311" y="154"/>
                    <a:pt x="310" y="154"/>
                    <a:pt x="310" y="155"/>
                  </a:cubicBezTo>
                  <a:cubicBezTo>
                    <a:pt x="309" y="155"/>
                    <a:pt x="308" y="156"/>
                    <a:pt x="308" y="157"/>
                  </a:cubicBezTo>
                  <a:cubicBezTo>
                    <a:pt x="307" y="157"/>
                    <a:pt x="307" y="157"/>
                    <a:pt x="307" y="157"/>
                  </a:cubicBezTo>
                  <a:cubicBezTo>
                    <a:pt x="307" y="157"/>
                    <a:pt x="306" y="157"/>
                    <a:pt x="306" y="158"/>
                  </a:cubicBezTo>
                  <a:cubicBezTo>
                    <a:pt x="305" y="158"/>
                    <a:pt x="305" y="159"/>
                    <a:pt x="304" y="159"/>
                  </a:cubicBezTo>
                  <a:cubicBezTo>
                    <a:pt x="303" y="160"/>
                    <a:pt x="303" y="160"/>
                    <a:pt x="302" y="161"/>
                  </a:cubicBezTo>
                  <a:cubicBezTo>
                    <a:pt x="302" y="161"/>
                    <a:pt x="301" y="161"/>
                    <a:pt x="301" y="161"/>
                  </a:cubicBezTo>
                  <a:cubicBezTo>
                    <a:pt x="301" y="162"/>
                    <a:pt x="301" y="162"/>
                    <a:pt x="300" y="162"/>
                  </a:cubicBezTo>
                  <a:cubicBezTo>
                    <a:pt x="300" y="162"/>
                    <a:pt x="300" y="162"/>
                    <a:pt x="300" y="163"/>
                  </a:cubicBezTo>
                  <a:cubicBezTo>
                    <a:pt x="299" y="163"/>
                    <a:pt x="299" y="163"/>
                    <a:pt x="299" y="163"/>
                  </a:cubicBezTo>
                  <a:cubicBezTo>
                    <a:pt x="299" y="163"/>
                    <a:pt x="299" y="163"/>
                    <a:pt x="298" y="163"/>
                  </a:cubicBezTo>
                  <a:cubicBezTo>
                    <a:pt x="298" y="164"/>
                    <a:pt x="297" y="164"/>
                    <a:pt x="297" y="164"/>
                  </a:cubicBezTo>
                  <a:cubicBezTo>
                    <a:pt x="297" y="165"/>
                    <a:pt x="297" y="165"/>
                    <a:pt x="297" y="165"/>
                  </a:cubicBezTo>
                  <a:cubicBezTo>
                    <a:pt x="296" y="165"/>
                    <a:pt x="296" y="165"/>
                    <a:pt x="295" y="166"/>
                  </a:cubicBezTo>
                  <a:cubicBezTo>
                    <a:pt x="295" y="166"/>
                    <a:pt x="295" y="166"/>
                    <a:pt x="295" y="166"/>
                  </a:cubicBezTo>
                  <a:cubicBezTo>
                    <a:pt x="295" y="166"/>
                    <a:pt x="294" y="166"/>
                    <a:pt x="294" y="166"/>
                  </a:cubicBezTo>
                  <a:cubicBezTo>
                    <a:pt x="294" y="167"/>
                    <a:pt x="293" y="167"/>
                    <a:pt x="292" y="168"/>
                  </a:cubicBezTo>
                  <a:cubicBezTo>
                    <a:pt x="292" y="168"/>
                    <a:pt x="292" y="168"/>
                    <a:pt x="292" y="168"/>
                  </a:cubicBezTo>
                  <a:cubicBezTo>
                    <a:pt x="292" y="168"/>
                    <a:pt x="292" y="168"/>
                    <a:pt x="291" y="168"/>
                  </a:cubicBezTo>
                  <a:cubicBezTo>
                    <a:pt x="291" y="169"/>
                    <a:pt x="291" y="169"/>
                    <a:pt x="290" y="169"/>
                  </a:cubicBezTo>
                  <a:cubicBezTo>
                    <a:pt x="290" y="170"/>
                    <a:pt x="289" y="170"/>
                    <a:pt x="288" y="171"/>
                  </a:cubicBezTo>
                  <a:cubicBezTo>
                    <a:pt x="288" y="171"/>
                    <a:pt x="288" y="171"/>
                    <a:pt x="287" y="171"/>
                  </a:cubicBezTo>
                  <a:cubicBezTo>
                    <a:pt x="287" y="171"/>
                    <a:pt x="287" y="171"/>
                    <a:pt x="287" y="171"/>
                  </a:cubicBezTo>
                  <a:cubicBezTo>
                    <a:pt x="287" y="171"/>
                    <a:pt x="287" y="172"/>
                    <a:pt x="286" y="172"/>
                  </a:cubicBezTo>
                  <a:cubicBezTo>
                    <a:pt x="286" y="172"/>
                    <a:pt x="285" y="173"/>
                    <a:pt x="285" y="173"/>
                  </a:cubicBezTo>
                  <a:cubicBezTo>
                    <a:pt x="284" y="174"/>
                    <a:pt x="283" y="174"/>
                    <a:pt x="282" y="175"/>
                  </a:cubicBezTo>
                  <a:cubicBezTo>
                    <a:pt x="281" y="175"/>
                    <a:pt x="281" y="175"/>
                    <a:pt x="281" y="175"/>
                  </a:cubicBezTo>
                  <a:cubicBezTo>
                    <a:pt x="280" y="176"/>
                    <a:pt x="280" y="176"/>
                    <a:pt x="279" y="177"/>
                  </a:cubicBezTo>
                  <a:cubicBezTo>
                    <a:pt x="278" y="177"/>
                    <a:pt x="278" y="177"/>
                    <a:pt x="278" y="177"/>
                  </a:cubicBezTo>
                  <a:cubicBezTo>
                    <a:pt x="277" y="178"/>
                    <a:pt x="276" y="178"/>
                    <a:pt x="275" y="179"/>
                  </a:cubicBezTo>
                  <a:cubicBezTo>
                    <a:pt x="275" y="179"/>
                    <a:pt x="274" y="180"/>
                    <a:pt x="274" y="180"/>
                  </a:cubicBezTo>
                  <a:cubicBezTo>
                    <a:pt x="274" y="180"/>
                    <a:pt x="273" y="180"/>
                    <a:pt x="273" y="180"/>
                  </a:cubicBezTo>
                  <a:cubicBezTo>
                    <a:pt x="273" y="181"/>
                    <a:pt x="272" y="181"/>
                    <a:pt x="272" y="181"/>
                  </a:cubicBezTo>
                  <a:cubicBezTo>
                    <a:pt x="272" y="181"/>
                    <a:pt x="271" y="181"/>
                    <a:pt x="271" y="181"/>
                  </a:cubicBezTo>
                  <a:cubicBezTo>
                    <a:pt x="271" y="181"/>
                    <a:pt x="271" y="182"/>
                    <a:pt x="271" y="182"/>
                  </a:cubicBezTo>
                  <a:cubicBezTo>
                    <a:pt x="270" y="182"/>
                    <a:pt x="270" y="182"/>
                    <a:pt x="270" y="182"/>
                  </a:cubicBezTo>
                  <a:cubicBezTo>
                    <a:pt x="270" y="182"/>
                    <a:pt x="269" y="182"/>
                    <a:pt x="269" y="182"/>
                  </a:cubicBezTo>
                  <a:cubicBezTo>
                    <a:pt x="268" y="183"/>
                    <a:pt x="266" y="184"/>
                    <a:pt x="265" y="185"/>
                  </a:cubicBezTo>
                  <a:cubicBezTo>
                    <a:pt x="264" y="185"/>
                    <a:pt x="263" y="186"/>
                    <a:pt x="262" y="186"/>
                  </a:cubicBezTo>
                  <a:cubicBezTo>
                    <a:pt x="262" y="186"/>
                    <a:pt x="262" y="187"/>
                    <a:pt x="262" y="187"/>
                  </a:cubicBezTo>
                  <a:cubicBezTo>
                    <a:pt x="261" y="187"/>
                    <a:pt x="260" y="188"/>
                    <a:pt x="259" y="188"/>
                  </a:cubicBezTo>
                  <a:cubicBezTo>
                    <a:pt x="258" y="189"/>
                    <a:pt x="257" y="189"/>
                    <a:pt x="256" y="189"/>
                  </a:cubicBezTo>
                  <a:cubicBezTo>
                    <a:pt x="256" y="190"/>
                    <a:pt x="255" y="190"/>
                    <a:pt x="254" y="190"/>
                  </a:cubicBezTo>
                  <a:cubicBezTo>
                    <a:pt x="254" y="191"/>
                    <a:pt x="254" y="191"/>
                    <a:pt x="254" y="191"/>
                  </a:cubicBezTo>
                  <a:cubicBezTo>
                    <a:pt x="253" y="191"/>
                    <a:pt x="253" y="191"/>
                    <a:pt x="252" y="191"/>
                  </a:cubicBezTo>
                  <a:cubicBezTo>
                    <a:pt x="252" y="192"/>
                    <a:pt x="252" y="192"/>
                    <a:pt x="251" y="192"/>
                  </a:cubicBezTo>
                  <a:cubicBezTo>
                    <a:pt x="251" y="192"/>
                    <a:pt x="251" y="192"/>
                    <a:pt x="251" y="192"/>
                  </a:cubicBezTo>
                  <a:cubicBezTo>
                    <a:pt x="250" y="192"/>
                    <a:pt x="250" y="192"/>
                    <a:pt x="250" y="193"/>
                  </a:cubicBezTo>
                  <a:cubicBezTo>
                    <a:pt x="249" y="193"/>
                    <a:pt x="249" y="193"/>
                    <a:pt x="249" y="193"/>
                  </a:cubicBezTo>
                  <a:cubicBezTo>
                    <a:pt x="249" y="193"/>
                    <a:pt x="249" y="193"/>
                    <a:pt x="249" y="193"/>
                  </a:cubicBezTo>
                  <a:cubicBezTo>
                    <a:pt x="249" y="193"/>
                    <a:pt x="249" y="193"/>
                    <a:pt x="249" y="193"/>
                  </a:cubicBezTo>
                  <a:cubicBezTo>
                    <a:pt x="248" y="193"/>
                    <a:pt x="248" y="193"/>
                    <a:pt x="247" y="193"/>
                  </a:cubicBezTo>
                  <a:cubicBezTo>
                    <a:pt x="246" y="192"/>
                    <a:pt x="244" y="192"/>
                    <a:pt x="243" y="192"/>
                  </a:cubicBezTo>
                  <a:cubicBezTo>
                    <a:pt x="242" y="192"/>
                    <a:pt x="241" y="192"/>
                    <a:pt x="240" y="192"/>
                  </a:cubicBezTo>
                  <a:cubicBezTo>
                    <a:pt x="240" y="192"/>
                    <a:pt x="240" y="192"/>
                    <a:pt x="240" y="192"/>
                  </a:cubicBezTo>
                  <a:cubicBezTo>
                    <a:pt x="239" y="192"/>
                    <a:pt x="238" y="191"/>
                    <a:pt x="237" y="191"/>
                  </a:cubicBezTo>
                  <a:cubicBezTo>
                    <a:pt x="237" y="191"/>
                    <a:pt x="237" y="191"/>
                    <a:pt x="237" y="191"/>
                  </a:cubicBezTo>
                  <a:cubicBezTo>
                    <a:pt x="236" y="191"/>
                    <a:pt x="235" y="191"/>
                    <a:pt x="234" y="191"/>
                  </a:cubicBezTo>
                  <a:cubicBezTo>
                    <a:pt x="233" y="190"/>
                    <a:pt x="232" y="190"/>
                    <a:pt x="231" y="190"/>
                  </a:cubicBezTo>
                  <a:cubicBezTo>
                    <a:pt x="230" y="190"/>
                    <a:pt x="228" y="189"/>
                    <a:pt x="226" y="189"/>
                  </a:cubicBezTo>
                  <a:cubicBezTo>
                    <a:pt x="226" y="188"/>
                    <a:pt x="226" y="188"/>
                    <a:pt x="226" y="188"/>
                  </a:cubicBezTo>
                  <a:cubicBezTo>
                    <a:pt x="224" y="188"/>
                    <a:pt x="223" y="188"/>
                    <a:pt x="222" y="187"/>
                  </a:cubicBezTo>
                  <a:cubicBezTo>
                    <a:pt x="222" y="187"/>
                    <a:pt x="222" y="187"/>
                    <a:pt x="222" y="187"/>
                  </a:cubicBezTo>
                  <a:cubicBezTo>
                    <a:pt x="221" y="187"/>
                    <a:pt x="220" y="187"/>
                    <a:pt x="220" y="187"/>
                  </a:cubicBezTo>
                  <a:cubicBezTo>
                    <a:pt x="219" y="186"/>
                    <a:pt x="219" y="186"/>
                    <a:pt x="218" y="186"/>
                  </a:cubicBezTo>
                  <a:cubicBezTo>
                    <a:pt x="217" y="186"/>
                    <a:pt x="215" y="185"/>
                    <a:pt x="214" y="185"/>
                  </a:cubicBezTo>
                  <a:cubicBezTo>
                    <a:pt x="214" y="185"/>
                    <a:pt x="213" y="185"/>
                    <a:pt x="213" y="185"/>
                  </a:cubicBezTo>
                  <a:cubicBezTo>
                    <a:pt x="212" y="184"/>
                    <a:pt x="212" y="184"/>
                    <a:pt x="211" y="184"/>
                  </a:cubicBezTo>
                  <a:cubicBezTo>
                    <a:pt x="211" y="184"/>
                    <a:pt x="211" y="184"/>
                    <a:pt x="211" y="184"/>
                  </a:cubicBezTo>
                  <a:cubicBezTo>
                    <a:pt x="210" y="184"/>
                    <a:pt x="210" y="184"/>
                    <a:pt x="210" y="184"/>
                  </a:cubicBezTo>
                  <a:cubicBezTo>
                    <a:pt x="210" y="184"/>
                    <a:pt x="209" y="184"/>
                    <a:pt x="208" y="184"/>
                  </a:cubicBezTo>
                  <a:cubicBezTo>
                    <a:pt x="208" y="183"/>
                    <a:pt x="208" y="183"/>
                    <a:pt x="208" y="183"/>
                  </a:cubicBezTo>
                  <a:cubicBezTo>
                    <a:pt x="207" y="183"/>
                    <a:pt x="206" y="183"/>
                    <a:pt x="205" y="183"/>
                  </a:cubicBezTo>
                  <a:cubicBezTo>
                    <a:pt x="204" y="183"/>
                    <a:pt x="203" y="183"/>
                    <a:pt x="203" y="183"/>
                  </a:cubicBezTo>
                  <a:cubicBezTo>
                    <a:pt x="202" y="183"/>
                    <a:pt x="201" y="183"/>
                    <a:pt x="200" y="183"/>
                  </a:cubicBezTo>
                  <a:cubicBezTo>
                    <a:pt x="199" y="183"/>
                    <a:pt x="199" y="183"/>
                    <a:pt x="198" y="183"/>
                  </a:cubicBezTo>
                  <a:cubicBezTo>
                    <a:pt x="198" y="183"/>
                    <a:pt x="198" y="183"/>
                    <a:pt x="197" y="183"/>
                  </a:cubicBezTo>
                  <a:cubicBezTo>
                    <a:pt x="196" y="183"/>
                    <a:pt x="196" y="183"/>
                    <a:pt x="195" y="183"/>
                  </a:cubicBezTo>
                  <a:cubicBezTo>
                    <a:pt x="194" y="183"/>
                    <a:pt x="193" y="183"/>
                    <a:pt x="192" y="184"/>
                  </a:cubicBezTo>
                  <a:cubicBezTo>
                    <a:pt x="192" y="184"/>
                    <a:pt x="191" y="184"/>
                    <a:pt x="191" y="184"/>
                  </a:cubicBezTo>
                  <a:cubicBezTo>
                    <a:pt x="191" y="184"/>
                    <a:pt x="190" y="184"/>
                    <a:pt x="190" y="184"/>
                  </a:cubicBezTo>
                  <a:cubicBezTo>
                    <a:pt x="190" y="184"/>
                    <a:pt x="189" y="185"/>
                    <a:pt x="189" y="185"/>
                  </a:cubicBezTo>
                  <a:cubicBezTo>
                    <a:pt x="188" y="185"/>
                    <a:pt x="188" y="185"/>
                    <a:pt x="188" y="185"/>
                  </a:cubicBezTo>
                  <a:cubicBezTo>
                    <a:pt x="184" y="187"/>
                    <a:pt x="181" y="189"/>
                    <a:pt x="179" y="193"/>
                  </a:cubicBezTo>
                  <a:cubicBezTo>
                    <a:pt x="179" y="194"/>
                    <a:pt x="178" y="195"/>
                    <a:pt x="178" y="196"/>
                  </a:cubicBezTo>
                  <a:cubicBezTo>
                    <a:pt x="177" y="196"/>
                    <a:pt x="177" y="196"/>
                    <a:pt x="177" y="197"/>
                  </a:cubicBezTo>
                  <a:cubicBezTo>
                    <a:pt x="177" y="197"/>
                    <a:pt x="177" y="197"/>
                    <a:pt x="177" y="197"/>
                  </a:cubicBezTo>
                  <a:cubicBezTo>
                    <a:pt x="177" y="198"/>
                    <a:pt x="177" y="198"/>
                    <a:pt x="176" y="199"/>
                  </a:cubicBezTo>
                  <a:cubicBezTo>
                    <a:pt x="176" y="200"/>
                    <a:pt x="176" y="201"/>
                    <a:pt x="176" y="203"/>
                  </a:cubicBezTo>
                  <a:cubicBezTo>
                    <a:pt x="176" y="203"/>
                    <a:pt x="176" y="203"/>
                    <a:pt x="176" y="203"/>
                  </a:cubicBezTo>
                  <a:cubicBezTo>
                    <a:pt x="176" y="203"/>
                    <a:pt x="176" y="204"/>
                    <a:pt x="176" y="204"/>
                  </a:cubicBezTo>
                  <a:cubicBezTo>
                    <a:pt x="176" y="205"/>
                    <a:pt x="176" y="206"/>
                    <a:pt x="176" y="207"/>
                  </a:cubicBezTo>
                  <a:cubicBezTo>
                    <a:pt x="176" y="207"/>
                    <a:pt x="175" y="207"/>
                    <a:pt x="175" y="207"/>
                  </a:cubicBezTo>
                  <a:cubicBezTo>
                    <a:pt x="175" y="207"/>
                    <a:pt x="175" y="208"/>
                    <a:pt x="175" y="208"/>
                  </a:cubicBezTo>
                  <a:cubicBezTo>
                    <a:pt x="174" y="209"/>
                    <a:pt x="173" y="210"/>
                    <a:pt x="173" y="212"/>
                  </a:cubicBezTo>
                  <a:cubicBezTo>
                    <a:pt x="172" y="214"/>
                    <a:pt x="172" y="217"/>
                    <a:pt x="173" y="221"/>
                  </a:cubicBezTo>
                  <a:cubicBezTo>
                    <a:pt x="173" y="221"/>
                    <a:pt x="173" y="221"/>
                    <a:pt x="173" y="221"/>
                  </a:cubicBezTo>
                  <a:cubicBezTo>
                    <a:pt x="173" y="221"/>
                    <a:pt x="173" y="222"/>
                    <a:pt x="174" y="222"/>
                  </a:cubicBezTo>
                  <a:cubicBezTo>
                    <a:pt x="174" y="223"/>
                    <a:pt x="174" y="224"/>
                    <a:pt x="174" y="224"/>
                  </a:cubicBezTo>
                  <a:cubicBezTo>
                    <a:pt x="174" y="225"/>
                    <a:pt x="175" y="225"/>
                    <a:pt x="175" y="226"/>
                  </a:cubicBezTo>
                  <a:cubicBezTo>
                    <a:pt x="175" y="226"/>
                    <a:pt x="176" y="226"/>
                    <a:pt x="176" y="226"/>
                  </a:cubicBezTo>
                  <a:cubicBezTo>
                    <a:pt x="176" y="226"/>
                    <a:pt x="177" y="226"/>
                    <a:pt x="177" y="226"/>
                  </a:cubicBezTo>
                  <a:cubicBezTo>
                    <a:pt x="178" y="226"/>
                    <a:pt x="178" y="226"/>
                    <a:pt x="179" y="225"/>
                  </a:cubicBezTo>
                  <a:cubicBezTo>
                    <a:pt x="179" y="225"/>
                    <a:pt x="179" y="224"/>
                    <a:pt x="179" y="224"/>
                  </a:cubicBezTo>
                  <a:cubicBezTo>
                    <a:pt x="180" y="224"/>
                    <a:pt x="180" y="224"/>
                    <a:pt x="180" y="223"/>
                  </a:cubicBezTo>
                  <a:cubicBezTo>
                    <a:pt x="181" y="222"/>
                    <a:pt x="182" y="221"/>
                    <a:pt x="183" y="220"/>
                  </a:cubicBezTo>
                  <a:cubicBezTo>
                    <a:pt x="183" y="220"/>
                    <a:pt x="184" y="219"/>
                    <a:pt x="184" y="219"/>
                  </a:cubicBezTo>
                  <a:cubicBezTo>
                    <a:pt x="184" y="219"/>
                    <a:pt x="184" y="219"/>
                    <a:pt x="184" y="219"/>
                  </a:cubicBezTo>
                  <a:cubicBezTo>
                    <a:pt x="185" y="219"/>
                    <a:pt x="185" y="218"/>
                    <a:pt x="186" y="218"/>
                  </a:cubicBezTo>
                  <a:cubicBezTo>
                    <a:pt x="187" y="218"/>
                    <a:pt x="188" y="217"/>
                    <a:pt x="190" y="217"/>
                  </a:cubicBezTo>
                  <a:cubicBezTo>
                    <a:pt x="190" y="217"/>
                    <a:pt x="192" y="218"/>
                    <a:pt x="193" y="218"/>
                  </a:cubicBezTo>
                  <a:cubicBezTo>
                    <a:pt x="196" y="220"/>
                    <a:pt x="199" y="222"/>
                    <a:pt x="201" y="223"/>
                  </a:cubicBezTo>
                  <a:cubicBezTo>
                    <a:pt x="201" y="223"/>
                    <a:pt x="201" y="223"/>
                    <a:pt x="201" y="223"/>
                  </a:cubicBezTo>
                  <a:cubicBezTo>
                    <a:pt x="201" y="223"/>
                    <a:pt x="201" y="223"/>
                    <a:pt x="202" y="223"/>
                  </a:cubicBezTo>
                  <a:cubicBezTo>
                    <a:pt x="202" y="223"/>
                    <a:pt x="202" y="223"/>
                    <a:pt x="202" y="224"/>
                  </a:cubicBezTo>
                  <a:cubicBezTo>
                    <a:pt x="202" y="224"/>
                    <a:pt x="203" y="224"/>
                    <a:pt x="203" y="224"/>
                  </a:cubicBezTo>
                  <a:cubicBezTo>
                    <a:pt x="203" y="224"/>
                    <a:pt x="204" y="224"/>
                    <a:pt x="204" y="225"/>
                  </a:cubicBezTo>
                  <a:cubicBezTo>
                    <a:pt x="204" y="225"/>
                    <a:pt x="205" y="225"/>
                    <a:pt x="205" y="225"/>
                  </a:cubicBezTo>
                  <a:cubicBezTo>
                    <a:pt x="205" y="225"/>
                    <a:pt x="205" y="225"/>
                    <a:pt x="206" y="225"/>
                  </a:cubicBezTo>
                  <a:cubicBezTo>
                    <a:pt x="206" y="225"/>
                    <a:pt x="206" y="225"/>
                    <a:pt x="206" y="226"/>
                  </a:cubicBezTo>
                  <a:cubicBezTo>
                    <a:pt x="207" y="226"/>
                    <a:pt x="207" y="226"/>
                    <a:pt x="208" y="226"/>
                  </a:cubicBezTo>
                  <a:cubicBezTo>
                    <a:pt x="208" y="226"/>
                    <a:pt x="208" y="226"/>
                    <a:pt x="208" y="226"/>
                  </a:cubicBezTo>
                  <a:cubicBezTo>
                    <a:pt x="209" y="227"/>
                    <a:pt x="209" y="227"/>
                    <a:pt x="209" y="227"/>
                  </a:cubicBezTo>
                  <a:cubicBezTo>
                    <a:pt x="209" y="227"/>
                    <a:pt x="210" y="227"/>
                    <a:pt x="210" y="227"/>
                  </a:cubicBezTo>
                  <a:cubicBezTo>
                    <a:pt x="210" y="227"/>
                    <a:pt x="210" y="228"/>
                    <a:pt x="210" y="228"/>
                  </a:cubicBezTo>
                  <a:cubicBezTo>
                    <a:pt x="209" y="228"/>
                    <a:pt x="209" y="228"/>
                    <a:pt x="208" y="228"/>
                  </a:cubicBezTo>
                  <a:cubicBezTo>
                    <a:pt x="208" y="228"/>
                    <a:pt x="208" y="229"/>
                    <a:pt x="208" y="229"/>
                  </a:cubicBezTo>
                  <a:cubicBezTo>
                    <a:pt x="208" y="229"/>
                    <a:pt x="207" y="229"/>
                    <a:pt x="207" y="229"/>
                  </a:cubicBezTo>
                  <a:cubicBezTo>
                    <a:pt x="207" y="229"/>
                    <a:pt x="207" y="229"/>
                    <a:pt x="207" y="229"/>
                  </a:cubicBezTo>
                  <a:cubicBezTo>
                    <a:pt x="206" y="229"/>
                    <a:pt x="206" y="230"/>
                    <a:pt x="206" y="230"/>
                  </a:cubicBezTo>
                  <a:cubicBezTo>
                    <a:pt x="206" y="230"/>
                    <a:pt x="205" y="230"/>
                    <a:pt x="205" y="230"/>
                  </a:cubicBezTo>
                  <a:cubicBezTo>
                    <a:pt x="205" y="230"/>
                    <a:pt x="205" y="230"/>
                    <a:pt x="204" y="231"/>
                  </a:cubicBezTo>
                  <a:cubicBezTo>
                    <a:pt x="203" y="231"/>
                    <a:pt x="203" y="231"/>
                    <a:pt x="202" y="232"/>
                  </a:cubicBezTo>
                  <a:cubicBezTo>
                    <a:pt x="201" y="232"/>
                    <a:pt x="201" y="232"/>
                    <a:pt x="200" y="232"/>
                  </a:cubicBezTo>
                  <a:cubicBezTo>
                    <a:pt x="199" y="233"/>
                    <a:pt x="198" y="234"/>
                    <a:pt x="196" y="234"/>
                  </a:cubicBezTo>
                  <a:cubicBezTo>
                    <a:pt x="196" y="235"/>
                    <a:pt x="196" y="235"/>
                    <a:pt x="196" y="235"/>
                  </a:cubicBezTo>
                  <a:cubicBezTo>
                    <a:pt x="194" y="235"/>
                    <a:pt x="193" y="236"/>
                    <a:pt x="192" y="237"/>
                  </a:cubicBezTo>
                  <a:cubicBezTo>
                    <a:pt x="191" y="237"/>
                    <a:pt x="190" y="238"/>
                    <a:pt x="190" y="238"/>
                  </a:cubicBezTo>
                  <a:cubicBezTo>
                    <a:pt x="189" y="238"/>
                    <a:pt x="189" y="238"/>
                    <a:pt x="189" y="238"/>
                  </a:cubicBezTo>
                  <a:cubicBezTo>
                    <a:pt x="188" y="238"/>
                    <a:pt x="188" y="238"/>
                    <a:pt x="188" y="239"/>
                  </a:cubicBezTo>
                  <a:cubicBezTo>
                    <a:pt x="188" y="239"/>
                    <a:pt x="187" y="239"/>
                    <a:pt x="187" y="239"/>
                  </a:cubicBezTo>
                  <a:cubicBezTo>
                    <a:pt x="187" y="239"/>
                    <a:pt x="187" y="239"/>
                    <a:pt x="187" y="239"/>
                  </a:cubicBezTo>
                  <a:cubicBezTo>
                    <a:pt x="186" y="240"/>
                    <a:pt x="185" y="240"/>
                    <a:pt x="184" y="240"/>
                  </a:cubicBezTo>
                  <a:cubicBezTo>
                    <a:pt x="182" y="241"/>
                    <a:pt x="180" y="242"/>
                    <a:pt x="178" y="243"/>
                  </a:cubicBezTo>
                  <a:cubicBezTo>
                    <a:pt x="176" y="244"/>
                    <a:pt x="175" y="244"/>
                    <a:pt x="174" y="245"/>
                  </a:cubicBezTo>
                  <a:cubicBezTo>
                    <a:pt x="173" y="245"/>
                    <a:pt x="172" y="245"/>
                    <a:pt x="172" y="246"/>
                  </a:cubicBezTo>
                  <a:cubicBezTo>
                    <a:pt x="168" y="247"/>
                    <a:pt x="165" y="248"/>
                    <a:pt x="161" y="249"/>
                  </a:cubicBezTo>
                  <a:cubicBezTo>
                    <a:pt x="160" y="250"/>
                    <a:pt x="159" y="250"/>
                    <a:pt x="158" y="250"/>
                  </a:cubicBezTo>
                  <a:cubicBezTo>
                    <a:pt x="158" y="251"/>
                    <a:pt x="157" y="251"/>
                    <a:pt x="157" y="251"/>
                  </a:cubicBezTo>
                  <a:cubicBezTo>
                    <a:pt x="152" y="252"/>
                    <a:pt x="148" y="254"/>
                    <a:pt x="143" y="255"/>
                  </a:cubicBezTo>
                  <a:cubicBezTo>
                    <a:pt x="143" y="255"/>
                    <a:pt x="142" y="255"/>
                    <a:pt x="142" y="255"/>
                  </a:cubicBezTo>
                  <a:cubicBezTo>
                    <a:pt x="140" y="256"/>
                    <a:pt x="138" y="256"/>
                    <a:pt x="136" y="257"/>
                  </a:cubicBezTo>
                  <a:cubicBezTo>
                    <a:pt x="135" y="257"/>
                    <a:pt x="134" y="257"/>
                    <a:pt x="132" y="258"/>
                  </a:cubicBezTo>
                  <a:cubicBezTo>
                    <a:pt x="130" y="258"/>
                    <a:pt x="127" y="259"/>
                    <a:pt x="125" y="259"/>
                  </a:cubicBezTo>
                  <a:cubicBezTo>
                    <a:pt x="122" y="260"/>
                    <a:pt x="118" y="260"/>
                    <a:pt x="115" y="261"/>
                  </a:cubicBezTo>
                  <a:cubicBezTo>
                    <a:pt x="115" y="261"/>
                    <a:pt x="114" y="261"/>
                    <a:pt x="114" y="261"/>
                  </a:cubicBezTo>
                  <a:cubicBezTo>
                    <a:pt x="112" y="261"/>
                    <a:pt x="111" y="261"/>
                    <a:pt x="109" y="261"/>
                  </a:cubicBezTo>
                  <a:cubicBezTo>
                    <a:pt x="107" y="262"/>
                    <a:pt x="106" y="262"/>
                    <a:pt x="104" y="262"/>
                  </a:cubicBezTo>
                  <a:cubicBezTo>
                    <a:pt x="104" y="262"/>
                    <a:pt x="103" y="262"/>
                    <a:pt x="103" y="262"/>
                  </a:cubicBezTo>
                  <a:cubicBezTo>
                    <a:pt x="102" y="262"/>
                    <a:pt x="100" y="262"/>
                    <a:pt x="99" y="262"/>
                  </a:cubicBezTo>
                  <a:cubicBezTo>
                    <a:pt x="98" y="262"/>
                    <a:pt x="98" y="262"/>
                    <a:pt x="98" y="262"/>
                  </a:cubicBezTo>
                  <a:cubicBezTo>
                    <a:pt x="97" y="262"/>
                    <a:pt x="96" y="262"/>
                    <a:pt x="96" y="262"/>
                  </a:cubicBezTo>
                  <a:cubicBezTo>
                    <a:pt x="95" y="262"/>
                    <a:pt x="95" y="262"/>
                    <a:pt x="95" y="262"/>
                  </a:cubicBezTo>
                  <a:cubicBezTo>
                    <a:pt x="93" y="262"/>
                    <a:pt x="92" y="262"/>
                    <a:pt x="90" y="262"/>
                  </a:cubicBezTo>
                  <a:cubicBezTo>
                    <a:pt x="89" y="262"/>
                    <a:pt x="88" y="262"/>
                    <a:pt x="87" y="262"/>
                  </a:cubicBezTo>
                  <a:cubicBezTo>
                    <a:pt x="86" y="262"/>
                    <a:pt x="86" y="262"/>
                    <a:pt x="85" y="262"/>
                  </a:cubicBezTo>
                  <a:cubicBezTo>
                    <a:pt x="84" y="262"/>
                    <a:pt x="82" y="262"/>
                    <a:pt x="80" y="262"/>
                  </a:cubicBezTo>
                  <a:cubicBezTo>
                    <a:pt x="78" y="262"/>
                    <a:pt x="76" y="262"/>
                    <a:pt x="74" y="262"/>
                  </a:cubicBezTo>
                  <a:cubicBezTo>
                    <a:pt x="72" y="262"/>
                    <a:pt x="71" y="261"/>
                    <a:pt x="69" y="261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7" y="261"/>
                    <a:pt x="67" y="261"/>
                    <a:pt x="67" y="261"/>
                  </a:cubicBezTo>
                  <a:cubicBezTo>
                    <a:pt x="65" y="261"/>
                    <a:pt x="64" y="261"/>
                    <a:pt x="63" y="261"/>
                  </a:cubicBezTo>
                  <a:cubicBezTo>
                    <a:pt x="63" y="260"/>
                    <a:pt x="62" y="260"/>
                    <a:pt x="62" y="260"/>
                  </a:cubicBezTo>
                  <a:cubicBezTo>
                    <a:pt x="58" y="260"/>
                    <a:pt x="55" y="259"/>
                    <a:pt x="51" y="258"/>
                  </a:cubicBezTo>
                  <a:cubicBezTo>
                    <a:pt x="49" y="258"/>
                    <a:pt x="46" y="257"/>
                    <a:pt x="44" y="257"/>
                  </a:cubicBezTo>
                  <a:cubicBezTo>
                    <a:pt x="44" y="257"/>
                    <a:pt x="43" y="256"/>
                    <a:pt x="42" y="256"/>
                  </a:cubicBezTo>
                  <a:cubicBezTo>
                    <a:pt x="42" y="256"/>
                    <a:pt x="42" y="256"/>
                    <a:pt x="41" y="256"/>
                  </a:cubicBezTo>
                  <a:cubicBezTo>
                    <a:pt x="40" y="255"/>
                    <a:pt x="38" y="255"/>
                    <a:pt x="36" y="254"/>
                  </a:cubicBezTo>
                  <a:cubicBezTo>
                    <a:pt x="36" y="254"/>
                    <a:pt x="36" y="254"/>
                    <a:pt x="36" y="253"/>
                  </a:cubicBezTo>
                  <a:cubicBezTo>
                    <a:pt x="35" y="253"/>
                    <a:pt x="33" y="253"/>
                    <a:pt x="32" y="252"/>
                  </a:cubicBezTo>
                  <a:cubicBezTo>
                    <a:pt x="30" y="251"/>
                    <a:pt x="27" y="250"/>
                    <a:pt x="24" y="249"/>
                  </a:cubicBezTo>
                  <a:cubicBezTo>
                    <a:pt x="23" y="249"/>
                    <a:pt x="22" y="248"/>
                    <a:pt x="20" y="248"/>
                  </a:cubicBezTo>
                  <a:cubicBezTo>
                    <a:pt x="19" y="248"/>
                    <a:pt x="18" y="248"/>
                    <a:pt x="17" y="247"/>
                  </a:cubicBezTo>
                  <a:cubicBezTo>
                    <a:pt x="17" y="247"/>
                    <a:pt x="17" y="247"/>
                    <a:pt x="17" y="247"/>
                  </a:cubicBezTo>
                  <a:cubicBezTo>
                    <a:pt x="13" y="247"/>
                    <a:pt x="10" y="247"/>
                    <a:pt x="8" y="248"/>
                  </a:cubicBezTo>
                  <a:cubicBezTo>
                    <a:pt x="7" y="249"/>
                    <a:pt x="6" y="249"/>
                    <a:pt x="5" y="250"/>
                  </a:cubicBezTo>
                  <a:cubicBezTo>
                    <a:pt x="5" y="250"/>
                    <a:pt x="5" y="251"/>
                    <a:pt x="5" y="251"/>
                  </a:cubicBezTo>
                  <a:cubicBezTo>
                    <a:pt x="5" y="251"/>
                    <a:pt x="5" y="251"/>
                    <a:pt x="5" y="252"/>
                  </a:cubicBezTo>
                  <a:cubicBezTo>
                    <a:pt x="5" y="252"/>
                    <a:pt x="5" y="253"/>
                    <a:pt x="5" y="253"/>
                  </a:cubicBezTo>
                  <a:cubicBezTo>
                    <a:pt x="5" y="253"/>
                    <a:pt x="5" y="253"/>
                    <a:pt x="5" y="253"/>
                  </a:cubicBezTo>
                  <a:cubicBezTo>
                    <a:pt x="5" y="254"/>
                    <a:pt x="6" y="254"/>
                    <a:pt x="6" y="255"/>
                  </a:cubicBezTo>
                  <a:cubicBezTo>
                    <a:pt x="6" y="255"/>
                    <a:pt x="6" y="256"/>
                    <a:pt x="7" y="256"/>
                  </a:cubicBezTo>
                  <a:cubicBezTo>
                    <a:pt x="7" y="256"/>
                    <a:pt x="6" y="256"/>
                    <a:pt x="6" y="256"/>
                  </a:cubicBezTo>
                  <a:cubicBezTo>
                    <a:pt x="6" y="257"/>
                    <a:pt x="5" y="257"/>
                    <a:pt x="4" y="257"/>
                  </a:cubicBezTo>
                  <a:cubicBezTo>
                    <a:pt x="2" y="259"/>
                    <a:pt x="0" y="261"/>
                    <a:pt x="1" y="264"/>
                  </a:cubicBezTo>
                  <a:cubicBezTo>
                    <a:pt x="1" y="266"/>
                    <a:pt x="1" y="268"/>
                    <a:pt x="3" y="271"/>
                  </a:cubicBezTo>
                  <a:cubicBezTo>
                    <a:pt x="4" y="271"/>
                    <a:pt x="5" y="272"/>
                    <a:pt x="5" y="273"/>
                  </a:cubicBezTo>
                  <a:cubicBezTo>
                    <a:pt x="6" y="274"/>
                    <a:pt x="7" y="274"/>
                    <a:pt x="7" y="275"/>
                  </a:cubicBezTo>
                  <a:cubicBezTo>
                    <a:pt x="8" y="275"/>
                    <a:pt x="8" y="276"/>
                    <a:pt x="8" y="276"/>
                  </a:cubicBezTo>
                  <a:cubicBezTo>
                    <a:pt x="10" y="277"/>
                    <a:pt x="11" y="278"/>
                    <a:pt x="12" y="279"/>
                  </a:cubicBezTo>
                  <a:cubicBezTo>
                    <a:pt x="14" y="280"/>
                    <a:pt x="16" y="281"/>
                    <a:pt x="17" y="282"/>
                  </a:cubicBezTo>
                  <a:cubicBezTo>
                    <a:pt x="18" y="282"/>
                    <a:pt x="18" y="282"/>
                    <a:pt x="18" y="283"/>
                  </a:cubicBezTo>
                  <a:cubicBezTo>
                    <a:pt x="19" y="284"/>
                    <a:pt x="20" y="286"/>
                    <a:pt x="21" y="287"/>
                  </a:cubicBezTo>
                  <a:cubicBezTo>
                    <a:pt x="22" y="287"/>
                    <a:pt x="22" y="288"/>
                    <a:pt x="23" y="288"/>
                  </a:cubicBezTo>
                  <a:cubicBezTo>
                    <a:pt x="24" y="289"/>
                    <a:pt x="25" y="289"/>
                    <a:pt x="26" y="290"/>
                  </a:cubicBezTo>
                  <a:cubicBezTo>
                    <a:pt x="26" y="290"/>
                    <a:pt x="26" y="290"/>
                    <a:pt x="26" y="290"/>
                  </a:cubicBezTo>
                  <a:cubicBezTo>
                    <a:pt x="29" y="291"/>
                    <a:pt x="31" y="292"/>
                    <a:pt x="33" y="293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35" y="293"/>
                    <a:pt x="36" y="293"/>
                    <a:pt x="37" y="294"/>
                  </a:cubicBezTo>
                  <a:cubicBezTo>
                    <a:pt x="38" y="294"/>
                    <a:pt x="38" y="294"/>
                    <a:pt x="39" y="294"/>
                  </a:cubicBezTo>
                  <a:cubicBezTo>
                    <a:pt x="39" y="294"/>
                    <a:pt x="40" y="294"/>
                    <a:pt x="40" y="294"/>
                  </a:cubicBezTo>
                  <a:cubicBezTo>
                    <a:pt x="41" y="294"/>
                    <a:pt x="42" y="294"/>
                    <a:pt x="42" y="294"/>
                  </a:cubicBezTo>
                  <a:cubicBezTo>
                    <a:pt x="44" y="295"/>
                    <a:pt x="46" y="295"/>
                    <a:pt x="49" y="295"/>
                  </a:cubicBezTo>
                  <a:cubicBezTo>
                    <a:pt x="51" y="295"/>
                    <a:pt x="53" y="295"/>
                    <a:pt x="55" y="295"/>
                  </a:cubicBezTo>
                  <a:cubicBezTo>
                    <a:pt x="55" y="295"/>
                    <a:pt x="56" y="295"/>
                    <a:pt x="56" y="295"/>
                  </a:cubicBezTo>
                  <a:cubicBezTo>
                    <a:pt x="59" y="295"/>
                    <a:pt x="63" y="294"/>
                    <a:pt x="66" y="294"/>
                  </a:cubicBezTo>
                  <a:cubicBezTo>
                    <a:pt x="66" y="294"/>
                    <a:pt x="66" y="294"/>
                    <a:pt x="67" y="294"/>
                  </a:cubicBezTo>
                  <a:cubicBezTo>
                    <a:pt x="68" y="294"/>
                    <a:pt x="69" y="294"/>
                    <a:pt x="70" y="294"/>
                  </a:cubicBezTo>
                  <a:cubicBezTo>
                    <a:pt x="71" y="294"/>
                    <a:pt x="72" y="293"/>
                    <a:pt x="73" y="293"/>
                  </a:cubicBezTo>
                  <a:cubicBezTo>
                    <a:pt x="75" y="293"/>
                    <a:pt x="77" y="293"/>
                    <a:pt x="80" y="292"/>
                  </a:cubicBezTo>
                  <a:cubicBezTo>
                    <a:pt x="80" y="292"/>
                    <a:pt x="81" y="292"/>
                    <a:pt x="82" y="292"/>
                  </a:cubicBezTo>
                  <a:cubicBezTo>
                    <a:pt x="83" y="292"/>
                    <a:pt x="84" y="292"/>
                    <a:pt x="85" y="291"/>
                  </a:cubicBezTo>
                  <a:cubicBezTo>
                    <a:pt x="85" y="291"/>
                    <a:pt x="86" y="291"/>
                    <a:pt x="86" y="291"/>
                  </a:cubicBezTo>
                  <a:cubicBezTo>
                    <a:pt x="86" y="291"/>
                    <a:pt x="87" y="291"/>
                    <a:pt x="87" y="291"/>
                  </a:cubicBezTo>
                  <a:cubicBezTo>
                    <a:pt x="87" y="291"/>
                    <a:pt x="88" y="291"/>
                    <a:pt x="89" y="291"/>
                  </a:cubicBezTo>
                  <a:cubicBezTo>
                    <a:pt x="89" y="291"/>
                    <a:pt x="90" y="290"/>
                    <a:pt x="91" y="290"/>
                  </a:cubicBezTo>
                  <a:cubicBezTo>
                    <a:pt x="91" y="290"/>
                    <a:pt x="92" y="290"/>
                    <a:pt x="92" y="290"/>
                  </a:cubicBezTo>
                  <a:cubicBezTo>
                    <a:pt x="93" y="290"/>
                    <a:pt x="95" y="290"/>
                    <a:pt x="96" y="289"/>
                  </a:cubicBezTo>
                  <a:cubicBezTo>
                    <a:pt x="97" y="289"/>
                    <a:pt x="97" y="289"/>
                    <a:pt x="98" y="289"/>
                  </a:cubicBezTo>
                  <a:cubicBezTo>
                    <a:pt x="104" y="288"/>
                    <a:pt x="109" y="286"/>
                    <a:pt x="114" y="285"/>
                  </a:cubicBezTo>
                  <a:cubicBezTo>
                    <a:pt x="115" y="285"/>
                    <a:pt x="116" y="285"/>
                    <a:pt x="118" y="284"/>
                  </a:cubicBezTo>
                  <a:cubicBezTo>
                    <a:pt x="118" y="284"/>
                    <a:pt x="119" y="284"/>
                    <a:pt x="119" y="284"/>
                  </a:cubicBezTo>
                  <a:cubicBezTo>
                    <a:pt x="120" y="284"/>
                    <a:pt x="120" y="284"/>
                    <a:pt x="120" y="284"/>
                  </a:cubicBezTo>
                  <a:cubicBezTo>
                    <a:pt x="121" y="283"/>
                    <a:pt x="122" y="283"/>
                    <a:pt x="122" y="283"/>
                  </a:cubicBezTo>
                  <a:cubicBezTo>
                    <a:pt x="123" y="283"/>
                    <a:pt x="124" y="284"/>
                    <a:pt x="125" y="284"/>
                  </a:cubicBezTo>
                  <a:cubicBezTo>
                    <a:pt x="125" y="284"/>
                    <a:pt x="126" y="284"/>
                    <a:pt x="126" y="284"/>
                  </a:cubicBezTo>
                  <a:cubicBezTo>
                    <a:pt x="129" y="285"/>
                    <a:pt x="131" y="286"/>
                    <a:pt x="134" y="287"/>
                  </a:cubicBezTo>
                  <a:cubicBezTo>
                    <a:pt x="134" y="287"/>
                    <a:pt x="134" y="287"/>
                    <a:pt x="135" y="288"/>
                  </a:cubicBezTo>
                  <a:cubicBezTo>
                    <a:pt x="138" y="289"/>
                    <a:pt x="142" y="290"/>
                    <a:pt x="145" y="291"/>
                  </a:cubicBezTo>
                  <a:cubicBezTo>
                    <a:pt x="147" y="291"/>
                    <a:pt x="149" y="291"/>
                    <a:pt x="152" y="292"/>
                  </a:cubicBezTo>
                  <a:cubicBezTo>
                    <a:pt x="152" y="292"/>
                    <a:pt x="152" y="292"/>
                    <a:pt x="153" y="292"/>
                  </a:cubicBezTo>
                  <a:cubicBezTo>
                    <a:pt x="153" y="292"/>
                    <a:pt x="153" y="292"/>
                    <a:pt x="154" y="292"/>
                  </a:cubicBezTo>
                  <a:cubicBezTo>
                    <a:pt x="159" y="292"/>
                    <a:pt x="164" y="292"/>
                    <a:pt x="169" y="292"/>
                  </a:cubicBezTo>
                  <a:cubicBezTo>
                    <a:pt x="171" y="291"/>
                    <a:pt x="174" y="291"/>
                    <a:pt x="176" y="291"/>
                  </a:cubicBezTo>
                  <a:cubicBezTo>
                    <a:pt x="176" y="291"/>
                    <a:pt x="177" y="291"/>
                    <a:pt x="177" y="291"/>
                  </a:cubicBezTo>
                  <a:cubicBezTo>
                    <a:pt x="178" y="291"/>
                    <a:pt x="178" y="291"/>
                    <a:pt x="178" y="291"/>
                  </a:cubicBezTo>
                  <a:cubicBezTo>
                    <a:pt x="180" y="292"/>
                    <a:pt x="181" y="292"/>
                    <a:pt x="183" y="292"/>
                  </a:cubicBezTo>
                  <a:cubicBezTo>
                    <a:pt x="185" y="292"/>
                    <a:pt x="187" y="293"/>
                    <a:pt x="189" y="293"/>
                  </a:cubicBezTo>
                  <a:cubicBezTo>
                    <a:pt x="189" y="293"/>
                    <a:pt x="190" y="293"/>
                    <a:pt x="190" y="293"/>
                  </a:cubicBezTo>
                  <a:cubicBezTo>
                    <a:pt x="193" y="293"/>
                    <a:pt x="196" y="293"/>
                    <a:pt x="199" y="293"/>
                  </a:cubicBezTo>
                  <a:cubicBezTo>
                    <a:pt x="199" y="293"/>
                    <a:pt x="200" y="293"/>
                    <a:pt x="200" y="293"/>
                  </a:cubicBezTo>
                  <a:cubicBezTo>
                    <a:pt x="200" y="293"/>
                    <a:pt x="201" y="293"/>
                    <a:pt x="201" y="293"/>
                  </a:cubicBezTo>
                  <a:cubicBezTo>
                    <a:pt x="204" y="293"/>
                    <a:pt x="207" y="293"/>
                    <a:pt x="210" y="293"/>
                  </a:cubicBezTo>
                  <a:cubicBezTo>
                    <a:pt x="211" y="293"/>
                    <a:pt x="212" y="293"/>
                    <a:pt x="213" y="293"/>
                  </a:cubicBezTo>
                  <a:cubicBezTo>
                    <a:pt x="213" y="293"/>
                    <a:pt x="213" y="293"/>
                    <a:pt x="213" y="293"/>
                  </a:cubicBezTo>
                  <a:cubicBezTo>
                    <a:pt x="213" y="293"/>
                    <a:pt x="213" y="293"/>
                    <a:pt x="213" y="293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8" y="293"/>
                    <a:pt x="223" y="292"/>
                    <a:pt x="228" y="291"/>
                  </a:cubicBezTo>
                  <a:cubicBezTo>
                    <a:pt x="228" y="291"/>
                    <a:pt x="228" y="291"/>
                    <a:pt x="229" y="291"/>
                  </a:cubicBezTo>
                  <a:cubicBezTo>
                    <a:pt x="229" y="291"/>
                    <a:pt x="230" y="291"/>
                    <a:pt x="230" y="291"/>
                  </a:cubicBezTo>
                  <a:cubicBezTo>
                    <a:pt x="230" y="291"/>
                    <a:pt x="231" y="291"/>
                    <a:pt x="231" y="290"/>
                  </a:cubicBezTo>
                  <a:cubicBezTo>
                    <a:pt x="232" y="290"/>
                    <a:pt x="232" y="290"/>
                    <a:pt x="233" y="290"/>
                  </a:cubicBezTo>
                  <a:cubicBezTo>
                    <a:pt x="233" y="290"/>
                    <a:pt x="233" y="290"/>
                    <a:pt x="233" y="290"/>
                  </a:cubicBezTo>
                  <a:cubicBezTo>
                    <a:pt x="234" y="290"/>
                    <a:pt x="235" y="291"/>
                    <a:pt x="236" y="291"/>
                  </a:cubicBezTo>
                  <a:cubicBezTo>
                    <a:pt x="238" y="292"/>
                    <a:pt x="241" y="292"/>
                    <a:pt x="243" y="292"/>
                  </a:cubicBezTo>
                  <a:cubicBezTo>
                    <a:pt x="244" y="292"/>
                    <a:pt x="245" y="292"/>
                    <a:pt x="246" y="292"/>
                  </a:cubicBezTo>
                  <a:cubicBezTo>
                    <a:pt x="246" y="292"/>
                    <a:pt x="247" y="292"/>
                    <a:pt x="247" y="292"/>
                  </a:cubicBezTo>
                  <a:cubicBezTo>
                    <a:pt x="248" y="292"/>
                    <a:pt x="249" y="292"/>
                    <a:pt x="250" y="292"/>
                  </a:cubicBezTo>
                  <a:cubicBezTo>
                    <a:pt x="251" y="292"/>
                    <a:pt x="253" y="292"/>
                    <a:pt x="254" y="291"/>
                  </a:cubicBezTo>
                  <a:cubicBezTo>
                    <a:pt x="254" y="291"/>
                    <a:pt x="254" y="291"/>
                    <a:pt x="254" y="291"/>
                  </a:cubicBezTo>
                  <a:cubicBezTo>
                    <a:pt x="255" y="291"/>
                    <a:pt x="255" y="291"/>
                    <a:pt x="255" y="291"/>
                  </a:cubicBezTo>
                  <a:cubicBezTo>
                    <a:pt x="256" y="290"/>
                    <a:pt x="256" y="290"/>
                    <a:pt x="257" y="290"/>
                  </a:cubicBezTo>
                  <a:cubicBezTo>
                    <a:pt x="257" y="290"/>
                    <a:pt x="257" y="290"/>
                    <a:pt x="257" y="290"/>
                  </a:cubicBezTo>
                  <a:cubicBezTo>
                    <a:pt x="258" y="289"/>
                    <a:pt x="259" y="289"/>
                    <a:pt x="259" y="289"/>
                  </a:cubicBezTo>
                  <a:cubicBezTo>
                    <a:pt x="260" y="288"/>
                    <a:pt x="261" y="288"/>
                    <a:pt x="262" y="287"/>
                  </a:cubicBezTo>
                  <a:cubicBezTo>
                    <a:pt x="262" y="287"/>
                    <a:pt x="263" y="286"/>
                    <a:pt x="263" y="286"/>
                  </a:cubicBezTo>
                  <a:cubicBezTo>
                    <a:pt x="263" y="286"/>
                    <a:pt x="263" y="286"/>
                    <a:pt x="263" y="286"/>
                  </a:cubicBezTo>
                  <a:cubicBezTo>
                    <a:pt x="264" y="286"/>
                    <a:pt x="264" y="285"/>
                    <a:pt x="264" y="285"/>
                  </a:cubicBezTo>
                  <a:cubicBezTo>
                    <a:pt x="264" y="285"/>
                    <a:pt x="264" y="285"/>
                    <a:pt x="264" y="285"/>
                  </a:cubicBezTo>
                  <a:cubicBezTo>
                    <a:pt x="265" y="285"/>
                    <a:pt x="265" y="286"/>
                    <a:pt x="266" y="286"/>
                  </a:cubicBezTo>
                  <a:cubicBezTo>
                    <a:pt x="267" y="286"/>
                    <a:pt x="268" y="286"/>
                    <a:pt x="269" y="286"/>
                  </a:cubicBezTo>
                  <a:cubicBezTo>
                    <a:pt x="270" y="286"/>
                    <a:pt x="271" y="286"/>
                    <a:pt x="272" y="286"/>
                  </a:cubicBezTo>
                  <a:cubicBezTo>
                    <a:pt x="272" y="286"/>
                    <a:pt x="272" y="286"/>
                    <a:pt x="273" y="286"/>
                  </a:cubicBezTo>
                  <a:cubicBezTo>
                    <a:pt x="274" y="286"/>
                    <a:pt x="276" y="285"/>
                    <a:pt x="277" y="285"/>
                  </a:cubicBezTo>
                  <a:cubicBezTo>
                    <a:pt x="279" y="285"/>
                    <a:pt x="281" y="284"/>
                    <a:pt x="282" y="284"/>
                  </a:cubicBezTo>
                  <a:cubicBezTo>
                    <a:pt x="283" y="284"/>
                    <a:pt x="284" y="283"/>
                    <a:pt x="285" y="283"/>
                  </a:cubicBezTo>
                  <a:cubicBezTo>
                    <a:pt x="286" y="282"/>
                    <a:pt x="288" y="282"/>
                    <a:pt x="289" y="281"/>
                  </a:cubicBezTo>
                  <a:cubicBezTo>
                    <a:pt x="291" y="280"/>
                    <a:pt x="293" y="280"/>
                    <a:pt x="295" y="278"/>
                  </a:cubicBezTo>
                  <a:cubicBezTo>
                    <a:pt x="295" y="278"/>
                    <a:pt x="295" y="278"/>
                    <a:pt x="295" y="278"/>
                  </a:cubicBezTo>
                  <a:cubicBezTo>
                    <a:pt x="296" y="278"/>
                    <a:pt x="297" y="277"/>
                    <a:pt x="298" y="277"/>
                  </a:cubicBezTo>
                  <a:cubicBezTo>
                    <a:pt x="300" y="276"/>
                    <a:pt x="301" y="276"/>
                    <a:pt x="302" y="275"/>
                  </a:cubicBezTo>
                  <a:cubicBezTo>
                    <a:pt x="303" y="274"/>
                    <a:pt x="303" y="274"/>
                    <a:pt x="304" y="274"/>
                  </a:cubicBezTo>
                  <a:cubicBezTo>
                    <a:pt x="305" y="273"/>
                    <a:pt x="306" y="273"/>
                    <a:pt x="307" y="272"/>
                  </a:cubicBezTo>
                  <a:cubicBezTo>
                    <a:pt x="307" y="272"/>
                    <a:pt x="307" y="271"/>
                    <a:pt x="307" y="271"/>
                  </a:cubicBezTo>
                  <a:cubicBezTo>
                    <a:pt x="308" y="271"/>
                    <a:pt x="309" y="272"/>
                    <a:pt x="309" y="272"/>
                  </a:cubicBezTo>
                  <a:cubicBezTo>
                    <a:pt x="310" y="272"/>
                    <a:pt x="311" y="272"/>
                    <a:pt x="311" y="272"/>
                  </a:cubicBezTo>
                  <a:cubicBezTo>
                    <a:pt x="314" y="273"/>
                    <a:pt x="316" y="273"/>
                    <a:pt x="318" y="273"/>
                  </a:cubicBezTo>
                  <a:cubicBezTo>
                    <a:pt x="319" y="273"/>
                    <a:pt x="320" y="274"/>
                    <a:pt x="321" y="274"/>
                  </a:cubicBezTo>
                  <a:cubicBezTo>
                    <a:pt x="321" y="274"/>
                    <a:pt x="322" y="274"/>
                    <a:pt x="323" y="274"/>
                  </a:cubicBezTo>
                  <a:cubicBezTo>
                    <a:pt x="325" y="274"/>
                    <a:pt x="328" y="274"/>
                    <a:pt x="330" y="275"/>
                  </a:cubicBezTo>
                  <a:cubicBezTo>
                    <a:pt x="330" y="275"/>
                    <a:pt x="330" y="275"/>
                    <a:pt x="330" y="275"/>
                  </a:cubicBezTo>
                  <a:cubicBezTo>
                    <a:pt x="333" y="275"/>
                    <a:pt x="335" y="275"/>
                    <a:pt x="338" y="275"/>
                  </a:cubicBezTo>
                  <a:cubicBezTo>
                    <a:pt x="338" y="275"/>
                    <a:pt x="338" y="275"/>
                    <a:pt x="338" y="276"/>
                  </a:cubicBezTo>
                  <a:cubicBezTo>
                    <a:pt x="338" y="277"/>
                    <a:pt x="338" y="278"/>
                    <a:pt x="339" y="278"/>
                  </a:cubicBezTo>
                  <a:cubicBezTo>
                    <a:pt x="339" y="279"/>
                    <a:pt x="339" y="280"/>
                    <a:pt x="339" y="280"/>
                  </a:cubicBezTo>
                  <a:cubicBezTo>
                    <a:pt x="339" y="282"/>
                    <a:pt x="340" y="284"/>
                    <a:pt x="340" y="286"/>
                  </a:cubicBezTo>
                  <a:cubicBezTo>
                    <a:pt x="341" y="289"/>
                    <a:pt x="342" y="292"/>
                    <a:pt x="343" y="295"/>
                  </a:cubicBezTo>
                  <a:cubicBezTo>
                    <a:pt x="343" y="296"/>
                    <a:pt x="343" y="296"/>
                    <a:pt x="343" y="296"/>
                  </a:cubicBezTo>
                  <a:cubicBezTo>
                    <a:pt x="343" y="298"/>
                    <a:pt x="344" y="300"/>
                    <a:pt x="344" y="301"/>
                  </a:cubicBezTo>
                  <a:cubicBezTo>
                    <a:pt x="344" y="301"/>
                    <a:pt x="344" y="302"/>
                    <a:pt x="345" y="302"/>
                  </a:cubicBezTo>
                  <a:cubicBezTo>
                    <a:pt x="345" y="303"/>
                    <a:pt x="345" y="303"/>
                    <a:pt x="345" y="304"/>
                  </a:cubicBezTo>
                  <a:cubicBezTo>
                    <a:pt x="346" y="306"/>
                    <a:pt x="347" y="308"/>
                    <a:pt x="348" y="310"/>
                  </a:cubicBezTo>
                  <a:cubicBezTo>
                    <a:pt x="348" y="311"/>
                    <a:pt x="349" y="312"/>
                    <a:pt x="349" y="312"/>
                  </a:cubicBezTo>
                  <a:cubicBezTo>
                    <a:pt x="350" y="314"/>
                    <a:pt x="351" y="315"/>
                    <a:pt x="352" y="317"/>
                  </a:cubicBezTo>
                  <a:cubicBezTo>
                    <a:pt x="353" y="317"/>
                    <a:pt x="353" y="318"/>
                    <a:pt x="354" y="318"/>
                  </a:cubicBezTo>
                  <a:cubicBezTo>
                    <a:pt x="355" y="320"/>
                    <a:pt x="356" y="321"/>
                    <a:pt x="358" y="322"/>
                  </a:cubicBezTo>
                  <a:cubicBezTo>
                    <a:pt x="358" y="322"/>
                    <a:pt x="359" y="323"/>
                    <a:pt x="360" y="323"/>
                  </a:cubicBezTo>
                  <a:cubicBezTo>
                    <a:pt x="361" y="323"/>
                    <a:pt x="362" y="324"/>
                    <a:pt x="363" y="324"/>
                  </a:cubicBezTo>
                  <a:cubicBezTo>
                    <a:pt x="364" y="324"/>
                    <a:pt x="366" y="324"/>
                    <a:pt x="368" y="324"/>
                  </a:cubicBezTo>
                  <a:cubicBezTo>
                    <a:pt x="369" y="323"/>
                    <a:pt x="369" y="323"/>
                    <a:pt x="370" y="323"/>
                  </a:cubicBezTo>
                  <a:cubicBezTo>
                    <a:pt x="371" y="323"/>
                    <a:pt x="372" y="322"/>
                    <a:pt x="372" y="322"/>
                  </a:cubicBezTo>
                  <a:cubicBezTo>
                    <a:pt x="372" y="322"/>
                    <a:pt x="373" y="322"/>
                    <a:pt x="373" y="322"/>
                  </a:cubicBezTo>
                  <a:cubicBezTo>
                    <a:pt x="373" y="322"/>
                    <a:pt x="373" y="321"/>
                    <a:pt x="373" y="321"/>
                  </a:cubicBezTo>
                  <a:cubicBezTo>
                    <a:pt x="374" y="321"/>
                    <a:pt x="374" y="321"/>
                    <a:pt x="375" y="320"/>
                  </a:cubicBezTo>
                  <a:cubicBezTo>
                    <a:pt x="376" y="319"/>
                    <a:pt x="377" y="318"/>
                    <a:pt x="378" y="317"/>
                  </a:cubicBezTo>
                  <a:cubicBezTo>
                    <a:pt x="379" y="317"/>
                    <a:pt x="380" y="316"/>
                    <a:pt x="380" y="316"/>
                  </a:cubicBezTo>
                  <a:cubicBezTo>
                    <a:pt x="381" y="315"/>
                    <a:pt x="382" y="314"/>
                    <a:pt x="382" y="314"/>
                  </a:cubicBezTo>
                  <a:cubicBezTo>
                    <a:pt x="383" y="313"/>
                    <a:pt x="383" y="313"/>
                    <a:pt x="384" y="313"/>
                  </a:cubicBezTo>
                  <a:cubicBezTo>
                    <a:pt x="384" y="312"/>
                    <a:pt x="385" y="312"/>
                    <a:pt x="385" y="312"/>
                  </a:cubicBezTo>
                  <a:cubicBezTo>
                    <a:pt x="385" y="312"/>
                    <a:pt x="385" y="312"/>
                    <a:pt x="385" y="312"/>
                  </a:cubicBezTo>
                  <a:cubicBezTo>
                    <a:pt x="385" y="312"/>
                    <a:pt x="385" y="311"/>
                    <a:pt x="386" y="311"/>
                  </a:cubicBezTo>
                  <a:cubicBezTo>
                    <a:pt x="386" y="311"/>
                    <a:pt x="386" y="311"/>
                    <a:pt x="387" y="311"/>
                  </a:cubicBezTo>
                  <a:cubicBezTo>
                    <a:pt x="387" y="311"/>
                    <a:pt x="388" y="311"/>
                    <a:pt x="389" y="311"/>
                  </a:cubicBezTo>
                  <a:cubicBezTo>
                    <a:pt x="390" y="311"/>
                    <a:pt x="391" y="311"/>
                    <a:pt x="392" y="311"/>
                  </a:cubicBezTo>
                  <a:cubicBezTo>
                    <a:pt x="392" y="311"/>
                    <a:pt x="393" y="311"/>
                    <a:pt x="393" y="311"/>
                  </a:cubicBezTo>
                  <a:cubicBezTo>
                    <a:pt x="393" y="311"/>
                    <a:pt x="393" y="311"/>
                    <a:pt x="394" y="311"/>
                  </a:cubicBezTo>
                  <a:cubicBezTo>
                    <a:pt x="394" y="311"/>
                    <a:pt x="395" y="311"/>
                    <a:pt x="396" y="311"/>
                  </a:cubicBezTo>
                  <a:cubicBezTo>
                    <a:pt x="396" y="311"/>
                    <a:pt x="396" y="311"/>
                    <a:pt x="396" y="311"/>
                  </a:cubicBezTo>
                  <a:cubicBezTo>
                    <a:pt x="397" y="311"/>
                    <a:pt x="397" y="310"/>
                    <a:pt x="397" y="310"/>
                  </a:cubicBezTo>
                  <a:cubicBezTo>
                    <a:pt x="397" y="310"/>
                    <a:pt x="398" y="310"/>
                    <a:pt x="398" y="310"/>
                  </a:cubicBezTo>
                  <a:cubicBezTo>
                    <a:pt x="398" y="310"/>
                    <a:pt x="399" y="310"/>
                    <a:pt x="399" y="309"/>
                  </a:cubicBezTo>
                  <a:cubicBezTo>
                    <a:pt x="401" y="308"/>
                    <a:pt x="402" y="307"/>
                    <a:pt x="403" y="305"/>
                  </a:cubicBezTo>
                  <a:cubicBezTo>
                    <a:pt x="403" y="305"/>
                    <a:pt x="403" y="305"/>
                    <a:pt x="403" y="305"/>
                  </a:cubicBezTo>
                  <a:cubicBezTo>
                    <a:pt x="404" y="304"/>
                    <a:pt x="404" y="304"/>
                    <a:pt x="404" y="304"/>
                  </a:cubicBezTo>
                  <a:cubicBezTo>
                    <a:pt x="404" y="303"/>
                    <a:pt x="405" y="303"/>
                    <a:pt x="405" y="302"/>
                  </a:cubicBezTo>
                  <a:cubicBezTo>
                    <a:pt x="405" y="302"/>
                    <a:pt x="405" y="302"/>
                    <a:pt x="405" y="302"/>
                  </a:cubicBezTo>
                  <a:cubicBezTo>
                    <a:pt x="405" y="302"/>
                    <a:pt x="405" y="302"/>
                    <a:pt x="405" y="302"/>
                  </a:cubicBezTo>
                  <a:cubicBezTo>
                    <a:pt x="406" y="302"/>
                    <a:pt x="407" y="302"/>
                    <a:pt x="407" y="302"/>
                  </a:cubicBezTo>
                  <a:cubicBezTo>
                    <a:pt x="409" y="302"/>
                    <a:pt x="410" y="302"/>
                    <a:pt x="412" y="302"/>
                  </a:cubicBezTo>
                  <a:cubicBezTo>
                    <a:pt x="413" y="301"/>
                    <a:pt x="415" y="300"/>
                    <a:pt x="417" y="299"/>
                  </a:cubicBezTo>
                  <a:cubicBezTo>
                    <a:pt x="419" y="298"/>
                    <a:pt x="420" y="296"/>
                    <a:pt x="422" y="295"/>
                  </a:cubicBezTo>
                  <a:cubicBezTo>
                    <a:pt x="423" y="293"/>
                    <a:pt x="425" y="292"/>
                    <a:pt x="426" y="290"/>
                  </a:cubicBezTo>
                  <a:cubicBezTo>
                    <a:pt x="426" y="290"/>
                    <a:pt x="427" y="289"/>
                    <a:pt x="427" y="289"/>
                  </a:cubicBezTo>
                  <a:cubicBezTo>
                    <a:pt x="427" y="289"/>
                    <a:pt x="427" y="289"/>
                    <a:pt x="427" y="289"/>
                  </a:cubicBezTo>
                  <a:cubicBezTo>
                    <a:pt x="427" y="288"/>
                    <a:pt x="428" y="288"/>
                    <a:pt x="428" y="288"/>
                  </a:cubicBezTo>
                  <a:cubicBezTo>
                    <a:pt x="430" y="288"/>
                    <a:pt x="431" y="289"/>
                    <a:pt x="432" y="289"/>
                  </a:cubicBezTo>
                  <a:cubicBezTo>
                    <a:pt x="433" y="289"/>
                    <a:pt x="433" y="289"/>
                    <a:pt x="433" y="289"/>
                  </a:cubicBezTo>
                  <a:cubicBezTo>
                    <a:pt x="434" y="289"/>
                    <a:pt x="434" y="289"/>
                    <a:pt x="434" y="289"/>
                  </a:cubicBezTo>
                  <a:cubicBezTo>
                    <a:pt x="435" y="289"/>
                    <a:pt x="435" y="289"/>
                    <a:pt x="436" y="289"/>
                  </a:cubicBezTo>
                  <a:cubicBezTo>
                    <a:pt x="436" y="289"/>
                    <a:pt x="437" y="289"/>
                    <a:pt x="437" y="289"/>
                  </a:cubicBezTo>
                  <a:cubicBezTo>
                    <a:pt x="439" y="289"/>
                    <a:pt x="440" y="289"/>
                    <a:pt x="442" y="289"/>
                  </a:cubicBezTo>
                  <a:cubicBezTo>
                    <a:pt x="442" y="289"/>
                    <a:pt x="443" y="289"/>
                    <a:pt x="443" y="289"/>
                  </a:cubicBezTo>
                  <a:cubicBezTo>
                    <a:pt x="444" y="288"/>
                    <a:pt x="444" y="288"/>
                    <a:pt x="445" y="288"/>
                  </a:cubicBezTo>
                  <a:cubicBezTo>
                    <a:pt x="445" y="288"/>
                    <a:pt x="445" y="288"/>
                    <a:pt x="446" y="288"/>
                  </a:cubicBezTo>
                  <a:cubicBezTo>
                    <a:pt x="446" y="288"/>
                    <a:pt x="446" y="287"/>
                    <a:pt x="446" y="287"/>
                  </a:cubicBezTo>
                  <a:cubicBezTo>
                    <a:pt x="448" y="286"/>
                    <a:pt x="450" y="285"/>
                    <a:pt x="451" y="283"/>
                  </a:cubicBezTo>
                  <a:cubicBezTo>
                    <a:pt x="452" y="282"/>
                    <a:pt x="452" y="282"/>
                    <a:pt x="452" y="281"/>
                  </a:cubicBezTo>
                  <a:cubicBezTo>
                    <a:pt x="453" y="281"/>
                    <a:pt x="453" y="280"/>
                    <a:pt x="454" y="279"/>
                  </a:cubicBezTo>
                  <a:cubicBezTo>
                    <a:pt x="454" y="279"/>
                    <a:pt x="455" y="278"/>
                    <a:pt x="455" y="278"/>
                  </a:cubicBezTo>
                  <a:cubicBezTo>
                    <a:pt x="456" y="278"/>
                    <a:pt x="457" y="278"/>
                    <a:pt x="458" y="278"/>
                  </a:cubicBezTo>
                  <a:cubicBezTo>
                    <a:pt x="459" y="278"/>
                    <a:pt x="461" y="277"/>
                    <a:pt x="462" y="277"/>
                  </a:cubicBezTo>
                  <a:cubicBezTo>
                    <a:pt x="463" y="277"/>
                    <a:pt x="464" y="276"/>
                    <a:pt x="465" y="276"/>
                  </a:cubicBezTo>
                  <a:cubicBezTo>
                    <a:pt x="465" y="275"/>
                    <a:pt x="466" y="275"/>
                    <a:pt x="466" y="275"/>
                  </a:cubicBezTo>
                  <a:cubicBezTo>
                    <a:pt x="466" y="275"/>
                    <a:pt x="467" y="274"/>
                    <a:pt x="467" y="274"/>
                  </a:cubicBezTo>
                  <a:cubicBezTo>
                    <a:pt x="468" y="273"/>
                    <a:pt x="470" y="271"/>
                    <a:pt x="471" y="269"/>
                  </a:cubicBezTo>
                  <a:cubicBezTo>
                    <a:pt x="471" y="269"/>
                    <a:pt x="471" y="268"/>
                    <a:pt x="471" y="268"/>
                  </a:cubicBezTo>
                  <a:cubicBezTo>
                    <a:pt x="471" y="267"/>
                    <a:pt x="472" y="267"/>
                    <a:pt x="472" y="266"/>
                  </a:cubicBezTo>
                  <a:cubicBezTo>
                    <a:pt x="472" y="265"/>
                    <a:pt x="473" y="264"/>
                    <a:pt x="473" y="263"/>
                  </a:cubicBezTo>
                  <a:cubicBezTo>
                    <a:pt x="473" y="262"/>
                    <a:pt x="473" y="261"/>
                    <a:pt x="474" y="260"/>
                  </a:cubicBezTo>
                  <a:cubicBezTo>
                    <a:pt x="475" y="259"/>
                    <a:pt x="476" y="259"/>
                    <a:pt x="477" y="259"/>
                  </a:cubicBezTo>
                  <a:cubicBezTo>
                    <a:pt x="478" y="258"/>
                    <a:pt x="478" y="258"/>
                    <a:pt x="479" y="257"/>
                  </a:cubicBezTo>
                  <a:cubicBezTo>
                    <a:pt x="480" y="257"/>
                    <a:pt x="481" y="256"/>
                    <a:pt x="483" y="255"/>
                  </a:cubicBezTo>
                  <a:cubicBezTo>
                    <a:pt x="484" y="255"/>
                    <a:pt x="485" y="254"/>
                    <a:pt x="486" y="252"/>
                  </a:cubicBezTo>
                  <a:cubicBezTo>
                    <a:pt x="487" y="252"/>
                    <a:pt x="488" y="251"/>
                    <a:pt x="488" y="250"/>
                  </a:cubicBezTo>
                  <a:cubicBezTo>
                    <a:pt x="489" y="250"/>
                    <a:pt x="489" y="249"/>
                    <a:pt x="489" y="249"/>
                  </a:cubicBezTo>
                  <a:cubicBezTo>
                    <a:pt x="490" y="248"/>
                    <a:pt x="490" y="247"/>
                    <a:pt x="490" y="246"/>
                  </a:cubicBezTo>
                  <a:cubicBezTo>
                    <a:pt x="490" y="246"/>
                    <a:pt x="490" y="246"/>
                    <a:pt x="491" y="246"/>
                  </a:cubicBezTo>
                  <a:cubicBezTo>
                    <a:pt x="491" y="244"/>
                    <a:pt x="492" y="241"/>
                    <a:pt x="491" y="239"/>
                  </a:cubicBezTo>
                  <a:cubicBezTo>
                    <a:pt x="491" y="239"/>
                    <a:pt x="491" y="238"/>
                    <a:pt x="490" y="237"/>
                  </a:cubicBezTo>
                  <a:close/>
                </a:path>
              </a:pathLst>
            </a:custGeom>
            <a:gradFill>
              <a:gsLst>
                <a:gs pos="0">
                  <a:srgbClr val="C8242B"/>
                </a:gs>
                <a:gs pos="85000">
                  <a:srgbClr val="F8CA98"/>
                </a:gs>
              </a:gsLst>
              <a:lin ang="13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汉仪君黑-45简" panose="020B0604020202020204" charset="-122"/>
              </a:endParaRPr>
            </a:p>
          </p:txBody>
        </p:sp>
        <p:sp>
          <p:nvSpPr>
            <p:cNvPr id="44" name="Freeform 7"/>
            <p:cNvSpPr/>
            <p:nvPr/>
          </p:nvSpPr>
          <p:spPr bwMode="auto">
            <a:xfrm flipH="1" flipV="1">
              <a:off x="954" y="1331"/>
              <a:ext cx="1337" cy="785"/>
            </a:xfrm>
            <a:custGeom>
              <a:avLst/>
              <a:gdLst>
                <a:gd name="T0" fmla="*/ 448 w 455"/>
                <a:gd name="T1" fmla="*/ 195 h 267"/>
                <a:gd name="T2" fmla="*/ 423 w 455"/>
                <a:gd name="T3" fmla="*/ 180 h 267"/>
                <a:gd name="T4" fmla="*/ 408 w 455"/>
                <a:gd name="T5" fmla="*/ 168 h 267"/>
                <a:gd name="T6" fmla="*/ 395 w 455"/>
                <a:gd name="T7" fmla="*/ 156 h 267"/>
                <a:gd name="T8" fmla="*/ 382 w 455"/>
                <a:gd name="T9" fmla="*/ 140 h 267"/>
                <a:gd name="T10" fmla="*/ 373 w 455"/>
                <a:gd name="T11" fmla="*/ 131 h 267"/>
                <a:gd name="T12" fmla="*/ 365 w 455"/>
                <a:gd name="T13" fmla="*/ 122 h 267"/>
                <a:gd name="T14" fmla="*/ 356 w 455"/>
                <a:gd name="T15" fmla="*/ 113 h 267"/>
                <a:gd name="T16" fmla="*/ 344 w 455"/>
                <a:gd name="T17" fmla="*/ 103 h 267"/>
                <a:gd name="T18" fmla="*/ 326 w 455"/>
                <a:gd name="T19" fmla="*/ 90 h 267"/>
                <a:gd name="T20" fmla="*/ 307 w 455"/>
                <a:gd name="T21" fmla="*/ 77 h 267"/>
                <a:gd name="T22" fmla="*/ 291 w 455"/>
                <a:gd name="T23" fmla="*/ 68 h 267"/>
                <a:gd name="T24" fmla="*/ 270 w 455"/>
                <a:gd name="T25" fmla="*/ 56 h 267"/>
                <a:gd name="T26" fmla="*/ 251 w 455"/>
                <a:gd name="T27" fmla="*/ 45 h 267"/>
                <a:gd name="T28" fmla="*/ 233 w 455"/>
                <a:gd name="T29" fmla="*/ 37 h 267"/>
                <a:gd name="T30" fmla="*/ 214 w 455"/>
                <a:gd name="T31" fmla="*/ 30 h 267"/>
                <a:gd name="T32" fmla="*/ 190 w 455"/>
                <a:gd name="T33" fmla="*/ 26 h 267"/>
                <a:gd name="T34" fmla="*/ 167 w 455"/>
                <a:gd name="T35" fmla="*/ 18 h 267"/>
                <a:gd name="T36" fmla="*/ 131 w 455"/>
                <a:gd name="T37" fmla="*/ 3 h 267"/>
                <a:gd name="T38" fmla="*/ 113 w 455"/>
                <a:gd name="T39" fmla="*/ 0 h 267"/>
                <a:gd name="T40" fmla="*/ 94 w 455"/>
                <a:gd name="T41" fmla="*/ 5 h 267"/>
                <a:gd name="T42" fmla="*/ 82 w 455"/>
                <a:gd name="T43" fmla="*/ 18 h 267"/>
                <a:gd name="T44" fmla="*/ 72 w 455"/>
                <a:gd name="T45" fmla="*/ 31 h 267"/>
                <a:gd name="T46" fmla="*/ 69 w 455"/>
                <a:gd name="T47" fmla="*/ 41 h 267"/>
                <a:gd name="T48" fmla="*/ 98 w 455"/>
                <a:gd name="T49" fmla="*/ 43 h 267"/>
                <a:gd name="T50" fmla="*/ 118 w 455"/>
                <a:gd name="T51" fmla="*/ 68 h 267"/>
                <a:gd name="T52" fmla="*/ 103 w 455"/>
                <a:gd name="T53" fmla="*/ 86 h 267"/>
                <a:gd name="T54" fmla="*/ 88 w 455"/>
                <a:gd name="T55" fmla="*/ 97 h 267"/>
                <a:gd name="T56" fmla="*/ 75 w 455"/>
                <a:gd name="T57" fmla="*/ 108 h 267"/>
                <a:gd name="T58" fmla="*/ 58 w 455"/>
                <a:gd name="T59" fmla="*/ 120 h 267"/>
                <a:gd name="T60" fmla="*/ 30 w 455"/>
                <a:gd name="T61" fmla="*/ 118 h 267"/>
                <a:gd name="T62" fmla="*/ 7 w 455"/>
                <a:gd name="T63" fmla="*/ 120 h 267"/>
                <a:gd name="T64" fmla="*/ 31 w 455"/>
                <a:gd name="T65" fmla="*/ 135 h 267"/>
                <a:gd name="T66" fmla="*/ 57 w 455"/>
                <a:gd name="T67" fmla="*/ 139 h 267"/>
                <a:gd name="T68" fmla="*/ 81 w 455"/>
                <a:gd name="T69" fmla="*/ 140 h 267"/>
                <a:gd name="T70" fmla="*/ 106 w 455"/>
                <a:gd name="T71" fmla="*/ 143 h 267"/>
                <a:gd name="T72" fmla="*/ 121 w 455"/>
                <a:gd name="T73" fmla="*/ 146 h 267"/>
                <a:gd name="T74" fmla="*/ 106 w 455"/>
                <a:gd name="T75" fmla="*/ 177 h 267"/>
                <a:gd name="T76" fmla="*/ 94 w 455"/>
                <a:gd name="T77" fmla="*/ 203 h 267"/>
                <a:gd name="T78" fmla="*/ 87 w 455"/>
                <a:gd name="T79" fmla="*/ 236 h 267"/>
                <a:gd name="T80" fmla="*/ 111 w 455"/>
                <a:gd name="T81" fmla="*/ 250 h 267"/>
                <a:gd name="T82" fmla="*/ 136 w 455"/>
                <a:gd name="T83" fmla="*/ 265 h 267"/>
                <a:gd name="T84" fmla="*/ 162 w 455"/>
                <a:gd name="T85" fmla="*/ 257 h 267"/>
                <a:gd name="T86" fmla="*/ 179 w 455"/>
                <a:gd name="T87" fmla="*/ 249 h 267"/>
                <a:gd name="T88" fmla="*/ 214 w 455"/>
                <a:gd name="T89" fmla="*/ 252 h 267"/>
                <a:gd name="T90" fmla="*/ 235 w 455"/>
                <a:gd name="T91" fmla="*/ 245 h 267"/>
                <a:gd name="T92" fmla="*/ 260 w 455"/>
                <a:gd name="T93" fmla="*/ 236 h 267"/>
                <a:gd name="T94" fmla="*/ 270 w 455"/>
                <a:gd name="T95" fmla="*/ 221 h 267"/>
                <a:gd name="T96" fmla="*/ 283 w 455"/>
                <a:gd name="T97" fmla="*/ 210 h 267"/>
                <a:gd name="T98" fmla="*/ 290 w 455"/>
                <a:gd name="T99" fmla="*/ 200 h 267"/>
                <a:gd name="T100" fmla="*/ 300 w 455"/>
                <a:gd name="T101" fmla="*/ 187 h 267"/>
                <a:gd name="T102" fmla="*/ 306 w 455"/>
                <a:gd name="T103" fmla="*/ 181 h 267"/>
                <a:gd name="T104" fmla="*/ 320 w 455"/>
                <a:gd name="T105" fmla="*/ 170 h 267"/>
                <a:gd name="T106" fmla="*/ 350 w 455"/>
                <a:gd name="T107" fmla="*/ 175 h 267"/>
                <a:gd name="T108" fmla="*/ 364 w 455"/>
                <a:gd name="T109" fmla="*/ 171 h 267"/>
                <a:gd name="T110" fmla="*/ 388 w 455"/>
                <a:gd name="T111" fmla="*/ 182 h 267"/>
                <a:gd name="T112" fmla="*/ 404 w 455"/>
                <a:gd name="T113" fmla="*/ 190 h 267"/>
                <a:gd name="T114" fmla="*/ 415 w 455"/>
                <a:gd name="T115" fmla="*/ 195 h 267"/>
                <a:gd name="T116" fmla="*/ 435 w 455"/>
                <a:gd name="T117" fmla="*/ 210 h 267"/>
                <a:gd name="T118" fmla="*/ 447 w 455"/>
                <a:gd name="T119" fmla="*/ 21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5" h="267">
                  <a:moveTo>
                    <a:pt x="455" y="210"/>
                  </a:moveTo>
                  <a:cubicBezTo>
                    <a:pt x="455" y="210"/>
                    <a:pt x="455" y="210"/>
                    <a:pt x="455" y="210"/>
                  </a:cubicBezTo>
                  <a:cubicBezTo>
                    <a:pt x="455" y="209"/>
                    <a:pt x="455" y="208"/>
                    <a:pt x="455" y="207"/>
                  </a:cubicBezTo>
                  <a:cubicBezTo>
                    <a:pt x="455" y="207"/>
                    <a:pt x="455" y="206"/>
                    <a:pt x="455" y="206"/>
                  </a:cubicBezTo>
                  <a:cubicBezTo>
                    <a:pt x="455" y="206"/>
                    <a:pt x="454" y="205"/>
                    <a:pt x="454" y="205"/>
                  </a:cubicBezTo>
                  <a:cubicBezTo>
                    <a:pt x="454" y="204"/>
                    <a:pt x="454" y="203"/>
                    <a:pt x="453" y="202"/>
                  </a:cubicBezTo>
                  <a:cubicBezTo>
                    <a:pt x="453" y="201"/>
                    <a:pt x="452" y="201"/>
                    <a:pt x="451" y="200"/>
                  </a:cubicBezTo>
                  <a:cubicBezTo>
                    <a:pt x="451" y="199"/>
                    <a:pt x="450" y="198"/>
                    <a:pt x="449" y="197"/>
                  </a:cubicBezTo>
                  <a:cubicBezTo>
                    <a:pt x="449" y="197"/>
                    <a:pt x="449" y="197"/>
                    <a:pt x="449" y="196"/>
                  </a:cubicBezTo>
                  <a:cubicBezTo>
                    <a:pt x="448" y="196"/>
                    <a:pt x="448" y="196"/>
                    <a:pt x="448" y="195"/>
                  </a:cubicBezTo>
                  <a:cubicBezTo>
                    <a:pt x="447" y="195"/>
                    <a:pt x="447" y="195"/>
                    <a:pt x="447" y="194"/>
                  </a:cubicBezTo>
                  <a:cubicBezTo>
                    <a:pt x="446" y="194"/>
                    <a:pt x="446" y="194"/>
                    <a:pt x="446" y="194"/>
                  </a:cubicBezTo>
                  <a:cubicBezTo>
                    <a:pt x="445" y="193"/>
                    <a:pt x="444" y="192"/>
                    <a:pt x="443" y="192"/>
                  </a:cubicBezTo>
                  <a:cubicBezTo>
                    <a:pt x="440" y="190"/>
                    <a:pt x="437" y="188"/>
                    <a:pt x="433" y="186"/>
                  </a:cubicBezTo>
                  <a:cubicBezTo>
                    <a:pt x="433" y="185"/>
                    <a:pt x="432" y="185"/>
                    <a:pt x="432" y="185"/>
                  </a:cubicBezTo>
                  <a:cubicBezTo>
                    <a:pt x="431" y="184"/>
                    <a:pt x="430" y="184"/>
                    <a:pt x="429" y="183"/>
                  </a:cubicBezTo>
                  <a:cubicBezTo>
                    <a:pt x="429" y="183"/>
                    <a:pt x="428" y="183"/>
                    <a:pt x="428" y="183"/>
                  </a:cubicBezTo>
                  <a:cubicBezTo>
                    <a:pt x="427" y="182"/>
                    <a:pt x="427" y="182"/>
                    <a:pt x="427" y="182"/>
                  </a:cubicBezTo>
                  <a:cubicBezTo>
                    <a:pt x="426" y="181"/>
                    <a:pt x="424" y="181"/>
                    <a:pt x="423" y="180"/>
                  </a:cubicBezTo>
                  <a:cubicBezTo>
                    <a:pt x="423" y="180"/>
                    <a:pt x="423" y="180"/>
                    <a:pt x="423" y="180"/>
                  </a:cubicBezTo>
                  <a:cubicBezTo>
                    <a:pt x="422" y="179"/>
                    <a:pt x="421" y="178"/>
                    <a:pt x="420" y="178"/>
                  </a:cubicBezTo>
                  <a:cubicBezTo>
                    <a:pt x="419" y="178"/>
                    <a:pt x="419" y="177"/>
                    <a:pt x="419" y="177"/>
                  </a:cubicBezTo>
                  <a:cubicBezTo>
                    <a:pt x="419" y="177"/>
                    <a:pt x="419" y="177"/>
                    <a:pt x="419" y="177"/>
                  </a:cubicBezTo>
                  <a:cubicBezTo>
                    <a:pt x="418" y="177"/>
                    <a:pt x="417" y="176"/>
                    <a:pt x="416" y="175"/>
                  </a:cubicBezTo>
                  <a:cubicBezTo>
                    <a:pt x="416" y="175"/>
                    <a:pt x="416" y="175"/>
                    <a:pt x="415" y="175"/>
                  </a:cubicBezTo>
                  <a:cubicBezTo>
                    <a:pt x="415" y="174"/>
                    <a:pt x="414" y="174"/>
                    <a:pt x="414" y="173"/>
                  </a:cubicBezTo>
                  <a:cubicBezTo>
                    <a:pt x="413" y="173"/>
                    <a:pt x="412" y="172"/>
                    <a:pt x="412" y="172"/>
                  </a:cubicBezTo>
                  <a:cubicBezTo>
                    <a:pt x="412" y="172"/>
                    <a:pt x="412" y="172"/>
                    <a:pt x="411" y="172"/>
                  </a:cubicBezTo>
                  <a:cubicBezTo>
                    <a:pt x="411" y="171"/>
                    <a:pt x="411" y="171"/>
                    <a:pt x="410" y="171"/>
                  </a:cubicBezTo>
                  <a:cubicBezTo>
                    <a:pt x="410" y="170"/>
                    <a:pt x="409" y="169"/>
                    <a:pt x="408" y="168"/>
                  </a:cubicBezTo>
                  <a:cubicBezTo>
                    <a:pt x="407" y="168"/>
                    <a:pt x="407" y="167"/>
                    <a:pt x="406" y="167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67"/>
                    <a:pt x="406" y="166"/>
                    <a:pt x="405" y="166"/>
                  </a:cubicBezTo>
                  <a:cubicBezTo>
                    <a:pt x="405" y="166"/>
                    <a:pt x="404" y="165"/>
                    <a:pt x="404" y="165"/>
                  </a:cubicBezTo>
                  <a:cubicBezTo>
                    <a:pt x="403" y="164"/>
                    <a:pt x="402" y="163"/>
                    <a:pt x="402" y="162"/>
                  </a:cubicBezTo>
                  <a:cubicBezTo>
                    <a:pt x="401" y="162"/>
                    <a:pt x="401" y="162"/>
                    <a:pt x="401" y="162"/>
                  </a:cubicBezTo>
                  <a:cubicBezTo>
                    <a:pt x="399" y="160"/>
                    <a:pt x="398" y="159"/>
                    <a:pt x="397" y="158"/>
                  </a:cubicBezTo>
                  <a:cubicBezTo>
                    <a:pt x="397" y="158"/>
                    <a:pt x="397" y="158"/>
                    <a:pt x="397" y="157"/>
                  </a:cubicBezTo>
                  <a:cubicBezTo>
                    <a:pt x="396" y="157"/>
                    <a:pt x="396" y="157"/>
                    <a:pt x="396" y="157"/>
                  </a:cubicBezTo>
                  <a:cubicBezTo>
                    <a:pt x="396" y="157"/>
                    <a:pt x="395" y="156"/>
                    <a:pt x="395" y="156"/>
                  </a:cubicBezTo>
                  <a:cubicBezTo>
                    <a:pt x="395" y="155"/>
                    <a:pt x="394" y="155"/>
                    <a:pt x="394" y="155"/>
                  </a:cubicBezTo>
                  <a:cubicBezTo>
                    <a:pt x="393" y="154"/>
                    <a:pt x="393" y="153"/>
                    <a:pt x="392" y="152"/>
                  </a:cubicBezTo>
                  <a:cubicBezTo>
                    <a:pt x="392" y="152"/>
                    <a:pt x="391" y="152"/>
                    <a:pt x="391" y="151"/>
                  </a:cubicBezTo>
                  <a:cubicBezTo>
                    <a:pt x="391" y="151"/>
                    <a:pt x="391" y="151"/>
                    <a:pt x="391" y="151"/>
                  </a:cubicBezTo>
                  <a:cubicBezTo>
                    <a:pt x="390" y="150"/>
                    <a:pt x="389" y="150"/>
                    <a:pt x="389" y="149"/>
                  </a:cubicBezTo>
                  <a:cubicBezTo>
                    <a:pt x="388" y="148"/>
                    <a:pt x="387" y="147"/>
                    <a:pt x="386" y="146"/>
                  </a:cubicBezTo>
                  <a:cubicBezTo>
                    <a:pt x="386" y="145"/>
                    <a:pt x="385" y="145"/>
                    <a:pt x="385" y="144"/>
                  </a:cubicBezTo>
                  <a:cubicBezTo>
                    <a:pt x="385" y="144"/>
                    <a:pt x="384" y="144"/>
                    <a:pt x="384" y="143"/>
                  </a:cubicBezTo>
                  <a:cubicBezTo>
                    <a:pt x="383" y="143"/>
                    <a:pt x="383" y="142"/>
                    <a:pt x="382" y="141"/>
                  </a:cubicBezTo>
                  <a:cubicBezTo>
                    <a:pt x="382" y="141"/>
                    <a:pt x="382" y="141"/>
                    <a:pt x="382" y="140"/>
                  </a:cubicBezTo>
                  <a:cubicBezTo>
                    <a:pt x="381" y="140"/>
                    <a:pt x="381" y="140"/>
                    <a:pt x="381" y="140"/>
                  </a:cubicBezTo>
                  <a:cubicBezTo>
                    <a:pt x="381" y="140"/>
                    <a:pt x="381" y="140"/>
                    <a:pt x="381" y="139"/>
                  </a:cubicBezTo>
                  <a:cubicBezTo>
                    <a:pt x="381" y="139"/>
                    <a:pt x="381" y="139"/>
                    <a:pt x="381" y="139"/>
                  </a:cubicBezTo>
                  <a:cubicBezTo>
                    <a:pt x="381" y="139"/>
                    <a:pt x="381" y="139"/>
                    <a:pt x="381" y="139"/>
                  </a:cubicBezTo>
                  <a:cubicBezTo>
                    <a:pt x="380" y="139"/>
                    <a:pt x="380" y="138"/>
                    <a:pt x="379" y="138"/>
                  </a:cubicBezTo>
                  <a:cubicBezTo>
                    <a:pt x="379" y="138"/>
                    <a:pt x="379" y="137"/>
                    <a:pt x="379" y="137"/>
                  </a:cubicBezTo>
                  <a:cubicBezTo>
                    <a:pt x="378" y="137"/>
                    <a:pt x="378" y="136"/>
                    <a:pt x="378" y="136"/>
                  </a:cubicBezTo>
                  <a:cubicBezTo>
                    <a:pt x="378" y="136"/>
                    <a:pt x="378" y="136"/>
                    <a:pt x="377" y="136"/>
                  </a:cubicBezTo>
                  <a:cubicBezTo>
                    <a:pt x="376" y="134"/>
                    <a:pt x="375" y="133"/>
                    <a:pt x="374" y="132"/>
                  </a:cubicBezTo>
                  <a:cubicBezTo>
                    <a:pt x="374" y="132"/>
                    <a:pt x="374" y="131"/>
                    <a:pt x="373" y="131"/>
                  </a:cubicBezTo>
                  <a:cubicBezTo>
                    <a:pt x="373" y="130"/>
                    <a:pt x="372" y="130"/>
                    <a:pt x="372" y="129"/>
                  </a:cubicBezTo>
                  <a:cubicBezTo>
                    <a:pt x="372" y="129"/>
                    <a:pt x="371" y="129"/>
                    <a:pt x="371" y="128"/>
                  </a:cubicBezTo>
                  <a:cubicBezTo>
                    <a:pt x="371" y="128"/>
                    <a:pt x="371" y="128"/>
                    <a:pt x="370" y="127"/>
                  </a:cubicBezTo>
                  <a:cubicBezTo>
                    <a:pt x="370" y="127"/>
                    <a:pt x="370" y="127"/>
                    <a:pt x="370" y="127"/>
                  </a:cubicBezTo>
                  <a:cubicBezTo>
                    <a:pt x="369" y="126"/>
                    <a:pt x="369" y="126"/>
                    <a:pt x="369" y="126"/>
                  </a:cubicBezTo>
                  <a:cubicBezTo>
                    <a:pt x="368" y="125"/>
                    <a:pt x="368" y="125"/>
                    <a:pt x="368" y="125"/>
                  </a:cubicBezTo>
                  <a:cubicBezTo>
                    <a:pt x="368" y="125"/>
                    <a:pt x="368" y="125"/>
                    <a:pt x="368" y="124"/>
                  </a:cubicBezTo>
                  <a:cubicBezTo>
                    <a:pt x="367" y="124"/>
                    <a:pt x="367" y="124"/>
                    <a:pt x="367" y="123"/>
                  </a:cubicBezTo>
                  <a:cubicBezTo>
                    <a:pt x="366" y="123"/>
                    <a:pt x="366" y="123"/>
                    <a:pt x="366" y="122"/>
                  </a:cubicBezTo>
                  <a:cubicBezTo>
                    <a:pt x="365" y="122"/>
                    <a:pt x="365" y="122"/>
                    <a:pt x="365" y="122"/>
                  </a:cubicBezTo>
                  <a:cubicBezTo>
                    <a:pt x="365" y="122"/>
                    <a:pt x="365" y="122"/>
                    <a:pt x="365" y="122"/>
                  </a:cubicBezTo>
                  <a:cubicBezTo>
                    <a:pt x="365" y="121"/>
                    <a:pt x="365" y="121"/>
                    <a:pt x="365" y="121"/>
                  </a:cubicBezTo>
                  <a:cubicBezTo>
                    <a:pt x="364" y="121"/>
                    <a:pt x="363" y="120"/>
                    <a:pt x="363" y="119"/>
                  </a:cubicBezTo>
                  <a:cubicBezTo>
                    <a:pt x="363" y="119"/>
                    <a:pt x="363" y="119"/>
                    <a:pt x="363" y="119"/>
                  </a:cubicBezTo>
                  <a:cubicBezTo>
                    <a:pt x="363" y="119"/>
                    <a:pt x="362" y="119"/>
                    <a:pt x="362" y="119"/>
                  </a:cubicBezTo>
                  <a:cubicBezTo>
                    <a:pt x="362" y="119"/>
                    <a:pt x="362" y="119"/>
                    <a:pt x="362" y="119"/>
                  </a:cubicBezTo>
                  <a:cubicBezTo>
                    <a:pt x="362" y="118"/>
                    <a:pt x="362" y="118"/>
                    <a:pt x="361" y="118"/>
                  </a:cubicBezTo>
                  <a:cubicBezTo>
                    <a:pt x="361" y="117"/>
                    <a:pt x="360" y="117"/>
                    <a:pt x="359" y="116"/>
                  </a:cubicBezTo>
                  <a:cubicBezTo>
                    <a:pt x="359" y="115"/>
                    <a:pt x="358" y="114"/>
                    <a:pt x="357" y="113"/>
                  </a:cubicBezTo>
                  <a:cubicBezTo>
                    <a:pt x="356" y="113"/>
                    <a:pt x="356" y="113"/>
                    <a:pt x="356" y="113"/>
                  </a:cubicBezTo>
                  <a:cubicBezTo>
                    <a:pt x="356" y="112"/>
                    <a:pt x="355" y="112"/>
                    <a:pt x="355" y="112"/>
                  </a:cubicBezTo>
                  <a:cubicBezTo>
                    <a:pt x="355" y="112"/>
                    <a:pt x="355" y="112"/>
                    <a:pt x="355" y="112"/>
                  </a:cubicBezTo>
                  <a:cubicBezTo>
                    <a:pt x="354" y="111"/>
                    <a:pt x="354" y="111"/>
                    <a:pt x="353" y="110"/>
                  </a:cubicBezTo>
                  <a:cubicBezTo>
                    <a:pt x="352" y="110"/>
                    <a:pt x="352" y="109"/>
                    <a:pt x="351" y="108"/>
                  </a:cubicBezTo>
                  <a:cubicBezTo>
                    <a:pt x="350" y="108"/>
                    <a:pt x="350" y="108"/>
                    <a:pt x="350" y="107"/>
                  </a:cubicBezTo>
                  <a:cubicBezTo>
                    <a:pt x="349" y="107"/>
                    <a:pt x="349" y="107"/>
                    <a:pt x="349" y="106"/>
                  </a:cubicBezTo>
                  <a:cubicBezTo>
                    <a:pt x="348" y="106"/>
                    <a:pt x="348" y="106"/>
                    <a:pt x="348" y="106"/>
                  </a:cubicBezTo>
                  <a:cubicBezTo>
                    <a:pt x="347" y="105"/>
                    <a:pt x="347" y="105"/>
                    <a:pt x="347" y="105"/>
                  </a:cubicBezTo>
                  <a:cubicBezTo>
                    <a:pt x="347" y="105"/>
                    <a:pt x="346" y="104"/>
                    <a:pt x="346" y="104"/>
                  </a:cubicBezTo>
                  <a:cubicBezTo>
                    <a:pt x="345" y="104"/>
                    <a:pt x="345" y="103"/>
                    <a:pt x="344" y="103"/>
                  </a:cubicBezTo>
                  <a:cubicBezTo>
                    <a:pt x="343" y="102"/>
                    <a:pt x="342" y="101"/>
                    <a:pt x="341" y="100"/>
                  </a:cubicBezTo>
                  <a:cubicBezTo>
                    <a:pt x="341" y="100"/>
                    <a:pt x="340" y="100"/>
                    <a:pt x="340" y="100"/>
                  </a:cubicBezTo>
                  <a:cubicBezTo>
                    <a:pt x="339" y="99"/>
                    <a:pt x="338" y="98"/>
                    <a:pt x="337" y="98"/>
                  </a:cubicBezTo>
                  <a:cubicBezTo>
                    <a:pt x="337" y="97"/>
                    <a:pt x="337" y="97"/>
                    <a:pt x="337" y="97"/>
                  </a:cubicBezTo>
                  <a:cubicBezTo>
                    <a:pt x="335" y="96"/>
                    <a:pt x="334" y="95"/>
                    <a:pt x="333" y="94"/>
                  </a:cubicBezTo>
                  <a:cubicBezTo>
                    <a:pt x="332" y="94"/>
                    <a:pt x="332" y="94"/>
                    <a:pt x="332" y="94"/>
                  </a:cubicBezTo>
                  <a:cubicBezTo>
                    <a:pt x="332" y="93"/>
                    <a:pt x="331" y="93"/>
                    <a:pt x="331" y="93"/>
                  </a:cubicBezTo>
                  <a:cubicBezTo>
                    <a:pt x="331" y="93"/>
                    <a:pt x="331" y="93"/>
                    <a:pt x="330" y="93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29" y="91"/>
                    <a:pt x="328" y="91"/>
                    <a:pt x="326" y="90"/>
                  </a:cubicBezTo>
                  <a:cubicBezTo>
                    <a:pt x="326" y="90"/>
                    <a:pt x="326" y="89"/>
                    <a:pt x="325" y="89"/>
                  </a:cubicBezTo>
                  <a:cubicBezTo>
                    <a:pt x="324" y="88"/>
                    <a:pt x="323" y="88"/>
                    <a:pt x="322" y="87"/>
                  </a:cubicBezTo>
                  <a:cubicBezTo>
                    <a:pt x="322" y="87"/>
                    <a:pt x="321" y="86"/>
                    <a:pt x="321" y="86"/>
                  </a:cubicBezTo>
                  <a:cubicBezTo>
                    <a:pt x="320" y="86"/>
                    <a:pt x="320" y="86"/>
                    <a:pt x="319" y="85"/>
                  </a:cubicBezTo>
                  <a:cubicBezTo>
                    <a:pt x="319" y="85"/>
                    <a:pt x="318" y="84"/>
                    <a:pt x="317" y="84"/>
                  </a:cubicBezTo>
                  <a:cubicBezTo>
                    <a:pt x="317" y="84"/>
                    <a:pt x="316" y="83"/>
                    <a:pt x="316" y="83"/>
                  </a:cubicBezTo>
                  <a:cubicBezTo>
                    <a:pt x="316" y="83"/>
                    <a:pt x="315" y="83"/>
                    <a:pt x="315" y="82"/>
                  </a:cubicBezTo>
                  <a:cubicBezTo>
                    <a:pt x="315" y="82"/>
                    <a:pt x="315" y="82"/>
                    <a:pt x="314" y="82"/>
                  </a:cubicBezTo>
                  <a:cubicBezTo>
                    <a:pt x="313" y="81"/>
                    <a:pt x="311" y="80"/>
                    <a:pt x="309" y="79"/>
                  </a:cubicBezTo>
                  <a:cubicBezTo>
                    <a:pt x="308" y="78"/>
                    <a:pt x="307" y="78"/>
                    <a:pt x="307" y="77"/>
                  </a:cubicBezTo>
                  <a:cubicBezTo>
                    <a:pt x="306" y="77"/>
                    <a:pt x="306" y="77"/>
                    <a:pt x="306" y="77"/>
                  </a:cubicBezTo>
                  <a:cubicBezTo>
                    <a:pt x="306" y="77"/>
                    <a:pt x="305" y="77"/>
                    <a:pt x="305" y="76"/>
                  </a:cubicBezTo>
                  <a:cubicBezTo>
                    <a:pt x="304" y="76"/>
                    <a:pt x="302" y="75"/>
                    <a:pt x="301" y="74"/>
                  </a:cubicBezTo>
                  <a:cubicBezTo>
                    <a:pt x="301" y="74"/>
                    <a:pt x="301" y="74"/>
                    <a:pt x="300" y="74"/>
                  </a:cubicBezTo>
                  <a:cubicBezTo>
                    <a:pt x="300" y="74"/>
                    <a:pt x="300" y="74"/>
                    <a:pt x="300" y="73"/>
                  </a:cubicBezTo>
                  <a:cubicBezTo>
                    <a:pt x="298" y="73"/>
                    <a:pt x="297" y="72"/>
                    <a:pt x="295" y="71"/>
                  </a:cubicBezTo>
                  <a:cubicBezTo>
                    <a:pt x="295" y="71"/>
                    <a:pt x="295" y="70"/>
                    <a:pt x="295" y="70"/>
                  </a:cubicBezTo>
                  <a:cubicBezTo>
                    <a:pt x="294" y="70"/>
                    <a:pt x="294" y="70"/>
                    <a:pt x="293" y="69"/>
                  </a:cubicBezTo>
                  <a:cubicBezTo>
                    <a:pt x="293" y="69"/>
                    <a:pt x="293" y="69"/>
                    <a:pt x="293" y="69"/>
                  </a:cubicBezTo>
                  <a:cubicBezTo>
                    <a:pt x="292" y="69"/>
                    <a:pt x="292" y="68"/>
                    <a:pt x="291" y="68"/>
                  </a:cubicBezTo>
                  <a:cubicBezTo>
                    <a:pt x="291" y="68"/>
                    <a:pt x="290" y="68"/>
                    <a:pt x="290" y="68"/>
                  </a:cubicBezTo>
                  <a:cubicBezTo>
                    <a:pt x="290" y="68"/>
                    <a:pt x="290" y="67"/>
                    <a:pt x="290" y="67"/>
                  </a:cubicBezTo>
                  <a:cubicBezTo>
                    <a:pt x="289" y="67"/>
                    <a:pt x="287" y="66"/>
                    <a:pt x="286" y="65"/>
                  </a:cubicBezTo>
                  <a:cubicBezTo>
                    <a:pt x="286" y="65"/>
                    <a:pt x="286" y="65"/>
                    <a:pt x="286" y="65"/>
                  </a:cubicBezTo>
                  <a:cubicBezTo>
                    <a:pt x="286" y="65"/>
                    <a:pt x="286" y="65"/>
                    <a:pt x="286" y="65"/>
                  </a:cubicBezTo>
                  <a:cubicBezTo>
                    <a:pt x="285" y="65"/>
                    <a:pt x="284" y="64"/>
                    <a:pt x="284" y="64"/>
                  </a:cubicBezTo>
                  <a:cubicBezTo>
                    <a:pt x="282" y="63"/>
                    <a:pt x="281" y="62"/>
                    <a:pt x="280" y="62"/>
                  </a:cubicBezTo>
                  <a:cubicBezTo>
                    <a:pt x="280" y="61"/>
                    <a:pt x="279" y="61"/>
                    <a:pt x="279" y="61"/>
                  </a:cubicBezTo>
                  <a:cubicBezTo>
                    <a:pt x="277" y="60"/>
                    <a:pt x="276" y="59"/>
                    <a:pt x="274" y="58"/>
                  </a:cubicBezTo>
                  <a:cubicBezTo>
                    <a:pt x="273" y="57"/>
                    <a:pt x="271" y="56"/>
                    <a:pt x="270" y="56"/>
                  </a:cubicBezTo>
                  <a:cubicBezTo>
                    <a:pt x="270" y="56"/>
                    <a:pt x="269" y="55"/>
                    <a:pt x="269" y="55"/>
                  </a:cubicBezTo>
                  <a:cubicBezTo>
                    <a:pt x="267" y="54"/>
                    <a:pt x="265" y="53"/>
                    <a:pt x="263" y="52"/>
                  </a:cubicBezTo>
                  <a:cubicBezTo>
                    <a:pt x="262" y="51"/>
                    <a:pt x="262" y="51"/>
                    <a:pt x="261" y="51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60" y="50"/>
                    <a:pt x="260" y="50"/>
                    <a:pt x="259" y="50"/>
                  </a:cubicBezTo>
                  <a:cubicBezTo>
                    <a:pt x="259" y="50"/>
                    <a:pt x="259" y="50"/>
                    <a:pt x="259" y="49"/>
                  </a:cubicBezTo>
                  <a:cubicBezTo>
                    <a:pt x="257" y="49"/>
                    <a:pt x="256" y="48"/>
                    <a:pt x="255" y="47"/>
                  </a:cubicBezTo>
                  <a:cubicBezTo>
                    <a:pt x="254" y="47"/>
                    <a:pt x="254" y="47"/>
                    <a:pt x="254" y="47"/>
                  </a:cubicBezTo>
                  <a:cubicBezTo>
                    <a:pt x="253" y="47"/>
                    <a:pt x="253" y="46"/>
                    <a:pt x="252" y="46"/>
                  </a:cubicBezTo>
                  <a:cubicBezTo>
                    <a:pt x="252" y="46"/>
                    <a:pt x="251" y="46"/>
                    <a:pt x="251" y="45"/>
                  </a:cubicBezTo>
                  <a:cubicBezTo>
                    <a:pt x="250" y="45"/>
                    <a:pt x="249" y="45"/>
                    <a:pt x="249" y="44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48" y="44"/>
                    <a:pt x="247" y="44"/>
                    <a:pt x="247" y="43"/>
                  </a:cubicBezTo>
                  <a:cubicBezTo>
                    <a:pt x="247" y="43"/>
                    <a:pt x="246" y="43"/>
                    <a:pt x="246" y="43"/>
                  </a:cubicBezTo>
                  <a:cubicBezTo>
                    <a:pt x="246" y="43"/>
                    <a:pt x="246" y="43"/>
                    <a:pt x="246" y="43"/>
                  </a:cubicBezTo>
                  <a:cubicBezTo>
                    <a:pt x="245" y="43"/>
                    <a:pt x="245" y="42"/>
                    <a:pt x="244" y="42"/>
                  </a:cubicBezTo>
                  <a:cubicBezTo>
                    <a:pt x="244" y="42"/>
                    <a:pt x="244" y="42"/>
                    <a:pt x="244" y="42"/>
                  </a:cubicBezTo>
                  <a:cubicBezTo>
                    <a:pt x="242" y="41"/>
                    <a:pt x="239" y="40"/>
                    <a:pt x="237" y="39"/>
                  </a:cubicBezTo>
                  <a:cubicBezTo>
                    <a:pt x="235" y="38"/>
                    <a:pt x="234" y="38"/>
                    <a:pt x="233" y="37"/>
                  </a:cubicBezTo>
                  <a:cubicBezTo>
                    <a:pt x="232" y="37"/>
                    <a:pt x="232" y="37"/>
                    <a:pt x="232" y="37"/>
                  </a:cubicBezTo>
                  <a:cubicBezTo>
                    <a:pt x="232" y="37"/>
                    <a:pt x="231" y="36"/>
                    <a:pt x="230" y="36"/>
                  </a:cubicBezTo>
                  <a:cubicBezTo>
                    <a:pt x="230" y="36"/>
                    <a:pt x="230" y="36"/>
                    <a:pt x="229" y="36"/>
                  </a:cubicBezTo>
                  <a:cubicBezTo>
                    <a:pt x="229" y="36"/>
                    <a:pt x="228" y="35"/>
                    <a:pt x="228" y="35"/>
                  </a:cubicBezTo>
                  <a:cubicBezTo>
                    <a:pt x="227" y="35"/>
                    <a:pt x="226" y="35"/>
                    <a:pt x="226" y="34"/>
                  </a:cubicBezTo>
                  <a:cubicBezTo>
                    <a:pt x="225" y="34"/>
                    <a:pt x="225" y="34"/>
                    <a:pt x="225" y="34"/>
                  </a:cubicBezTo>
                  <a:cubicBezTo>
                    <a:pt x="224" y="34"/>
                    <a:pt x="224" y="34"/>
                    <a:pt x="223" y="33"/>
                  </a:cubicBezTo>
                  <a:cubicBezTo>
                    <a:pt x="223" y="33"/>
                    <a:pt x="222" y="33"/>
                    <a:pt x="222" y="33"/>
                  </a:cubicBezTo>
                  <a:cubicBezTo>
                    <a:pt x="222" y="33"/>
                    <a:pt x="221" y="33"/>
                    <a:pt x="221" y="32"/>
                  </a:cubicBezTo>
                  <a:cubicBezTo>
                    <a:pt x="219" y="32"/>
                    <a:pt x="216" y="31"/>
                    <a:pt x="214" y="30"/>
                  </a:cubicBezTo>
                  <a:cubicBezTo>
                    <a:pt x="214" y="30"/>
                    <a:pt x="213" y="30"/>
                    <a:pt x="213" y="30"/>
                  </a:cubicBezTo>
                  <a:cubicBezTo>
                    <a:pt x="212" y="29"/>
                    <a:pt x="210" y="29"/>
                    <a:pt x="209" y="29"/>
                  </a:cubicBezTo>
                  <a:cubicBezTo>
                    <a:pt x="208" y="28"/>
                    <a:pt x="208" y="28"/>
                    <a:pt x="207" y="28"/>
                  </a:cubicBezTo>
                  <a:cubicBezTo>
                    <a:pt x="205" y="28"/>
                    <a:pt x="204" y="27"/>
                    <a:pt x="202" y="27"/>
                  </a:cubicBezTo>
                  <a:cubicBezTo>
                    <a:pt x="202" y="27"/>
                    <a:pt x="202" y="27"/>
                    <a:pt x="202" y="27"/>
                  </a:cubicBezTo>
                  <a:cubicBezTo>
                    <a:pt x="201" y="27"/>
                    <a:pt x="201" y="27"/>
                    <a:pt x="200" y="27"/>
                  </a:cubicBezTo>
                  <a:cubicBezTo>
                    <a:pt x="199" y="26"/>
                    <a:pt x="197" y="26"/>
                    <a:pt x="196" y="26"/>
                  </a:cubicBezTo>
                  <a:cubicBezTo>
                    <a:pt x="195" y="26"/>
                    <a:pt x="194" y="26"/>
                    <a:pt x="193" y="26"/>
                  </a:cubicBezTo>
                  <a:cubicBezTo>
                    <a:pt x="193" y="26"/>
                    <a:pt x="192" y="26"/>
                    <a:pt x="192" y="26"/>
                  </a:cubicBezTo>
                  <a:cubicBezTo>
                    <a:pt x="191" y="26"/>
                    <a:pt x="190" y="26"/>
                    <a:pt x="190" y="26"/>
                  </a:cubicBezTo>
                  <a:cubicBezTo>
                    <a:pt x="189" y="26"/>
                    <a:pt x="188" y="26"/>
                    <a:pt x="187" y="27"/>
                  </a:cubicBezTo>
                  <a:cubicBezTo>
                    <a:pt x="187" y="27"/>
                    <a:pt x="186" y="27"/>
                    <a:pt x="186" y="27"/>
                  </a:cubicBezTo>
                  <a:cubicBezTo>
                    <a:pt x="186" y="27"/>
                    <a:pt x="185" y="27"/>
                    <a:pt x="185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4" y="27"/>
                    <a:pt x="183" y="26"/>
                    <a:pt x="182" y="25"/>
                  </a:cubicBezTo>
                  <a:cubicBezTo>
                    <a:pt x="182" y="25"/>
                    <a:pt x="181" y="25"/>
                    <a:pt x="181" y="25"/>
                  </a:cubicBezTo>
                  <a:cubicBezTo>
                    <a:pt x="180" y="25"/>
                    <a:pt x="179" y="24"/>
                    <a:pt x="177" y="23"/>
                  </a:cubicBezTo>
                  <a:cubicBezTo>
                    <a:pt x="177" y="23"/>
                    <a:pt x="177" y="23"/>
                    <a:pt x="176" y="23"/>
                  </a:cubicBezTo>
                  <a:cubicBezTo>
                    <a:pt x="174" y="21"/>
                    <a:pt x="171" y="20"/>
                    <a:pt x="169" y="19"/>
                  </a:cubicBezTo>
                  <a:cubicBezTo>
                    <a:pt x="168" y="19"/>
                    <a:pt x="168" y="19"/>
                    <a:pt x="167" y="18"/>
                  </a:cubicBezTo>
                  <a:cubicBezTo>
                    <a:pt x="167" y="18"/>
                    <a:pt x="167" y="18"/>
                    <a:pt x="167" y="18"/>
                  </a:cubicBezTo>
                  <a:cubicBezTo>
                    <a:pt x="167" y="18"/>
                    <a:pt x="166" y="18"/>
                    <a:pt x="165" y="17"/>
                  </a:cubicBezTo>
                  <a:cubicBezTo>
                    <a:pt x="165" y="17"/>
                    <a:pt x="165" y="17"/>
                    <a:pt x="165" y="17"/>
                  </a:cubicBezTo>
                  <a:cubicBezTo>
                    <a:pt x="163" y="16"/>
                    <a:pt x="161" y="15"/>
                    <a:pt x="160" y="15"/>
                  </a:cubicBezTo>
                  <a:cubicBezTo>
                    <a:pt x="159" y="14"/>
                    <a:pt x="157" y="13"/>
                    <a:pt x="156" y="13"/>
                  </a:cubicBezTo>
                  <a:cubicBezTo>
                    <a:pt x="156" y="13"/>
                    <a:pt x="155" y="12"/>
                    <a:pt x="155" y="12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3" y="12"/>
                    <a:pt x="153" y="11"/>
                    <a:pt x="153" y="11"/>
                  </a:cubicBezTo>
                  <a:cubicBezTo>
                    <a:pt x="151" y="11"/>
                    <a:pt x="150" y="10"/>
                    <a:pt x="148" y="9"/>
                  </a:cubicBezTo>
                  <a:cubicBezTo>
                    <a:pt x="143" y="7"/>
                    <a:pt x="137" y="5"/>
                    <a:pt x="131" y="3"/>
                  </a:cubicBezTo>
                  <a:cubicBezTo>
                    <a:pt x="130" y="3"/>
                    <a:pt x="130" y="3"/>
                    <a:pt x="129" y="3"/>
                  </a:cubicBezTo>
                  <a:cubicBezTo>
                    <a:pt x="128" y="2"/>
                    <a:pt x="127" y="2"/>
                    <a:pt x="127" y="2"/>
                  </a:cubicBezTo>
                  <a:cubicBezTo>
                    <a:pt x="126" y="2"/>
                    <a:pt x="125" y="2"/>
                    <a:pt x="125" y="2"/>
                  </a:cubicBezTo>
                  <a:cubicBezTo>
                    <a:pt x="124" y="1"/>
                    <a:pt x="123" y="1"/>
                    <a:pt x="123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1" y="1"/>
                    <a:pt x="121" y="1"/>
                    <a:pt x="120" y="1"/>
                  </a:cubicBezTo>
                  <a:cubicBezTo>
                    <a:pt x="120" y="1"/>
                    <a:pt x="120" y="1"/>
                    <a:pt x="119" y="1"/>
                  </a:cubicBezTo>
                  <a:cubicBezTo>
                    <a:pt x="119" y="1"/>
                    <a:pt x="118" y="1"/>
                    <a:pt x="117" y="0"/>
                  </a:cubicBezTo>
                  <a:cubicBezTo>
                    <a:pt x="116" y="0"/>
                    <a:pt x="115" y="0"/>
                    <a:pt x="114" y="0"/>
                  </a:cubicBezTo>
                  <a:cubicBezTo>
                    <a:pt x="114" y="0"/>
                    <a:pt x="113" y="0"/>
                    <a:pt x="113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1" y="0"/>
                  </a:cubicBezTo>
                  <a:cubicBezTo>
                    <a:pt x="109" y="0"/>
                    <a:pt x="108" y="0"/>
                    <a:pt x="106" y="1"/>
                  </a:cubicBezTo>
                  <a:cubicBezTo>
                    <a:pt x="105" y="1"/>
                    <a:pt x="105" y="1"/>
                    <a:pt x="104" y="1"/>
                  </a:cubicBezTo>
                  <a:cubicBezTo>
                    <a:pt x="103" y="1"/>
                    <a:pt x="101" y="2"/>
                    <a:pt x="100" y="2"/>
                  </a:cubicBezTo>
                  <a:cubicBezTo>
                    <a:pt x="100" y="2"/>
                    <a:pt x="99" y="2"/>
                    <a:pt x="99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6" y="4"/>
                    <a:pt x="95" y="4"/>
                    <a:pt x="94" y="5"/>
                  </a:cubicBezTo>
                  <a:cubicBezTo>
                    <a:pt x="93" y="5"/>
                    <a:pt x="92" y="6"/>
                    <a:pt x="92" y="6"/>
                  </a:cubicBezTo>
                  <a:cubicBezTo>
                    <a:pt x="92" y="6"/>
                    <a:pt x="91" y="6"/>
                    <a:pt x="91" y="7"/>
                  </a:cubicBezTo>
                  <a:cubicBezTo>
                    <a:pt x="91" y="7"/>
                    <a:pt x="90" y="7"/>
                    <a:pt x="90" y="8"/>
                  </a:cubicBezTo>
                  <a:cubicBezTo>
                    <a:pt x="89" y="8"/>
                    <a:pt x="89" y="9"/>
                    <a:pt x="88" y="9"/>
                  </a:cubicBezTo>
                  <a:cubicBezTo>
                    <a:pt x="88" y="10"/>
                    <a:pt x="87" y="10"/>
                    <a:pt x="86" y="11"/>
                  </a:cubicBezTo>
                  <a:cubicBezTo>
                    <a:pt x="86" y="12"/>
                    <a:pt x="86" y="12"/>
                    <a:pt x="85" y="13"/>
                  </a:cubicBezTo>
                  <a:cubicBezTo>
                    <a:pt x="85" y="13"/>
                    <a:pt x="85" y="14"/>
                    <a:pt x="84" y="14"/>
                  </a:cubicBezTo>
                  <a:cubicBezTo>
                    <a:pt x="84" y="14"/>
                    <a:pt x="84" y="14"/>
                    <a:pt x="84" y="15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9"/>
                    <a:pt x="82" y="19"/>
                    <a:pt x="82" y="20"/>
                  </a:cubicBezTo>
                  <a:cubicBezTo>
                    <a:pt x="81" y="21"/>
                    <a:pt x="81" y="23"/>
                    <a:pt x="80" y="24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9" y="25"/>
                    <a:pt x="79" y="26"/>
                    <a:pt x="78" y="26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6" y="28"/>
                    <a:pt x="75" y="29"/>
                    <a:pt x="74" y="29"/>
                  </a:cubicBezTo>
                  <a:cubicBezTo>
                    <a:pt x="74" y="30"/>
                    <a:pt x="73" y="31"/>
                    <a:pt x="72" y="31"/>
                  </a:cubicBezTo>
                  <a:cubicBezTo>
                    <a:pt x="72" y="32"/>
                    <a:pt x="71" y="33"/>
                    <a:pt x="70" y="33"/>
                  </a:cubicBezTo>
                  <a:cubicBezTo>
                    <a:pt x="69" y="34"/>
                    <a:pt x="69" y="35"/>
                    <a:pt x="68" y="37"/>
                  </a:cubicBezTo>
                  <a:cubicBezTo>
                    <a:pt x="67" y="37"/>
                    <a:pt x="67" y="37"/>
                    <a:pt x="67" y="38"/>
                  </a:cubicBezTo>
                  <a:cubicBezTo>
                    <a:pt x="66" y="38"/>
                    <a:pt x="66" y="39"/>
                    <a:pt x="66" y="39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41"/>
                    <a:pt x="64" y="41"/>
                    <a:pt x="64" y="41"/>
                  </a:cubicBezTo>
                  <a:cubicBezTo>
                    <a:pt x="64" y="42"/>
                    <a:pt x="64" y="42"/>
                    <a:pt x="65" y="42"/>
                  </a:cubicBezTo>
                  <a:cubicBezTo>
                    <a:pt x="66" y="42"/>
                    <a:pt x="66" y="42"/>
                    <a:pt x="67" y="41"/>
                  </a:cubicBezTo>
                  <a:cubicBezTo>
                    <a:pt x="67" y="41"/>
                    <a:pt x="67" y="41"/>
                    <a:pt x="68" y="41"/>
                  </a:cubicBezTo>
                  <a:cubicBezTo>
                    <a:pt x="68" y="41"/>
                    <a:pt x="68" y="41"/>
                    <a:pt x="69" y="41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72" y="40"/>
                    <a:pt x="74" y="39"/>
                    <a:pt x="76" y="39"/>
                  </a:cubicBezTo>
                  <a:cubicBezTo>
                    <a:pt x="78" y="38"/>
                    <a:pt x="80" y="38"/>
                    <a:pt x="82" y="38"/>
                  </a:cubicBezTo>
                  <a:cubicBezTo>
                    <a:pt x="82" y="38"/>
                    <a:pt x="83" y="38"/>
                    <a:pt x="83" y="38"/>
                  </a:cubicBezTo>
                  <a:cubicBezTo>
                    <a:pt x="84" y="38"/>
                    <a:pt x="86" y="38"/>
                    <a:pt x="87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39"/>
                    <a:pt x="90" y="39"/>
                  </a:cubicBezTo>
                  <a:cubicBezTo>
                    <a:pt x="92" y="40"/>
                    <a:pt x="93" y="41"/>
                    <a:pt x="95" y="42"/>
                  </a:cubicBezTo>
                  <a:cubicBezTo>
                    <a:pt x="95" y="42"/>
                    <a:pt x="96" y="42"/>
                    <a:pt x="96" y="42"/>
                  </a:cubicBezTo>
                  <a:cubicBezTo>
                    <a:pt x="97" y="43"/>
                    <a:pt x="97" y="43"/>
                    <a:pt x="98" y="43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100" y="45"/>
                    <a:pt x="100" y="45"/>
                    <a:pt x="101" y="46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7"/>
                    <a:pt x="104" y="49"/>
                    <a:pt x="105" y="50"/>
                  </a:cubicBezTo>
                  <a:cubicBezTo>
                    <a:pt x="106" y="52"/>
                    <a:pt x="107" y="54"/>
                    <a:pt x="109" y="56"/>
                  </a:cubicBezTo>
                  <a:cubicBezTo>
                    <a:pt x="109" y="56"/>
                    <a:pt x="109" y="56"/>
                    <a:pt x="109" y="57"/>
                  </a:cubicBezTo>
                  <a:cubicBezTo>
                    <a:pt x="110" y="58"/>
                    <a:pt x="111" y="60"/>
                    <a:pt x="113" y="62"/>
                  </a:cubicBezTo>
                  <a:cubicBezTo>
                    <a:pt x="113" y="62"/>
                    <a:pt x="113" y="63"/>
                    <a:pt x="113" y="63"/>
                  </a:cubicBezTo>
                  <a:cubicBezTo>
                    <a:pt x="114" y="64"/>
                    <a:pt x="115" y="66"/>
                    <a:pt x="117" y="67"/>
                  </a:cubicBezTo>
                  <a:cubicBezTo>
                    <a:pt x="117" y="67"/>
                    <a:pt x="117" y="68"/>
                    <a:pt x="118" y="68"/>
                  </a:cubicBezTo>
                  <a:cubicBezTo>
                    <a:pt x="119" y="69"/>
                    <a:pt x="119" y="70"/>
                    <a:pt x="120" y="70"/>
                  </a:cubicBezTo>
                  <a:cubicBezTo>
                    <a:pt x="120" y="70"/>
                    <a:pt x="121" y="71"/>
                    <a:pt x="121" y="71"/>
                  </a:cubicBezTo>
                  <a:cubicBezTo>
                    <a:pt x="121" y="71"/>
                    <a:pt x="120" y="71"/>
                    <a:pt x="120" y="71"/>
                  </a:cubicBezTo>
                  <a:cubicBezTo>
                    <a:pt x="120" y="72"/>
                    <a:pt x="119" y="72"/>
                    <a:pt x="119" y="73"/>
                  </a:cubicBezTo>
                  <a:cubicBezTo>
                    <a:pt x="118" y="74"/>
                    <a:pt x="117" y="75"/>
                    <a:pt x="116" y="76"/>
                  </a:cubicBezTo>
                  <a:cubicBezTo>
                    <a:pt x="116" y="76"/>
                    <a:pt x="116" y="76"/>
                    <a:pt x="116" y="76"/>
                  </a:cubicBezTo>
                  <a:cubicBezTo>
                    <a:pt x="116" y="76"/>
                    <a:pt x="116" y="76"/>
                    <a:pt x="115" y="76"/>
                  </a:cubicBezTo>
                  <a:cubicBezTo>
                    <a:pt x="113" y="79"/>
                    <a:pt x="110" y="81"/>
                    <a:pt x="107" y="83"/>
                  </a:cubicBezTo>
                  <a:cubicBezTo>
                    <a:pt x="106" y="84"/>
                    <a:pt x="106" y="84"/>
                    <a:pt x="106" y="84"/>
                  </a:cubicBezTo>
                  <a:cubicBezTo>
                    <a:pt x="105" y="85"/>
                    <a:pt x="104" y="85"/>
                    <a:pt x="103" y="86"/>
                  </a:cubicBezTo>
                  <a:cubicBezTo>
                    <a:pt x="102" y="86"/>
                    <a:pt x="102" y="87"/>
                    <a:pt x="101" y="87"/>
                  </a:cubicBezTo>
                  <a:cubicBezTo>
                    <a:pt x="101" y="87"/>
                    <a:pt x="100" y="88"/>
                    <a:pt x="100" y="88"/>
                  </a:cubicBezTo>
                  <a:cubicBezTo>
                    <a:pt x="100" y="88"/>
                    <a:pt x="99" y="88"/>
                    <a:pt x="99" y="88"/>
                  </a:cubicBezTo>
                  <a:cubicBezTo>
                    <a:pt x="99" y="89"/>
                    <a:pt x="99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7" y="90"/>
                    <a:pt x="96" y="91"/>
                    <a:pt x="95" y="91"/>
                  </a:cubicBezTo>
                  <a:cubicBezTo>
                    <a:pt x="95" y="92"/>
                    <a:pt x="94" y="92"/>
                    <a:pt x="94" y="92"/>
                  </a:cubicBezTo>
                  <a:cubicBezTo>
                    <a:pt x="93" y="93"/>
                    <a:pt x="93" y="93"/>
                    <a:pt x="92" y="93"/>
                  </a:cubicBezTo>
                  <a:cubicBezTo>
                    <a:pt x="91" y="94"/>
                    <a:pt x="90" y="95"/>
                    <a:pt x="89" y="96"/>
                  </a:cubicBezTo>
                  <a:cubicBezTo>
                    <a:pt x="89" y="96"/>
                    <a:pt x="88" y="97"/>
                    <a:pt x="88" y="97"/>
                  </a:cubicBezTo>
                  <a:cubicBezTo>
                    <a:pt x="88" y="97"/>
                    <a:pt x="87" y="97"/>
                    <a:pt x="87" y="97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6" y="98"/>
                    <a:pt x="86" y="98"/>
                    <a:pt x="86" y="99"/>
                  </a:cubicBezTo>
                  <a:cubicBezTo>
                    <a:pt x="85" y="100"/>
                    <a:pt x="84" y="101"/>
                    <a:pt x="83" y="102"/>
                  </a:cubicBezTo>
                  <a:cubicBezTo>
                    <a:pt x="82" y="102"/>
                    <a:pt x="82" y="102"/>
                    <a:pt x="81" y="103"/>
                  </a:cubicBezTo>
                  <a:cubicBezTo>
                    <a:pt x="81" y="103"/>
                    <a:pt x="81" y="103"/>
                    <a:pt x="81" y="103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0" y="104"/>
                    <a:pt x="79" y="105"/>
                    <a:pt x="79" y="105"/>
                  </a:cubicBezTo>
                  <a:cubicBezTo>
                    <a:pt x="78" y="106"/>
                    <a:pt x="78" y="106"/>
                    <a:pt x="77" y="107"/>
                  </a:cubicBezTo>
                  <a:cubicBezTo>
                    <a:pt x="76" y="107"/>
                    <a:pt x="76" y="108"/>
                    <a:pt x="75" y="108"/>
                  </a:cubicBezTo>
                  <a:cubicBezTo>
                    <a:pt x="74" y="109"/>
                    <a:pt x="74" y="110"/>
                    <a:pt x="73" y="110"/>
                  </a:cubicBezTo>
                  <a:cubicBezTo>
                    <a:pt x="73" y="110"/>
                    <a:pt x="72" y="111"/>
                    <a:pt x="72" y="111"/>
                  </a:cubicBezTo>
                  <a:cubicBezTo>
                    <a:pt x="71" y="112"/>
                    <a:pt x="69" y="113"/>
                    <a:pt x="68" y="114"/>
                  </a:cubicBezTo>
                  <a:cubicBezTo>
                    <a:pt x="67" y="115"/>
                    <a:pt x="65" y="116"/>
                    <a:pt x="64" y="116"/>
                  </a:cubicBezTo>
                  <a:cubicBezTo>
                    <a:pt x="64" y="116"/>
                    <a:pt x="64" y="117"/>
                    <a:pt x="64" y="117"/>
                  </a:cubicBezTo>
                  <a:cubicBezTo>
                    <a:pt x="63" y="117"/>
                    <a:pt x="62" y="117"/>
                    <a:pt x="62" y="118"/>
                  </a:cubicBezTo>
                  <a:cubicBezTo>
                    <a:pt x="61" y="118"/>
                    <a:pt x="61" y="118"/>
                    <a:pt x="60" y="119"/>
                  </a:cubicBezTo>
                  <a:cubicBezTo>
                    <a:pt x="60" y="119"/>
                    <a:pt x="60" y="119"/>
                    <a:pt x="59" y="119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59" y="120"/>
                    <a:pt x="58" y="120"/>
                    <a:pt x="58" y="120"/>
                  </a:cubicBezTo>
                  <a:cubicBezTo>
                    <a:pt x="56" y="121"/>
                    <a:pt x="54" y="121"/>
                    <a:pt x="53" y="122"/>
                  </a:cubicBezTo>
                  <a:cubicBezTo>
                    <a:pt x="52" y="122"/>
                    <a:pt x="51" y="122"/>
                    <a:pt x="50" y="122"/>
                  </a:cubicBezTo>
                  <a:cubicBezTo>
                    <a:pt x="49" y="123"/>
                    <a:pt x="48" y="123"/>
                    <a:pt x="46" y="123"/>
                  </a:cubicBezTo>
                  <a:cubicBezTo>
                    <a:pt x="46" y="123"/>
                    <a:pt x="45" y="123"/>
                    <a:pt x="44" y="123"/>
                  </a:cubicBezTo>
                  <a:cubicBezTo>
                    <a:pt x="42" y="123"/>
                    <a:pt x="40" y="123"/>
                    <a:pt x="38" y="122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7" y="122"/>
                    <a:pt x="36" y="122"/>
                    <a:pt x="36" y="122"/>
                  </a:cubicBezTo>
                  <a:cubicBezTo>
                    <a:pt x="35" y="122"/>
                    <a:pt x="35" y="122"/>
                    <a:pt x="35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3" y="120"/>
                    <a:pt x="31" y="119"/>
                    <a:pt x="30" y="118"/>
                  </a:cubicBezTo>
                  <a:cubicBezTo>
                    <a:pt x="29" y="117"/>
                    <a:pt x="27" y="116"/>
                    <a:pt x="26" y="114"/>
                  </a:cubicBezTo>
                  <a:cubicBezTo>
                    <a:pt x="22" y="112"/>
                    <a:pt x="18" y="109"/>
                    <a:pt x="14" y="106"/>
                  </a:cubicBezTo>
                  <a:cubicBezTo>
                    <a:pt x="12" y="105"/>
                    <a:pt x="10" y="104"/>
                    <a:pt x="8" y="103"/>
                  </a:cubicBezTo>
                  <a:cubicBezTo>
                    <a:pt x="7" y="103"/>
                    <a:pt x="7" y="103"/>
                    <a:pt x="6" y="103"/>
                  </a:cubicBezTo>
                  <a:cubicBezTo>
                    <a:pt x="5" y="103"/>
                    <a:pt x="4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0" y="105"/>
                    <a:pt x="0" y="108"/>
                    <a:pt x="2" y="111"/>
                  </a:cubicBezTo>
                  <a:cubicBezTo>
                    <a:pt x="2" y="112"/>
                    <a:pt x="3" y="113"/>
                    <a:pt x="3" y="114"/>
                  </a:cubicBezTo>
                  <a:cubicBezTo>
                    <a:pt x="4" y="115"/>
                    <a:pt x="5" y="117"/>
                    <a:pt x="6" y="118"/>
                  </a:cubicBezTo>
                  <a:cubicBezTo>
                    <a:pt x="6" y="119"/>
                    <a:pt x="7" y="119"/>
                    <a:pt x="7" y="120"/>
                  </a:cubicBezTo>
                  <a:cubicBezTo>
                    <a:pt x="9" y="122"/>
                    <a:pt x="11" y="125"/>
                    <a:pt x="13" y="126"/>
                  </a:cubicBezTo>
                  <a:cubicBezTo>
                    <a:pt x="13" y="127"/>
                    <a:pt x="14" y="128"/>
                    <a:pt x="14" y="128"/>
                  </a:cubicBezTo>
                  <a:cubicBezTo>
                    <a:pt x="14" y="128"/>
                    <a:pt x="15" y="128"/>
                    <a:pt x="15" y="128"/>
                  </a:cubicBezTo>
                  <a:cubicBezTo>
                    <a:pt x="16" y="129"/>
                    <a:pt x="17" y="130"/>
                    <a:pt x="18" y="130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20" y="132"/>
                    <a:pt x="22" y="133"/>
                    <a:pt x="24" y="134"/>
                  </a:cubicBezTo>
                  <a:cubicBezTo>
                    <a:pt x="25" y="134"/>
                    <a:pt x="25" y="134"/>
                    <a:pt x="25" y="134"/>
                  </a:cubicBezTo>
                  <a:cubicBezTo>
                    <a:pt x="26" y="134"/>
                    <a:pt x="26" y="134"/>
                    <a:pt x="26" y="134"/>
                  </a:cubicBezTo>
                  <a:cubicBezTo>
                    <a:pt x="28" y="135"/>
                    <a:pt x="29" y="135"/>
                    <a:pt x="30" y="135"/>
                  </a:cubicBezTo>
                  <a:cubicBezTo>
                    <a:pt x="31" y="135"/>
                    <a:pt x="31" y="135"/>
                    <a:pt x="31" y="135"/>
                  </a:cubicBezTo>
                  <a:cubicBezTo>
                    <a:pt x="33" y="135"/>
                    <a:pt x="35" y="136"/>
                    <a:pt x="36" y="136"/>
                  </a:cubicBezTo>
                  <a:cubicBezTo>
                    <a:pt x="37" y="136"/>
                    <a:pt x="38" y="136"/>
                    <a:pt x="39" y="136"/>
                  </a:cubicBezTo>
                  <a:cubicBezTo>
                    <a:pt x="40" y="136"/>
                    <a:pt x="40" y="136"/>
                    <a:pt x="41" y="136"/>
                  </a:cubicBezTo>
                  <a:cubicBezTo>
                    <a:pt x="41" y="136"/>
                    <a:pt x="42" y="136"/>
                    <a:pt x="42" y="136"/>
                  </a:cubicBezTo>
                  <a:cubicBezTo>
                    <a:pt x="43" y="136"/>
                    <a:pt x="44" y="135"/>
                    <a:pt x="45" y="135"/>
                  </a:cubicBezTo>
                  <a:cubicBezTo>
                    <a:pt x="46" y="135"/>
                    <a:pt x="48" y="135"/>
                    <a:pt x="49" y="135"/>
                  </a:cubicBezTo>
                  <a:cubicBezTo>
                    <a:pt x="49" y="135"/>
                    <a:pt x="50" y="135"/>
                    <a:pt x="51" y="135"/>
                  </a:cubicBezTo>
                  <a:cubicBezTo>
                    <a:pt x="51" y="135"/>
                    <a:pt x="52" y="134"/>
                    <a:pt x="53" y="134"/>
                  </a:cubicBezTo>
                  <a:cubicBezTo>
                    <a:pt x="53" y="134"/>
                    <a:pt x="53" y="135"/>
                    <a:pt x="53" y="135"/>
                  </a:cubicBezTo>
                  <a:cubicBezTo>
                    <a:pt x="54" y="136"/>
                    <a:pt x="55" y="138"/>
                    <a:pt x="57" y="139"/>
                  </a:cubicBezTo>
                  <a:cubicBezTo>
                    <a:pt x="57" y="139"/>
                    <a:pt x="57" y="139"/>
                    <a:pt x="57" y="139"/>
                  </a:cubicBezTo>
                  <a:cubicBezTo>
                    <a:pt x="58" y="140"/>
                    <a:pt x="60" y="140"/>
                    <a:pt x="62" y="141"/>
                  </a:cubicBezTo>
                  <a:cubicBezTo>
                    <a:pt x="63" y="141"/>
                    <a:pt x="64" y="141"/>
                    <a:pt x="65" y="141"/>
                  </a:cubicBezTo>
                  <a:cubicBezTo>
                    <a:pt x="65" y="141"/>
                    <a:pt x="66" y="141"/>
                    <a:pt x="66" y="141"/>
                  </a:cubicBezTo>
                  <a:cubicBezTo>
                    <a:pt x="67" y="141"/>
                    <a:pt x="68" y="141"/>
                    <a:pt x="68" y="141"/>
                  </a:cubicBezTo>
                  <a:cubicBezTo>
                    <a:pt x="70" y="141"/>
                    <a:pt x="71" y="141"/>
                    <a:pt x="72" y="141"/>
                  </a:cubicBezTo>
                  <a:cubicBezTo>
                    <a:pt x="72" y="141"/>
                    <a:pt x="73" y="140"/>
                    <a:pt x="73" y="140"/>
                  </a:cubicBezTo>
                  <a:cubicBezTo>
                    <a:pt x="75" y="140"/>
                    <a:pt x="77" y="140"/>
                    <a:pt x="78" y="140"/>
                  </a:cubicBezTo>
                  <a:cubicBezTo>
                    <a:pt x="79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1" y="140"/>
                  </a:cubicBezTo>
                  <a:cubicBezTo>
                    <a:pt x="81" y="139"/>
                    <a:pt x="82" y="139"/>
                    <a:pt x="83" y="139"/>
                  </a:cubicBezTo>
                  <a:cubicBezTo>
                    <a:pt x="84" y="139"/>
                    <a:pt x="85" y="139"/>
                    <a:pt x="86" y="138"/>
                  </a:cubicBezTo>
                  <a:cubicBezTo>
                    <a:pt x="86" y="138"/>
                    <a:pt x="86" y="138"/>
                    <a:pt x="87" y="138"/>
                  </a:cubicBezTo>
                  <a:cubicBezTo>
                    <a:pt x="87" y="139"/>
                    <a:pt x="88" y="139"/>
                    <a:pt x="89" y="140"/>
                  </a:cubicBezTo>
                  <a:cubicBezTo>
                    <a:pt x="90" y="140"/>
                    <a:pt x="90" y="140"/>
                    <a:pt x="91" y="141"/>
                  </a:cubicBezTo>
                  <a:cubicBezTo>
                    <a:pt x="92" y="141"/>
                    <a:pt x="93" y="141"/>
                    <a:pt x="94" y="142"/>
                  </a:cubicBezTo>
                  <a:cubicBezTo>
                    <a:pt x="95" y="142"/>
                    <a:pt x="97" y="142"/>
                    <a:pt x="98" y="143"/>
                  </a:cubicBezTo>
                  <a:cubicBezTo>
                    <a:pt x="99" y="143"/>
                    <a:pt x="100" y="143"/>
                    <a:pt x="100" y="143"/>
                  </a:cubicBezTo>
                  <a:cubicBezTo>
                    <a:pt x="101" y="143"/>
                    <a:pt x="101" y="143"/>
                    <a:pt x="102" y="143"/>
                  </a:cubicBezTo>
                  <a:cubicBezTo>
                    <a:pt x="103" y="143"/>
                    <a:pt x="104" y="143"/>
                    <a:pt x="106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7" y="143"/>
                    <a:pt x="108" y="143"/>
                    <a:pt x="109" y="143"/>
                  </a:cubicBezTo>
                  <a:cubicBezTo>
                    <a:pt x="109" y="143"/>
                    <a:pt x="110" y="143"/>
                    <a:pt x="110" y="143"/>
                  </a:cubicBezTo>
                  <a:cubicBezTo>
                    <a:pt x="110" y="143"/>
                    <a:pt x="110" y="143"/>
                    <a:pt x="111" y="143"/>
                  </a:cubicBezTo>
                  <a:cubicBezTo>
                    <a:pt x="112" y="142"/>
                    <a:pt x="113" y="142"/>
                    <a:pt x="114" y="142"/>
                  </a:cubicBezTo>
                  <a:cubicBezTo>
                    <a:pt x="115" y="142"/>
                    <a:pt x="116" y="142"/>
                    <a:pt x="117" y="141"/>
                  </a:cubicBezTo>
                  <a:cubicBezTo>
                    <a:pt x="117" y="142"/>
                    <a:pt x="118" y="142"/>
                    <a:pt x="118" y="143"/>
                  </a:cubicBezTo>
                  <a:cubicBezTo>
                    <a:pt x="119" y="143"/>
                    <a:pt x="120" y="144"/>
                    <a:pt x="121" y="145"/>
                  </a:cubicBezTo>
                  <a:cubicBezTo>
                    <a:pt x="121" y="145"/>
                    <a:pt x="121" y="145"/>
                    <a:pt x="121" y="145"/>
                  </a:cubicBezTo>
                  <a:cubicBezTo>
                    <a:pt x="121" y="145"/>
                    <a:pt x="121" y="146"/>
                    <a:pt x="121" y="146"/>
                  </a:cubicBezTo>
                  <a:cubicBezTo>
                    <a:pt x="121" y="146"/>
                    <a:pt x="121" y="147"/>
                    <a:pt x="121" y="147"/>
                  </a:cubicBezTo>
                  <a:cubicBezTo>
                    <a:pt x="120" y="148"/>
                    <a:pt x="119" y="150"/>
                    <a:pt x="118" y="152"/>
                  </a:cubicBezTo>
                  <a:cubicBezTo>
                    <a:pt x="117" y="154"/>
                    <a:pt x="116" y="156"/>
                    <a:pt x="115" y="158"/>
                  </a:cubicBezTo>
                  <a:cubicBezTo>
                    <a:pt x="115" y="159"/>
                    <a:pt x="114" y="160"/>
                    <a:pt x="113" y="161"/>
                  </a:cubicBezTo>
                  <a:cubicBezTo>
                    <a:pt x="113" y="162"/>
                    <a:pt x="113" y="162"/>
                    <a:pt x="112" y="163"/>
                  </a:cubicBezTo>
                  <a:cubicBezTo>
                    <a:pt x="112" y="164"/>
                    <a:pt x="111" y="165"/>
                    <a:pt x="111" y="166"/>
                  </a:cubicBezTo>
                  <a:cubicBezTo>
                    <a:pt x="110" y="169"/>
                    <a:pt x="108" y="171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7" y="175"/>
                    <a:pt x="106" y="175"/>
                    <a:pt x="106" y="176"/>
                  </a:cubicBezTo>
                  <a:cubicBezTo>
                    <a:pt x="106" y="176"/>
                    <a:pt x="106" y="177"/>
                    <a:pt x="106" y="177"/>
                  </a:cubicBezTo>
                  <a:cubicBezTo>
                    <a:pt x="105" y="177"/>
                    <a:pt x="105" y="178"/>
                    <a:pt x="105" y="178"/>
                  </a:cubicBezTo>
                  <a:cubicBezTo>
                    <a:pt x="104" y="179"/>
                    <a:pt x="104" y="180"/>
                    <a:pt x="104" y="180"/>
                  </a:cubicBezTo>
                  <a:cubicBezTo>
                    <a:pt x="104" y="181"/>
                    <a:pt x="103" y="182"/>
                    <a:pt x="103" y="183"/>
                  </a:cubicBezTo>
                  <a:cubicBezTo>
                    <a:pt x="102" y="184"/>
                    <a:pt x="102" y="185"/>
                    <a:pt x="101" y="186"/>
                  </a:cubicBezTo>
                  <a:cubicBezTo>
                    <a:pt x="101" y="187"/>
                    <a:pt x="101" y="187"/>
                    <a:pt x="101" y="187"/>
                  </a:cubicBezTo>
                  <a:cubicBezTo>
                    <a:pt x="101" y="188"/>
                    <a:pt x="101" y="188"/>
                    <a:pt x="100" y="188"/>
                  </a:cubicBezTo>
                  <a:cubicBezTo>
                    <a:pt x="100" y="189"/>
                    <a:pt x="100" y="190"/>
                    <a:pt x="99" y="192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4"/>
                    <a:pt x="97" y="195"/>
                    <a:pt x="97" y="197"/>
                  </a:cubicBezTo>
                  <a:cubicBezTo>
                    <a:pt x="96" y="199"/>
                    <a:pt x="95" y="201"/>
                    <a:pt x="94" y="203"/>
                  </a:cubicBezTo>
                  <a:cubicBezTo>
                    <a:pt x="93" y="204"/>
                    <a:pt x="93" y="204"/>
                    <a:pt x="93" y="205"/>
                  </a:cubicBezTo>
                  <a:cubicBezTo>
                    <a:pt x="93" y="205"/>
                    <a:pt x="93" y="206"/>
                    <a:pt x="92" y="206"/>
                  </a:cubicBezTo>
                  <a:cubicBezTo>
                    <a:pt x="92" y="206"/>
                    <a:pt x="92" y="207"/>
                    <a:pt x="92" y="207"/>
                  </a:cubicBezTo>
                  <a:cubicBezTo>
                    <a:pt x="92" y="208"/>
                    <a:pt x="92" y="208"/>
                    <a:pt x="91" y="209"/>
                  </a:cubicBezTo>
                  <a:cubicBezTo>
                    <a:pt x="91" y="210"/>
                    <a:pt x="90" y="212"/>
                    <a:pt x="89" y="214"/>
                  </a:cubicBezTo>
                  <a:cubicBezTo>
                    <a:pt x="89" y="214"/>
                    <a:pt x="89" y="215"/>
                    <a:pt x="89" y="215"/>
                  </a:cubicBezTo>
                  <a:cubicBezTo>
                    <a:pt x="89" y="216"/>
                    <a:pt x="88" y="217"/>
                    <a:pt x="88" y="218"/>
                  </a:cubicBezTo>
                  <a:cubicBezTo>
                    <a:pt x="88" y="220"/>
                    <a:pt x="87" y="222"/>
                    <a:pt x="87" y="223"/>
                  </a:cubicBezTo>
                  <a:cubicBezTo>
                    <a:pt x="87" y="224"/>
                    <a:pt x="87" y="225"/>
                    <a:pt x="87" y="226"/>
                  </a:cubicBezTo>
                  <a:cubicBezTo>
                    <a:pt x="86" y="229"/>
                    <a:pt x="86" y="233"/>
                    <a:pt x="87" y="236"/>
                  </a:cubicBezTo>
                  <a:cubicBezTo>
                    <a:pt x="88" y="238"/>
                    <a:pt x="89" y="241"/>
                    <a:pt x="91" y="243"/>
                  </a:cubicBezTo>
                  <a:cubicBezTo>
                    <a:pt x="91" y="243"/>
                    <a:pt x="92" y="244"/>
                    <a:pt x="92" y="245"/>
                  </a:cubicBezTo>
                  <a:cubicBezTo>
                    <a:pt x="93" y="245"/>
                    <a:pt x="93" y="245"/>
                    <a:pt x="93" y="245"/>
                  </a:cubicBezTo>
                  <a:cubicBezTo>
                    <a:pt x="95" y="246"/>
                    <a:pt x="96" y="247"/>
                    <a:pt x="97" y="248"/>
                  </a:cubicBezTo>
                  <a:cubicBezTo>
                    <a:pt x="97" y="248"/>
                    <a:pt x="98" y="248"/>
                    <a:pt x="98" y="248"/>
                  </a:cubicBezTo>
                  <a:cubicBezTo>
                    <a:pt x="99" y="249"/>
                    <a:pt x="100" y="249"/>
                    <a:pt x="100" y="249"/>
                  </a:cubicBezTo>
                  <a:cubicBezTo>
                    <a:pt x="101" y="249"/>
                    <a:pt x="101" y="249"/>
                    <a:pt x="101" y="249"/>
                  </a:cubicBezTo>
                  <a:cubicBezTo>
                    <a:pt x="103" y="250"/>
                    <a:pt x="105" y="250"/>
                    <a:pt x="107" y="250"/>
                  </a:cubicBezTo>
                  <a:cubicBezTo>
                    <a:pt x="108" y="250"/>
                    <a:pt x="109" y="250"/>
                    <a:pt x="110" y="250"/>
                  </a:cubicBezTo>
                  <a:cubicBezTo>
                    <a:pt x="110" y="250"/>
                    <a:pt x="110" y="250"/>
                    <a:pt x="111" y="250"/>
                  </a:cubicBezTo>
                  <a:cubicBezTo>
                    <a:pt x="111" y="250"/>
                    <a:pt x="111" y="250"/>
                    <a:pt x="112" y="250"/>
                  </a:cubicBezTo>
                  <a:cubicBezTo>
                    <a:pt x="112" y="249"/>
                    <a:pt x="113" y="249"/>
                    <a:pt x="114" y="249"/>
                  </a:cubicBezTo>
                  <a:cubicBezTo>
                    <a:pt x="114" y="249"/>
                    <a:pt x="114" y="249"/>
                    <a:pt x="114" y="249"/>
                  </a:cubicBezTo>
                  <a:cubicBezTo>
                    <a:pt x="115" y="251"/>
                    <a:pt x="118" y="253"/>
                    <a:pt x="120" y="254"/>
                  </a:cubicBezTo>
                  <a:cubicBezTo>
                    <a:pt x="121" y="255"/>
                    <a:pt x="122" y="255"/>
                    <a:pt x="123" y="255"/>
                  </a:cubicBezTo>
                  <a:cubicBezTo>
                    <a:pt x="123" y="256"/>
                    <a:pt x="124" y="256"/>
                    <a:pt x="125" y="256"/>
                  </a:cubicBezTo>
                  <a:cubicBezTo>
                    <a:pt x="126" y="256"/>
                    <a:pt x="127" y="256"/>
                    <a:pt x="128" y="256"/>
                  </a:cubicBezTo>
                  <a:cubicBezTo>
                    <a:pt x="129" y="259"/>
                    <a:pt x="130" y="261"/>
                    <a:pt x="132" y="263"/>
                  </a:cubicBezTo>
                  <a:cubicBezTo>
                    <a:pt x="133" y="263"/>
                    <a:pt x="133" y="263"/>
                    <a:pt x="133" y="264"/>
                  </a:cubicBezTo>
                  <a:cubicBezTo>
                    <a:pt x="134" y="264"/>
                    <a:pt x="135" y="265"/>
                    <a:pt x="136" y="265"/>
                  </a:cubicBezTo>
                  <a:cubicBezTo>
                    <a:pt x="136" y="265"/>
                    <a:pt x="136" y="265"/>
                    <a:pt x="137" y="265"/>
                  </a:cubicBezTo>
                  <a:cubicBezTo>
                    <a:pt x="137" y="266"/>
                    <a:pt x="138" y="266"/>
                    <a:pt x="139" y="266"/>
                  </a:cubicBezTo>
                  <a:cubicBezTo>
                    <a:pt x="139" y="266"/>
                    <a:pt x="140" y="266"/>
                    <a:pt x="141" y="266"/>
                  </a:cubicBezTo>
                  <a:cubicBezTo>
                    <a:pt x="141" y="266"/>
                    <a:pt x="141" y="266"/>
                    <a:pt x="141" y="266"/>
                  </a:cubicBezTo>
                  <a:cubicBezTo>
                    <a:pt x="143" y="267"/>
                    <a:pt x="145" y="267"/>
                    <a:pt x="146" y="266"/>
                  </a:cubicBezTo>
                  <a:cubicBezTo>
                    <a:pt x="148" y="266"/>
                    <a:pt x="149" y="266"/>
                    <a:pt x="150" y="266"/>
                  </a:cubicBezTo>
                  <a:cubicBezTo>
                    <a:pt x="152" y="265"/>
                    <a:pt x="153" y="265"/>
                    <a:pt x="154" y="264"/>
                  </a:cubicBezTo>
                  <a:cubicBezTo>
                    <a:pt x="156" y="263"/>
                    <a:pt x="157" y="262"/>
                    <a:pt x="158" y="261"/>
                  </a:cubicBezTo>
                  <a:cubicBezTo>
                    <a:pt x="159" y="260"/>
                    <a:pt x="159" y="260"/>
                    <a:pt x="159" y="260"/>
                  </a:cubicBezTo>
                  <a:cubicBezTo>
                    <a:pt x="160" y="259"/>
                    <a:pt x="161" y="258"/>
                    <a:pt x="162" y="257"/>
                  </a:cubicBezTo>
                  <a:cubicBezTo>
                    <a:pt x="162" y="256"/>
                    <a:pt x="163" y="255"/>
                    <a:pt x="164" y="254"/>
                  </a:cubicBezTo>
                  <a:cubicBezTo>
                    <a:pt x="165" y="253"/>
                    <a:pt x="167" y="251"/>
                    <a:pt x="168" y="250"/>
                  </a:cubicBezTo>
                  <a:cubicBezTo>
                    <a:pt x="168" y="250"/>
                    <a:pt x="168" y="249"/>
                    <a:pt x="168" y="249"/>
                  </a:cubicBezTo>
                  <a:cubicBezTo>
                    <a:pt x="169" y="249"/>
                    <a:pt x="169" y="248"/>
                    <a:pt x="170" y="247"/>
                  </a:cubicBezTo>
                  <a:cubicBezTo>
                    <a:pt x="170" y="247"/>
                    <a:pt x="171" y="246"/>
                    <a:pt x="171" y="246"/>
                  </a:cubicBezTo>
                  <a:cubicBezTo>
                    <a:pt x="171" y="246"/>
                    <a:pt x="171" y="245"/>
                    <a:pt x="172" y="245"/>
                  </a:cubicBezTo>
                  <a:cubicBezTo>
                    <a:pt x="172" y="245"/>
                    <a:pt x="172" y="244"/>
                    <a:pt x="172" y="244"/>
                  </a:cubicBezTo>
                  <a:cubicBezTo>
                    <a:pt x="173" y="245"/>
                    <a:pt x="174" y="246"/>
                    <a:pt x="175" y="246"/>
                  </a:cubicBezTo>
                  <a:cubicBezTo>
                    <a:pt x="175" y="246"/>
                    <a:pt x="175" y="247"/>
                    <a:pt x="176" y="247"/>
                  </a:cubicBezTo>
                  <a:cubicBezTo>
                    <a:pt x="177" y="248"/>
                    <a:pt x="178" y="249"/>
                    <a:pt x="179" y="249"/>
                  </a:cubicBezTo>
                  <a:cubicBezTo>
                    <a:pt x="181" y="251"/>
                    <a:pt x="182" y="252"/>
                    <a:pt x="184" y="252"/>
                  </a:cubicBezTo>
                  <a:cubicBezTo>
                    <a:pt x="185" y="253"/>
                    <a:pt x="185" y="253"/>
                    <a:pt x="186" y="253"/>
                  </a:cubicBezTo>
                  <a:cubicBezTo>
                    <a:pt x="187" y="254"/>
                    <a:pt x="189" y="255"/>
                    <a:pt x="191" y="256"/>
                  </a:cubicBezTo>
                  <a:cubicBezTo>
                    <a:pt x="192" y="256"/>
                    <a:pt x="194" y="256"/>
                    <a:pt x="195" y="256"/>
                  </a:cubicBezTo>
                  <a:cubicBezTo>
                    <a:pt x="197" y="256"/>
                    <a:pt x="200" y="256"/>
                    <a:pt x="203" y="255"/>
                  </a:cubicBezTo>
                  <a:cubicBezTo>
                    <a:pt x="203" y="255"/>
                    <a:pt x="203" y="255"/>
                    <a:pt x="204" y="255"/>
                  </a:cubicBezTo>
                  <a:cubicBezTo>
                    <a:pt x="204" y="255"/>
                    <a:pt x="204" y="255"/>
                    <a:pt x="205" y="255"/>
                  </a:cubicBezTo>
                  <a:cubicBezTo>
                    <a:pt x="207" y="254"/>
                    <a:pt x="210" y="254"/>
                    <a:pt x="212" y="253"/>
                  </a:cubicBezTo>
                  <a:cubicBezTo>
                    <a:pt x="212" y="253"/>
                    <a:pt x="213" y="253"/>
                    <a:pt x="213" y="253"/>
                  </a:cubicBezTo>
                  <a:cubicBezTo>
                    <a:pt x="214" y="253"/>
                    <a:pt x="214" y="252"/>
                    <a:pt x="214" y="252"/>
                  </a:cubicBezTo>
                  <a:cubicBezTo>
                    <a:pt x="214" y="251"/>
                    <a:pt x="214" y="251"/>
                    <a:pt x="214" y="251"/>
                  </a:cubicBezTo>
                  <a:cubicBezTo>
                    <a:pt x="214" y="251"/>
                    <a:pt x="214" y="251"/>
                    <a:pt x="215" y="251"/>
                  </a:cubicBezTo>
                  <a:cubicBezTo>
                    <a:pt x="216" y="251"/>
                    <a:pt x="218" y="251"/>
                    <a:pt x="220" y="251"/>
                  </a:cubicBezTo>
                  <a:cubicBezTo>
                    <a:pt x="220" y="251"/>
                    <a:pt x="220" y="251"/>
                    <a:pt x="220" y="251"/>
                  </a:cubicBezTo>
                  <a:cubicBezTo>
                    <a:pt x="221" y="250"/>
                    <a:pt x="222" y="250"/>
                    <a:pt x="223" y="250"/>
                  </a:cubicBezTo>
                  <a:cubicBezTo>
                    <a:pt x="224" y="249"/>
                    <a:pt x="226" y="249"/>
                    <a:pt x="227" y="248"/>
                  </a:cubicBezTo>
                  <a:cubicBezTo>
                    <a:pt x="227" y="248"/>
                    <a:pt x="228" y="248"/>
                    <a:pt x="228" y="248"/>
                  </a:cubicBezTo>
                  <a:cubicBezTo>
                    <a:pt x="230" y="247"/>
                    <a:pt x="231" y="246"/>
                    <a:pt x="233" y="245"/>
                  </a:cubicBezTo>
                  <a:cubicBezTo>
                    <a:pt x="233" y="245"/>
                    <a:pt x="233" y="245"/>
                    <a:pt x="233" y="245"/>
                  </a:cubicBezTo>
                  <a:cubicBezTo>
                    <a:pt x="234" y="245"/>
                    <a:pt x="234" y="245"/>
                    <a:pt x="235" y="245"/>
                  </a:cubicBezTo>
                  <a:cubicBezTo>
                    <a:pt x="236" y="245"/>
                    <a:pt x="237" y="245"/>
                    <a:pt x="238" y="244"/>
                  </a:cubicBezTo>
                  <a:cubicBezTo>
                    <a:pt x="238" y="244"/>
                    <a:pt x="239" y="244"/>
                    <a:pt x="239" y="244"/>
                  </a:cubicBezTo>
                  <a:cubicBezTo>
                    <a:pt x="240" y="244"/>
                    <a:pt x="240" y="244"/>
                    <a:pt x="241" y="244"/>
                  </a:cubicBezTo>
                  <a:cubicBezTo>
                    <a:pt x="241" y="243"/>
                    <a:pt x="241" y="243"/>
                    <a:pt x="242" y="243"/>
                  </a:cubicBezTo>
                  <a:cubicBezTo>
                    <a:pt x="243" y="242"/>
                    <a:pt x="245" y="242"/>
                    <a:pt x="246" y="241"/>
                  </a:cubicBezTo>
                  <a:cubicBezTo>
                    <a:pt x="247" y="241"/>
                    <a:pt x="247" y="240"/>
                    <a:pt x="248" y="240"/>
                  </a:cubicBezTo>
                  <a:cubicBezTo>
                    <a:pt x="248" y="240"/>
                    <a:pt x="248" y="240"/>
                    <a:pt x="248" y="240"/>
                  </a:cubicBezTo>
                  <a:cubicBezTo>
                    <a:pt x="248" y="240"/>
                    <a:pt x="249" y="240"/>
                    <a:pt x="250" y="240"/>
                  </a:cubicBezTo>
                  <a:cubicBezTo>
                    <a:pt x="253" y="240"/>
                    <a:pt x="255" y="239"/>
                    <a:pt x="258" y="237"/>
                  </a:cubicBezTo>
                  <a:cubicBezTo>
                    <a:pt x="258" y="237"/>
                    <a:pt x="259" y="237"/>
                    <a:pt x="260" y="236"/>
                  </a:cubicBezTo>
                  <a:cubicBezTo>
                    <a:pt x="260" y="236"/>
                    <a:pt x="260" y="236"/>
                    <a:pt x="260" y="236"/>
                  </a:cubicBezTo>
                  <a:cubicBezTo>
                    <a:pt x="261" y="235"/>
                    <a:pt x="262" y="234"/>
                    <a:pt x="262" y="233"/>
                  </a:cubicBezTo>
                  <a:cubicBezTo>
                    <a:pt x="264" y="232"/>
                    <a:pt x="265" y="231"/>
                    <a:pt x="266" y="230"/>
                  </a:cubicBezTo>
                  <a:cubicBezTo>
                    <a:pt x="266" y="229"/>
                    <a:pt x="266" y="228"/>
                    <a:pt x="267" y="228"/>
                  </a:cubicBezTo>
                  <a:cubicBezTo>
                    <a:pt x="267" y="227"/>
                    <a:pt x="267" y="227"/>
                    <a:pt x="267" y="227"/>
                  </a:cubicBezTo>
                  <a:cubicBezTo>
                    <a:pt x="267" y="227"/>
                    <a:pt x="268" y="226"/>
                    <a:pt x="268" y="226"/>
                  </a:cubicBezTo>
                  <a:cubicBezTo>
                    <a:pt x="268" y="226"/>
                    <a:pt x="268" y="226"/>
                    <a:pt x="268" y="226"/>
                  </a:cubicBezTo>
                  <a:cubicBezTo>
                    <a:pt x="268" y="225"/>
                    <a:pt x="269" y="224"/>
                    <a:pt x="269" y="223"/>
                  </a:cubicBezTo>
                  <a:cubicBezTo>
                    <a:pt x="269" y="223"/>
                    <a:pt x="269" y="223"/>
                    <a:pt x="270" y="222"/>
                  </a:cubicBezTo>
                  <a:cubicBezTo>
                    <a:pt x="270" y="222"/>
                    <a:pt x="270" y="221"/>
                    <a:pt x="270" y="221"/>
                  </a:cubicBezTo>
                  <a:cubicBezTo>
                    <a:pt x="270" y="221"/>
                    <a:pt x="271" y="221"/>
                    <a:pt x="271" y="221"/>
                  </a:cubicBezTo>
                  <a:cubicBezTo>
                    <a:pt x="273" y="220"/>
                    <a:pt x="274" y="219"/>
                    <a:pt x="275" y="218"/>
                  </a:cubicBezTo>
                  <a:cubicBezTo>
                    <a:pt x="276" y="218"/>
                    <a:pt x="276" y="217"/>
                    <a:pt x="277" y="217"/>
                  </a:cubicBezTo>
                  <a:cubicBezTo>
                    <a:pt x="277" y="217"/>
                    <a:pt x="277" y="217"/>
                    <a:pt x="277" y="217"/>
                  </a:cubicBezTo>
                  <a:cubicBezTo>
                    <a:pt x="278" y="216"/>
                    <a:pt x="279" y="215"/>
                    <a:pt x="280" y="213"/>
                  </a:cubicBezTo>
                  <a:cubicBezTo>
                    <a:pt x="280" y="213"/>
                    <a:pt x="281" y="213"/>
                    <a:pt x="281" y="213"/>
                  </a:cubicBezTo>
                  <a:cubicBezTo>
                    <a:pt x="281" y="212"/>
                    <a:pt x="281" y="212"/>
                    <a:pt x="281" y="212"/>
                  </a:cubicBezTo>
                  <a:cubicBezTo>
                    <a:pt x="281" y="212"/>
                    <a:pt x="282" y="212"/>
                    <a:pt x="282" y="212"/>
                  </a:cubicBezTo>
                  <a:cubicBezTo>
                    <a:pt x="282" y="211"/>
                    <a:pt x="282" y="211"/>
                    <a:pt x="282" y="210"/>
                  </a:cubicBezTo>
                  <a:cubicBezTo>
                    <a:pt x="283" y="210"/>
                    <a:pt x="283" y="210"/>
                    <a:pt x="283" y="210"/>
                  </a:cubicBezTo>
                  <a:cubicBezTo>
                    <a:pt x="283" y="209"/>
                    <a:pt x="283" y="209"/>
                    <a:pt x="284" y="208"/>
                  </a:cubicBezTo>
                  <a:cubicBezTo>
                    <a:pt x="284" y="208"/>
                    <a:pt x="284" y="207"/>
                    <a:pt x="284" y="207"/>
                  </a:cubicBezTo>
                  <a:cubicBezTo>
                    <a:pt x="284" y="206"/>
                    <a:pt x="284" y="206"/>
                    <a:pt x="284" y="206"/>
                  </a:cubicBezTo>
                  <a:cubicBezTo>
                    <a:pt x="285" y="205"/>
                    <a:pt x="285" y="205"/>
                    <a:pt x="285" y="205"/>
                  </a:cubicBezTo>
                  <a:cubicBezTo>
                    <a:pt x="285" y="205"/>
                    <a:pt x="285" y="204"/>
                    <a:pt x="285" y="204"/>
                  </a:cubicBezTo>
                  <a:cubicBezTo>
                    <a:pt x="285" y="204"/>
                    <a:pt x="285" y="204"/>
                    <a:pt x="285" y="204"/>
                  </a:cubicBezTo>
                  <a:cubicBezTo>
                    <a:pt x="286" y="203"/>
                    <a:pt x="286" y="203"/>
                    <a:pt x="287" y="203"/>
                  </a:cubicBezTo>
                  <a:cubicBezTo>
                    <a:pt x="287" y="202"/>
                    <a:pt x="287" y="202"/>
                    <a:pt x="287" y="202"/>
                  </a:cubicBezTo>
                  <a:cubicBezTo>
                    <a:pt x="288" y="202"/>
                    <a:pt x="289" y="201"/>
                    <a:pt x="290" y="201"/>
                  </a:cubicBezTo>
                  <a:cubicBezTo>
                    <a:pt x="290" y="201"/>
                    <a:pt x="290" y="201"/>
                    <a:pt x="290" y="200"/>
                  </a:cubicBezTo>
                  <a:cubicBezTo>
                    <a:pt x="290" y="200"/>
                    <a:pt x="291" y="200"/>
                    <a:pt x="291" y="199"/>
                  </a:cubicBezTo>
                  <a:cubicBezTo>
                    <a:pt x="292" y="199"/>
                    <a:pt x="292" y="199"/>
                    <a:pt x="292" y="198"/>
                  </a:cubicBezTo>
                  <a:cubicBezTo>
                    <a:pt x="293" y="198"/>
                    <a:pt x="293" y="198"/>
                    <a:pt x="293" y="198"/>
                  </a:cubicBezTo>
                  <a:cubicBezTo>
                    <a:pt x="293" y="198"/>
                    <a:pt x="293" y="198"/>
                    <a:pt x="293" y="197"/>
                  </a:cubicBezTo>
                  <a:cubicBezTo>
                    <a:pt x="294" y="196"/>
                    <a:pt x="295" y="195"/>
                    <a:pt x="296" y="194"/>
                  </a:cubicBezTo>
                  <a:cubicBezTo>
                    <a:pt x="296" y="194"/>
                    <a:pt x="297" y="193"/>
                    <a:pt x="297" y="192"/>
                  </a:cubicBezTo>
                  <a:cubicBezTo>
                    <a:pt x="297" y="191"/>
                    <a:pt x="298" y="190"/>
                    <a:pt x="298" y="189"/>
                  </a:cubicBezTo>
                  <a:cubicBezTo>
                    <a:pt x="298" y="189"/>
                    <a:pt x="298" y="189"/>
                    <a:pt x="298" y="188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300" y="188"/>
                    <a:pt x="300" y="187"/>
                    <a:pt x="300" y="187"/>
                  </a:cubicBezTo>
                  <a:cubicBezTo>
                    <a:pt x="300" y="187"/>
                    <a:pt x="301" y="187"/>
                    <a:pt x="301" y="186"/>
                  </a:cubicBezTo>
                  <a:cubicBezTo>
                    <a:pt x="302" y="186"/>
                    <a:pt x="302" y="186"/>
                    <a:pt x="302" y="185"/>
                  </a:cubicBezTo>
                  <a:cubicBezTo>
                    <a:pt x="302" y="185"/>
                    <a:pt x="302" y="185"/>
                    <a:pt x="302" y="185"/>
                  </a:cubicBezTo>
                  <a:cubicBezTo>
                    <a:pt x="303" y="185"/>
                    <a:pt x="303" y="184"/>
                    <a:pt x="303" y="184"/>
                  </a:cubicBezTo>
                  <a:cubicBezTo>
                    <a:pt x="304" y="184"/>
                    <a:pt x="304" y="184"/>
                    <a:pt x="304" y="184"/>
                  </a:cubicBezTo>
                  <a:cubicBezTo>
                    <a:pt x="304" y="183"/>
                    <a:pt x="304" y="183"/>
                    <a:pt x="305" y="183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6" y="182"/>
                    <a:pt x="306" y="181"/>
                    <a:pt x="306" y="181"/>
                  </a:cubicBezTo>
                  <a:cubicBezTo>
                    <a:pt x="306" y="181"/>
                    <a:pt x="306" y="181"/>
                    <a:pt x="306" y="181"/>
                  </a:cubicBezTo>
                  <a:cubicBezTo>
                    <a:pt x="306" y="181"/>
                    <a:pt x="306" y="181"/>
                    <a:pt x="306" y="181"/>
                  </a:cubicBezTo>
                  <a:cubicBezTo>
                    <a:pt x="306" y="180"/>
                    <a:pt x="307" y="180"/>
                    <a:pt x="307" y="180"/>
                  </a:cubicBezTo>
                  <a:cubicBezTo>
                    <a:pt x="307" y="180"/>
                    <a:pt x="307" y="180"/>
                    <a:pt x="307" y="179"/>
                  </a:cubicBezTo>
                  <a:cubicBezTo>
                    <a:pt x="308" y="179"/>
                    <a:pt x="308" y="179"/>
                    <a:pt x="308" y="178"/>
                  </a:cubicBezTo>
                  <a:cubicBezTo>
                    <a:pt x="308" y="178"/>
                    <a:pt x="309" y="177"/>
                    <a:pt x="309" y="176"/>
                  </a:cubicBezTo>
                  <a:cubicBezTo>
                    <a:pt x="310" y="175"/>
                    <a:pt x="310" y="174"/>
                    <a:pt x="311" y="173"/>
                  </a:cubicBezTo>
                  <a:cubicBezTo>
                    <a:pt x="311" y="171"/>
                    <a:pt x="312" y="170"/>
                    <a:pt x="312" y="169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2" y="167"/>
                    <a:pt x="312" y="167"/>
                    <a:pt x="311" y="166"/>
                  </a:cubicBezTo>
                  <a:cubicBezTo>
                    <a:pt x="314" y="167"/>
                    <a:pt x="316" y="168"/>
                    <a:pt x="318" y="169"/>
                  </a:cubicBezTo>
                  <a:cubicBezTo>
                    <a:pt x="319" y="170"/>
                    <a:pt x="320" y="170"/>
                    <a:pt x="320" y="170"/>
                  </a:cubicBezTo>
                  <a:cubicBezTo>
                    <a:pt x="322" y="171"/>
                    <a:pt x="324" y="171"/>
                    <a:pt x="325" y="172"/>
                  </a:cubicBezTo>
                  <a:cubicBezTo>
                    <a:pt x="328" y="173"/>
                    <a:pt x="330" y="173"/>
                    <a:pt x="333" y="174"/>
                  </a:cubicBezTo>
                  <a:cubicBezTo>
                    <a:pt x="333" y="174"/>
                    <a:pt x="333" y="174"/>
                    <a:pt x="334" y="174"/>
                  </a:cubicBezTo>
                  <a:cubicBezTo>
                    <a:pt x="334" y="174"/>
                    <a:pt x="334" y="174"/>
                    <a:pt x="334" y="174"/>
                  </a:cubicBezTo>
                  <a:cubicBezTo>
                    <a:pt x="334" y="174"/>
                    <a:pt x="334" y="174"/>
                    <a:pt x="334" y="174"/>
                  </a:cubicBezTo>
                  <a:cubicBezTo>
                    <a:pt x="335" y="174"/>
                    <a:pt x="337" y="175"/>
                    <a:pt x="338" y="175"/>
                  </a:cubicBezTo>
                  <a:cubicBezTo>
                    <a:pt x="339" y="175"/>
                    <a:pt x="339" y="175"/>
                    <a:pt x="340" y="175"/>
                  </a:cubicBezTo>
                  <a:cubicBezTo>
                    <a:pt x="342" y="175"/>
                    <a:pt x="344" y="176"/>
                    <a:pt x="346" y="176"/>
                  </a:cubicBezTo>
                  <a:cubicBezTo>
                    <a:pt x="347" y="176"/>
                    <a:pt x="348" y="176"/>
                    <a:pt x="349" y="175"/>
                  </a:cubicBezTo>
                  <a:cubicBezTo>
                    <a:pt x="350" y="175"/>
                    <a:pt x="350" y="175"/>
                    <a:pt x="350" y="175"/>
                  </a:cubicBezTo>
                  <a:cubicBezTo>
                    <a:pt x="351" y="175"/>
                    <a:pt x="352" y="175"/>
                    <a:pt x="353" y="174"/>
                  </a:cubicBezTo>
                  <a:cubicBezTo>
                    <a:pt x="353" y="174"/>
                    <a:pt x="353" y="174"/>
                    <a:pt x="354" y="174"/>
                  </a:cubicBezTo>
                  <a:cubicBezTo>
                    <a:pt x="354" y="173"/>
                    <a:pt x="354" y="173"/>
                    <a:pt x="355" y="173"/>
                  </a:cubicBezTo>
                  <a:cubicBezTo>
                    <a:pt x="355" y="172"/>
                    <a:pt x="355" y="172"/>
                    <a:pt x="355" y="172"/>
                  </a:cubicBezTo>
                  <a:cubicBezTo>
                    <a:pt x="355" y="172"/>
                    <a:pt x="356" y="172"/>
                    <a:pt x="357" y="171"/>
                  </a:cubicBezTo>
                  <a:cubicBezTo>
                    <a:pt x="357" y="171"/>
                    <a:pt x="358" y="170"/>
                    <a:pt x="358" y="170"/>
                  </a:cubicBezTo>
                  <a:cubicBezTo>
                    <a:pt x="359" y="169"/>
                    <a:pt x="359" y="169"/>
                    <a:pt x="359" y="169"/>
                  </a:cubicBezTo>
                  <a:cubicBezTo>
                    <a:pt x="360" y="169"/>
                    <a:pt x="360" y="169"/>
                    <a:pt x="360" y="169"/>
                  </a:cubicBezTo>
                  <a:cubicBezTo>
                    <a:pt x="360" y="169"/>
                    <a:pt x="361" y="170"/>
                    <a:pt x="361" y="170"/>
                  </a:cubicBezTo>
                  <a:cubicBezTo>
                    <a:pt x="362" y="170"/>
                    <a:pt x="363" y="171"/>
                    <a:pt x="364" y="171"/>
                  </a:cubicBezTo>
                  <a:cubicBezTo>
                    <a:pt x="364" y="171"/>
                    <a:pt x="364" y="172"/>
                    <a:pt x="365" y="172"/>
                  </a:cubicBezTo>
                  <a:cubicBezTo>
                    <a:pt x="367" y="173"/>
                    <a:pt x="369" y="174"/>
                    <a:pt x="371" y="175"/>
                  </a:cubicBezTo>
                  <a:cubicBezTo>
                    <a:pt x="371" y="175"/>
                    <a:pt x="372" y="175"/>
                    <a:pt x="372" y="175"/>
                  </a:cubicBezTo>
                  <a:cubicBezTo>
                    <a:pt x="372" y="176"/>
                    <a:pt x="373" y="176"/>
                    <a:pt x="373" y="176"/>
                  </a:cubicBezTo>
                  <a:cubicBezTo>
                    <a:pt x="374" y="176"/>
                    <a:pt x="375" y="177"/>
                    <a:pt x="376" y="177"/>
                  </a:cubicBezTo>
                  <a:cubicBezTo>
                    <a:pt x="377" y="178"/>
                    <a:pt x="378" y="178"/>
                    <a:pt x="379" y="178"/>
                  </a:cubicBezTo>
                  <a:cubicBezTo>
                    <a:pt x="379" y="179"/>
                    <a:pt x="379" y="179"/>
                    <a:pt x="380" y="179"/>
                  </a:cubicBezTo>
                  <a:cubicBezTo>
                    <a:pt x="381" y="179"/>
                    <a:pt x="382" y="180"/>
                    <a:pt x="383" y="180"/>
                  </a:cubicBezTo>
                  <a:cubicBezTo>
                    <a:pt x="384" y="181"/>
                    <a:pt x="384" y="181"/>
                    <a:pt x="385" y="181"/>
                  </a:cubicBezTo>
                  <a:cubicBezTo>
                    <a:pt x="386" y="182"/>
                    <a:pt x="387" y="182"/>
                    <a:pt x="388" y="182"/>
                  </a:cubicBezTo>
                  <a:cubicBezTo>
                    <a:pt x="388" y="182"/>
                    <a:pt x="388" y="182"/>
                    <a:pt x="388" y="182"/>
                  </a:cubicBezTo>
                  <a:cubicBezTo>
                    <a:pt x="389" y="183"/>
                    <a:pt x="391" y="184"/>
                    <a:pt x="392" y="184"/>
                  </a:cubicBezTo>
                  <a:cubicBezTo>
                    <a:pt x="393" y="185"/>
                    <a:pt x="393" y="185"/>
                    <a:pt x="394" y="185"/>
                  </a:cubicBezTo>
                  <a:cubicBezTo>
                    <a:pt x="394" y="185"/>
                    <a:pt x="395" y="186"/>
                    <a:pt x="395" y="186"/>
                  </a:cubicBezTo>
                  <a:cubicBezTo>
                    <a:pt x="396" y="186"/>
                    <a:pt x="396" y="186"/>
                    <a:pt x="396" y="186"/>
                  </a:cubicBezTo>
                  <a:cubicBezTo>
                    <a:pt x="396" y="186"/>
                    <a:pt x="396" y="186"/>
                    <a:pt x="396" y="186"/>
                  </a:cubicBezTo>
                  <a:cubicBezTo>
                    <a:pt x="397" y="187"/>
                    <a:pt x="398" y="187"/>
                    <a:pt x="399" y="188"/>
                  </a:cubicBezTo>
                  <a:cubicBezTo>
                    <a:pt x="399" y="188"/>
                    <a:pt x="400" y="188"/>
                    <a:pt x="400" y="188"/>
                  </a:cubicBezTo>
                  <a:cubicBezTo>
                    <a:pt x="401" y="188"/>
                    <a:pt x="401" y="189"/>
                    <a:pt x="402" y="189"/>
                  </a:cubicBezTo>
                  <a:cubicBezTo>
                    <a:pt x="403" y="189"/>
                    <a:pt x="403" y="190"/>
                    <a:pt x="404" y="190"/>
                  </a:cubicBezTo>
                  <a:cubicBezTo>
                    <a:pt x="405" y="190"/>
                    <a:pt x="405" y="190"/>
                    <a:pt x="405" y="191"/>
                  </a:cubicBezTo>
                  <a:cubicBezTo>
                    <a:pt x="406" y="191"/>
                    <a:pt x="407" y="191"/>
                    <a:pt x="408" y="192"/>
                  </a:cubicBezTo>
                  <a:cubicBezTo>
                    <a:pt x="408" y="192"/>
                    <a:pt x="408" y="192"/>
                    <a:pt x="409" y="192"/>
                  </a:cubicBezTo>
                  <a:cubicBezTo>
                    <a:pt x="409" y="192"/>
                    <a:pt x="409" y="192"/>
                    <a:pt x="409" y="192"/>
                  </a:cubicBezTo>
                  <a:cubicBezTo>
                    <a:pt x="409" y="193"/>
                    <a:pt x="410" y="193"/>
                    <a:pt x="410" y="193"/>
                  </a:cubicBezTo>
                  <a:cubicBezTo>
                    <a:pt x="410" y="193"/>
                    <a:pt x="410" y="193"/>
                    <a:pt x="411" y="193"/>
                  </a:cubicBezTo>
                  <a:cubicBezTo>
                    <a:pt x="411" y="193"/>
                    <a:pt x="411" y="194"/>
                    <a:pt x="411" y="194"/>
                  </a:cubicBezTo>
                  <a:cubicBezTo>
                    <a:pt x="412" y="194"/>
                    <a:pt x="412" y="194"/>
                    <a:pt x="412" y="194"/>
                  </a:cubicBezTo>
                  <a:cubicBezTo>
                    <a:pt x="413" y="194"/>
                    <a:pt x="413" y="194"/>
                    <a:pt x="413" y="195"/>
                  </a:cubicBezTo>
                  <a:cubicBezTo>
                    <a:pt x="414" y="195"/>
                    <a:pt x="414" y="195"/>
                    <a:pt x="415" y="195"/>
                  </a:cubicBezTo>
                  <a:cubicBezTo>
                    <a:pt x="416" y="196"/>
                    <a:pt x="417" y="196"/>
                    <a:pt x="417" y="197"/>
                  </a:cubicBezTo>
                  <a:cubicBezTo>
                    <a:pt x="418" y="197"/>
                    <a:pt x="419" y="198"/>
                    <a:pt x="420" y="198"/>
                  </a:cubicBezTo>
                  <a:cubicBezTo>
                    <a:pt x="420" y="198"/>
                    <a:pt x="421" y="199"/>
                    <a:pt x="421" y="199"/>
                  </a:cubicBezTo>
                  <a:cubicBezTo>
                    <a:pt x="421" y="199"/>
                    <a:pt x="422" y="199"/>
                    <a:pt x="422" y="199"/>
                  </a:cubicBezTo>
                  <a:cubicBezTo>
                    <a:pt x="425" y="201"/>
                    <a:pt x="427" y="203"/>
                    <a:pt x="430" y="205"/>
                  </a:cubicBezTo>
                  <a:cubicBezTo>
                    <a:pt x="430" y="205"/>
                    <a:pt x="430" y="205"/>
                    <a:pt x="430" y="205"/>
                  </a:cubicBezTo>
                  <a:cubicBezTo>
                    <a:pt x="430" y="205"/>
                    <a:pt x="431" y="205"/>
                    <a:pt x="431" y="206"/>
                  </a:cubicBezTo>
                  <a:cubicBezTo>
                    <a:pt x="432" y="207"/>
                    <a:pt x="433" y="207"/>
                    <a:pt x="434" y="208"/>
                  </a:cubicBezTo>
                  <a:cubicBezTo>
                    <a:pt x="434" y="208"/>
                    <a:pt x="434" y="209"/>
                    <a:pt x="434" y="209"/>
                  </a:cubicBezTo>
                  <a:cubicBezTo>
                    <a:pt x="435" y="209"/>
                    <a:pt x="435" y="209"/>
                    <a:pt x="435" y="210"/>
                  </a:cubicBezTo>
                  <a:cubicBezTo>
                    <a:pt x="436" y="211"/>
                    <a:pt x="437" y="211"/>
                    <a:pt x="438" y="212"/>
                  </a:cubicBezTo>
                  <a:cubicBezTo>
                    <a:pt x="438" y="212"/>
                    <a:pt x="438" y="213"/>
                    <a:pt x="439" y="213"/>
                  </a:cubicBezTo>
                  <a:cubicBezTo>
                    <a:pt x="439" y="213"/>
                    <a:pt x="439" y="214"/>
                    <a:pt x="440" y="214"/>
                  </a:cubicBezTo>
                  <a:cubicBezTo>
                    <a:pt x="440" y="214"/>
                    <a:pt x="440" y="214"/>
                    <a:pt x="440" y="214"/>
                  </a:cubicBezTo>
                  <a:cubicBezTo>
                    <a:pt x="441" y="215"/>
                    <a:pt x="441" y="215"/>
                    <a:pt x="441" y="215"/>
                  </a:cubicBezTo>
                  <a:cubicBezTo>
                    <a:pt x="441" y="215"/>
                    <a:pt x="441" y="215"/>
                    <a:pt x="442" y="215"/>
                  </a:cubicBezTo>
                  <a:cubicBezTo>
                    <a:pt x="442" y="216"/>
                    <a:pt x="442" y="216"/>
                    <a:pt x="442" y="216"/>
                  </a:cubicBezTo>
                  <a:cubicBezTo>
                    <a:pt x="443" y="216"/>
                    <a:pt x="443" y="216"/>
                    <a:pt x="443" y="216"/>
                  </a:cubicBezTo>
                  <a:cubicBezTo>
                    <a:pt x="444" y="217"/>
                    <a:pt x="445" y="217"/>
                    <a:pt x="445" y="217"/>
                  </a:cubicBezTo>
                  <a:cubicBezTo>
                    <a:pt x="446" y="217"/>
                    <a:pt x="447" y="218"/>
                    <a:pt x="447" y="218"/>
                  </a:cubicBezTo>
                  <a:cubicBezTo>
                    <a:pt x="447" y="218"/>
                    <a:pt x="447" y="218"/>
                    <a:pt x="448" y="218"/>
                  </a:cubicBezTo>
                  <a:cubicBezTo>
                    <a:pt x="448" y="218"/>
                    <a:pt x="449" y="218"/>
                    <a:pt x="449" y="218"/>
                  </a:cubicBezTo>
                  <a:cubicBezTo>
                    <a:pt x="450" y="218"/>
                    <a:pt x="450" y="218"/>
                    <a:pt x="451" y="217"/>
                  </a:cubicBezTo>
                  <a:cubicBezTo>
                    <a:pt x="451" y="217"/>
                    <a:pt x="451" y="217"/>
                    <a:pt x="452" y="217"/>
                  </a:cubicBezTo>
                  <a:cubicBezTo>
                    <a:pt x="452" y="217"/>
                    <a:pt x="453" y="217"/>
                    <a:pt x="453" y="217"/>
                  </a:cubicBezTo>
                  <a:cubicBezTo>
                    <a:pt x="453" y="216"/>
                    <a:pt x="454" y="216"/>
                    <a:pt x="454" y="216"/>
                  </a:cubicBezTo>
                  <a:cubicBezTo>
                    <a:pt x="455" y="215"/>
                    <a:pt x="455" y="214"/>
                    <a:pt x="455" y="213"/>
                  </a:cubicBezTo>
                  <a:cubicBezTo>
                    <a:pt x="455" y="213"/>
                    <a:pt x="455" y="212"/>
                    <a:pt x="455" y="212"/>
                  </a:cubicBezTo>
                  <a:cubicBezTo>
                    <a:pt x="455" y="211"/>
                    <a:pt x="455" y="211"/>
                    <a:pt x="455" y="210"/>
                  </a:cubicBezTo>
                  <a:close/>
                </a:path>
              </a:pathLst>
            </a:custGeom>
            <a:gradFill>
              <a:gsLst>
                <a:gs pos="14000">
                  <a:srgbClr val="C8242B"/>
                </a:gs>
                <a:gs pos="100000">
                  <a:srgbClr val="F8CA98"/>
                </a:gs>
              </a:gsLst>
              <a:lin ang="13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汉仪君黑-45简" panose="020B0604020202020204" charset="-122"/>
              </a:endParaRPr>
            </a:p>
          </p:txBody>
        </p:sp>
        <p:sp>
          <p:nvSpPr>
            <p:cNvPr id="49" name="Freeform 8"/>
            <p:cNvSpPr/>
            <p:nvPr/>
          </p:nvSpPr>
          <p:spPr bwMode="auto">
            <a:xfrm>
              <a:off x="2396" y="1331"/>
              <a:ext cx="824" cy="1129"/>
            </a:xfrm>
            <a:custGeom>
              <a:avLst/>
              <a:gdLst>
                <a:gd name="T0" fmla="*/ 109 w 441"/>
                <a:gd name="T1" fmla="*/ 558 h 603"/>
                <a:gd name="T2" fmla="*/ 135 w 441"/>
                <a:gd name="T3" fmla="*/ 534 h 603"/>
                <a:gd name="T4" fmla="*/ 181 w 441"/>
                <a:gd name="T5" fmla="*/ 501 h 603"/>
                <a:gd name="T6" fmla="*/ 202 w 441"/>
                <a:gd name="T7" fmla="*/ 488 h 603"/>
                <a:gd name="T8" fmla="*/ 234 w 441"/>
                <a:gd name="T9" fmla="*/ 454 h 603"/>
                <a:gd name="T10" fmla="*/ 257 w 441"/>
                <a:gd name="T11" fmla="*/ 425 h 603"/>
                <a:gd name="T12" fmla="*/ 267 w 441"/>
                <a:gd name="T13" fmla="*/ 400 h 603"/>
                <a:gd name="T14" fmla="*/ 283 w 441"/>
                <a:gd name="T15" fmla="*/ 391 h 603"/>
                <a:gd name="T16" fmla="*/ 307 w 441"/>
                <a:gd name="T17" fmla="*/ 388 h 603"/>
                <a:gd name="T18" fmla="*/ 332 w 441"/>
                <a:gd name="T19" fmla="*/ 406 h 603"/>
                <a:gd name="T20" fmla="*/ 357 w 441"/>
                <a:gd name="T21" fmla="*/ 419 h 603"/>
                <a:gd name="T22" fmla="*/ 373 w 441"/>
                <a:gd name="T23" fmla="*/ 422 h 603"/>
                <a:gd name="T24" fmla="*/ 390 w 441"/>
                <a:gd name="T25" fmla="*/ 415 h 603"/>
                <a:gd name="T26" fmla="*/ 398 w 441"/>
                <a:gd name="T27" fmla="*/ 401 h 603"/>
                <a:gd name="T28" fmla="*/ 412 w 441"/>
                <a:gd name="T29" fmla="*/ 380 h 603"/>
                <a:gd name="T30" fmla="*/ 423 w 441"/>
                <a:gd name="T31" fmla="*/ 370 h 603"/>
                <a:gd name="T32" fmla="*/ 431 w 441"/>
                <a:gd name="T33" fmla="*/ 353 h 603"/>
                <a:gd name="T34" fmla="*/ 441 w 441"/>
                <a:gd name="T35" fmla="*/ 325 h 603"/>
                <a:gd name="T36" fmla="*/ 416 w 441"/>
                <a:gd name="T37" fmla="*/ 308 h 603"/>
                <a:gd name="T38" fmla="*/ 388 w 441"/>
                <a:gd name="T39" fmla="*/ 312 h 603"/>
                <a:gd name="T40" fmla="*/ 373 w 441"/>
                <a:gd name="T41" fmla="*/ 316 h 603"/>
                <a:gd name="T42" fmla="*/ 352 w 441"/>
                <a:gd name="T43" fmla="*/ 321 h 603"/>
                <a:gd name="T44" fmla="*/ 327 w 441"/>
                <a:gd name="T45" fmla="*/ 319 h 603"/>
                <a:gd name="T46" fmla="*/ 324 w 441"/>
                <a:gd name="T47" fmla="*/ 305 h 603"/>
                <a:gd name="T48" fmla="*/ 328 w 441"/>
                <a:gd name="T49" fmla="*/ 283 h 603"/>
                <a:gd name="T50" fmla="*/ 332 w 441"/>
                <a:gd name="T51" fmla="*/ 270 h 603"/>
                <a:gd name="T52" fmla="*/ 342 w 441"/>
                <a:gd name="T53" fmla="*/ 249 h 603"/>
                <a:gd name="T54" fmla="*/ 356 w 441"/>
                <a:gd name="T55" fmla="*/ 222 h 603"/>
                <a:gd name="T56" fmla="*/ 359 w 441"/>
                <a:gd name="T57" fmla="*/ 187 h 603"/>
                <a:gd name="T58" fmla="*/ 362 w 441"/>
                <a:gd name="T59" fmla="*/ 146 h 603"/>
                <a:gd name="T60" fmla="*/ 359 w 441"/>
                <a:gd name="T61" fmla="*/ 83 h 603"/>
                <a:gd name="T62" fmla="*/ 346 w 441"/>
                <a:gd name="T63" fmla="*/ 35 h 603"/>
                <a:gd name="T64" fmla="*/ 331 w 441"/>
                <a:gd name="T65" fmla="*/ 7 h 603"/>
                <a:gd name="T66" fmla="*/ 316 w 441"/>
                <a:gd name="T67" fmla="*/ 13 h 603"/>
                <a:gd name="T68" fmla="*/ 310 w 441"/>
                <a:gd name="T69" fmla="*/ 49 h 603"/>
                <a:gd name="T70" fmla="*/ 293 w 441"/>
                <a:gd name="T71" fmla="*/ 111 h 603"/>
                <a:gd name="T72" fmla="*/ 279 w 441"/>
                <a:gd name="T73" fmla="*/ 137 h 603"/>
                <a:gd name="T74" fmla="*/ 266 w 441"/>
                <a:gd name="T75" fmla="*/ 155 h 603"/>
                <a:gd name="T76" fmla="*/ 252 w 441"/>
                <a:gd name="T77" fmla="*/ 174 h 603"/>
                <a:gd name="T78" fmla="*/ 242 w 441"/>
                <a:gd name="T79" fmla="*/ 191 h 603"/>
                <a:gd name="T80" fmla="*/ 233 w 441"/>
                <a:gd name="T81" fmla="*/ 220 h 603"/>
                <a:gd name="T82" fmla="*/ 222 w 441"/>
                <a:gd name="T83" fmla="*/ 255 h 603"/>
                <a:gd name="T84" fmla="*/ 212 w 441"/>
                <a:gd name="T85" fmla="*/ 278 h 603"/>
                <a:gd name="T86" fmla="*/ 195 w 441"/>
                <a:gd name="T87" fmla="*/ 305 h 603"/>
                <a:gd name="T88" fmla="*/ 177 w 441"/>
                <a:gd name="T89" fmla="*/ 308 h 603"/>
                <a:gd name="T90" fmla="*/ 164 w 441"/>
                <a:gd name="T91" fmla="*/ 306 h 603"/>
                <a:gd name="T92" fmla="*/ 135 w 441"/>
                <a:gd name="T93" fmla="*/ 328 h 603"/>
                <a:gd name="T94" fmla="*/ 128 w 441"/>
                <a:gd name="T95" fmla="*/ 357 h 603"/>
                <a:gd name="T96" fmla="*/ 163 w 441"/>
                <a:gd name="T97" fmla="*/ 367 h 603"/>
                <a:gd name="T98" fmla="*/ 141 w 441"/>
                <a:gd name="T99" fmla="*/ 407 h 603"/>
                <a:gd name="T100" fmla="*/ 119 w 441"/>
                <a:gd name="T101" fmla="*/ 443 h 603"/>
                <a:gd name="T102" fmla="*/ 104 w 441"/>
                <a:gd name="T103" fmla="*/ 469 h 603"/>
                <a:gd name="T104" fmla="*/ 83 w 441"/>
                <a:gd name="T105" fmla="*/ 509 h 603"/>
                <a:gd name="T106" fmla="*/ 66 w 441"/>
                <a:gd name="T107" fmla="*/ 538 h 603"/>
                <a:gd name="T108" fmla="*/ 32 w 441"/>
                <a:gd name="T109" fmla="*/ 580 h 603"/>
                <a:gd name="T110" fmla="*/ 2 w 441"/>
                <a:gd name="T111" fmla="*/ 603 h 603"/>
                <a:gd name="T112" fmla="*/ 65 w 441"/>
                <a:gd name="T113" fmla="*/ 588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1" h="603">
                  <a:moveTo>
                    <a:pt x="73" y="585"/>
                  </a:moveTo>
                  <a:cubicBezTo>
                    <a:pt x="77" y="582"/>
                    <a:pt x="81" y="579"/>
                    <a:pt x="85" y="575"/>
                  </a:cubicBezTo>
                  <a:cubicBezTo>
                    <a:pt x="88" y="573"/>
                    <a:pt x="90" y="570"/>
                    <a:pt x="93" y="568"/>
                  </a:cubicBezTo>
                  <a:cubicBezTo>
                    <a:pt x="93" y="568"/>
                    <a:pt x="93" y="568"/>
                    <a:pt x="94" y="567"/>
                  </a:cubicBezTo>
                  <a:cubicBezTo>
                    <a:pt x="94" y="567"/>
                    <a:pt x="94" y="567"/>
                    <a:pt x="95" y="566"/>
                  </a:cubicBezTo>
                  <a:cubicBezTo>
                    <a:pt x="98" y="564"/>
                    <a:pt x="100" y="561"/>
                    <a:pt x="102" y="559"/>
                  </a:cubicBezTo>
                  <a:cubicBezTo>
                    <a:pt x="102" y="559"/>
                    <a:pt x="102" y="559"/>
                    <a:pt x="102" y="559"/>
                  </a:cubicBezTo>
                  <a:cubicBezTo>
                    <a:pt x="102" y="559"/>
                    <a:pt x="102" y="559"/>
                    <a:pt x="102" y="559"/>
                  </a:cubicBezTo>
                  <a:cubicBezTo>
                    <a:pt x="105" y="559"/>
                    <a:pt x="107" y="559"/>
                    <a:pt x="109" y="558"/>
                  </a:cubicBezTo>
                  <a:cubicBezTo>
                    <a:pt x="110" y="558"/>
                    <a:pt x="112" y="558"/>
                    <a:pt x="113" y="557"/>
                  </a:cubicBezTo>
                  <a:cubicBezTo>
                    <a:pt x="115" y="556"/>
                    <a:pt x="116" y="556"/>
                    <a:pt x="117" y="555"/>
                  </a:cubicBezTo>
                  <a:cubicBezTo>
                    <a:pt x="118" y="554"/>
                    <a:pt x="118" y="554"/>
                    <a:pt x="119" y="554"/>
                  </a:cubicBezTo>
                  <a:cubicBezTo>
                    <a:pt x="120" y="553"/>
                    <a:pt x="122" y="552"/>
                    <a:pt x="123" y="550"/>
                  </a:cubicBezTo>
                  <a:cubicBezTo>
                    <a:pt x="123" y="550"/>
                    <a:pt x="124" y="549"/>
                    <a:pt x="125" y="549"/>
                  </a:cubicBezTo>
                  <a:cubicBezTo>
                    <a:pt x="125" y="549"/>
                    <a:pt x="125" y="549"/>
                    <a:pt x="125" y="549"/>
                  </a:cubicBezTo>
                  <a:cubicBezTo>
                    <a:pt x="127" y="547"/>
                    <a:pt x="128" y="545"/>
                    <a:pt x="130" y="542"/>
                  </a:cubicBezTo>
                  <a:cubicBezTo>
                    <a:pt x="131" y="540"/>
                    <a:pt x="133" y="538"/>
                    <a:pt x="134" y="536"/>
                  </a:cubicBezTo>
                  <a:cubicBezTo>
                    <a:pt x="135" y="535"/>
                    <a:pt x="135" y="534"/>
                    <a:pt x="135" y="534"/>
                  </a:cubicBezTo>
                  <a:cubicBezTo>
                    <a:pt x="136" y="533"/>
                    <a:pt x="136" y="532"/>
                    <a:pt x="136" y="531"/>
                  </a:cubicBezTo>
                  <a:cubicBezTo>
                    <a:pt x="137" y="531"/>
                    <a:pt x="137" y="530"/>
                    <a:pt x="137" y="530"/>
                  </a:cubicBezTo>
                  <a:cubicBezTo>
                    <a:pt x="140" y="530"/>
                    <a:pt x="143" y="530"/>
                    <a:pt x="146" y="529"/>
                  </a:cubicBezTo>
                  <a:cubicBezTo>
                    <a:pt x="152" y="526"/>
                    <a:pt x="158" y="521"/>
                    <a:pt x="162" y="518"/>
                  </a:cubicBezTo>
                  <a:cubicBezTo>
                    <a:pt x="163" y="518"/>
                    <a:pt x="164" y="517"/>
                    <a:pt x="165" y="516"/>
                  </a:cubicBezTo>
                  <a:cubicBezTo>
                    <a:pt x="166" y="516"/>
                    <a:pt x="167" y="515"/>
                    <a:pt x="167" y="514"/>
                  </a:cubicBezTo>
                  <a:cubicBezTo>
                    <a:pt x="168" y="514"/>
                    <a:pt x="168" y="514"/>
                    <a:pt x="169" y="513"/>
                  </a:cubicBezTo>
                  <a:cubicBezTo>
                    <a:pt x="170" y="513"/>
                    <a:pt x="170" y="512"/>
                    <a:pt x="171" y="511"/>
                  </a:cubicBezTo>
                  <a:cubicBezTo>
                    <a:pt x="175" y="508"/>
                    <a:pt x="178" y="505"/>
                    <a:pt x="181" y="501"/>
                  </a:cubicBezTo>
                  <a:cubicBezTo>
                    <a:pt x="181" y="501"/>
                    <a:pt x="181" y="501"/>
                    <a:pt x="181" y="501"/>
                  </a:cubicBezTo>
                  <a:cubicBezTo>
                    <a:pt x="181" y="500"/>
                    <a:pt x="182" y="499"/>
                    <a:pt x="182" y="498"/>
                  </a:cubicBezTo>
                  <a:cubicBezTo>
                    <a:pt x="183" y="498"/>
                    <a:pt x="183" y="498"/>
                    <a:pt x="183" y="498"/>
                  </a:cubicBezTo>
                  <a:cubicBezTo>
                    <a:pt x="183" y="497"/>
                    <a:pt x="183" y="497"/>
                    <a:pt x="183" y="497"/>
                  </a:cubicBezTo>
                  <a:cubicBezTo>
                    <a:pt x="184" y="497"/>
                    <a:pt x="184" y="497"/>
                    <a:pt x="185" y="497"/>
                  </a:cubicBezTo>
                  <a:cubicBezTo>
                    <a:pt x="187" y="496"/>
                    <a:pt x="189" y="496"/>
                    <a:pt x="191" y="495"/>
                  </a:cubicBezTo>
                  <a:cubicBezTo>
                    <a:pt x="194" y="494"/>
                    <a:pt x="197" y="492"/>
                    <a:pt x="199" y="490"/>
                  </a:cubicBezTo>
                  <a:cubicBezTo>
                    <a:pt x="200" y="490"/>
                    <a:pt x="200" y="489"/>
                    <a:pt x="201" y="489"/>
                  </a:cubicBezTo>
                  <a:cubicBezTo>
                    <a:pt x="201" y="488"/>
                    <a:pt x="202" y="488"/>
                    <a:pt x="202" y="488"/>
                  </a:cubicBezTo>
                  <a:cubicBezTo>
                    <a:pt x="206" y="484"/>
                    <a:pt x="210" y="479"/>
                    <a:pt x="212" y="474"/>
                  </a:cubicBezTo>
                  <a:cubicBezTo>
                    <a:pt x="212" y="474"/>
                    <a:pt x="212" y="474"/>
                    <a:pt x="212" y="474"/>
                  </a:cubicBezTo>
                  <a:cubicBezTo>
                    <a:pt x="213" y="473"/>
                    <a:pt x="214" y="473"/>
                    <a:pt x="215" y="472"/>
                  </a:cubicBezTo>
                  <a:cubicBezTo>
                    <a:pt x="217" y="471"/>
                    <a:pt x="220" y="469"/>
                    <a:pt x="222" y="467"/>
                  </a:cubicBezTo>
                  <a:cubicBezTo>
                    <a:pt x="223" y="466"/>
                    <a:pt x="225" y="464"/>
                    <a:pt x="227" y="463"/>
                  </a:cubicBezTo>
                  <a:cubicBezTo>
                    <a:pt x="228" y="461"/>
                    <a:pt x="229" y="460"/>
                    <a:pt x="230" y="458"/>
                  </a:cubicBezTo>
                  <a:cubicBezTo>
                    <a:pt x="231" y="458"/>
                    <a:pt x="231" y="458"/>
                    <a:pt x="231" y="458"/>
                  </a:cubicBezTo>
                  <a:cubicBezTo>
                    <a:pt x="232" y="457"/>
                    <a:pt x="233" y="455"/>
                    <a:pt x="233" y="454"/>
                  </a:cubicBezTo>
                  <a:cubicBezTo>
                    <a:pt x="234" y="454"/>
                    <a:pt x="234" y="454"/>
                    <a:pt x="234" y="454"/>
                  </a:cubicBezTo>
                  <a:cubicBezTo>
                    <a:pt x="235" y="453"/>
                    <a:pt x="235" y="452"/>
                    <a:pt x="236" y="451"/>
                  </a:cubicBezTo>
                  <a:cubicBezTo>
                    <a:pt x="236" y="450"/>
                    <a:pt x="237" y="450"/>
                    <a:pt x="237" y="449"/>
                  </a:cubicBezTo>
                  <a:cubicBezTo>
                    <a:pt x="239" y="445"/>
                    <a:pt x="241" y="442"/>
                    <a:pt x="242" y="438"/>
                  </a:cubicBezTo>
                  <a:cubicBezTo>
                    <a:pt x="242" y="437"/>
                    <a:pt x="242" y="437"/>
                    <a:pt x="243" y="437"/>
                  </a:cubicBezTo>
                  <a:cubicBezTo>
                    <a:pt x="243" y="437"/>
                    <a:pt x="243" y="437"/>
                    <a:pt x="243" y="437"/>
                  </a:cubicBezTo>
                  <a:cubicBezTo>
                    <a:pt x="244" y="436"/>
                    <a:pt x="246" y="436"/>
                    <a:pt x="247" y="435"/>
                  </a:cubicBezTo>
                  <a:cubicBezTo>
                    <a:pt x="247" y="435"/>
                    <a:pt x="247" y="434"/>
                    <a:pt x="247" y="434"/>
                  </a:cubicBezTo>
                  <a:cubicBezTo>
                    <a:pt x="250" y="432"/>
                    <a:pt x="253" y="430"/>
                    <a:pt x="255" y="428"/>
                  </a:cubicBezTo>
                  <a:cubicBezTo>
                    <a:pt x="255" y="427"/>
                    <a:pt x="256" y="426"/>
                    <a:pt x="257" y="425"/>
                  </a:cubicBezTo>
                  <a:cubicBezTo>
                    <a:pt x="257" y="425"/>
                    <a:pt x="257" y="425"/>
                    <a:pt x="257" y="425"/>
                  </a:cubicBezTo>
                  <a:cubicBezTo>
                    <a:pt x="258" y="424"/>
                    <a:pt x="258" y="423"/>
                    <a:pt x="259" y="422"/>
                  </a:cubicBezTo>
                  <a:cubicBezTo>
                    <a:pt x="259" y="421"/>
                    <a:pt x="260" y="420"/>
                    <a:pt x="261" y="419"/>
                  </a:cubicBezTo>
                  <a:cubicBezTo>
                    <a:pt x="262" y="417"/>
                    <a:pt x="263" y="415"/>
                    <a:pt x="263" y="413"/>
                  </a:cubicBezTo>
                  <a:cubicBezTo>
                    <a:pt x="264" y="412"/>
                    <a:pt x="264" y="412"/>
                    <a:pt x="264" y="411"/>
                  </a:cubicBezTo>
                  <a:cubicBezTo>
                    <a:pt x="264" y="410"/>
                    <a:pt x="265" y="409"/>
                    <a:pt x="265" y="408"/>
                  </a:cubicBezTo>
                  <a:cubicBezTo>
                    <a:pt x="265" y="408"/>
                    <a:pt x="266" y="407"/>
                    <a:pt x="266" y="406"/>
                  </a:cubicBezTo>
                  <a:cubicBezTo>
                    <a:pt x="266" y="405"/>
                    <a:pt x="266" y="404"/>
                    <a:pt x="267" y="403"/>
                  </a:cubicBezTo>
                  <a:cubicBezTo>
                    <a:pt x="267" y="402"/>
                    <a:pt x="267" y="401"/>
                    <a:pt x="267" y="400"/>
                  </a:cubicBezTo>
                  <a:cubicBezTo>
                    <a:pt x="267" y="399"/>
                    <a:pt x="268" y="399"/>
                    <a:pt x="268" y="398"/>
                  </a:cubicBezTo>
                  <a:cubicBezTo>
                    <a:pt x="268" y="398"/>
                    <a:pt x="268" y="397"/>
                    <a:pt x="268" y="397"/>
                  </a:cubicBezTo>
                  <a:cubicBezTo>
                    <a:pt x="268" y="396"/>
                    <a:pt x="268" y="395"/>
                    <a:pt x="268" y="394"/>
                  </a:cubicBezTo>
                  <a:cubicBezTo>
                    <a:pt x="268" y="394"/>
                    <a:pt x="268" y="394"/>
                    <a:pt x="268" y="394"/>
                  </a:cubicBezTo>
                  <a:cubicBezTo>
                    <a:pt x="269" y="393"/>
                    <a:pt x="269" y="392"/>
                    <a:pt x="269" y="390"/>
                  </a:cubicBezTo>
                  <a:cubicBezTo>
                    <a:pt x="269" y="390"/>
                    <a:pt x="269" y="391"/>
                    <a:pt x="270" y="391"/>
                  </a:cubicBezTo>
                  <a:cubicBezTo>
                    <a:pt x="273" y="391"/>
                    <a:pt x="276" y="391"/>
                    <a:pt x="278" y="391"/>
                  </a:cubicBezTo>
                  <a:cubicBezTo>
                    <a:pt x="279" y="391"/>
                    <a:pt x="279" y="391"/>
                    <a:pt x="279" y="391"/>
                  </a:cubicBezTo>
                  <a:cubicBezTo>
                    <a:pt x="281" y="391"/>
                    <a:pt x="282" y="391"/>
                    <a:pt x="283" y="391"/>
                  </a:cubicBezTo>
                  <a:cubicBezTo>
                    <a:pt x="283" y="391"/>
                    <a:pt x="283" y="391"/>
                    <a:pt x="283" y="391"/>
                  </a:cubicBezTo>
                  <a:cubicBezTo>
                    <a:pt x="283" y="391"/>
                    <a:pt x="283" y="391"/>
                    <a:pt x="284" y="391"/>
                  </a:cubicBezTo>
                  <a:cubicBezTo>
                    <a:pt x="285" y="391"/>
                    <a:pt x="285" y="391"/>
                    <a:pt x="286" y="391"/>
                  </a:cubicBezTo>
                  <a:cubicBezTo>
                    <a:pt x="287" y="391"/>
                    <a:pt x="287" y="391"/>
                    <a:pt x="288" y="391"/>
                  </a:cubicBezTo>
                  <a:cubicBezTo>
                    <a:pt x="290" y="391"/>
                    <a:pt x="291" y="391"/>
                    <a:pt x="293" y="391"/>
                  </a:cubicBezTo>
                  <a:cubicBezTo>
                    <a:pt x="295" y="390"/>
                    <a:pt x="297" y="390"/>
                    <a:pt x="299" y="390"/>
                  </a:cubicBezTo>
                  <a:cubicBezTo>
                    <a:pt x="300" y="390"/>
                    <a:pt x="301" y="390"/>
                    <a:pt x="302" y="389"/>
                  </a:cubicBezTo>
                  <a:cubicBezTo>
                    <a:pt x="302" y="389"/>
                    <a:pt x="303" y="389"/>
                    <a:pt x="304" y="389"/>
                  </a:cubicBezTo>
                  <a:cubicBezTo>
                    <a:pt x="305" y="389"/>
                    <a:pt x="306" y="389"/>
                    <a:pt x="307" y="388"/>
                  </a:cubicBezTo>
                  <a:cubicBezTo>
                    <a:pt x="308" y="388"/>
                    <a:pt x="309" y="388"/>
                    <a:pt x="309" y="388"/>
                  </a:cubicBezTo>
                  <a:cubicBezTo>
                    <a:pt x="310" y="389"/>
                    <a:pt x="311" y="390"/>
                    <a:pt x="312" y="390"/>
                  </a:cubicBezTo>
                  <a:cubicBezTo>
                    <a:pt x="312" y="391"/>
                    <a:pt x="312" y="391"/>
                    <a:pt x="313" y="391"/>
                  </a:cubicBezTo>
                  <a:cubicBezTo>
                    <a:pt x="313" y="391"/>
                    <a:pt x="314" y="392"/>
                    <a:pt x="314" y="392"/>
                  </a:cubicBezTo>
                  <a:cubicBezTo>
                    <a:pt x="314" y="393"/>
                    <a:pt x="315" y="393"/>
                    <a:pt x="315" y="393"/>
                  </a:cubicBezTo>
                  <a:cubicBezTo>
                    <a:pt x="317" y="395"/>
                    <a:pt x="320" y="397"/>
                    <a:pt x="322" y="398"/>
                  </a:cubicBezTo>
                  <a:cubicBezTo>
                    <a:pt x="323" y="399"/>
                    <a:pt x="323" y="399"/>
                    <a:pt x="324" y="400"/>
                  </a:cubicBezTo>
                  <a:cubicBezTo>
                    <a:pt x="326" y="401"/>
                    <a:pt x="327" y="402"/>
                    <a:pt x="329" y="403"/>
                  </a:cubicBezTo>
                  <a:cubicBezTo>
                    <a:pt x="330" y="404"/>
                    <a:pt x="331" y="405"/>
                    <a:pt x="332" y="406"/>
                  </a:cubicBezTo>
                  <a:cubicBezTo>
                    <a:pt x="333" y="406"/>
                    <a:pt x="334" y="407"/>
                    <a:pt x="335" y="408"/>
                  </a:cubicBezTo>
                  <a:cubicBezTo>
                    <a:pt x="337" y="409"/>
                    <a:pt x="339" y="410"/>
                    <a:pt x="341" y="411"/>
                  </a:cubicBezTo>
                  <a:cubicBezTo>
                    <a:pt x="342" y="411"/>
                    <a:pt x="343" y="412"/>
                    <a:pt x="344" y="413"/>
                  </a:cubicBezTo>
                  <a:cubicBezTo>
                    <a:pt x="346" y="414"/>
                    <a:pt x="348" y="415"/>
                    <a:pt x="349" y="415"/>
                  </a:cubicBezTo>
                  <a:cubicBezTo>
                    <a:pt x="350" y="416"/>
                    <a:pt x="351" y="416"/>
                    <a:pt x="352" y="417"/>
                  </a:cubicBezTo>
                  <a:cubicBezTo>
                    <a:pt x="352" y="417"/>
                    <a:pt x="353" y="417"/>
                    <a:pt x="354" y="417"/>
                  </a:cubicBezTo>
                  <a:cubicBezTo>
                    <a:pt x="354" y="418"/>
                    <a:pt x="355" y="418"/>
                    <a:pt x="355" y="418"/>
                  </a:cubicBezTo>
                  <a:cubicBezTo>
                    <a:pt x="355" y="418"/>
                    <a:pt x="356" y="418"/>
                    <a:pt x="356" y="418"/>
                  </a:cubicBezTo>
                  <a:cubicBezTo>
                    <a:pt x="356" y="419"/>
                    <a:pt x="356" y="419"/>
                    <a:pt x="357" y="419"/>
                  </a:cubicBezTo>
                  <a:cubicBezTo>
                    <a:pt x="357" y="419"/>
                    <a:pt x="357" y="419"/>
                    <a:pt x="357" y="419"/>
                  </a:cubicBezTo>
                  <a:cubicBezTo>
                    <a:pt x="358" y="420"/>
                    <a:pt x="359" y="420"/>
                    <a:pt x="360" y="420"/>
                  </a:cubicBezTo>
                  <a:cubicBezTo>
                    <a:pt x="361" y="420"/>
                    <a:pt x="362" y="421"/>
                    <a:pt x="362" y="421"/>
                  </a:cubicBezTo>
                  <a:cubicBezTo>
                    <a:pt x="362" y="421"/>
                    <a:pt x="363" y="421"/>
                    <a:pt x="363" y="421"/>
                  </a:cubicBezTo>
                  <a:cubicBezTo>
                    <a:pt x="363" y="421"/>
                    <a:pt x="363" y="421"/>
                    <a:pt x="364" y="421"/>
                  </a:cubicBezTo>
                  <a:cubicBezTo>
                    <a:pt x="365" y="422"/>
                    <a:pt x="367" y="422"/>
                    <a:pt x="369" y="422"/>
                  </a:cubicBezTo>
                  <a:cubicBezTo>
                    <a:pt x="369" y="422"/>
                    <a:pt x="369" y="422"/>
                    <a:pt x="370" y="422"/>
                  </a:cubicBezTo>
                  <a:cubicBezTo>
                    <a:pt x="371" y="422"/>
                    <a:pt x="372" y="422"/>
                    <a:pt x="372" y="422"/>
                  </a:cubicBezTo>
                  <a:cubicBezTo>
                    <a:pt x="373" y="422"/>
                    <a:pt x="373" y="422"/>
                    <a:pt x="373" y="422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5" y="422"/>
                    <a:pt x="376" y="422"/>
                    <a:pt x="377" y="422"/>
                  </a:cubicBezTo>
                  <a:cubicBezTo>
                    <a:pt x="378" y="421"/>
                    <a:pt x="379" y="421"/>
                    <a:pt x="380" y="421"/>
                  </a:cubicBezTo>
                  <a:cubicBezTo>
                    <a:pt x="381" y="421"/>
                    <a:pt x="381" y="420"/>
                    <a:pt x="382" y="420"/>
                  </a:cubicBezTo>
                  <a:cubicBezTo>
                    <a:pt x="382" y="420"/>
                    <a:pt x="382" y="420"/>
                    <a:pt x="382" y="420"/>
                  </a:cubicBezTo>
                  <a:cubicBezTo>
                    <a:pt x="383" y="420"/>
                    <a:pt x="383" y="420"/>
                    <a:pt x="383" y="419"/>
                  </a:cubicBezTo>
                  <a:cubicBezTo>
                    <a:pt x="385" y="419"/>
                    <a:pt x="387" y="418"/>
                    <a:pt x="388" y="416"/>
                  </a:cubicBezTo>
                  <a:cubicBezTo>
                    <a:pt x="388" y="416"/>
                    <a:pt x="389" y="416"/>
                    <a:pt x="389" y="415"/>
                  </a:cubicBezTo>
                  <a:cubicBezTo>
                    <a:pt x="389" y="415"/>
                    <a:pt x="389" y="415"/>
                    <a:pt x="390" y="415"/>
                  </a:cubicBezTo>
                  <a:cubicBezTo>
                    <a:pt x="390" y="414"/>
                    <a:pt x="390" y="414"/>
                    <a:pt x="391" y="414"/>
                  </a:cubicBezTo>
                  <a:cubicBezTo>
                    <a:pt x="391" y="413"/>
                    <a:pt x="392" y="412"/>
                    <a:pt x="392" y="411"/>
                  </a:cubicBezTo>
                  <a:cubicBezTo>
                    <a:pt x="393" y="410"/>
                    <a:pt x="393" y="408"/>
                    <a:pt x="394" y="407"/>
                  </a:cubicBezTo>
                  <a:cubicBezTo>
                    <a:pt x="394" y="406"/>
                    <a:pt x="394" y="406"/>
                    <a:pt x="394" y="405"/>
                  </a:cubicBezTo>
                  <a:cubicBezTo>
                    <a:pt x="394" y="405"/>
                    <a:pt x="394" y="404"/>
                    <a:pt x="395" y="404"/>
                  </a:cubicBezTo>
                  <a:cubicBezTo>
                    <a:pt x="395" y="404"/>
                    <a:pt x="395" y="404"/>
                    <a:pt x="395" y="404"/>
                  </a:cubicBezTo>
                  <a:cubicBezTo>
                    <a:pt x="395" y="403"/>
                    <a:pt x="395" y="403"/>
                    <a:pt x="396" y="403"/>
                  </a:cubicBezTo>
                  <a:cubicBezTo>
                    <a:pt x="396" y="403"/>
                    <a:pt x="396" y="402"/>
                    <a:pt x="397" y="402"/>
                  </a:cubicBezTo>
                  <a:cubicBezTo>
                    <a:pt x="397" y="402"/>
                    <a:pt x="398" y="402"/>
                    <a:pt x="398" y="401"/>
                  </a:cubicBezTo>
                  <a:cubicBezTo>
                    <a:pt x="401" y="399"/>
                    <a:pt x="404" y="396"/>
                    <a:pt x="406" y="392"/>
                  </a:cubicBezTo>
                  <a:cubicBezTo>
                    <a:pt x="406" y="392"/>
                    <a:pt x="406" y="392"/>
                    <a:pt x="406" y="392"/>
                  </a:cubicBezTo>
                  <a:cubicBezTo>
                    <a:pt x="407" y="391"/>
                    <a:pt x="407" y="390"/>
                    <a:pt x="408" y="390"/>
                  </a:cubicBezTo>
                  <a:cubicBezTo>
                    <a:pt x="408" y="389"/>
                    <a:pt x="408" y="389"/>
                    <a:pt x="409" y="388"/>
                  </a:cubicBezTo>
                  <a:cubicBezTo>
                    <a:pt x="409" y="388"/>
                    <a:pt x="409" y="387"/>
                    <a:pt x="409" y="387"/>
                  </a:cubicBezTo>
                  <a:cubicBezTo>
                    <a:pt x="409" y="386"/>
                    <a:pt x="410" y="386"/>
                    <a:pt x="410" y="386"/>
                  </a:cubicBezTo>
                  <a:cubicBezTo>
                    <a:pt x="410" y="385"/>
                    <a:pt x="410" y="384"/>
                    <a:pt x="411" y="384"/>
                  </a:cubicBezTo>
                  <a:cubicBezTo>
                    <a:pt x="411" y="383"/>
                    <a:pt x="411" y="381"/>
                    <a:pt x="412" y="380"/>
                  </a:cubicBezTo>
                  <a:cubicBezTo>
                    <a:pt x="412" y="380"/>
                    <a:pt x="412" y="380"/>
                    <a:pt x="412" y="380"/>
                  </a:cubicBezTo>
                  <a:cubicBezTo>
                    <a:pt x="412" y="380"/>
                    <a:pt x="413" y="379"/>
                    <a:pt x="413" y="379"/>
                  </a:cubicBezTo>
                  <a:cubicBezTo>
                    <a:pt x="414" y="379"/>
                    <a:pt x="415" y="378"/>
                    <a:pt x="416" y="377"/>
                  </a:cubicBezTo>
                  <a:cubicBezTo>
                    <a:pt x="416" y="377"/>
                    <a:pt x="416" y="377"/>
                    <a:pt x="417" y="377"/>
                  </a:cubicBezTo>
                  <a:cubicBezTo>
                    <a:pt x="417" y="376"/>
                    <a:pt x="418" y="376"/>
                    <a:pt x="418" y="376"/>
                  </a:cubicBezTo>
                  <a:cubicBezTo>
                    <a:pt x="418" y="375"/>
                    <a:pt x="419" y="375"/>
                    <a:pt x="419" y="375"/>
                  </a:cubicBezTo>
                  <a:cubicBezTo>
                    <a:pt x="420" y="374"/>
                    <a:pt x="420" y="374"/>
                    <a:pt x="420" y="373"/>
                  </a:cubicBezTo>
                  <a:cubicBezTo>
                    <a:pt x="421" y="373"/>
                    <a:pt x="421" y="373"/>
                    <a:pt x="421" y="373"/>
                  </a:cubicBezTo>
                  <a:cubicBezTo>
                    <a:pt x="421" y="372"/>
                    <a:pt x="422" y="372"/>
                    <a:pt x="422" y="371"/>
                  </a:cubicBezTo>
                  <a:cubicBezTo>
                    <a:pt x="423" y="371"/>
                    <a:pt x="423" y="370"/>
                    <a:pt x="423" y="370"/>
                  </a:cubicBezTo>
                  <a:cubicBezTo>
                    <a:pt x="424" y="369"/>
                    <a:pt x="424" y="369"/>
                    <a:pt x="425" y="368"/>
                  </a:cubicBezTo>
                  <a:cubicBezTo>
                    <a:pt x="425" y="367"/>
                    <a:pt x="426" y="366"/>
                    <a:pt x="426" y="366"/>
                  </a:cubicBezTo>
                  <a:cubicBezTo>
                    <a:pt x="426" y="365"/>
                    <a:pt x="427" y="365"/>
                    <a:pt x="427" y="364"/>
                  </a:cubicBezTo>
                  <a:cubicBezTo>
                    <a:pt x="427" y="364"/>
                    <a:pt x="428" y="363"/>
                    <a:pt x="428" y="362"/>
                  </a:cubicBezTo>
                  <a:cubicBezTo>
                    <a:pt x="428" y="361"/>
                    <a:pt x="429" y="360"/>
                    <a:pt x="429" y="359"/>
                  </a:cubicBezTo>
                  <a:cubicBezTo>
                    <a:pt x="429" y="359"/>
                    <a:pt x="430" y="358"/>
                    <a:pt x="430" y="358"/>
                  </a:cubicBezTo>
                  <a:cubicBezTo>
                    <a:pt x="430" y="357"/>
                    <a:pt x="430" y="356"/>
                    <a:pt x="430" y="356"/>
                  </a:cubicBezTo>
                  <a:cubicBezTo>
                    <a:pt x="431" y="355"/>
                    <a:pt x="431" y="354"/>
                    <a:pt x="431" y="354"/>
                  </a:cubicBezTo>
                  <a:cubicBezTo>
                    <a:pt x="431" y="353"/>
                    <a:pt x="431" y="353"/>
                    <a:pt x="431" y="353"/>
                  </a:cubicBezTo>
                  <a:cubicBezTo>
                    <a:pt x="431" y="352"/>
                    <a:pt x="431" y="352"/>
                    <a:pt x="431" y="351"/>
                  </a:cubicBezTo>
                  <a:cubicBezTo>
                    <a:pt x="431" y="351"/>
                    <a:pt x="431" y="350"/>
                    <a:pt x="432" y="350"/>
                  </a:cubicBezTo>
                  <a:cubicBezTo>
                    <a:pt x="433" y="348"/>
                    <a:pt x="435" y="346"/>
                    <a:pt x="436" y="344"/>
                  </a:cubicBezTo>
                  <a:cubicBezTo>
                    <a:pt x="437" y="343"/>
                    <a:pt x="437" y="342"/>
                    <a:pt x="438" y="341"/>
                  </a:cubicBezTo>
                  <a:cubicBezTo>
                    <a:pt x="438" y="340"/>
                    <a:pt x="438" y="340"/>
                    <a:pt x="438" y="340"/>
                  </a:cubicBezTo>
                  <a:cubicBezTo>
                    <a:pt x="439" y="338"/>
                    <a:pt x="440" y="336"/>
                    <a:pt x="441" y="334"/>
                  </a:cubicBezTo>
                  <a:cubicBezTo>
                    <a:pt x="441" y="333"/>
                    <a:pt x="441" y="332"/>
                    <a:pt x="441" y="332"/>
                  </a:cubicBezTo>
                  <a:cubicBezTo>
                    <a:pt x="441" y="331"/>
                    <a:pt x="441" y="330"/>
                    <a:pt x="441" y="329"/>
                  </a:cubicBezTo>
                  <a:cubicBezTo>
                    <a:pt x="441" y="327"/>
                    <a:pt x="441" y="326"/>
                    <a:pt x="441" y="325"/>
                  </a:cubicBezTo>
                  <a:cubicBezTo>
                    <a:pt x="441" y="324"/>
                    <a:pt x="441" y="323"/>
                    <a:pt x="441" y="323"/>
                  </a:cubicBezTo>
                  <a:cubicBezTo>
                    <a:pt x="441" y="322"/>
                    <a:pt x="441" y="322"/>
                    <a:pt x="441" y="321"/>
                  </a:cubicBezTo>
                  <a:cubicBezTo>
                    <a:pt x="440" y="320"/>
                    <a:pt x="440" y="319"/>
                    <a:pt x="439" y="318"/>
                  </a:cubicBezTo>
                  <a:cubicBezTo>
                    <a:pt x="438" y="316"/>
                    <a:pt x="437" y="315"/>
                    <a:pt x="436" y="314"/>
                  </a:cubicBezTo>
                  <a:cubicBezTo>
                    <a:pt x="436" y="313"/>
                    <a:pt x="435" y="313"/>
                    <a:pt x="435" y="313"/>
                  </a:cubicBezTo>
                  <a:cubicBezTo>
                    <a:pt x="433" y="312"/>
                    <a:pt x="431" y="310"/>
                    <a:pt x="428" y="309"/>
                  </a:cubicBezTo>
                  <a:cubicBezTo>
                    <a:pt x="427" y="309"/>
                    <a:pt x="426" y="309"/>
                    <a:pt x="425" y="309"/>
                  </a:cubicBezTo>
                  <a:cubicBezTo>
                    <a:pt x="425" y="309"/>
                    <a:pt x="424" y="308"/>
                    <a:pt x="424" y="308"/>
                  </a:cubicBezTo>
                  <a:cubicBezTo>
                    <a:pt x="421" y="308"/>
                    <a:pt x="419" y="308"/>
                    <a:pt x="416" y="308"/>
                  </a:cubicBezTo>
                  <a:cubicBezTo>
                    <a:pt x="414" y="308"/>
                    <a:pt x="411" y="308"/>
                    <a:pt x="409" y="308"/>
                  </a:cubicBezTo>
                  <a:cubicBezTo>
                    <a:pt x="408" y="308"/>
                    <a:pt x="407" y="309"/>
                    <a:pt x="407" y="309"/>
                  </a:cubicBezTo>
                  <a:cubicBezTo>
                    <a:pt x="406" y="309"/>
                    <a:pt x="405" y="309"/>
                    <a:pt x="404" y="309"/>
                  </a:cubicBezTo>
                  <a:cubicBezTo>
                    <a:pt x="404" y="309"/>
                    <a:pt x="403" y="309"/>
                    <a:pt x="402" y="309"/>
                  </a:cubicBezTo>
                  <a:cubicBezTo>
                    <a:pt x="402" y="309"/>
                    <a:pt x="401" y="309"/>
                    <a:pt x="401" y="310"/>
                  </a:cubicBezTo>
                  <a:cubicBezTo>
                    <a:pt x="399" y="310"/>
                    <a:pt x="398" y="310"/>
                    <a:pt x="397" y="310"/>
                  </a:cubicBezTo>
                  <a:cubicBezTo>
                    <a:pt x="396" y="310"/>
                    <a:pt x="395" y="311"/>
                    <a:pt x="394" y="311"/>
                  </a:cubicBezTo>
                  <a:cubicBezTo>
                    <a:pt x="394" y="311"/>
                    <a:pt x="393" y="311"/>
                    <a:pt x="392" y="311"/>
                  </a:cubicBezTo>
                  <a:cubicBezTo>
                    <a:pt x="391" y="312"/>
                    <a:pt x="390" y="312"/>
                    <a:pt x="388" y="312"/>
                  </a:cubicBezTo>
                  <a:cubicBezTo>
                    <a:pt x="388" y="312"/>
                    <a:pt x="387" y="313"/>
                    <a:pt x="386" y="313"/>
                  </a:cubicBezTo>
                  <a:cubicBezTo>
                    <a:pt x="386" y="313"/>
                    <a:pt x="386" y="313"/>
                    <a:pt x="385" y="313"/>
                  </a:cubicBezTo>
                  <a:cubicBezTo>
                    <a:pt x="385" y="313"/>
                    <a:pt x="384" y="313"/>
                    <a:pt x="384" y="313"/>
                  </a:cubicBezTo>
                  <a:cubicBezTo>
                    <a:pt x="383" y="314"/>
                    <a:pt x="382" y="314"/>
                    <a:pt x="381" y="314"/>
                  </a:cubicBezTo>
                  <a:cubicBezTo>
                    <a:pt x="380" y="314"/>
                    <a:pt x="380" y="314"/>
                    <a:pt x="379" y="315"/>
                  </a:cubicBezTo>
                  <a:cubicBezTo>
                    <a:pt x="379" y="315"/>
                    <a:pt x="378" y="315"/>
                    <a:pt x="378" y="315"/>
                  </a:cubicBezTo>
                  <a:cubicBezTo>
                    <a:pt x="377" y="315"/>
                    <a:pt x="377" y="315"/>
                    <a:pt x="376" y="315"/>
                  </a:cubicBezTo>
                  <a:cubicBezTo>
                    <a:pt x="376" y="316"/>
                    <a:pt x="376" y="316"/>
                    <a:pt x="375" y="316"/>
                  </a:cubicBezTo>
                  <a:cubicBezTo>
                    <a:pt x="375" y="316"/>
                    <a:pt x="374" y="316"/>
                    <a:pt x="373" y="316"/>
                  </a:cubicBezTo>
                  <a:cubicBezTo>
                    <a:pt x="372" y="317"/>
                    <a:pt x="371" y="317"/>
                    <a:pt x="370" y="317"/>
                  </a:cubicBezTo>
                  <a:cubicBezTo>
                    <a:pt x="370" y="317"/>
                    <a:pt x="369" y="317"/>
                    <a:pt x="369" y="317"/>
                  </a:cubicBezTo>
                  <a:cubicBezTo>
                    <a:pt x="369" y="317"/>
                    <a:pt x="369" y="317"/>
                    <a:pt x="368" y="317"/>
                  </a:cubicBezTo>
                  <a:cubicBezTo>
                    <a:pt x="367" y="318"/>
                    <a:pt x="365" y="318"/>
                    <a:pt x="364" y="318"/>
                  </a:cubicBezTo>
                  <a:cubicBezTo>
                    <a:pt x="363" y="319"/>
                    <a:pt x="361" y="319"/>
                    <a:pt x="360" y="319"/>
                  </a:cubicBezTo>
                  <a:cubicBezTo>
                    <a:pt x="359" y="320"/>
                    <a:pt x="358" y="320"/>
                    <a:pt x="358" y="320"/>
                  </a:cubicBezTo>
                  <a:cubicBezTo>
                    <a:pt x="357" y="320"/>
                    <a:pt x="357" y="320"/>
                    <a:pt x="356" y="320"/>
                  </a:cubicBezTo>
                  <a:cubicBezTo>
                    <a:pt x="356" y="320"/>
                    <a:pt x="356" y="320"/>
                    <a:pt x="356" y="320"/>
                  </a:cubicBezTo>
                  <a:cubicBezTo>
                    <a:pt x="355" y="320"/>
                    <a:pt x="353" y="321"/>
                    <a:pt x="352" y="321"/>
                  </a:cubicBezTo>
                  <a:cubicBezTo>
                    <a:pt x="351" y="321"/>
                    <a:pt x="350" y="321"/>
                    <a:pt x="350" y="321"/>
                  </a:cubicBezTo>
                  <a:cubicBezTo>
                    <a:pt x="348" y="321"/>
                    <a:pt x="346" y="321"/>
                    <a:pt x="344" y="321"/>
                  </a:cubicBezTo>
                  <a:cubicBezTo>
                    <a:pt x="343" y="321"/>
                    <a:pt x="343" y="321"/>
                    <a:pt x="343" y="321"/>
                  </a:cubicBezTo>
                  <a:cubicBezTo>
                    <a:pt x="342" y="321"/>
                    <a:pt x="341" y="321"/>
                    <a:pt x="341" y="321"/>
                  </a:cubicBezTo>
                  <a:cubicBezTo>
                    <a:pt x="339" y="321"/>
                    <a:pt x="338" y="321"/>
                    <a:pt x="337" y="321"/>
                  </a:cubicBezTo>
                  <a:cubicBezTo>
                    <a:pt x="336" y="321"/>
                    <a:pt x="335" y="321"/>
                    <a:pt x="334" y="321"/>
                  </a:cubicBezTo>
                  <a:cubicBezTo>
                    <a:pt x="332" y="321"/>
                    <a:pt x="331" y="320"/>
                    <a:pt x="330" y="320"/>
                  </a:cubicBezTo>
                  <a:cubicBezTo>
                    <a:pt x="329" y="320"/>
                    <a:pt x="328" y="319"/>
                    <a:pt x="328" y="319"/>
                  </a:cubicBezTo>
                  <a:cubicBezTo>
                    <a:pt x="327" y="319"/>
                    <a:pt x="327" y="319"/>
                    <a:pt x="327" y="319"/>
                  </a:cubicBezTo>
                  <a:cubicBezTo>
                    <a:pt x="326" y="319"/>
                    <a:pt x="325" y="318"/>
                    <a:pt x="324" y="318"/>
                  </a:cubicBezTo>
                  <a:cubicBezTo>
                    <a:pt x="323" y="318"/>
                    <a:pt x="323" y="317"/>
                    <a:pt x="322" y="317"/>
                  </a:cubicBezTo>
                  <a:cubicBezTo>
                    <a:pt x="320" y="316"/>
                    <a:pt x="318" y="315"/>
                    <a:pt x="317" y="313"/>
                  </a:cubicBezTo>
                  <a:cubicBezTo>
                    <a:pt x="317" y="313"/>
                    <a:pt x="317" y="313"/>
                    <a:pt x="318" y="313"/>
                  </a:cubicBezTo>
                  <a:cubicBezTo>
                    <a:pt x="318" y="312"/>
                    <a:pt x="318" y="312"/>
                    <a:pt x="319" y="312"/>
                  </a:cubicBezTo>
                  <a:cubicBezTo>
                    <a:pt x="319" y="311"/>
                    <a:pt x="320" y="310"/>
                    <a:pt x="321" y="310"/>
                  </a:cubicBezTo>
                  <a:cubicBezTo>
                    <a:pt x="321" y="310"/>
                    <a:pt x="321" y="310"/>
                    <a:pt x="321" y="310"/>
                  </a:cubicBezTo>
                  <a:cubicBezTo>
                    <a:pt x="321" y="309"/>
                    <a:pt x="322" y="308"/>
                    <a:pt x="322" y="307"/>
                  </a:cubicBezTo>
                  <a:cubicBezTo>
                    <a:pt x="323" y="307"/>
                    <a:pt x="323" y="306"/>
                    <a:pt x="324" y="305"/>
                  </a:cubicBezTo>
                  <a:cubicBezTo>
                    <a:pt x="324" y="305"/>
                    <a:pt x="324" y="304"/>
                    <a:pt x="325" y="303"/>
                  </a:cubicBezTo>
                  <a:cubicBezTo>
                    <a:pt x="326" y="301"/>
                    <a:pt x="326" y="298"/>
                    <a:pt x="327" y="296"/>
                  </a:cubicBezTo>
                  <a:cubicBezTo>
                    <a:pt x="327" y="295"/>
                    <a:pt x="327" y="295"/>
                    <a:pt x="327" y="295"/>
                  </a:cubicBezTo>
                  <a:cubicBezTo>
                    <a:pt x="327" y="294"/>
                    <a:pt x="327" y="294"/>
                    <a:pt x="327" y="294"/>
                  </a:cubicBezTo>
                  <a:cubicBezTo>
                    <a:pt x="327" y="293"/>
                    <a:pt x="327" y="292"/>
                    <a:pt x="327" y="291"/>
                  </a:cubicBezTo>
                  <a:cubicBezTo>
                    <a:pt x="327" y="290"/>
                    <a:pt x="328" y="290"/>
                    <a:pt x="328" y="290"/>
                  </a:cubicBezTo>
                  <a:cubicBezTo>
                    <a:pt x="328" y="289"/>
                    <a:pt x="328" y="288"/>
                    <a:pt x="328" y="286"/>
                  </a:cubicBezTo>
                  <a:cubicBezTo>
                    <a:pt x="328" y="286"/>
                    <a:pt x="328" y="286"/>
                    <a:pt x="328" y="285"/>
                  </a:cubicBezTo>
                  <a:cubicBezTo>
                    <a:pt x="328" y="285"/>
                    <a:pt x="328" y="284"/>
                    <a:pt x="328" y="283"/>
                  </a:cubicBezTo>
                  <a:cubicBezTo>
                    <a:pt x="328" y="283"/>
                    <a:pt x="328" y="282"/>
                    <a:pt x="328" y="281"/>
                  </a:cubicBezTo>
                  <a:cubicBezTo>
                    <a:pt x="328" y="281"/>
                    <a:pt x="328" y="281"/>
                    <a:pt x="328" y="280"/>
                  </a:cubicBezTo>
                  <a:cubicBezTo>
                    <a:pt x="328" y="280"/>
                    <a:pt x="328" y="280"/>
                    <a:pt x="328" y="280"/>
                  </a:cubicBezTo>
                  <a:cubicBezTo>
                    <a:pt x="328" y="279"/>
                    <a:pt x="328" y="277"/>
                    <a:pt x="328" y="276"/>
                  </a:cubicBezTo>
                  <a:cubicBezTo>
                    <a:pt x="328" y="276"/>
                    <a:pt x="328" y="276"/>
                    <a:pt x="328" y="276"/>
                  </a:cubicBezTo>
                  <a:cubicBezTo>
                    <a:pt x="329" y="275"/>
                    <a:pt x="329" y="275"/>
                    <a:pt x="329" y="275"/>
                  </a:cubicBezTo>
                  <a:cubicBezTo>
                    <a:pt x="330" y="274"/>
                    <a:pt x="330" y="274"/>
                    <a:pt x="331" y="273"/>
                  </a:cubicBezTo>
                  <a:cubicBezTo>
                    <a:pt x="331" y="273"/>
                    <a:pt x="331" y="272"/>
                    <a:pt x="331" y="272"/>
                  </a:cubicBezTo>
                  <a:cubicBezTo>
                    <a:pt x="332" y="272"/>
                    <a:pt x="332" y="271"/>
                    <a:pt x="332" y="270"/>
                  </a:cubicBezTo>
                  <a:cubicBezTo>
                    <a:pt x="333" y="270"/>
                    <a:pt x="333" y="269"/>
                    <a:pt x="333" y="269"/>
                  </a:cubicBezTo>
                  <a:cubicBezTo>
                    <a:pt x="334" y="268"/>
                    <a:pt x="334" y="268"/>
                    <a:pt x="334" y="267"/>
                  </a:cubicBezTo>
                  <a:cubicBezTo>
                    <a:pt x="334" y="267"/>
                    <a:pt x="335" y="266"/>
                    <a:pt x="335" y="265"/>
                  </a:cubicBezTo>
                  <a:cubicBezTo>
                    <a:pt x="335" y="265"/>
                    <a:pt x="336" y="265"/>
                    <a:pt x="336" y="264"/>
                  </a:cubicBezTo>
                  <a:cubicBezTo>
                    <a:pt x="337" y="262"/>
                    <a:pt x="337" y="260"/>
                    <a:pt x="338" y="259"/>
                  </a:cubicBezTo>
                  <a:cubicBezTo>
                    <a:pt x="339" y="258"/>
                    <a:pt x="339" y="257"/>
                    <a:pt x="339" y="256"/>
                  </a:cubicBezTo>
                  <a:cubicBezTo>
                    <a:pt x="339" y="255"/>
                    <a:pt x="340" y="255"/>
                    <a:pt x="340" y="255"/>
                  </a:cubicBezTo>
                  <a:cubicBezTo>
                    <a:pt x="340" y="253"/>
                    <a:pt x="341" y="252"/>
                    <a:pt x="341" y="251"/>
                  </a:cubicBezTo>
                  <a:cubicBezTo>
                    <a:pt x="341" y="250"/>
                    <a:pt x="341" y="250"/>
                    <a:pt x="342" y="249"/>
                  </a:cubicBezTo>
                  <a:cubicBezTo>
                    <a:pt x="342" y="247"/>
                    <a:pt x="343" y="245"/>
                    <a:pt x="344" y="243"/>
                  </a:cubicBezTo>
                  <a:cubicBezTo>
                    <a:pt x="344" y="243"/>
                    <a:pt x="344" y="243"/>
                    <a:pt x="344" y="242"/>
                  </a:cubicBezTo>
                  <a:cubicBezTo>
                    <a:pt x="345" y="241"/>
                    <a:pt x="347" y="239"/>
                    <a:pt x="348" y="238"/>
                  </a:cubicBezTo>
                  <a:cubicBezTo>
                    <a:pt x="349" y="237"/>
                    <a:pt x="350" y="236"/>
                    <a:pt x="350" y="235"/>
                  </a:cubicBezTo>
                  <a:cubicBezTo>
                    <a:pt x="351" y="233"/>
                    <a:pt x="352" y="232"/>
                    <a:pt x="352" y="231"/>
                  </a:cubicBezTo>
                  <a:cubicBezTo>
                    <a:pt x="352" y="230"/>
                    <a:pt x="353" y="230"/>
                    <a:pt x="353" y="230"/>
                  </a:cubicBezTo>
                  <a:cubicBezTo>
                    <a:pt x="354" y="228"/>
                    <a:pt x="354" y="227"/>
                    <a:pt x="355" y="225"/>
                  </a:cubicBezTo>
                  <a:cubicBezTo>
                    <a:pt x="355" y="225"/>
                    <a:pt x="355" y="224"/>
                    <a:pt x="356" y="223"/>
                  </a:cubicBezTo>
                  <a:cubicBezTo>
                    <a:pt x="356" y="223"/>
                    <a:pt x="356" y="222"/>
                    <a:pt x="356" y="222"/>
                  </a:cubicBezTo>
                  <a:cubicBezTo>
                    <a:pt x="356" y="222"/>
                    <a:pt x="356" y="221"/>
                    <a:pt x="356" y="221"/>
                  </a:cubicBezTo>
                  <a:cubicBezTo>
                    <a:pt x="357" y="220"/>
                    <a:pt x="357" y="219"/>
                    <a:pt x="357" y="218"/>
                  </a:cubicBezTo>
                  <a:cubicBezTo>
                    <a:pt x="358" y="215"/>
                    <a:pt x="359" y="213"/>
                    <a:pt x="359" y="211"/>
                  </a:cubicBezTo>
                  <a:cubicBezTo>
                    <a:pt x="359" y="211"/>
                    <a:pt x="359" y="210"/>
                    <a:pt x="359" y="209"/>
                  </a:cubicBezTo>
                  <a:cubicBezTo>
                    <a:pt x="360" y="209"/>
                    <a:pt x="360" y="208"/>
                    <a:pt x="360" y="208"/>
                  </a:cubicBezTo>
                  <a:cubicBezTo>
                    <a:pt x="360" y="204"/>
                    <a:pt x="361" y="200"/>
                    <a:pt x="360" y="197"/>
                  </a:cubicBezTo>
                  <a:cubicBezTo>
                    <a:pt x="360" y="196"/>
                    <a:pt x="360" y="196"/>
                    <a:pt x="360" y="195"/>
                  </a:cubicBezTo>
                  <a:cubicBezTo>
                    <a:pt x="360" y="194"/>
                    <a:pt x="360" y="193"/>
                    <a:pt x="360" y="192"/>
                  </a:cubicBezTo>
                  <a:cubicBezTo>
                    <a:pt x="360" y="190"/>
                    <a:pt x="359" y="189"/>
                    <a:pt x="359" y="187"/>
                  </a:cubicBezTo>
                  <a:cubicBezTo>
                    <a:pt x="359" y="187"/>
                    <a:pt x="359" y="186"/>
                    <a:pt x="359" y="186"/>
                  </a:cubicBezTo>
                  <a:cubicBezTo>
                    <a:pt x="359" y="185"/>
                    <a:pt x="360" y="185"/>
                    <a:pt x="360" y="184"/>
                  </a:cubicBezTo>
                  <a:cubicBezTo>
                    <a:pt x="360" y="182"/>
                    <a:pt x="361" y="180"/>
                    <a:pt x="361" y="178"/>
                  </a:cubicBezTo>
                  <a:cubicBezTo>
                    <a:pt x="362" y="175"/>
                    <a:pt x="362" y="171"/>
                    <a:pt x="362" y="168"/>
                  </a:cubicBezTo>
                  <a:cubicBezTo>
                    <a:pt x="362" y="165"/>
                    <a:pt x="362" y="163"/>
                    <a:pt x="363" y="160"/>
                  </a:cubicBezTo>
                  <a:cubicBezTo>
                    <a:pt x="363" y="156"/>
                    <a:pt x="362" y="152"/>
                    <a:pt x="362" y="149"/>
                  </a:cubicBezTo>
                  <a:cubicBezTo>
                    <a:pt x="362" y="149"/>
                    <a:pt x="362" y="149"/>
                    <a:pt x="362" y="149"/>
                  </a:cubicBezTo>
                  <a:cubicBezTo>
                    <a:pt x="362" y="148"/>
                    <a:pt x="362" y="148"/>
                    <a:pt x="362" y="147"/>
                  </a:cubicBezTo>
                  <a:cubicBezTo>
                    <a:pt x="362" y="147"/>
                    <a:pt x="362" y="147"/>
                    <a:pt x="362" y="146"/>
                  </a:cubicBezTo>
                  <a:cubicBezTo>
                    <a:pt x="362" y="145"/>
                    <a:pt x="363" y="143"/>
                    <a:pt x="364" y="141"/>
                  </a:cubicBezTo>
                  <a:cubicBezTo>
                    <a:pt x="364" y="141"/>
                    <a:pt x="364" y="140"/>
                    <a:pt x="364" y="140"/>
                  </a:cubicBezTo>
                  <a:cubicBezTo>
                    <a:pt x="366" y="134"/>
                    <a:pt x="368" y="126"/>
                    <a:pt x="368" y="119"/>
                  </a:cubicBezTo>
                  <a:cubicBezTo>
                    <a:pt x="369" y="116"/>
                    <a:pt x="369" y="114"/>
                    <a:pt x="369" y="111"/>
                  </a:cubicBezTo>
                  <a:cubicBezTo>
                    <a:pt x="369" y="108"/>
                    <a:pt x="369" y="104"/>
                    <a:pt x="368" y="101"/>
                  </a:cubicBezTo>
                  <a:cubicBezTo>
                    <a:pt x="368" y="100"/>
                    <a:pt x="368" y="99"/>
                    <a:pt x="368" y="99"/>
                  </a:cubicBezTo>
                  <a:cubicBezTo>
                    <a:pt x="368" y="98"/>
                    <a:pt x="368" y="97"/>
                    <a:pt x="367" y="96"/>
                  </a:cubicBezTo>
                  <a:cubicBezTo>
                    <a:pt x="366" y="91"/>
                    <a:pt x="364" y="87"/>
                    <a:pt x="361" y="84"/>
                  </a:cubicBezTo>
                  <a:cubicBezTo>
                    <a:pt x="360" y="84"/>
                    <a:pt x="359" y="83"/>
                    <a:pt x="359" y="83"/>
                  </a:cubicBezTo>
                  <a:cubicBezTo>
                    <a:pt x="358" y="83"/>
                    <a:pt x="357" y="82"/>
                    <a:pt x="356" y="82"/>
                  </a:cubicBezTo>
                  <a:cubicBezTo>
                    <a:pt x="356" y="82"/>
                    <a:pt x="356" y="81"/>
                    <a:pt x="356" y="80"/>
                  </a:cubicBezTo>
                  <a:cubicBezTo>
                    <a:pt x="356" y="73"/>
                    <a:pt x="356" y="66"/>
                    <a:pt x="355" y="61"/>
                  </a:cubicBezTo>
                  <a:cubicBezTo>
                    <a:pt x="355" y="59"/>
                    <a:pt x="354" y="57"/>
                    <a:pt x="354" y="56"/>
                  </a:cubicBezTo>
                  <a:cubicBezTo>
                    <a:pt x="353" y="53"/>
                    <a:pt x="353" y="51"/>
                    <a:pt x="352" y="49"/>
                  </a:cubicBezTo>
                  <a:cubicBezTo>
                    <a:pt x="352" y="49"/>
                    <a:pt x="351" y="48"/>
                    <a:pt x="351" y="48"/>
                  </a:cubicBezTo>
                  <a:cubicBezTo>
                    <a:pt x="350" y="45"/>
                    <a:pt x="348" y="43"/>
                    <a:pt x="346" y="43"/>
                  </a:cubicBezTo>
                  <a:cubicBezTo>
                    <a:pt x="346" y="42"/>
                    <a:pt x="345" y="42"/>
                    <a:pt x="345" y="42"/>
                  </a:cubicBezTo>
                  <a:cubicBezTo>
                    <a:pt x="346" y="40"/>
                    <a:pt x="346" y="38"/>
                    <a:pt x="346" y="35"/>
                  </a:cubicBezTo>
                  <a:cubicBezTo>
                    <a:pt x="346" y="34"/>
                    <a:pt x="346" y="32"/>
                    <a:pt x="346" y="30"/>
                  </a:cubicBezTo>
                  <a:cubicBezTo>
                    <a:pt x="346" y="29"/>
                    <a:pt x="346" y="28"/>
                    <a:pt x="345" y="27"/>
                  </a:cubicBezTo>
                  <a:cubicBezTo>
                    <a:pt x="345" y="25"/>
                    <a:pt x="344" y="24"/>
                    <a:pt x="344" y="22"/>
                  </a:cubicBezTo>
                  <a:cubicBezTo>
                    <a:pt x="344" y="22"/>
                    <a:pt x="343" y="22"/>
                    <a:pt x="343" y="22"/>
                  </a:cubicBezTo>
                  <a:cubicBezTo>
                    <a:pt x="343" y="21"/>
                    <a:pt x="343" y="21"/>
                    <a:pt x="343" y="20"/>
                  </a:cubicBezTo>
                  <a:cubicBezTo>
                    <a:pt x="340" y="16"/>
                    <a:pt x="337" y="13"/>
                    <a:pt x="334" y="13"/>
                  </a:cubicBezTo>
                  <a:cubicBezTo>
                    <a:pt x="334" y="13"/>
                    <a:pt x="334" y="13"/>
                    <a:pt x="334" y="13"/>
                  </a:cubicBezTo>
                  <a:cubicBezTo>
                    <a:pt x="333" y="11"/>
                    <a:pt x="333" y="10"/>
                    <a:pt x="332" y="8"/>
                  </a:cubicBezTo>
                  <a:cubicBezTo>
                    <a:pt x="332" y="8"/>
                    <a:pt x="332" y="7"/>
                    <a:pt x="331" y="7"/>
                  </a:cubicBezTo>
                  <a:cubicBezTo>
                    <a:pt x="330" y="5"/>
                    <a:pt x="329" y="4"/>
                    <a:pt x="327" y="2"/>
                  </a:cubicBezTo>
                  <a:cubicBezTo>
                    <a:pt x="326" y="1"/>
                    <a:pt x="325" y="1"/>
                    <a:pt x="323" y="0"/>
                  </a:cubicBezTo>
                  <a:cubicBezTo>
                    <a:pt x="322" y="0"/>
                    <a:pt x="321" y="0"/>
                    <a:pt x="321" y="1"/>
                  </a:cubicBezTo>
                  <a:cubicBezTo>
                    <a:pt x="321" y="1"/>
                    <a:pt x="320" y="1"/>
                    <a:pt x="320" y="2"/>
                  </a:cubicBezTo>
                  <a:cubicBezTo>
                    <a:pt x="319" y="4"/>
                    <a:pt x="318" y="6"/>
                    <a:pt x="318" y="8"/>
                  </a:cubicBezTo>
                  <a:cubicBezTo>
                    <a:pt x="317" y="8"/>
                    <a:pt x="317" y="9"/>
                    <a:pt x="317" y="9"/>
                  </a:cubicBezTo>
                  <a:cubicBezTo>
                    <a:pt x="317" y="10"/>
                    <a:pt x="317" y="10"/>
                    <a:pt x="317" y="11"/>
                  </a:cubicBezTo>
                  <a:cubicBezTo>
                    <a:pt x="317" y="11"/>
                    <a:pt x="317" y="12"/>
                    <a:pt x="317" y="12"/>
                  </a:cubicBezTo>
                  <a:cubicBezTo>
                    <a:pt x="316" y="12"/>
                    <a:pt x="316" y="12"/>
                    <a:pt x="316" y="13"/>
                  </a:cubicBezTo>
                  <a:cubicBezTo>
                    <a:pt x="316" y="13"/>
                    <a:pt x="316" y="14"/>
                    <a:pt x="316" y="15"/>
                  </a:cubicBezTo>
                  <a:cubicBezTo>
                    <a:pt x="316" y="16"/>
                    <a:pt x="316" y="17"/>
                    <a:pt x="316" y="18"/>
                  </a:cubicBezTo>
                  <a:cubicBezTo>
                    <a:pt x="316" y="19"/>
                    <a:pt x="316" y="19"/>
                    <a:pt x="316" y="20"/>
                  </a:cubicBezTo>
                  <a:cubicBezTo>
                    <a:pt x="315" y="22"/>
                    <a:pt x="315" y="23"/>
                    <a:pt x="315" y="24"/>
                  </a:cubicBezTo>
                  <a:cubicBezTo>
                    <a:pt x="315" y="25"/>
                    <a:pt x="315" y="26"/>
                    <a:pt x="315" y="27"/>
                  </a:cubicBezTo>
                  <a:cubicBezTo>
                    <a:pt x="315" y="28"/>
                    <a:pt x="314" y="29"/>
                    <a:pt x="314" y="30"/>
                  </a:cubicBezTo>
                  <a:cubicBezTo>
                    <a:pt x="314" y="31"/>
                    <a:pt x="314" y="31"/>
                    <a:pt x="314" y="32"/>
                  </a:cubicBezTo>
                  <a:cubicBezTo>
                    <a:pt x="314" y="34"/>
                    <a:pt x="313" y="35"/>
                    <a:pt x="313" y="37"/>
                  </a:cubicBezTo>
                  <a:cubicBezTo>
                    <a:pt x="312" y="41"/>
                    <a:pt x="311" y="45"/>
                    <a:pt x="310" y="49"/>
                  </a:cubicBezTo>
                  <a:cubicBezTo>
                    <a:pt x="310" y="50"/>
                    <a:pt x="310" y="50"/>
                    <a:pt x="310" y="51"/>
                  </a:cubicBezTo>
                  <a:cubicBezTo>
                    <a:pt x="310" y="52"/>
                    <a:pt x="310" y="52"/>
                    <a:pt x="310" y="53"/>
                  </a:cubicBezTo>
                  <a:cubicBezTo>
                    <a:pt x="309" y="54"/>
                    <a:pt x="309" y="55"/>
                    <a:pt x="309" y="56"/>
                  </a:cubicBezTo>
                  <a:cubicBezTo>
                    <a:pt x="308" y="60"/>
                    <a:pt x="307" y="64"/>
                    <a:pt x="306" y="68"/>
                  </a:cubicBezTo>
                  <a:cubicBezTo>
                    <a:pt x="304" y="78"/>
                    <a:pt x="302" y="87"/>
                    <a:pt x="299" y="95"/>
                  </a:cubicBezTo>
                  <a:cubicBezTo>
                    <a:pt x="298" y="97"/>
                    <a:pt x="297" y="99"/>
                    <a:pt x="297" y="101"/>
                  </a:cubicBezTo>
                  <a:cubicBezTo>
                    <a:pt x="296" y="102"/>
                    <a:pt x="296" y="103"/>
                    <a:pt x="296" y="104"/>
                  </a:cubicBezTo>
                  <a:cubicBezTo>
                    <a:pt x="295" y="105"/>
                    <a:pt x="294" y="107"/>
                    <a:pt x="294" y="109"/>
                  </a:cubicBezTo>
                  <a:cubicBezTo>
                    <a:pt x="293" y="110"/>
                    <a:pt x="293" y="110"/>
                    <a:pt x="293" y="111"/>
                  </a:cubicBezTo>
                  <a:cubicBezTo>
                    <a:pt x="292" y="112"/>
                    <a:pt x="292" y="114"/>
                    <a:pt x="291" y="115"/>
                  </a:cubicBezTo>
                  <a:cubicBezTo>
                    <a:pt x="290" y="117"/>
                    <a:pt x="289" y="119"/>
                    <a:pt x="288" y="120"/>
                  </a:cubicBezTo>
                  <a:cubicBezTo>
                    <a:pt x="288" y="121"/>
                    <a:pt x="288" y="121"/>
                    <a:pt x="288" y="121"/>
                  </a:cubicBezTo>
                  <a:cubicBezTo>
                    <a:pt x="288" y="122"/>
                    <a:pt x="287" y="122"/>
                    <a:pt x="287" y="123"/>
                  </a:cubicBezTo>
                  <a:cubicBezTo>
                    <a:pt x="286" y="124"/>
                    <a:pt x="285" y="126"/>
                    <a:pt x="285" y="127"/>
                  </a:cubicBezTo>
                  <a:cubicBezTo>
                    <a:pt x="284" y="128"/>
                    <a:pt x="284" y="129"/>
                    <a:pt x="283" y="130"/>
                  </a:cubicBezTo>
                  <a:cubicBezTo>
                    <a:pt x="283" y="130"/>
                    <a:pt x="283" y="130"/>
                    <a:pt x="282" y="131"/>
                  </a:cubicBezTo>
                  <a:cubicBezTo>
                    <a:pt x="281" y="133"/>
                    <a:pt x="280" y="134"/>
                    <a:pt x="279" y="136"/>
                  </a:cubicBezTo>
                  <a:cubicBezTo>
                    <a:pt x="279" y="136"/>
                    <a:pt x="279" y="137"/>
                    <a:pt x="279" y="137"/>
                  </a:cubicBezTo>
                  <a:cubicBezTo>
                    <a:pt x="278" y="137"/>
                    <a:pt x="278" y="138"/>
                    <a:pt x="278" y="138"/>
                  </a:cubicBezTo>
                  <a:cubicBezTo>
                    <a:pt x="278" y="139"/>
                    <a:pt x="277" y="139"/>
                    <a:pt x="277" y="140"/>
                  </a:cubicBezTo>
                  <a:cubicBezTo>
                    <a:pt x="277" y="140"/>
                    <a:pt x="276" y="141"/>
                    <a:pt x="276" y="141"/>
                  </a:cubicBezTo>
                  <a:cubicBezTo>
                    <a:pt x="275" y="143"/>
                    <a:pt x="274" y="144"/>
                    <a:pt x="273" y="145"/>
                  </a:cubicBezTo>
                  <a:cubicBezTo>
                    <a:pt x="272" y="146"/>
                    <a:pt x="272" y="147"/>
                    <a:pt x="271" y="148"/>
                  </a:cubicBezTo>
                  <a:cubicBezTo>
                    <a:pt x="270" y="149"/>
                    <a:pt x="270" y="150"/>
                    <a:pt x="270" y="150"/>
                  </a:cubicBezTo>
                  <a:cubicBezTo>
                    <a:pt x="269" y="151"/>
                    <a:pt x="269" y="151"/>
                    <a:pt x="269" y="152"/>
                  </a:cubicBezTo>
                  <a:cubicBezTo>
                    <a:pt x="268" y="152"/>
                    <a:pt x="268" y="152"/>
                    <a:pt x="268" y="152"/>
                  </a:cubicBezTo>
                  <a:cubicBezTo>
                    <a:pt x="267" y="153"/>
                    <a:pt x="267" y="154"/>
                    <a:pt x="266" y="155"/>
                  </a:cubicBezTo>
                  <a:cubicBezTo>
                    <a:pt x="266" y="155"/>
                    <a:pt x="265" y="156"/>
                    <a:pt x="265" y="156"/>
                  </a:cubicBezTo>
                  <a:cubicBezTo>
                    <a:pt x="264" y="158"/>
                    <a:pt x="263" y="159"/>
                    <a:pt x="261" y="161"/>
                  </a:cubicBezTo>
                  <a:cubicBezTo>
                    <a:pt x="261" y="161"/>
                    <a:pt x="261" y="162"/>
                    <a:pt x="260" y="162"/>
                  </a:cubicBezTo>
                  <a:cubicBezTo>
                    <a:pt x="260" y="163"/>
                    <a:pt x="259" y="164"/>
                    <a:pt x="259" y="164"/>
                  </a:cubicBezTo>
                  <a:cubicBezTo>
                    <a:pt x="259" y="164"/>
                    <a:pt x="259" y="164"/>
                    <a:pt x="259" y="165"/>
                  </a:cubicBezTo>
                  <a:cubicBezTo>
                    <a:pt x="258" y="166"/>
                    <a:pt x="257" y="167"/>
                    <a:pt x="256" y="168"/>
                  </a:cubicBezTo>
                  <a:cubicBezTo>
                    <a:pt x="255" y="169"/>
                    <a:pt x="255" y="169"/>
                    <a:pt x="254" y="170"/>
                  </a:cubicBezTo>
                  <a:cubicBezTo>
                    <a:pt x="254" y="170"/>
                    <a:pt x="254" y="171"/>
                    <a:pt x="254" y="171"/>
                  </a:cubicBezTo>
                  <a:cubicBezTo>
                    <a:pt x="253" y="172"/>
                    <a:pt x="252" y="173"/>
                    <a:pt x="252" y="174"/>
                  </a:cubicBezTo>
                  <a:cubicBezTo>
                    <a:pt x="251" y="175"/>
                    <a:pt x="250" y="177"/>
                    <a:pt x="249" y="178"/>
                  </a:cubicBezTo>
                  <a:cubicBezTo>
                    <a:pt x="248" y="179"/>
                    <a:pt x="248" y="180"/>
                    <a:pt x="247" y="181"/>
                  </a:cubicBezTo>
                  <a:cubicBezTo>
                    <a:pt x="247" y="182"/>
                    <a:pt x="247" y="182"/>
                    <a:pt x="246" y="183"/>
                  </a:cubicBezTo>
                  <a:cubicBezTo>
                    <a:pt x="246" y="183"/>
                    <a:pt x="246" y="183"/>
                    <a:pt x="246" y="183"/>
                  </a:cubicBezTo>
                  <a:cubicBezTo>
                    <a:pt x="245" y="184"/>
                    <a:pt x="245" y="185"/>
                    <a:pt x="245" y="186"/>
                  </a:cubicBezTo>
                  <a:cubicBezTo>
                    <a:pt x="244" y="187"/>
                    <a:pt x="244" y="187"/>
                    <a:pt x="244" y="188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3" y="189"/>
                    <a:pt x="243" y="189"/>
                    <a:pt x="243" y="190"/>
                  </a:cubicBezTo>
                  <a:cubicBezTo>
                    <a:pt x="243" y="190"/>
                    <a:pt x="242" y="191"/>
                    <a:pt x="242" y="191"/>
                  </a:cubicBezTo>
                  <a:cubicBezTo>
                    <a:pt x="242" y="192"/>
                    <a:pt x="242" y="192"/>
                    <a:pt x="242" y="193"/>
                  </a:cubicBezTo>
                  <a:cubicBezTo>
                    <a:pt x="241" y="194"/>
                    <a:pt x="241" y="195"/>
                    <a:pt x="240" y="196"/>
                  </a:cubicBezTo>
                  <a:cubicBezTo>
                    <a:pt x="240" y="196"/>
                    <a:pt x="240" y="197"/>
                    <a:pt x="240" y="197"/>
                  </a:cubicBezTo>
                  <a:cubicBezTo>
                    <a:pt x="240" y="198"/>
                    <a:pt x="240" y="198"/>
                    <a:pt x="240" y="198"/>
                  </a:cubicBezTo>
                  <a:cubicBezTo>
                    <a:pt x="239" y="200"/>
                    <a:pt x="239" y="201"/>
                    <a:pt x="238" y="202"/>
                  </a:cubicBezTo>
                  <a:cubicBezTo>
                    <a:pt x="238" y="203"/>
                    <a:pt x="238" y="204"/>
                    <a:pt x="237" y="204"/>
                  </a:cubicBezTo>
                  <a:cubicBezTo>
                    <a:pt x="237" y="207"/>
                    <a:pt x="236" y="209"/>
                    <a:pt x="235" y="211"/>
                  </a:cubicBezTo>
                  <a:cubicBezTo>
                    <a:pt x="235" y="212"/>
                    <a:pt x="235" y="213"/>
                    <a:pt x="234" y="214"/>
                  </a:cubicBezTo>
                  <a:cubicBezTo>
                    <a:pt x="234" y="216"/>
                    <a:pt x="233" y="218"/>
                    <a:pt x="233" y="220"/>
                  </a:cubicBezTo>
                  <a:cubicBezTo>
                    <a:pt x="233" y="220"/>
                    <a:pt x="232" y="221"/>
                    <a:pt x="232" y="221"/>
                  </a:cubicBezTo>
                  <a:cubicBezTo>
                    <a:pt x="232" y="222"/>
                    <a:pt x="232" y="223"/>
                    <a:pt x="231" y="224"/>
                  </a:cubicBezTo>
                  <a:cubicBezTo>
                    <a:pt x="231" y="225"/>
                    <a:pt x="231" y="226"/>
                    <a:pt x="231" y="227"/>
                  </a:cubicBezTo>
                  <a:cubicBezTo>
                    <a:pt x="230" y="230"/>
                    <a:pt x="229" y="232"/>
                    <a:pt x="228" y="235"/>
                  </a:cubicBezTo>
                  <a:cubicBezTo>
                    <a:pt x="228" y="236"/>
                    <a:pt x="227" y="238"/>
                    <a:pt x="227" y="239"/>
                  </a:cubicBezTo>
                  <a:cubicBezTo>
                    <a:pt x="226" y="240"/>
                    <a:pt x="226" y="242"/>
                    <a:pt x="226" y="243"/>
                  </a:cubicBezTo>
                  <a:cubicBezTo>
                    <a:pt x="225" y="244"/>
                    <a:pt x="225" y="246"/>
                    <a:pt x="224" y="247"/>
                  </a:cubicBezTo>
                  <a:cubicBezTo>
                    <a:pt x="224" y="247"/>
                    <a:pt x="224" y="248"/>
                    <a:pt x="224" y="248"/>
                  </a:cubicBezTo>
                  <a:cubicBezTo>
                    <a:pt x="223" y="250"/>
                    <a:pt x="223" y="253"/>
                    <a:pt x="222" y="255"/>
                  </a:cubicBezTo>
                  <a:cubicBezTo>
                    <a:pt x="222" y="255"/>
                    <a:pt x="221" y="256"/>
                    <a:pt x="221" y="256"/>
                  </a:cubicBezTo>
                  <a:cubicBezTo>
                    <a:pt x="221" y="256"/>
                    <a:pt x="221" y="256"/>
                    <a:pt x="221" y="256"/>
                  </a:cubicBezTo>
                  <a:cubicBezTo>
                    <a:pt x="221" y="257"/>
                    <a:pt x="221" y="258"/>
                    <a:pt x="221" y="258"/>
                  </a:cubicBezTo>
                  <a:cubicBezTo>
                    <a:pt x="220" y="260"/>
                    <a:pt x="219" y="262"/>
                    <a:pt x="218" y="264"/>
                  </a:cubicBezTo>
                  <a:cubicBezTo>
                    <a:pt x="218" y="264"/>
                    <a:pt x="218" y="265"/>
                    <a:pt x="218" y="265"/>
                  </a:cubicBezTo>
                  <a:cubicBezTo>
                    <a:pt x="218" y="266"/>
                    <a:pt x="217" y="266"/>
                    <a:pt x="217" y="267"/>
                  </a:cubicBezTo>
                  <a:cubicBezTo>
                    <a:pt x="217" y="267"/>
                    <a:pt x="217" y="268"/>
                    <a:pt x="216" y="269"/>
                  </a:cubicBezTo>
                  <a:cubicBezTo>
                    <a:pt x="215" y="271"/>
                    <a:pt x="214" y="273"/>
                    <a:pt x="213" y="276"/>
                  </a:cubicBezTo>
                  <a:cubicBezTo>
                    <a:pt x="213" y="277"/>
                    <a:pt x="212" y="277"/>
                    <a:pt x="212" y="278"/>
                  </a:cubicBezTo>
                  <a:cubicBezTo>
                    <a:pt x="211" y="279"/>
                    <a:pt x="211" y="280"/>
                    <a:pt x="211" y="280"/>
                  </a:cubicBezTo>
                  <a:cubicBezTo>
                    <a:pt x="210" y="282"/>
                    <a:pt x="209" y="284"/>
                    <a:pt x="207" y="286"/>
                  </a:cubicBezTo>
                  <a:cubicBezTo>
                    <a:pt x="207" y="287"/>
                    <a:pt x="207" y="288"/>
                    <a:pt x="206" y="288"/>
                  </a:cubicBezTo>
                  <a:cubicBezTo>
                    <a:pt x="205" y="290"/>
                    <a:pt x="204" y="292"/>
                    <a:pt x="203" y="294"/>
                  </a:cubicBezTo>
                  <a:cubicBezTo>
                    <a:pt x="202" y="295"/>
                    <a:pt x="201" y="296"/>
                    <a:pt x="200" y="297"/>
                  </a:cubicBezTo>
                  <a:cubicBezTo>
                    <a:pt x="200" y="298"/>
                    <a:pt x="199" y="299"/>
                    <a:pt x="199" y="300"/>
                  </a:cubicBezTo>
                  <a:cubicBezTo>
                    <a:pt x="198" y="300"/>
                    <a:pt x="198" y="301"/>
                    <a:pt x="197" y="301"/>
                  </a:cubicBezTo>
                  <a:cubicBezTo>
                    <a:pt x="197" y="302"/>
                    <a:pt x="196" y="302"/>
                    <a:pt x="196" y="303"/>
                  </a:cubicBezTo>
                  <a:cubicBezTo>
                    <a:pt x="196" y="304"/>
                    <a:pt x="195" y="304"/>
                    <a:pt x="195" y="305"/>
                  </a:cubicBezTo>
                  <a:cubicBezTo>
                    <a:pt x="194" y="306"/>
                    <a:pt x="192" y="308"/>
                    <a:pt x="191" y="309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0" y="310"/>
                    <a:pt x="190" y="311"/>
                    <a:pt x="189" y="311"/>
                  </a:cubicBezTo>
                  <a:cubicBezTo>
                    <a:pt x="189" y="311"/>
                    <a:pt x="189" y="311"/>
                    <a:pt x="189" y="311"/>
                  </a:cubicBezTo>
                  <a:cubicBezTo>
                    <a:pt x="188" y="311"/>
                    <a:pt x="188" y="311"/>
                    <a:pt x="187" y="311"/>
                  </a:cubicBezTo>
                  <a:cubicBezTo>
                    <a:pt x="187" y="311"/>
                    <a:pt x="187" y="310"/>
                    <a:pt x="186" y="310"/>
                  </a:cubicBezTo>
                  <a:cubicBezTo>
                    <a:pt x="186" y="310"/>
                    <a:pt x="185" y="310"/>
                    <a:pt x="184" y="310"/>
                  </a:cubicBezTo>
                  <a:cubicBezTo>
                    <a:pt x="183" y="309"/>
                    <a:pt x="181" y="309"/>
                    <a:pt x="179" y="308"/>
                  </a:cubicBezTo>
                  <a:cubicBezTo>
                    <a:pt x="178" y="308"/>
                    <a:pt x="177" y="308"/>
                    <a:pt x="177" y="308"/>
                  </a:cubicBezTo>
                  <a:cubicBezTo>
                    <a:pt x="177" y="308"/>
                    <a:pt x="176" y="308"/>
                    <a:pt x="176" y="307"/>
                  </a:cubicBezTo>
                  <a:cubicBezTo>
                    <a:pt x="175" y="307"/>
                    <a:pt x="174" y="307"/>
                    <a:pt x="173" y="307"/>
                  </a:cubicBezTo>
                  <a:cubicBezTo>
                    <a:pt x="172" y="307"/>
                    <a:pt x="171" y="307"/>
                    <a:pt x="170" y="306"/>
                  </a:cubicBezTo>
                  <a:cubicBezTo>
                    <a:pt x="169" y="306"/>
                    <a:pt x="169" y="306"/>
                    <a:pt x="168" y="306"/>
                  </a:cubicBezTo>
                  <a:cubicBezTo>
                    <a:pt x="168" y="306"/>
                    <a:pt x="168" y="306"/>
                    <a:pt x="168" y="306"/>
                  </a:cubicBezTo>
                  <a:cubicBezTo>
                    <a:pt x="167" y="306"/>
                    <a:pt x="167" y="306"/>
                    <a:pt x="166" y="306"/>
                  </a:cubicBezTo>
                  <a:cubicBezTo>
                    <a:pt x="166" y="306"/>
                    <a:pt x="166" y="306"/>
                    <a:pt x="165" y="306"/>
                  </a:cubicBezTo>
                  <a:cubicBezTo>
                    <a:pt x="165" y="306"/>
                    <a:pt x="165" y="306"/>
                    <a:pt x="164" y="306"/>
                  </a:cubicBezTo>
                  <a:cubicBezTo>
                    <a:pt x="164" y="306"/>
                    <a:pt x="164" y="306"/>
                    <a:pt x="164" y="306"/>
                  </a:cubicBezTo>
                  <a:cubicBezTo>
                    <a:pt x="163" y="306"/>
                    <a:pt x="162" y="306"/>
                    <a:pt x="161" y="307"/>
                  </a:cubicBezTo>
                  <a:cubicBezTo>
                    <a:pt x="161" y="307"/>
                    <a:pt x="161" y="307"/>
                    <a:pt x="160" y="307"/>
                  </a:cubicBezTo>
                  <a:cubicBezTo>
                    <a:pt x="159" y="307"/>
                    <a:pt x="157" y="307"/>
                    <a:pt x="156" y="308"/>
                  </a:cubicBezTo>
                  <a:cubicBezTo>
                    <a:pt x="155" y="308"/>
                    <a:pt x="154" y="308"/>
                    <a:pt x="153" y="309"/>
                  </a:cubicBezTo>
                  <a:cubicBezTo>
                    <a:pt x="153" y="309"/>
                    <a:pt x="153" y="309"/>
                    <a:pt x="153" y="309"/>
                  </a:cubicBezTo>
                  <a:cubicBezTo>
                    <a:pt x="150" y="310"/>
                    <a:pt x="148" y="311"/>
                    <a:pt x="145" y="313"/>
                  </a:cubicBezTo>
                  <a:cubicBezTo>
                    <a:pt x="143" y="315"/>
                    <a:pt x="141" y="317"/>
                    <a:pt x="139" y="320"/>
                  </a:cubicBezTo>
                  <a:cubicBezTo>
                    <a:pt x="139" y="321"/>
                    <a:pt x="138" y="321"/>
                    <a:pt x="138" y="322"/>
                  </a:cubicBezTo>
                  <a:cubicBezTo>
                    <a:pt x="137" y="324"/>
                    <a:pt x="136" y="326"/>
                    <a:pt x="135" y="328"/>
                  </a:cubicBezTo>
                  <a:cubicBezTo>
                    <a:pt x="135" y="328"/>
                    <a:pt x="135" y="328"/>
                    <a:pt x="135" y="328"/>
                  </a:cubicBezTo>
                  <a:cubicBezTo>
                    <a:pt x="135" y="328"/>
                    <a:pt x="135" y="328"/>
                    <a:pt x="135" y="328"/>
                  </a:cubicBezTo>
                  <a:cubicBezTo>
                    <a:pt x="134" y="332"/>
                    <a:pt x="133" y="336"/>
                    <a:pt x="133" y="340"/>
                  </a:cubicBezTo>
                  <a:cubicBezTo>
                    <a:pt x="133" y="340"/>
                    <a:pt x="133" y="340"/>
                    <a:pt x="133" y="340"/>
                  </a:cubicBezTo>
                  <a:cubicBezTo>
                    <a:pt x="132" y="341"/>
                    <a:pt x="130" y="343"/>
                    <a:pt x="129" y="344"/>
                  </a:cubicBezTo>
                  <a:cubicBezTo>
                    <a:pt x="129" y="344"/>
                    <a:pt x="129" y="345"/>
                    <a:pt x="129" y="345"/>
                  </a:cubicBezTo>
                  <a:cubicBezTo>
                    <a:pt x="128" y="347"/>
                    <a:pt x="127" y="348"/>
                    <a:pt x="126" y="350"/>
                  </a:cubicBezTo>
                  <a:cubicBezTo>
                    <a:pt x="126" y="352"/>
                    <a:pt x="125" y="353"/>
                    <a:pt x="125" y="355"/>
                  </a:cubicBezTo>
                  <a:cubicBezTo>
                    <a:pt x="125" y="356"/>
                    <a:pt x="127" y="357"/>
                    <a:pt x="128" y="357"/>
                  </a:cubicBezTo>
                  <a:cubicBezTo>
                    <a:pt x="131" y="355"/>
                    <a:pt x="133" y="354"/>
                    <a:pt x="136" y="353"/>
                  </a:cubicBezTo>
                  <a:cubicBezTo>
                    <a:pt x="139" y="352"/>
                    <a:pt x="142" y="351"/>
                    <a:pt x="145" y="351"/>
                  </a:cubicBezTo>
                  <a:cubicBezTo>
                    <a:pt x="145" y="351"/>
                    <a:pt x="146" y="351"/>
                    <a:pt x="146" y="352"/>
                  </a:cubicBezTo>
                  <a:cubicBezTo>
                    <a:pt x="146" y="352"/>
                    <a:pt x="147" y="353"/>
                    <a:pt x="147" y="354"/>
                  </a:cubicBezTo>
                  <a:cubicBezTo>
                    <a:pt x="148" y="354"/>
                    <a:pt x="148" y="354"/>
                    <a:pt x="148" y="355"/>
                  </a:cubicBezTo>
                  <a:cubicBezTo>
                    <a:pt x="150" y="356"/>
                    <a:pt x="151" y="358"/>
                    <a:pt x="153" y="359"/>
                  </a:cubicBezTo>
                  <a:cubicBezTo>
                    <a:pt x="153" y="360"/>
                    <a:pt x="154" y="360"/>
                    <a:pt x="154" y="360"/>
                  </a:cubicBezTo>
                  <a:cubicBezTo>
                    <a:pt x="155" y="361"/>
                    <a:pt x="156" y="362"/>
                    <a:pt x="157" y="363"/>
                  </a:cubicBezTo>
                  <a:cubicBezTo>
                    <a:pt x="159" y="364"/>
                    <a:pt x="161" y="366"/>
                    <a:pt x="163" y="367"/>
                  </a:cubicBezTo>
                  <a:cubicBezTo>
                    <a:pt x="162" y="369"/>
                    <a:pt x="161" y="370"/>
                    <a:pt x="161" y="372"/>
                  </a:cubicBezTo>
                  <a:cubicBezTo>
                    <a:pt x="160" y="372"/>
                    <a:pt x="160" y="373"/>
                    <a:pt x="160" y="373"/>
                  </a:cubicBezTo>
                  <a:cubicBezTo>
                    <a:pt x="160" y="374"/>
                    <a:pt x="159" y="374"/>
                    <a:pt x="159" y="375"/>
                  </a:cubicBezTo>
                  <a:cubicBezTo>
                    <a:pt x="159" y="376"/>
                    <a:pt x="158" y="377"/>
                    <a:pt x="158" y="377"/>
                  </a:cubicBezTo>
                  <a:cubicBezTo>
                    <a:pt x="157" y="379"/>
                    <a:pt x="157" y="380"/>
                    <a:pt x="156" y="381"/>
                  </a:cubicBezTo>
                  <a:cubicBezTo>
                    <a:pt x="155" y="383"/>
                    <a:pt x="154" y="385"/>
                    <a:pt x="153" y="387"/>
                  </a:cubicBezTo>
                  <a:cubicBezTo>
                    <a:pt x="152" y="388"/>
                    <a:pt x="152" y="389"/>
                    <a:pt x="151" y="390"/>
                  </a:cubicBezTo>
                  <a:cubicBezTo>
                    <a:pt x="149" y="393"/>
                    <a:pt x="147" y="396"/>
                    <a:pt x="145" y="400"/>
                  </a:cubicBezTo>
                  <a:cubicBezTo>
                    <a:pt x="144" y="402"/>
                    <a:pt x="143" y="404"/>
                    <a:pt x="141" y="407"/>
                  </a:cubicBezTo>
                  <a:cubicBezTo>
                    <a:pt x="140" y="408"/>
                    <a:pt x="139" y="410"/>
                    <a:pt x="138" y="412"/>
                  </a:cubicBezTo>
                  <a:cubicBezTo>
                    <a:pt x="136" y="415"/>
                    <a:pt x="134" y="418"/>
                    <a:pt x="132" y="421"/>
                  </a:cubicBezTo>
                  <a:cubicBezTo>
                    <a:pt x="132" y="422"/>
                    <a:pt x="132" y="422"/>
                    <a:pt x="131" y="423"/>
                  </a:cubicBezTo>
                  <a:cubicBezTo>
                    <a:pt x="131" y="424"/>
                    <a:pt x="130" y="424"/>
                    <a:pt x="130" y="425"/>
                  </a:cubicBezTo>
                  <a:cubicBezTo>
                    <a:pt x="129" y="427"/>
                    <a:pt x="128" y="428"/>
                    <a:pt x="127" y="430"/>
                  </a:cubicBezTo>
                  <a:cubicBezTo>
                    <a:pt x="127" y="430"/>
                    <a:pt x="126" y="431"/>
                    <a:pt x="126" y="431"/>
                  </a:cubicBezTo>
                  <a:cubicBezTo>
                    <a:pt x="125" y="433"/>
                    <a:pt x="124" y="435"/>
                    <a:pt x="122" y="438"/>
                  </a:cubicBezTo>
                  <a:cubicBezTo>
                    <a:pt x="122" y="439"/>
                    <a:pt x="121" y="440"/>
                    <a:pt x="120" y="441"/>
                  </a:cubicBezTo>
                  <a:cubicBezTo>
                    <a:pt x="120" y="442"/>
                    <a:pt x="119" y="442"/>
                    <a:pt x="119" y="443"/>
                  </a:cubicBezTo>
                  <a:cubicBezTo>
                    <a:pt x="117" y="446"/>
                    <a:pt x="116" y="449"/>
                    <a:pt x="114" y="451"/>
                  </a:cubicBezTo>
                  <a:cubicBezTo>
                    <a:pt x="114" y="452"/>
                    <a:pt x="113" y="453"/>
                    <a:pt x="113" y="453"/>
                  </a:cubicBezTo>
                  <a:cubicBezTo>
                    <a:pt x="112" y="455"/>
                    <a:pt x="110" y="458"/>
                    <a:pt x="109" y="460"/>
                  </a:cubicBezTo>
                  <a:cubicBezTo>
                    <a:pt x="109" y="461"/>
                    <a:pt x="108" y="461"/>
                    <a:pt x="108" y="462"/>
                  </a:cubicBezTo>
                  <a:cubicBezTo>
                    <a:pt x="108" y="462"/>
                    <a:pt x="108" y="462"/>
                    <a:pt x="108" y="462"/>
                  </a:cubicBezTo>
                  <a:cubicBezTo>
                    <a:pt x="108" y="462"/>
                    <a:pt x="108" y="462"/>
                    <a:pt x="108" y="462"/>
                  </a:cubicBezTo>
                  <a:cubicBezTo>
                    <a:pt x="107" y="463"/>
                    <a:pt x="107" y="464"/>
                    <a:pt x="106" y="465"/>
                  </a:cubicBezTo>
                  <a:cubicBezTo>
                    <a:pt x="106" y="465"/>
                    <a:pt x="106" y="466"/>
                    <a:pt x="105" y="466"/>
                  </a:cubicBezTo>
                  <a:cubicBezTo>
                    <a:pt x="105" y="467"/>
                    <a:pt x="104" y="468"/>
                    <a:pt x="104" y="469"/>
                  </a:cubicBezTo>
                  <a:cubicBezTo>
                    <a:pt x="104" y="469"/>
                    <a:pt x="104" y="469"/>
                    <a:pt x="103" y="470"/>
                  </a:cubicBezTo>
                  <a:cubicBezTo>
                    <a:pt x="103" y="470"/>
                    <a:pt x="103" y="470"/>
                    <a:pt x="103" y="470"/>
                  </a:cubicBezTo>
                  <a:cubicBezTo>
                    <a:pt x="102" y="472"/>
                    <a:pt x="101" y="475"/>
                    <a:pt x="99" y="477"/>
                  </a:cubicBezTo>
                  <a:cubicBezTo>
                    <a:pt x="99" y="478"/>
                    <a:pt x="98" y="480"/>
                    <a:pt x="97" y="481"/>
                  </a:cubicBezTo>
                  <a:cubicBezTo>
                    <a:pt x="94" y="486"/>
                    <a:pt x="92" y="491"/>
                    <a:pt x="89" y="496"/>
                  </a:cubicBezTo>
                  <a:cubicBezTo>
                    <a:pt x="89" y="498"/>
                    <a:pt x="88" y="499"/>
                    <a:pt x="87" y="501"/>
                  </a:cubicBezTo>
                  <a:cubicBezTo>
                    <a:pt x="86" y="502"/>
                    <a:pt x="86" y="503"/>
                    <a:pt x="85" y="504"/>
                  </a:cubicBezTo>
                  <a:cubicBezTo>
                    <a:pt x="85" y="505"/>
                    <a:pt x="84" y="506"/>
                    <a:pt x="83" y="508"/>
                  </a:cubicBezTo>
                  <a:cubicBezTo>
                    <a:pt x="83" y="508"/>
                    <a:pt x="83" y="508"/>
                    <a:pt x="83" y="509"/>
                  </a:cubicBezTo>
                  <a:cubicBezTo>
                    <a:pt x="82" y="509"/>
                    <a:pt x="82" y="510"/>
                    <a:pt x="82" y="511"/>
                  </a:cubicBezTo>
                  <a:cubicBezTo>
                    <a:pt x="81" y="512"/>
                    <a:pt x="81" y="512"/>
                    <a:pt x="81" y="513"/>
                  </a:cubicBezTo>
                  <a:cubicBezTo>
                    <a:pt x="80" y="514"/>
                    <a:pt x="80" y="515"/>
                    <a:pt x="79" y="515"/>
                  </a:cubicBezTo>
                  <a:cubicBezTo>
                    <a:pt x="79" y="516"/>
                    <a:pt x="78" y="517"/>
                    <a:pt x="78" y="519"/>
                  </a:cubicBezTo>
                  <a:cubicBezTo>
                    <a:pt x="77" y="520"/>
                    <a:pt x="76" y="521"/>
                    <a:pt x="75" y="523"/>
                  </a:cubicBezTo>
                  <a:cubicBezTo>
                    <a:pt x="75" y="524"/>
                    <a:pt x="74" y="525"/>
                    <a:pt x="73" y="526"/>
                  </a:cubicBezTo>
                  <a:cubicBezTo>
                    <a:pt x="73" y="527"/>
                    <a:pt x="73" y="528"/>
                    <a:pt x="72" y="528"/>
                  </a:cubicBezTo>
                  <a:cubicBezTo>
                    <a:pt x="71" y="530"/>
                    <a:pt x="70" y="532"/>
                    <a:pt x="69" y="534"/>
                  </a:cubicBezTo>
                  <a:cubicBezTo>
                    <a:pt x="68" y="535"/>
                    <a:pt x="67" y="537"/>
                    <a:pt x="66" y="538"/>
                  </a:cubicBezTo>
                  <a:cubicBezTo>
                    <a:pt x="64" y="542"/>
                    <a:pt x="61" y="546"/>
                    <a:pt x="59" y="550"/>
                  </a:cubicBezTo>
                  <a:cubicBezTo>
                    <a:pt x="56" y="554"/>
                    <a:pt x="53" y="558"/>
                    <a:pt x="50" y="561"/>
                  </a:cubicBezTo>
                  <a:cubicBezTo>
                    <a:pt x="49" y="562"/>
                    <a:pt x="48" y="564"/>
                    <a:pt x="47" y="565"/>
                  </a:cubicBezTo>
                  <a:cubicBezTo>
                    <a:pt x="46" y="566"/>
                    <a:pt x="44" y="568"/>
                    <a:pt x="43" y="569"/>
                  </a:cubicBezTo>
                  <a:cubicBezTo>
                    <a:pt x="42" y="570"/>
                    <a:pt x="41" y="571"/>
                    <a:pt x="40" y="572"/>
                  </a:cubicBezTo>
                  <a:cubicBezTo>
                    <a:pt x="40" y="572"/>
                    <a:pt x="40" y="572"/>
                    <a:pt x="40" y="572"/>
                  </a:cubicBezTo>
                  <a:cubicBezTo>
                    <a:pt x="39" y="573"/>
                    <a:pt x="39" y="573"/>
                    <a:pt x="38" y="574"/>
                  </a:cubicBezTo>
                  <a:cubicBezTo>
                    <a:pt x="37" y="575"/>
                    <a:pt x="36" y="576"/>
                    <a:pt x="35" y="577"/>
                  </a:cubicBezTo>
                  <a:cubicBezTo>
                    <a:pt x="34" y="578"/>
                    <a:pt x="33" y="579"/>
                    <a:pt x="32" y="580"/>
                  </a:cubicBezTo>
                  <a:cubicBezTo>
                    <a:pt x="31" y="580"/>
                    <a:pt x="30" y="581"/>
                    <a:pt x="30" y="581"/>
                  </a:cubicBezTo>
                  <a:cubicBezTo>
                    <a:pt x="27" y="584"/>
                    <a:pt x="24" y="586"/>
                    <a:pt x="21" y="588"/>
                  </a:cubicBezTo>
                  <a:cubicBezTo>
                    <a:pt x="20" y="589"/>
                    <a:pt x="19" y="589"/>
                    <a:pt x="18" y="590"/>
                  </a:cubicBezTo>
                  <a:cubicBezTo>
                    <a:pt x="15" y="592"/>
                    <a:pt x="13" y="593"/>
                    <a:pt x="10" y="595"/>
                  </a:cubicBezTo>
                  <a:cubicBezTo>
                    <a:pt x="10" y="595"/>
                    <a:pt x="10" y="595"/>
                    <a:pt x="10" y="595"/>
                  </a:cubicBezTo>
                  <a:cubicBezTo>
                    <a:pt x="7" y="597"/>
                    <a:pt x="4" y="598"/>
                    <a:pt x="1" y="599"/>
                  </a:cubicBezTo>
                  <a:cubicBezTo>
                    <a:pt x="1" y="600"/>
                    <a:pt x="1" y="600"/>
                    <a:pt x="1" y="600"/>
                  </a:cubicBezTo>
                  <a:cubicBezTo>
                    <a:pt x="0" y="601"/>
                    <a:pt x="0" y="602"/>
                    <a:pt x="2" y="603"/>
                  </a:cubicBezTo>
                  <a:cubicBezTo>
                    <a:pt x="2" y="603"/>
                    <a:pt x="2" y="603"/>
                    <a:pt x="2" y="603"/>
                  </a:cubicBezTo>
                  <a:cubicBezTo>
                    <a:pt x="3" y="603"/>
                    <a:pt x="4" y="603"/>
                    <a:pt x="5" y="603"/>
                  </a:cubicBezTo>
                  <a:cubicBezTo>
                    <a:pt x="10" y="603"/>
                    <a:pt x="15" y="603"/>
                    <a:pt x="19" y="603"/>
                  </a:cubicBezTo>
                  <a:cubicBezTo>
                    <a:pt x="26" y="602"/>
                    <a:pt x="32" y="600"/>
                    <a:pt x="38" y="598"/>
                  </a:cubicBezTo>
                  <a:cubicBezTo>
                    <a:pt x="39" y="598"/>
                    <a:pt x="41" y="598"/>
                    <a:pt x="42" y="597"/>
                  </a:cubicBezTo>
                  <a:cubicBezTo>
                    <a:pt x="43" y="597"/>
                    <a:pt x="44" y="596"/>
                    <a:pt x="45" y="596"/>
                  </a:cubicBezTo>
                  <a:cubicBezTo>
                    <a:pt x="46" y="596"/>
                    <a:pt x="46" y="595"/>
                    <a:pt x="46" y="595"/>
                  </a:cubicBezTo>
                  <a:cubicBezTo>
                    <a:pt x="49" y="594"/>
                    <a:pt x="52" y="592"/>
                    <a:pt x="55" y="591"/>
                  </a:cubicBezTo>
                  <a:cubicBezTo>
                    <a:pt x="56" y="591"/>
                    <a:pt x="57" y="591"/>
                    <a:pt x="58" y="591"/>
                  </a:cubicBezTo>
                  <a:cubicBezTo>
                    <a:pt x="60" y="590"/>
                    <a:pt x="63" y="590"/>
                    <a:pt x="65" y="588"/>
                  </a:cubicBezTo>
                  <a:cubicBezTo>
                    <a:pt x="68" y="588"/>
                    <a:pt x="70" y="586"/>
                    <a:pt x="73" y="585"/>
                  </a:cubicBezTo>
                  <a:close/>
                </a:path>
              </a:pathLst>
            </a:custGeom>
            <a:gradFill>
              <a:gsLst>
                <a:gs pos="0">
                  <a:srgbClr val="C8242B"/>
                </a:gs>
                <a:gs pos="79000">
                  <a:srgbClr val="F8CA98"/>
                </a:gs>
              </a:gsLst>
              <a:lin ang="16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汉仪君黑-45简" panose="020B0604020202020204" charset="-122"/>
              </a:endParaRPr>
            </a:p>
          </p:txBody>
        </p:sp>
        <p:sp>
          <p:nvSpPr>
            <p:cNvPr id="53" name="Freeform 9"/>
            <p:cNvSpPr/>
            <p:nvPr/>
          </p:nvSpPr>
          <p:spPr bwMode="auto">
            <a:xfrm rot="5400000" flipV="1">
              <a:off x="3325" y="591"/>
              <a:ext cx="718" cy="1139"/>
            </a:xfrm>
            <a:custGeom>
              <a:avLst/>
              <a:gdLst>
                <a:gd name="T0" fmla="*/ 324 w 331"/>
                <a:gd name="T1" fmla="*/ 430 h 525"/>
                <a:gd name="T2" fmla="*/ 330 w 331"/>
                <a:gd name="T3" fmla="*/ 415 h 525"/>
                <a:gd name="T4" fmla="*/ 328 w 331"/>
                <a:gd name="T5" fmla="*/ 389 h 525"/>
                <a:gd name="T6" fmla="*/ 326 w 331"/>
                <a:gd name="T7" fmla="*/ 373 h 525"/>
                <a:gd name="T8" fmla="*/ 314 w 331"/>
                <a:gd name="T9" fmla="*/ 339 h 525"/>
                <a:gd name="T10" fmla="*/ 309 w 331"/>
                <a:gd name="T11" fmla="*/ 326 h 525"/>
                <a:gd name="T12" fmla="*/ 281 w 331"/>
                <a:gd name="T13" fmla="*/ 315 h 525"/>
                <a:gd name="T14" fmla="*/ 255 w 331"/>
                <a:gd name="T15" fmla="*/ 285 h 525"/>
                <a:gd name="T16" fmla="*/ 242 w 331"/>
                <a:gd name="T17" fmla="*/ 254 h 525"/>
                <a:gd name="T18" fmla="*/ 230 w 331"/>
                <a:gd name="T19" fmla="*/ 234 h 525"/>
                <a:gd name="T20" fmla="*/ 219 w 331"/>
                <a:gd name="T21" fmla="*/ 216 h 525"/>
                <a:gd name="T22" fmla="*/ 204 w 331"/>
                <a:gd name="T23" fmla="*/ 204 h 525"/>
                <a:gd name="T24" fmla="*/ 197 w 331"/>
                <a:gd name="T25" fmla="*/ 190 h 525"/>
                <a:gd name="T26" fmla="*/ 179 w 331"/>
                <a:gd name="T27" fmla="*/ 162 h 525"/>
                <a:gd name="T28" fmla="*/ 165 w 331"/>
                <a:gd name="T29" fmla="*/ 143 h 525"/>
                <a:gd name="T30" fmla="*/ 156 w 331"/>
                <a:gd name="T31" fmla="*/ 127 h 525"/>
                <a:gd name="T32" fmla="*/ 151 w 331"/>
                <a:gd name="T33" fmla="*/ 127 h 525"/>
                <a:gd name="T34" fmla="*/ 135 w 331"/>
                <a:gd name="T35" fmla="*/ 99 h 525"/>
                <a:gd name="T36" fmla="*/ 122 w 331"/>
                <a:gd name="T37" fmla="*/ 73 h 525"/>
                <a:gd name="T38" fmla="*/ 109 w 331"/>
                <a:gd name="T39" fmla="*/ 44 h 525"/>
                <a:gd name="T40" fmla="*/ 99 w 331"/>
                <a:gd name="T41" fmla="*/ 51 h 525"/>
                <a:gd name="T42" fmla="*/ 90 w 331"/>
                <a:gd name="T43" fmla="*/ 24 h 525"/>
                <a:gd name="T44" fmla="*/ 79 w 331"/>
                <a:gd name="T45" fmla="*/ 14 h 525"/>
                <a:gd name="T46" fmla="*/ 62 w 331"/>
                <a:gd name="T47" fmla="*/ 31 h 525"/>
                <a:gd name="T48" fmla="*/ 69 w 331"/>
                <a:gd name="T49" fmla="*/ 82 h 525"/>
                <a:gd name="T50" fmla="*/ 92 w 331"/>
                <a:gd name="T51" fmla="*/ 122 h 525"/>
                <a:gd name="T52" fmla="*/ 116 w 331"/>
                <a:gd name="T53" fmla="*/ 145 h 525"/>
                <a:gd name="T54" fmla="*/ 141 w 331"/>
                <a:gd name="T55" fmla="*/ 176 h 525"/>
                <a:gd name="T56" fmla="*/ 163 w 331"/>
                <a:gd name="T57" fmla="*/ 205 h 525"/>
                <a:gd name="T58" fmla="*/ 137 w 331"/>
                <a:gd name="T59" fmla="*/ 182 h 525"/>
                <a:gd name="T60" fmla="*/ 107 w 331"/>
                <a:gd name="T61" fmla="*/ 176 h 525"/>
                <a:gd name="T62" fmla="*/ 100 w 331"/>
                <a:gd name="T63" fmla="*/ 183 h 525"/>
                <a:gd name="T64" fmla="*/ 111 w 331"/>
                <a:gd name="T65" fmla="*/ 207 h 525"/>
                <a:gd name="T66" fmla="*/ 111 w 331"/>
                <a:gd name="T67" fmla="*/ 235 h 525"/>
                <a:gd name="T68" fmla="*/ 117 w 331"/>
                <a:gd name="T69" fmla="*/ 265 h 525"/>
                <a:gd name="T70" fmla="*/ 130 w 331"/>
                <a:gd name="T71" fmla="*/ 287 h 525"/>
                <a:gd name="T72" fmla="*/ 110 w 331"/>
                <a:gd name="T73" fmla="*/ 302 h 525"/>
                <a:gd name="T74" fmla="*/ 89 w 331"/>
                <a:gd name="T75" fmla="*/ 324 h 525"/>
                <a:gd name="T76" fmla="*/ 78 w 331"/>
                <a:gd name="T77" fmla="*/ 347 h 525"/>
                <a:gd name="T78" fmla="*/ 57 w 331"/>
                <a:gd name="T79" fmla="*/ 371 h 525"/>
                <a:gd name="T80" fmla="*/ 45 w 331"/>
                <a:gd name="T81" fmla="*/ 391 h 525"/>
                <a:gd name="T82" fmla="*/ 28 w 331"/>
                <a:gd name="T83" fmla="*/ 428 h 525"/>
                <a:gd name="T84" fmla="*/ 10 w 331"/>
                <a:gd name="T85" fmla="*/ 468 h 525"/>
                <a:gd name="T86" fmla="*/ 4 w 331"/>
                <a:gd name="T87" fmla="*/ 507 h 525"/>
                <a:gd name="T88" fmla="*/ 17 w 331"/>
                <a:gd name="T89" fmla="*/ 493 h 525"/>
                <a:gd name="T90" fmla="*/ 20 w 331"/>
                <a:gd name="T91" fmla="*/ 517 h 525"/>
                <a:gd name="T92" fmla="*/ 35 w 331"/>
                <a:gd name="T93" fmla="*/ 511 h 525"/>
                <a:gd name="T94" fmla="*/ 54 w 331"/>
                <a:gd name="T95" fmla="*/ 520 h 525"/>
                <a:gd name="T96" fmla="*/ 69 w 331"/>
                <a:gd name="T97" fmla="*/ 504 h 525"/>
                <a:gd name="T98" fmla="*/ 87 w 331"/>
                <a:gd name="T99" fmla="*/ 491 h 525"/>
                <a:gd name="T100" fmla="*/ 98 w 331"/>
                <a:gd name="T101" fmla="*/ 484 h 525"/>
                <a:gd name="T102" fmla="*/ 109 w 331"/>
                <a:gd name="T103" fmla="*/ 480 h 525"/>
                <a:gd name="T104" fmla="*/ 128 w 331"/>
                <a:gd name="T105" fmla="*/ 464 h 525"/>
                <a:gd name="T106" fmla="*/ 157 w 331"/>
                <a:gd name="T107" fmla="*/ 435 h 525"/>
                <a:gd name="T108" fmla="*/ 174 w 331"/>
                <a:gd name="T109" fmla="*/ 418 h 525"/>
                <a:gd name="T110" fmla="*/ 210 w 331"/>
                <a:gd name="T111" fmla="*/ 387 h 525"/>
                <a:gd name="T112" fmla="*/ 229 w 331"/>
                <a:gd name="T113" fmla="*/ 361 h 525"/>
                <a:gd name="T114" fmla="*/ 258 w 331"/>
                <a:gd name="T115" fmla="*/ 388 h 525"/>
                <a:gd name="T116" fmla="*/ 300 w 331"/>
                <a:gd name="T117" fmla="*/ 44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1" h="525">
                  <a:moveTo>
                    <a:pt x="315" y="441"/>
                  </a:moveTo>
                  <a:cubicBezTo>
                    <a:pt x="315" y="441"/>
                    <a:pt x="315" y="441"/>
                    <a:pt x="315" y="441"/>
                  </a:cubicBezTo>
                  <a:cubicBezTo>
                    <a:pt x="316" y="441"/>
                    <a:pt x="316" y="441"/>
                    <a:pt x="316" y="441"/>
                  </a:cubicBezTo>
                  <a:cubicBezTo>
                    <a:pt x="317" y="441"/>
                    <a:pt x="319" y="441"/>
                    <a:pt x="320" y="440"/>
                  </a:cubicBezTo>
                  <a:cubicBezTo>
                    <a:pt x="321" y="440"/>
                    <a:pt x="321" y="439"/>
                    <a:pt x="322" y="439"/>
                  </a:cubicBezTo>
                  <a:cubicBezTo>
                    <a:pt x="324" y="437"/>
                    <a:pt x="324" y="434"/>
                    <a:pt x="324" y="431"/>
                  </a:cubicBezTo>
                  <a:cubicBezTo>
                    <a:pt x="324" y="431"/>
                    <a:pt x="324" y="431"/>
                    <a:pt x="324" y="430"/>
                  </a:cubicBezTo>
                  <a:cubicBezTo>
                    <a:pt x="326" y="430"/>
                    <a:pt x="327" y="429"/>
                    <a:pt x="328" y="427"/>
                  </a:cubicBezTo>
                  <a:cubicBezTo>
                    <a:pt x="329" y="426"/>
                    <a:pt x="329" y="424"/>
                    <a:pt x="329" y="423"/>
                  </a:cubicBezTo>
                  <a:cubicBezTo>
                    <a:pt x="329" y="421"/>
                    <a:pt x="328" y="419"/>
                    <a:pt x="327" y="417"/>
                  </a:cubicBezTo>
                  <a:cubicBezTo>
                    <a:pt x="327" y="417"/>
                    <a:pt x="327" y="417"/>
                    <a:pt x="327" y="417"/>
                  </a:cubicBezTo>
                  <a:cubicBezTo>
                    <a:pt x="327" y="417"/>
                    <a:pt x="327" y="417"/>
                    <a:pt x="327" y="417"/>
                  </a:cubicBezTo>
                  <a:cubicBezTo>
                    <a:pt x="327" y="417"/>
                    <a:pt x="328" y="416"/>
                    <a:pt x="328" y="416"/>
                  </a:cubicBezTo>
                  <a:cubicBezTo>
                    <a:pt x="329" y="416"/>
                    <a:pt x="329" y="416"/>
                    <a:pt x="330" y="415"/>
                  </a:cubicBezTo>
                  <a:cubicBezTo>
                    <a:pt x="331" y="414"/>
                    <a:pt x="331" y="412"/>
                    <a:pt x="331" y="410"/>
                  </a:cubicBezTo>
                  <a:cubicBezTo>
                    <a:pt x="331" y="409"/>
                    <a:pt x="331" y="406"/>
                    <a:pt x="330" y="404"/>
                  </a:cubicBezTo>
                  <a:cubicBezTo>
                    <a:pt x="330" y="402"/>
                    <a:pt x="329" y="400"/>
                    <a:pt x="328" y="399"/>
                  </a:cubicBezTo>
                  <a:cubicBezTo>
                    <a:pt x="328" y="398"/>
                    <a:pt x="329" y="397"/>
                    <a:pt x="329" y="396"/>
                  </a:cubicBezTo>
                  <a:cubicBezTo>
                    <a:pt x="330" y="395"/>
                    <a:pt x="330" y="395"/>
                    <a:pt x="330" y="394"/>
                  </a:cubicBezTo>
                  <a:cubicBezTo>
                    <a:pt x="330" y="394"/>
                    <a:pt x="330" y="393"/>
                    <a:pt x="330" y="393"/>
                  </a:cubicBezTo>
                  <a:cubicBezTo>
                    <a:pt x="329" y="391"/>
                    <a:pt x="329" y="390"/>
                    <a:pt x="328" y="389"/>
                  </a:cubicBezTo>
                  <a:cubicBezTo>
                    <a:pt x="328" y="388"/>
                    <a:pt x="328" y="388"/>
                    <a:pt x="328" y="387"/>
                  </a:cubicBezTo>
                  <a:cubicBezTo>
                    <a:pt x="327" y="386"/>
                    <a:pt x="327" y="386"/>
                    <a:pt x="327" y="385"/>
                  </a:cubicBezTo>
                  <a:cubicBezTo>
                    <a:pt x="326" y="384"/>
                    <a:pt x="325" y="383"/>
                    <a:pt x="324" y="382"/>
                  </a:cubicBezTo>
                  <a:cubicBezTo>
                    <a:pt x="324" y="382"/>
                    <a:pt x="324" y="381"/>
                    <a:pt x="323" y="381"/>
                  </a:cubicBezTo>
                  <a:cubicBezTo>
                    <a:pt x="323" y="381"/>
                    <a:pt x="324" y="380"/>
                    <a:pt x="324" y="380"/>
                  </a:cubicBezTo>
                  <a:cubicBezTo>
                    <a:pt x="325" y="379"/>
                    <a:pt x="325" y="378"/>
                    <a:pt x="326" y="377"/>
                  </a:cubicBezTo>
                  <a:cubicBezTo>
                    <a:pt x="326" y="376"/>
                    <a:pt x="326" y="375"/>
                    <a:pt x="326" y="373"/>
                  </a:cubicBezTo>
                  <a:cubicBezTo>
                    <a:pt x="326" y="372"/>
                    <a:pt x="326" y="370"/>
                    <a:pt x="325" y="368"/>
                  </a:cubicBezTo>
                  <a:cubicBezTo>
                    <a:pt x="324" y="365"/>
                    <a:pt x="323" y="363"/>
                    <a:pt x="321" y="361"/>
                  </a:cubicBezTo>
                  <a:cubicBezTo>
                    <a:pt x="321" y="360"/>
                    <a:pt x="321" y="360"/>
                    <a:pt x="321" y="360"/>
                  </a:cubicBezTo>
                  <a:cubicBezTo>
                    <a:pt x="323" y="359"/>
                    <a:pt x="324" y="357"/>
                    <a:pt x="322" y="353"/>
                  </a:cubicBezTo>
                  <a:cubicBezTo>
                    <a:pt x="322" y="353"/>
                    <a:pt x="322" y="352"/>
                    <a:pt x="322" y="352"/>
                  </a:cubicBezTo>
                  <a:cubicBezTo>
                    <a:pt x="321" y="351"/>
                    <a:pt x="321" y="349"/>
                    <a:pt x="320" y="348"/>
                  </a:cubicBezTo>
                  <a:cubicBezTo>
                    <a:pt x="319" y="345"/>
                    <a:pt x="317" y="342"/>
                    <a:pt x="314" y="339"/>
                  </a:cubicBezTo>
                  <a:cubicBezTo>
                    <a:pt x="315" y="339"/>
                    <a:pt x="316" y="338"/>
                    <a:pt x="317" y="336"/>
                  </a:cubicBezTo>
                  <a:cubicBezTo>
                    <a:pt x="317" y="336"/>
                    <a:pt x="317" y="336"/>
                    <a:pt x="317" y="336"/>
                  </a:cubicBezTo>
                  <a:cubicBezTo>
                    <a:pt x="317" y="336"/>
                    <a:pt x="317" y="335"/>
                    <a:pt x="317" y="335"/>
                  </a:cubicBezTo>
                  <a:cubicBezTo>
                    <a:pt x="317" y="335"/>
                    <a:pt x="316" y="335"/>
                    <a:pt x="316" y="334"/>
                  </a:cubicBezTo>
                  <a:cubicBezTo>
                    <a:pt x="316" y="334"/>
                    <a:pt x="316" y="334"/>
                    <a:pt x="316" y="334"/>
                  </a:cubicBezTo>
                  <a:cubicBezTo>
                    <a:pt x="315" y="332"/>
                    <a:pt x="313" y="329"/>
                    <a:pt x="311" y="327"/>
                  </a:cubicBezTo>
                  <a:cubicBezTo>
                    <a:pt x="310" y="327"/>
                    <a:pt x="309" y="326"/>
                    <a:pt x="309" y="326"/>
                  </a:cubicBezTo>
                  <a:cubicBezTo>
                    <a:pt x="308" y="325"/>
                    <a:pt x="306" y="324"/>
                    <a:pt x="305" y="323"/>
                  </a:cubicBezTo>
                  <a:cubicBezTo>
                    <a:pt x="304" y="323"/>
                    <a:pt x="303" y="322"/>
                    <a:pt x="302" y="322"/>
                  </a:cubicBezTo>
                  <a:cubicBezTo>
                    <a:pt x="300" y="321"/>
                    <a:pt x="298" y="320"/>
                    <a:pt x="295" y="319"/>
                  </a:cubicBezTo>
                  <a:cubicBezTo>
                    <a:pt x="294" y="319"/>
                    <a:pt x="292" y="318"/>
                    <a:pt x="290" y="318"/>
                  </a:cubicBezTo>
                  <a:cubicBezTo>
                    <a:pt x="288" y="317"/>
                    <a:pt x="286" y="317"/>
                    <a:pt x="285" y="316"/>
                  </a:cubicBezTo>
                  <a:cubicBezTo>
                    <a:pt x="284" y="316"/>
                    <a:pt x="283" y="316"/>
                    <a:pt x="282" y="315"/>
                  </a:cubicBezTo>
                  <a:cubicBezTo>
                    <a:pt x="282" y="315"/>
                    <a:pt x="281" y="315"/>
                    <a:pt x="281" y="315"/>
                  </a:cubicBezTo>
                  <a:cubicBezTo>
                    <a:pt x="279" y="314"/>
                    <a:pt x="278" y="314"/>
                    <a:pt x="277" y="313"/>
                  </a:cubicBezTo>
                  <a:cubicBezTo>
                    <a:pt x="273" y="311"/>
                    <a:pt x="270" y="309"/>
                    <a:pt x="266" y="307"/>
                  </a:cubicBezTo>
                  <a:cubicBezTo>
                    <a:pt x="265" y="306"/>
                    <a:pt x="263" y="306"/>
                    <a:pt x="262" y="305"/>
                  </a:cubicBezTo>
                  <a:cubicBezTo>
                    <a:pt x="262" y="304"/>
                    <a:pt x="261" y="304"/>
                    <a:pt x="260" y="304"/>
                  </a:cubicBezTo>
                  <a:cubicBezTo>
                    <a:pt x="260" y="300"/>
                    <a:pt x="259" y="297"/>
                    <a:pt x="258" y="294"/>
                  </a:cubicBezTo>
                  <a:cubicBezTo>
                    <a:pt x="258" y="293"/>
                    <a:pt x="258" y="293"/>
                    <a:pt x="258" y="293"/>
                  </a:cubicBezTo>
                  <a:cubicBezTo>
                    <a:pt x="257" y="290"/>
                    <a:pt x="256" y="288"/>
                    <a:pt x="255" y="285"/>
                  </a:cubicBezTo>
                  <a:cubicBezTo>
                    <a:pt x="255" y="285"/>
                    <a:pt x="255" y="285"/>
                    <a:pt x="255" y="285"/>
                  </a:cubicBezTo>
                  <a:cubicBezTo>
                    <a:pt x="254" y="282"/>
                    <a:pt x="253" y="279"/>
                    <a:pt x="252" y="276"/>
                  </a:cubicBezTo>
                  <a:cubicBezTo>
                    <a:pt x="251" y="273"/>
                    <a:pt x="250" y="270"/>
                    <a:pt x="249" y="268"/>
                  </a:cubicBezTo>
                  <a:cubicBezTo>
                    <a:pt x="248" y="265"/>
                    <a:pt x="246" y="263"/>
                    <a:pt x="245" y="261"/>
                  </a:cubicBezTo>
                  <a:cubicBezTo>
                    <a:pt x="245" y="260"/>
                    <a:pt x="244" y="260"/>
                    <a:pt x="244" y="259"/>
                  </a:cubicBezTo>
                  <a:cubicBezTo>
                    <a:pt x="244" y="259"/>
                    <a:pt x="243" y="258"/>
                    <a:pt x="243" y="258"/>
                  </a:cubicBezTo>
                  <a:cubicBezTo>
                    <a:pt x="243" y="257"/>
                    <a:pt x="242" y="256"/>
                    <a:pt x="242" y="254"/>
                  </a:cubicBezTo>
                  <a:cubicBezTo>
                    <a:pt x="241" y="253"/>
                    <a:pt x="241" y="252"/>
                    <a:pt x="240" y="250"/>
                  </a:cubicBezTo>
                  <a:cubicBezTo>
                    <a:pt x="240" y="249"/>
                    <a:pt x="239" y="248"/>
                    <a:pt x="238" y="247"/>
                  </a:cubicBezTo>
                  <a:cubicBezTo>
                    <a:pt x="237" y="245"/>
                    <a:pt x="236" y="243"/>
                    <a:pt x="235" y="242"/>
                  </a:cubicBezTo>
                  <a:cubicBezTo>
                    <a:pt x="234" y="240"/>
                    <a:pt x="233" y="238"/>
                    <a:pt x="231" y="238"/>
                  </a:cubicBezTo>
                  <a:cubicBezTo>
                    <a:pt x="231" y="238"/>
                    <a:pt x="231" y="237"/>
                    <a:pt x="231" y="237"/>
                  </a:cubicBezTo>
                  <a:cubicBezTo>
                    <a:pt x="231" y="237"/>
                    <a:pt x="230" y="237"/>
                    <a:pt x="230" y="236"/>
                  </a:cubicBezTo>
                  <a:cubicBezTo>
                    <a:pt x="230" y="236"/>
                    <a:pt x="230" y="235"/>
                    <a:pt x="230" y="234"/>
                  </a:cubicBezTo>
                  <a:cubicBezTo>
                    <a:pt x="229" y="232"/>
                    <a:pt x="228" y="230"/>
                    <a:pt x="228" y="229"/>
                  </a:cubicBezTo>
                  <a:cubicBezTo>
                    <a:pt x="227" y="228"/>
                    <a:pt x="227" y="228"/>
                    <a:pt x="227" y="227"/>
                  </a:cubicBezTo>
                  <a:cubicBezTo>
                    <a:pt x="226" y="227"/>
                    <a:pt x="226" y="226"/>
                    <a:pt x="225" y="225"/>
                  </a:cubicBezTo>
                  <a:cubicBezTo>
                    <a:pt x="225" y="224"/>
                    <a:pt x="225" y="224"/>
                    <a:pt x="225" y="224"/>
                  </a:cubicBezTo>
                  <a:cubicBezTo>
                    <a:pt x="224" y="223"/>
                    <a:pt x="224" y="222"/>
                    <a:pt x="223" y="221"/>
                  </a:cubicBezTo>
                  <a:cubicBezTo>
                    <a:pt x="222" y="220"/>
                    <a:pt x="222" y="220"/>
                    <a:pt x="221" y="219"/>
                  </a:cubicBezTo>
                  <a:cubicBezTo>
                    <a:pt x="221" y="218"/>
                    <a:pt x="220" y="217"/>
                    <a:pt x="219" y="216"/>
                  </a:cubicBezTo>
                  <a:cubicBezTo>
                    <a:pt x="217" y="214"/>
                    <a:pt x="216" y="213"/>
                    <a:pt x="214" y="211"/>
                  </a:cubicBezTo>
                  <a:cubicBezTo>
                    <a:pt x="214" y="211"/>
                    <a:pt x="213" y="210"/>
                    <a:pt x="212" y="210"/>
                  </a:cubicBezTo>
                  <a:cubicBezTo>
                    <a:pt x="211" y="208"/>
                    <a:pt x="209" y="207"/>
                    <a:pt x="207" y="205"/>
                  </a:cubicBezTo>
                  <a:cubicBezTo>
                    <a:pt x="207" y="205"/>
                    <a:pt x="206" y="204"/>
                    <a:pt x="205" y="203"/>
                  </a:cubicBezTo>
                  <a:cubicBezTo>
                    <a:pt x="205" y="203"/>
                    <a:pt x="204" y="203"/>
                    <a:pt x="204" y="203"/>
                  </a:cubicBezTo>
                  <a:cubicBezTo>
                    <a:pt x="204" y="203"/>
                    <a:pt x="204" y="203"/>
                    <a:pt x="204" y="204"/>
                  </a:cubicBezTo>
                  <a:cubicBezTo>
                    <a:pt x="204" y="204"/>
                    <a:pt x="204" y="204"/>
                    <a:pt x="204" y="204"/>
                  </a:cubicBezTo>
                  <a:cubicBezTo>
                    <a:pt x="204" y="204"/>
                    <a:pt x="204" y="204"/>
                    <a:pt x="204" y="204"/>
                  </a:cubicBezTo>
                  <a:cubicBezTo>
                    <a:pt x="204" y="204"/>
                    <a:pt x="204" y="204"/>
                    <a:pt x="204" y="204"/>
                  </a:cubicBezTo>
                  <a:cubicBezTo>
                    <a:pt x="203" y="203"/>
                    <a:pt x="203" y="203"/>
                    <a:pt x="203" y="203"/>
                  </a:cubicBezTo>
                  <a:cubicBezTo>
                    <a:pt x="203" y="202"/>
                    <a:pt x="202" y="201"/>
                    <a:pt x="202" y="199"/>
                  </a:cubicBezTo>
                  <a:cubicBezTo>
                    <a:pt x="202" y="199"/>
                    <a:pt x="201" y="199"/>
                    <a:pt x="201" y="199"/>
                  </a:cubicBezTo>
                  <a:cubicBezTo>
                    <a:pt x="201" y="197"/>
                    <a:pt x="200" y="196"/>
                    <a:pt x="199" y="194"/>
                  </a:cubicBezTo>
                  <a:cubicBezTo>
                    <a:pt x="198" y="192"/>
                    <a:pt x="197" y="191"/>
                    <a:pt x="197" y="190"/>
                  </a:cubicBezTo>
                  <a:cubicBezTo>
                    <a:pt x="194" y="187"/>
                    <a:pt x="192" y="184"/>
                    <a:pt x="188" y="184"/>
                  </a:cubicBezTo>
                  <a:cubicBezTo>
                    <a:pt x="188" y="184"/>
                    <a:pt x="188" y="183"/>
                    <a:pt x="188" y="183"/>
                  </a:cubicBezTo>
                  <a:cubicBezTo>
                    <a:pt x="188" y="182"/>
                    <a:pt x="187" y="181"/>
                    <a:pt x="187" y="179"/>
                  </a:cubicBezTo>
                  <a:cubicBezTo>
                    <a:pt x="186" y="178"/>
                    <a:pt x="186" y="177"/>
                    <a:pt x="185" y="175"/>
                  </a:cubicBezTo>
                  <a:cubicBezTo>
                    <a:pt x="184" y="172"/>
                    <a:pt x="183" y="170"/>
                    <a:pt x="182" y="167"/>
                  </a:cubicBezTo>
                  <a:cubicBezTo>
                    <a:pt x="181" y="166"/>
                    <a:pt x="181" y="164"/>
                    <a:pt x="180" y="163"/>
                  </a:cubicBezTo>
                  <a:cubicBezTo>
                    <a:pt x="180" y="163"/>
                    <a:pt x="179" y="163"/>
                    <a:pt x="179" y="162"/>
                  </a:cubicBezTo>
                  <a:cubicBezTo>
                    <a:pt x="179" y="162"/>
                    <a:pt x="179" y="162"/>
                    <a:pt x="179" y="161"/>
                  </a:cubicBezTo>
                  <a:cubicBezTo>
                    <a:pt x="178" y="161"/>
                    <a:pt x="178" y="161"/>
                    <a:pt x="178" y="160"/>
                  </a:cubicBezTo>
                  <a:cubicBezTo>
                    <a:pt x="176" y="158"/>
                    <a:pt x="173" y="154"/>
                    <a:pt x="169" y="154"/>
                  </a:cubicBezTo>
                  <a:cubicBezTo>
                    <a:pt x="169" y="152"/>
                    <a:pt x="168" y="151"/>
                    <a:pt x="168" y="150"/>
                  </a:cubicBezTo>
                  <a:cubicBezTo>
                    <a:pt x="168" y="149"/>
                    <a:pt x="167" y="148"/>
                    <a:pt x="167" y="147"/>
                  </a:cubicBezTo>
                  <a:cubicBezTo>
                    <a:pt x="167" y="147"/>
                    <a:pt x="167" y="146"/>
                    <a:pt x="167" y="146"/>
                  </a:cubicBezTo>
                  <a:cubicBezTo>
                    <a:pt x="166" y="145"/>
                    <a:pt x="166" y="144"/>
                    <a:pt x="165" y="143"/>
                  </a:cubicBezTo>
                  <a:cubicBezTo>
                    <a:pt x="165" y="142"/>
                    <a:pt x="165" y="142"/>
                    <a:pt x="165" y="142"/>
                  </a:cubicBezTo>
                  <a:cubicBezTo>
                    <a:pt x="165" y="141"/>
                    <a:pt x="165" y="141"/>
                    <a:pt x="164" y="141"/>
                  </a:cubicBezTo>
                  <a:cubicBezTo>
                    <a:pt x="164" y="139"/>
                    <a:pt x="163" y="138"/>
                    <a:pt x="162" y="137"/>
                  </a:cubicBezTo>
                  <a:cubicBezTo>
                    <a:pt x="162" y="136"/>
                    <a:pt x="162" y="136"/>
                    <a:pt x="162" y="136"/>
                  </a:cubicBezTo>
                  <a:cubicBezTo>
                    <a:pt x="161" y="135"/>
                    <a:pt x="161" y="135"/>
                    <a:pt x="161" y="134"/>
                  </a:cubicBezTo>
                  <a:cubicBezTo>
                    <a:pt x="160" y="133"/>
                    <a:pt x="160" y="132"/>
                    <a:pt x="159" y="131"/>
                  </a:cubicBezTo>
                  <a:cubicBezTo>
                    <a:pt x="158" y="130"/>
                    <a:pt x="157" y="128"/>
                    <a:pt x="156" y="127"/>
                  </a:cubicBezTo>
                  <a:cubicBezTo>
                    <a:pt x="155" y="127"/>
                    <a:pt x="155" y="127"/>
                    <a:pt x="154" y="126"/>
                  </a:cubicBezTo>
                  <a:cubicBezTo>
                    <a:pt x="153" y="126"/>
                    <a:pt x="153" y="126"/>
                    <a:pt x="152" y="126"/>
                  </a:cubicBezTo>
                  <a:cubicBezTo>
                    <a:pt x="152" y="126"/>
                    <a:pt x="152" y="126"/>
                    <a:pt x="152" y="127"/>
                  </a:cubicBezTo>
                  <a:cubicBezTo>
                    <a:pt x="152" y="127"/>
                    <a:pt x="152" y="127"/>
                    <a:pt x="152" y="127"/>
                  </a:cubicBezTo>
                  <a:cubicBezTo>
                    <a:pt x="152" y="127"/>
                    <a:pt x="152" y="127"/>
                    <a:pt x="152" y="127"/>
                  </a:cubicBezTo>
                  <a:cubicBezTo>
                    <a:pt x="152" y="127"/>
                    <a:pt x="152" y="127"/>
                    <a:pt x="152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1" y="126"/>
                    <a:pt x="151" y="125"/>
                    <a:pt x="150" y="124"/>
                  </a:cubicBezTo>
                  <a:cubicBezTo>
                    <a:pt x="149" y="120"/>
                    <a:pt x="148" y="117"/>
                    <a:pt x="147" y="113"/>
                  </a:cubicBezTo>
                  <a:cubicBezTo>
                    <a:pt x="147" y="113"/>
                    <a:pt x="146" y="112"/>
                    <a:pt x="146" y="111"/>
                  </a:cubicBezTo>
                  <a:cubicBezTo>
                    <a:pt x="146" y="110"/>
                    <a:pt x="145" y="109"/>
                    <a:pt x="145" y="108"/>
                  </a:cubicBezTo>
                  <a:cubicBezTo>
                    <a:pt x="144" y="106"/>
                    <a:pt x="142" y="103"/>
                    <a:pt x="140" y="101"/>
                  </a:cubicBezTo>
                  <a:cubicBezTo>
                    <a:pt x="140" y="101"/>
                    <a:pt x="140" y="100"/>
                    <a:pt x="139" y="100"/>
                  </a:cubicBezTo>
                  <a:cubicBezTo>
                    <a:pt x="138" y="99"/>
                    <a:pt x="136" y="99"/>
                    <a:pt x="135" y="99"/>
                  </a:cubicBezTo>
                  <a:cubicBezTo>
                    <a:pt x="134" y="98"/>
                    <a:pt x="134" y="97"/>
                    <a:pt x="134" y="95"/>
                  </a:cubicBezTo>
                  <a:cubicBezTo>
                    <a:pt x="133" y="95"/>
                    <a:pt x="133" y="94"/>
                    <a:pt x="133" y="93"/>
                  </a:cubicBezTo>
                  <a:cubicBezTo>
                    <a:pt x="132" y="88"/>
                    <a:pt x="131" y="83"/>
                    <a:pt x="129" y="79"/>
                  </a:cubicBezTo>
                  <a:cubicBezTo>
                    <a:pt x="129" y="78"/>
                    <a:pt x="128" y="78"/>
                    <a:pt x="128" y="77"/>
                  </a:cubicBezTo>
                  <a:cubicBezTo>
                    <a:pt x="127" y="76"/>
                    <a:pt x="126" y="75"/>
                    <a:pt x="125" y="74"/>
                  </a:cubicBezTo>
                  <a:cubicBezTo>
                    <a:pt x="124" y="73"/>
                    <a:pt x="123" y="73"/>
                    <a:pt x="122" y="73"/>
                  </a:cubicBezTo>
                  <a:cubicBezTo>
                    <a:pt x="122" y="73"/>
                    <a:pt x="122" y="73"/>
                    <a:pt x="122" y="73"/>
                  </a:cubicBezTo>
                  <a:cubicBezTo>
                    <a:pt x="121" y="73"/>
                    <a:pt x="120" y="73"/>
                    <a:pt x="119" y="73"/>
                  </a:cubicBezTo>
                  <a:cubicBezTo>
                    <a:pt x="119" y="70"/>
                    <a:pt x="118" y="66"/>
                    <a:pt x="117" y="62"/>
                  </a:cubicBezTo>
                  <a:cubicBezTo>
                    <a:pt x="116" y="61"/>
                    <a:pt x="116" y="58"/>
                    <a:pt x="115" y="55"/>
                  </a:cubicBezTo>
                  <a:cubicBezTo>
                    <a:pt x="115" y="55"/>
                    <a:pt x="115" y="54"/>
                    <a:pt x="115" y="54"/>
                  </a:cubicBezTo>
                  <a:cubicBezTo>
                    <a:pt x="114" y="52"/>
                    <a:pt x="114" y="50"/>
                    <a:pt x="113" y="48"/>
                  </a:cubicBezTo>
                  <a:cubicBezTo>
                    <a:pt x="112" y="48"/>
                    <a:pt x="112" y="47"/>
                    <a:pt x="112" y="46"/>
                  </a:cubicBezTo>
                  <a:cubicBezTo>
                    <a:pt x="111" y="46"/>
                    <a:pt x="110" y="45"/>
                    <a:pt x="109" y="44"/>
                  </a:cubicBezTo>
                  <a:cubicBezTo>
                    <a:pt x="109" y="44"/>
                    <a:pt x="109" y="44"/>
                    <a:pt x="109" y="44"/>
                  </a:cubicBezTo>
                  <a:cubicBezTo>
                    <a:pt x="109" y="44"/>
                    <a:pt x="109" y="44"/>
                    <a:pt x="109" y="44"/>
                  </a:cubicBezTo>
                  <a:cubicBezTo>
                    <a:pt x="109" y="44"/>
                    <a:pt x="109" y="44"/>
                    <a:pt x="109" y="44"/>
                  </a:cubicBezTo>
                  <a:cubicBezTo>
                    <a:pt x="109" y="44"/>
                    <a:pt x="108" y="44"/>
                    <a:pt x="108" y="44"/>
                  </a:cubicBezTo>
                  <a:cubicBezTo>
                    <a:pt x="105" y="43"/>
                    <a:pt x="103" y="46"/>
                    <a:pt x="101" y="49"/>
                  </a:cubicBezTo>
                  <a:cubicBezTo>
                    <a:pt x="100" y="50"/>
                    <a:pt x="100" y="50"/>
                    <a:pt x="100" y="51"/>
                  </a:cubicBezTo>
                  <a:cubicBezTo>
                    <a:pt x="100" y="51"/>
                    <a:pt x="100" y="51"/>
                    <a:pt x="99" y="51"/>
                  </a:cubicBezTo>
                  <a:cubicBezTo>
                    <a:pt x="99" y="51"/>
                    <a:pt x="99" y="51"/>
                    <a:pt x="99" y="50"/>
                  </a:cubicBezTo>
                  <a:cubicBezTo>
                    <a:pt x="99" y="50"/>
                    <a:pt x="99" y="49"/>
                    <a:pt x="99" y="49"/>
                  </a:cubicBezTo>
                  <a:cubicBezTo>
                    <a:pt x="99" y="48"/>
                    <a:pt x="99" y="47"/>
                    <a:pt x="99" y="47"/>
                  </a:cubicBezTo>
                  <a:cubicBezTo>
                    <a:pt x="98" y="43"/>
                    <a:pt x="98" y="39"/>
                    <a:pt x="96" y="36"/>
                  </a:cubicBezTo>
                  <a:cubicBezTo>
                    <a:pt x="96" y="35"/>
                    <a:pt x="96" y="34"/>
                    <a:pt x="95" y="33"/>
                  </a:cubicBezTo>
                  <a:cubicBezTo>
                    <a:pt x="94" y="30"/>
                    <a:pt x="92" y="27"/>
                    <a:pt x="90" y="24"/>
                  </a:cubicBezTo>
                  <a:cubicBezTo>
                    <a:pt x="90" y="24"/>
                    <a:pt x="90" y="24"/>
                    <a:pt x="90" y="24"/>
                  </a:cubicBezTo>
                  <a:cubicBezTo>
                    <a:pt x="88" y="21"/>
                    <a:pt x="86" y="19"/>
                    <a:pt x="84" y="19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2" y="18"/>
                    <a:pt x="81" y="19"/>
                    <a:pt x="80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19"/>
                    <a:pt x="79" y="19"/>
                    <a:pt x="79" y="19"/>
                  </a:cubicBezTo>
                  <a:cubicBezTo>
                    <a:pt x="79" y="17"/>
                    <a:pt x="79" y="16"/>
                    <a:pt x="79" y="15"/>
                  </a:cubicBezTo>
                  <a:cubicBezTo>
                    <a:pt x="79" y="15"/>
                    <a:pt x="79" y="14"/>
                    <a:pt x="79" y="14"/>
                  </a:cubicBezTo>
                  <a:cubicBezTo>
                    <a:pt x="78" y="9"/>
                    <a:pt x="77" y="4"/>
                    <a:pt x="73" y="1"/>
                  </a:cubicBezTo>
                  <a:cubicBezTo>
                    <a:pt x="73" y="1"/>
                    <a:pt x="72" y="1"/>
                    <a:pt x="72" y="1"/>
                  </a:cubicBezTo>
                  <a:cubicBezTo>
                    <a:pt x="72" y="1"/>
                    <a:pt x="72" y="0"/>
                    <a:pt x="72" y="0"/>
                  </a:cubicBezTo>
                  <a:cubicBezTo>
                    <a:pt x="72" y="0"/>
                    <a:pt x="71" y="0"/>
                    <a:pt x="71" y="1"/>
                  </a:cubicBezTo>
                  <a:cubicBezTo>
                    <a:pt x="67" y="7"/>
                    <a:pt x="64" y="15"/>
                    <a:pt x="63" y="23"/>
                  </a:cubicBezTo>
                  <a:cubicBezTo>
                    <a:pt x="62" y="25"/>
                    <a:pt x="62" y="27"/>
                    <a:pt x="62" y="28"/>
                  </a:cubicBezTo>
                  <a:cubicBezTo>
                    <a:pt x="62" y="29"/>
                    <a:pt x="62" y="30"/>
                    <a:pt x="62" y="31"/>
                  </a:cubicBezTo>
                  <a:cubicBezTo>
                    <a:pt x="61" y="32"/>
                    <a:pt x="61" y="33"/>
                    <a:pt x="61" y="34"/>
                  </a:cubicBezTo>
                  <a:cubicBezTo>
                    <a:pt x="61" y="35"/>
                    <a:pt x="61" y="37"/>
                    <a:pt x="61" y="38"/>
                  </a:cubicBezTo>
                  <a:cubicBezTo>
                    <a:pt x="61" y="42"/>
                    <a:pt x="61" y="46"/>
                    <a:pt x="61" y="49"/>
                  </a:cubicBezTo>
                  <a:cubicBezTo>
                    <a:pt x="62" y="57"/>
                    <a:pt x="63" y="64"/>
                    <a:pt x="65" y="70"/>
                  </a:cubicBezTo>
                  <a:cubicBezTo>
                    <a:pt x="65" y="72"/>
                    <a:pt x="66" y="74"/>
                    <a:pt x="67" y="76"/>
                  </a:cubicBezTo>
                  <a:cubicBezTo>
                    <a:pt x="67" y="76"/>
                    <a:pt x="67" y="77"/>
                    <a:pt x="67" y="78"/>
                  </a:cubicBezTo>
                  <a:cubicBezTo>
                    <a:pt x="68" y="79"/>
                    <a:pt x="68" y="80"/>
                    <a:pt x="69" y="82"/>
                  </a:cubicBezTo>
                  <a:cubicBezTo>
                    <a:pt x="70" y="84"/>
                    <a:pt x="71" y="87"/>
                    <a:pt x="72" y="89"/>
                  </a:cubicBezTo>
                  <a:cubicBezTo>
                    <a:pt x="73" y="90"/>
                    <a:pt x="73" y="90"/>
                    <a:pt x="73" y="91"/>
                  </a:cubicBezTo>
                  <a:cubicBezTo>
                    <a:pt x="76" y="97"/>
                    <a:pt x="79" y="103"/>
                    <a:pt x="83" y="109"/>
                  </a:cubicBezTo>
                  <a:cubicBezTo>
                    <a:pt x="84" y="111"/>
                    <a:pt x="85" y="113"/>
                    <a:pt x="87" y="114"/>
                  </a:cubicBezTo>
                  <a:cubicBezTo>
                    <a:pt x="87" y="115"/>
                    <a:pt x="87" y="115"/>
                    <a:pt x="88" y="116"/>
                  </a:cubicBezTo>
                  <a:cubicBezTo>
                    <a:pt x="89" y="118"/>
                    <a:pt x="90" y="119"/>
                    <a:pt x="92" y="121"/>
                  </a:cubicBezTo>
                  <a:cubicBezTo>
                    <a:pt x="92" y="121"/>
                    <a:pt x="92" y="121"/>
                    <a:pt x="92" y="122"/>
                  </a:cubicBezTo>
                  <a:cubicBezTo>
                    <a:pt x="93" y="123"/>
                    <a:pt x="94" y="124"/>
                    <a:pt x="95" y="125"/>
                  </a:cubicBezTo>
                  <a:cubicBezTo>
                    <a:pt x="95" y="125"/>
                    <a:pt x="96" y="126"/>
                    <a:pt x="97" y="127"/>
                  </a:cubicBezTo>
                  <a:cubicBezTo>
                    <a:pt x="100" y="130"/>
                    <a:pt x="103" y="133"/>
                    <a:pt x="107" y="136"/>
                  </a:cubicBezTo>
                  <a:cubicBezTo>
                    <a:pt x="108" y="137"/>
                    <a:pt x="110" y="138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3" y="141"/>
                    <a:pt x="114" y="142"/>
                    <a:pt x="116" y="144"/>
                  </a:cubicBezTo>
                  <a:cubicBezTo>
                    <a:pt x="116" y="144"/>
                    <a:pt x="116" y="145"/>
                    <a:pt x="116" y="145"/>
                  </a:cubicBezTo>
                  <a:cubicBezTo>
                    <a:pt x="118" y="148"/>
                    <a:pt x="121" y="152"/>
                    <a:pt x="124" y="155"/>
                  </a:cubicBezTo>
                  <a:cubicBezTo>
                    <a:pt x="125" y="157"/>
                    <a:pt x="126" y="158"/>
                    <a:pt x="127" y="159"/>
                  </a:cubicBezTo>
                  <a:cubicBezTo>
                    <a:pt x="127" y="160"/>
                    <a:pt x="128" y="161"/>
                    <a:pt x="129" y="161"/>
                  </a:cubicBezTo>
                  <a:cubicBezTo>
                    <a:pt x="129" y="162"/>
                    <a:pt x="129" y="162"/>
                    <a:pt x="129" y="162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31" y="164"/>
                    <a:pt x="132" y="166"/>
                    <a:pt x="133" y="167"/>
                  </a:cubicBezTo>
                  <a:cubicBezTo>
                    <a:pt x="136" y="170"/>
                    <a:pt x="139" y="173"/>
                    <a:pt x="141" y="176"/>
                  </a:cubicBezTo>
                  <a:cubicBezTo>
                    <a:pt x="142" y="177"/>
                    <a:pt x="143" y="178"/>
                    <a:pt x="144" y="179"/>
                  </a:cubicBezTo>
                  <a:cubicBezTo>
                    <a:pt x="144" y="179"/>
                    <a:pt x="145" y="179"/>
                    <a:pt x="145" y="179"/>
                  </a:cubicBezTo>
                  <a:cubicBezTo>
                    <a:pt x="146" y="181"/>
                    <a:pt x="147" y="182"/>
                    <a:pt x="148" y="183"/>
                  </a:cubicBezTo>
                  <a:cubicBezTo>
                    <a:pt x="149" y="184"/>
                    <a:pt x="149" y="185"/>
                    <a:pt x="150" y="185"/>
                  </a:cubicBezTo>
                  <a:cubicBezTo>
                    <a:pt x="152" y="188"/>
                    <a:pt x="154" y="190"/>
                    <a:pt x="156" y="193"/>
                  </a:cubicBezTo>
                  <a:cubicBezTo>
                    <a:pt x="157" y="194"/>
                    <a:pt x="158" y="196"/>
                    <a:pt x="159" y="198"/>
                  </a:cubicBezTo>
                  <a:cubicBezTo>
                    <a:pt x="161" y="201"/>
                    <a:pt x="162" y="203"/>
                    <a:pt x="163" y="205"/>
                  </a:cubicBezTo>
                  <a:cubicBezTo>
                    <a:pt x="160" y="205"/>
                    <a:pt x="158" y="204"/>
                    <a:pt x="157" y="202"/>
                  </a:cubicBezTo>
                  <a:cubicBezTo>
                    <a:pt x="154" y="200"/>
                    <a:pt x="152" y="198"/>
                    <a:pt x="150" y="195"/>
                  </a:cubicBezTo>
                  <a:cubicBezTo>
                    <a:pt x="148" y="193"/>
                    <a:pt x="146" y="191"/>
                    <a:pt x="145" y="189"/>
                  </a:cubicBezTo>
                  <a:cubicBezTo>
                    <a:pt x="144" y="188"/>
                    <a:pt x="143" y="187"/>
                    <a:pt x="143" y="187"/>
                  </a:cubicBezTo>
                  <a:cubicBezTo>
                    <a:pt x="142" y="186"/>
                    <a:pt x="142" y="186"/>
                    <a:pt x="141" y="185"/>
                  </a:cubicBezTo>
                  <a:cubicBezTo>
                    <a:pt x="140" y="185"/>
                    <a:pt x="140" y="184"/>
                    <a:pt x="139" y="184"/>
                  </a:cubicBezTo>
                  <a:cubicBezTo>
                    <a:pt x="138" y="183"/>
                    <a:pt x="138" y="183"/>
                    <a:pt x="137" y="182"/>
                  </a:cubicBezTo>
                  <a:cubicBezTo>
                    <a:pt x="134" y="181"/>
                    <a:pt x="131" y="179"/>
                    <a:pt x="129" y="178"/>
                  </a:cubicBezTo>
                  <a:cubicBezTo>
                    <a:pt x="128" y="178"/>
                    <a:pt x="127" y="178"/>
                    <a:pt x="127" y="178"/>
                  </a:cubicBezTo>
                  <a:cubicBezTo>
                    <a:pt x="126" y="178"/>
                    <a:pt x="126" y="178"/>
                    <a:pt x="125" y="178"/>
                  </a:cubicBezTo>
                  <a:cubicBezTo>
                    <a:pt x="122" y="177"/>
                    <a:pt x="119" y="179"/>
                    <a:pt x="116" y="179"/>
                  </a:cubicBezTo>
                  <a:cubicBezTo>
                    <a:pt x="114" y="178"/>
                    <a:pt x="113" y="178"/>
                    <a:pt x="112" y="178"/>
                  </a:cubicBezTo>
                  <a:cubicBezTo>
                    <a:pt x="111" y="177"/>
                    <a:pt x="111" y="177"/>
                    <a:pt x="110" y="177"/>
                  </a:cubicBezTo>
                  <a:cubicBezTo>
                    <a:pt x="109" y="177"/>
                    <a:pt x="108" y="177"/>
                    <a:pt x="107" y="176"/>
                  </a:cubicBezTo>
                  <a:cubicBezTo>
                    <a:pt x="106" y="176"/>
                    <a:pt x="104" y="176"/>
                    <a:pt x="103" y="175"/>
                  </a:cubicBezTo>
                  <a:cubicBezTo>
                    <a:pt x="102" y="175"/>
                    <a:pt x="102" y="175"/>
                    <a:pt x="101" y="175"/>
                  </a:cubicBezTo>
                  <a:cubicBezTo>
                    <a:pt x="98" y="175"/>
                    <a:pt x="95" y="174"/>
                    <a:pt x="94" y="176"/>
                  </a:cubicBezTo>
                  <a:cubicBezTo>
                    <a:pt x="93" y="177"/>
                    <a:pt x="94" y="178"/>
                    <a:pt x="95" y="179"/>
                  </a:cubicBezTo>
                  <a:cubicBezTo>
                    <a:pt x="96" y="180"/>
                    <a:pt x="97" y="181"/>
                    <a:pt x="98" y="182"/>
                  </a:cubicBezTo>
                  <a:cubicBezTo>
                    <a:pt x="99" y="183"/>
                    <a:pt x="100" y="183"/>
                    <a:pt x="100" y="183"/>
                  </a:cubicBezTo>
                  <a:cubicBezTo>
                    <a:pt x="100" y="183"/>
                    <a:pt x="100" y="183"/>
                    <a:pt x="100" y="183"/>
                  </a:cubicBezTo>
                  <a:cubicBezTo>
                    <a:pt x="100" y="184"/>
                    <a:pt x="101" y="184"/>
                    <a:pt x="101" y="185"/>
                  </a:cubicBezTo>
                  <a:cubicBezTo>
                    <a:pt x="102" y="185"/>
                    <a:pt x="102" y="186"/>
                    <a:pt x="103" y="187"/>
                  </a:cubicBezTo>
                  <a:cubicBezTo>
                    <a:pt x="104" y="188"/>
                    <a:pt x="105" y="189"/>
                    <a:pt x="106" y="190"/>
                  </a:cubicBezTo>
                  <a:cubicBezTo>
                    <a:pt x="106" y="191"/>
                    <a:pt x="107" y="193"/>
                    <a:pt x="108" y="194"/>
                  </a:cubicBezTo>
                  <a:cubicBezTo>
                    <a:pt x="109" y="195"/>
                    <a:pt x="110" y="196"/>
                    <a:pt x="110" y="197"/>
                  </a:cubicBezTo>
                  <a:cubicBezTo>
                    <a:pt x="110" y="198"/>
                    <a:pt x="110" y="198"/>
                    <a:pt x="111" y="199"/>
                  </a:cubicBezTo>
                  <a:cubicBezTo>
                    <a:pt x="111" y="201"/>
                    <a:pt x="111" y="204"/>
                    <a:pt x="111" y="207"/>
                  </a:cubicBezTo>
                  <a:cubicBezTo>
                    <a:pt x="111" y="207"/>
                    <a:pt x="111" y="207"/>
                    <a:pt x="111" y="208"/>
                  </a:cubicBezTo>
                  <a:cubicBezTo>
                    <a:pt x="111" y="210"/>
                    <a:pt x="111" y="213"/>
                    <a:pt x="111" y="215"/>
                  </a:cubicBezTo>
                  <a:cubicBezTo>
                    <a:pt x="111" y="216"/>
                    <a:pt x="111" y="216"/>
                    <a:pt x="111" y="217"/>
                  </a:cubicBezTo>
                  <a:cubicBezTo>
                    <a:pt x="111" y="218"/>
                    <a:pt x="111" y="219"/>
                    <a:pt x="111" y="220"/>
                  </a:cubicBezTo>
                  <a:cubicBezTo>
                    <a:pt x="111" y="222"/>
                    <a:pt x="111" y="225"/>
                    <a:pt x="111" y="227"/>
                  </a:cubicBezTo>
                  <a:cubicBezTo>
                    <a:pt x="111" y="227"/>
                    <a:pt x="111" y="228"/>
                    <a:pt x="111" y="229"/>
                  </a:cubicBezTo>
                  <a:cubicBezTo>
                    <a:pt x="111" y="231"/>
                    <a:pt x="111" y="233"/>
                    <a:pt x="111" y="235"/>
                  </a:cubicBezTo>
                  <a:cubicBezTo>
                    <a:pt x="111" y="237"/>
                    <a:pt x="111" y="238"/>
                    <a:pt x="111" y="239"/>
                  </a:cubicBezTo>
                  <a:cubicBezTo>
                    <a:pt x="111" y="242"/>
                    <a:pt x="111" y="244"/>
                    <a:pt x="111" y="247"/>
                  </a:cubicBezTo>
                  <a:cubicBezTo>
                    <a:pt x="112" y="248"/>
                    <a:pt x="112" y="249"/>
                    <a:pt x="112" y="250"/>
                  </a:cubicBezTo>
                  <a:cubicBezTo>
                    <a:pt x="112" y="252"/>
                    <a:pt x="113" y="254"/>
                    <a:pt x="113" y="256"/>
                  </a:cubicBezTo>
                  <a:cubicBezTo>
                    <a:pt x="114" y="257"/>
                    <a:pt x="114" y="259"/>
                    <a:pt x="115" y="260"/>
                  </a:cubicBezTo>
                  <a:cubicBezTo>
                    <a:pt x="115" y="260"/>
                    <a:pt x="115" y="261"/>
                    <a:pt x="115" y="261"/>
                  </a:cubicBezTo>
                  <a:cubicBezTo>
                    <a:pt x="115" y="262"/>
                    <a:pt x="116" y="264"/>
                    <a:pt x="117" y="265"/>
                  </a:cubicBezTo>
                  <a:cubicBezTo>
                    <a:pt x="117" y="266"/>
                    <a:pt x="118" y="267"/>
                    <a:pt x="118" y="268"/>
                  </a:cubicBezTo>
                  <a:cubicBezTo>
                    <a:pt x="119" y="269"/>
                    <a:pt x="119" y="271"/>
                    <a:pt x="120" y="272"/>
                  </a:cubicBezTo>
                  <a:cubicBezTo>
                    <a:pt x="120" y="272"/>
                    <a:pt x="121" y="273"/>
                    <a:pt x="121" y="274"/>
                  </a:cubicBezTo>
                  <a:cubicBezTo>
                    <a:pt x="122" y="275"/>
                    <a:pt x="123" y="277"/>
                    <a:pt x="124" y="278"/>
                  </a:cubicBezTo>
                  <a:cubicBezTo>
                    <a:pt x="124" y="279"/>
                    <a:pt x="125" y="280"/>
                    <a:pt x="125" y="280"/>
                  </a:cubicBezTo>
                  <a:cubicBezTo>
                    <a:pt x="125" y="281"/>
                    <a:pt x="126" y="281"/>
                    <a:pt x="126" y="282"/>
                  </a:cubicBezTo>
                  <a:cubicBezTo>
                    <a:pt x="127" y="283"/>
                    <a:pt x="128" y="285"/>
                    <a:pt x="130" y="287"/>
                  </a:cubicBezTo>
                  <a:cubicBezTo>
                    <a:pt x="130" y="288"/>
                    <a:pt x="131" y="288"/>
                    <a:pt x="131" y="289"/>
                  </a:cubicBezTo>
                  <a:cubicBezTo>
                    <a:pt x="130" y="289"/>
                    <a:pt x="129" y="290"/>
                    <a:pt x="129" y="290"/>
                  </a:cubicBezTo>
                  <a:cubicBezTo>
                    <a:pt x="128" y="290"/>
                    <a:pt x="128" y="291"/>
                    <a:pt x="127" y="291"/>
                  </a:cubicBezTo>
                  <a:cubicBezTo>
                    <a:pt x="127" y="291"/>
                    <a:pt x="126" y="292"/>
                    <a:pt x="125" y="292"/>
                  </a:cubicBezTo>
                  <a:cubicBezTo>
                    <a:pt x="121" y="294"/>
                    <a:pt x="117" y="297"/>
                    <a:pt x="114" y="299"/>
                  </a:cubicBezTo>
                  <a:cubicBezTo>
                    <a:pt x="113" y="299"/>
                    <a:pt x="112" y="300"/>
                    <a:pt x="112" y="300"/>
                  </a:cubicBezTo>
                  <a:cubicBezTo>
                    <a:pt x="111" y="301"/>
                    <a:pt x="110" y="301"/>
                    <a:pt x="110" y="302"/>
                  </a:cubicBezTo>
                  <a:cubicBezTo>
                    <a:pt x="107" y="304"/>
                    <a:pt x="105" y="306"/>
                    <a:pt x="103" y="308"/>
                  </a:cubicBezTo>
                  <a:cubicBezTo>
                    <a:pt x="102" y="309"/>
                    <a:pt x="101" y="310"/>
                    <a:pt x="100" y="310"/>
                  </a:cubicBezTo>
                  <a:cubicBezTo>
                    <a:pt x="99" y="311"/>
                    <a:pt x="98" y="312"/>
                    <a:pt x="97" y="313"/>
                  </a:cubicBezTo>
                  <a:cubicBezTo>
                    <a:pt x="97" y="314"/>
                    <a:pt x="96" y="314"/>
                    <a:pt x="96" y="315"/>
                  </a:cubicBezTo>
                  <a:cubicBezTo>
                    <a:pt x="95" y="315"/>
                    <a:pt x="95" y="315"/>
                    <a:pt x="95" y="316"/>
                  </a:cubicBezTo>
                  <a:cubicBezTo>
                    <a:pt x="94" y="317"/>
                    <a:pt x="92" y="319"/>
                    <a:pt x="91" y="321"/>
                  </a:cubicBezTo>
                  <a:cubicBezTo>
                    <a:pt x="90" y="322"/>
                    <a:pt x="90" y="323"/>
                    <a:pt x="89" y="324"/>
                  </a:cubicBezTo>
                  <a:cubicBezTo>
                    <a:pt x="88" y="326"/>
                    <a:pt x="87" y="328"/>
                    <a:pt x="86" y="330"/>
                  </a:cubicBezTo>
                  <a:cubicBezTo>
                    <a:pt x="85" y="331"/>
                    <a:pt x="85" y="332"/>
                    <a:pt x="85" y="333"/>
                  </a:cubicBezTo>
                  <a:cubicBezTo>
                    <a:pt x="84" y="335"/>
                    <a:pt x="83" y="336"/>
                    <a:pt x="82" y="338"/>
                  </a:cubicBezTo>
                  <a:cubicBezTo>
                    <a:pt x="82" y="338"/>
                    <a:pt x="82" y="339"/>
                    <a:pt x="82" y="339"/>
                  </a:cubicBezTo>
                  <a:cubicBezTo>
                    <a:pt x="81" y="340"/>
                    <a:pt x="81" y="341"/>
                    <a:pt x="80" y="342"/>
                  </a:cubicBezTo>
                  <a:cubicBezTo>
                    <a:pt x="80" y="343"/>
                    <a:pt x="79" y="344"/>
                    <a:pt x="79" y="345"/>
                  </a:cubicBezTo>
                  <a:cubicBezTo>
                    <a:pt x="78" y="346"/>
                    <a:pt x="78" y="346"/>
                    <a:pt x="78" y="347"/>
                  </a:cubicBezTo>
                  <a:cubicBezTo>
                    <a:pt x="77" y="348"/>
                    <a:pt x="76" y="349"/>
                    <a:pt x="76" y="349"/>
                  </a:cubicBezTo>
                  <a:cubicBezTo>
                    <a:pt x="74" y="351"/>
                    <a:pt x="73" y="353"/>
                    <a:pt x="71" y="354"/>
                  </a:cubicBezTo>
                  <a:cubicBezTo>
                    <a:pt x="70" y="356"/>
                    <a:pt x="68" y="357"/>
                    <a:pt x="67" y="359"/>
                  </a:cubicBezTo>
                  <a:cubicBezTo>
                    <a:pt x="66" y="359"/>
                    <a:pt x="66" y="360"/>
                    <a:pt x="65" y="361"/>
                  </a:cubicBezTo>
                  <a:cubicBezTo>
                    <a:pt x="64" y="362"/>
                    <a:pt x="63" y="364"/>
                    <a:pt x="61" y="365"/>
                  </a:cubicBezTo>
                  <a:cubicBezTo>
                    <a:pt x="60" y="367"/>
                    <a:pt x="59" y="368"/>
                    <a:pt x="58" y="370"/>
                  </a:cubicBezTo>
                  <a:cubicBezTo>
                    <a:pt x="57" y="370"/>
                    <a:pt x="57" y="371"/>
                    <a:pt x="57" y="371"/>
                  </a:cubicBezTo>
                  <a:cubicBezTo>
                    <a:pt x="56" y="372"/>
                    <a:pt x="56" y="372"/>
                    <a:pt x="55" y="373"/>
                  </a:cubicBezTo>
                  <a:cubicBezTo>
                    <a:pt x="54" y="374"/>
                    <a:pt x="54" y="376"/>
                    <a:pt x="53" y="377"/>
                  </a:cubicBezTo>
                  <a:cubicBezTo>
                    <a:pt x="52" y="378"/>
                    <a:pt x="51" y="380"/>
                    <a:pt x="50" y="381"/>
                  </a:cubicBezTo>
                  <a:cubicBezTo>
                    <a:pt x="50" y="382"/>
                    <a:pt x="50" y="382"/>
                    <a:pt x="49" y="383"/>
                  </a:cubicBezTo>
                  <a:cubicBezTo>
                    <a:pt x="49" y="384"/>
                    <a:pt x="49" y="384"/>
                    <a:pt x="49" y="384"/>
                  </a:cubicBezTo>
                  <a:cubicBezTo>
                    <a:pt x="48" y="386"/>
                    <a:pt x="47" y="388"/>
                    <a:pt x="46" y="390"/>
                  </a:cubicBezTo>
                  <a:cubicBezTo>
                    <a:pt x="46" y="390"/>
                    <a:pt x="46" y="391"/>
                    <a:pt x="45" y="391"/>
                  </a:cubicBezTo>
                  <a:cubicBezTo>
                    <a:pt x="44" y="393"/>
                    <a:pt x="43" y="396"/>
                    <a:pt x="42" y="398"/>
                  </a:cubicBezTo>
                  <a:cubicBezTo>
                    <a:pt x="41" y="400"/>
                    <a:pt x="40" y="402"/>
                    <a:pt x="40" y="404"/>
                  </a:cubicBezTo>
                  <a:cubicBezTo>
                    <a:pt x="38" y="407"/>
                    <a:pt x="36" y="411"/>
                    <a:pt x="34" y="415"/>
                  </a:cubicBezTo>
                  <a:cubicBezTo>
                    <a:pt x="33" y="417"/>
                    <a:pt x="32" y="420"/>
                    <a:pt x="31" y="422"/>
                  </a:cubicBezTo>
                  <a:cubicBezTo>
                    <a:pt x="31" y="422"/>
                    <a:pt x="31" y="423"/>
                    <a:pt x="30" y="424"/>
                  </a:cubicBezTo>
                  <a:cubicBezTo>
                    <a:pt x="30" y="425"/>
                    <a:pt x="29" y="426"/>
                    <a:pt x="29" y="427"/>
                  </a:cubicBezTo>
                  <a:cubicBezTo>
                    <a:pt x="29" y="428"/>
                    <a:pt x="28" y="428"/>
                    <a:pt x="28" y="428"/>
                  </a:cubicBezTo>
                  <a:cubicBezTo>
                    <a:pt x="28" y="428"/>
                    <a:pt x="28" y="429"/>
                    <a:pt x="28" y="429"/>
                  </a:cubicBezTo>
                  <a:cubicBezTo>
                    <a:pt x="28" y="430"/>
                    <a:pt x="27" y="430"/>
                    <a:pt x="27" y="431"/>
                  </a:cubicBezTo>
                  <a:cubicBezTo>
                    <a:pt x="26" y="432"/>
                    <a:pt x="26" y="433"/>
                    <a:pt x="25" y="435"/>
                  </a:cubicBezTo>
                  <a:cubicBezTo>
                    <a:pt x="24" y="438"/>
                    <a:pt x="22" y="441"/>
                    <a:pt x="21" y="444"/>
                  </a:cubicBezTo>
                  <a:cubicBezTo>
                    <a:pt x="19" y="447"/>
                    <a:pt x="18" y="451"/>
                    <a:pt x="16" y="454"/>
                  </a:cubicBezTo>
                  <a:cubicBezTo>
                    <a:pt x="16" y="455"/>
                    <a:pt x="15" y="455"/>
                    <a:pt x="15" y="456"/>
                  </a:cubicBezTo>
                  <a:cubicBezTo>
                    <a:pt x="13" y="460"/>
                    <a:pt x="12" y="464"/>
                    <a:pt x="10" y="468"/>
                  </a:cubicBezTo>
                  <a:cubicBezTo>
                    <a:pt x="9" y="469"/>
                    <a:pt x="9" y="470"/>
                    <a:pt x="8" y="471"/>
                  </a:cubicBezTo>
                  <a:cubicBezTo>
                    <a:pt x="8" y="473"/>
                    <a:pt x="7" y="475"/>
                    <a:pt x="6" y="477"/>
                  </a:cubicBezTo>
                  <a:cubicBezTo>
                    <a:pt x="5" y="478"/>
                    <a:pt x="5" y="479"/>
                    <a:pt x="5" y="479"/>
                  </a:cubicBezTo>
                  <a:cubicBezTo>
                    <a:pt x="4" y="480"/>
                    <a:pt x="4" y="481"/>
                    <a:pt x="4" y="482"/>
                  </a:cubicBezTo>
                  <a:cubicBezTo>
                    <a:pt x="3" y="484"/>
                    <a:pt x="2" y="487"/>
                    <a:pt x="1" y="489"/>
                  </a:cubicBezTo>
                  <a:cubicBezTo>
                    <a:pt x="0" y="494"/>
                    <a:pt x="1" y="500"/>
                    <a:pt x="3" y="505"/>
                  </a:cubicBezTo>
                  <a:cubicBezTo>
                    <a:pt x="3" y="505"/>
                    <a:pt x="3" y="506"/>
                    <a:pt x="4" y="507"/>
                  </a:cubicBezTo>
                  <a:cubicBezTo>
                    <a:pt x="4" y="507"/>
                    <a:pt x="4" y="507"/>
                    <a:pt x="4" y="507"/>
                  </a:cubicBezTo>
                  <a:cubicBezTo>
                    <a:pt x="4" y="507"/>
                    <a:pt x="4" y="507"/>
                    <a:pt x="4" y="507"/>
                  </a:cubicBezTo>
                  <a:cubicBezTo>
                    <a:pt x="7" y="505"/>
                    <a:pt x="10" y="503"/>
                    <a:pt x="12" y="500"/>
                  </a:cubicBezTo>
                  <a:cubicBezTo>
                    <a:pt x="13" y="499"/>
                    <a:pt x="14" y="498"/>
                    <a:pt x="14" y="498"/>
                  </a:cubicBezTo>
                  <a:cubicBezTo>
                    <a:pt x="14" y="497"/>
                    <a:pt x="15" y="497"/>
                    <a:pt x="15" y="496"/>
                  </a:cubicBezTo>
                  <a:cubicBezTo>
                    <a:pt x="16" y="495"/>
                    <a:pt x="16" y="494"/>
                    <a:pt x="17" y="493"/>
                  </a:cubicBezTo>
                  <a:cubicBezTo>
                    <a:pt x="17" y="493"/>
                    <a:pt x="17" y="493"/>
                    <a:pt x="17" y="493"/>
                  </a:cubicBezTo>
                  <a:cubicBezTo>
                    <a:pt x="17" y="493"/>
                    <a:pt x="17" y="493"/>
                    <a:pt x="17" y="493"/>
                  </a:cubicBezTo>
                  <a:cubicBezTo>
                    <a:pt x="17" y="495"/>
                    <a:pt x="16" y="498"/>
                    <a:pt x="15" y="501"/>
                  </a:cubicBezTo>
                  <a:cubicBezTo>
                    <a:pt x="15" y="502"/>
                    <a:pt x="14" y="502"/>
                    <a:pt x="14" y="503"/>
                  </a:cubicBezTo>
                  <a:cubicBezTo>
                    <a:pt x="13" y="507"/>
                    <a:pt x="12" y="510"/>
                    <a:pt x="12" y="513"/>
                  </a:cubicBezTo>
                  <a:cubicBezTo>
                    <a:pt x="12" y="514"/>
                    <a:pt x="13" y="515"/>
                    <a:pt x="13" y="516"/>
                  </a:cubicBezTo>
                  <a:cubicBezTo>
                    <a:pt x="14" y="516"/>
                    <a:pt x="15" y="517"/>
                    <a:pt x="17" y="517"/>
                  </a:cubicBezTo>
                  <a:cubicBezTo>
                    <a:pt x="18" y="518"/>
                    <a:pt x="19" y="518"/>
                    <a:pt x="20" y="517"/>
                  </a:cubicBezTo>
                  <a:cubicBezTo>
                    <a:pt x="24" y="517"/>
                    <a:pt x="27" y="513"/>
                    <a:pt x="29" y="510"/>
                  </a:cubicBezTo>
                  <a:cubicBezTo>
                    <a:pt x="31" y="508"/>
                    <a:pt x="32" y="507"/>
                    <a:pt x="34" y="505"/>
                  </a:cubicBezTo>
                  <a:cubicBezTo>
                    <a:pt x="34" y="504"/>
                    <a:pt x="34" y="504"/>
                    <a:pt x="34" y="504"/>
                  </a:cubicBezTo>
                  <a:cubicBezTo>
                    <a:pt x="34" y="505"/>
                    <a:pt x="34" y="507"/>
                    <a:pt x="34" y="508"/>
                  </a:cubicBezTo>
                  <a:cubicBezTo>
                    <a:pt x="35" y="509"/>
                    <a:pt x="35" y="510"/>
                    <a:pt x="35" y="510"/>
                  </a:cubicBezTo>
                  <a:cubicBezTo>
                    <a:pt x="35" y="510"/>
                    <a:pt x="35" y="510"/>
                    <a:pt x="35" y="510"/>
                  </a:cubicBezTo>
                  <a:cubicBezTo>
                    <a:pt x="35" y="510"/>
                    <a:pt x="35" y="511"/>
                    <a:pt x="35" y="511"/>
                  </a:cubicBezTo>
                  <a:cubicBezTo>
                    <a:pt x="34" y="514"/>
                    <a:pt x="31" y="522"/>
                    <a:pt x="34" y="524"/>
                  </a:cubicBezTo>
                  <a:cubicBezTo>
                    <a:pt x="37" y="525"/>
                    <a:pt x="40" y="520"/>
                    <a:pt x="41" y="518"/>
                  </a:cubicBezTo>
                  <a:cubicBezTo>
                    <a:pt x="41" y="517"/>
                    <a:pt x="42" y="516"/>
                    <a:pt x="43" y="515"/>
                  </a:cubicBezTo>
                  <a:cubicBezTo>
                    <a:pt x="44" y="514"/>
                    <a:pt x="46" y="512"/>
                    <a:pt x="47" y="510"/>
                  </a:cubicBezTo>
                  <a:cubicBezTo>
                    <a:pt x="47" y="511"/>
                    <a:pt x="47" y="512"/>
                    <a:pt x="47" y="512"/>
                  </a:cubicBezTo>
                  <a:cubicBezTo>
                    <a:pt x="48" y="516"/>
                    <a:pt x="49" y="519"/>
                    <a:pt x="53" y="520"/>
                  </a:cubicBezTo>
                  <a:cubicBezTo>
                    <a:pt x="53" y="520"/>
                    <a:pt x="54" y="520"/>
                    <a:pt x="54" y="520"/>
                  </a:cubicBezTo>
                  <a:cubicBezTo>
                    <a:pt x="55" y="520"/>
                    <a:pt x="56" y="519"/>
                    <a:pt x="57" y="518"/>
                  </a:cubicBezTo>
                  <a:cubicBezTo>
                    <a:pt x="58" y="518"/>
                    <a:pt x="59" y="517"/>
                    <a:pt x="59" y="516"/>
                  </a:cubicBezTo>
                  <a:cubicBezTo>
                    <a:pt x="60" y="515"/>
                    <a:pt x="61" y="514"/>
                    <a:pt x="62" y="513"/>
                  </a:cubicBezTo>
                  <a:cubicBezTo>
                    <a:pt x="63" y="511"/>
                    <a:pt x="64" y="510"/>
                    <a:pt x="64" y="509"/>
                  </a:cubicBezTo>
                  <a:cubicBezTo>
                    <a:pt x="65" y="509"/>
                    <a:pt x="65" y="508"/>
                    <a:pt x="66" y="507"/>
                  </a:cubicBezTo>
                  <a:cubicBezTo>
                    <a:pt x="67" y="507"/>
                    <a:pt x="67" y="506"/>
                    <a:pt x="68" y="505"/>
                  </a:cubicBezTo>
                  <a:cubicBezTo>
                    <a:pt x="68" y="505"/>
                    <a:pt x="68" y="505"/>
                    <a:pt x="69" y="504"/>
                  </a:cubicBezTo>
                  <a:cubicBezTo>
                    <a:pt x="69" y="504"/>
                    <a:pt x="69" y="504"/>
                    <a:pt x="69" y="504"/>
                  </a:cubicBezTo>
                  <a:cubicBezTo>
                    <a:pt x="70" y="506"/>
                    <a:pt x="71" y="506"/>
                    <a:pt x="72" y="506"/>
                  </a:cubicBezTo>
                  <a:cubicBezTo>
                    <a:pt x="73" y="506"/>
                    <a:pt x="73" y="506"/>
                    <a:pt x="74" y="506"/>
                  </a:cubicBezTo>
                  <a:cubicBezTo>
                    <a:pt x="74" y="506"/>
                    <a:pt x="74" y="506"/>
                    <a:pt x="74" y="506"/>
                  </a:cubicBezTo>
                  <a:cubicBezTo>
                    <a:pt x="75" y="505"/>
                    <a:pt x="76" y="504"/>
                    <a:pt x="77" y="503"/>
                  </a:cubicBezTo>
                  <a:cubicBezTo>
                    <a:pt x="79" y="501"/>
                    <a:pt x="81" y="499"/>
                    <a:pt x="82" y="497"/>
                  </a:cubicBezTo>
                  <a:cubicBezTo>
                    <a:pt x="84" y="495"/>
                    <a:pt x="85" y="493"/>
                    <a:pt x="87" y="491"/>
                  </a:cubicBezTo>
                  <a:cubicBezTo>
                    <a:pt x="88" y="491"/>
                    <a:pt x="90" y="492"/>
                    <a:pt x="91" y="491"/>
                  </a:cubicBezTo>
                  <a:cubicBezTo>
                    <a:pt x="91" y="491"/>
                    <a:pt x="92" y="491"/>
                    <a:pt x="92" y="490"/>
                  </a:cubicBezTo>
                  <a:cubicBezTo>
                    <a:pt x="92" y="490"/>
                    <a:pt x="92" y="490"/>
                    <a:pt x="93" y="490"/>
                  </a:cubicBezTo>
                  <a:cubicBezTo>
                    <a:pt x="93" y="490"/>
                    <a:pt x="93" y="490"/>
                    <a:pt x="93" y="490"/>
                  </a:cubicBezTo>
                  <a:cubicBezTo>
                    <a:pt x="94" y="489"/>
                    <a:pt x="95" y="488"/>
                    <a:pt x="95" y="488"/>
                  </a:cubicBezTo>
                  <a:cubicBezTo>
                    <a:pt x="96" y="487"/>
                    <a:pt x="96" y="487"/>
                    <a:pt x="96" y="486"/>
                  </a:cubicBezTo>
                  <a:cubicBezTo>
                    <a:pt x="97" y="486"/>
                    <a:pt x="97" y="485"/>
                    <a:pt x="98" y="484"/>
                  </a:cubicBezTo>
                  <a:cubicBezTo>
                    <a:pt x="98" y="483"/>
                    <a:pt x="99" y="482"/>
                    <a:pt x="100" y="481"/>
                  </a:cubicBezTo>
                  <a:cubicBezTo>
                    <a:pt x="100" y="481"/>
                    <a:pt x="100" y="481"/>
                    <a:pt x="101" y="480"/>
                  </a:cubicBezTo>
                  <a:cubicBezTo>
                    <a:pt x="101" y="480"/>
                    <a:pt x="101" y="479"/>
                    <a:pt x="102" y="479"/>
                  </a:cubicBezTo>
                  <a:cubicBezTo>
                    <a:pt x="102" y="479"/>
                    <a:pt x="102" y="479"/>
                    <a:pt x="102" y="479"/>
                  </a:cubicBezTo>
                  <a:cubicBezTo>
                    <a:pt x="102" y="479"/>
                    <a:pt x="102" y="479"/>
                    <a:pt x="102" y="479"/>
                  </a:cubicBezTo>
                  <a:cubicBezTo>
                    <a:pt x="102" y="480"/>
                    <a:pt x="103" y="481"/>
                    <a:pt x="105" y="481"/>
                  </a:cubicBezTo>
                  <a:cubicBezTo>
                    <a:pt x="106" y="481"/>
                    <a:pt x="107" y="481"/>
                    <a:pt x="109" y="480"/>
                  </a:cubicBezTo>
                  <a:cubicBezTo>
                    <a:pt x="109" y="480"/>
                    <a:pt x="110" y="479"/>
                    <a:pt x="111" y="478"/>
                  </a:cubicBezTo>
                  <a:cubicBezTo>
                    <a:pt x="112" y="477"/>
                    <a:pt x="113" y="476"/>
                    <a:pt x="114" y="475"/>
                  </a:cubicBezTo>
                  <a:cubicBezTo>
                    <a:pt x="114" y="474"/>
                    <a:pt x="115" y="473"/>
                    <a:pt x="116" y="472"/>
                  </a:cubicBezTo>
                  <a:cubicBezTo>
                    <a:pt x="116" y="471"/>
                    <a:pt x="117" y="470"/>
                    <a:pt x="117" y="469"/>
                  </a:cubicBezTo>
                  <a:cubicBezTo>
                    <a:pt x="118" y="470"/>
                    <a:pt x="118" y="470"/>
                    <a:pt x="119" y="470"/>
                  </a:cubicBezTo>
                  <a:cubicBezTo>
                    <a:pt x="120" y="470"/>
                    <a:pt x="121" y="470"/>
                    <a:pt x="122" y="469"/>
                  </a:cubicBezTo>
                  <a:cubicBezTo>
                    <a:pt x="124" y="468"/>
                    <a:pt x="126" y="466"/>
                    <a:pt x="128" y="464"/>
                  </a:cubicBezTo>
                  <a:cubicBezTo>
                    <a:pt x="128" y="464"/>
                    <a:pt x="128" y="464"/>
                    <a:pt x="128" y="464"/>
                  </a:cubicBezTo>
                  <a:cubicBezTo>
                    <a:pt x="131" y="461"/>
                    <a:pt x="135" y="457"/>
                    <a:pt x="137" y="453"/>
                  </a:cubicBezTo>
                  <a:cubicBezTo>
                    <a:pt x="137" y="453"/>
                    <a:pt x="137" y="453"/>
                    <a:pt x="137" y="452"/>
                  </a:cubicBezTo>
                  <a:cubicBezTo>
                    <a:pt x="139" y="452"/>
                    <a:pt x="141" y="452"/>
                    <a:pt x="143" y="451"/>
                  </a:cubicBezTo>
                  <a:cubicBezTo>
                    <a:pt x="144" y="450"/>
                    <a:pt x="146" y="448"/>
                    <a:pt x="147" y="446"/>
                  </a:cubicBezTo>
                  <a:cubicBezTo>
                    <a:pt x="149" y="444"/>
                    <a:pt x="151" y="441"/>
                    <a:pt x="152" y="438"/>
                  </a:cubicBezTo>
                  <a:cubicBezTo>
                    <a:pt x="154" y="437"/>
                    <a:pt x="155" y="436"/>
                    <a:pt x="157" y="435"/>
                  </a:cubicBezTo>
                  <a:cubicBezTo>
                    <a:pt x="158" y="433"/>
                    <a:pt x="160" y="430"/>
                    <a:pt x="162" y="428"/>
                  </a:cubicBezTo>
                  <a:cubicBezTo>
                    <a:pt x="163" y="426"/>
                    <a:pt x="164" y="425"/>
                    <a:pt x="165" y="423"/>
                  </a:cubicBezTo>
                  <a:cubicBezTo>
                    <a:pt x="165" y="423"/>
                    <a:pt x="165" y="423"/>
                    <a:pt x="165" y="423"/>
                  </a:cubicBezTo>
                  <a:cubicBezTo>
                    <a:pt x="165" y="423"/>
                    <a:pt x="165" y="423"/>
                    <a:pt x="165" y="423"/>
                  </a:cubicBezTo>
                  <a:cubicBezTo>
                    <a:pt x="166" y="423"/>
                    <a:pt x="166" y="423"/>
                    <a:pt x="167" y="422"/>
                  </a:cubicBezTo>
                  <a:cubicBezTo>
                    <a:pt x="168" y="422"/>
                    <a:pt x="169" y="421"/>
                    <a:pt x="170" y="421"/>
                  </a:cubicBezTo>
                  <a:cubicBezTo>
                    <a:pt x="171" y="420"/>
                    <a:pt x="173" y="419"/>
                    <a:pt x="174" y="418"/>
                  </a:cubicBezTo>
                  <a:cubicBezTo>
                    <a:pt x="176" y="416"/>
                    <a:pt x="178" y="415"/>
                    <a:pt x="179" y="413"/>
                  </a:cubicBezTo>
                  <a:cubicBezTo>
                    <a:pt x="189" y="411"/>
                    <a:pt x="194" y="404"/>
                    <a:pt x="199" y="397"/>
                  </a:cubicBezTo>
                  <a:cubicBezTo>
                    <a:pt x="199" y="397"/>
                    <a:pt x="199" y="397"/>
                    <a:pt x="200" y="397"/>
                  </a:cubicBezTo>
                  <a:cubicBezTo>
                    <a:pt x="201" y="396"/>
                    <a:pt x="203" y="395"/>
                    <a:pt x="204" y="394"/>
                  </a:cubicBezTo>
                  <a:cubicBezTo>
                    <a:pt x="206" y="393"/>
                    <a:pt x="207" y="391"/>
                    <a:pt x="209" y="390"/>
                  </a:cubicBezTo>
                  <a:cubicBezTo>
                    <a:pt x="209" y="389"/>
                    <a:pt x="210" y="389"/>
                    <a:pt x="210" y="388"/>
                  </a:cubicBezTo>
                  <a:cubicBezTo>
                    <a:pt x="210" y="388"/>
                    <a:pt x="210" y="388"/>
                    <a:pt x="210" y="387"/>
                  </a:cubicBezTo>
                  <a:cubicBezTo>
                    <a:pt x="211" y="386"/>
                    <a:pt x="212" y="384"/>
                    <a:pt x="212" y="383"/>
                  </a:cubicBezTo>
                  <a:cubicBezTo>
                    <a:pt x="213" y="382"/>
                    <a:pt x="214" y="382"/>
                    <a:pt x="214" y="381"/>
                  </a:cubicBezTo>
                  <a:cubicBezTo>
                    <a:pt x="216" y="380"/>
                    <a:pt x="217" y="379"/>
                    <a:pt x="218" y="377"/>
                  </a:cubicBezTo>
                  <a:cubicBezTo>
                    <a:pt x="219" y="376"/>
                    <a:pt x="219" y="375"/>
                    <a:pt x="220" y="374"/>
                  </a:cubicBezTo>
                  <a:cubicBezTo>
                    <a:pt x="220" y="374"/>
                    <a:pt x="220" y="374"/>
                    <a:pt x="220" y="374"/>
                  </a:cubicBezTo>
                  <a:cubicBezTo>
                    <a:pt x="223" y="369"/>
                    <a:pt x="225" y="365"/>
                    <a:pt x="227" y="360"/>
                  </a:cubicBezTo>
                  <a:cubicBezTo>
                    <a:pt x="227" y="360"/>
                    <a:pt x="228" y="360"/>
                    <a:pt x="229" y="361"/>
                  </a:cubicBezTo>
                  <a:cubicBezTo>
                    <a:pt x="231" y="362"/>
                    <a:pt x="233" y="362"/>
                    <a:pt x="235" y="364"/>
                  </a:cubicBezTo>
                  <a:cubicBezTo>
                    <a:pt x="237" y="364"/>
                    <a:pt x="238" y="365"/>
                    <a:pt x="240" y="367"/>
                  </a:cubicBezTo>
                  <a:cubicBezTo>
                    <a:pt x="241" y="367"/>
                    <a:pt x="241" y="368"/>
                    <a:pt x="241" y="368"/>
                  </a:cubicBezTo>
                  <a:cubicBezTo>
                    <a:pt x="243" y="369"/>
                    <a:pt x="244" y="370"/>
                    <a:pt x="245" y="371"/>
                  </a:cubicBezTo>
                  <a:cubicBezTo>
                    <a:pt x="245" y="372"/>
                    <a:pt x="246" y="373"/>
                    <a:pt x="246" y="373"/>
                  </a:cubicBezTo>
                  <a:cubicBezTo>
                    <a:pt x="248" y="375"/>
                    <a:pt x="249" y="377"/>
                    <a:pt x="250" y="378"/>
                  </a:cubicBezTo>
                  <a:cubicBezTo>
                    <a:pt x="253" y="382"/>
                    <a:pt x="255" y="385"/>
                    <a:pt x="258" y="388"/>
                  </a:cubicBezTo>
                  <a:cubicBezTo>
                    <a:pt x="260" y="391"/>
                    <a:pt x="261" y="393"/>
                    <a:pt x="263" y="395"/>
                  </a:cubicBezTo>
                  <a:cubicBezTo>
                    <a:pt x="264" y="397"/>
                    <a:pt x="265" y="398"/>
                    <a:pt x="266" y="399"/>
                  </a:cubicBezTo>
                  <a:cubicBezTo>
                    <a:pt x="270" y="405"/>
                    <a:pt x="273" y="410"/>
                    <a:pt x="276" y="415"/>
                  </a:cubicBezTo>
                  <a:cubicBezTo>
                    <a:pt x="280" y="421"/>
                    <a:pt x="283" y="426"/>
                    <a:pt x="286" y="432"/>
                  </a:cubicBezTo>
                  <a:cubicBezTo>
                    <a:pt x="289" y="435"/>
                    <a:pt x="291" y="439"/>
                    <a:pt x="293" y="442"/>
                  </a:cubicBezTo>
                  <a:cubicBezTo>
                    <a:pt x="294" y="443"/>
                    <a:pt x="294" y="444"/>
                    <a:pt x="295" y="445"/>
                  </a:cubicBezTo>
                  <a:cubicBezTo>
                    <a:pt x="296" y="447"/>
                    <a:pt x="298" y="448"/>
                    <a:pt x="300" y="449"/>
                  </a:cubicBezTo>
                  <a:cubicBezTo>
                    <a:pt x="302" y="450"/>
                    <a:pt x="303" y="451"/>
                    <a:pt x="305" y="451"/>
                  </a:cubicBezTo>
                  <a:cubicBezTo>
                    <a:pt x="306" y="451"/>
                    <a:pt x="306" y="451"/>
                    <a:pt x="307" y="451"/>
                  </a:cubicBezTo>
                  <a:cubicBezTo>
                    <a:pt x="308" y="451"/>
                    <a:pt x="308" y="451"/>
                    <a:pt x="308" y="451"/>
                  </a:cubicBezTo>
                  <a:cubicBezTo>
                    <a:pt x="310" y="451"/>
                    <a:pt x="312" y="450"/>
                    <a:pt x="313" y="448"/>
                  </a:cubicBezTo>
                  <a:cubicBezTo>
                    <a:pt x="314" y="447"/>
                    <a:pt x="315" y="444"/>
                    <a:pt x="315" y="441"/>
                  </a:cubicBezTo>
                  <a:close/>
                </a:path>
              </a:pathLst>
            </a:custGeom>
            <a:gradFill>
              <a:gsLst>
                <a:gs pos="0">
                  <a:srgbClr val="C8242B"/>
                </a:gs>
                <a:gs pos="92000">
                  <a:srgbClr val="F8CA98"/>
                </a:gs>
              </a:gsLst>
              <a:lin ang="189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汉仪君黑-45简" panose="020B0604020202020204" charset="-122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Layer 1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t="5084" b="2350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  <a:noFill/>
        </p:spPr>
      </p:pic>
      <p:sp>
        <p:nvSpPr>
          <p:cNvPr id="8" name="矩形 7"/>
          <p:cNvSpPr/>
          <p:nvPr userDrawn="1"/>
        </p:nvSpPr>
        <p:spPr>
          <a:xfrm>
            <a:off x="-317" y="318"/>
            <a:ext cx="12192635" cy="6857365"/>
          </a:xfrm>
          <a:prstGeom prst="rect">
            <a:avLst/>
          </a:prstGeom>
          <a:gradFill>
            <a:gsLst>
              <a:gs pos="20000">
                <a:schemeClr val="bg1">
                  <a:alpha val="15000"/>
                </a:schemeClr>
              </a:gs>
              <a:gs pos="10000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君黑-45简" panose="020B0604020202020204" charset="-122"/>
            </a:endParaRPr>
          </a:p>
        </p:txBody>
      </p:sp>
      <p:pic>
        <p:nvPicPr>
          <p:cNvPr id="45" name="图片 44" descr="资源 8"/>
          <p:cNvPicPr>
            <a:picLocks noChangeAspect="1"/>
          </p:cNvPicPr>
          <p:nvPr userDrawn="1"/>
        </p:nvPicPr>
        <p:blipFill>
          <a:blip r:embed="rId3">
            <a:alphaModFix amt="6000"/>
          </a:blip>
          <a:srcRect l="16491" r="14709" b="16926"/>
          <a:stretch>
            <a:fillRect/>
          </a:stretch>
        </p:blipFill>
        <p:spPr>
          <a:xfrm rot="21180000">
            <a:off x="-293691" y="570366"/>
            <a:ext cx="12936903" cy="700017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373" h="11024">
                <a:moveTo>
                  <a:pt x="1066" y="0"/>
                </a:moveTo>
                <a:lnTo>
                  <a:pt x="17894" y="0"/>
                </a:lnTo>
                <a:lnTo>
                  <a:pt x="20373" y="304"/>
                </a:lnTo>
                <a:lnTo>
                  <a:pt x="19057" y="11024"/>
                </a:lnTo>
                <a:lnTo>
                  <a:pt x="0" y="8684"/>
                </a:lnTo>
                <a:lnTo>
                  <a:pt x="1066" y="0"/>
                </a:lnTo>
                <a:close/>
              </a:path>
            </a:pathLst>
          </a:custGeom>
        </p:spPr>
      </p:pic>
      <p:pic>
        <p:nvPicPr>
          <p:cNvPr id="11" name="图片 10" descr="资源 1"/>
          <p:cNvPicPr>
            <a:picLocks noChangeAspect="1"/>
          </p:cNvPicPr>
          <p:nvPr userDrawn="1"/>
        </p:nvPicPr>
        <p:blipFill>
          <a:blip r:embed="rId4">
            <a:alphaModFix amt="20000"/>
          </a:blip>
          <a:srcRect r="36109"/>
          <a:stretch>
            <a:fillRect/>
          </a:stretch>
        </p:blipFill>
        <p:spPr>
          <a:xfrm flipH="1">
            <a:off x="2873693" y="4608830"/>
            <a:ext cx="7359015" cy="2249170"/>
          </a:xfrm>
          <a:prstGeom prst="rect">
            <a:avLst/>
          </a:prstGeom>
        </p:spPr>
      </p:pic>
      <p:pic>
        <p:nvPicPr>
          <p:cNvPr id="41" name="图片 40" descr="资源 8"/>
          <p:cNvPicPr>
            <a:picLocks noChangeAspect="1"/>
          </p:cNvPicPr>
          <p:nvPr userDrawn="1"/>
        </p:nvPicPr>
        <p:blipFill>
          <a:blip r:embed="rId3"/>
          <a:srcRect l="79510" t="10216" b="5105"/>
          <a:stretch>
            <a:fillRect/>
          </a:stretch>
        </p:blipFill>
        <p:spPr>
          <a:xfrm rot="13920000" flipH="1" flipV="1">
            <a:off x="15037" y="-2760697"/>
            <a:ext cx="3494068" cy="720206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02" h="11342">
                <a:moveTo>
                  <a:pt x="5502" y="0"/>
                </a:moveTo>
                <a:lnTo>
                  <a:pt x="5502" y="11342"/>
                </a:lnTo>
                <a:lnTo>
                  <a:pt x="0" y="7043"/>
                </a:lnTo>
                <a:lnTo>
                  <a:pt x="5502" y="0"/>
                </a:lnTo>
                <a:close/>
              </a:path>
            </a:pathLst>
          </a:custGeom>
        </p:spPr>
      </p:pic>
      <p:pic>
        <p:nvPicPr>
          <p:cNvPr id="18" name="图片 17" descr="资源 6"/>
          <p:cNvPicPr>
            <a:picLocks noChangeAspect="1"/>
          </p:cNvPicPr>
          <p:nvPr userDrawn="1"/>
        </p:nvPicPr>
        <p:blipFill>
          <a:blip r:embed="rId5"/>
          <a:srcRect l="27036" r="10644" b="59352"/>
          <a:stretch>
            <a:fillRect/>
          </a:stretch>
        </p:blipFill>
        <p:spPr>
          <a:xfrm flipH="1">
            <a:off x="-60960" y="4801870"/>
            <a:ext cx="12249785" cy="20561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91" h="3238">
                <a:moveTo>
                  <a:pt x="0" y="0"/>
                </a:moveTo>
                <a:lnTo>
                  <a:pt x="19291" y="0"/>
                </a:lnTo>
                <a:lnTo>
                  <a:pt x="19291" y="3238"/>
                </a:lnTo>
                <a:lnTo>
                  <a:pt x="0" y="3238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组合 21"/>
          <p:cNvGrpSpPr/>
          <p:nvPr userDrawn="1"/>
        </p:nvGrpSpPr>
        <p:grpSpPr>
          <a:xfrm>
            <a:off x="9163050" y="533400"/>
            <a:ext cx="2501900" cy="1094740"/>
            <a:chOff x="954" y="801"/>
            <a:chExt cx="3790" cy="1658"/>
          </a:xfrm>
        </p:grpSpPr>
        <p:sp>
          <p:nvSpPr>
            <p:cNvPr id="23" name="Freeform 5"/>
            <p:cNvSpPr/>
            <p:nvPr/>
          </p:nvSpPr>
          <p:spPr bwMode="auto">
            <a:xfrm>
              <a:off x="3840" y="1734"/>
              <a:ext cx="904" cy="596"/>
            </a:xfrm>
            <a:custGeom>
              <a:avLst/>
              <a:gdLst>
                <a:gd name="T0" fmla="*/ 470 w 492"/>
                <a:gd name="T1" fmla="*/ 225 h 324"/>
                <a:gd name="T2" fmla="*/ 440 w 492"/>
                <a:gd name="T3" fmla="*/ 227 h 324"/>
                <a:gd name="T4" fmla="*/ 407 w 492"/>
                <a:gd name="T5" fmla="*/ 226 h 324"/>
                <a:gd name="T6" fmla="*/ 375 w 492"/>
                <a:gd name="T7" fmla="*/ 216 h 324"/>
                <a:gd name="T8" fmla="*/ 386 w 492"/>
                <a:gd name="T9" fmla="*/ 209 h 324"/>
                <a:gd name="T10" fmla="*/ 395 w 492"/>
                <a:gd name="T11" fmla="*/ 200 h 324"/>
                <a:gd name="T12" fmla="*/ 406 w 492"/>
                <a:gd name="T13" fmla="*/ 192 h 324"/>
                <a:gd name="T14" fmla="*/ 420 w 492"/>
                <a:gd name="T15" fmla="*/ 178 h 324"/>
                <a:gd name="T16" fmla="*/ 430 w 492"/>
                <a:gd name="T17" fmla="*/ 158 h 324"/>
                <a:gd name="T18" fmla="*/ 443 w 492"/>
                <a:gd name="T19" fmla="*/ 130 h 324"/>
                <a:gd name="T20" fmla="*/ 452 w 492"/>
                <a:gd name="T21" fmla="*/ 103 h 324"/>
                <a:gd name="T22" fmla="*/ 452 w 492"/>
                <a:gd name="T23" fmla="*/ 73 h 324"/>
                <a:gd name="T24" fmla="*/ 451 w 492"/>
                <a:gd name="T25" fmla="*/ 46 h 324"/>
                <a:gd name="T26" fmla="*/ 440 w 492"/>
                <a:gd name="T27" fmla="*/ 20 h 324"/>
                <a:gd name="T28" fmla="*/ 426 w 492"/>
                <a:gd name="T29" fmla="*/ 4 h 324"/>
                <a:gd name="T30" fmla="*/ 409 w 492"/>
                <a:gd name="T31" fmla="*/ 0 h 324"/>
                <a:gd name="T32" fmla="*/ 400 w 492"/>
                <a:gd name="T33" fmla="*/ 24 h 324"/>
                <a:gd name="T34" fmla="*/ 393 w 492"/>
                <a:gd name="T35" fmla="*/ 51 h 324"/>
                <a:gd name="T36" fmla="*/ 388 w 492"/>
                <a:gd name="T37" fmla="*/ 68 h 324"/>
                <a:gd name="T38" fmla="*/ 381 w 492"/>
                <a:gd name="T39" fmla="*/ 85 h 324"/>
                <a:gd name="T40" fmla="*/ 367 w 492"/>
                <a:gd name="T41" fmla="*/ 105 h 324"/>
                <a:gd name="T42" fmla="*/ 353 w 492"/>
                <a:gd name="T43" fmla="*/ 119 h 324"/>
                <a:gd name="T44" fmla="*/ 337 w 492"/>
                <a:gd name="T45" fmla="*/ 133 h 324"/>
                <a:gd name="T46" fmla="*/ 325 w 492"/>
                <a:gd name="T47" fmla="*/ 143 h 324"/>
                <a:gd name="T48" fmla="*/ 313 w 492"/>
                <a:gd name="T49" fmla="*/ 153 h 324"/>
                <a:gd name="T50" fmla="*/ 300 w 492"/>
                <a:gd name="T51" fmla="*/ 163 h 324"/>
                <a:gd name="T52" fmla="*/ 290 w 492"/>
                <a:gd name="T53" fmla="*/ 169 h 324"/>
                <a:gd name="T54" fmla="*/ 274 w 492"/>
                <a:gd name="T55" fmla="*/ 180 h 324"/>
                <a:gd name="T56" fmla="*/ 256 w 492"/>
                <a:gd name="T57" fmla="*/ 189 h 324"/>
                <a:gd name="T58" fmla="*/ 243 w 492"/>
                <a:gd name="T59" fmla="*/ 192 h 324"/>
                <a:gd name="T60" fmla="*/ 220 w 492"/>
                <a:gd name="T61" fmla="*/ 187 h 324"/>
                <a:gd name="T62" fmla="*/ 200 w 492"/>
                <a:gd name="T63" fmla="*/ 183 h 324"/>
                <a:gd name="T64" fmla="*/ 177 w 492"/>
                <a:gd name="T65" fmla="*/ 197 h 324"/>
                <a:gd name="T66" fmla="*/ 173 w 492"/>
                <a:gd name="T67" fmla="*/ 221 h 324"/>
                <a:gd name="T68" fmla="*/ 184 w 492"/>
                <a:gd name="T69" fmla="*/ 219 h 324"/>
                <a:gd name="T70" fmla="*/ 206 w 492"/>
                <a:gd name="T71" fmla="*/ 225 h 324"/>
                <a:gd name="T72" fmla="*/ 206 w 492"/>
                <a:gd name="T73" fmla="*/ 230 h 324"/>
                <a:gd name="T74" fmla="*/ 187 w 492"/>
                <a:gd name="T75" fmla="*/ 239 h 324"/>
                <a:gd name="T76" fmla="*/ 136 w 492"/>
                <a:gd name="T77" fmla="*/ 257 h 324"/>
                <a:gd name="T78" fmla="*/ 95 w 492"/>
                <a:gd name="T79" fmla="*/ 262 h 324"/>
                <a:gd name="T80" fmla="*/ 51 w 492"/>
                <a:gd name="T81" fmla="*/ 258 h 324"/>
                <a:gd name="T82" fmla="*/ 8 w 492"/>
                <a:gd name="T83" fmla="*/ 248 h 324"/>
                <a:gd name="T84" fmla="*/ 3 w 492"/>
                <a:gd name="T85" fmla="*/ 271 h 324"/>
                <a:gd name="T86" fmla="*/ 33 w 492"/>
                <a:gd name="T87" fmla="*/ 293 h 324"/>
                <a:gd name="T88" fmla="*/ 70 w 492"/>
                <a:gd name="T89" fmla="*/ 294 h 324"/>
                <a:gd name="T90" fmla="*/ 98 w 492"/>
                <a:gd name="T91" fmla="*/ 289 h 324"/>
                <a:gd name="T92" fmla="*/ 152 w 492"/>
                <a:gd name="T93" fmla="*/ 292 h 324"/>
                <a:gd name="T94" fmla="*/ 200 w 492"/>
                <a:gd name="T95" fmla="*/ 293 h 324"/>
                <a:gd name="T96" fmla="*/ 233 w 492"/>
                <a:gd name="T97" fmla="*/ 290 h 324"/>
                <a:gd name="T98" fmla="*/ 257 w 492"/>
                <a:gd name="T99" fmla="*/ 290 h 324"/>
                <a:gd name="T100" fmla="*/ 277 w 492"/>
                <a:gd name="T101" fmla="*/ 285 h 324"/>
                <a:gd name="T102" fmla="*/ 309 w 492"/>
                <a:gd name="T103" fmla="*/ 272 h 324"/>
                <a:gd name="T104" fmla="*/ 340 w 492"/>
                <a:gd name="T105" fmla="*/ 286 h 324"/>
                <a:gd name="T106" fmla="*/ 360 w 492"/>
                <a:gd name="T107" fmla="*/ 323 h 324"/>
                <a:gd name="T108" fmla="*/ 384 w 492"/>
                <a:gd name="T109" fmla="*/ 313 h 324"/>
                <a:gd name="T110" fmla="*/ 397 w 492"/>
                <a:gd name="T111" fmla="*/ 310 h 324"/>
                <a:gd name="T112" fmla="*/ 417 w 492"/>
                <a:gd name="T113" fmla="*/ 299 h 324"/>
                <a:gd name="T114" fmla="*/ 442 w 492"/>
                <a:gd name="T115" fmla="*/ 289 h 324"/>
                <a:gd name="T116" fmla="*/ 465 w 492"/>
                <a:gd name="T117" fmla="*/ 276 h 324"/>
                <a:gd name="T118" fmla="*/ 486 w 492"/>
                <a:gd name="T119" fmla="*/ 252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2" h="324">
                  <a:moveTo>
                    <a:pt x="490" y="237"/>
                  </a:moveTo>
                  <a:cubicBezTo>
                    <a:pt x="490" y="237"/>
                    <a:pt x="490" y="236"/>
                    <a:pt x="490" y="236"/>
                  </a:cubicBezTo>
                  <a:cubicBezTo>
                    <a:pt x="490" y="235"/>
                    <a:pt x="490" y="235"/>
                    <a:pt x="489" y="235"/>
                  </a:cubicBezTo>
                  <a:cubicBezTo>
                    <a:pt x="489" y="235"/>
                    <a:pt x="489" y="234"/>
                    <a:pt x="489" y="234"/>
                  </a:cubicBezTo>
                  <a:cubicBezTo>
                    <a:pt x="488" y="232"/>
                    <a:pt x="486" y="231"/>
                    <a:pt x="485" y="230"/>
                  </a:cubicBezTo>
                  <a:cubicBezTo>
                    <a:pt x="485" y="230"/>
                    <a:pt x="484" y="230"/>
                    <a:pt x="484" y="229"/>
                  </a:cubicBezTo>
                  <a:cubicBezTo>
                    <a:pt x="483" y="229"/>
                    <a:pt x="482" y="228"/>
                    <a:pt x="481" y="228"/>
                  </a:cubicBezTo>
                  <a:cubicBezTo>
                    <a:pt x="480" y="228"/>
                    <a:pt x="480" y="227"/>
                    <a:pt x="479" y="227"/>
                  </a:cubicBezTo>
                  <a:cubicBezTo>
                    <a:pt x="478" y="227"/>
                    <a:pt x="476" y="226"/>
                    <a:pt x="474" y="226"/>
                  </a:cubicBezTo>
                  <a:cubicBezTo>
                    <a:pt x="474" y="226"/>
                    <a:pt x="473" y="226"/>
                    <a:pt x="473" y="226"/>
                  </a:cubicBezTo>
                  <a:cubicBezTo>
                    <a:pt x="472" y="226"/>
                    <a:pt x="471" y="225"/>
                    <a:pt x="470" y="225"/>
                  </a:cubicBezTo>
                  <a:cubicBezTo>
                    <a:pt x="470" y="225"/>
                    <a:pt x="469" y="225"/>
                    <a:pt x="468" y="225"/>
                  </a:cubicBezTo>
                  <a:cubicBezTo>
                    <a:pt x="468" y="225"/>
                    <a:pt x="467" y="225"/>
                    <a:pt x="467" y="225"/>
                  </a:cubicBezTo>
                  <a:cubicBezTo>
                    <a:pt x="464" y="225"/>
                    <a:pt x="460" y="225"/>
                    <a:pt x="457" y="225"/>
                  </a:cubicBezTo>
                  <a:cubicBezTo>
                    <a:pt x="457" y="225"/>
                    <a:pt x="456" y="225"/>
                    <a:pt x="456" y="225"/>
                  </a:cubicBezTo>
                  <a:cubicBezTo>
                    <a:pt x="454" y="226"/>
                    <a:pt x="452" y="226"/>
                    <a:pt x="450" y="226"/>
                  </a:cubicBezTo>
                  <a:cubicBezTo>
                    <a:pt x="449" y="226"/>
                    <a:pt x="449" y="226"/>
                    <a:pt x="448" y="226"/>
                  </a:cubicBezTo>
                  <a:cubicBezTo>
                    <a:pt x="447" y="226"/>
                    <a:pt x="447" y="226"/>
                    <a:pt x="447" y="226"/>
                  </a:cubicBezTo>
                  <a:cubicBezTo>
                    <a:pt x="446" y="226"/>
                    <a:pt x="446" y="226"/>
                    <a:pt x="445" y="226"/>
                  </a:cubicBezTo>
                  <a:cubicBezTo>
                    <a:pt x="445" y="226"/>
                    <a:pt x="445" y="226"/>
                    <a:pt x="444" y="226"/>
                  </a:cubicBezTo>
                  <a:cubicBezTo>
                    <a:pt x="444" y="227"/>
                    <a:pt x="443" y="227"/>
                    <a:pt x="443" y="227"/>
                  </a:cubicBezTo>
                  <a:cubicBezTo>
                    <a:pt x="442" y="227"/>
                    <a:pt x="441" y="227"/>
                    <a:pt x="440" y="227"/>
                  </a:cubicBezTo>
                  <a:cubicBezTo>
                    <a:pt x="439" y="227"/>
                    <a:pt x="438" y="227"/>
                    <a:pt x="436" y="227"/>
                  </a:cubicBezTo>
                  <a:cubicBezTo>
                    <a:pt x="436" y="227"/>
                    <a:pt x="435" y="227"/>
                    <a:pt x="435" y="227"/>
                  </a:cubicBezTo>
                  <a:cubicBezTo>
                    <a:pt x="434" y="227"/>
                    <a:pt x="433" y="227"/>
                    <a:pt x="432" y="227"/>
                  </a:cubicBezTo>
                  <a:cubicBezTo>
                    <a:pt x="429" y="227"/>
                    <a:pt x="427" y="227"/>
                    <a:pt x="424" y="227"/>
                  </a:cubicBezTo>
                  <a:cubicBezTo>
                    <a:pt x="422" y="227"/>
                    <a:pt x="421" y="227"/>
                    <a:pt x="420" y="227"/>
                  </a:cubicBezTo>
                  <a:cubicBezTo>
                    <a:pt x="419" y="227"/>
                    <a:pt x="419" y="227"/>
                    <a:pt x="419" y="227"/>
                  </a:cubicBezTo>
                  <a:cubicBezTo>
                    <a:pt x="418" y="227"/>
                    <a:pt x="418" y="227"/>
                    <a:pt x="417" y="227"/>
                  </a:cubicBezTo>
                  <a:cubicBezTo>
                    <a:pt x="417" y="227"/>
                    <a:pt x="416" y="227"/>
                    <a:pt x="415" y="227"/>
                  </a:cubicBezTo>
                  <a:cubicBezTo>
                    <a:pt x="414" y="226"/>
                    <a:pt x="413" y="226"/>
                    <a:pt x="412" y="226"/>
                  </a:cubicBezTo>
                  <a:cubicBezTo>
                    <a:pt x="412" y="226"/>
                    <a:pt x="411" y="226"/>
                    <a:pt x="411" y="226"/>
                  </a:cubicBezTo>
                  <a:cubicBezTo>
                    <a:pt x="410" y="226"/>
                    <a:pt x="409" y="226"/>
                    <a:pt x="407" y="226"/>
                  </a:cubicBezTo>
                  <a:cubicBezTo>
                    <a:pt x="407" y="226"/>
                    <a:pt x="406" y="226"/>
                    <a:pt x="405" y="226"/>
                  </a:cubicBezTo>
                  <a:cubicBezTo>
                    <a:pt x="404" y="226"/>
                    <a:pt x="403" y="226"/>
                    <a:pt x="403" y="226"/>
                  </a:cubicBezTo>
                  <a:cubicBezTo>
                    <a:pt x="401" y="225"/>
                    <a:pt x="400" y="225"/>
                    <a:pt x="398" y="225"/>
                  </a:cubicBezTo>
                  <a:cubicBezTo>
                    <a:pt x="397" y="225"/>
                    <a:pt x="396" y="225"/>
                    <a:pt x="395" y="225"/>
                  </a:cubicBezTo>
                  <a:cubicBezTo>
                    <a:pt x="395" y="224"/>
                    <a:pt x="394" y="224"/>
                    <a:pt x="393" y="224"/>
                  </a:cubicBezTo>
                  <a:cubicBezTo>
                    <a:pt x="393" y="224"/>
                    <a:pt x="392" y="224"/>
                    <a:pt x="392" y="224"/>
                  </a:cubicBezTo>
                  <a:cubicBezTo>
                    <a:pt x="390" y="224"/>
                    <a:pt x="388" y="223"/>
                    <a:pt x="387" y="223"/>
                  </a:cubicBezTo>
                  <a:cubicBezTo>
                    <a:pt x="382" y="221"/>
                    <a:pt x="378" y="219"/>
                    <a:pt x="375" y="217"/>
                  </a:cubicBezTo>
                  <a:cubicBezTo>
                    <a:pt x="375" y="217"/>
                    <a:pt x="375" y="217"/>
                    <a:pt x="374" y="217"/>
                  </a:cubicBezTo>
                  <a:cubicBezTo>
                    <a:pt x="374" y="217"/>
                    <a:pt x="374" y="217"/>
                    <a:pt x="375" y="217"/>
                  </a:cubicBezTo>
                  <a:cubicBezTo>
                    <a:pt x="375" y="216"/>
                    <a:pt x="375" y="216"/>
                    <a:pt x="375" y="216"/>
                  </a:cubicBezTo>
                  <a:cubicBezTo>
                    <a:pt x="376" y="216"/>
                    <a:pt x="376" y="216"/>
                    <a:pt x="376" y="216"/>
                  </a:cubicBezTo>
                  <a:cubicBezTo>
                    <a:pt x="377" y="216"/>
                    <a:pt x="377" y="216"/>
                    <a:pt x="377" y="215"/>
                  </a:cubicBezTo>
                  <a:cubicBezTo>
                    <a:pt x="378" y="215"/>
                    <a:pt x="378" y="215"/>
                    <a:pt x="379" y="215"/>
                  </a:cubicBezTo>
                  <a:cubicBezTo>
                    <a:pt x="380" y="214"/>
                    <a:pt x="380" y="214"/>
                    <a:pt x="381" y="213"/>
                  </a:cubicBezTo>
                  <a:cubicBezTo>
                    <a:pt x="382" y="213"/>
                    <a:pt x="382" y="213"/>
                    <a:pt x="382" y="213"/>
                  </a:cubicBezTo>
                  <a:cubicBezTo>
                    <a:pt x="382" y="213"/>
                    <a:pt x="382" y="212"/>
                    <a:pt x="383" y="212"/>
                  </a:cubicBezTo>
                  <a:cubicBezTo>
                    <a:pt x="383" y="212"/>
                    <a:pt x="383" y="212"/>
                    <a:pt x="383" y="212"/>
                  </a:cubicBezTo>
                  <a:cubicBezTo>
                    <a:pt x="383" y="212"/>
                    <a:pt x="384" y="212"/>
                    <a:pt x="384" y="211"/>
                  </a:cubicBezTo>
                  <a:cubicBezTo>
                    <a:pt x="384" y="211"/>
                    <a:pt x="384" y="211"/>
                    <a:pt x="385" y="211"/>
                  </a:cubicBezTo>
                  <a:cubicBezTo>
                    <a:pt x="385" y="211"/>
                    <a:pt x="385" y="211"/>
                    <a:pt x="385" y="210"/>
                  </a:cubicBezTo>
                  <a:cubicBezTo>
                    <a:pt x="386" y="210"/>
                    <a:pt x="386" y="210"/>
                    <a:pt x="386" y="209"/>
                  </a:cubicBezTo>
                  <a:cubicBezTo>
                    <a:pt x="387" y="209"/>
                    <a:pt x="387" y="209"/>
                    <a:pt x="387" y="209"/>
                  </a:cubicBezTo>
                  <a:cubicBezTo>
                    <a:pt x="387" y="209"/>
                    <a:pt x="387" y="209"/>
                    <a:pt x="387" y="209"/>
                  </a:cubicBezTo>
                  <a:cubicBezTo>
                    <a:pt x="387" y="209"/>
                    <a:pt x="388" y="208"/>
                    <a:pt x="388" y="208"/>
                  </a:cubicBezTo>
                  <a:cubicBezTo>
                    <a:pt x="388" y="208"/>
                    <a:pt x="388" y="208"/>
                    <a:pt x="388" y="208"/>
                  </a:cubicBezTo>
                  <a:cubicBezTo>
                    <a:pt x="389" y="207"/>
                    <a:pt x="389" y="207"/>
                    <a:pt x="389" y="207"/>
                  </a:cubicBezTo>
                  <a:cubicBezTo>
                    <a:pt x="390" y="206"/>
                    <a:pt x="390" y="206"/>
                    <a:pt x="390" y="206"/>
                  </a:cubicBezTo>
                  <a:cubicBezTo>
                    <a:pt x="391" y="206"/>
                    <a:pt x="391" y="205"/>
                    <a:pt x="391" y="205"/>
                  </a:cubicBezTo>
                  <a:cubicBezTo>
                    <a:pt x="391" y="205"/>
                    <a:pt x="391" y="205"/>
                    <a:pt x="392" y="204"/>
                  </a:cubicBezTo>
                  <a:cubicBezTo>
                    <a:pt x="392" y="204"/>
                    <a:pt x="393" y="203"/>
                    <a:pt x="394" y="202"/>
                  </a:cubicBezTo>
                  <a:cubicBezTo>
                    <a:pt x="394" y="201"/>
                    <a:pt x="394" y="201"/>
                    <a:pt x="395" y="201"/>
                  </a:cubicBezTo>
                  <a:cubicBezTo>
                    <a:pt x="395" y="200"/>
                    <a:pt x="395" y="200"/>
                    <a:pt x="395" y="200"/>
                  </a:cubicBezTo>
                  <a:cubicBezTo>
                    <a:pt x="396" y="199"/>
                    <a:pt x="396" y="199"/>
                    <a:pt x="396" y="198"/>
                  </a:cubicBezTo>
                  <a:cubicBezTo>
                    <a:pt x="396" y="198"/>
                    <a:pt x="397" y="197"/>
                    <a:pt x="397" y="197"/>
                  </a:cubicBezTo>
                  <a:cubicBezTo>
                    <a:pt x="397" y="197"/>
                    <a:pt x="397" y="196"/>
                    <a:pt x="397" y="196"/>
                  </a:cubicBezTo>
                  <a:cubicBezTo>
                    <a:pt x="397" y="196"/>
                    <a:pt x="397" y="196"/>
                    <a:pt x="397" y="196"/>
                  </a:cubicBezTo>
                  <a:cubicBezTo>
                    <a:pt x="397" y="196"/>
                    <a:pt x="397" y="195"/>
                    <a:pt x="398" y="195"/>
                  </a:cubicBezTo>
                  <a:cubicBezTo>
                    <a:pt x="398" y="195"/>
                    <a:pt x="398" y="195"/>
                    <a:pt x="398" y="195"/>
                  </a:cubicBezTo>
                  <a:cubicBezTo>
                    <a:pt x="398" y="195"/>
                    <a:pt x="398" y="194"/>
                    <a:pt x="398" y="194"/>
                  </a:cubicBezTo>
                  <a:cubicBezTo>
                    <a:pt x="399" y="194"/>
                    <a:pt x="400" y="194"/>
                    <a:pt x="401" y="194"/>
                  </a:cubicBezTo>
                  <a:cubicBezTo>
                    <a:pt x="401" y="194"/>
                    <a:pt x="402" y="194"/>
                    <a:pt x="402" y="193"/>
                  </a:cubicBezTo>
                  <a:cubicBezTo>
                    <a:pt x="403" y="193"/>
                    <a:pt x="403" y="193"/>
                    <a:pt x="404" y="193"/>
                  </a:cubicBezTo>
                  <a:cubicBezTo>
                    <a:pt x="405" y="193"/>
                    <a:pt x="405" y="192"/>
                    <a:pt x="406" y="192"/>
                  </a:cubicBezTo>
                  <a:cubicBezTo>
                    <a:pt x="406" y="192"/>
                    <a:pt x="407" y="192"/>
                    <a:pt x="407" y="192"/>
                  </a:cubicBezTo>
                  <a:cubicBezTo>
                    <a:pt x="407" y="191"/>
                    <a:pt x="407" y="191"/>
                    <a:pt x="408" y="191"/>
                  </a:cubicBezTo>
                  <a:cubicBezTo>
                    <a:pt x="409" y="190"/>
                    <a:pt x="409" y="189"/>
                    <a:pt x="410" y="188"/>
                  </a:cubicBezTo>
                  <a:cubicBezTo>
                    <a:pt x="411" y="188"/>
                    <a:pt x="411" y="188"/>
                    <a:pt x="411" y="188"/>
                  </a:cubicBezTo>
                  <a:cubicBezTo>
                    <a:pt x="412" y="186"/>
                    <a:pt x="413" y="185"/>
                    <a:pt x="414" y="183"/>
                  </a:cubicBezTo>
                  <a:cubicBezTo>
                    <a:pt x="414" y="183"/>
                    <a:pt x="414" y="183"/>
                    <a:pt x="414" y="183"/>
                  </a:cubicBezTo>
                  <a:cubicBezTo>
                    <a:pt x="414" y="182"/>
                    <a:pt x="415" y="181"/>
                    <a:pt x="415" y="180"/>
                  </a:cubicBezTo>
                  <a:cubicBezTo>
                    <a:pt x="416" y="180"/>
                    <a:pt x="416" y="180"/>
                    <a:pt x="417" y="180"/>
                  </a:cubicBezTo>
                  <a:cubicBezTo>
                    <a:pt x="417" y="179"/>
                    <a:pt x="417" y="179"/>
                    <a:pt x="418" y="179"/>
                  </a:cubicBezTo>
                  <a:cubicBezTo>
                    <a:pt x="418" y="179"/>
                    <a:pt x="419" y="179"/>
                    <a:pt x="420" y="178"/>
                  </a:cubicBezTo>
                  <a:cubicBezTo>
                    <a:pt x="420" y="178"/>
                    <a:pt x="420" y="178"/>
                    <a:pt x="420" y="178"/>
                  </a:cubicBezTo>
                  <a:cubicBezTo>
                    <a:pt x="420" y="178"/>
                    <a:pt x="420" y="178"/>
                    <a:pt x="420" y="178"/>
                  </a:cubicBezTo>
                  <a:cubicBezTo>
                    <a:pt x="421" y="178"/>
                    <a:pt x="421" y="178"/>
                    <a:pt x="421" y="178"/>
                  </a:cubicBezTo>
                  <a:cubicBezTo>
                    <a:pt x="421" y="177"/>
                    <a:pt x="422" y="177"/>
                    <a:pt x="422" y="176"/>
                  </a:cubicBezTo>
                  <a:cubicBezTo>
                    <a:pt x="424" y="175"/>
                    <a:pt x="425" y="174"/>
                    <a:pt x="426" y="173"/>
                  </a:cubicBezTo>
                  <a:cubicBezTo>
                    <a:pt x="427" y="172"/>
                    <a:pt x="427" y="171"/>
                    <a:pt x="428" y="170"/>
                  </a:cubicBezTo>
                  <a:cubicBezTo>
                    <a:pt x="428" y="170"/>
                    <a:pt x="428" y="170"/>
                    <a:pt x="428" y="169"/>
                  </a:cubicBezTo>
                  <a:cubicBezTo>
                    <a:pt x="428" y="169"/>
                    <a:pt x="428" y="169"/>
                    <a:pt x="428" y="169"/>
                  </a:cubicBezTo>
                  <a:cubicBezTo>
                    <a:pt x="429" y="168"/>
                    <a:pt x="429" y="167"/>
                    <a:pt x="429" y="167"/>
                  </a:cubicBezTo>
                  <a:cubicBezTo>
                    <a:pt x="430" y="166"/>
                    <a:pt x="430" y="164"/>
                    <a:pt x="430" y="163"/>
                  </a:cubicBezTo>
                  <a:cubicBezTo>
                    <a:pt x="430" y="162"/>
                    <a:pt x="430" y="161"/>
                    <a:pt x="430" y="160"/>
                  </a:cubicBezTo>
                  <a:cubicBezTo>
                    <a:pt x="430" y="160"/>
                    <a:pt x="430" y="159"/>
                    <a:pt x="430" y="158"/>
                  </a:cubicBezTo>
                  <a:cubicBezTo>
                    <a:pt x="430" y="157"/>
                    <a:pt x="430" y="157"/>
                    <a:pt x="430" y="157"/>
                  </a:cubicBezTo>
                  <a:cubicBezTo>
                    <a:pt x="432" y="156"/>
                    <a:pt x="433" y="154"/>
                    <a:pt x="435" y="153"/>
                  </a:cubicBezTo>
                  <a:cubicBezTo>
                    <a:pt x="435" y="152"/>
                    <a:pt x="435" y="152"/>
                    <a:pt x="435" y="152"/>
                  </a:cubicBezTo>
                  <a:cubicBezTo>
                    <a:pt x="436" y="151"/>
                    <a:pt x="437" y="150"/>
                    <a:pt x="437" y="148"/>
                  </a:cubicBezTo>
                  <a:cubicBezTo>
                    <a:pt x="438" y="148"/>
                    <a:pt x="438" y="148"/>
                    <a:pt x="438" y="147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7"/>
                    <a:pt x="439" y="146"/>
                    <a:pt x="439" y="145"/>
                  </a:cubicBezTo>
                  <a:cubicBezTo>
                    <a:pt x="439" y="144"/>
                    <a:pt x="439" y="144"/>
                    <a:pt x="440" y="143"/>
                  </a:cubicBezTo>
                  <a:cubicBezTo>
                    <a:pt x="440" y="141"/>
                    <a:pt x="441" y="140"/>
                    <a:pt x="441" y="138"/>
                  </a:cubicBezTo>
                  <a:cubicBezTo>
                    <a:pt x="441" y="137"/>
                    <a:pt x="441" y="137"/>
                    <a:pt x="442" y="136"/>
                  </a:cubicBezTo>
                  <a:cubicBezTo>
                    <a:pt x="442" y="134"/>
                    <a:pt x="442" y="132"/>
                    <a:pt x="443" y="130"/>
                  </a:cubicBezTo>
                  <a:cubicBezTo>
                    <a:pt x="443" y="130"/>
                    <a:pt x="443" y="129"/>
                    <a:pt x="443" y="129"/>
                  </a:cubicBezTo>
                  <a:cubicBezTo>
                    <a:pt x="443" y="128"/>
                    <a:pt x="443" y="127"/>
                    <a:pt x="443" y="126"/>
                  </a:cubicBezTo>
                  <a:cubicBezTo>
                    <a:pt x="443" y="126"/>
                    <a:pt x="443" y="126"/>
                    <a:pt x="443" y="126"/>
                  </a:cubicBezTo>
                  <a:cubicBezTo>
                    <a:pt x="443" y="125"/>
                    <a:pt x="443" y="125"/>
                    <a:pt x="444" y="125"/>
                  </a:cubicBezTo>
                  <a:cubicBezTo>
                    <a:pt x="444" y="125"/>
                    <a:pt x="444" y="125"/>
                    <a:pt x="444" y="125"/>
                  </a:cubicBezTo>
                  <a:cubicBezTo>
                    <a:pt x="445" y="124"/>
                    <a:pt x="446" y="123"/>
                    <a:pt x="446" y="122"/>
                  </a:cubicBezTo>
                  <a:cubicBezTo>
                    <a:pt x="447" y="120"/>
                    <a:pt x="448" y="119"/>
                    <a:pt x="448" y="118"/>
                  </a:cubicBezTo>
                  <a:cubicBezTo>
                    <a:pt x="449" y="117"/>
                    <a:pt x="449" y="117"/>
                    <a:pt x="449" y="116"/>
                  </a:cubicBezTo>
                  <a:cubicBezTo>
                    <a:pt x="449" y="116"/>
                    <a:pt x="450" y="115"/>
                    <a:pt x="450" y="114"/>
                  </a:cubicBezTo>
                  <a:cubicBezTo>
                    <a:pt x="450" y="113"/>
                    <a:pt x="450" y="112"/>
                    <a:pt x="451" y="111"/>
                  </a:cubicBezTo>
                  <a:cubicBezTo>
                    <a:pt x="451" y="109"/>
                    <a:pt x="452" y="106"/>
                    <a:pt x="452" y="103"/>
                  </a:cubicBezTo>
                  <a:cubicBezTo>
                    <a:pt x="452" y="103"/>
                    <a:pt x="452" y="102"/>
                    <a:pt x="452" y="102"/>
                  </a:cubicBezTo>
                  <a:cubicBezTo>
                    <a:pt x="453" y="100"/>
                    <a:pt x="453" y="99"/>
                    <a:pt x="453" y="98"/>
                  </a:cubicBezTo>
                  <a:cubicBezTo>
                    <a:pt x="453" y="96"/>
                    <a:pt x="453" y="94"/>
                    <a:pt x="453" y="92"/>
                  </a:cubicBezTo>
                  <a:cubicBezTo>
                    <a:pt x="453" y="91"/>
                    <a:pt x="453" y="90"/>
                    <a:pt x="453" y="89"/>
                  </a:cubicBezTo>
                  <a:cubicBezTo>
                    <a:pt x="453" y="88"/>
                    <a:pt x="453" y="87"/>
                    <a:pt x="453" y="86"/>
                  </a:cubicBezTo>
                  <a:cubicBezTo>
                    <a:pt x="453" y="85"/>
                    <a:pt x="453" y="85"/>
                    <a:pt x="452" y="84"/>
                  </a:cubicBezTo>
                  <a:cubicBezTo>
                    <a:pt x="452" y="84"/>
                    <a:pt x="452" y="84"/>
                    <a:pt x="452" y="83"/>
                  </a:cubicBezTo>
                  <a:cubicBezTo>
                    <a:pt x="452" y="81"/>
                    <a:pt x="452" y="79"/>
                    <a:pt x="451" y="78"/>
                  </a:cubicBezTo>
                  <a:cubicBezTo>
                    <a:pt x="451" y="77"/>
                    <a:pt x="451" y="77"/>
                    <a:pt x="451" y="77"/>
                  </a:cubicBezTo>
                  <a:cubicBezTo>
                    <a:pt x="451" y="76"/>
                    <a:pt x="451" y="75"/>
                    <a:pt x="451" y="75"/>
                  </a:cubicBezTo>
                  <a:cubicBezTo>
                    <a:pt x="452" y="74"/>
                    <a:pt x="452" y="74"/>
                    <a:pt x="452" y="73"/>
                  </a:cubicBezTo>
                  <a:cubicBezTo>
                    <a:pt x="452" y="72"/>
                    <a:pt x="453" y="70"/>
                    <a:pt x="453" y="68"/>
                  </a:cubicBezTo>
                  <a:cubicBezTo>
                    <a:pt x="453" y="67"/>
                    <a:pt x="453" y="67"/>
                    <a:pt x="453" y="66"/>
                  </a:cubicBezTo>
                  <a:cubicBezTo>
                    <a:pt x="453" y="66"/>
                    <a:pt x="453" y="65"/>
                    <a:pt x="453" y="65"/>
                  </a:cubicBezTo>
                  <a:cubicBezTo>
                    <a:pt x="453" y="64"/>
                    <a:pt x="453" y="63"/>
                    <a:pt x="453" y="62"/>
                  </a:cubicBezTo>
                  <a:cubicBezTo>
                    <a:pt x="453" y="62"/>
                    <a:pt x="453" y="62"/>
                    <a:pt x="453" y="61"/>
                  </a:cubicBezTo>
                  <a:cubicBezTo>
                    <a:pt x="453" y="61"/>
                    <a:pt x="453" y="61"/>
                    <a:pt x="453" y="61"/>
                  </a:cubicBezTo>
                  <a:cubicBezTo>
                    <a:pt x="453" y="60"/>
                    <a:pt x="453" y="59"/>
                    <a:pt x="453" y="58"/>
                  </a:cubicBezTo>
                  <a:cubicBezTo>
                    <a:pt x="453" y="58"/>
                    <a:pt x="453" y="57"/>
                    <a:pt x="453" y="57"/>
                  </a:cubicBezTo>
                  <a:cubicBezTo>
                    <a:pt x="453" y="56"/>
                    <a:pt x="452" y="56"/>
                    <a:pt x="452" y="55"/>
                  </a:cubicBezTo>
                  <a:cubicBezTo>
                    <a:pt x="452" y="53"/>
                    <a:pt x="452" y="51"/>
                    <a:pt x="452" y="49"/>
                  </a:cubicBezTo>
                  <a:cubicBezTo>
                    <a:pt x="451" y="48"/>
                    <a:pt x="451" y="47"/>
                    <a:pt x="451" y="46"/>
                  </a:cubicBezTo>
                  <a:cubicBezTo>
                    <a:pt x="451" y="45"/>
                    <a:pt x="450" y="44"/>
                    <a:pt x="450" y="43"/>
                  </a:cubicBezTo>
                  <a:cubicBezTo>
                    <a:pt x="450" y="43"/>
                    <a:pt x="450" y="42"/>
                    <a:pt x="449" y="42"/>
                  </a:cubicBezTo>
                  <a:cubicBezTo>
                    <a:pt x="449" y="41"/>
                    <a:pt x="449" y="41"/>
                    <a:pt x="449" y="40"/>
                  </a:cubicBezTo>
                  <a:cubicBezTo>
                    <a:pt x="448" y="40"/>
                    <a:pt x="448" y="39"/>
                    <a:pt x="447" y="39"/>
                  </a:cubicBezTo>
                  <a:cubicBezTo>
                    <a:pt x="447" y="38"/>
                    <a:pt x="447" y="38"/>
                    <a:pt x="447" y="38"/>
                  </a:cubicBezTo>
                  <a:cubicBezTo>
                    <a:pt x="446" y="37"/>
                    <a:pt x="446" y="37"/>
                    <a:pt x="446" y="37"/>
                  </a:cubicBezTo>
                  <a:cubicBezTo>
                    <a:pt x="446" y="37"/>
                    <a:pt x="446" y="36"/>
                    <a:pt x="446" y="36"/>
                  </a:cubicBezTo>
                  <a:cubicBezTo>
                    <a:pt x="446" y="34"/>
                    <a:pt x="446" y="31"/>
                    <a:pt x="445" y="29"/>
                  </a:cubicBezTo>
                  <a:cubicBezTo>
                    <a:pt x="445" y="27"/>
                    <a:pt x="444" y="26"/>
                    <a:pt x="443" y="24"/>
                  </a:cubicBezTo>
                  <a:cubicBezTo>
                    <a:pt x="442" y="23"/>
                    <a:pt x="442" y="21"/>
                    <a:pt x="441" y="20"/>
                  </a:cubicBezTo>
                  <a:cubicBezTo>
                    <a:pt x="441" y="20"/>
                    <a:pt x="441" y="20"/>
                    <a:pt x="440" y="20"/>
                  </a:cubicBezTo>
                  <a:cubicBezTo>
                    <a:pt x="439" y="19"/>
                    <a:pt x="438" y="18"/>
                    <a:pt x="436" y="17"/>
                  </a:cubicBezTo>
                  <a:cubicBezTo>
                    <a:pt x="435" y="17"/>
                    <a:pt x="435" y="17"/>
                    <a:pt x="434" y="17"/>
                  </a:cubicBezTo>
                  <a:cubicBezTo>
                    <a:pt x="432" y="17"/>
                    <a:pt x="431" y="17"/>
                    <a:pt x="430" y="17"/>
                  </a:cubicBezTo>
                  <a:cubicBezTo>
                    <a:pt x="430" y="17"/>
                    <a:pt x="430" y="17"/>
                    <a:pt x="430" y="17"/>
                  </a:cubicBezTo>
                  <a:cubicBezTo>
                    <a:pt x="430" y="15"/>
                    <a:pt x="430" y="14"/>
                    <a:pt x="430" y="13"/>
                  </a:cubicBezTo>
                  <a:cubicBezTo>
                    <a:pt x="430" y="12"/>
                    <a:pt x="430" y="12"/>
                    <a:pt x="430" y="11"/>
                  </a:cubicBezTo>
                  <a:cubicBezTo>
                    <a:pt x="430" y="11"/>
                    <a:pt x="430" y="11"/>
                    <a:pt x="430" y="10"/>
                  </a:cubicBezTo>
                  <a:cubicBezTo>
                    <a:pt x="430" y="10"/>
                    <a:pt x="430" y="9"/>
                    <a:pt x="429" y="9"/>
                  </a:cubicBezTo>
                  <a:cubicBezTo>
                    <a:pt x="429" y="8"/>
                    <a:pt x="429" y="8"/>
                    <a:pt x="429" y="7"/>
                  </a:cubicBezTo>
                  <a:cubicBezTo>
                    <a:pt x="428" y="7"/>
                    <a:pt x="428" y="6"/>
                    <a:pt x="428" y="6"/>
                  </a:cubicBezTo>
                  <a:cubicBezTo>
                    <a:pt x="427" y="5"/>
                    <a:pt x="427" y="5"/>
                    <a:pt x="426" y="4"/>
                  </a:cubicBezTo>
                  <a:cubicBezTo>
                    <a:pt x="426" y="4"/>
                    <a:pt x="426" y="4"/>
                    <a:pt x="425" y="3"/>
                  </a:cubicBezTo>
                  <a:cubicBezTo>
                    <a:pt x="424" y="3"/>
                    <a:pt x="422" y="2"/>
                    <a:pt x="421" y="3"/>
                  </a:cubicBezTo>
                  <a:cubicBezTo>
                    <a:pt x="421" y="3"/>
                    <a:pt x="421" y="3"/>
                    <a:pt x="421" y="3"/>
                  </a:cubicBezTo>
                  <a:cubicBezTo>
                    <a:pt x="420" y="3"/>
                    <a:pt x="419" y="3"/>
                    <a:pt x="419" y="3"/>
                  </a:cubicBezTo>
                  <a:cubicBezTo>
                    <a:pt x="418" y="4"/>
                    <a:pt x="417" y="5"/>
                    <a:pt x="417" y="6"/>
                  </a:cubicBezTo>
                  <a:cubicBezTo>
                    <a:pt x="416" y="7"/>
                    <a:pt x="415" y="8"/>
                    <a:pt x="415" y="9"/>
                  </a:cubicBezTo>
                  <a:cubicBezTo>
                    <a:pt x="415" y="8"/>
                    <a:pt x="414" y="7"/>
                    <a:pt x="414" y="6"/>
                  </a:cubicBezTo>
                  <a:cubicBezTo>
                    <a:pt x="413" y="5"/>
                    <a:pt x="413" y="3"/>
                    <a:pt x="412" y="2"/>
                  </a:cubicBezTo>
                  <a:cubicBezTo>
                    <a:pt x="412" y="2"/>
                    <a:pt x="411" y="1"/>
                    <a:pt x="411" y="1"/>
                  </a:cubicBezTo>
                  <a:cubicBezTo>
                    <a:pt x="411" y="1"/>
                    <a:pt x="411" y="1"/>
                    <a:pt x="411" y="1"/>
                  </a:cubicBezTo>
                  <a:cubicBezTo>
                    <a:pt x="411" y="0"/>
                    <a:pt x="410" y="0"/>
                    <a:pt x="409" y="0"/>
                  </a:cubicBezTo>
                  <a:cubicBezTo>
                    <a:pt x="409" y="0"/>
                    <a:pt x="408" y="1"/>
                    <a:pt x="407" y="1"/>
                  </a:cubicBezTo>
                  <a:cubicBezTo>
                    <a:pt x="407" y="1"/>
                    <a:pt x="407" y="2"/>
                    <a:pt x="407" y="2"/>
                  </a:cubicBezTo>
                  <a:cubicBezTo>
                    <a:pt x="407" y="3"/>
                    <a:pt x="406" y="3"/>
                    <a:pt x="406" y="4"/>
                  </a:cubicBezTo>
                  <a:cubicBezTo>
                    <a:pt x="406" y="5"/>
                    <a:pt x="406" y="5"/>
                    <a:pt x="406" y="5"/>
                  </a:cubicBezTo>
                  <a:cubicBezTo>
                    <a:pt x="405" y="6"/>
                    <a:pt x="405" y="7"/>
                    <a:pt x="405" y="8"/>
                  </a:cubicBezTo>
                  <a:cubicBezTo>
                    <a:pt x="405" y="9"/>
                    <a:pt x="404" y="10"/>
                    <a:pt x="404" y="10"/>
                  </a:cubicBezTo>
                  <a:cubicBezTo>
                    <a:pt x="403" y="13"/>
                    <a:pt x="403" y="15"/>
                    <a:pt x="402" y="17"/>
                  </a:cubicBezTo>
                  <a:cubicBezTo>
                    <a:pt x="402" y="18"/>
                    <a:pt x="402" y="18"/>
                    <a:pt x="402" y="18"/>
                  </a:cubicBezTo>
                  <a:cubicBezTo>
                    <a:pt x="402" y="19"/>
                    <a:pt x="402" y="19"/>
                    <a:pt x="401" y="19"/>
                  </a:cubicBezTo>
                  <a:cubicBezTo>
                    <a:pt x="401" y="20"/>
                    <a:pt x="401" y="21"/>
                    <a:pt x="401" y="23"/>
                  </a:cubicBezTo>
                  <a:cubicBezTo>
                    <a:pt x="400" y="23"/>
                    <a:pt x="400" y="23"/>
                    <a:pt x="400" y="24"/>
                  </a:cubicBezTo>
                  <a:cubicBezTo>
                    <a:pt x="400" y="25"/>
                    <a:pt x="400" y="25"/>
                    <a:pt x="400" y="26"/>
                  </a:cubicBezTo>
                  <a:cubicBezTo>
                    <a:pt x="399" y="27"/>
                    <a:pt x="399" y="28"/>
                    <a:pt x="399" y="28"/>
                  </a:cubicBezTo>
                  <a:cubicBezTo>
                    <a:pt x="399" y="29"/>
                    <a:pt x="399" y="30"/>
                    <a:pt x="399" y="30"/>
                  </a:cubicBezTo>
                  <a:cubicBezTo>
                    <a:pt x="398" y="31"/>
                    <a:pt x="398" y="31"/>
                    <a:pt x="398" y="32"/>
                  </a:cubicBezTo>
                  <a:cubicBezTo>
                    <a:pt x="398" y="33"/>
                    <a:pt x="398" y="34"/>
                    <a:pt x="398" y="34"/>
                  </a:cubicBezTo>
                  <a:cubicBezTo>
                    <a:pt x="397" y="35"/>
                    <a:pt x="397" y="36"/>
                    <a:pt x="397" y="37"/>
                  </a:cubicBezTo>
                  <a:cubicBezTo>
                    <a:pt x="397" y="38"/>
                    <a:pt x="397" y="38"/>
                    <a:pt x="396" y="39"/>
                  </a:cubicBezTo>
                  <a:cubicBezTo>
                    <a:pt x="396" y="40"/>
                    <a:pt x="396" y="41"/>
                    <a:pt x="395" y="43"/>
                  </a:cubicBezTo>
                  <a:cubicBezTo>
                    <a:pt x="395" y="44"/>
                    <a:pt x="395" y="45"/>
                    <a:pt x="395" y="46"/>
                  </a:cubicBezTo>
                  <a:cubicBezTo>
                    <a:pt x="394" y="47"/>
                    <a:pt x="394" y="48"/>
                    <a:pt x="394" y="48"/>
                  </a:cubicBezTo>
                  <a:cubicBezTo>
                    <a:pt x="394" y="49"/>
                    <a:pt x="394" y="50"/>
                    <a:pt x="393" y="51"/>
                  </a:cubicBezTo>
                  <a:cubicBezTo>
                    <a:pt x="393" y="51"/>
                    <a:pt x="393" y="51"/>
                    <a:pt x="393" y="51"/>
                  </a:cubicBezTo>
                  <a:cubicBezTo>
                    <a:pt x="393" y="51"/>
                    <a:pt x="393" y="52"/>
                    <a:pt x="393" y="52"/>
                  </a:cubicBezTo>
                  <a:cubicBezTo>
                    <a:pt x="393" y="52"/>
                    <a:pt x="393" y="53"/>
                    <a:pt x="393" y="53"/>
                  </a:cubicBezTo>
                  <a:cubicBezTo>
                    <a:pt x="393" y="54"/>
                    <a:pt x="392" y="54"/>
                    <a:pt x="392" y="55"/>
                  </a:cubicBezTo>
                  <a:cubicBezTo>
                    <a:pt x="392" y="55"/>
                    <a:pt x="392" y="55"/>
                    <a:pt x="392" y="56"/>
                  </a:cubicBezTo>
                  <a:cubicBezTo>
                    <a:pt x="392" y="57"/>
                    <a:pt x="392" y="57"/>
                    <a:pt x="391" y="58"/>
                  </a:cubicBezTo>
                  <a:cubicBezTo>
                    <a:pt x="391" y="59"/>
                    <a:pt x="391" y="60"/>
                    <a:pt x="391" y="61"/>
                  </a:cubicBezTo>
                  <a:cubicBezTo>
                    <a:pt x="390" y="62"/>
                    <a:pt x="390" y="62"/>
                    <a:pt x="390" y="63"/>
                  </a:cubicBezTo>
                  <a:cubicBezTo>
                    <a:pt x="390" y="64"/>
                    <a:pt x="390" y="64"/>
                    <a:pt x="389" y="64"/>
                  </a:cubicBezTo>
                  <a:cubicBezTo>
                    <a:pt x="389" y="65"/>
                    <a:pt x="389" y="65"/>
                    <a:pt x="389" y="66"/>
                  </a:cubicBezTo>
                  <a:cubicBezTo>
                    <a:pt x="389" y="67"/>
                    <a:pt x="388" y="67"/>
                    <a:pt x="388" y="68"/>
                  </a:cubicBezTo>
                  <a:cubicBezTo>
                    <a:pt x="388" y="68"/>
                    <a:pt x="388" y="68"/>
                    <a:pt x="388" y="69"/>
                  </a:cubicBezTo>
                  <a:cubicBezTo>
                    <a:pt x="388" y="70"/>
                    <a:pt x="387" y="71"/>
                    <a:pt x="387" y="71"/>
                  </a:cubicBezTo>
                  <a:cubicBezTo>
                    <a:pt x="387" y="72"/>
                    <a:pt x="386" y="73"/>
                    <a:pt x="386" y="74"/>
                  </a:cubicBezTo>
                  <a:cubicBezTo>
                    <a:pt x="386" y="74"/>
                    <a:pt x="385" y="75"/>
                    <a:pt x="385" y="76"/>
                  </a:cubicBezTo>
                  <a:cubicBezTo>
                    <a:pt x="385" y="76"/>
                    <a:pt x="385" y="76"/>
                    <a:pt x="385" y="76"/>
                  </a:cubicBezTo>
                  <a:cubicBezTo>
                    <a:pt x="385" y="77"/>
                    <a:pt x="384" y="77"/>
                    <a:pt x="384" y="77"/>
                  </a:cubicBezTo>
                  <a:cubicBezTo>
                    <a:pt x="384" y="78"/>
                    <a:pt x="384" y="78"/>
                    <a:pt x="384" y="79"/>
                  </a:cubicBezTo>
                  <a:cubicBezTo>
                    <a:pt x="384" y="79"/>
                    <a:pt x="384" y="79"/>
                    <a:pt x="383" y="79"/>
                  </a:cubicBezTo>
                  <a:cubicBezTo>
                    <a:pt x="383" y="80"/>
                    <a:pt x="383" y="81"/>
                    <a:pt x="382" y="82"/>
                  </a:cubicBezTo>
                  <a:cubicBezTo>
                    <a:pt x="382" y="83"/>
                    <a:pt x="382" y="83"/>
                    <a:pt x="382" y="83"/>
                  </a:cubicBezTo>
                  <a:cubicBezTo>
                    <a:pt x="381" y="84"/>
                    <a:pt x="381" y="84"/>
                    <a:pt x="381" y="85"/>
                  </a:cubicBezTo>
                  <a:cubicBezTo>
                    <a:pt x="380" y="86"/>
                    <a:pt x="379" y="87"/>
                    <a:pt x="379" y="88"/>
                  </a:cubicBezTo>
                  <a:cubicBezTo>
                    <a:pt x="379" y="89"/>
                    <a:pt x="378" y="89"/>
                    <a:pt x="378" y="89"/>
                  </a:cubicBezTo>
                  <a:cubicBezTo>
                    <a:pt x="378" y="90"/>
                    <a:pt x="378" y="90"/>
                    <a:pt x="377" y="91"/>
                  </a:cubicBezTo>
                  <a:cubicBezTo>
                    <a:pt x="376" y="93"/>
                    <a:pt x="374" y="96"/>
                    <a:pt x="372" y="98"/>
                  </a:cubicBezTo>
                  <a:cubicBezTo>
                    <a:pt x="372" y="99"/>
                    <a:pt x="372" y="99"/>
                    <a:pt x="372" y="99"/>
                  </a:cubicBezTo>
                  <a:cubicBezTo>
                    <a:pt x="371" y="99"/>
                    <a:pt x="371" y="100"/>
                    <a:pt x="371" y="100"/>
                  </a:cubicBezTo>
                  <a:cubicBezTo>
                    <a:pt x="371" y="100"/>
                    <a:pt x="371" y="101"/>
                    <a:pt x="370" y="101"/>
                  </a:cubicBezTo>
                  <a:cubicBezTo>
                    <a:pt x="370" y="101"/>
                    <a:pt x="370" y="101"/>
                    <a:pt x="370" y="101"/>
                  </a:cubicBezTo>
                  <a:cubicBezTo>
                    <a:pt x="370" y="102"/>
                    <a:pt x="369" y="102"/>
                    <a:pt x="369" y="103"/>
                  </a:cubicBezTo>
                  <a:cubicBezTo>
                    <a:pt x="369" y="103"/>
                    <a:pt x="369" y="103"/>
                    <a:pt x="368" y="103"/>
                  </a:cubicBezTo>
                  <a:cubicBezTo>
                    <a:pt x="368" y="104"/>
                    <a:pt x="367" y="104"/>
                    <a:pt x="367" y="105"/>
                  </a:cubicBezTo>
                  <a:cubicBezTo>
                    <a:pt x="366" y="106"/>
                    <a:pt x="365" y="107"/>
                    <a:pt x="364" y="108"/>
                  </a:cubicBezTo>
                  <a:cubicBezTo>
                    <a:pt x="364" y="108"/>
                    <a:pt x="363" y="109"/>
                    <a:pt x="362" y="110"/>
                  </a:cubicBezTo>
                  <a:cubicBezTo>
                    <a:pt x="362" y="110"/>
                    <a:pt x="362" y="110"/>
                    <a:pt x="362" y="111"/>
                  </a:cubicBezTo>
                  <a:cubicBezTo>
                    <a:pt x="361" y="111"/>
                    <a:pt x="361" y="111"/>
                    <a:pt x="361" y="111"/>
                  </a:cubicBezTo>
                  <a:cubicBezTo>
                    <a:pt x="361" y="111"/>
                    <a:pt x="360" y="112"/>
                    <a:pt x="360" y="112"/>
                  </a:cubicBezTo>
                  <a:cubicBezTo>
                    <a:pt x="360" y="112"/>
                    <a:pt x="360" y="112"/>
                    <a:pt x="360" y="112"/>
                  </a:cubicBezTo>
                  <a:cubicBezTo>
                    <a:pt x="359" y="113"/>
                    <a:pt x="358" y="114"/>
                    <a:pt x="358" y="115"/>
                  </a:cubicBezTo>
                  <a:cubicBezTo>
                    <a:pt x="357" y="115"/>
                    <a:pt x="357" y="115"/>
                    <a:pt x="357" y="115"/>
                  </a:cubicBezTo>
                  <a:cubicBezTo>
                    <a:pt x="357" y="115"/>
                    <a:pt x="356" y="116"/>
                    <a:pt x="356" y="116"/>
                  </a:cubicBezTo>
                  <a:cubicBezTo>
                    <a:pt x="355" y="117"/>
                    <a:pt x="354" y="118"/>
                    <a:pt x="353" y="118"/>
                  </a:cubicBezTo>
                  <a:cubicBezTo>
                    <a:pt x="353" y="118"/>
                    <a:pt x="353" y="119"/>
                    <a:pt x="353" y="119"/>
                  </a:cubicBezTo>
                  <a:cubicBezTo>
                    <a:pt x="352" y="119"/>
                    <a:pt x="352" y="120"/>
                    <a:pt x="352" y="120"/>
                  </a:cubicBezTo>
                  <a:cubicBezTo>
                    <a:pt x="351" y="120"/>
                    <a:pt x="350" y="121"/>
                    <a:pt x="350" y="122"/>
                  </a:cubicBezTo>
                  <a:cubicBezTo>
                    <a:pt x="350" y="122"/>
                    <a:pt x="349" y="122"/>
                    <a:pt x="349" y="122"/>
                  </a:cubicBezTo>
                  <a:cubicBezTo>
                    <a:pt x="349" y="122"/>
                    <a:pt x="349" y="123"/>
                    <a:pt x="348" y="123"/>
                  </a:cubicBezTo>
                  <a:cubicBezTo>
                    <a:pt x="348" y="123"/>
                    <a:pt x="348" y="123"/>
                    <a:pt x="348" y="123"/>
                  </a:cubicBezTo>
                  <a:cubicBezTo>
                    <a:pt x="348" y="123"/>
                    <a:pt x="347" y="124"/>
                    <a:pt x="347" y="124"/>
                  </a:cubicBezTo>
                  <a:cubicBezTo>
                    <a:pt x="346" y="125"/>
                    <a:pt x="345" y="126"/>
                    <a:pt x="343" y="127"/>
                  </a:cubicBezTo>
                  <a:cubicBezTo>
                    <a:pt x="342" y="128"/>
                    <a:pt x="341" y="129"/>
                    <a:pt x="340" y="130"/>
                  </a:cubicBezTo>
                  <a:cubicBezTo>
                    <a:pt x="340" y="130"/>
                    <a:pt x="340" y="130"/>
                    <a:pt x="339" y="131"/>
                  </a:cubicBezTo>
                  <a:cubicBezTo>
                    <a:pt x="339" y="131"/>
                    <a:pt x="338" y="132"/>
                    <a:pt x="337" y="132"/>
                  </a:cubicBezTo>
                  <a:cubicBezTo>
                    <a:pt x="337" y="132"/>
                    <a:pt x="337" y="133"/>
                    <a:pt x="337" y="133"/>
                  </a:cubicBezTo>
                  <a:cubicBezTo>
                    <a:pt x="336" y="133"/>
                    <a:pt x="336" y="134"/>
                    <a:pt x="335" y="134"/>
                  </a:cubicBezTo>
                  <a:cubicBezTo>
                    <a:pt x="335" y="134"/>
                    <a:pt x="335" y="134"/>
                    <a:pt x="335" y="134"/>
                  </a:cubicBezTo>
                  <a:cubicBezTo>
                    <a:pt x="334" y="135"/>
                    <a:pt x="333" y="136"/>
                    <a:pt x="332" y="137"/>
                  </a:cubicBezTo>
                  <a:cubicBezTo>
                    <a:pt x="332" y="137"/>
                    <a:pt x="332" y="137"/>
                    <a:pt x="332" y="137"/>
                  </a:cubicBezTo>
                  <a:cubicBezTo>
                    <a:pt x="331" y="137"/>
                    <a:pt x="331" y="138"/>
                    <a:pt x="331" y="138"/>
                  </a:cubicBezTo>
                  <a:cubicBezTo>
                    <a:pt x="330" y="138"/>
                    <a:pt x="330" y="139"/>
                    <a:pt x="329" y="139"/>
                  </a:cubicBezTo>
                  <a:cubicBezTo>
                    <a:pt x="329" y="139"/>
                    <a:pt x="329" y="140"/>
                    <a:pt x="329" y="140"/>
                  </a:cubicBezTo>
                  <a:cubicBezTo>
                    <a:pt x="328" y="140"/>
                    <a:pt x="328" y="140"/>
                    <a:pt x="328" y="141"/>
                  </a:cubicBezTo>
                  <a:cubicBezTo>
                    <a:pt x="327" y="141"/>
                    <a:pt x="327" y="141"/>
                    <a:pt x="326" y="142"/>
                  </a:cubicBezTo>
                  <a:cubicBezTo>
                    <a:pt x="326" y="142"/>
                    <a:pt x="326" y="142"/>
                    <a:pt x="326" y="142"/>
                  </a:cubicBezTo>
                  <a:cubicBezTo>
                    <a:pt x="325" y="142"/>
                    <a:pt x="325" y="143"/>
                    <a:pt x="325" y="143"/>
                  </a:cubicBezTo>
                  <a:cubicBezTo>
                    <a:pt x="324" y="143"/>
                    <a:pt x="324" y="144"/>
                    <a:pt x="323" y="144"/>
                  </a:cubicBezTo>
                  <a:cubicBezTo>
                    <a:pt x="323" y="144"/>
                    <a:pt x="323" y="145"/>
                    <a:pt x="322" y="145"/>
                  </a:cubicBezTo>
                  <a:cubicBezTo>
                    <a:pt x="322" y="145"/>
                    <a:pt x="322" y="145"/>
                    <a:pt x="322" y="145"/>
                  </a:cubicBezTo>
                  <a:cubicBezTo>
                    <a:pt x="321" y="146"/>
                    <a:pt x="320" y="147"/>
                    <a:pt x="319" y="148"/>
                  </a:cubicBezTo>
                  <a:cubicBezTo>
                    <a:pt x="318" y="148"/>
                    <a:pt x="318" y="149"/>
                    <a:pt x="317" y="149"/>
                  </a:cubicBezTo>
                  <a:cubicBezTo>
                    <a:pt x="317" y="149"/>
                    <a:pt x="317" y="149"/>
                    <a:pt x="317" y="149"/>
                  </a:cubicBezTo>
                  <a:cubicBezTo>
                    <a:pt x="316" y="150"/>
                    <a:pt x="315" y="150"/>
                    <a:pt x="315" y="151"/>
                  </a:cubicBezTo>
                  <a:cubicBezTo>
                    <a:pt x="315" y="151"/>
                    <a:pt x="314" y="151"/>
                    <a:pt x="314" y="151"/>
                  </a:cubicBezTo>
                  <a:cubicBezTo>
                    <a:pt x="314" y="151"/>
                    <a:pt x="314" y="152"/>
                    <a:pt x="314" y="152"/>
                  </a:cubicBezTo>
                  <a:cubicBezTo>
                    <a:pt x="314" y="152"/>
                    <a:pt x="314" y="152"/>
                    <a:pt x="313" y="152"/>
                  </a:cubicBezTo>
                  <a:cubicBezTo>
                    <a:pt x="313" y="152"/>
                    <a:pt x="313" y="153"/>
                    <a:pt x="313" y="153"/>
                  </a:cubicBezTo>
                  <a:cubicBezTo>
                    <a:pt x="312" y="153"/>
                    <a:pt x="312" y="153"/>
                    <a:pt x="311" y="154"/>
                  </a:cubicBezTo>
                  <a:cubicBezTo>
                    <a:pt x="311" y="154"/>
                    <a:pt x="311" y="154"/>
                    <a:pt x="311" y="154"/>
                  </a:cubicBezTo>
                  <a:cubicBezTo>
                    <a:pt x="311" y="154"/>
                    <a:pt x="310" y="154"/>
                    <a:pt x="310" y="155"/>
                  </a:cubicBezTo>
                  <a:cubicBezTo>
                    <a:pt x="309" y="155"/>
                    <a:pt x="308" y="156"/>
                    <a:pt x="308" y="157"/>
                  </a:cubicBezTo>
                  <a:cubicBezTo>
                    <a:pt x="307" y="157"/>
                    <a:pt x="307" y="157"/>
                    <a:pt x="307" y="157"/>
                  </a:cubicBezTo>
                  <a:cubicBezTo>
                    <a:pt x="307" y="157"/>
                    <a:pt x="306" y="157"/>
                    <a:pt x="306" y="158"/>
                  </a:cubicBezTo>
                  <a:cubicBezTo>
                    <a:pt x="305" y="158"/>
                    <a:pt x="305" y="159"/>
                    <a:pt x="304" y="159"/>
                  </a:cubicBezTo>
                  <a:cubicBezTo>
                    <a:pt x="303" y="160"/>
                    <a:pt x="303" y="160"/>
                    <a:pt x="302" y="161"/>
                  </a:cubicBezTo>
                  <a:cubicBezTo>
                    <a:pt x="302" y="161"/>
                    <a:pt x="301" y="161"/>
                    <a:pt x="301" y="161"/>
                  </a:cubicBezTo>
                  <a:cubicBezTo>
                    <a:pt x="301" y="162"/>
                    <a:pt x="301" y="162"/>
                    <a:pt x="300" y="162"/>
                  </a:cubicBezTo>
                  <a:cubicBezTo>
                    <a:pt x="300" y="162"/>
                    <a:pt x="300" y="162"/>
                    <a:pt x="300" y="163"/>
                  </a:cubicBezTo>
                  <a:cubicBezTo>
                    <a:pt x="299" y="163"/>
                    <a:pt x="299" y="163"/>
                    <a:pt x="299" y="163"/>
                  </a:cubicBezTo>
                  <a:cubicBezTo>
                    <a:pt x="299" y="163"/>
                    <a:pt x="299" y="163"/>
                    <a:pt x="298" y="163"/>
                  </a:cubicBezTo>
                  <a:cubicBezTo>
                    <a:pt x="298" y="164"/>
                    <a:pt x="297" y="164"/>
                    <a:pt x="297" y="164"/>
                  </a:cubicBezTo>
                  <a:cubicBezTo>
                    <a:pt x="297" y="165"/>
                    <a:pt x="297" y="165"/>
                    <a:pt x="297" y="165"/>
                  </a:cubicBezTo>
                  <a:cubicBezTo>
                    <a:pt x="296" y="165"/>
                    <a:pt x="296" y="165"/>
                    <a:pt x="295" y="166"/>
                  </a:cubicBezTo>
                  <a:cubicBezTo>
                    <a:pt x="295" y="166"/>
                    <a:pt x="295" y="166"/>
                    <a:pt x="295" y="166"/>
                  </a:cubicBezTo>
                  <a:cubicBezTo>
                    <a:pt x="295" y="166"/>
                    <a:pt x="294" y="166"/>
                    <a:pt x="294" y="166"/>
                  </a:cubicBezTo>
                  <a:cubicBezTo>
                    <a:pt x="294" y="167"/>
                    <a:pt x="293" y="167"/>
                    <a:pt x="292" y="168"/>
                  </a:cubicBezTo>
                  <a:cubicBezTo>
                    <a:pt x="292" y="168"/>
                    <a:pt x="292" y="168"/>
                    <a:pt x="292" y="168"/>
                  </a:cubicBezTo>
                  <a:cubicBezTo>
                    <a:pt x="292" y="168"/>
                    <a:pt x="292" y="168"/>
                    <a:pt x="291" y="168"/>
                  </a:cubicBezTo>
                  <a:cubicBezTo>
                    <a:pt x="291" y="169"/>
                    <a:pt x="291" y="169"/>
                    <a:pt x="290" y="169"/>
                  </a:cubicBezTo>
                  <a:cubicBezTo>
                    <a:pt x="290" y="170"/>
                    <a:pt x="289" y="170"/>
                    <a:pt x="288" y="171"/>
                  </a:cubicBezTo>
                  <a:cubicBezTo>
                    <a:pt x="288" y="171"/>
                    <a:pt x="288" y="171"/>
                    <a:pt x="287" y="171"/>
                  </a:cubicBezTo>
                  <a:cubicBezTo>
                    <a:pt x="287" y="171"/>
                    <a:pt x="287" y="171"/>
                    <a:pt x="287" y="171"/>
                  </a:cubicBezTo>
                  <a:cubicBezTo>
                    <a:pt x="287" y="171"/>
                    <a:pt x="287" y="172"/>
                    <a:pt x="286" y="172"/>
                  </a:cubicBezTo>
                  <a:cubicBezTo>
                    <a:pt x="286" y="172"/>
                    <a:pt x="285" y="173"/>
                    <a:pt x="285" y="173"/>
                  </a:cubicBezTo>
                  <a:cubicBezTo>
                    <a:pt x="284" y="174"/>
                    <a:pt x="283" y="174"/>
                    <a:pt x="282" y="175"/>
                  </a:cubicBezTo>
                  <a:cubicBezTo>
                    <a:pt x="281" y="175"/>
                    <a:pt x="281" y="175"/>
                    <a:pt x="281" y="175"/>
                  </a:cubicBezTo>
                  <a:cubicBezTo>
                    <a:pt x="280" y="176"/>
                    <a:pt x="280" y="176"/>
                    <a:pt x="279" y="177"/>
                  </a:cubicBezTo>
                  <a:cubicBezTo>
                    <a:pt x="278" y="177"/>
                    <a:pt x="278" y="177"/>
                    <a:pt x="278" y="177"/>
                  </a:cubicBezTo>
                  <a:cubicBezTo>
                    <a:pt x="277" y="178"/>
                    <a:pt x="276" y="178"/>
                    <a:pt x="275" y="179"/>
                  </a:cubicBezTo>
                  <a:cubicBezTo>
                    <a:pt x="275" y="179"/>
                    <a:pt x="274" y="180"/>
                    <a:pt x="274" y="180"/>
                  </a:cubicBezTo>
                  <a:cubicBezTo>
                    <a:pt x="274" y="180"/>
                    <a:pt x="273" y="180"/>
                    <a:pt x="273" y="180"/>
                  </a:cubicBezTo>
                  <a:cubicBezTo>
                    <a:pt x="273" y="181"/>
                    <a:pt x="272" y="181"/>
                    <a:pt x="272" y="181"/>
                  </a:cubicBezTo>
                  <a:cubicBezTo>
                    <a:pt x="272" y="181"/>
                    <a:pt x="271" y="181"/>
                    <a:pt x="271" y="181"/>
                  </a:cubicBezTo>
                  <a:cubicBezTo>
                    <a:pt x="271" y="181"/>
                    <a:pt x="271" y="182"/>
                    <a:pt x="271" y="182"/>
                  </a:cubicBezTo>
                  <a:cubicBezTo>
                    <a:pt x="270" y="182"/>
                    <a:pt x="270" y="182"/>
                    <a:pt x="270" y="182"/>
                  </a:cubicBezTo>
                  <a:cubicBezTo>
                    <a:pt x="270" y="182"/>
                    <a:pt x="269" y="182"/>
                    <a:pt x="269" y="182"/>
                  </a:cubicBezTo>
                  <a:cubicBezTo>
                    <a:pt x="268" y="183"/>
                    <a:pt x="266" y="184"/>
                    <a:pt x="265" y="185"/>
                  </a:cubicBezTo>
                  <a:cubicBezTo>
                    <a:pt x="264" y="185"/>
                    <a:pt x="263" y="186"/>
                    <a:pt x="262" y="186"/>
                  </a:cubicBezTo>
                  <a:cubicBezTo>
                    <a:pt x="262" y="186"/>
                    <a:pt x="262" y="187"/>
                    <a:pt x="262" y="187"/>
                  </a:cubicBezTo>
                  <a:cubicBezTo>
                    <a:pt x="261" y="187"/>
                    <a:pt x="260" y="188"/>
                    <a:pt x="259" y="188"/>
                  </a:cubicBezTo>
                  <a:cubicBezTo>
                    <a:pt x="258" y="189"/>
                    <a:pt x="257" y="189"/>
                    <a:pt x="256" y="189"/>
                  </a:cubicBezTo>
                  <a:cubicBezTo>
                    <a:pt x="256" y="190"/>
                    <a:pt x="255" y="190"/>
                    <a:pt x="254" y="190"/>
                  </a:cubicBezTo>
                  <a:cubicBezTo>
                    <a:pt x="254" y="191"/>
                    <a:pt x="254" y="191"/>
                    <a:pt x="254" y="191"/>
                  </a:cubicBezTo>
                  <a:cubicBezTo>
                    <a:pt x="253" y="191"/>
                    <a:pt x="253" y="191"/>
                    <a:pt x="252" y="191"/>
                  </a:cubicBezTo>
                  <a:cubicBezTo>
                    <a:pt x="252" y="192"/>
                    <a:pt x="252" y="192"/>
                    <a:pt x="251" y="192"/>
                  </a:cubicBezTo>
                  <a:cubicBezTo>
                    <a:pt x="251" y="192"/>
                    <a:pt x="251" y="192"/>
                    <a:pt x="251" y="192"/>
                  </a:cubicBezTo>
                  <a:cubicBezTo>
                    <a:pt x="250" y="192"/>
                    <a:pt x="250" y="192"/>
                    <a:pt x="250" y="193"/>
                  </a:cubicBezTo>
                  <a:cubicBezTo>
                    <a:pt x="249" y="193"/>
                    <a:pt x="249" y="193"/>
                    <a:pt x="249" y="193"/>
                  </a:cubicBezTo>
                  <a:cubicBezTo>
                    <a:pt x="249" y="193"/>
                    <a:pt x="249" y="193"/>
                    <a:pt x="249" y="193"/>
                  </a:cubicBezTo>
                  <a:cubicBezTo>
                    <a:pt x="249" y="193"/>
                    <a:pt x="249" y="193"/>
                    <a:pt x="249" y="193"/>
                  </a:cubicBezTo>
                  <a:cubicBezTo>
                    <a:pt x="248" y="193"/>
                    <a:pt x="248" y="193"/>
                    <a:pt x="247" y="193"/>
                  </a:cubicBezTo>
                  <a:cubicBezTo>
                    <a:pt x="246" y="192"/>
                    <a:pt x="244" y="192"/>
                    <a:pt x="243" y="192"/>
                  </a:cubicBezTo>
                  <a:cubicBezTo>
                    <a:pt x="242" y="192"/>
                    <a:pt x="241" y="192"/>
                    <a:pt x="240" y="192"/>
                  </a:cubicBezTo>
                  <a:cubicBezTo>
                    <a:pt x="240" y="192"/>
                    <a:pt x="240" y="192"/>
                    <a:pt x="240" y="192"/>
                  </a:cubicBezTo>
                  <a:cubicBezTo>
                    <a:pt x="239" y="192"/>
                    <a:pt x="238" y="191"/>
                    <a:pt x="237" y="191"/>
                  </a:cubicBezTo>
                  <a:cubicBezTo>
                    <a:pt x="237" y="191"/>
                    <a:pt x="237" y="191"/>
                    <a:pt x="237" y="191"/>
                  </a:cubicBezTo>
                  <a:cubicBezTo>
                    <a:pt x="236" y="191"/>
                    <a:pt x="235" y="191"/>
                    <a:pt x="234" y="191"/>
                  </a:cubicBezTo>
                  <a:cubicBezTo>
                    <a:pt x="233" y="190"/>
                    <a:pt x="232" y="190"/>
                    <a:pt x="231" y="190"/>
                  </a:cubicBezTo>
                  <a:cubicBezTo>
                    <a:pt x="230" y="190"/>
                    <a:pt x="228" y="189"/>
                    <a:pt x="226" y="189"/>
                  </a:cubicBezTo>
                  <a:cubicBezTo>
                    <a:pt x="226" y="188"/>
                    <a:pt x="226" y="188"/>
                    <a:pt x="226" y="188"/>
                  </a:cubicBezTo>
                  <a:cubicBezTo>
                    <a:pt x="224" y="188"/>
                    <a:pt x="223" y="188"/>
                    <a:pt x="222" y="187"/>
                  </a:cubicBezTo>
                  <a:cubicBezTo>
                    <a:pt x="222" y="187"/>
                    <a:pt x="222" y="187"/>
                    <a:pt x="222" y="187"/>
                  </a:cubicBezTo>
                  <a:cubicBezTo>
                    <a:pt x="221" y="187"/>
                    <a:pt x="220" y="187"/>
                    <a:pt x="220" y="187"/>
                  </a:cubicBezTo>
                  <a:cubicBezTo>
                    <a:pt x="219" y="186"/>
                    <a:pt x="219" y="186"/>
                    <a:pt x="218" y="186"/>
                  </a:cubicBezTo>
                  <a:cubicBezTo>
                    <a:pt x="217" y="186"/>
                    <a:pt x="215" y="185"/>
                    <a:pt x="214" y="185"/>
                  </a:cubicBezTo>
                  <a:cubicBezTo>
                    <a:pt x="214" y="185"/>
                    <a:pt x="213" y="185"/>
                    <a:pt x="213" y="185"/>
                  </a:cubicBezTo>
                  <a:cubicBezTo>
                    <a:pt x="212" y="184"/>
                    <a:pt x="212" y="184"/>
                    <a:pt x="211" y="184"/>
                  </a:cubicBezTo>
                  <a:cubicBezTo>
                    <a:pt x="211" y="184"/>
                    <a:pt x="211" y="184"/>
                    <a:pt x="211" y="184"/>
                  </a:cubicBezTo>
                  <a:cubicBezTo>
                    <a:pt x="210" y="184"/>
                    <a:pt x="210" y="184"/>
                    <a:pt x="210" y="184"/>
                  </a:cubicBezTo>
                  <a:cubicBezTo>
                    <a:pt x="210" y="184"/>
                    <a:pt x="209" y="184"/>
                    <a:pt x="208" y="184"/>
                  </a:cubicBezTo>
                  <a:cubicBezTo>
                    <a:pt x="208" y="183"/>
                    <a:pt x="208" y="183"/>
                    <a:pt x="208" y="183"/>
                  </a:cubicBezTo>
                  <a:cubicBezTo>
                    <a:pt x="207" y="183"/>
                    <a:pt x="206" y="183"/>
                    <a:pt x="205" y="183"/>
                  </a:cubicBezTo>
                  <a:cubicBezTo>
                    <a:pt x="204" y="183"/>
                    <a:pt x="203" y="183"/>
                    <a:pt x="203" y="183"/>
                  </a:cubicBezTo>
                  <a:cubicBezTo>
                    <a:pt x="202" y="183"/>
                    <a:pt x="201" y="183"/>
                    <a:pt x="200" y="183"/>
                  </a:cubicBezTo>
                  <a:cubicBezTo>
                    <a:pt x="199" y="183"/>
                    <a:pt x="199" y="183"/>
                    <a:pt x="198" y="183"/>
                  </a:cubicBezTo>
                  <a:cubicBezTo>
                    <a:pt x="198" y="183"/>
                    <a:pt x="198" y="183"/>
                    <a:pt x="197" y="183"/>
                  </a:cubicBezTo>
                  <a:cubicBezTo>
                    <a:pt x="196" y="183"/>
                    <a:pt x="196" y="183"/>
                    <a:pt x="195" y="183"/>
                  </a:cubicBezTo>
                  <a:cubicBezTo>
                    <a:pt x="194" y="183"/>
                    <a:pt x="193" y="183"/>
                    <a:pt x="192" y="184"/>
                  </a:cubicBezTo>
                  <a:cubicBezTo>
                    <a:pt x="192" y="184"/>
                    <a:pt x="191" y="184"/>
                    <a:pt x="191" y="184"/>
                  </a:cubicBezTo>
                  <a:cubicBezTo>
                    <a:pt x="191" y="184"/>
                    <a:pt x="190" y="184"/>
                    <a:pt x="190" y="184"/>
                  </a:cubicBezTo>
                  <a:cubicBezTo>
                    <a:pt x="190" y="184"/>
                    <a:pt x="189" y="185"/>
                    <a:pt x="189" y="185"/>
                  </a:cubicBezTo>
                  <a:cubicBezTo>
                    <a:pt x="188" y="185"/>
                    <a:pt x="188" y="185"/>
                    <a:pt x="188" y="185"/>
                  </a:cubicBezTo>
                  <a:cubicBezTo>
                    <a:pt x="184" y="187"/>
                    <a:pt x="181" y="189"/>
                    <a:pt x="179" y="193"/>
                  </a:cubicBezTo>
                  <a:cubicBezTo>
                    <a:pt x="179" y="194"/>
                    <a:pt x="178" y="195"/>
                    <a:pt x="178" y="196"/>
                  </a:cubicBezTo>
                  <a:cubicBezTo>
                    <a:pt x="177" y="196"/>
                    <a:pt x="177" y="196"/>
                    <a:pt x="177" y="197"/>
                  </a:cubicBezTo>
                  <a:cubicBezTo>
                    <a:pt x="177" y="197"/>
                    <a:pt x="177" y="197"/>
                    <a:pt x="177" y="197"/>
                  </a:cubicBezTo>
                  <a:cubicBezTo>
                    <a:pt x="177" y="198"/>
                    <a:pt x="177" y="198"/>
                    <a:pt x="176" y="199"/>
                  </a:cubicBezTo>
                  <a:cubicBezTo>
                    <a:pt x="176" y="200"/>
                    <a:pt x="176" y="201"/>
                    <a:pt x="176" y="203"/>
                  </a:cubicBezTo>
                  <a:cubicBezTo>
                    <a:pt x="176" y="203"/>
                    <a:pt x="176" y="203"/>
                    <a:pt x="176" y="203"/>
                  </a:cubicBezTo>
                  <a:cubicBezTo>
                    <a:pt x="176" y="203"/>
                    <a:pt x="176" y="204"/>
                    <a:pt x="176" y="204"/>
                  </a:cubicBezTo>
                  <a:cubicBezTo>
                    <a:pt x="176" y="205"/>
                    <a:pt x="176" y="206"/>
                    <a:pt x="176" y="207"/>
                  </a:cubicBezTo>
                  <a:cubicBezTo>
                    <a:pt x="176" y="207"/>
                    <a:pt x="175" y="207"/>
                    <a:pt x="175" y="207"/>
                  </a:cubicBezTo>
                  <a:cubicBezTo>
                    <a:pt x="175" y="207"/>
                    <a:pt x="175" y="208"/>
                    <a:pt x="175" y="208"/>
                  </a:cubicBezTo>
                  <a:cubicBezTo>
                    <a:pt x="174" y="209"/>
                    <a:pt x="173" y="210"/>
                    <a:pt x="173" y="212"/>
                  </a:cubicBezTo>
                  <a:cubicBezTo>
                    <a:pt x="172" y="214"/>
                    <a:pt x="172" y="217"/>
                    <a:pt x="173" y="221"/>
                  </a:cubicBezTo>
                  <a:cubicBezTo>
                    <a:pt x="173" y="221"/>
                    <a:pt x="173" y="221"/>
                    <a:pt x="173" y="221"/>
                  </a:cubicBezTo>
                  <a:cubicBezTo>
                    <a:pt x="173" y="221"/>
                    <a:pt x="173" y="222"/>
                    <a:pt x="174" y="222"/>
                  </a:cubicBezTo>
                  <a:cubicBezTo>
                    <a:pt x="174" y="223"/>
                    <a:pt x="174" y="224"/>
                    <a:pt x="174" y="224"/>
                  </a:cubicBezTo>
                  <a:cubicBezTo>
                    <a:pt x="174" y="225"/>
                    <a:pt x="175" y="225"/>
                    <a:pt x="175" y="226"/>
                  </a:cubicBezTo>
                  <a:cubicBezTo>
                    <a:pt x="175" y="226"/>
                    <a:pt x="176" y="226"/>
                    <a:pt x="176" y="226"/>
                  </a:cubicBezTo>
                  <a:cubicBezTo>
                    <a:pt x="176" y="226"/>
                    <a:pt x="177" y="226"/>
                    <a:pt x="177" y="226"/>
                  </a:cubicBezTo>
                  <a:cubicBezTo>
                    <a:pt x="178" y="226"/>
                    <a:pt x="178" y="226"/>
                    <a:pt x="179" y="225"/>
                  </a:cubicBezTo>
                  <a:cubicBezTo>
                    <a:pt x="179" y="225"/>
                    <a:pt x="179" y="224"/>
                    <a:pt x="179" y="224"/>
                  </a:cubicBezTo>
                  <a:cubicBezTo>
                    <a:pt x="180" y="224"/>
                    <a:pt x="180" y="224"/>
                    <a:pt x="180" y="223"/>
                  </a:cubicBezTo>
                  <a:cubicBezTo>
                    <a:pt x="181" y="222"/>
                    <a:pt x="182" y="221"/>
                    <a:pt x="183" y="220"/>
                  </a:cubicBezTo>
                  <a:cubicBezTo>
                    <a:pt x="183" y="220"/>
                    <a:pt x="184" y="219"/>
                    <a:pt x="184" y="219"/>
                  </a:cubicBezTo>
                  <a:cubicBezTo>
                    <a:pt x="184" y="219"/>
                    <a:pt x="184" y="219"/>
                    <a:pt x="184" y="219"/>
                  </a:cubicBezTo>
                  <a:cubicBezTo>
                    <a:pt x="185" y="219"/>
                    <a:pt x="185" y="218"/>
                    <a:pt x="186" y="218"/>
                  </a:cubicBezTo>
                  <a:cubicBezTo>
                    <a:pt x="187" y="218"/>
                    <a:pt x="188" y="217"/>
                    <a:pt x="190" y="217"/>
                  </a:cubicBezTo>
                  <a:cubicBezTo>
                    <a:pt x="190" y="217"/>
                    <a:pt x="192" y="218"/>
                    <a:pt x="193" y="218"/>
                  </a:cubicBezTo>
                  <a:cubicBezTo>
                    <a:pt x="196" y="220"/>
                    <a:pt x="199" y="222"/>
                    <a:pt x="201" y="223"/>
                  </a:cubicBezTo>
                  <a:cubicBezTo>
                    <a:pt x="201" y="223"/>
                    <a:pt x="201" y="223"/>
                    <a:pt x="201" y="223"/>
                  </a:cubicBezTo>
                  <a:cubicBezTo>
                    <a:pt x="201" y="223"/>
                    <a:pt x="201" y="223"/>
                    <a:pt x="202" y="223"/>
                  </a:cubicBezTo>
                  <a:cubicBezTo>
                    <a:pt x="202" y="223"/>
                    <a:pt x="202" y="223"/>
                    <a:pt x="202" y="224"/>
                  </a:cubicBezTo>
                  <a:cubicBezTo>
                    <a:pt x="202" y="224"/>
                    <a:pt x="203" y="224"/>
                    <a:pt x="203" y="224"/>
                  </a:cubicBezTo>
                  <a:cubicBezTo>
                    <a:pt x="203" y="224"/>
                    <a:pt x="204" y="224"/>
                    <a:pt x="204" y="225"/>
                  </a:cubicBezTo>
                  <a:cubicBezTo>
                    <a:pt x="204" y="225"/>
                    <a:pt x="205" y="225"/>
                    <a:pt x="205" y="225"/>
                  </a:cubicBezTo>
                  <a:cubicBezTo>
                    <a:pt x="205" y="225"/>
                    <a:pt x="205" y="225"/>
                    <a:pt x="206" y="225"/>
                  </a:cubicBezTo>
                  <a:cubicBezTo>
                    <a:pt x="206" y="225"/>
                    <a:pt x="206" y="225"/>
                    <a:pt x="206" y="226"/>
                  </a:cubicBezTo>
                  <a:cubicBezTo>
                    <a:pt x="207" y="226"/>
                    <a:pt x="207" y="226"/>
                    <a:pt x="208" y="226"/>
                  </a:cubicBezTo>
                  <a:cubicBezTo>
                    <a:pt x="208" y="226"/>
                    <a:pt x="208" y="226"/>
                    <a:pt x="208" y="226"/>
                  </a:cubicBezTo>
                  <a:cubicBezTo>
                    <a:pt x="209" y="227"/>
                    <a:pt x="209" y="227"/>
                    <a:pt x="209" y="227"/>
                  </a:cubicBezTo>
                  <a:cubicBezTo>
                    <a:pt x="209" y="227"/>
                    <a:pt x="210" y="227"/>
                    <a:pt x="210" y="227"/>
                  </a:cubicBezTo>
                  <a:cubicBezTo>
                    <a:pt x="210" y="227"/>
                    <a:pt x="210" y="228"/>
                    <a:pt x="210" y="228"/>
                  </a:cubicBezTo>
                  <a:cubicBezTo>
                    <a:pt x="209" y="228"/>
                    <a:pt x="209" y="228"/>
                    <a:pt x="208" y="228"/>
                  </a:cubicBezTo>
                  <a:cubicBezTo>
                    <a:pt x="208" y="228"/>
                    <a:pt x="208" y="229"/>
                    <a:pt x="208" y="229"/>
                  </a:cubicBezTo>
                  <a:cubicBezTo>
                    <a:pt x="208" y="229"/>
                    <a:pt x="207" y="229"/>
                    <a:pt x="207" y="229"/>
                  </a:cubicBezTo>
                  <a:cubicBezTo>
                    <a:pt x="207" y="229"/>
                    <a:pt x="207" y="229"/>
                    <a:pt x="207" y="229"/>
                  </a:cubicBezTo>
                  <a:cubicBezTo>
                    <a:pt x="206" y="229"/>
                    <a:pt x="206" y="230"/>
                    <a:pt x="206" y="230"/>
                  </a:cubicBezTo>
                  <a:cubicBezTo>
                    <a:pt x="206" y="230"/>
                    <a:pt x="205" y="230"/>
                    <a:pt x="205" y="230"/>
                  </a:cubicBezTo>
                  <a:cubicBezTo>
                    <a:pt x="205" y="230"/>
                    <a:pt x="205" y="230"/>
                    <a:pt x="204" y="231"/>
                  </a:cubicBezTo>
                  <a:cubicBezTo>
                    <a:pt x="203" y="231"/>
                    <a:pt x="203" y="231"/>
                    <a:pt x="202" y="232"/>
                  </a:cubicBezTo>
                  <a:cubicBezTo>
                    <a:pt x="201" y="232"/>
                    <a:pt x="201" y="232"/>
                    <a:pt x="200" y="232"/>
                  </a:cubicBezTo>
                  <a:cubicBezTo>
                    <a:pt x="199" y="233"/>
                    <a:pt x="198" y="234"/>
                    <a:pt x="196" y="234"/>
                  </a:cubicBezTo>
                  <a:cubicBezTo>
                    <a:pt x="196" y="235"/>
                    <a:pt x="196" y="235"/>
                    <a:pt x="196" y="235"/>
                  </a:cubicBezTo>
                  <a:cubicBezTo>
                    <a:pt x="194" y="235"/>
                    <a:pt x="193" y="236"/>
                    <a:pt x="192" y="237"/>
                  </a:cubicBezTo>
                  <a:cubicBezTo>
                    <a:pt x="191" y="237"/>
                    <a:pt x="190" y="238"/>
                    <a:pt x="190" y="238"/>
                  </a:cubicBezTo>
                  <a:cubicBezTo>
                    <a:pt x="189" y="238"/>
                    <a:pt x="189" y="238"/>
                    <a:pt x="189" y="238"/>
                  </a:cubicBezTo>
                  <a:cubicBezTo>
                    <a:pt x="188" y="238"/>
                    <a:pt x="188" y="238"/>
                    <a:pt x="188" y="239"/>
                  </a:cubicBezTo>
                  <a:cubicBezTo>
                    <a:pt x="188" y="239"/>
                    <a:pt x="187" y="239"/>
                    <a:pt x="187" y="239"/>
                  </a:cubicBezTo>
                  <a:cubicBezTo>
                    <a:pt x="187" y="239"/>
                    <a:pt x="187" y="239"/>
                    <a:pt x="187" y="239"/>
                  </a:cubicBezTo>
                  <a:cubicBezTo>
                    <a:pt x="186" y="240"/>
                    <a:pt x="185" y="240"/>
                    <a:pt x="184" y="240"/>
                  </a:cubicBezTo>
                  <a:cubicBezTo>
                    <a:pt x="182" y="241"/>
                    <a:pt x="180" y="242"/>
                    <a:pt x="178" y="243"/>
                  </a:cubicBezTo>
                  <a:cubicBezTo>
                    <a:pt x="176" y="244"/>
                    <a:pt x="175" y="244"/>
                    <a:pt x="174" y="245"/>
                  </a:cubicBezTo>
                  <a:cubicBezTo>
                    <a:pt x="173" y="245"/>
                    <a:pt x="172" y="245"/>
                    <a:pt x="172" y="246"/>
                  </a:cubicBezTo>
                  <a:cubicBezTo>
                    <a:pt x="168" y="247"/>
                    <a:pt x="165" y="248"/>
                    <a:pt x="161" y="249"/>
                  </a:cubicBezTo>
                  <a:cubicBezTo>
                    <a:pt x="160" y="250"/>
                    <a:pt x="159" y="250"/>
                    <a:pt x="158" y="250"/>
                  </a:cubicBezTo>
                  <a:cubicBezTo>
                    <a:pt x="158" y="251"/>
                    <a:pt x="157" y="251"/>
                    <a:pt x="157" y="251"/>
                  </a:cubicBezTo>
                  <a:cubicBezTo>
                    <a:pt x="152" y="252"/>
                    <a:pt x="148" y="254"/>
                    <a:pt x="143" y="255"/>
                  </a:cubicBezTo>
                  <a:cubicBezTo>
                    <a:pt x="143" y="255"/>
                    <a:pt x="142" y="255"/>
                    <a:pt x="142" y="255"/>
                  </a:cubicBezTo>
                  <a:cubicBezTo>
                    <a:pt x="140" y="256"/>
                    <a:pt x="138" y="256"/>
                    <a:pt x="136" y="257"/>
                  </a:cubicBezTo>
                  <a:cubicBezTo>
                    <a:pt x="135" y="257"/>
                    <a:pt x="134" y="257"/>
                    <a:pt x="132" y="258"/>
                  </a:cubicBezTo>
                  <a:cubicBezTo>
                    <a:pt x="130" y="258"/>
                    <a:pt x="127" y="259"/>
                    <a:pt x="125" y="259"/>
                  </a:cubicBezTo>
                  <a:cubicBezTo>
                    <a:pt x="122" y="260"/>
                    <a:pt x="118" y="260"/>
                    <a:pt x="115" y="261"/>
                  </a:cubicBezTo>
                  <a:cubicBezTo>
                    <a:pt x="115" y="261"/>
                    <a:pt x="114" y="261"/>
                    <a:pt x="114" y="261"/>
                  </a:cubicBezTo>
                  <a:cubicBezTo>
                    <a:pt x="112" y="261"/>
                    <a:pt x="111" y="261"/>
                    <a:pt x="109" y="261"/>
                  </a:cubicBezTo>
                  <a:cubicBezTo>
                    <a:pt x="107" y="262"/>
                    <a:pt x="106" y="262"/>
                    <a:pt x="104" y="262"/>
                  </a:cubicBezTo>
                  <a:cubicBezTo>
                    <a:pt x="104" y="262"/>
                    <a:pt x="103" y="262"/>
                    <a:pt x="103" y="262"/>
                  </a:cubicBezTo>
                  <a:cubicBezTo>
                    <a:pt x="102" y="262"/>
                    <a:pt x="100" y="262"/>
                    <a:pt x="99" y="262"/>
                  </a:cubicBezTo>
                  <a:cubicBezTo>
                    <a:pt x="98" y="262"/>
                    <a:pt x="98" y="262"/>
                    <a:pt x="98" y="262"/>
                  </a:cubicBezTo>
                  <a:cubicBezTo>
                    <a:pt x="97" y="262"/>
                    <a:pt x="96" y="262"/>
                    <a:pt x="96" y="262"/>
                  </a:cubicBezTo>
                  <a:cubicBezTo>
                    <a:pt x="95" y="262"/>
                    <a:pt x="95" y="262"/>
                    <a:pt x="95" y="262"/>
                  </a:cubicBezTo>
                  <a:cubicBezTo>
                    <a:pt x="93" y="262"/>
                    <a:pt x="92" y="262"/>
                    <a:pt x="90" y="262"/>
                  </a:cubicBezTo>
                  <a:cubicBezTo>
                    <a:pt x="89" y="262"/>
                    <a:pt x="88" y="262"/>
                    <a:pt x="87" y="262"/>
                  </a:cubicBezTo>
                  <a:cubicBezTo>
                    <a:pt x="86" y="262"/>
                    <a:pt x="86" y="262"/>
                    <a:pt x="85" y="262"/>
                  </a:cubicBezTo>
                  <a:cubicBezTo>
                    <a:pt x="84" y="262"/>
                    <a:pt x="82" y="262"/>
                    <a:pt x="80" y="262"/>
                  </a:cubicBezTo>
                  <a:cubicBezTo>
                    <a:pt x="78" y="262"/>
                    <a:pt x="76" y="262"/>
                    <a:pt x="74" y="262"/>
                  </a:cubicBezTo>
                  <a:cubicBezTo>
                    <a:pt x="72" y="262"/>
                    <a:pt x="71" y="261"/>
                    <a:pt x="69" y="261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7" y="261"/>
                    <a:pt x="67" y="261"/>
                    <a:pt x="67" y="261"/>
                  </a:cubicBezTo>
                  <a:cubicBezTo>
                    <a:pt x="65" y="261"/>
                    <a:pt x="64" y="261"/>
                    <a:pt x="63" y="261"/>
                  </a:cubicBezTo>
                  <a:cubicBezTo>
                    <a:pt x="63" y="260"/>
                    <a:pt x="62" y="260"/>
                    <a:pt x="62" y="260"/>
                  </a:cubicBezTo>
                  <a:cubicBezTo>
                    <a:pt x="58" y="260"/>
                    <a:pt x="55" y="259"/>
                    <a:pt x="51" y="258"/>
                  </a:cubicBezTo>
                  <a:cubicBezTo>
                    <a:pt x="49" y="258"/>
                    <a:pt x="46" y="257"/>
                    <a:pt x="44" y="257"/>
                  </a:cubicBezTo>
                  <a:cubicBezTo>
                    <a:pt x="44" y="257"/>
                    <a:pt x="43" y="256"/>
                    <a:pt x="42" y="256"/>
                  </a:cubicBezTo>
                  <a:cubicBezTo>
                    <a:pt x="42" y="256"/>
                    <a:pt x="42" y="256"/>
                    <a:pt x="41" y="256"/>
                  </a:cubicBezTo>
                  <a:cubicBezTo>
                    <a:pt x="40" y="255"/>
                    <a:pt x="38" y="255"/>
                    <a:pt x="36" y="254"/>
                  </a:cubicBezTo>
                  <a:cubicBezTo>
                    <a:pt x="36" y="254"/>
                    <a:pt x="36" y="254"/>
                    <a:pt x="36" y="253"/>
                  </a:cubicBezTo>
                  <a:cubicBezTo>
                    <a:pt x="35" y="253"/>
                    <a:pt x="33" y="253"/>
                    <a:pt x="32" y="252"/>
                  </a:cubicBezTo>
                  <a:cubicBezTo>
                    <a:pt x="30" y="251"/>
                    <a:pt x="27" y="250"/>
                    <a:pt x="24" y="249"/>
                  </a:cubicBezTo>
                  <a:cubicBezTo>
                    <a:pt x="23" y="249"/>
                    <a:pt x="22" y="248"/>
                    <a:pt x="20" y="248"/>
                  </a:cubicBezTo>
                  <a:cubicBezTo>
                    <a:pt x="19" y="248"/>
                    <a:pt x="18" y="248"/>
                    <a:pt x="17" y="247"/>
                  </a:cubicBezTo>
                  <a:cubicBezTo>
                    <a:pt x="17" y="247"/>
                    <a:pt x="17" y="247"/>
                    <a:pt x="17" y="247"/>
                  </a:cubicBezTo>
                  <a:cubicBezTo>
                    <a:pt x="13" y="247"/>
                    <a:pt x="10" y="247"/>
                    <a:pt x="8" y="248"/>
                  </a:cubicBezTo>
                  <a:cubicBezTo>
                    <a:pt x="7" y="249"/>
                    <a:pt x="6" y="249"/>
                    <a:pt x="5" y="250"/>
                  </a:cubicBezTo>
                  <a:cubicBezTo>
                    <a:pt x="5" y="250"/>
                    <a:pt x="5" y="251"/>
                    <a:pt x="5" y="251"/>
                  </a:cubicBezTo>
                  <a:cubicBezTo>
                    <a:pt x="5" y="251"/>
                    <a:pt x="5" y="251"/>
                    <a:pt x="5" y="252"/>
                  </a:cubicBezTo>
                  <a:cubicBezTo>
                    <a:pt x="5" y="252"/>
                    <a:pt x="5" y="253"/>
                    <a:pt x="5" y="253"/>
                  </a:cubicBezTo>
                  <a:cubicBezTo>
                    <a:pt x="5" y="253"/>
                    <a:pt x="5" y="253"/>
                    <a:pt x="5" y="253"/>
                  </a:cubicBezTo>
                  <a:cubicBezTo>
                    <a:pt x="5" y="254"/>
                    <a:pt x="6" y="254"/>
                    <a:pt x="6" y="255"/>
                  </a:cubicBezTo>
                  <a:cubicBezTo>
                    <a:pt x="6" y="255"/>
                    <a:pt x="6" y="256"/>
                    <a:pt x="7" y="256"/>
                  </a:cubicBezTo>
                  <a:cubicBezTo>
                    <a:pt x="7" y="256"/>
                    <a:pt x="6" y="256"/>
                    <a:pt x="6" y="256"/>
                  </a:cubicBezTo>
                  <a:cubicBezTo>
                    <a:pt x="6" y="257"/>
                    <a:pt x="5" y="257"/>
                    <a:pt x="4" y="257"/>
                  </a:cubicBezTo>
                  <a:cubicBezTo>
                    <a:pt x="2" y="259"/>
                    <a:pt x="0" y="261"/>
                    <a:pt x="1" y="264"/>
                  </a:cubicBezTo>
                  <a:cubicBezTo>
                    <a:pt x="1" y="266"/>
                    <a:pt x="1" y="268"/>
                    <a:pt x="3" y="271"/>
                  </a:cubicBezTo>
                  <a:cubicBezTo>
                    <a:pt x="4" y="271"/>
                    <a:pt x="5" y="272"/>
                    <a:pt x="5" y="273"/>
                  </a:cubicBezTo>
                  <a:cubicBezTo>
                    <a:pt x="6" y="274"/>
                    <a:pt x="7" y="274"/>
                    <a:pt x="7" y="275"/>
                  </a:cubicBezTo>
                  <a:cubicBezTo>
                    <a:pt x="8" y="275"/>
                    <a:pt x="8" y="276"/>
                    <a:pt x="8" y="276"/>
                  </a:cubicBezTo>
                  <a:cubicBezTo>
                    <a:pt x="10" y="277"/>
                    <a:pt x="11" y="278"/>
                    <a:pt x="12" y="279"/>
                  </a:cubicBezTo>
                  <a:cubicBezTo>
                    <a:pt x="14" y="280"/>
                    <a:pt x="16" y="281"/>
                    <a:pt x="17" y="282"/>
                  </a:cubicBezTo>
                  <a:cubicBezTo>
                    <a:pt x="18" y="282"/>
                    <a:pt x="18" y="282"/>
                    <a:pt x="18" y="283"/>
                  </a:cubicBezTo>
                  <a:cubicBezTo>
                    <a:pt x="19" y="284"/>
                    <a:pt x="20" y="286"/>
                    <a:pt x="21" y="287"/>
                  </a:cubicBezTo>
                  <a:cubicBezTo>
                    <a:pt x="22" y="287"/>
                    <a:pt x="22" y="288"/>
                    <a:pt x="23" y="288"/>
                  </a:cubicBezTo>
                  <a:cubicBezTo>
                    <a:pt x="24" y="289"/>
                    <a:pt x="25" y="289"/>
                    <a:pt x="26" y="290"/>
                  </a:cubicBezTo>
                  <a:cubicBezTo>
                    <a:pt x="26" y="290"/>
                    <a:pt x="26" y="290"/>
                    <a:pt x="26" y="290"/>
                  </a:cubicBezTo>
                  <a:cubicBezTo>
                    <a:pt x="29" y="291"/>
                    <a:pt x="31" y="292"/>
                    <a:pt x="33" y="293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35" y="293"/>
                    <a:pt x="36" y="293"/>
                    <a:pt x="37" y="294"/>
                  </a:cubicBezTo>
                  <a:cubicBezTo>
                    <a:pt x="38" y="294"/>
                    <a:pt x="38" y="294"/>
                    <a:pt x="39" y="294"/>
                  </a:cubicBezTo>
                  <a:cubicBezTo>
                    <a:pt x="39" y="294"/>
                    <a:pt x="40" y="294"/>
                    <a:pt x="40" y="294"/>
                  </a:cubicBezTo>
                  <a:cubicBezTo>
                    <a:pt x="41" y="294"/>
                    <a:pt x="42" y="294"/>
                    <a:pt x="42" y="294"/>
                  </a:cubicBezTo>
                  <a:cubicBezTo>
                    <a:pt x="44" y="295"/>
                    <a:pt x="46" y="295"/>
                    <a:pt x="49" y="295"/>
                  </a:cubicBezTo>
                  <a:cubicBezTo>
                    <a:pt x="51" y="295"/>
                    <a:pt x="53" y="295"/>
                    <a:pt x="55" y="295"/>
                  </a:cubicBezTo>
                  <a:cubicBezTo>
                    <a:pt x="55" y="295"/>
                    <a:pt x="56" y="295"/>
                    <a:pt x="56" y="295"/>
                  </a:cubicBezTo>
                  <a:cubicBezTo>
                    <a:pt x="59" y="295"/>
                    <a:pt x="63" y="294"/>
                    <a:pt x="66" y="294"/>
                  </a:cubicBezTo>
                  <a:cubicBezTo>
                    <a:pt x="66" y="294"/>
                    <a:pt x="66" y="294"/>
                    <a:pt x="67" y="294"/>
                  </a:cubicBezTo>
                  <a:cubicBezTo>
                    <a:pt x="68" y="294"/>
                    <a:pt x="69" y="294"/>
                    <a:pt x="70" y="294"/>
                  </a:cubicBezTo>
                  <a:cubicBezTo>
                    <a:pt x="71" y="294"/>
                    <a:pt x="72" y="293"/>
                    <a:pt x="73" y="293"/>
                  </a:cubicBezTo>
                  <a:cubicBezTo>
                    <a:pt x="75" y="293"/>
                    <a:pt x="77" y="293"/>
                    <a:pt x="80" y="292"/>
                  </a:cubicBezTo>
                  <a:cubicBezTo>
                    <a:pt x="80" y="292"/>
                    <a:pt x="81" y="292"/>
                    <a:pt x="82" y="292"/>
                  </a:cubicBezTo>
                  <a:cubicBezTo>
                    <a:pt x="83" y="292"/>
                    <a:pt x="84" y="292"/>
                    <a:pt x="85" y="291"/>
                  </a:cubicBezTo>
                  <a:cubicBezTo>
                    <a:pt x="85" y="291"/>
                    <a:pt x="86" y="291"/>
                    <a:pt x="86" y="291"/>
                  </a:cubicBezTo>
                  <a:cubicBezTo>
                    <a:pt x="86" y="291"/>
                    <a:pt x="87" y="291"/>
                    <a:pt x="87" y="291"/>
                  </a:cubicBezTo>
                  <a:cubicBezTo>
                    <a:pt x="87" y="291"/>
                    <a:pt x="88" y="291"/>
                    <a:pt x="89" y="291"/>
                  </a:cubicBezTo>
                  <a:cubicBezTo>
                    <a:pt x="89" y="291"/>
                    <a:pt x="90" y="290"/>
                    <a:pt x="91" y="290"/>
                  </a:cubicBezTo>
                  <a:cubicBezTo>
                    <a:pt x="91" y="290"/>
                    <a:pt x="92" y="290"/>
                    <a:pt x="92" y="290"/>
                  </a:cubicBezTo>
                  <a:cubicBezTo>
                    <a:pt x="93" y="290"/>
                    <a:pt x="95" y="290"/>
                    <a:pt x="96" y="289"/>
                  </a:cubicBezTo>
                  <a:cubicBezTo>
                    <a:pt x="97" y="289"/>
                    <a:pt x="97" y="289"/>
                    <a:pt x="98" y="289"/>
                  </a:cubicBezTo>
                  <a:cubicBezTo>
                    <a:pt x="104" y="288"/>
                    <a:pt x="109" y="286"/>
                    <a:pt x="114" y="285"/>
                  </a:cubicBezTo>
                  <a:cubicBezTo>
                    <a:pt x="115" y="285"/>
                    <a:pt x="116" y="285"/>
                    <a:pt x="118" y="284"/>
                  </a:cubicBezTo>
                  <a:cubicBezTo>
                    <a:pt x="118" y="284"/>
                    <a:pt x="119" y="284"/>
                    <a:pt x="119" y="284"/>
                  </a:cubicBezTo>
                  <a:cubicBezTo>
                    <a:pt x="120" y="284"/>
                    <a:pt x="120" y="284"/>
                    <a:pt x="120" y="284"/>
                  </a:cubicBezTo>
                  <a:cubicBezTo>
                    <a:pt x="121" y="283"/>
                    <a:pt x="122" y="283"/>
                    <a:pt x="122" y="283"/>
                  </a:cubicBezTo>
                  <a:cubicBezTo>
                    <a:pt x="123" y="283"/>
                    <a:pt x="124" y="284"/>
                    <a:pt x="125" y="284"/>
                  </a:cubicBezTo>
                  <a:cubicBezTo>
                    <a:pt x="125" y="284"/>
                    <a:pt x="126" y="284"/>
                    <a:pt x="126" y="284"/>
                  </a:cubicBezTo>
                  <a:cubicBezTo>
                    <a:pt x="129" y="285"/>
                    <a:pt x="131" y="286"/>
                    <a:pt x="134" y="287"/>
                  </a:cubicBezTo>
                  <a:cubicBezTo>
                    <a:pt x="134" y="287"/>
                    <a:pt x="134" y="287"/>
                    <a:pt x="135" y="288"/>
                  </a:cubicBezTo>
                  <a:cubicBezTo>
                    <a:pt x="138" y="289"/>
                    <a:pt x="142" y="290"/>
                    <a:pt x="145" y="291"/>
                  </a:cubicBezTo>
                  <a:cubicBezTo>
                    <a:pt x="147" y="291"/>
                    <a:pt x="149" y="291"/>
                    <a:pt x="152" y="292"/>
                  </a:cubicBezTo>
                  <a:cubicBezTo>
                    <a:pt x="152" y="292"/>
                    <a:pt x="152" y="292"/>
                    <a:pt x="153" y="292"/>
                  </a:cubicBezTo>
                  <a:cubicBezTo>
                    <a:pt x="153" y="292"/>
                    <a:pt x="153" y="292"/>
                    <a:pt x="154" y="292"/>
                  </a:cubicBezTo>
                  <a:cubicBezTo>
                    <a:pt x="159" y="292"/>
                    <a:pt x="164" y="292"/>
                    <a:pt x="169" y="292"/>
                  </a:cubicBezTo>
                  <a:cubicBezTo>
                    <a:pt x="171" y="291"/>
                    <a:pt x="174" y="291"/>
                    <a:pt x="176" y="291"/>
                  </a:cubicBezTo>
                  <a:cubicBezTo>
                    <a:pt x="176" y="291"/>
                    <a:pt x="177" y="291"/>
                    <a:pt x="177" y="291"/>
                  </a:cubicBezTo>
                  <a:cubicBezTo>
                    <a:pt x="178" y="291"/>
                    <a:pt x="178" y="291"/>
                    <a:pt x="178" y="291"/>
                  </a:cubicBezTo>
                  <a:cubicBezTo>
                    <a:pt x="180" y="292"/>
                    <a:pt x="181" y="292"/>
                    <a:pt x="183" y="292"/>
                  </a:cubicBezTo>
                  <a:cubicBezTo>
                    <a:pt x="185" y="292"/>
                    <a:pt x="187" y="293"/>
                    <a:pt x="189" y="293"/>
                  </a:cubicBezTo>
                  <a:cubicBezTo>
                    <a:pt x="189" y="293"/>
                    <a:pt x="190" y="293"/>
                    <a:pt x="190" y="293"/>
                  </a:cubicBezTo>
                  <a:cubicBezTo>
                    <a:pt x="193" y="293"/>
                    <a:pt x="196" y="293"/>
                    <a:pt x="199" y="293"/>
                  </a:cubicBezTo>
                  <a:cubicBezTo>
                    <a:pt x="199" y="293"/>
                    <a:pt x="200" y="293"/>
                    <a:pt x="200" y="293"/>
                  </a:cubicBezTo>
                  <a:cubicBezTo>
                    <a:pt x="200" y="293"/>
                    <a:pt x="201" y="293"/>
                    <a:pt x="201" y="293"/>
                  </a:cubicBezTo>
                  <a:cubicBezTo>
                    <a:pt x="204" y="293"/>
                    <a:pt x="207" y="293"/>
                    <a:pt x="210" y="293"/>
                  </a:cubicBezTo>
                  <a:cubicBezTo>
                    <a:pt x="211" y="293"/>
                    <a:pt x="212" y="293"/>
                    <a:pt x="213" y="293"/>
                  </a:cubicBezTo>
                  <a:cubicBezTo>
                    <a:pt x="213" y="293"/>
                    <a:pt x="213" y="293"/>
                    <a:pt x="213" y="293"/>
                  </a:cubicBezTo>
                  <a:cubicBezTo>
                    <a:pt x="213" y="293"/>
                    <a:pt x="213" y="293"/>
                    <a:pt x="213" y="293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8" y="293"/>
                    <a:pt x="223" y="292"/>
                    <a:pt x="228" y="291"/>
                  </a:cubicBezTo>
                  <a:cubicBezTo>
                    <a:pt x="228" y="291"/>
                    <a:pt x="228" y="291"/>
                    <a:pt x="229" y="291"/>
                  </a:cubicBezTo>
                  <a:cubicBezTo>
                    <a:pt x="229" y="291"/>
                    <a:pt x="230" y="291"/>
                    <a:pt x="230" y="291"/>
                  </a:cubicBezTo>
                  <a:cubicBezTo>
                    <a:pt x="230" y="291"/>
                    <a:pt x="231" y="291"/>
                    <a:pt x="231" y="290"/>
                  </a:cubicBezTo>
                  <a:cubicBezTo>
                    <a:pt x="232" y="290"/>
                    <a:pt x="232" y="290"/>
                    <a:pt x="233" y="290"/>
                  </a:cubicBezTo>
                  <a:cubicBezTo>
                    <a:pt x="233" y="290"/>
                    <a:pt x="233" y="290"/>
                    <a:pt x="233" y="290"/>
                  </a:cubicBezTo>
                  <a:cubicBezTo>
                    <a:pt x="234" y="290"/>
                    <a:pt x="235" y="291"/>
                    <a:pt x="236" y="291"/>
                  </a:cubicBezTo>
                  <a:cubicBezTo>
                    <a:pt x="238" y="292"/>
                    <a:pt x="241" y="292"/>
                    <a:pt x="243" y="292"/>
                  </a:cubicBezTo>
                  <a:cubicBezTo>
                    <a:pt x="244" y="292"/>
                    <a:pt x="245" y="292"/>
                    <a:pt x="246" y="292"/>
                  </a:cubicBezTo>
                  <a:cubicBezTo>
                    <a:pt x="246" y="292"/>
                    <a:pt x="247" y="292"/>
                    <a:pt x="247" y="292"/>
                  </a:cubicBezTo>
                  <a:cubicBezTo>
                    <a:pt x="248" y="292"/>
                    <a:pt x="249" y="292"/>
                    <a:pt x="250" y="292"/>
                  </a:cubicBezTo>
                  <a:cubicBezTo>
                    <a:pt x="251" y="292"/>
                    <a:pt x="253" y="292"/>
                    <a:pt x="254" y="291"/>
                  </a:cubicBezTo>
                  <a:cubicBezTo>
                    <a:pt x="254" y="291"/>
                    <a:pt x="254" y="291"/>
                    <a:pt x="254" y="291"/>
                  </a:cubicBezTo>
                  <a:cubicBezTo>
                    <a:pt x="255" y="291"/>
                    <a:pt x="255" y="291"/>
                    <a:pt x="255" y="291"/>
                  </a:cubicBezTo>
                  <a:cubicBezTo>
                    <a:pt x="256" y="290"/>
                    <a:pt x="256" y="290"/>
                    <a:pt x="257" y="290"/>
                  </a:cubicBezTo>
                  <a:cubicBezTo>
                    <a:pt x="257" y="290"/>
                    <a:pt x="257" y="290"/>
                    <a:pt x="257" y="290"/>
                  </a:cubicBezTo>
                  <a:cubicBezTo>
                    <a:pt x="258" y="289"/>
                    <a:pt x="259" y="289"/>
                    <a:pt x="259" y="289"/>
                  </a:cubicBezTo>
                  <a:cubicBezTo>
                    <a:pt x="260" y="288"/>
                    <a:pt x="261" y="288"/>
                    <a:pt x="262" y="287"/>
                  </a:cubicBezTo>
                  <a:cubicBezTo>
                    <a:pt x="262" y="287"/>
                    <a:pt x="263" y="286"/>
                    <a:pt x="263" y="286"/>
                  </a:cubicBezTo>
                  <a:cubicBezTo>
                    <a:pt x="263" y="286"/>
                    <a:pt x="263" y="286"/>
                    <a:pt x="263" y="286"/>
                  </a:cubicBezTo>
                  <a:cubicBezTo>
                    <a:pt x="264" y="286"/>
                    <a:pt x="264" y="285"/>
                    <a:pt x="264" y="285"/>
                  </a:cubicBezTo>
                  <a:cubicBezTo>
                    <a:pt x="264" y="285"/>
                    <a:pt x="264" y="285"/>
                    <a:pt x="264" y="285"/>
                  </a:cubicBezTo>
                  <a:cubicBezTo>
                    <a:pt x="265" y="285"/>
                    <a:pt x="265" y="286"/>
                    <a:pt x="266" y="286"/>
                  </a:cubicBezTo>
                  <a:cubicBezTo>
                    <a:pt x="267" y="286"/>
                    <a:pt x="268" y="286"/>
                    <a:pt x="269" y="286"/>
                  </a:cubicBezTo>
                  <a:cubicBezTo>
                    <a:pt x="270" y="286"/>
                    <a:pt x="271" y="286"/>
                    <a:pt x="272" y="286"/>
                  </a:cubicBezTo>
                  <a:cubicBezTo>
                    <a:pt x="272" y="286"/>
                    <a:pt x="272" y="286"/>
                    <a:pt x="273" y="286"/>
                  </a:cubicBezTo>
                  <a:cubicBezTo>
                    <a:pt x="274" y="286"/>
                    <a:pt x="276" y="285"/>
                    <a:pt x="277" y="285"/>
                  </a:cubicBezTo>
                  <a:cubicBezTo>
                    <a:pt x="279" y="285"/>
                    <a:pt x="281" y="284"/>
                    <a:pt x="282" y="284"/>
                  </a:cubicBezTo>
                  <a:cubicBezTo>
                    <a:pt x="283" y="284"/>
                    <a:pt x="284" y="283"/>
                    <a:pt x="285" y="283"/>
                  </a:cubicBezTo>
                  <a:cubicBezTo>
                    <a:pt x="286" y="282"/>
                    <a:pt x="288" y="282"/>
                    <a:pt x="289" y="281"/>
                  </a:cubicBezTo>
                  <a:cubicBezTo>
                    <a:pt x="291" y="280"/>
                    <a:pt x="293" y="280"/>
                    <a:pt x="295" y="278"/>
                  </a:cubicBezTo>
                  <a:cubicBezTo>
                    <a:pt x="295" y="278"/>
                    <a:pt x="295" y="278"/>
                    <a:pt x="295" y="278"/>
                  </a:cubicBezTo>
                  <a:cubicBezTo>
                    <a:pt x="296" y="278"/>
                    <a:pt x="297" y="277"/>
                    <a:pt x="298" y="277"/>
                  </a:cubicBezTo>
                  <a:cubicBezTo>
                    <a:pt x="300" y="276"/>
                    <a:pt x="301" y="276"/>
                    <a:pt x="302" y="275"/>
                  </a:cubicBezTo>
                  <a:cubicBezTo>
                    <a:pt x="303" y="274"/>
                    <a:pt x="303" y="274"/>
                    <a:pt x="304" y="274"/>
                  </a:cubicBezTo>
                  <a:cubicBezTo>
                    <a:pt x="305" y="273"/>
                    <a:pt x="306" y="273"/>
                    <a:pt x="307" y="272"/>
                  </a:cubicBezTo>
                  <a:cubicBezTo>
                    <a:pt x="307" y="272"/>
                    <a:pt x="307" y="271"/>
                    <a:pt x="307" y="271"/>
                  </a:cubicBezTo>
                  <a:cubicBezTo>
                    <a:pt x="308" y="271"/>
                    <a:pt x="309" y="272"/>
                    <a:pt x="309" y="272"/>
                  </a:cubicBezTo>
                  <a:cubicBezTo>
                    <a:pt x="310" y="272"/>
                    <a:pt x="311" y="272"/>
                    <a:pt x="311" y="272"/>
                  </a:cubicBezTo>
                  <a:cubicBezTo>
                    <a:pt x="314" y="273"/>
                    <a:pt x="316" y="273"/>
                    <a:pt x="318" y="273"/>
                  </a:cubicBezTo>
                  <a:cubicBezTo>
                    <a:pt x="319" y="273"/>
                    <a:pt x="320" y="274"/>
                    <a:pt x="321" y="274"/>
                  </a:cubicBezTo>
                  <a:cubicBezTo>
                    <a:pt x="321" y="274"/>
                    <a:pt x="322" y="274"/>
                    <a:pt x="323" y="274"/>
                  </a:cubicBezTo>
                  <a:cubicBezTo>
                    <a:pt x="325" y="274"/>
                    <a:pt x="328" y="274"/>
                    <a:pt x="330" y="275"/>
                  </a:cubicBezTo>
                  <a:cubicBezTo>
                    <a:pt x="330" y="275"/>
                    <a:pt x="330" y="275"/>
                    <a:pt x="330" y="275"/>
                  </a:cubicBezTo>
                  <a:cubicBezTo>
                    <a:pt x="333" y="275"/>
                    <a:pt x="335" y="275"/>
                    <a:pt x="338" y="275"/>
                  </a:cubicBezTo>
                  <a:cubicBezTo>
                    <a:pt x="338" y="275"/>
                    <a:pt x="338" y="275"/>
                    <a:pt x="338" y="276"/>
                  </a:cubicBezTo>
                  <a:cubicBezTo>
                    <a:pt x="338" y="277"/>
                    <a:pt x="338" y="278"/>
                    <a:pt x="339" y="278"/>
                  </a:cubicBezTo>
                  <a:cubicBezTo>
                    <a:pt x="339" y="279"/>
                    <a:pt x="339" y="280"/>
                    <a:pt x="339" y="280"/>
                  </a:cubicBezTo>
                  <a:cubicBezTo>
                    <a:pt x="339" y="282"/>
                    <a:pt x="340" y="284"/>
                    <a:pt x="340" y="286"/>
                  </a:cubicBezTo>
                  <a:cubicBezTo>
                    <a:pt x="341" y="289"/>
                    <a:pt x="342" y="292"/>
                    <a:pt x="343" y="295"/>
                  </a:cubicBezTo>
                  <a:cubicBezTo>
                    <a:pt x="343" y="296"/>
                    <a:pt x="343" y="296"/>
                    <a:pt x="343" y="296"/>
                  </a:cubicBezTo>
                  <a:cubicBezTo>
                    <a:pt x="343" y="298"/>
                    <a:pt x="344" y="300"/>
                    <a:pt x="344" y="301"/>
                  </a:cubicBezTo>
                  <a:cubicBezTo>
                    <a:pt x="344" y="301"/>
                    <a:pt x="344" y="302"/>
                    <a:pt x="345" y="302"/>
                  </a:cubicBezTo>
                  <a:cubicBezTo>
                    <a:pt x="345" y="303"/>
                    <a:pt x="345" y="303"/>
                    <a:pt x="345" y="304"/>
                  </a:cubicBezTo>
                  <a:cubicBezTo>
                    <a:pt x="346" y="306"/>
                    <a:pt x="347" y="308"/>
                    <a:pt x="348" y="310"/>
                  </a:cubicBezTo>
                  <a:cubicBezTo>
                    <a:pt x="348" y="311"/>
                    <a:pt x="349" y="312"/>
                    <a:pt x="349" y="312"/>
                  </a:cubicBezTo>
                  <a:cubicBezTo>
                    <a:pt x="350" y="314"/>
                    <a:pt x="351" y="315"/>
                    <a:pt x="352" y="317"/>
                  </a:cubicBezTo>
                  <a:cubicBezTo>
                    <a:pt x="353" y="317"/>
                    <a:pt x="353" y="318"/>
                    <a:pt x="354" y="318"/>
                  </a:cubicBezTo>
                  <a:cubicBezTo>
                    <a:pt x="355" y="320"/>
                    <a:pt x="356" y="321"/>
                    <a:pt x="358" y="322"/>
                  </a:cubicBezTo>
                  <a:cubicBezTo>
                    <a:pt x="358" y="322"/>
                    <a:pt x="359" y="323"/>
                    <a:pt x="360" y="323"/>
                  </a:cubicBezTo>
                  <a:cubicBezTo>
                    <a:pt x="361" y="323"/>
                    <a:pt x="362" y="324"/>
                    <a:pt x="363" y="324"/>
                  </a:cubicBezTo>
                  <a:cubicBezTo>
                    <a:pt x="364" y="324"/>
                    <a:pt x="366" y="324"/>
                    <a:pt x="368" y="324"/>
                  </a:cubicBezTo>
                  <a:cubicBezTo>
                    <a:pt x="369" y="323"/>
                    <a:pt x="369" y="323"/>
                    <a:pt x="370" y="323"/>
                  </a:cubicBezTo>
                  <a:cubicBezTo>
                    <a:pt x="371" y="323"/>
                    <a:pt x="372" y="322"/>
                    <a:pt x="372" y="322"/>
                  </a:cubicBezTo>
                  <a:cubicBezTo>
                    <a:pt x="372" y="322"/>
                    <a:pt x="373" y="322"/>
                    <a:pt x="373" y="322"/>
                  </a:cubicBezTo>
                  <a:cubicBezTo>
                    <a:pt x="373" y="322"/>
                    <a:pt x="373" y="321"/>
                    <a:pt x="373" y="321"/>
                  </a:cubicBezTo>
                  <a:cubicBezTo>
                    <a:pt x="374" y="321"/>
                    <a:pt x="374" y="321"/>
                    <a:pt x="375" y="320"/>
                  </a:cubicBezTo>
                  <a:cubicBezTo>
                    <a:pt x="376" y="319"/>
                    <a:pt x="377" y="318"/>
                    <a:pt x="378" y="317"/>
                  </a:cubicBezTo>
                  <a:cubicBezTo>
                    <a:pt x="379" y="317"/>
                    <a:pt x="380" y="316"/>
                    <a:pt x="380" y="316"/>
                  </a:cubicBezTo>
                  <a:cubicBezTo>
                    <a:pt x="381" y="315"/>
                    <a:pt x="382" y="314"/>
                    <a:pt x="382" y="314"/>
                  </a:cubicBezTo>
                  <a:cubicBezTo>
                    <a:pt x="383" y="313"/>
                    <a:pt x="383" y="313"/>
                    <a:pt x="384" y="313"/>
                  </a:cubicBezTo>
                  <a:cubicBezTo>
                    <a:pt x="384" y="312"/>
                    <a:pt x="385" y="312"/>
                    <a:pt x="385" y="312"/>
                  </a:cubicBezTo>
                  <a:cubicBezTo>
                    <a:pt x="385" y="312"/>
                    <a:pt x="385" y="312"/>
                    <a:pt x="385" y="312"/>
                  </a:cubicBezTo>
                  <a:cubicBezTo>
                    <a:pt x="385" y="312"/>
                    <a:pt x="385" y="311"/>
                    <a:pt x="386" y="311"/>
                  </a:cubicBezTo>
                  <a:cubicBezTo>
                    <a:pt x="386" y="311"/>
                    <a:pt x="386" y="311"/>
                    <a:pt x="387" y="311"/>
                  </a:cubicBezTo>
                  <a:cubicBezTo>
                    <a:pt x="387" y="311"/>
                    <a:pt x="388" y="311"/>
                    <a:pt x="389" y="311"/>
                  </a:cubicBezTo>
                  <a:cubicBezTo>
                    <a:pt x="390" y="311"/>
                    <a:pt x="391" y="311"/>
                    <a:pt x="392" y="311"/>
                  </a:cubicBezTo>
                  <a:cubicBezTo>
                    <a:pt x="392" y="311"/>
                    <a:pt x="393" y="311"/>
                    <a:pt x="393" y="311"/>
                  </a:cubicBezTo>
                  <a:cubicBezTo>
                    <a:pt x="393" y="311"/>
                    <a:pt x="393" y="311"/>
                    <a:pt x="394" y="311"/>
                  </a:cubicBezTo>
                  <a:cubicBezTo>
                    <a:pt x="394" y="311"/>
                    <a:pt x="395" y="311"/>
                    <a:pt x="396" y="311"/>
                  </a:cubicBezTo>
                  <a:cubicBezTo>
                    <a:pt x="396" y="311"/>
                    <a:pt x="396" y="311"/>
                    <a:pt x="396" y="311"/>
                  </a:cubicBezTo>
                  <a:cubicBezTo>
                    <a:pt x="397" y="311"/>
                    <a:pt x="397" y="310"/>
                    <a:pt x="397" y="310"/>
                  </a:cubicBezTo>
                  <a:cubicBezTo>
                    <a:pt x="397" y="310"/>
                    <a:pt x="398" y="310"/>
                    <a:pt x="398" y="310"/>
                  </a:cubicBezTo>
                  <a:cubicBezTo>
                    <a:pt x="398" y="310"/>
                    <a:pt x="399" y="310"/>
                    <a:pt x="399" y="309"/>
                  </a:cubicBezTo>
                  <a:cubicBezTo>
                    <a:pt x="401" y="308"/>
                    <a:pt x="402" y="307"/>
                    <a:pt x="403" y="305"/>
                  </a:cubicBezTo>
                  <a:cubicBezTo>
                    <a:pt x="403" y="305"/>
                    <a:pt x="403" y="305"/>
                    <a:pt x="403" y="305"/>
                  </a:cubicBezTo>
                  <a:cubicBezTo>
                    <a:pt x="404" y="304"/>
                    <a:pt x="404" y="304"/>
                    <a:pt x="404" y="304"/>
                  </a:cubicBezTo>
                  <a:cubicBezTo>
                    <a:pt x="404" y="303"/>
                    <a:pt x="405" y="303"/>
                    <a:pt x="405" y="302"/>
                  </a:cubicBezTo>
                  <a:cubicBezTo>
                    <a:pt x="405" y="302"/>
                    <a:pt x="405" y="302"/>
                    <a:pt x="405" y="302"/>
                  </a:cubicBezTo>
                  <a:cubicBezTo>
                    <a:pt x="405" y="302"/>
                    <a:pt x="405" y="302"/>
                    <a:pt x="405" y="302"/>
                  </a:cubicBezTo>
                  <a:cubicBezTo>
                    <a:pt x="406" y="302"/>
                    <a:pt x="407" y="302"/>
                    <a:pt x="407" y="302"/>
                  </a:cubicBezTo>
                  <a:cubicBezTo>
                    <a:pt x="409" y="302"/>
                    <a:pt x="410" y="302"/>
                    <a:pt x="412" y="302"/>
                  </a:cubicBezTo>
                  <a:cubicBezTo>
                    <a:pt x="413" y="301"/>
                    <a:pt x="415" y="300"/>
                    <a:pt x="417" y="299"/>
                  </a:cubicBezTo>
                  <a:cubicBezTo>
                    <a:pt x="419" y="298"/>
                    <a:pt x="420" y="296"/>
                    <a:pt x="422" y="295"/>
                  </a:cubicBezTo>
                  <a:cubicBezTo>
                    <a:pt x="423" y="293"/>
                    <a:pt x="425" y="292"/>
                    <a:pt x="426" y="290"/>
                  </a:cubicBezTo>
                  <a:cubicBezTo>
                    <a:pt x="426" y="290"/>
                    <a:pt x="427" y="289"/>
                    <a:pt x="427" y="289"/>
                  </a:cubicBezTo>
                  <a:cubicBezTo>
                    <a:pt x="427" y="289"/>
                    <a:pt x="427" y="289"/>
                    <a:pt x="427" y="289"/>
                  </a:cubicBezTo>
                  <a:cubicBezTo>
                    <a:pt x="427" y="288"/>
                    <a:pt x="428" y="288"/>
                    <a:pt x="428" y="288"/>
                  </a:cubicBezTo>
                  <a:cubicBezTo>
                    <a:pt x="430" y="288"/>
                    <a:pt x="431" y="289"/>
                    <a:pt x="432" y="289"/>
                  </a:cubicBezTo>
                  <a:cubicBezTo>
                    <a:pt x="433" y="289"/>
                    <a:pt x="433" y="289"/>
                    <a:pt x="433" y="289"/>
                  </a:cubicBezTo>
                  <a:cubicBezTo>
                    <a:pt x="434" y="289"/>
                    <a:pt x="434" y="289"/>
                    <a:pt x="434" y="289"/>
                  </a:cubicBezTo>
                  <a:cubicBezTo>
                    <a:pt x="435" y="289"/>
                    <a:pt x="435" y="289"/>
                    <a:pt x="436" y="289"/>
                  </a:cubicBezTo>
                  <a:cubicBezTo>
                    <a:pt x="436" y="289"/>
                    <a:pt x="437" y="289"/>
                    <a:pt x="437" y="289"/>
                  </a:cubicBezTo>
                  <a:cubicBezTo>
                    <a:pt x="439" y="289"/>
                    <a:pt x="440" y="289"/>
                    <a:pt x="442" y="289"/>
                  </a:cubicBezTo>
                  <a:cubicBezTo>
                    <a:pt x="442" y="289"/>
                    <a:pt x="443" y="289"/>
                    <a:pt x="443" y="289"/>
                  </a:cubicBezTo>
                  <a:cubicBezTo>
                    <a:pt x="444" y="288"/>
                    <a:pt x="444" y="288"/>
                    <a:pt x="445" y="288"/>
                  </a:cubicBezTo>
                  <a:cubicBezTo>
                    <a:pt x="445" y="288"/>
                    <a:pt x="445" y="288"/>
                    <a:pt x="446" y="288"/>
                  </a:cubicBezTo>
                  <a:cubicBezTo>
                    <a:pt x="446" y="288"/>
                    <a:pt x="446" y="287"/>
                    <a:pt x="446" y="287"/>
                  </a:cubicBezTo>
                  <a:cubicBezTo>
                    <a:pt x="448" y="286"/>
                    <a:pt x="450" y="285"/>
                    <a:pt x="451" y="283"/>
                  </a:cubicBezTo>
                  <a:cubicBezTo>
                    <a:pt x="452" y="282"/>
                    <a:pt x="452" y="282"/>
                    <a:pt x="452" y="281"/>
                  </a:cubicBezTo>
                  <a:cubicBezTo>
                    <a:pt x="453" y="281"/>
                    <a:pt x="453" y="280"/>
                    <a:pt x="454" y="279"/>
                  </a:cubicBezTo>
                  <a:cubicBezTo>
                    <a:pt x="454" y="279"/>
                    <a:pt x="455" y="278"/>
                    <a:pt x="455" y="278"/>
                  </a:cubicBezTo>
                  <a:cubicBezTo>
                    <a:pt x="456" y="278"/>
                    <a:pt x="457" y="278"/>
                    <a:pt x="458" y="278"/>
                  </a:cubicBezTo>
                  <a:cubicBezTo>
                    <a:pt x="459" y="278"/>
                    <a:pt x="461" y="277"/>
                    <a:pt x="462" y="277"/>
                  </a:cubicBezTo>
                  <a:cubicBezTo>
                    <a:pt x="463" y="277"/>
                    <a:pt x="464" y="276"/>
                    <a:pt x="465" y="276"/>
                  </a:cubicBezTo>
                  <a:cubicBezTo>
                    <a:pt x="465" y="275"/>
                    <a:pt x="466" y="275"/>
                    <a:pt x="466" y="275"/>
                  </a:cubicBezTo>
                  <a:cubicBezTo>
                    <a:pt x="466" y="275"/>
                    <a:pt x="467" y="274"/>
                    <a:pt x="467" y="274"/>
                  </a:cubicBezTo>
                  <a:cubicBezTo>
                    <a:pt x="468" y="273"/>
                    <a:pt x="470" y="271"/>
                    <a:pt x="471" y="269"/>
                  </a:cubicBezTo>
                  <a:cubicBezTo>
                    <a:pt x="471" y="269"/>
                    <a:pt x="471" y="268"/>
                    <a:pt x="471" y="268"/>
                  </a:cubicBezTo>
                  <a:cubicBezTo>
                    <a:pt x="471" y="267"/>
                    <a:pt x="472" y="267"/>
                    <a:pt x="472" y="266"/>
                  </a:cubicBezTo>
                  <a:cubicBezTo>
                    <a:pt x="472" y="265"/>
                    <a:pt x="473" y="264"/>
                    <a:pt x="473" y="263"/>
                  </a:cubicBezTo>
                  <a:cubicBezTo>
                    <a:pt x="473" y="262"/>
                    <a:pt x="473" y="261"/>
                    <a:pt x="474" y="260"/>
                  </a:cubicBezTo>
                  <a:cubicBezTo>
                    <a:pt x="475" y="259"/>
                    <a:pt x="476" y="259"/>
                    <a:pt x="477" y="259"/>
                  </a:cubicBezTo>
                  <a:cubicBezTo>
                    <a:pt x="478" y="258"/>
                    <a:pt x="478" y="258"/>
                    <a:pt x="479" y="257"/>
                  </a:cubicBezTo>
                  <a:cubicBezTo>
                    <a:pt x="480" y="257"/>
                    <a:pt x="481" y="256"/>
                    <a:pt x="483" y="255"/>
                  </a:cubicBezTo>
                  <a:cubicBezTo>
                    <a:pt x="484" y="255"/>
                    <a:pt x="485" y="254"/>
                    <a:pt x="486" y="252"/>
                  </a:cubicBezTo>
                  <a:cubicBezTo>
                    <a:pt x="487" y="252"/>
                    <a:pt x="488" y="251"/>
                    <a:pt x="488" y="250"/>
                  </a:cubicBezTo>
                  <a:cubicBezTo>
                    <a:pt x="489" y="250"/>
                    <a:pt x="489" y="249"/>
                    <a:pt x="489" y="249"/>
                  </a:cubicBezTo>
                  <a:cubicBezTo>
                    <a:pt x="490" y="248"/>
                    <a:pt x="490" y="247"/>
                    <a:pt x="490" y="246"/>
                  </a:cubicBezTo>
                  <a:cubicBezTo>
                    <a:pt x="490" y="246"/>
                    <a:pt x="490" y="246"/>
                    <a:pt x="491" y="246"/>
                  </a:cubicBezTo>
                  <a:cubicBezTo>
                    <a:pt x="491" y="244"/>
                    <a:pt x="492" y="241"/>
                    <a:pt x="491" y="239"/>
                  </a:cubicBezTo>
                  <a:cubicBezTo>
                    <a:pt x="491" y="239"/>
                    <a:pt x="491" y="238"/>
                    <a:pt x="490" y="237"/>
                  </a:cubicBezTo>
                  <a:close/>
                </a:path>
              </a:pathLst>
            </a:custGeom>
            <a:gradFill>
              <a:gsLst>
                <a:gs pos="0">
                  <a:srgbClr val="C8242B"/>
                </a:gs>
                <a:gs pos="85000">
                  <a:srgbClr val="F8CA98"/>
                </a:gs>
              </a:gsLst>
              <a:lin ang="13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汉仪君黑-45简" panose="020B0604020202020204" charset="-122"/>
              </a:endParaRPr>
            </a:p>
          </p:txBody>
        </p:sp>
        <p:sp>
          <p:nvSpPr>
            <p:cNvPr id="24" name="Freeform 7"/>
            <p:cNvSpPr/>
            <p:nvPr/>
          </p:nvSpPr>
          <p:spPr bwMode="auto">
            <a:xfrm flipH="1" flipV="1">
              <a:off x="954" y="1331"/>
              <a:ext cx="1337" cy="785"/>
            </a:xfrm>
            <a:custGeom>
              <a:avLst/>
              <a:gdLst>
                <a:gd name="T0" fmla="*/ 448 w 455"/>
                <a:gd name="T1" fmla="*/ 195 h 267"/>
                <a:gd name="T2" fmla="*/ 423 w 455"/>
                <a:gd name="T3" fmla="*/ 180 h 267"/>
                <a:gd name="T4" fmla="*/ 408 w 455"/>
                <a:gd name="T5" fmla="*/ 168 h 267"/>
                <a:gd name="T6" fmla="*/ 395 w 455"/>
                <a:gd name="T7" fmla="*/ 156 h 267"/>
                <a:gd name="T8" fmla="*/ 382 w 455"/>
                <a:gd name="T9" fmla="*/ 140 h 267"/>
                <a:gd name="T10" fmla="*/ 373 w 455"/>
                <a:gd name="T11" fmla="*/ 131 h 267"/>
                <a:gd name="T12" fmla="*/ 365 w 455"/>
                <a:gd name="T13" fmla="*/ 122 h 267"/>
                <a:gd name="T14" fmla="*/ 356 w 455"/>
                <a:gd name="T15" fmla="*/ 113 h 267"/>
                <a:gd name="T16" fmla="*/ 344 w 455"/>
                <a:gd name="T17" fmla="*/ 103 h 267"/>
                <a:gd name="T18" fmla="*/ 326 w 455"/>
                <a:gd name="T19" fmla="*/ 90 h 267"/>
                <a:gd name="T20" fmla="*/ 307 w 455"/>
                <a:gd name="T21" fmla="*/ 77 h 267"/>
                <a:gd name="T22" fmla="*/ 291 w 455"/>
                <a:gd name="T23" fmla="*/ 68 h 267"/>
                <a:gd name="T24" fmla="*/ 270 w 455"/>
                <a:gd name="T25" fmla="*/ 56 h 267"/>
                <a:gd name="T26" fmla="*/ 251 w 455"/>
                <a:gd name="T27" fmla="*/ 45 h 267"/>
                <a:gd name="T28" fmla="*/ 233 w 455"/>
                <a:gd name="T29" fmla="*/ 37 h 267"/>
                <a:gd name="T30" fmla="*/ 214 w 455"/>
                <a:gd name="T31" fmla="*/ 30 h 267"/>
                <a:gd name="T32" fmla="*/ 190 w 455"/>
                <a:gd name="T33" fmla="*/ 26 h 267"/>
                <a:gd name="T34" fmla="*/ 167 w 455"/>
                <a:gd name="T35" fmla="*/ 18 h 267"/>
                <a:gd name="T36" fmla="*/ 131 w 455"/>
                <a:gd name="T37" fmla="*/ 3 h 267"/>
                <a:gd name="T38" fmla="*/ 113 w 455"/>
                <a:gd name="T39" fmla="*/ 0 h 267"/>
                <a:gd name="T40" fmla="*/ 94 w 455"/>
                <a:gd name="T41" fmla="*/ 5 h 267"/>
                <a:gd name="T42" fmla="*/ 82 w 455"/>
                <a:gd name="T43" fmla="*/ 18 h 267"/>
                <a:gd name="T44" fmla="*/ 72 w 455"/>
                <a:gd name="T45" fmla="*/ 31 h 267"/>
                <a:gd name="T46" fmla="*/ 69 w 455"/>
                <a:gd name="T47" fmla="*/ 41 h 267"/>
                <a:gd name="T48" fmla="*/ 98 w 455"/>
                <a:gd name="T49" fmla="*/ 43 h 267"/>
                <a:gd name="T50" fmla="*/ 118 w 455"/>
                <a:gd name="T51" fmla="*/ 68 h 267"/>
                <a:gd name="T52" fmla="*/ 103 w 455"/>
                <a:gd name="T53" fmla="*/ 86 h 267"/>
                <a:gd name="T54" fmla="*/ 88 w 455"/>
                <a:gd name="T55" fmla="*/ 97 h 267"/>
                <a:gd name="T56" fmla="*/ 75 w 455"/>
                <a:gd name="T57" fmla="*/ 108 h 267"/>
                <a:gd name="T58" fmla="*/ 58 w 455"/>
                <a:gd name="T59" fmla="*/ 120 h 267"/>
                <a:gd name="T60" fmla="*/ 30 w 455"/>
                <a:gd name="T61" fmla="*/ 118 h 267"/>
                <a:gd name="T62" fmla="*/ 7 w 455"/>
                <a:gd name="T63" fmla="*/ 120 h 267"/>
                <a:gd name="T64" fmla="*/ 31 w 455"/>
                <a:gd name="T65" fmla="*/ 135 h 267"/>
                <a:gd name="T66" fmla="*/ 57 w 455"/>
                <a:gd name="T67" fmla="*/ 139 h 267"/>
                <a:gd name="T68" fmla="*/ 81 w 455"/>
                <a:gd name="T69" fmla="*/ 140 h 267"/>
                <a:gd name="T70" fmla="*/ 106 w 455"/>
                <a:gd name="T71" fmla="*/ 143 h 267"/>
                <a:gd name="T72" fmla="*/ 121 w 455"/>
                <a:gd name="T73" fmla="*/ 146 h 267"/>
                <a:gd name="T74" fmla="*/ 106 w 455"/>
                <a:gd name="T75" fmla="*/ 177 h 267"/>
                <a:gd name="T76" fmla="*/ 94 w 455"/>
                <a:gd name="T77" fmla="*/ 203 h 267"/>
                <a:gd name="T78" fmla="*/ 87 w 455"/>
                <a:gd name="T79" fmla="*/ 236 h 267"/>
                <a:gd name="T80" fmla="*/ 111 w 455"/>
                <a:gd name="T81" fmla="*/ 250 h 267"/>
                <a:gd name="T82" fmla="*/ 136 w 455"/>
                <a:gd name="T83" fmla="*/ 265 h 267"/>
                <a:gd name="T84" fmla="*/ 162 w 455"/>
                <a:gd name="T85" fmla="*/ 257 h 267"/>
                <a:gd name="T86" fmla="*/ 179 w 455"/>
                <a:gd name="T87" fmla="*/ 249 h 267"/>
                <a:gd name="T88" fmla="*/ 214 w 455"/>
                <a:gd name="T89" fmla="*/ 252 h 267"/>
                <a:gd name="T90" fmla="*/ 235 w 455"/>
                <a:gd name="T91" fmla="*/ 245 h 267"/>
                <a:gd name="T92" fmla="*/ 260 w 455"/>
                <a:gd name="T93" fmla="*/ 236 h 267"/>
                <a:gd name="T94" fmla="*/ 270 w 455"/>
                <a:gd name="T95" fmla="*/ 221 h 267"/>
                <a:gd name="T96" fmla="*/ 283 w 455"/>
                <a:gd name="T97" fmla="*/ 210 h 267"/>
                <a:gd name="T98" fmla="*/ 290 w 455"/>
                <a:gd name="T99" fmla="*/ 200 h 267"/>
                <a:gd name="T100" fmla="*/ 300 w 455"/>
                <a:gd name="T101" fmla="*/ 187 h 267"/>
                <a:gd name="T102" fmla="*/ 306 w 455"/>
                <a:gd name="T103" fmla="*/ 181 h 267"/>
                <a:gd name="T104" fmla="*/ 320 w 455"/>
                <a:gd name="T105" fmla="*/ 170 h 267"/>
                <a:gd name="T106" fmla="*/ 350 w 455"/>
                <a:gd name="T107" fmla="*/ 175 h 267"/>
                <a:gd name="T108" fmla="*/ 364 w 455"/>
                <a:gd name="T109" fmla="*/ 171 h 267"/>
                <a:gd name="T110" fmla="*/ 388 w 455"/>
                <a:gd name="T111" fmla="*/ 182 h 267"/>
                <a:gd name="T112" fmla="*/ 404 w 455"/>
                <a:gd name="T113" fmla="*/ 190 h 267"/>
                <a:gd name="T114" fmla="*/ 415 w 455"/>
                <a:gd name="T115" fmla="*/ 195 h 267"/>
                <a:gd name="T116" fmla="*/ 435 w 455"/>
                <a:gd name="T117" fmla="*/ 210 h 267"/>
                <a:gd name="T118" fmla="*/ 447 w 455"/>
                <a:gd name="T119" fmla="*/ 21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5" h="267">
                  <a:moveTo>
                    <a:pt x="455" y="210"/>
                  </a:moveTo>
                  <a:cubicBezTo>
                    <a:pt x="455" y="210"/>
                    <a:pt x="455" y="210"/>
                    <a:pt x="455" y="210"/>
                  </a:cubicBezTo>
                  <a:cubicBezTo>
                    <a:pt x="455" y="209"/>
                    <a:pt x="455" y="208"/>
                    <a:pt x="455" y="207"/>
                  </a:cubicBezTo>
                  <a:cubicBezTo>
                    <a:pt x="455" y="207"/>
                    <a:pt x="455" y="206"/>
                    <a:pt x="455" y="206"/>
                  </a:cubicBezTo>
                  <a:cubicBezTo>
                    <a:pt x="455" y="206"/>
                    <a:pt x="454" y="205"/>
                    <a:pt x="454" y="205"/>
                  </a:cubicBezTo>
                  <a:cubicBezTo>
                    <a:pt x="454" y="204"/>
                    <a:pt x="454" y="203"/>
                    <a:pt x="453" y="202"/>
                  </a:cubicBezTo>
                  <a:cubicBezTo>
                    <a:pt x="453" y="201"/>
                    <a:pt x="452" y="201"/>
                    <a:pt x="451" y="200"/>
                  </a:cubicBezTo>
                  <a:cubicBezTo>
                    <a:pt x="451" y="199"/>
                    <a:pt x="450" y="198"/>
                    <a:pt x="449" y="197"/>
                  </a:cubicBezTo>
                  <a:cubicBezTo>
                    <a:pt x="449" y="197"/>
                    <a:pt x="449" y="197"/>
                    <a:pt x="449" y="196"/>
                  </a:cubicBezTo>
                  <a:cubicBezTo>
                    <a:pt x="448" y="196"/>
                    <a:pt x="448" y="196"/>
                    <a:pt x="448" y="195"/>
                  </a:cubicBezTo>
                  <a:cubicBezTo>
                    <a:pt x="447" y="195"/>
                    <a:pt x="447" y="195"/>
                    <a:pt x="447" y="194"/>
                  </a:cubicBezTo>
                  <a:cubicBezTo>
                    <a:pt x="446" y="194"/>
                    <a:pt x="446" y="194"/>
                    <a:pt x="446" y="194"/>
                  </a:cubicBezTo>
                  <a:cubicBezTo>
                    <a:pt x="445" y="193"/>
                    <a:pt x="444" y="192"/>
                    <a:pt x="443" y="192"/>
                  </a:cubicBezTo>
                  <a:cubicBezTo>
                    <a:pt x="440" y="190"/>
                    <a:pt x="437" y="188"/>
                    <a:pt x="433" y="186"/>
                  </a:cubicBezTo>
                  <a:cubicBezTo>
                    <a:pt x="433" y="185"/>
                    <a:pt x="432" y="185"/>
                    <a:pt x="432" y="185"/>
                  </a:cubicBezTo>
                  <a:cubicBezTo>
                    <a:pt x="431" y="184"/>
                    <a:pt x="430" y="184"/>
                    <a:pt x="429" y="183"/>
                  </a:cubicBezTo>
                  <a:cubicBezTo>
                    <a:pt x="429" y="183"/>
                    <a:pt x="428" y="183"/>
                    <a:pt x="428" y="183"/>
                  </a:cubicBezTo>
                  <a:cubicBezTo>
                    <a:pt x="427" y="182"/>
                    <a:pt x="427" y="182"/>
                    <a:pt x="427" y="182"/>
                  </a:cubicBezTo>
                  <a:cubicBezTo>
                    <a:pt x="426" y="181"/>
                    <a:pt x="424" y="181"/>
                    <a:pt x="423" y="180"/>
                  </a:cubicBezTo>
                  <a:cubicBezTo>
                    <a:pt x="423" y="180"/>
                    <a:pt x="423" y="180"/>
                    <a:pt x="423" y="180"/>
                  </a:cubicBezTo>
                  <a:cubicBezTo>
                    <a:pt x="422" y="179"/>
                    <a:pt x="421" y="178"/>
                    <a:pt x="420" y="178"/>
                  </a:cubicBezTo>
                  <a:cubicBezTo>
                    <a:pt x="419" y="178"/>
                    <a:pt x="419" y="177"/>
                    <a:pt x="419" y="177"/>
                  </a:cubicBezTo>
                  <a:cubicBezTo>
                    <a:pt x="419" y="177"/>
                    <a:pt x="419" y="177"/>
                    <a:pt x="419" y="177"/>
                  </a:cubicBezTo>
                  <a:cubicBezTo>
                    <a:pt x="418" y="177"/>
                    <a:pt x="417" y="176"/>
                    <a:pt x="416" y="175"/>
                  </a:cubicBezTo>
                  <a:cubicBezTo>
                    <a:pt x="416" y="175"/>
                    <a:pt x="416" y="175"/>
                    <a:pt x="415" y="175"/>
                  </a:cubicBezTo>
                  <a:cubicBezTo>
                    <a:pt x="415" y="174"/>
                    <a:pt x="414" y="174"/>
                    <a:pt x="414" y="173"/>
                  </a:cubicBezTo>
                  <a:cubicBezTo>
                    <a:pt x="413" y="173"/>
                    <a:pt x="412" y="172"/>
                    <a:pt x="412" y="172"/>
                  </a:cubicBezTo>
                  <a:cubicBezTo>
                    <a:pt x="412" y="172"/>
                    <a:pt x="412" y="172"/>
                    <a:pt x="411" y="172"/>
                  </a:cubicBezTo>
                  <a:cubicBezTo>
                    <a:pt x="411" y="171"/>
                    <a:pt x="411" y="171"/>
                    <a:pt x="410" y="171"/>
                  </a:cubicBezTo>
                  <a:cubicBezTo>
                    <a:pt x="410" y="170"/>
                    <a:pt x="409" y="169"/>
                    <a:pt x="408" y="168"/>
                  </a:cubicBezTo>
                  <a:cubicBezTo>
                    <a:pt x="407" y="168"/>
                    <a:pt x="407" y="167"/>
                    <a:pt x="406" y="167"/>
                  </a:cubicBezTo>
                  <a:cubicBezTo>
                    <a:pt x="406" y="167"/>
                    <a:pt x="406" y="167"/>
                    <a:pt x="406" y="167"/>
                  </a:cubicBezTo>
                  <a:cubicBezTo>
                    <a:pt x="406" y="167"/>
                    <a:pt x="406" y="166"/>
                    <a:pt x="405" y="166"/>
                  </a:cubicBezTo>
                  <a:cubicBezTo>
                    <a:pt x="405" y="166"/>
                    <a:pt x="404" y="165"/>
                    <a:pt x="404" y="165"/>
                  </a:cubicBezTo>
                  <a:cubicBezTo>
                    <a:pt x="403" y="164"/>
                    <a:pt x="402" y="163"/>
                    <a:pt x="402" y="162"/>
                  </a:cubicBezTo>
                  <a:cubicBezTo>
                    <a:pt x="401" y="162"/>
                    <a:pt x="401" y="162"/>
                    <a:pt x="401" y="162"/>
                  </a:cubicBezTo>
                  <a:cubicBezTo>
                    <a:pt x="399" y="160"/>
                    <a:pt x="398" y="159"/>
                    <a:pt x="397" y="158"/>
                  </a:cubicBezTo>
                  <a:cubicBezTo>
                    <a:pt x="397" y="158"/>
                    <a:pt x="397" y="158"/>
                    <a:pt x="397" y="157"/>
                  </a:cubicBezTo>
                  <a:cubicBezTo>
                    <a:pt x="396" y="157"/>
                    <a:pt x="396" y="157"/>
                    <a:pt x="396" y="157"/>
                  </a:cubicBezTo>
                  <a:cubicBezTo>
                    <a:pt x="396" y="157"/>
                    <a:pt x="395" y="156"/>
                    <a:pt x="395" y="156"/>
                  </a:cubicBezTo>
                  <a:cubicBezTo>
                    <a:pt x="395" y="155"/>
                    <a:pt x="394" y="155"/>
                    <a:pt x="394" y="155"/>
                  </a:cubicBezTo>
                  <a:cubicBezTo>
                    <a:pt x="393" y="154"/>
                    <a:pt x="393" y="153"/>
                    <a:pt x="392" y="152"/>
                  </a:cubicBezTo>
                  <a:cubicBezTo>
                    <a:pt x="392" y="152"/>
                    <a:pt x="391" y="152"/>
                    <a:pt x="391" y="151"/>
                  </a:cubicBezTo>
                  <a:cubicBezTo>
                    <a:pt x="391" y="151"/>
                    <a:pt x="391" y="151"/>
                    <a:pt x="391" y="151"/>
                  </a:cubicBezTo>
                  <a:cubicBezTo>
                    <a:pt x="390" y="150"/>
                    <a:pt x="389" y="150"/>
                    <a:pt x="389" y="149"/>
                  </a:cubicBezTo>
                  <a:cubicBezTo>
                    <a:pt x="388" y="148"/>
                    <a:pt x="387" y="147"/>
                    <a:pt x="386" y="146"/>
                  </a:cubicBezTo>
                  <a:cubicBezTo>
                    <a:pt x="386" y="145"/>
                    <a:pt x="385" y="145"/>
                    <a:pt x="385" y="144"/>
                  </a:cubicBezTo>
                  <a:cubicBezTo>
                    <a:pt x="385" y="144"/>
                    <a:pt x="384" y="144"/>
                    <a:pt x="384" y="143"/>
                  </a:cubicBezTo>
                  <a:cubicBezTo>
                    <a:pt x="383" y="143"/>
                    <a:pt x="383" y="142"/>
                    <a:pt x="382" y="141"/>
                  </a:cubicBezTo>
                  <a:cubicBezTo>
                    <a:pt x="382" y="141"/>
                    <a:pt x="382" y="141"/>
                    <a:pt x="382" y="140"/>
                  </a:cubicBezTo>
                  <a:cubicBezTo>
                    <a:pt x="381" y="140"/>
                    <a:pt x="381" y="140"/>
                    <a:pt x="381" y="140"/>
                  </a:cubicBezTo>
                  <a:cubicBezTo>
                    <a:pt x="381" y="140"/>
                    <a:pt x="381" y="140"/>
                    <a:pt x="381" y="139"/>
                  </a:cubicBezTo>
                  <a:cubicBezTo>
                    <a:pt x="381" y="139"/>
                    <a:pt x="381" y="139"/>
                    <a:pt x="381" y="139"/>
                  </a:cubicBezTo>
                  <a:cubicBezTo>
                    <a:pt x="381" y="139"/>
                    <a:pt x="381" y="139"/>
                    <a:pt x="381" y="139"/>
                  </a:cubicBezTo>
                  <a:cubicBezTo>
                    <a:pt x="380" y="139"/>
                    <a:pt x="380" y="138"/>
                    <a:pt x="379" y="138"/>
                  </a:cubicBezTo>
                  <a:cubicBezTo>
                    <a:pt x="379" y="138"/>
                    <a:pt x="379" y="137"/>
                    <a:pt x="379" y="137"/>
                  </a:cubicBezTo>
                  <a:cubicBezTo>
                    <a:pt x="378" y="137"/>
                    <a:pt x="378" y="136"/>
                    <a:pt x="378" y="136"/>
                  </a:cubicBezTo>
                  <a:cubicBezTo>
                    <a:pt x="378" y="136"/>
                    <a:pt x="378" y="136"/>
                    <a:pt x="377" y="136"/>
                  </a:cubicBezTo>
                  <a:cubicBezTo>
                    <a:pt x="376" y="134"/>
                    <a:pt x="375" y="133"/>
                    <a:pt x="374" y="132"/>
                  </a:cubicBezTo>
                  <a:cubicBezTo>
                    <a:pt x="374" y="132"/>
                    <a:pt x="374" y="131"/>
                    <a:pt x="373" y="131"/>
                  </a:cubicBezTo>
                  <a:cubicBezTo>
                    <a:pt x="373" y="130"/>
                    <a:pt x="372" y="130"/>
                    <a:pt x="372" y="129"/>
                  </a:cubicBezTo>
                  <a:cubicBezTo>
                    <a:pt x="372" y="129"/>
                    <a:pt x="371" y="129"/>
                    <a:pt x="371" y="128"/>
                  </a:cubicBezTo>
                  <a:cubicBezTo>
                    <a:pt x="371" y="128"/>
                    <a:pt x="371" y="128"/>
                    <a:pt x="370" y="127"/>
                  </a:cubicBezTo>
                  <a:cubicBezTo>
                    <a:pt x="370" y="127"/>
                    <a:pt x="370" y="127"/>
                    <a:pt x="370" y="127"/>
                  </a:cubicBezTo>
                  <a:cubicBezTo>
                    <a:pt x="369" y="126"/>
                    <a:pt x="369" y="126"/>
                    <a:pt x="369" y="126"/>
                  </a:cubicBezTo>
                  <a:cubicBezTo>
                    <a:pt x="368" y="125"/>
                    <a:pt x="368" y="125"/>
                    <a:pt x="368" y="125"/>
                  </a:cubicBezTo>
                  <a:cubicBezTo>
                    <a:pt x="368" y="125"/>
                    <a:pt x="368" y="125"/>
                    <a:pt x="368" y="124"/>
                  </a:cubicBezTo>
                  <a:cubicBezTo>
                    <a:pt x="367" y="124"/>
                    <a:pt x="367" y="124"/>
                    <a:pt x="367" y="123"/>
                  </a:cubicBezTo>
                  <a:cubicBezTo>
                    <a:pt x="366" y="123"/>
                    <a:pt x="366" y="123"/>
                    <a:pt x="366" y="122"/>
                  </a:cubicBezTo>
                  <a:cubicBezTo>
                    <a:pt x="365" y="122"/>
                    <a:pt x="365" y="122"/>
                    <a:pt x="365" y="122"/>
                  </a:cubicBezTo>
                  <a:cubicBezTo>
                    <a:pt x="365" y="122"/>
                    <a:pt x="365" y="122"/>
                    <a:pt x="365" y="122"/>
                  </a:cubicBezTo>
                  <a:cubicBezTo>
                    <a:pt x="365" y="121"/>
                    <a:pt x="365" y="121"/>
                    <a:pt x="365" y="121"/>
                  </a:cubicBezTo>
                  <a:cubicBezTo>
                    <a:pt x="364" y="121"/>
                    <a:pt x="363" y="120"/>
                    <a:pt x="363" y="119"/>
                  </a:cubicBezTo>
                  <a:cubicBezTo>
                    <a:pt x="363" y="119"/>
                    <a:pt x="363" y="119"/>
                    <a:pt x="363" y="119"/>
                  </a:cubicBezTo>
                  <a:cubicBezTo>
                    <a:pt x="363" y="119"/>
                    <a:pt x="362" y="119"/>
                    <a:pt x="362" y="119"/>
                  </a:cubicBezTo>
                  <a:cubicBezTo>
                    <a:pt x="362" y="119"/>
                    <a:pt x="362" y="119"/>
                    <a:pt x="362" y="119"/>
                  </a:cubicBezTo>
                  <a:cubicBezTo>
                    <a:pt x="362" y="118"/>
                    <a:pt x="362" y="118"/>
                    <a:pt x="361" y="118"/>
                  </a:cubicBezTo>
                  <a:cubicBezTo>
                    <a:pt x="361" y="117"/>
                    <a:pt x="360" y="117"/>
                    <a:pt x="359" y="116"/>
                  </a:cubicBezTo>
                  <a:cubicBezTo>
                    <a:pt x="359" y="115"/>
                    <a:pt x="358" y="114"/>
                    <a:pt x="357" y="113"/>
                  </a:cubicBezTo>
                  <a:cubicBezTo>
                    <a:pt x="356" y="113"/>
                    <a:pt x="356" y="113"/>
                    <a:pt x="356" y="113"/>
                  </a:cubicBezTo>
                  <a:cubicBezTo>
                    <a:pt x="356" y="112"/>
                    <a:pt x="355" y="112"/>
                    <a:pt x="355" y="112"/>
                  </a:cubicBezTo>
                  <a:cubicBezTo>
                    <a:pt x="355" y="112"/>
                    <a:pt x="355" y="112"/>
                    <a:pt x="355" y="112"/>
                  </a:cubicBezTo>
                  <a:cubicBezTo>
                    <a:pt x="354" y="111"/>
                    <a:pt x="354" y="111"/>
                    <a:pt x="353" y="110"/>
                  </a:cubicBezTo>
                  <a:cubicBezTo>
                    <a:pt x="352" y="110"/>
                    <a:pt x="352" y="109"/>
                    <a:pt x="351" y="108"/>
                  </a:cubicBezTo>
                  <a:cubicBezTo>
                    <a:pt x="350" y="108"/>
                    <a:pt x="350" y="108"/>
                    <a:pt x="350" y="107"/>
                  </a:cubicBezTo>
                  <a:cubicBezTo>
                    <a:pt x="349" y="107"/>
                    <a:pt x="349" y="107"/>
                    <a:pt x="349" y="106"/>
                  </a:cubicBezTo>
                  <a:cubicBezTo>
                    <a:pt x="348" y="106"/>
                    <a:pt x="348" y="106"/>
                    <a:pt x="348" y="106"/>
                  </a:cubicBezTo>
                  <a:cubicBezTo>
                    <a:pt x="347" y="105"/>
                    <a:pt x="347" y="105"/>
                    <a:pt x="347" y="105"/>
                  </a:cubicBezTo>
                  <a:cubicBezTo>
                    <a:pt x="347" y="105"/>
                    <a:pt x="346" y="104"/>
                    <a:pt x="346" y="104"/>
                  </a:cubicBezTo>
                  <a:cubicBezTo>
                    <a:pt x="345" y="104"/>
                    <a:pt x="345" y="103"/>
                    <a:pt x="344" y="103"/>
                  </a:cubicBezTo>
                  <a:cubicBezTo>
                    <a:pt x="343" y="102"/>
                    <a:pt x="342" y="101"/>
                    <a:pt x="341" y="100"/>
                  </a:cubicBezTo>
                  <a:cubicBezTo>
                    <a:pt x="341" y="100"/>
                    <a:pt x="340" y="100"/>
                    <a:pt x="340" y="100"/>
                  </a:cubicBezTo>
                  <a:cubicBezTo>
                    <a:pt x="339" y="99"/>
                    <a:pt x="338" y="98"/>
                    <a:pt x="337" y="98"/>
                  </a:cubicBezTo>
                  <a:cubicBezTo>
                    <a:pt x="337" y="97"/>
                    <a:pt x="337" y="97"/>
                    <a:pt x="337" y="97"/>
                  </a:cubicBezTo>
                  <a:cubicBezTo>
                    <a:pt x="335" y="96"/>
                    <a:pt x="334" y="95"/>
                    <a:pt x="333" y="94"/>
                  </a:cubicBezTo>
                  <a:cubicBezTo>
                    <a:pt x="332" y="94"/>
                    <a:pt x="332" y="94"/>
                    <a:pt x="332" y="94"/>
                  </a:cubicBezTo>
                  <a:cubicBezTo>
                    <a:pt x="332" y="93"/>
                    <a:pt x="331" y="93"/>
                    <a:pt x="331" y="93"/>
                  </a:cubicBezTo>
                  <a:cubicBezTo>
                    <a:pt x="331" y="93"/>
                    <a:pt x="331" y="93"/>
                    <a:pt x="330" y="93"/>
                  </a:cubicBezTo>
                  <a:cubicBezTo>
                    <a:pt x="330" y="92"/>
                    <a:pt x="330" y="92"/>
                    <a:pt x="330" y="92"/>
                  </a:cubicBezTo>
                  <a:cubicBezTo>
                    <a:pt x="329" y="91"/>
                    <a:pt x="328" y="91"/>
                    <a:pt x="326" y="90"/>
                  </a:cubicBezTo>
                  <a:cubicBezTo>
                    <a:pt x="326" y="90"/>
                    <a:pt x="326" y="89"/>
                    <a:pt x="325" y="89"/>
                  </a:cubicBezTo>
                  <a:cubicBezTo>
                    <a:pt x="324" y="88"/>
                    <a:pt x="323" y="88"/>
                    <a:pt x="322" y="87"/>
                  </a:cubicBezTo>
                  <a:cubicBezTo>
                    <a:pt x="322" y="87"/>
                    <a:pt x="321" y="86"/>
                    <a:pt x="321" y="86"/>
                  </a:cubicBezTo>
                  <a:cubicBezTo>
                    <a:pt x="320" y="86"/>
                    <a:pt x="320" y="86"/>
                    <a:pt x="319" y="85"/>
                  </a:cubicBezTo>
                  <a:cubicBezTo>
                    <a:pt x="319" y="85"/>
                    <a:pt x="318" y="84"/>
                    <a:pt x="317" y="84"/>
                  </a:cubicBezTo>
                  <a:cubicBezTo>
                    <a:pt x="317" y="84"/>
                    <a:pt x="316" y="83"/>
                    <a:pt x="316" y="83"/>
                  </a:cubicBezTo>
                  <a:cubicBezTo>
                    <a:pt x="316" y="83"/>
                    <a:pt x="315" y="83"/>
                    <a:pt x="315" y="82"/>
                  </a:cubicBezTo>
                  <a:cubicBezTo>
                    <a:pt x="315" y="82"/>
                    <a:pt x="315" y="82"/>
                    <a:pt x="314" y="82"/>
                  </a:cubicBezTo>
                  <a:cubicBezTo>
                    <a:pt x="313" y="81"/>
                    <a:pt x="311" y="80"/>
                    <a:pt x="309" y="79"/>
                  </a:cubicBezTo>
                  <a:cubicBezTo>
                    <a:pt x="308" y="78"/>
                    <a:pt x="307" y="78"/>
                    <a:pt x="307" y="77"/>
                  </a:cubicBezTo>
                  <a:cubicBezTo>
                    <a:pt x="306" y="77"/>
                    <a:pt x="306" y="77"/>
                    <a:pt x="306" y="77"/>
                  </a:cubicBezTo>
                  <a:cubicBezTo>
                    <a:pt x="306" y="77"/>
                    <a:pt x="305" y="77"/>
                    <a:pt x="305" y="76"/>
                  </a:cubicBezTo>
                  <a:cubicBezTo>
                    <a:pt x="304" y="76"/>
                    <a:pt x="302" y="75"/>
                    <a:pt x="301" y="74"/>
                  </a:cubicBezTo>
                  <a:cubicBezTo>
                    <a:pt x="301" y="74"/>
                    <a:pt x="301" y="74"/>
                    <a:pt x="300" y="74"/>
                  </a:cubicBezTo>
                  <a:cubicBezTo>
                    <a:pt x="300" y="74"/>
                    <a:pt x="300" y="74"/>
                    <a:pt x="300" y="73"/>
                  </a:cubicBezTo>
                  <a:cubicBezTo>
                    <a:pt x="298" y="73"/>
                    <a:pt x="297" y="72"/>
                    <a:pt x="295" y="71"/>
                  </a:cubicBezTo>
                  <a:cubicBezTo>
                    <a:pt x="295" y="71"/>
                    <a:pt x="295" y="70"/>
                    <a:pt x="295" y="70"/>
                  </a:cubicBezTo>
                  <a:cubicBezTo>
                    <a:pt x="294" y="70"/>
                    <a:pt x="294" y="70"/>
                    <a:pt x="293" y="69"/>
                  </a:cubicBezTo>
                  <a:cubicBezTo>
                    <a:pt x="293" y="69"/>
                    <a:pt x="293" y="69"/>
                    <a:pt x="293" y="69"/>
                  </a:cubicBezTo>
                  <a:cubicBezTo>
                    <a:pt x="292" y="69"/>
                    <a:pt x="292" y="68"/>
                    <a:pt x="291" y="68"/>
                  </a:cubicBezTo>
                  <a:cubicBezTo>
                    <a:pt x="291" y="68"/>
                    <a:pt x="290" y="68"/>
                    <a:pt x="290" y="68"/>
                  </a:cubicBezTo>
                  <a:cubicBezTo>
                    <a:pt x="290" y="68"/>
                    <a:pt x="290" y="67"/>
                    <a:pt x="290" y="67"/>
                  </a:cubicBezTo>
                  <a:cubicBezTo>
                    <a:pt x="289" y="67"/>
                    <a:pt x="287" y="66"/>
                    <a:pt x="286" y="65"/>
                  </a:cubicBezTo>
                  <a:cubicBezTo>
                    <a:pt x="286" y="65"/>
                    <a:pt x="286" y="65"/>
                    <a:pt x="286" y="65"/>
                  </a:cubicBezTo>
                  <a:cubicBezTo>
                    <a:pt x="286" y="65"/>
                    <a:pt x="286" y="65"/>
                    <a:pt x="286" y="65"/>
                  </a:cubicBezTo>
                  <a:cubicBezTo>
                    <a:pt x="285" y="65"/>
                    <a:pt x="284" y="64"/>
                    <a:pt x="284" y="64"/>
                  </a:cubicBezTo>
                  <a:cubicBezTo>
                    <a:pt x="282" y="63"/>
                    <a:pt x="281" y="62"/>
                    <a:pt x="280" y="62"/>
                  </a:cubicBezTo>
                  <a:cubicBezTo>
                    <a:pt x="280" y="61"/>
                    <a:pt x="279" y="61"/>
                    <a:pt x="279" y="61"/>
                  </a:cubicBezTo>
                  <a:cubicBezTo>
                    <a:pt x="277" y="60"/>
                    <a:pt x="276" y="59"/>
                    <a:pt x="274" y="58"/>
                  </a:cubicBezTo>
                  <a:cubicBezTo>
                    <a:pt x="273" y="57"/>
                    <a:pt x="271" y="56"/>
                    <a:pt x="270" y="56"/>
                  </a:cubicBezTo>
                  <a:cubicBezTo>
                    <a:pt x="270" y="56"/>
                    <a:pt x="269" y="55"/>
                    <a:pt x="269" y="55"/>
                  </a:cubicBezTo>
                  <a:cubicBezTo>
                    <a:pt x="267" y="54"/>
                    <a:pt x="265" y="53"/>
                    <a:pt x="263" y="52"/>
                  </a:cubicBezTo>
                  <a:cubicBezTo>
                    <a:pt x="262" y="51"/>
                    <a:pt x="262" y="51"/>
                    <a:pt x="261" y="51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60" y="50"/>
                    <a:pt x="260" y="50"/>
                    <a:pt x="259" y="50"/>
                  </a:cubicBezTo>
                  <a:cubicBezTo>
                    <a:pt x="259" y="50"/>
                    <a:pt x="259" y="50"/>
                    <a:pt x="259" y="49"/>
                  </a:cubicBezTo>
                  <a:cubicBezTo>
                    <a:pt x="257" y="49"/>
                    <a:pt x="256" y="48"/>
                    <a:pt x="255" y="47"/>
                  </a:cubicBezTo>
                  <a:cubicBezTo>
                    <a:pt x="254" y="47"/>
                    <a:pt x="254" y="47"/>
                    <a:pt x="254" y="47"/>
                  </a:cubicBezTo>
                  <a:cubicBezTo>
                    <a:pt x="253" y="47"/>
                    <a:pt x="253" y="46"/>
                    <a:pt x="252" y="46"/>
                  </a:cubicBezTo>
                  <a:cubicBezTo>
                    <a:pt x="252" y="46"/>
                    <a:pt x="251" y="46"/>
                    <a:pt x="251" y="45"/>
                  </a:cubicBezTo>
                  <a:cubicBezTo>
                    <a:pt x="250" y="45"/>
                    <a:pt x="249" y="45"/>
                    <a:pt x="249" y="44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48" y="44"/>
                    <a:pt x="247" y="44"/>
                    <a:pt x="247" y="43"/>
                  </a:cubicBezTo>
                  <a:cubicBezTo>
                    <a:pt x="247" y="43"/>
                    <a:pt x="246" y="43"/>
                    <a:pt x="246" y="43"/>
                  </a:cubicBezTo>
                  <a:cubicBezTo>
                    <a:pt x="246" y="43"/>
                    <a:pt x="246" y="43"/>
                    <a:pt x="246" y="43"/>
                  </a:cubicBezTo>
                  <a:cubicBezTo>
                    <a:pt x="245" y="43"/>
                    <a:pt x="245" y="42"/>
                    <a:pt x="244" y="42"/>
                  </a:cubicBezTo>
                  <a:cubicBezTo>
                    <a:pt x="244" y="42"/>
                    <a:pt x="244" y="42"/>
                    <a:pt x="244" y="42"/>
                  </a:cubicBezTo>
                  <a:cubicBezTo>
                    <a:pt x="242" y="41"/>
                    <a:pt x="239" y="40"/>
                    <a:pt x="237" y="39"/>
                  </a:cubicBezTo>
                  <a:cubicBezTo>
                    <a:pt x="235" y="38"/>
                    <a:pt x="234" y="38"/>
                    <a:pt x="233" y="37"/>
                  </a:cubicBezTo>
                  <a:cubicBezTo>
                    <a:pt x="232" y="37"/>
                    <a:pt x="232" y="37"/>
                    <a:pt x="232" y="37"/>
                  </a:cubicBezTo>
                  <a:cubicBezTo>
                    <a:pt x="232" y="37"/>
                    <a:pt x="231" y="36"/>
                    <a:pt x="230" y="36"/>
                  </a:cubicBezTo>
                  <a:cubicBezTo>
                    <a:pt x="230" y="36"/>
                    <a:pt x="230" y="36"/>
                    <a:pt x="229" y="36"/>
                  </a:cubicBezTo>
                  <a:cubicBezTo>
                    <a:pt x="229" y="36"/>
                    <a:pt x="228" y="35"/>
                    <a:pt x="228" y="35"/>
                  </a:cubicBezTo>
                  <a:cubicBezTo>
                    <a:pt x="227" y="35"/>
                    <a:pt x="226" y="35"/>
                    <a:pt x="226" y="34"/>
                  </a:cubicBezTo>
                  <a:cubicBezTo>
                    <a:pt x="225" y="34"/>
                    <a:pt x="225" y="34"/>
                    <a:pt x="225" y="34"/>
                  </a:cubicBezTo>
                  <a:cubicBezTo>
                    <a:pt x="224" y="34"/>
                    <a:pt x="224" y="34"/>
                    <a:pt x="223" y="33"/>
                  </a:cubicBezTo>
                  <a:cubicBezTo>
                    <a:pt x="223" y="33"/>
                    <a:pt x="222" y="33"/>
                    <a:pt x="222" y="33"/>
                  </a:cubicBezTo>
                  <a:cubicBezTo>
                    <a:pt x="222" y="33"/>
                    <a:pt x="221" y="33"/>
                    <a:pt x="221" y="32"/>
                  </a:cubicBezTo>
                  <a:cubicBezTo>
                    <a:pt x="219" y="32"/>
                    <a:pt x="216" y="31"/>
                    <a:pt x="214" y="30"/>
                  </a:cubicBezTo>
                  <a:cubicBezTo>
                    <a:pt x="214" y="30"/>
                    <a:pt x="213" y="30"/>
                    <a:pt x="213" y="30"/>
                  </a:cubicBezTo>
                  <a:cubicBezTo>
                    <a:pt x="212" y="29"/>
                    <a:pt x="210" y="29"/>
                    <a:pt x="209" y="29"/>
                  </a:cubicBezTo>
                  <a:cubicBezTo>
                    <a:pt x="208" y="28"/>
                    <a:pt x="208" y="28"/>
                    <a:pt x="207" y="28"/>
                  </a:cubicBezTo>
                  <a:cubicBezTo>
                    <a:pt x="205" y="28"/>
                    <a:pt x="204" y="27"/>
                    <a:pt x="202" y="27"/>
                  </a:cubicBezTo>
                  <a:cubicBezTo>
                    <a:pt x="202" y="27"/>
                    <a:pt x="202" y="27"/>
                    <a:pt x="202" y="27"/>
                  </a:cubicBezTo>
                  <a:cubicBezTo>
                    <a:pt x="201" y="27"/>
                    <a:pt x="201" y="27"/>
                    <a:pt x="200" y="27"/>
                  </a:cubicBezTo>
                  <a:cubicBezTo>
                    <a:pt x="199" y="26"/>
                    <a:pt x="197" y="26"/>
                    <a:pt x="196" y="26"/>
                  </a:cubicBezTo>
                  <a:cubicBezTo>
                    <a:pt x="195" y="26"/>
                    <a:pt x="194" y="26"/>
                    <a:pt x="193" y="26"/>
                  </a:cubicBezTo>
                  <a:cubicBezTo>
                    <a:pt x="193" y="26"/>
                    <a:pt x="192" y="26"/>
                    <a:pt x="192" y="26"/>
                  </a:cubicBezTo>
                  <a:cubicBezTo>
                    <a:pt x="191" y="26"/>
                    <a:pt x="190" y="26"/>
                    <a:pt x="190" y="26"/>
                  </a:cubicBezTo>
                  <a:cubicBezTo>
                    <a:pt x="189" y="26"/>
                    <a:pt x="188" y="26"/>
                    <a:pt x="187" y="27"/>
                  </a:cubicBezTo>
                  <a:cubicBezTo>
                    <a:pt x="187" y="27"/>
                    <a:pt x="186" y="27"/>
                    <a:pt x="186" y="27"/>
                  </a:cubicBezTo>
                  <a:cubicBezTo>
                    <a:pt x="186" y="27"/>
                    <a:pt x="185" y="27"/>
                    <a:pt x="185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4" y="27"/>
                    <a:pt x="183" y="26"/>
                    <a:pt x="182" y="25"/>
                  </a:cubicBezTo>
                  <a:cubicBezTo>
                    <a:pt x="182" y="25"/>
                    <a:pt x="181" y="25"/>
                    <a:pt x="181" y="25"/>
                  </a:cubicBezTo>
                  <a:cubicBezTo>
                    <a:pt x="180" y="25"/>
                    <a:pt x="179" y="24"/>
                    <a:pt x="177" y="23"/>
                  </a:cubicBezTo>
                  <a:cubicBezTo>
                    <a:pt x="177" y="23"/>
                    <a:pt x="177" y="23"/>
                    <a:pt x="176" y="23"/>
                  </a:cubicBezTo>
                  <a:cubicBezTo>
                    <a:pt x="174" y="21"/>
                    <a:pt x="171" y="20"/>
                    <a:pt x="169" y="19"/>
                  </a:cubicBezTo>
                  <a:cubicBezTo>
                    <a:pt x="168" y="19"/>
                    <a:pt x="168" y="19"/>
                    <a:pt x="167" y="18"/>
                  </a:cubicBezTo>
                  <a:cubicBezTo>
                    <a:pt x="167" y="18"/>
                    <a:pt x="167" y="18"/>
                    <a:pt x="167" y="18"/>
                  </a:cubicBezTo>
                  <a:cubicBezTo>
                    <a:pt x="167" y="18"/>
                    <a:pt x="166" y="18"/>
                    <a:pt x="165" y="17"/>
                  </a:cubicBezTo>
                  <a:cubicBezTo>
                    <a:pt x="165" y="17"/>
                    <a:pt x="165" y="17"/>
                    <a:pt x="165" y="17"/>
                  </a:cubicBezTo>
                  <a:cubicBezTo>
                    <a:pt x="163" y="16"/>
                    <a:pt x="161" y="15"/>
                    <a:pt x="160" y="15"/>
                  </a:cubicBezTo>
                  <a:cubicBezTo>
                    <a:pt x="159" y="14"/>
                    <a:pt x="157" y="13"/>
                    <a:pt x="156" y="13"/>
                  </a:cubicBezTo>
                  <a:cubicBezTo>
                    <a:pt x="156" y="13"/>
                    <a:pt x="155" y="12"/>
                    <a:pt x="155" y="12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3" y="12"/>
                    <a:pt x="153" y="11"/>
                    <a:pt x="153" y="11"/>
                  </a:cubicBezTo>
                  <a:cubicBezTo>
                    <a:pt x="151" y="11"/>
                    <a:pt x="150" y="10"/>
                    <a:pt x="148" y="9"/>
                  </a:cubicBezTo>
                  <a:cubicBezTo>
                    <a:pt x="143" y="7"/>
                    <a:pt x="137" y="5"/>
                    <a:pt x="131" y="3"/>
                  </a:cubicBezTo>
                  <a:cubicBezTo>
                    <a:pt x="130" y="3"/>
                    <a:pt x="130" y="3"/>
                    <a:pt x="129" y="3"/>
                  </a:cubicBezTo>
                  <a:cubicBezTo>
                    <a:pt x="128" y="2"/>
                    <a:pt x="127" y="2"/>
                    <a:pt x="127" y="2"/>
                  </a:cubicBezTo>
                  <a:cubicBezTo>
                    <a:pt x="126" y="2"/>
                    <a:pt x="125" y="2"/>
                    <a:pt x="125" y="2"/>
                  </a:cubicBezTo>
                  <a:cubicBezTo>
                    <a:pt x="124" y="1"/>
                    <a:pt x="123" y="1"/>
                    <a:pt x="123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1" y="1"/>
                    <a:pt x="121" y="1"/>
                    <a:pt x="120" y="1"/>
                  </a:cubicBezTo>
                  <a:cubicBezTo>
                    <a:pt x="120" y="1"/>
                    <a:pt x="120" y="1"/>
                    <a:pt x="119" y="1"/>
                  </a:cubicBezTo>
                  <a:cubicBezTo>
                    <a:pt x="119" y="1"/>
                    <a:pt x="118" y="1"/>
                    <a:pt x="117" y="0"/>
                  </a:cubicBezTo>
                  <a:cubicBezTo>
                    <a:pt x="116" y="0"/>
                    <a:pt x="115" y="0"/>
                    <a:pt x="114" y="0"/>
                  </a:cubicBezTo>
                  <a:cubicBezTo>
                    <a:pt x="114" y="0"/>
                    <a:pt x="113" y="0"/>
                    <a:pt x="113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1" y="0"/>
                  </a:cubicBezTo>
                  <a:cubicBezTo>
                    <a:pt x="109" y="0"/>
                    <a:pt x="108" y="0"/>
                    <a:pt x="106" y="1"/>
                  </a:cubicBezTo>
                  <a:cubicBezTo>
                    <a:pt x="105" y="1"/>
                    <a:pt x="105" y="1"/>
                    <a:pt x="104" y="1"/>
                  </a:cubicBezTo>
                  <a:cubicBezTo>
                    <a:pt x="103" y="1"/>
                    <a:pt x="101" y="2"/>
                    <a:pt x="100" y="2"/>
                  </a:cubicBezTo>
                  <a:cubicBezTo>
                    <a:pt x="100" y="2"/>
                    <a:pt x="99" y="2"/>
                    <a:pt x="99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6" y="4"/>
                    <a:pt x="95" y="4"/>
                    <a:pt x="94" y="5"/>
                  </a:cubicBezTo>
                  <a:cubicBezTo>
                    <a:pt x="93" y="5"/>
                    <a:pt x="92" y="6"/>
                    <a:pt x="92" y="6"/>
                  </a:cubicBezTo>
                  <a:cubicBezTo>
                    <a:pt x="92" y="6"/>
                    <a:pt x="91" y="6"/>
                    <a:pt x="91" y="7"/>
                  </a:cubicBezTo>
                  <a:cubicBezTo>
                    <a:pt x="91" y="7"/>
                    <a:pt x="90" y="7"/>
                    <a:pt x="90" y="8"/>
                  </a:cubicBezTo>
                  <a:cubicBezTo>
                    <a:pt x="89" y="8"/>
                    <a:pt x="89" y="9"/>
                    <a:pt x="88" y="9"/>
                  </a:cubicBezTo>
                  <a:cubicBezTo>
                    <a:pt x="88" y="10"/>
                    <a:pt x="87" y="10"/>
                    <a:pt x="86" y="11"/>
                  </a:cubicBezTo>
                  <a:cubicBezTo>
                    <a:pt x="86" y="12"/>
                    <a:pt x="86" y="12"/>
                    <a:pt x="85" y="13"/>
                  </a:cubicBezTo>
                  <a:cubicBezTo>
                    <a:pt x="85" y="13"/>
                    <a:pt x="85" y="14"/>
                    <a:pt x="84" y="14"/>
                  </a:cubicBezTo>
                  <a:cubicBezTo>
                    <a:pt x="84" y="14"/>
                    <a:pt x="84" y="14"/>
                    <a:pt x="84" y="15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9"/>
                    <a:pt x="82" y="19"/>
                    <a:pt x="82" y="20"/>
                  </a:cubicBezTo>
                  <a:cubicBezTo>
                    <a:pt x="81" y="21"/>
                    <a:pt x="81" y="23"/>
                    <a:pt x="80" y="24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9" y="25"/>
                    <a:pt x="79" y="26"/>
                    <a:pt x="78" y="26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6" y="28"/>
                    <a:pt x="75" y="29"/>
                    <a:pt x="74" y="29"/>
                  </a:cubicBezTo>
                  <a:cubicBezTo>
                    <a:pt x="74" y="30"/>
                    <a:pt x="73" y="31"/>
                    <a:pt x="72" y="31"/>
                  </a:cubicBezTo>
                  <a:cubicBezTo>
                    <a:pt x="72" y="32"/>
                    <a:pt x="71" y="33"/>
                    <a:pt x="70" y="33"/>
                  </a:cubicBezTo>
                  <a:cubicBezTo>
                    <a:pt x="69" y="34"/>
                    <a:pt x="69" y="35"/>
                    <a:pt x="68" y="37"/>
                  </a:cubicBezTo>
                  <a:cubicBezTo>
                    <a:pt x="67" y="37"/>
                    <a:pt x="67" y="37"/>
                    <a:pt x="67" y="38"/>
                  </a:cubicBezTo>
                  <a:cubicBezTo>
                    <a:pt x="66" y="38"/>
                    <a:pt x="66" y="39"/>
                    <a:pt x="66" y="39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41"/>
                    <a:pt x="64" y="41"/>
                    <a:pt x="64" y="41"/>
                  </a:cubicBezTo>
                  <a:cubicBezTo>
                    <a:pt x="64" y="42"/>
                    <a:pt x="64" y="42"/>
                    <a:pt x="65" y="42"/>
                  </a:cubicBezTo>
                  <a:cubicBezTo>
                    <a:pt x="66" y="42"/>
                    <a:pt x="66" y="42"/>
                    <a:pt x="67" y="41"/>
                  </a:cubicBezTo>
                  <a:cubicBezTo>
                    <a:pt x="67" y="41"/>
                    <a:pt x="67" y="41"/>
                    <a:pt x="68" y="41"/>
                  </a:cubicBezTo>
                  <a:cubicBezTo>
                    <a:pt x="68" y="41"/>
                    <a:pt x="68" y="41"/>
                    <a:pt x="69" y="41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72" y="40"/>
                    <a:pt x="74" y="39"/>
                    <a:pt x="76" y="39"/>
                  </a:cubicBezTo>
                  <a:cubicBezTo>
                    <a:pt x="78" y="38"/>
                    <a:pt x="80" y="38"/>
                    <a:pt x="82" y="38"/>
                  </a:cubicBezTo>
                  <a:cubicBezTo>
                    <a:pt x="82" y="38"/>
                    <a:pt x="83" y="38"/>
                    <a:pt x="83" y="38"/>
                  </a:cubicBezTo>
                  <a:cubicBezTo>
                    <a:pt x="84" y="38"/>
                    <a:pt x="86" y="38"/>
                    <a:pt x="87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39"/>
                    <a:pt x="90" y="39"/>
                  </a:cubicBezTo>
                  <a:cubicBezTo>
                    <a:pt x="92" y="40"/>
                    <a:pt x="93" y="41"/>
                    <a:pt x="95" y="42"/>
                  </a:cubicBezTo>
                  <a:cubicBezTo>
                    <a:pt x="95" y="42"/>
                    <a:pt x="96" y="42"/>
                    <a:pt x="96" y="42"/>
                  </a:cubicBezTo>
                  <a:cubicBezTo>
                    <a:pt x="97" y="43"/>
                    <a:pt x="97" y="43"/>
                    <a:pt x="98" y="43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100" y="45"/>
                    <a:pt x="100" y="45"/>
                    <a:pt x="101" y="46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3" y="47"/>
                    <a:pt x="104" y="49"/>
                    <a:pt x="105" y="50"/>
                  </a:cubicBezTo>
                  <a:cubicBezTo>
                    <a:pt x="106" y="52"/>
                    <a:pt x="107" y="54"/>
                    <a:pt x="109" y="56"/>
                  </a:cubicBezTo>
                  <a:cubicBezTo>
                    <a:pt x="109" y="56"/>
                    <a:pt x="109" y="56"/>
                    <a:pt x="109" y="57"/>
                  </a:cubicBezTo>
                  <a:cubicBezTo>
                    <a:pt x="110" y="58"/>
                    <a:pt x="111" y="60"/>
                    <a:pt x="113" y="62"/>
                  </a:cubicBezTo>
                  <a:cubicBezTo>
                    <a:pt x="113" y="62"/>
                    <a:pt x="113" y="63"/>
                    <a:pt x="113" y="63"/>
                  </a:cubicBezTo>
                  <a:cubicBezTo>
                    <a:pt x="114" y="64"/>
                    <a:pt x="115" y="66"/>
                    <a:pt x="117" y="67"/>
                  </a:cubicBezTo>
                  <a:cubicBezTo>
                    <a:pt x="117" y="67"/>
                    <a:pt x="117" y="68"/>
                    <a:pt x="118" y="68"/>
                  </a:cubicBezTo>
                  <a:cubicBezTo>
                    <a:pt x="119" y="69"/>
                    <a:pt x="119" y="70"/>
                    <a:pt x="120" y="70"/>
                  </a:cubicBezTo>
                  <a:cubicBezTo>
                    <a:pt x="120" y="70"/>
                    <a:pt x="121" y="71"/>
                    <a:pt x="121" y="71"/>
                  </a:cubicBezTo>
                  <a:cubicBezTo>
                    <a:pt x="121" y="71"/>
                    <a:pt x="120" y="71"/>
                    <a:pt x="120" y="71"/>
                  </a:cubicBezTo>
                  <a:cubicBezTo>
                    <a:pt x="120" y="72"/>
                    <a:pt x="119" y="72"/>
                    <a:pt x="119" y="73"/>
                  </a:cubicBezTo>
                  <a:cubicBezTo>
                    <a:pt x="118" y="74"/>
                    <a:pt x="117" y="75"/>
                    <a:pt x="116" y="76"/>
                  </a:cubicBezTo>
                  <a:cubicBezTo>
                    <a:pt x="116" y="76"/>
                    <a:pt x="116" y="76"/>
                    <a:pt x="116" y="76"/>
                  </a:cubicBezTo>
                  <a:cubicBezTo>
                    <a:pt x="116" y="76"/>
                    <a:pt x="116" y="76"/>
                    <a:pt x="115" y="76"/>
                  </a:cubicBezTo>
                  <a:cubicBezTo>
                    <a:pt x="113" y="79"/>
                    <a:pt x="110" y="81"/>
                    <a:pt x="107" y="83"/>
                  </a:cubicBezTo>
                  <a:cubicBezTo>
                    <a:pt x="106" y="84"/>
                    <a:pt x="106" y="84"/>
                    <a:pt x="106" y="84"/>
                  </a:cubicBezTo>
                  <a:cubicBezTo>
                    <a:pt x="105" y="85"/>
                    <a:pt x="104" y="85"/>
                    <a:pt x="103" y="86"/>
                  </a:cubicBezTo>
                  <a:cubicBezTo>
                    <a:pt x="102" y="86"/>
                    <a:pt x="102" y="87"/>
                    <a:pt x="101" y="87"/>
                  </a:cubicBezTo>
                  <a:cubicBezTo>
                    <a:pt x="101" y="87"/>
                    <a:pt x="100" y="88"/>
                    <a:pt x="100" y="88"/>
                  </a:cubicBezTo>
                  <a:cubicBezTo>
                    <a:pt x="100" y="88"/>
                    <a:pt x="99" y="88"/>
                    <a:pt x="99" y="88"/>
                  </a:cubicBezTo>
                  <a:cubicBezTo>
                    <a:pt x="99" y="89"/>
                    <a:pt x="99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7" y="90"/>
                    <a:pt x="96" y="91"/>
                    <a:pt x="95" y="91"/>
                  </a:cubicBezTo>
                  <a:cubicBezTo>
                    <a:pt x="95" y="92"/>
                    <a:pt x="94" y="92"/>
                    <a:pt x="94" y="92"/>
                  </a:cubicBezTo>
                  <a:cubicBezTo>
                    <a:pt x="93" y="93"/>
                    <a:pt x="93" y="93"/>
                    <a:pt x="92" y="93"/>
                  </a:cubicBezTo>
                  <a:cubicBezTo>
                    <a:pt x="91" y="94"/>
                    <a:pt x="90" y="95"/>
                    <a:pt x="89" y="96"/>
                  </a:cubicBezTo>
                  <a:cubicBezTo>
                    <a:pt x="89" y="96"/>
                    <a:pt x="88" y="97"/>
                    <a:pt x="88" y="97"/>
                  </a:cubicBezTo>
                  <a:cubicBezTo>
                    <a:pt x="88" y="97"/>
                    <a:pt x="87" y="97"/>
                    <a:pt x="87" y="97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6" y="98"/>
                    <a:pt x="86" y="98"/>
                    <a:pt x="86" y="99"/>
                  </a:cubicBezTo>
                  <a:cubicBezTo>
                    <a:pt x="85" y="100"/>
                    <a:pt x="84" y="101"/>
                    <a:pt x="83" y="102"/>
                  </a:cubicBezTo>
                  <a:cubicBezTo>
                    <a:pt x="82" y="102"/>
                    <a:pt x="82" y="102"/>
                    <a:pt x="81" y="103"/>
                  </a:cubicBezTo>
                  <a:cubicBezTo>
                    <a:pt x="81" y="103"/>
                    <a:pt x="81" y="103"/>
                    <a:pt x="81" y="103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0" y="104"/>
                    <a:pt x="79" y="105"/>
                    <a:pt x="79" y="105"/>
                  </a:cubicBezTo>
                  <a:cubicBezTo>
                    <a:pt x="78" y="106"/>
                    <a:pt x="78" y="106"/>
                    <a:pt x="77" y="107"/>
                  </a:cubicBezTo>
                  <a:cubicBezTo>
                    <a:pt x="76" y="107"/>
                    <a:pt x="76" y="108"/>
                    <a:pt x="75" y="108"/>
                  </a:cubicBezTo>
                  <a:cubicBezTo>
                    <a:pt x="74" y="109"/>
                    <a:pt x="74" y="110"/>
                    <a:pt x="73" y="110"/>
                  </a:cubicBezTo>
                  <a:cubicBezTo>
                    <a:pt x="73" y="110"/>
                    <a:pt x="72" y="111"/>
                    <a:pt x="72" y="111"/>
                  </a:cubicBezTo>
                  <a:cubicBezTo>
                    <a:pt x="71" y="112"/>
                    <a:pt x="69" y="113"/>
                    <a:pt x="68" y="114"/>
                  </a:cubicBezTo>
                  <a:cubicBezTo>
                    <a:pt x="67" y="115"/>
                    <a:pt x="65" y="116"/>
                    <a:pt x="64" y="116"/>
                  </a:cubicBezTo>
                  <a:cubicBezTo>
                    <a:pt x="64" y="116"/>
                    <a:pt x="64" y="117"/>
                    <a:pt x="64" y="117"/>
                  </a:cubicBezTo>
                  <a:cubicBezTo>
                    <a:pt x="63" y="117"/>
                    <a:pt x="62" y="117"/>
                    <a:pt x="62" y="118"/>
                  </a:cubicBezTo>
                  <a:cubicBezTo>
                    <a:pt x="61" y="118"/>
                    <a:pt x="61" y="118"/>
                    <a:pt x="60" y="119"/>
                  </a:cubicBezTo>
                  <a:cubicBezTo>
                    <a:pt x="60" y="119"/>
                    <a:pt x="60" y="119"/>
                    <a:pt x="59" y="119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59" y="120"/>
                    <a:pt x="58" y="120"/>
                    <a:pt x="58" y="120"/>
                  </a:cubicBezTo>
                  <a:cubicBezTo>
                    <a:pt x="56" y="121"/>
                    <a:pt x="54" y="121"/>
                    <a:pt x="53" y="122"/>
                  </a:cubicBezTo>
                  <a:cubicBezTo>
                    <a:pt x="52" y="122"/>
                    <a:pt x="51" y="122"/>
                    <a:pt x="50" y="122"/>
                  </a:cubicBezTo>
                  <a:cubicBezTo>
                    <a:pt x="49" y="123"/>
                    <a:pt x="48" y="123"/>
                    <a:pt x="46" y="123"/>
                  </a:cubicBezTo>
                  <a:cubicBezTo>
                    <a:pt x="46" y="123"/>
                    <a:pt x="45" y="123"/>
                    <a:pt x="44" y="123"/>
                  </a:cubicBezTo>
                  <a:cubicBezTo>
                    <a:pt x="42" y="123"/>
                    <a:pt x="40" y="123"/>
                    <a:pt x="38" y="122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7" y="122"/>
                    <a:pt x="36" y="122"/>
                    <a:pt x="36" y="122"/>
                  </a:cubicBezTo>
                  <a:cubicBezTo>
                    <a:pt x="35" y="122"/>
                    <a:pt x="35" y="122"/>
                    <a:pt x="35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3" y="120"/>
                    <a:pt x="31" y="119"/>
                    <a:pt x="30" y="118"/>
                  </a:cubicBezTo>
                  <a:cubicBezTo>
                    <a:pt x="29" y="117"/>
                    <a:pt x="27" y="116"/>
                    <a:pt x="26" y="114"/>
                  </a:cubicBezTo>
                  <a:cubicBezTo>
                    <a:pt x="22" y="112"/>
                    <a:pt x="18" y="109"/>
                    <a:pt x="14" y="106"/>
                  </a:cubicBezTo>
                  <a:cubicBezTo>
                    <a:pt x="12" y="105"/>
                    <a:pt x="10" y="104"/>
                    <a:pt x="8" y="103"/>
                  </a:cubicBezTo>
                  <a:cubicBezTo>
                    <a:pt x="7" y="103"/>
                    <a:pt x="7" y="103"/>
                    <a:pt x="6" y="103"/>
                  </a:cubicBezTo>
                  <a:cubicBezTo>
                    <a:pt x="5" y="103"/>
                    <a:pt x="4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0" y="105"/>
                    <a:pt x="0" y="108"/>
                    <a:pt x="2" y="111"/>
                  </a:cubicBezTo>
                  <a:cubicBezTo>
                    <a:pt x="2" y="112"/>
                    <a:pt x="3" y="113"/>
                    <a:pt x="3" y="114"/>
                  </a:cubicBezTo>
                  <a:cubicBezTo>
                    <a:pt x="4" y="115"/>
                    <a:pt x="5" y="117"/>
                    <a:pt x="6" y="118"/>
                  </a:cubicBezTo>
                  <a:cubicBezTo>
                    <a:pt x="6" y="119"/>
                    <a:pt x="7" y="119"/>
                    <a:pt x="7" y="120"/>
                  </a:cubicBezTo>
                  <a:cubicBezTo>
                    <a:pt x="9" y="122"/>
                    <a:pt x="11" y="125"/>
                    <a:pt x="13" y="126"/>
                  </a:cubicBezTo>
                  <a:cubicBezTo>
                    <a:pt x="13" y="127"/>
                    <a:pt x="14" y="128"/>
                    <a:pt x="14" y="128"/>
                  </a:cubicBezTo>
                  <a:cubicBezTo>
                    <a:pt x="14" y="128"/>
                    <a:pt x="15" y="128"/>
                    <a:pt x="15" y="128"/>
                  </a:cubicBezTo>
                  <a:cubicBezTo>
                    <a:pt x="16" y="129"/>
                    <a:pt x="17" y="130"/>
                    <a:pt x="18" y="130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20" y="132"/>
                    <a:pt x="22" y="133"/>
                    <a:pt x="24" y="134"/>
                  </a:cubicBezTo>
                  <a:cubicBezTo>
                    <a:pt x="25" y="134"/>
                    <a:pt x="25" y="134"/>
                    <a:pt x="25" y="134"/>
                  </a:cubicBezTo>
                  <a:cubicBezTo>
                    <a:pt x="26" y="134"/>
                    <a:pt x="26" y="134"/>
                    <a:pt x="26" y="134"/>
                  </a:cubicBezTo>
                  <a:cubicBezTo>
                    <a:pt x="28" y="135"/>
                    <a:pt x="29" y="135"/>
                    <a:pt x="30" y="135"/>
                  </a:cubicBezTo>
                  <a:cubicBezTo>
                    <a:pt x="31" y="135"/>
                    <a:pt x="31" y="135"/>
                    <a:pt x="31" y="135"/>
                  </a:cubicBezTo>
                  <a:cubicBezTo>
                    <a:pt x="33" y="135"/>
                    <a:pt x="35" y="136"/>
                    <a:pt x="36" y="136"/>
                  </a:cubicBezTo>
                  <a:cubicBezTo>
                    <a:pt x="37" y="136"/>
                    <a:pt x="38" y="136"/>
                    <a:pt x="39" y="136"/>
                  </a:cubicBezTo>
                  <a:cubicBezTo>
                    <a:pt x="40" y="136"/>
                    <a:pt x="40" y="136"/>
                    <a:pt x="41" y="136"/>
                  </a:cubicBezTo>
                  <a:cubicBezTo>
                    <a:pt x="41" y="136"/>
                    <a:pt x="42" y="136"/>
                    <a:pt x="42" y="136"/>
                  </a:cubicBezTo>
                  <a:cubicBezTo>
                    <a:pt x="43" y="136"/>
                    <a:pt x="44" y="135"/>
                    <a:pt x="45" y="135"/>
                  </a:cubicBezTo>
                  <a:cubicBezTo>
                    <a:pt x="46" y="135"/>
                    <a:pt x="48" y="135"/>
                    <a:pt x="49" y="135"/>
                  </a:cubicBezTo>
                  <a:cubicBezTo>
                    <a:pt x="49" y="135"/>
                    <a:pt x="50" y="135"/>
                    <a:pt x="51" y="135"/>
                  </a:cubicBezTo>
                  <a:cubicBezTo>
                    <a:pt x="51" y="135"/>
                    <a:pt x="52" y="134"/>
                    <a:pt x="53" y="134"/>
                  </a:cubicBezTo>
                  <a:cubicBezTo>
                    <a:pt x="53" y="134"/>
                    <a:pt x="53" y="135"/>
                    <a:pt x="53" y="135"/>
                  </a:cubicBezTo>
                  <a:cubicBezTo>
                    <a:pt x="54" y="136"/>
                    <a:pt x="55" y="138"/>
                    <a:pt x="57" y="139"/>
                  </a:cubicBezTo>
                  <a:cubicBezTo>
                    <a:pt x="57" y="139"/>
                    <a:pt x="57" y="139"/>
                    <a:pt x="57" y="139"/>
                  </a:cubicBezTo>
                  <a:cubicBezTo>
                    <a:pt x="58" y="140"/>
                    <a:pt x="60" y="140"/>
                    <a:pt x="62" y="141"/>
                  </a:cubicBezTo>
                  <a:cubicBezTo>
                    <a:pt x="63" y="141"/>
                    <a:pt x="64" y="141"/>
                    <a:pt x="65" y="141"/>
                  </a:cubicBezTo>
                  <a:cubicBezTo>
                    <a:pt x="65" y="141"/>
                    <a:pt x="66" y="141"/>
                    <a:pt x="66" y="141"/>
                  </a:cubicBezTo>
                  <a:cubicBezTo>
                    <a:pt x="67" y="141"/>
                    <a:pt x="68" y="141"/>
                    <a:pt x="68" y="141"/>
                  </a:cubicBezTo>
                  <a:cubicBezTo>
                    <a:pt x="70" y="141"/>
                    <a:pt x="71" y="141"/>
                    <a:pt x="72" y="141"/>
                  </a:cubicBezTo>
                  <a:cubicBezTo>
                    <a:pt x="72" y="141"/>
                    <a:pt x="73" y="140"/>
                    <a:pt x="73" y="140"/>
                  </a:cubicBezTo>
                  <a:cubicBezTo>
                    <a:pt x="75" y="140"/>
                    <a:pt x="77" y="140"/>
                    <a:pt x="78" y="140"/>
                  </a:cubicBezTo>
                  <a:cubicBezTo>
                    <a:pt x="79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1" y="140"/>
                  </a:cubicBezTo>
                  <a:cubicBezTo>
                    <a:pt x="81" y="139"/>
                    <a:pt x="82" y="139"/>
                    <a:pt x="83" y="139"/>
                  </a:cubicBezTo>
                  <a:cubicBezTo>
                    <a:pt x="84" y="139"/>
                    <a:pt x="85" y="139"/>
                    <a:pt x="86" y="138"/>
                  </a:cubicBezTo>
                  <a:cubicBezTo>
                    <a:pt x="86" y="138"/>
                    <a:pt x="86" y="138"/>
                    <a:pt x="87" y="138"/>
                  </a:cubicBezTo>
                  <a:cubicBezTo>
                    <a:pt x="87" y="139"/>
                    <a:pt x="88" y="139"/>
                    <a:pt x="89" y="140"/>
                  </a:cubicBezTo>
                  <a:cubicBezTo>
                    <a:pt x="90" y="140"/>
                    <a:pt x="90" y="140"/>
                    <a:pt x="91" y="141"/>
                  </a:cubicBezTo>
                  <a:cubicBezTo>
                    <a:pt x="92" y="141"/>
                    <a:pt x="93" y="141"/>
                    <a:pt x="94" y="142"/>
                  </a:cubicBezTo>
                  <a:cubicBezTo>
                    <a:pt x="95" y="142"/>
                    <a:pt x="97" y="142"/>
                    <a:pt x="98" y="143"/>
                  </a:cubicBezTo>
                  <a:cubicBezTo>
                    <a:pt x="99" y="143"/>
                    <a:pt x="100" y="143"/>
                    <a:pt x="100" y="143"/>
                  </a:cubicBezTo>
                  <a:cubicBezTo>
                    <a:pt x="101" y="143"/>
                    <a:pt x="101" y="143"/>
                    <a:pt x="102" y="143"/>
                  </a:cubicBezTo>
                  <a:cubicBezTo>
                    <a:pt x="103" y="143"/>
                    <a:pt x="104" y="143"/>
                    <a:pt x="106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7" y="143"/>
                    <a:pt x="108" y="143"/>
                    <a:pt x="109" y="143"/>
                  </a:cubicBezTo>
                  <a:cubicBezTo>
                    <a:pt x="109" y="143"/>
                    <a:pt x="110" y="143"/>
                    <a:pt x="110" y="143"/>
                  </a:cubicBezTo>
                  <a:cubicBezTo>
                    <a:pt x="110" y="143"/>
                    <a:pt x="110" y="143"/>
                    <a:pt x="111" y="143"/>
                  </a:cubicBezTo>
                  <a:cubicBezTo>
                    <a:pt x="112" y="142"/>
                    <a:pt x="113" y="142"/>
                    <a:pt x="114" y="142"/>
                  </a:cubicBezTo>
                  <a:cubicBezTo>
                    <a:pt x="115" y="142"/>
                    <a:pt x="116" y="142"/>
                    <a:pt x="117" y="141"/>
                  </a:cubicBezTo>
                  <a:cubicBezTo>
                    <a:pt x="117" y="142"/>
                    <a:pt x="118" y="142"/>
                    <a:pt x="118" y="143"/>
                  </a:cubicBezTo>
                  <a:cubicBezTo>
                    <a:pt x="119" y="143"/>
                    <a:pt x="120" y="144"/>
                    <a:pt x="121" y="145"/>
                  </a:cubicBezTo>
                  <a:cubicBezTo>
                    <a:pt x="121" y="145"/>
                    <a:pt x="121" y="145"/>
                    <a:pt x="121" y="145"/>
                  </a:cubicBezTo>
                  <a:cubicBezTo>
                    <a:pt x="121" y="145"/>
                    <a:pt x="121" y="146"/>
                    <a:pt x="121" y="146"/>
                  </a:cubicBezTo>
                  <a:cubicBezTo>
                    <a:pt x="121" y="146"/>
                    <a:pt x="121" y="147"/>
                    <a:pt x="121" y="147"/>
                  </a:cubicBezTo>
                  <a:cubicBezTo>
                    <a:pt x="120" y="148"/>
                    <a:pt x="119" y="150"/>
                    <a:pt x="118" y="152"/>
                  </a:cubicBezTo>
                  <a:cubicBezTo>
                    <a:pt x="117" y="154"/>
                    <a:pt x="116" y="156"/>
                    <a:pt x="115" y="158"/>
                  </a:cubicBezTo>
                  <a:cubicBezTo>
                    <a:pt x="115" y="159"/>
                    <a:pt x="114" y="160"/>
                    <a:pt x="113" y="161"/>
                  </a:cubicBezTo>
                  <a:cubicBezTo>
                    <a:pt x="113" y="162"/>
                    <a:pt x="113" y="162"/>
                    <a:pt x="112" y="163"/>
                  </a:cubicBezTo>
                  <a:cubicBezTo>
                    <a:pt x="112" y="164"/>
                    <a:pt x="111" y="165"/>
                    <a:pt x="111" y="166"/>
                  </a:cubicBezTo>
                  <a:cubicBezTo>
                    <a:pt x="110" y="169"/>
                    <a:pt x="108" y="171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7" y="175"/>
                    <a:pt x="106" y="175"/>
                    <a:pt x="106" y="176"/>
                  </a:cubicBezTo>
                  <a:cubicBezTo>
                    <a:pt x="106" y="176"/>
                    <a:pt x="106" y="177"/>
                    <a:pt x="106" y="177"/>
                  </a:cubicBezTo>
                  <a:cubicBezTo>
                    <a:pt x="105" y="177"/>
                    <a:pt x="105" y="178"/>
                    <a:pt x="105" y="178"/>
                  </a:cubicBezTo>
                  <a:cubicBezTo>
                    <a:pt x="104" y="179"/>
                    <a:pt x="104" y="180"/>
                    <a:pt x="104" y="180"/>
                  </a:cubicBezTo>
                  <a:cubicBezTo>
                    <a:pt x="104" y="181"/>
                    <a:pt x="103" y="182"/>
                    <a:pt x="103" y="183"/>
                  </a:cubicBezTo>
                  <a:cubicBezTo>
                    <a:pt x="102" y="184"/>
                    <a:pt x="102" y="185"/>
                    <a:pt x="101" y="186"/>
                  </a:cubicBezTo>
                  <a:cubicBezTo>
                    <a:pt x="101" y="187"/>
                    <a:pt x="101" y="187"/>
                    <a:pt x="101" y="187"/>
                  </a:cubicBezTo>
                  <a:cubicBezTo>
                    <a:pt x="101" y="188"/>
                    <a:pt x="101" y="188"/>
                    <a:pt x="100" y="188"/>
                  </a:cubicBezTo>
                  <a:cubicBezTo>
                    <a:pt x="100" y="189"/>
                    <a:pt x="100" y="190"/>
                    <a:pt x="99" y="192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4"/>
                    <a:pt x="97" y="195"/>
                    <a:pt x="97" y="197"/>
                  </a:cubicBezTo>
                  <a:cubicBezTo>
                    <a:pt x="96" y="199"/>
                    <a:pt x="95" y="201"/>
                    <a:pt x="94" y="203"/>
                  </a:cubicBezTo>
                  <a:cubicBezTo>
                    <a:pt x="93" y="204"/>
                    <a:pt x="93" y="204"/>
                    <a:pt x="93" y="205"/>
                  </a:cubicBezTo>
                  <a:cubicBezTo>
                    <a:pt x="93" y="205"/>
                    <a:pt x="93" y="206"/>
                    <a:pt x="92" y="206"/>
                  </a:cubicBezTo>
                  <a:cubicBezTo>
                    <a:pt x="92" y="206"/>
                    <a:pt x="92" y="207"/>
                    <a:pt x="92" y="207"/>
                  </a:cubicBezTo>
                  <a:cubicBezTo>
                    <a:pt x="92" y="208"/>
                    <a:pt x="92" y="208"/>
                    <a:pt x="91" y="209"/>
                  </a:cubicBezTo>
                  <a:cubicBezTo>
                    <a:pt x="91" y="210"/>
                    <a:pt x="90" y="212"/>
                    <a:pt x="89" y="214"/>
                  </a:cubicBezTo>
                  <a:cubicBezTo>
                    <a:pt x="89" y="214"/>
                    <a:pt x="89" y="215"/>
                    <a:pt x="89" y="215"/>
                  </a:cubicBezTo>
                  <a:cubicBezTo>
                    <a:pt x="89" y="216"/>
                    <a:pt x="88" y="217"/>
                    <a:pt x="88" y="218"/>
                  </a:cubicBezTo>
                  <a:cubicBezTo>
                    <a:pt x="88" y="220"/>
                    <a:pt x="87" y="222"/>
                    <a:pt x="87" y="223"/>
                  </a:cubicBezTo>
                  <a:cubicBezTo>
                    <a:pt x="87" y="224"/>
                    <a:pt x="87" y="225"/>
                    <a:pt x="87" y="226"/>
                  </a:cubicBezTo>
                  <a:cubicBezTo>
                    <a:pt x="86" y="229"/>
                    <a:pt x="86" y="233"/>
                    <a:pt x="87" y="236"/>
                  </a:cubicBezTo>
                  <a:cubicBezTo>
                    <a:pt x="88" y="238"/>
                    <a:pt x="89" y="241"/>
                    <a:pt x="91" y="243"/>
                  </a:cubicBezTo>
                  <a:cubicBezTo>
                    <a:pt x="91" y="243"/>
                    <a:pt x="92" y="244"/>
                    <a:pt x="92" y="245"/>
                  </a:cubicBezTo>
                  <a:cubicBezTo>
                    <a:pt x="93" y="245"/>
                    <a:pt x="93" y="245"/>
                    <a:pt x="93" y="245"/>
                  </a:cubicBezTo>
                  <a:cubicBezTo>
                    <a:pt x="95" y="246"/>
                    <a:pt x="96" y="247"/>
                    <a:pt x="97" y="248"/>
                  </a:cubicBezTo>
                  <a:cubicBezTo>
                    <a:pt x="97" y="248"/>
                    <a:pt x="98" y="248"/>
                    <a:pt x="98" y="248"/>
                  </a:cubicBezTo>
                  <a:cubicBezTo>
                    <a:pt x="99" y="249"/>
                    <a:pt x="100" y="249"/>
                    <a:pt x="100" y="249"/>
                  </a:cubicBezTo>
                  <a:cubicBezTo>
                    <a:pt x="101" y="249"/>
                    <a:pt x="101" y="249"/>
                    <a:pt x="101" y="249"/>
                  </a:cubicBezTo>
                  <a:cubicBezTo>
                    <a:pt x="103" y="250"/>
                    <a:pt x="105" y="250"/>
                    <a:pt x="107" y="250"/>
                  </a:cubicBezTo>
                  <a:cubicBezTo>
                    <a:pt x="108" y="250"/>
                    <a:pt x="109" y="250"/>
                    <a:pt x="110" y="250"/>
                  </a:cubicBezTo>
                  <a:cubicBezTo>
                    <a:pt x="110" y="250"/>
                    <a:pt x="110" y="250"/>
                    <a:pt x="111" y="250"/>
                  </a:cubicBezTo>
                  <a:cubicBezTo>
                    <a:pt x="111" y="250"/>
                    <a:pt x="111" y="250"/>
                    <a:pt x="112" y="250"/>
                  </a:cubicBezTo>
                  <a:cubicBezTo>
                    <a:pt x="112" y="249"/>
                    <a:pt x="113" y="249"/>
                    <a:pt x="114" y="249"/>
                  </a:cubicBezTo>
                  <a:cubicBezTo>
                    <a:pt x="114" y="249"/>
                    <a:pt x="114" y="249"/>
                    <a:pt x="114" y="249"/>
                  </a:cubicBezTo>
                  <a:cubicBezTo>
                    <a:pt x="115" y="251"/>
                    <a:pt x="118" y="253"/>
                    <a:pt x="120" y="254"/>
                  </a:cubicBezTo>
                  <a:cubicBezTo>
                    <a:pt x="121" y="255"/>
                    <a:pt x="122" y="255"/>
                    <a:pt x="123" y="255"/>
                  </a:cubicBezTo>
                  <a:cubicBezTo>
                    <a:pt x="123" y="256"/>
                    <a:pt x="124" y="256"/>
                    <a:pt x="125" y="256"/>
                  </a:cubicBezTo>
                  <a:cubicBezTo>
                    <a:pt x="126" y="256"/>
                    <a:pt x="127" y="256"/>
                    <a:pt x="128" y="256"/>
                  </a:cubicBezTo>
                  <a:cubicBezTo>
                    <a:pt x="129" y="259"/>
                    <a:pt x="130" y="261"/>
                    <a:pt x="132" y="263"/>
                  </a:cubicBezTo>
                  <a:cubicBezTo>
                    <a:pt x="133" y="263"/>
                    <a:pt x="133" y="263"/>
                    <a:pt x="133" y="264"/>
                  </a:cubicBezTo>
                  <a:cubicBezTo>
                    <a:pt x="134" y="264"/>
                    <a:pt x="135" y="265"/>
                    <a:pt x="136" y="265"/>
                  </a:cubicBezTo>
                  <a:cubicBezTo>
                    <a:pt x="136" y="265"/>
                    <a:pt x="136" y="265"/>
                    <a:pt x="137" y="265"/>
                  </a:cubicBezTo>
                  <a:cubicBezTo>
                    <a:pt x="137" y="266"/>
                    <a:pt x="138" y="266"/>
                    <a:pt x="139" y="266"/>
                  </a:cubicBezTo>
                  <a:cubicBezTo>
                    <a:pt x="139" y="266"/>
                    <a:pt x="140" y="266"/>
                    <a:pt x="141" y="266"/>
                  </a:cubicBezTo>
                  <a:cubicBezTo>
                    <a:pt x="141" y="266"/>
                    <a:pt x="141" y="266"/>
                    <a:pt x="141" y="266"/>
                  </a:cubicBezTo>
                  <a:cubicBezTo>
                    <a:pt x="143" y="267"/>
                    <a:pt x="145" y="267"/>
                    <a:pt x="146" y="266"/>
                  </a:cubicBezTo>
                  <a:cubicBezTo>
                    <a:pt x="148" y="266"/>
                    <a:pt x="149" y="266"/>
                    <a:pt x="150" y="266"/>
                  </a:cubicBezTo>
                  <a:cubicBezTo>
                    <a:pt x="152" y="265"/>
                    <a:pt x="153" y="265"/>
                    <a:pt x="154" y="264"/>
                  </a:cubicBezTo>
                  <a:cubicBezTo>
                    <a:pt x="156" y="263"/>
                    <a:pt x="157" y="262"/>
                    <a:pt x="158" y="261"/>
                  </a:cubicBezTo>
                  <a:cubicBezTo>
                    <a:pt x="159" y="260"/>
                    <a:pt x="159" y="260"/>
                    <a:pt x="159" y="260"/>
                  </a:cubicBezTo>
                  <a:cubicBezTo>
                    <a:pt x="160" y="259"/>
                    <a:pt x="161" y="258"/>
                    <a:pt x="162" y="257"/>
                  </a:cubicBezTo>
                  <a:cubicBezTo>
                    <a:pt x="162" y="256"/>
                    <a:pt x="163" y="255"/>
                    <a:pt x="164" y="254"/>
                  </a:cubicBezTo>
                  <a:cubicBezTo>
                    <a:pt x="165" y="253"/>
                    <a:pt x="167" y="251"/>
                    <a:pt x="168" y="250"/>
                  </a:cubicBezTo>
                  <a:cubicBezTo>
                    <a:pt x="168" y="250"/>
                    <a:pt x="168" y="249"/>
                    <a:pt x="168" y="249"/>
                  </a:cubicBezTo>
                  <a:cubicBezTo>
                    <a:pt x="169" y="249"/>
                    <a:pt x="169" y="248"/>
                    <a:pt x="170" y="247"/>
                  </a:cubicBezTo>
                  <a:cubicBezTo>
                    <a:pt x="170" y="247"/>
                    <a:pt x="171" y="246"/>
                    <a:pt x="171" y="246"/>
                  </a:cubicBezTo>
                  <a:cubicBezTo>
                    <a:pt x="171" y="246"/>
                    <a:pt x="171" y="245"/>
                    <a:pt x="172" y="245"/>
                  </a:cubicBezTo>
                  <a:cubicBezTo>
                    <a:pt x="172" y="245"/>
                    <a:pt x="172" y="244"/>
                    <a:pt x="172" y="244"/>
                  </a:cubicBezTo>
                  <a:cubicBezTo>
                    <a:pt x="173" y="245"/>
                    <a:pt x="174" y="246"/>
                    <a:pt x="175" y="246"/>
                  </a:cubicBezTo>
                  <a:cubicBezTo>
                    <a:pt x="175" y="246"/>
                    <a:pt x="175" y="247"/>
                    <a:pt x="176" y="247"/>
                  </a:cubicBezTo>
                  <a:cubicBezTo>
                    <a:pt x="177" y="248"/>
                    <a:pt x="178" y="249"/>
                    <a:pt x="179" y="249"/>
                  </a:cubicBezTo>
                  <a:cubicBezTo>
                    <a:pt x="181" y="251"/>
                    <a:pt x="182" y="252"/>
                    <a:pt x="184" y="252"/>
                  </a:cubicBezTo>
                  <a:cubicBezTo>
                    <a:pt x="185" y="253"/>
                    <a:pt x="185" y="253"/>
                    <a:pt x="186" y="253"/>
                  </a:cubicBezTo>
                  <a:cubicBezTo>
                    <a:pt x="187" y="254"/>
                    <a:pt x="189" y="255"/>
                    <a:pt x="191" y="256"/>
                  </a:cubicBezTo>
                  <a:cubicBezTo>
                    <a:pt x="192" y="256"/>
                    <a:pt x="194" y="256"/>
                    <a:pt x="195" y="256"/>
                  </a:cubicBezTo>
                  <a:cubicBezTo>
                    <a:pt x="197" y="256"/>
                    <a:pt x="200" y="256"/>
                    <a:pt x="203" y="255"/>
                  </a:cubicBezTo>
                  <a:cubicBezTo>
                    <a:pt x="203" y="255"/>
                    <a:pt x="203" y="255"/>
                    <a:pt x="204" y="255"/>
                  </a:cubicBezTo>
                  <a:cubicBezTo>
                    <a:pt x="204" y="255"/>
                    <a:pt x="204" y="255"/>
                    <a:pt x="205" y="255"/>
                  </a:cubicBezTo>
                  <a:cubicBezTo>
                    <a:pt x="207" y="254"/>
                    <a:pt x="210" y="254"/>
                    <a:pt x="212" y="253"/>
                  </a:cubicBezTo>
                  <a:cubicBezTo>
                    <a:pt x="212" y="253"/>
                    <a:pt x="213" y="253"/>
                    <a:pt x="213" y="253"/>
                  </a:cubicBezTo>
                  <a:cubicBezTo>
                    <a:pt x="214" y="253"/>
                    <a:pt x="214" y="252"/>
                    <a:pt x="214" y="252"/>
                  </a:cubicBezTo>
                  <a:cubicBezTo>
                    <a:pt x="214" y="251"/>
                    <a:pt x="214" y="251"/>
                    <a:pt x="214" y="251"/>
                  </a:cubicBezTo>
                  <a:cubicBezTo>
                    <a:pt x="214" y="251"/>
                    <a:pt x="214" y="251"/>
                    <a:pt x="215" y="251"/>
                  </a:cubicBezTo>
                  <a:cubicBezTo>
                    <a:pt x="216" y="251"/>
                    <a:pt x="218" y="251"/>
                    <a:pt x="220" y="251"/>
                  </a:cubicBezTo>
                  <a:cubicBezTo>
                    <a:pt x="220" y="251"/>
                    <a:pt x="220" y="251"/>
                    <a:pt x="220" y="251"/>
                  </a:cubicBezTo>
                  <a:cubicBezTo>
                    <a:pt x="221" y="250"/>
                    <a:pt x="222" y="250"/>
                    <a:pt x="223" y="250"/>
                  </a:cubicBezTo>
                  <a:cubicBezTo>
                    <a:pt x="224" y="249"/>
                    <a:pt x="226" y="249"/>
                    <a:pt x="227" y="248"/>
                  </a:cubicBezTo>
                  <a:cubicBezTo>
                    <a:pt x="227" y="248"/>
                    <a:pt x="228" y="248"/>
                    <a:pt x="228" y="248"/>
                  </a:cubicBezTo>
                  <a:cubicBezTo>
                    <a:pt x="230" y="247"/>
                    <a:pt x="231" y="246"/>
                    <a:pt x="233" y="245"/>
                  </a:cubicBezTo>
                  <a:cubicBezTo>
                    <a:pt x="233" y="245"/>
                    <a:pt x="233" y="245"/>
                    <a:pt x="233" y="245"/>
                  </a:cubicBezTo>
                  <a:cubicBezTo>
                    <a:pt x="234" y="245"/>
                    <a:pt x="234" y="245"/>
                    <a:pt x="235" y="245"/>
                  </a:cubicBezTo>
                  <a:cubicBezTo>
                    <a:pt x="236" y="245"/>
                    <a:pt x="237" y="245"/>
                    <a:pt x="238" y="244"/>
                  </a:cubicBezTo>
                  <a:cubicBezTo>
                    <a:pt x="238" y="244"/>
                    <a:pt x="239" y="244"/>
                    <a:pt x="239" y="244"/>
                  </a:cubicBezTo>
                  <a:cubicBezTo>
                    <a:pt x="240" y="244"/>
                    <a:pt x="240" y="244"/>
                    <a:pt x="241" y="244"/>
                  </a:cubicBezTo>
                  <a:cubicBezTo>
                    <a:pt x="241" y="243"/>
                    <a:pt x="241" y="243"/>
                    <a:pt x="242" y="243"/>
                  </a:cubicBezTo>
                  <a:cubicBezTo>
                    <a:pt x="243" y="242"/>
                    <a:pt x="245" y="242"/>
                    <a:pt x="246" y="241"/>
                  </a:cubicBezTo>
                  <a:cubicBezTo>
                    <a:pt x="247" y="241"/>
                    <a:pt x="247" y="240"/>
                    <a:pt x="248" y="240"/>
                  </a:cubicBezTo>
                  <a:cubicBezTo>
                    <a:pt x="248" y="240"/>
                    <a:pt x="248" y="240"/>
                    <a:pt x="248" y="240"/>
                  </a:cubicBezTo>
                  <a:cubicBezTo>
                    <a:pt x="248" y="240"/>
                    <a:pt x="249" y="240"/>
                    <a:pt x="250" y="240"/>
                  </a:cubicBezTo>
                  <a:cubicBezTo>
                    <a:pt x="253" y="240"/>
                    <a:pt x="255" y="239"/>
                    <a:pt x="258" y="237"/>
                  </a:cubicBezTo>
                  <a:cubicBezTo>
                    <a:pt x="258" y="237"/>
                    <a:pt x="259" y="237"/>
                    <a:pt x="260" y="236"/>
                  </a:cubicBezTo>
                  <a:cubicBezTo>
                    <a:pt x="260" y="236"/>
                    <a:pt x="260" y="236"/>
                    <a:pt x="260" y="236"/>
                  </a:cubicBezTo>
                  <a:cubicBezTo>
                    <a:pt x="261" y="235"/>
                    <a:pt x="262" y="234"/>
                    <a:pt x="262" y="233"/>
                  </a:cubicBezTo>
                  <a:cubicBezTo>
                    <a:pt x="264" y="232"/>
                    <a:pt x="265" y="231"/>
                    <a:pt x="266" y="230"/>
                  </a:cubicBezTo>
                  <a:cubicBezTo>
                    <a:pt x="266" y="229"/>
                    <a:pt x="266" y="228"/>
                    <a:pt x="267" y="228"/>
                  </a:cubicBezTo>
                  <a:cubicBezTo>
                    <a:pt x="267" y="227"/>
                    <a:pt x="267" y="227"/>
                    <a:pt x="267" y="227"/>
                  </a:cubicBezTo>
                  <a:cubicBezTo>
                    <a:pt x="267" y="227"/>
                    <a:pt x="268" y="226"/>
                    <a:pt x="268" y="226"/>
                  </a:cubicBezTo>
                  <a:cubicBezTo>
                    <a:pt x="268" y="226"/>
                    <a:pt x="268" y="226"/>
                    <a:pt x="268" y="226"/>
                  </a:cubicBezTo>
                  <a:cubicBezTo>
                    <a:pt x="268" y="225"/>
                    <a:pt x="269" y="224"/>
                    <a:pt x="269" y="223"/>
                  </a:cubicBezTo>
                  <a:cubicBezTo>
                    <a:pt x="269" y="223"/>
                    <a:pt x="269" y="223"/>
                    <a:pt x="270" y="222"/>
                  </a:cubicBezTo>
                  <a:cubicBezTo>
                    <a:pt x="270" y="222"/>
                    <a:pt x="270" y="221"/>
                    <a:pt x="270" y="221"/>
                  </a:cubicBezTo>
                  <a:cubicBezTo>
                    <a:pt x="270" y="221"/>
                    <a:pt x="271" y="221"/>
                    <a:pt x="271" y="221"/>
                  </a:cubicBezTo>
                  <a:cubicBezTo>
                    <a:pt x="273" y="220"/>
                    <a:pt x="274" y="219"/>
                    <a:pt x="275" y="218"/>
                  </a:cubicBezTo>
                  <a:cubicBezTo>
                    <a:pt x="276" y="218"/>
                    <a:pt x="276" y="217"/>
                    <a:pt x="277" y="217"/>
                  </a:cubicBezTo>
                  <a:cubicBezTo>
                    <a:pt x="277" y="217"/>
                    <a:pt x="277" y="217"/>
                    <a:pt x="277" y="217"/>
                  </a:cubicBezTo>
                  <a:cubicBezTo>
                    <a:pt x="278" y="216"/>
                    <a:pt x="279" y="215"/>
                    <a:pt x="280" y="213"/>
                  </a:cubicBezTo>
                  <a:cubicBezTo>
                    <a:pt x="280" y="213"/>
                    <a:pt x="281" y="213"/>
                    <a:pt x="281" y="213"/>
                  </a:cubicBezTo>
                  <a:cubicBezTo>
                    <a:pt x="281" y="212"/>
                    <a:pt x="281" y="212"/>
                    <a:pt x="281" y="212"/>
                  </a:cubicBezTo>
                  <a:cubicBezTo>
                    <a:pt x="281" y="212"/>
                    <a:pt x="282" y="212"/>
                    <a:pt x="282" y="212"/>
                  </a:cubicBezTo>
                  <a:cubicBezTo>
                    <a:pt x="282" y="211"/>
                    <a:pt x="282" y="211"/>
                    <a:pt x="282" y="210"/>
                  </a:cubicBezTo>
                  <a:cubicBezTo>
                    <a:pt x="283" y="210"/>
                    <a:pt x="283" y="210"/>
                    <a:pt x="283" y="210"/>
                  </a:cubicBezTo>
                  <a:cubicBezTo>
                    <a:pt x="283" y="209"/>
                    <a:pt x="283" y="209"/>
                    <a:pt x="284" y="208"/>
                  </a:cubicBezTo>
                  <a:cubicBezTo>
                    <a:pt x="284" y="208"/>
                    <a:pt x="284" y="207"/>
                    <a:pt x="284" y="207"/>
                  </a:cubicBezTo>
                  <a:cubicBezTo>
                    <a:pt x="284" y="206"/>
                    <a:pt x="284" y="206"/>
                    <a:pt x="284" y="206"/>
                  </a:cubicBezTo>
                  <a:cubicBezTo>
                    <a:pt x="285" y="205"/>
                    <a:pt x="285" y="205"/>
                    <a:pt x="285" y="205"/>
                  </a:cubicBezTo>
                  <a:cubicBezTo>
                    <a:pt x="285" y="205"/>
                    <a:pt x="285" y="204"/>
                    <a:pt x="285" y="204"/>
                  </a:cubicBezTo>
                  <a:cubicBezTo>
                    <a:pt x="285" y="204"/>
                    <a:pt x="285" y="204"/>
                    <a:pt x="285" y="204"/>
                  </a:cubicBezTo>
                  <a:cubicBezTo>
                    <a:pt x="286" y="203"/>
                    <a:pt x="286" y="203"/>
                    <a:pt x="287" y="203"/>
                  </a:cubicBezTo>
                  <a:cubicBezTo>
                    <a:pt x="287" y="202"/>
                    <a:pt x="287" y="202"/>
                    <a:pt x="287" y="202"/>
                  </a:cubicBezTo>
                  <a:cubicBezTo>
                    <a:pt x="288" y="202"/>
                    <a:pt x="289" y="201"/>
                    <a:pt x="290" y="201"/>
                  </a:cubicBezTo>
                  <a:cubicBezTo>
                    <a:pt x="290" y="201"/>
                    <a:pt x="290" y="201"/>
                    <a:pt x="290" y="200"/>
                  </a:cubicBezTo>
                  <a:cubicBezTo>
                    <a:pt x="290" y="200"/>
                    <a:pt x="291" y="200"/>
                    <a:pt x="291" y="199"/>
                  </a:cubicBezTo>
                  <a:cubicBezTo>
                    <a:pt x="292" y="199"/>
                    <a:pt x="292" y="199"/>
                    <a:pt x="292" y="198"/>
                  </a:cubicBezTo>
                  <a:cubicBezTo>
                    <a:pt x="293" y="198"/>
                    <a:pt x="293" y="198"/>
                    <a:pt x="293" y="198"/>
                  </a:cubicBezTo>
                  <a:cubicBezTo>
                    <a:pt x="293" y="198"/>
                    <a:pt x="293" y="198"/>
                    <a:pt x="293" y="197"/>
                  </a:cubicBezTo>
                  <a:cubicBezTo>
                    <a:pt x="294" y="196"/>
                    <a:pt x="295" y="195"/>
                    <a:pt x="296" y="194"/>
                  </a:cubicBezTo>
                  <a:cubicBezTo>
                    <a:pt x="296" y="194"/>
                    <a:pt x="297" y="193"/>
                    <a:pt x="297" y="192"/>
                  </a:cubicBezTo>
                  <a:cubicBezTo>
                    <a:pt x="297" y="191"/>
                    <a:pt x="298" y="190"/>
                    <a:pt x="298" y="189"/>
                  </a:cubicBezTo>
                  <a:cubicBezTo>
                    <a:pt x="298" y="189"/>
                    <a:pt x="298" y="189"/>
                    <a:pt x="298" y="188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300" y="188"/>
                    <a:pt x="300" y="187"/>
                    <a:pt x="300" y="187"/>
                  </a:cubicBezTo>
                  <a:cubicBezTo>
                    <a:pt x="300" y="187"/>
                    <a:pt x="301" y="187"/>
                    <a:pt x="301" y="186"/>
                  </a:cubicBezTo>
                  <a:cubicBezTo>
                    <a:pt x="302" y="186"/>
                    <a:pt x="302" y="186"/>
                    <a:pt x="302" y="185"/>
                  </a:cubicBezTo>
                  <a:cubicBezTo>
                    <a:pt x="302" y="185"/>
                    <a:pt x="302" y="185"/>
                    <a:pt x="302" y="185"/>
                  </a:cubicBezTo>
                  <a:cubicBezTo>
                    <a:pt x="303" y="185"/>
                    <a:pt x="303" y="184"/>
                    <a:pt x="303" y="184"/>
                  </a:cubicBezTo>
                  <a:cubicBezTo>
                    <a:pt x="304" y="184"/>
                    <a:pt x="304" y="184"/>
                    <a:pt x="304" y="184"/>
                  </a:cubicBezTo>
                  <a:cubicBezTo>
                    <a:pt x="304" y="183"/>
                    <a:pt x="304" y="183"/>
                    <a:pt x="305" y="183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6" y="182"/>
                    <a:pt x="306" y="181"/>
                    <a:pt x="306" y="181"/>
                  </a:cubicBezTo>
                  <a:cubicBezTo>
                    <a:pt x="306" y="181"/>
                    <a:pt x="306" y="181"/>
                    <a:pt x="306" y="181"/>
                  </a:cubicBezTo>
                  <a:cubicBezTo>
                    <a:pt x="306" y="181"/>
                    <a:pt x="306" y="181"/>
                    <a:pt x="306" y="181"/>
                  </a:cubicBezTo>
                  <a:cubicBezTo>
                    <a:pt x="306" y="180"/>
                    <a:pt x="307" y="180"/>
                    <a:pt x="307" y="180"/>
                  </a:cubicBezTo>
                  <a:cubicBezTo>
                    <a:pt x="307" y="180"/>
                    <a:pt x="307" y="180"/>
                    <a:pt x="307" y="179"/>
                  </a:cubicBezTo>
                  <a:cubicBezTo>
                    <a:pt x="308" y="179"/>
                    <a:pt x="308" y="179"/>
                    <a:pt x="308" y="178"/>
                  </a:cubicBezTo>
                  <a:cubicBezTo>
                    <a:pt x="308" y="178"/>
                    <a:pt x="309" y="177"/>
                    <a:pt x="309" y="176"/>
                  </a:cubicBezTo>
                  <a:cubicBezTo>
                    <a:pt x="310" y="175"/>
                    <a:pt x="310" y="174"/>
                    <a:pt x="311" y="173"/>
                  </a:cubicBezTo>
                  <a:cubicBezTo>
                    <a:pt x="311" y="171"/>
                    <a:pt x="312" y="170"/>
                    <a:pt x="312" y="169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2" y="167"/>
                    <a:pt x="312" y="167"/>
                    <a:pt x="311" y="166"/>
                  </a:cubicBezTo>
                  <a:cubicBezTo>
                    <a:pt x="314" y="167"/>
                    <a:pt x="316" y="168"/>
                    <a:pt x="318" y="169"/>
                  </a:cubicBezTo>
                  <a:cubicBezTo>
                    <a:pt x="319" y="170"/>
                    <a:pt x="320" y="170"/>
                    <a:pt x="320" y="170"/>
                  </a:cubicBezTo>
                  <a:cubicBezTo>
                    <a:pt x="322" y="171"/>
                    <a:pt x="324" y="171"/>
                    <a:pt x="325" y="172"/>
                  </a:cubicBezTo>
                  <a:cubicBezTo>
                    <a:pt x="328" y="173"/>
                    <a:pt x="330" y="173"/>
                    <a:pt x="333" y="174"/>
                  </a:cubicBezTo>
                  <a:cubicBezTo>
                    <a:pt x="333" y="174"/>
                    <a:pt x="333" y="174"/>
                    <a:pt x="334" y="174"/>
                  </a:cubicBezTo>
                  <a:cubicBezTo>
                    <a:pt x="334" y="174"/>
                    <a:pt x="334" y="174"/>
                    <a:pt x="334" y="174"/>
                  </a:cubicBezTo>
                  <a:cubicBezTo>
                    <a:pt x="334" y="174"/>
                    <a:pt x="334" y="174"/>
                    <a:pt x="334" y="174"/>
                  </a:cubicBezTo>
                  <a:cubicBezTo>
                    <a:pt x="335" y="174"/>
                    <a:pt x="337" y="175"/>
                    <a:pt x="338" y="175"/>
                  </a:cubicBezTo>
                  <a:cubicBezTo>
                    <a:pt x="339" y="175"/>
                    <a:pt x="339" y="175"/>
                    <a:pt x="340" y="175"/>
                  </a:cubicBezTo>
                  <a:cubicBezTo>
                    <a:pt x="342" y="175"/>
                    <a:pt x="344" y="176"/>
                    <a:pt x="346" y="176"/>
                  </a:cubicBezTo>
                  <a:cubicBezTo>
                    <a:pt x="347" y="176"/>
                    <a:pt x="348" y="176"/>
                    <a:pt x="349" y="175"/>
                  </a:cubicBezTo>
                  <a:cubicBezTo>
                    <a:pt x="350" y="175"/>
                    <a:pt x="350" y="175"/>
                    <a:pt x="350" y="175"/>
                  </a:cubicBezTo>
                  <a:cubicBezTo>
                    <a:pt x="351" y="175"/>
                    <a:pt x="352" y="175"/>
                    <a:pt x="353" y="174"/>
                  </a:cubicBezTo>
                  <a:cubicBezTo>
                    <a:pt x="353" y="174"/>
                    <a:pt x="353" y="174"/>
                    <a:pt x="354" y="174"/>
                  </a:cubicBezTo>
                  <a:cubicBezTo>
                    <a:pt x="354" y="173"/>
                    <a:pt x="354" y="173"/>
                    <a:pt x="355" y="173"/>
                  </a:cubicBezTo>
                  <a:cubicBezTo>
                    <a:pt x="355" y="172"/>
                    <a:pt x="355" y="172"/>
                    <a:pt x="355" y="172"/>
                  </a:cubicBezTo>
                  <a:cubicBezTo>
                    <a:pt x="355" y="172"/>
                    <a:pt x="356" y="172"/>
                    <a:pt x="357" y="171"/>
                  </a:cubicBezTo>
                  <a:cubicBezTo>
                    <a:pt x="357" y="171"/>
                    <a:pt x="358" y="170"/>
                    <a:pt x="358" y="170"/>
                  </a:cubicBezTo>
                  <a:cubicBezTo>
                    <a:pt x="359" y="169"/>
                    <a:pt x="359" y="169"/>
                    <a:pt x="359" y="169"/>
                  </a:cubicBezTo>
                  <a:cubicBezTo>
                    <a:pt x="360" y="169"/>
                    <a:pt x="360" y="169"/>
                    <a:pt x="360" y="169"/>
                  </a:cubicBezTo>
                  <a:cubicBezTo>
                    <a:pt x="360" y="169"/>
                    <a:pt x="361" y="170"/>
                    <a:pt x="361" y="170"/>
                  </a:cubicBezTo>
                  <a:cubicBezTo>
                    <a:pt x="362" y="170"/>
                    <a:pt x="363" y="171"/>
                    <a:pt x="364" y="171"/>
                  </a:cubicBezTo>
                  <a:cubicBezTo>
                    <a:pt x="364" y="171"/>
                    <a:pt x="364" y="172"/>
                    <a:pt x="365" y="172"/>
                  </a:cubicBezTo>
                  <a:cubicBezTo>
                    <a:pt x="367" y="173"/>
                    <a:pt x="369" y="174"/>
                    <a:pt x="371" y="175"/>
                  </a:cubicBezTo>
                  <a:cubicBezTo>
                    <a:pt x="371" y="175"/>
                    <a:pt x="372" y="175"/>
                    <a:pt x="372" y="175"/>
                  </a:cubicBezTo>
                  <a:cubicBezTo>
                    <a:pt x="372" y="176"/>
                    <a:pt x="373" y="176"/>
                    <a:pt x="373" y="176"/>
                  </a:cubicBezTo>
                  <a:cubicBezTo>
                    <a:pt x="374" y="176"/>
                    <a:pt x="375" y="177"/>
                    <a:pt x="376" y="177"/>
                  </a:cubicBezTo>
                  <a:cubicBezTo>
                    <a:pt x="377" y="178"/>
                    <a:pt x="378" y="178"/>
                    <a:pt x="379" y="178"/>
                  </a:cubicBezTo>
                  <a:cubicBezTo>
                    <a:pt x="379" y="179"/>
                    <a:pt x="379" y="179"/>
                    <a:pt x="380" y="179"/>
                  </a:cubicBezTo>
                  <a:cubicBezTo>
                    <a:pt x="381" y="179"/>
                    <a:pt x="382" y="180"/>
                    <a:pt x="383" y="180"/>
                  </a:cubicBezTo>
                  <a:cubicBezTo>
                    <a:pt x="384" y="181"/>
                    <a:pt x="384" y="181"/>
                    <a:pt x="385" y="181"/>
                  </a:cubicBezTo>
                  <a:cubicBezTo>
                    <a:pt x="386" y="182"/>
                    <a:pt x="387" y="182"/>
                    <a:pt x="388" y="182"/>
                  </a:cubicBezTo>
                  <a:cubicBezTo>
                    <a:pt x="388" y="182"/>
                    <a:pt x="388" y="182"/>
                    <a:pt x="388" y="182"/>
                  </a:cubicBezTo>
                  <a:cubicBezTo>
                    <a:pt x="389" y="183"/>
                    <a:pt x="391" y="184"/>
                    <a:pt x="392" y="184"/>
                  </a:cubicBezTo>
                  <a:cubicBezTo>
                    <a:pt x="393" y="185"/>
                    <a:pt x="393" y="185"/>
                    <a:pt x="394" y="185"/>
                  </a:cubicBezTo>
                  <a:cubicBezTo>
                    <a:pt x="394" y="185"/>
                    <a:pt x="395" y="186"/>
                    <a:pt x="395" y="186"/>
                  </a:cubicBezTo>
                  <a:cubicBezTo>
                    <a:pt x="396" y="186"/>
                    <a:pt x="396" y="186"/>
                    <a:pt x="396" y="186"/>
                  </a:cubicBezTo>
                  <a:cubicBezTo>
                    <a:pt x="396" y="186"/>
                    <a:pt x="396" y="186"/>
                    <a:pt x="396" y="186"/>
                  </a:cubicBezTo>
                  <a:cubicBezTo>
                    <a:pt x="397" y="187"/>
                    <a:pt x="398" y="187"/>
                    <a:pt x="399" y="188"/>
                  </a:cubicBezTo>
                  <a:cubicBezTo>
                    <a:pt x="399" y="188"/>
                    <a:pt x="400" y="188"/>
                    <a:pt x="400" y="188"/>
                  </a:cubicBezTo>
                  <a:cubicBezTo>
                    <a:pt x="401" y="188"/>
                    <a:pt x="401" y="189"/>
                    <a:pt x="402" y="189"/>
                  </a:cubicBezTo>
                  <a:cubicBezTo>
                    <a:pt x="403" y="189"/>
                    <a:pt x="403" y="190"/>
                    <a:pt x="404" y="190"/>
                  </a:cubicBezTo>
                  <a:cubicBezTo>
                    <a:pt x="405" y="190"/>
                    <a:pt x="405" y="190"/>
                    <a:pt x="405" y="191"/>
                  </a:cubicBezTo>
                  <a:cubicBezTo>
                    <a:pt x="406" y="191"/>
                    <a:pt x="407" y="191"/>
                    <a:pt x="408" y="192"/>
                  </a:cubicBezTo>
                  <a:cubicBezTo>
                    <a:pt x="408" y="192"/>
                    <a:pt x="408" y="192"/>
                    <a:pt x="409" y="192"/>
                  </a:cubicBezTo>
                  <a:cubicBezTo>
                    <a:pt x="409" y="192"/>
                    <a:pt x="409" y="192"/>
                    <a:pt x="409" y="192"/>
                  </a:cubicBezTo>
                  <a:cubicBezTo>
                    <a:pt x="409" y="193"/>
                    <a:pt x="410" y="193"/>
                    <a:pt x="410" y="193"/>
                  </a:cubicBezTo>
                  <a:cubicBezTo>
                    <a:pt x="410" y="193"/>
                    <a:pt x="410" y="193"/>
                    <a:pt x="411" y="193"/>
                  </a:cubicBezTo>
                  <a:cubicBezTo>
                    <a:pt x="411" y="193"/>
                    <a:pt x="411" y="194"/>
                    <a:pt x="411" y="194"/>
                  </a:cubicBezTo>
                  <a:cubicBezTo>
                    <a:pt x="412" y="194"/>
                    <a:pt x="412" y="194"/>
                    <a:pt x="412" y="194"/>
                  </a:cubicBezTo>
                  <a:cubicBezTo>
                    <a:pt x="413" y="194"/>
                    <a:pt x="413" y="194"/>
                    <a:pt x="413" y="195"/>
                  </a:cubicBezTo>
                  <a:cubicBezTo>
                    <a:pt x="414" y="195"/>
                    <a:pt x="414" y="195"/>
                    <a:pt x="415" y="195"/>
                  </a:cubicBezTo>
                  <a:cubicBezTo>
                    <a:pt x="416" y="196"/>
                    <a:pt x="417" y="196"/>
                    <a:pt x="417" y="197"/>
                  </a:cubicBezTo>
                  <a:cubicBezTo>
                    <a:pt x="418" y="197"/>
                    <a:pt x="419" y="198"/>
                    <a:pt x="420" y="198"/>
                  </a:cubicBezTo>
                  <a:cubicBezTo>
                    <a:pt x="420" y="198"/>
                    <a:pt x="421" y="199"/>
                    <a:pt x="421" y="199"/>
                  </a:cubicBezTo>
                  <a:cubicBezTo>
                    <a:pt x="421" y="199"/>
                    <a:pt x="422" y="199"/>
                    <a:pt x="422" y="199"/>
                  </a:cubicBezTo>
                  <a:cubicBezTo>
                    <a:pt x="425" y="201"/>
                    <a:pt x="427" y="203"/>
                    <a:pt x="430" y="205"/>
                  </a:cubicBezTo>
                  <a:cubicBezTo>
                    <a:pt x="430" y="205"/>
                    <a:pt x="430" y="205"/>
                    <a:pt x="430" y="205"/>
                  </a:cubicBezTo>
                  <a:cubicBezTo>
                    <a:pt x="430" y="205"/>
                    <a:pt x="431" y="205"/>
                    <a:pt x="431" y="206"/>
                  </a:cubicBezTo>
                  <a:cubicBezTo>
                    <a:pt x="432" y="207"/>
                    <a:pt x="433" y="207"/>
                    <a:pt x="434" y="208"/>
                  </a:cubicBezTo>
                  <a:cubicBezTo>
                    <a:pt x="434" y="208"/>
                    <a:pt x="434" y="209"/>
                    <a:pt x="434" y="209"/>
                  </a:cubicBezTo>
                  <a:cubicBezTo>
                    <a:pt x="435" y="209"/>
                    <a:pt x="435" y="209"/>
                    <a:pt x="435" y="210"/>
                  </a:cubicBezTo>
                  <a:cubicBezTo>
                    <a:pt x="436" y="211"/>
                    <a:pt x="437" y="211"/>
                    <a:pt x="438" y="212"/>
                  </a:cubicBezTo>
                  <a:cubicBezTo>
                    <a:pt x="438" y="212"/>
                    <a:pt x="438" y="213"/>
                    <a:pt x="439" y="213"/>
                  </a:cubicBezTo>
                  <a:cubicBezTo>
                    <a:pt x="439" y="213"/>
                    <a:pt x="439" y="214"/>
                    <a:pt x="440" y="214"/>
                  </a:cubicBezTo>
                  <a:cubicBezTo>
                    <a:pt x="440" y="214"/>
                    <a:pt x="440" y="214"/>
                    <a:pt x="440" y="214"/>
                  </a:cubicBezTo>
                  <a:cubicBezTo>
                    <a:pt x="441" y="215"/>
                    <a:pt x="441" y="215"/>
                    <a:pt x="441" y="215"/>
                  </a:cubicBezTo>
                  <a:cubicBezTo>
                    <a:pt x="441" y="215"/>
                    <a:pt x="441" y="215"/>
                    <a:pt x="442" y="215"/>
                  </a:cubicBezTo>
                  <a:cubicBezTo>
                    <a:pt x="442" y="216"/>
                    <a:pt x="442" y="216"/>
                    <a:pt x="442" y="216"/>
                  </a:cubicBezTo>
                  <a:cubicBezTo>
                    <a:pt x="443" y="216"/>
                    <a:pt x="443" y="216"/>
                    <a:pt x="443" y="216"/>
                  </a:cubicBezTo>
                  <a:cubicBezTo>
                    <a:pt x="444" y="217"/>
                    <a:pt x="445" y="217"/>
                    <a:pt x="445" y="217"/>
                  </a:cubicBezTo>
                  <a:cubicBezTo>
                    <a:pt x="446" y="217"/>
                    <a:pt x="447" y="218"/>
                    <a:pt x="447" y="218"/>
                  </a:cubicBezTo>
                  <a:cubicBezTo>
                    <a:pt x="447" y="218"/>
                    <a:pt x="447" y="218"/>
                    <a:pt x="448" y="218"/>
                  </a:cubicBezTo>
                  <a:cubicBezTo>
                    <a:pt x="448" y="218"/>
                    <a:pt x="449" y="218"/>
                    <a:pt x="449" y="218"/>
                  </a:cubicBezTo>
                  <a:cubicBezTo>
                    <a:pt x="450" y="218"/>
                    <a:pt x="450" y="218"/>
                    <a:pt x="451" y="217"/>
                  </a:cubicBezTo>
                  <a:cubicBezTo>
                    <a:pt x="451" y="217"/>
                    <a:pt x="451" y="217"/>
                    <a:pt x="452" y="217"/>
                  </a:cubicBezTo>
                  <a:cubicBezTo>
                    <a:pt x="452" y="217"/>
                    <a:pt x="453" y="217"/>
                    <a:pt x="453" y="217"/>
                  </a:cubicBezTo>
                  <a:cubicBezTo>
                    <a:pt x="453" y="216"/>
                    <a:pt x="454" y="216"/>
                    <a:pt x="454" y="216"/>
                  </a:cubicBezTo>
                  <a:cubicBezTo>
                    <a:pt x="455" y="215"/>
                    <a:pt x="455" y="214"/>
                    <a:pt x="455" y="213"/>
                  </a:cubicBezTo>
                  <a:cubicBezTo>
                    <a:pt x="455" y="213"/>
                    <a:pt x="455" y="212"/>
                    <a:pt x="455" y="212"/>
                  </a:cubicBezTo>
                  <a:cubicBezTo>
                    <a:pt x="455" y="211"/>
                    <a:pt x="455" y="211"/>
                    <a:pt x="455" y="210"/>
                  </a:cubicBezTo>
                  <a:close/>
                </a:path>
              </a:pathLst>
            </a:custGeom>
            <a:gradFill>
              <a:gsLst>
                <a:gs pos="14000">
                  <a:srgbClr val="C8242B"/>
                </a:gs>
                <a:gs pos="100000">
                  <a:srgbClr val="F8CA98"/>
                </a:gs>
              </a:gsLst>
              <a:lin ang="135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汉仪君黑-45简" panose="020B0604020202020204" charset="-122"/>
              </a:endParaRPr>
            </a:p>
          </p:txBody>
        </p:sp>
        <p:sp>
          <p:nvSpPr>
            <p:cNvPr id="25" name="Freeform 8"/>
            <p:cNvSpPr/>
            <p:nvPr/>
          </p:nvSpPr>
          <p:spPr bwMode="auto">
            <a:xfrm>
              <a:off x="2396" y="1331"/>
              <a:ext cx="824" cy="1129"/>
            </a:xfrm>
            <a:custGeom>
              <a:avLst/>
              <a:gdLst>
                <a:gd name="T0" fmla="*/ 109 w 441"/>
                <a:gd name="T1" fmla="*/ 558 h 603"/>
                <a:gd name="T2" fmla="*/ 135 w 441"/>
                <a:gd name="T3" fmla="*/ 534 h 603"/>
                <a:gd name="T4" fmla="*/ 181 w 441"/>
                <a:gd name="T5" fmla="*/ 501 h 603"/>
                <a:gd name="T6" fmla="*/ 202 w 441"/>
                <a:gd name="T7" fmla="*/ 488 h 603"/>
                <a:gd name="T8" fmla="*/ 234 w 441"/>
                <a:gd name="T9" fmla="*/ 454 h 603"/>
                <a:gd name="T10" fmla="*/ 257 w 441"/>
                <a:gd name="T11" fmla="*/ 425 h 603"/>
                <a:gd name="T12" fmla="*/ 267 w 441"/>
                <a:gd name="T13" fmla="*/ 400 h 603"/>
                <a:gd name="T14" fmla="*/ 283 w 441"/>
                <a:gd name="T15" fmla="*/ 391 h 603"/>
                <a:gd name="T16" fmla="*/ 307 w 441"/>
                <a:gd name="T17" fmla="*/ 388 h 603"/>
                <a:gd name="T18" fmla="*/ 332 w 441"/>
                <a:gd name="T19" fmla="*/ 406 h 603"/>
                <a:gd name="T20" fmla="*/ 357 w 441"/>
                <a:gd name="T21" fmla="*/ 419 h 603"/>
                <a:gd name="T22" fmla="*/ 373 w 441"/>
                <a:gd name="T23" fmla="*/ 422 h 603"/>
                <a:gd name="T24" fmla="*/ 390 w 441"/>
                <a:gd name="T25" fmla="*/ 415 h 603"/>
                <a:gd name="T26" fmla="*/ 398 w 441"/>
                <a:gd name="T27" fmla="*/ 401 h 603"/>
                <a:gd name="T28" fmla="*/ 412 w 441"/>
                <a:gd name="T29" fmla="*/ 380 h 603"/>
                <a:gd name="T30" fmla="*/ 423 w 441"/>
                <a:gd name="T31" fmla="*/ 370 h 603"/>
                <a:gd name="T32" fmla="*/ 431 w 441"/>
                <a:gd name="T33" fmla="*/ 353 h 603"/>
                <a:gd name="T34" fmla="*/ 441 w 441"/>
                <a:gd name="T35" fmla="*/ 325 h 603"/>
                <a:gd name="T36" fmla="*/ 416 w 441"/>
                <a:gd name="T37" fmla="*/ 308 h 603"/>
                <a:gd name="T38" fmla="*/ 388 w 441"/>
                <a:gd name="T39" fmla="*/ 312 h 603"/>
                <a:gd name="T40" fmla="*/ 373 w 441"/>
                <a:gd name="T41" fmla="*/ 316 h 603"/>
                <a:gd name="T42" fmla="*/ 352 w 441"/>
                <a:gd name="T43" fmla="*/ 321 h 603"/>
                <a:gd name="T44" fmla="*/ 327 w 441"/>
                <a:gd name="T45" fmla="*/ 319 h 603"/>
                <a:gd name="T46" fmla="*/ 324 w 441"/>
                <a:gd name="T47" fmla="*/ 305 h 603"/>
                <a:gd name="T48" fmla="*/ 328 w 441"/>
                <a:gd name="T49" fmla="*/ 283 h 603"/>
                <a:gd name="T50" fmla="*/ 332 w 441"/>
                <a:gd name="T51" fmla="*/ 270 h 603"/>
                <a:gd name="T52" fmla="*/ 342 w 441"/>
                <a:gd name="T53" fmla="*/ 249 h 603"/>
                <a:gd name="T54" fmla="*/ 356 w 441"/>
                <a:gd name="T55" fmla="*/ 222 h 603"/>
                <a:gd name="T56" fmla="*/ 359 w 441"/>
                <a:gd name="T57" fmla="*/ 187 h 603"/>
                <a:gd name="T58" fmla="*/ 362 w 441"/>
                <a:gd name="T59" fmla="*/ 146 h 603"/>
                <a:gd name="T60" fmla="*/ 359 w 441"/>
                <a:gd name="T61" fmla="*/ 83 h 603"/>
                <a:gd name="T62" fmla="*/ 346 w 441"/>
                <a:gd name="T63" fmla="*/ 35 h 603"/>
                <a:gd name="T64" fmla="*/ 331 w 441"/>
                <a:gd name="T65" fmla="*/ 7 h 603"/>
                <a:gd name="T66" fmla="*/ 316 w 441"/>
                <a:gd name="T67" fmla="*/ 13 h 603"/>
                <a:gd name="T68" fmla="*/ 310 w 441"/>
                <a:gd name="T69" fmla="*/ 49 h 603"/>
                <a:gd name="T70" fmla="*/ 293 w 441"/>
                <a:gd name="T71" fmla="*/ 111 h 603"/>
                <a:gd name="T72" fmla="*/ 279 w 441"/>
                <a:gd name="T73" fmla="*/ 137 h 603"/>
                <a:gd name="T74" fmla="*/ 266 w 441"/>
                <a:gd name="T75" fmla="*/ 155 h 603"/>
                <a:gd name="T76" fmla="*/ 252 w 441"/>
                <a:gd name="T77" fmla="*/ 174 h 603"/>
                <a:gd name="T78" fmla="*/ 242 w 441"/>
                <a:gd name="T79" fmla="*/ 191 h 603"/>
                <a:gd name="T80" fmla="*/ 233 w 441"/>
                <a:gd name="T81" fmla="*/ 220 h 603"/>
                <a:gd name="T82" fmla="*/ 222 w 441"/>
                <a:gd name="T83" fmla="*/ 255 h 603"/>
                <a:gd name="T84" fmla="*/ 212 w 441"/>
                <a:gd name="T85" fmla="*/ 278 h 603"/>
                <a:gd name="T86" fmla="*/ 195 w 441"/>
                <a:gd name="T87" fmla="*/ 305 h 603"/>
                <a:gd name="T88" fmla="*/ 177 w 441"/>
                <a:gd name="T89" fmla="*/ 308 h 603"/>
                <a:gd name="T90" fmla="*/ 164 w 441"/>
                <a:gd name="T91" fmla="*/ 306 h 603"/>
                <a:gd name="T92" fmla="*/ 135 w 441"/>
                <a:gd name="T93" fmla="*/ 328 h 603"/>
                <a:gd name="T94" fmla="*/ 128 w 441"/>
                <a:gd name="T95" fmla="*/ 357 h 603"/>
                <a:gd name="T96" fmla="*/ 163 w 441"/>
                <a:gd name="T97" fmla="*/ 367 h 603"/>
                <a:gd name="T98" fmla="*/ 141 w 441"/>
                <a:gd name="T99" fmla="*/ 407 h 603"/>
                <a:gd name="T100" fmla="*/ 119 w 441"/>
                <a:gd name="T101" fmla="*/ 443 h 603"/>
                <a:gd name="T102" fmla="*/ 104 w 441"/>
                <a:gd name="T103" fmla="*/ 469 h 603"/>
                <a:gd name="T104" fmla="*/ 83 w 441"/>
                <a:gd name="T105" fmla="*/ 509 h 603"/>
                <a:gd name="T106" fmla="*/ 66 w 441"/>
                <a:gd name="T107" fmla="*/ 538 h 603"/>
                <a:gd name="T108" fmla="*/ 32 w 441"/>
                <a:gd name="T109" fmla="*/ 580 h 603"/>
                <a:gd name="T110" fmla="*/ 2 w 441"/>
                <a:gd name="T111" fmla="*/ 603 h 603"/>
                <a:gd name="T112" fmla="*/ 65 w 441"/>
                <a:gd name="T113" fmla="*/ 588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1" h="603">
                  <a:moveTo>
                    <a:pt x="73" y="585"/>
                  </a:moveTo>
                  <a:cubicBezTo>
                    <a:pt x="77" y="582"/>
                    <a:pt x="81" y="579"/>
                    <a:pt x="85" y="575"/>
                  </a:cubicBezTo>
                  <a:cubicBezTo>
                    <a:pt x="88" y="573"/>
                    <a:pt x="90" y="570"/>
                    <a:pt x="93" y="568"/>
                  </a:cubicBezTo>
                  <a:cubicBezTo>
                    <a:pt x="93" y="568"/>
                    <a:pt x="93" y="568"/>
                    <a:pt x="94" y="567"/>
                  </a:cubicBezTo>
                  <a:cubicBezTo>
                    <a:pt x="94" y="567"/>
                    <a:pt x="94" y="567"/>
                    <a:pt x="95" y="566"/>
                  </a:cubicBezTo>
                  <a:cubicBezTo>
                    <a:pt x="98" y="564"/>
                    <a:pt x="100" y="561"/>
                    <a:pt x="102" y="559"/>
                  </a:cubicBezTo>
                  <a:cubicBezTo>
                    <a:pt x="102" y="559"/>
                    <a:pt x="102" y="559"/>
                    <a:pt x="102" y="559"/>
                  </a:cubicBezTo>
                  <a:cubicBezTo>
                    <a:pt x="102" y="559"/>
                    <a:pt x="102" y="559"/>
                    <a:pt x="102" y="559"/>
                  </a:cubicBezTo>
                  <a:cubicBezTo>
                    <a:pt x="105" y="559"/>
                    <a:pt x="107" y="559"/>
                    <a:pt x="109" y="558"/>
                  </a:cubicBezTo>
                  <a:cubicBezTo>
                    <a:pt x="110" y="558"/>
                    <a:pt x="112" y="558"/>
                    <a:pt x="113" y="557"/>
                  </a:cubicBezTo>
                  <a:cubicBezTo>
                    <a:pt x="115" y="556"/>
                    <a:pt x="116" y="556"/>
                    <a:pt x="117" y="555"/>
                  </a:cubicBezTo>
                  <a:cubicBezTo>
                    <a:pt x="118" y="554"/>
                    <a:pt x="118" y="554"/>
                    <a:pt x="119" y="554"/>
                  </a:cubicBezTo>
                  <a:cubicBezTo>
                    <a:pt x="120" y="553"/>
                    <a:pt x="122" y="552"/>
                    <a:pt x="123" y="550"/>
                  </a:cubicBezTo>
                  <a:cubicBezTo>
                    <a:pt x="123" y="550"/>
                    <a:pt x="124" y="549"/>
                    <a:pt x="125" y="549"/>
                  </a:cubicBezTo>
                  <a:cubicBezTo>
                    <a:pt x="125" y="549"/>
                    <a:pt x="125" y="549"/>
                    <a:pt x="125" y="549"/>
                  </a:cubicBezTo>
                  <a:cubicBezTo>
                    <a:pt x="127" y="547"/>
                    <a:pt x="128" y="545"/>
                    <a:pt x="130" y="542"/>
                  </a:cubicBezTo>
                  <a:cubicBezTo>
                    <a:pt x="131" y="540"/>
                    <a:pt x="133" y="538"/>
                    <a:pt x="134" y="536"/>
                  </a:cubicBezTo>
                  <a:cubicBezTo>
                    <a:pt x="135" y="535"/>
                    <a:pt x="135" y="534"/>
                    <a:pt x="135" y="534"/>
                  </a:cubicBezTo>
                  <a:cubicBezTo>
                    <a:pt x="136" y="533"/>
                    <a:pt x="136" y="532"/>
                    <a:pt x="136" y="531"/>
                  </a:cubicBezTo>
                  <a:cubicBezTo>
                    <a:pt x="137" y="531"/>
                    <a:pt x="137" y="530"/>
                    <a:pt x="137" y="530"/>
                  </a:cubicBezTo>
                  <a:cubicBezTo>
                    <a:pt x="140" y="530"/>
                    <a:pt x="143" y="530"/>
                    <a:pt x="146" y="529"/>
                  </a:cubicBezTo>
                  <a:cubicBezTo>
                    <a:pt x="152" y="526"/>
                    <a:pt x="158" y="521"/>
                    <a:pt x="162" y="518"/>
                  </a:cubicBezTo>
                  <a:cubicBezTo>
                    <a:pt x="163" y="518"/>
                    <a:pt x="164" y="517"/>
                    <a:pt x="165" y="516"/>
                  </a:cubicBezTo>
                  <a:cubicBezTo>
                    <a:pt x="166" y="516"/>
                    <a:pt x="167" y="515"/>
                    <a:pt x="167" y="514"/>
                  </a:cubicBezTo>
                  <a:cubicBezTo>
                    <a:pt x="168" y="514"/>
                    <a:pt x="168" y="514"/>
                    <a:pt x="169" y="513"/>
                  </a:cubicBezTo>
                  <a:cubicBezTo>
                    <a:pt x="170" y="513"/>
                    <a:pt x="170" y="512"/>
                    <a:pt x="171" y="511"/>
                  </a:cubicBezTo>
                  <a:cubicBezTo>
                    <a:pt x="175" y="508"/>
                    <a:pt x="178" y="505"/>
                    <a:pt x="181" y="501"/>
                  </a:cubicBezTo>
                  <a:cubicBezTo>
                    <a:pt x="181" y="501"/>
                    <a:pt x="181" y="501"/>
                    <a:pt x="181" y="501"/>
                  </a:cubicBezTo>
                  <a:cubicBezTo>
                    <a:pt x="181" y="500"/>
                    <a:pt x="182" y="499"/>
                    <a:pt x="182" y="498"/>
                  </a:cubicBezTo>
                  <a:cubicBezTo>
                    <a:pt x="183" y="498"/>
                    <a:pt x="183" y="498"/>
                    <a:pt x="183" y="498"/>
                  </a:cubicBezTo>
                  <a:cubicBezTo>
                    <a:pt x="183" y="497"/>
                    <a:pt x="183" y="497"/>
                    <a:pt x="183" y="497"/>
                  </a:cubicBezTo>
                  <a:cubicBezTo>
                    <a:pt x="184" y="497"/>
                    <a:pt x="184" y="497"/>
                    <a:pt x="185" y="497"/>
                  </a:cubicBezTo>
                  <a:cubicBezTo>
                    <a:pt x="187" y="496"/>
                    <a:pt x="189" y="496"/>
                    <a:pt x="191" y="495"/>
                  </a:cubicBezTo>
                  <a:cubicBezTo>
                    <a:pt x="194" y="494"/>
                    <a:pt x="197" y="492"/>
                    <a:pt x="199" y="490"/>
                  </a:cubicBezTo>
                  <a:cubicBezTo>
                    <a:pt x="200" y="490"/>
                    <a:pt x="200" y="489"/>
                    <a:pt x="201" y="489"/>
                  </a:cubicBezTo>
                  <a:cubicBezTo>
                    <a:pt x="201" y="488"/>
                    <a:pt x="202" y="488"/>
                    <a:pt x="202" y="488"/>
                  </a:cubicBezTo>
                  <a:cubicBezTo>
                    <a:pt x="206" y="484"/>
                    <a:pt x="210" y="479"/>
                    <a:pt x="212" y="474"/>
                  </a:cubicBezTo>
                  <a:cubicBezTo>
                    <a:pt x="212" y="474"/>
                    <a:pt x="212" y="474"/>
                    <a:pt x="212" y="474"/>
                  </a:cubicBezTo>
                  <a:cubicBezTo>
                    <a:pt x="213" y="473"/>
                    <a:pt x="214" y="473"/>
                    <a:pt x="215" y="472"/>
                  </a:cubicBezTo>
                  <a:cubicBezTo>
                    <a:pt x="217" y="471"/>
                    <a:pt x="220" y="469"/>
                    <a:pt x="222" y="467"/>
                  </a:cubicBezTo>
                  <a:cubicBezTo>
                    <a:pt x="223" y="466"/>
                    <a:pt x="225" y="464"/>
                    <a:pt x="227" y="463"/>
                  </a:cubicBezTo>
                  <a:cubicBezTo>
                    <a:pt x="228" y="461"/>
                    <a:pt x="229" y="460"/>
                    <a:pt x="230" y="458"/>
                  </a:cubicBezTo>
                  <a:cubicBezTo>
                    <a:pt x="231" y="458"/>
                    <a:pt x="231" y="458"/>
                    <a:pt x="231" y="458"/>
                  </a:cubicBezTo>
                  <a:cubicBezTo>
                    <a:pt x="232" y="457"/>
                    <a:pt x="233" y="455"/>
                    <a:pt x="233" y="454"/>
                  </a:cubicBezTo>
                  <a:cubicBezTo>
                    <a:pt x="234" y="454"/>
                    <a:pt x="234" y="454"/>
                    <a:pt x="234" y="454"/>
                  </a:cubicBezTo>
                  <a:cubicBezTo>
                    <a:pt x="235" y="453"/>
                    <a:pt x="235" y="452"/>
                    <a:pt x="236" y="451"/>
                  </a:cubicBezTo>
                  <a:cubicBezTo>
                    <a:pt x="236" y="450"/>
                    <a:pt x="237" y="450"/>
                    <a:pt x="237" y="449"/>
                  </a:cubicBezTo>
                  <a:cubicBezTo>
                    <a:pt x="239" y="445"/>
                    <a:pt x="241" y="442"/>
                    <a:pt x="242" y="438"/>
                  </a:cubicBezTo>
                  <a:cubicBezTo>
                    <a:pt x="242" y="437"/>
                    <a:pt x="242" y="437"/>
                    <a:pt x="243" y="437"/>
                  </a:cubicBezTo>
                  <a:cubicBezTo>
                    <a:pt x="243" y="437"/>
                    <a:pt x="243" y="437"/>
                    <a:pt x="243" y="437"/>
                  </a:cubicBezTo>
                  <a:cubicBezTo>
                    <a:pt x="244" y="436"/>
                    <a:pt x="246" y="436"/>
                    <a:pt x="247" y="435"/>
                  </a:cubicBezTo>
                  <a:cubicBezTo>
                    <a:pt x="247" y="435"/>
                    <a:pt x="247" y="434"/>
                    <a:pt x="247" y="434"/>
                  </a:cubicBezTo>
                  <a:cubicBezTo>
                    <a:pt x="250" y="432"/>
                    <a:pt x="253" y="430"/>
                    <a:pt x="255" y="428"/>
                  </a:cubicBezTo>
                  <a:cubicBezTo>
                    <a:pt x="255" y="427"/>
                    <a:pt x="256" y="426"/>
                    <a:pt x="257" y="425"/>
                  </a:cubicBezTo>
                  <a:cubicBezTo>
                    <a:pt x="257" y="425"/>
                    <a:pt x="257" y="425"/>
                    <a:pt x="257" y="425"/>
                  </a:cubicBezTo>
                  <a:cubicBezTo>
                    <a:pt x="258" y="424"/>
                    <a:pt x="258" y="423"/>
                    <a:pt x="259" y="422"/>
                  </a:cubicBezTo>
                  <a:cubicBezTo>
                    <a:pt x="259" y="421"/>
                    <a:pt x="260" y="420"/>
                    <a:pt x="261" y="419"/>
                  </a:cubicBezTo>
                  <a:cubicBezTo>
                    <a:pt x="262" y="417"/>
                    <a:pt x="263" y="415"/>
                    <a:pt x="263" y="413"/>
                  </a:cubicBezTo>
                  <a:cubicBezTo>
                    <a:pt x="264" y="412"/>
                    <a:pt x="264" y="412"/>
                    <a:pt x="264" y="411"/>
                  </a:cubicBezTo>
                  <a:cubicBezTo>
                    <a:pt x="264" y="410"/>
                    <a:pt x="265" y="409"/>
                    <a:pt x="265" y="408"/>
                  </a:cubicBezTo>
                  <a:cubicBezTo>
                    <a:pt x="265" y="408"/>
                    <a:pt x="266" y="407"/>
                    <a:pt x="266" y="406"/>
                  </a:cubicBezTo>
                  <a:cubicBezTo>
                    <a:pt x="266" y="405"/>
                    <a:pt x="266" y="404"/>
                    <a:pt x="267" y="403"/>
                  </a:cubicBezTo>
                  <a:cubicBezTo>
                    <a:pt x="267" y="402"/>
                    <a:pt x="267" y="401"/>
                    <a:pt x="267" y="400"/>
                  </a:cubicBezTo>
                  <a:cubicBezTo>
                    <a:pt x="267" y="399"/>
                    <a:pt x="268" y="399"/>
                    <a:pt x="268" y="398"/>
                  </a:cubicBezTo>
                  <a:cubicBezTo>
                    <a:pt x="268" y="398"/>
                    <a:pt x="268" y="397"/>
                    <a:pt x="268" y="397"/>
                  </a:cubicBezTo>
                  <a:cubicBezTo>
                    <a:pt x="268" y="396"/>
                    <a:pt x="268" y="395"/>
                    <a:pt x="268" y="394"/>
                  </a:cubicBezTo>
                  <a:cubicBezTo>
                    <a:pt x="268" y="394"/>
                    <a:pt x="268" y="394"/>
                    <a:pt x="268" y="394"/>
                  </a:cubicBezTo>
                  <a:cubicBezTo>
                    <a:pt x="269" y="393"/>
                    <a:pt x="269" y="392"/>
                    <a:pt x="269" y="390"/>
                  </a:cubicBezTo>
                  <a:cubicBezTo>
                    <a:pt x="269" y="390"/>
                    <a:pt x="269" y="391"/>
                    <a:pt x="270" y="391"/>
                  </a:cubicBezTo>
                  <a:cubicBezTo>
                    <a:pt x="273" y="391"/>
                    <a:pt x="276" y="391"/>
                    <a:pt x="278" y="391"/>
                  </a:cubicBezTo>
                  <a:cubicBezTo>
                    <a:pt x="279" y="391"/>
                    <a:pt x="279" y="391"/>
                    <a:pt x="279" y="391"/>
                  </a:cubicBezTo>
                  <a:cubicBezTo>
                    <a:pt x="281" y="391"/>
                    <a:pt x="282" y="391"/>
                    <a:pt x="283" y="391"/>
                  </a:cubicBezTo>
                  <a:cubicBezTo>
                    <a:pt x="283" y="391"/>
                    <a:pt x="283" y="391"/>
                    <a:pt x="283" y="391"/>
                  </a:cubicBezTo>
                  <a:cubicBezTo>
                    <a:pt x="283" y="391"/>
                    <a:pt x="283" y="391"/>
                    <a:pt x="284" y="391"/>
                  </a:cubicBezTo>
                  <a:cubicBezTo>
                    <a:pt x="285" y="391"/>
                    <a:pt x="285" y="391"/>
                    <a:pt x="286" y="391"/>
                  </a:cubicBezTo>
                  <a:cubicBezTo>
                    <a:pt x="287" y="391"/>
                    <a:pt x="287" y="391"/>
                    <a:pt x="288" y="391"/>
                  </a:cubicBezTo>
                  <a:cubicBezTo>
                    <a:pt x="290" y="391"/>
                    <a:pt x="291" y="391"/>
                    <a:pt x="293" y="391"/>
                  </a:cubicBezTo>
                  <a:cubicBezTo>
                    <a:pt x="295" y="390"/>
                    <a:pt x="297" y="390"/>
                    <a:pt x="299" y="390"/>
                  </a:cubicBezTo>
                  <a:cubicBezTo>
                    <a:pt x="300" y="390"/>
                    <a:pt x="301" y="390"/>
                    <a:pt x="302" y="389"/>
                  </a:cubicBezTo>
                  <a:cubicBezTo>
                    <a:pt x="302" y="389"/>
                    <a:pt x="303" y="389"/>
                    <a:pt x="304" y="389"/>
                  </a:cubicBezTo>
                  <a:cubicBezTo>
                    <a:pt x="305" y="389"/>
                    <a:pt x="306" y="389"/>
                    <a:pt x="307" y="388"/>
                  </a:cubicBezTo>
                  <a:cubicBezTo>
                    <a:pt x="308" y="388"/>
                    <a:pt x="309" y="388"/>
                    <a:pt x="309" y="388"/>
                  </a:cubicBezTo>
                  <a:cubicBezTo>
                    <a:pt x="310" y="389"/>
                    <a:pt x="311" y="390"/>
                    <a:pt x="312" y="390"/>
                  </a:cubicBezTo>
                  <a:cubicBezTo>
                    <a:pt x="312" y="391"/>
                    <a:pt x="312" y="391"/>
                    <a:pt x="313" y="391"/>
                  </a:cubicBezTo>
                  <a:cubicBezTo>
                    <a:pt x="313" y="391"/>
                    <a:pt x="314" y="392"/>
                    <a:pt x="314" y="392"/>
                  </a:cubicBezTo>
                  <a:cubicBezTo>
                    <a:pt x="314" y="393"/>
                    <a:pt x="315" y="393"/>
                    <a:pt x="315" y="393"/>
                  </a:cubicBezTo>
                  <a:cubicBezTo>
                    <a:pt x="317" y="395"/>
                    <a:pt x="320" y="397"/>
                    <a:pt x="322" y="398"/>
                  </a:cubicBezTo>
                  <a:cubicBezTo>
                    <a:pt x="323" y="399"/>
                    <a:pt x="323" y="399"/>
                    <a:pt x="324" y="400"/>
                  </a:cubicBezTo>
                  <a:cubicBezTo>
                    <a:pt x="326" y="401"/>
                    <a:pt x="327" y="402"/>
                    <a:pt x="329" y="403"/>
                  </a:cubicBezTo>
                  <a:cubicBezTo>
                    <a:pt x="330" y="404"/>
                    <a:pt x="331" y="405"/>
                    <a:pt x="332" y="406"/>
                  </a:cubicBezTo>
                  <a:cubicBezTo>
                    <a:pt x="333" y="406"/>
                    <a:pt x="334" y="407"/>
                    <a:pt x="335" y="408"/>
                  </a:cubicBezTo>
                  <a:cubicBezTo>
                    <a:pt x="337" y="409"/>
                    <a:pt x="339" y="410"/>
                    <a:pt x="341" y="411"/>
                  </a:cubicBezTo>
                  <a:cubicBezTo>
                    <a:pt x="342" y="411"/>
                    <a:pt x="343" y="412"/>
                    <a:pt x="344" y="413"/>
                  </a:cubicBezTo>
                  <a:cubicBezTo>
                    <a:pt x="346" y="414"/>
                    <a:pt x="348" y="415"/>
                    <a:pt x="349" y="415"/>
                  </a:cubicBezTo>
                  <a:cubicBezTo>
                    <a:pt x="350" y="416"/>
                    <a:pt x="351" y="416"/>
                    <a:pt x="352" y="417"/>
                  </a:cubicBezTo>
                  <a:cubicBezTo>
                    <a:pt x="352" y="417"/>
                    <a:pt x="353" y="417"/>
                    <a:pt x="354" y="417"/>
                  </a:cubicBezTo>
                  <a:cubicBezTo>
                    <a:pt x="354" y="418"/>
                    <a:pt x="355" y="418"/>
                    <a:pt x="355" y="418"/>
                  </a:cubicBezTo>
                  <a:cubicBezTo>
                    <a:pt x="355" y="418"/>
                    <a:pt x="356" y="418"/>
                    <a:pt x="356" y="418"/>
                  </a:cubicBezTo>
                  <a:cubicBezTo>
                    <a:pt x="356" y="419"/>
                    <a:pt x="356" y="419"/>
                    <a:pt x="357" y="419"/>
                  </a:cubicBezTo>
                  <a:cubicBezTo>
                    <a:pt x="357" y="419"/>
                    <a:pt x="357" y="419"/>
                    <a:pt x="357" y="419"/>
                  </a:cubicBezTo>
                  <a:cubicBezTo>
                    <a:pt x="358" y="420"/>
                    <a:pt x="359" y="420"/>
                    <a:pt x="360" y="420"/>
                  </a:cubicBezTo>
                  <a:cubicBezTo>
                    <a:pt x="361" y="420"/>
                    <a:pt x="362" y="421"/>
                    <a:pt x="362" y="421"/>
                  </a:cubicBezTo>
                  <a:cubicBezTo>
                    <a:pt x="362" y="421"/>
                    <a:pt x="363" y="421"/>
                    <a:pt x="363" y="421"/>
                  </a:cubicBezTo>
                  <a:cubicBezTo>
                    <a:pt x="363" y="421"/>
                    <a:pt x="363" y="421"/>
                    <a:pt x="364" y="421"/>
                  </a:cubicBezTo>
                  <a:cubicBezTo>
                    <a:pt x="365" y="422"/>
                    <a:pt x="367" y="422"/>
                    <a:pt x="369" y="422"/>
                  </a:cubicBezTo>
                  <a:cubicBezTo>
                    <a:pt x="369" y="422"/>
                    <a:pt x="369" y="422"/>
                    <a:pt x="370" y="422"/>
                  </a:cubicBezTo>
                  <a:cubicBezTo>
                    <a:pt x="371" y="422"/>
                    <a:pt x="372" y="422"/>
                    <a:pt x="372" y="422"/>
                  </a:cubicBezTo>
                  <a:cubicBezTo>
                    <a:pt x="373" y="422"/>
                    <a:pt x="373" y="422"/>
                    <a:pt x="373" y="422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5" y="422"/>
                    <a:pt x="376" y="422"/>
                    <a:pt x="377" y="422"/>
                  </a:cubicBezTo>
                  <a:cubicBezTo>
                    <a:pt x="378" y="421"/>
                    <a:pt x="379" y="421"/>
                    <a:pt x="380" y="421"/>
                  </a:cubicBezTo>
                  <a:cubicBezTo>
                    <a:pt x="381" y="421"/>
                    <a:pt x="381" y="420"/>
                    <a:pt x="382" y="420"/>
                  </a:cubicBezTo>
                  <a:cubicBezTo>
                    <a:pt x="382" y="420"/>
                    <a:pt x="382" y="420"/>
                    <a:pt x="382" y="420"/>
                  </a:cubicBezTo>
                  <a:cubicBezTo>
                    <a:pt x="383" y="420"/>
                    <a:pt x="383" y="420"/>
                    <a:pt x="383" y="419"/>
                  </a:cubicBezTo>
                  <a:cubicBezTo>
                    <a:pt x="385" y="419"/>
                    <a:pt x="387" y="418"/>
                    <a:pt x="388" y="416"/>
                  </a:cubicBezTo>
                  <a:cubicBezTo>
                    <a:pt x="388" y="416"/>
                    <a:pt x="389" y="416"/>
                    <a:pt x="389" y="415"/>
                  </a:cubicBezTo>
                  <a:cubicBezTo>
                    <a:pt x="389" y="415"/>
                    <a:pt x="389" y="415"/>
                    <a:pt x="390" y="415"/>
                  </a:cubicBezTo>
                  <a:cubicBezTo>
                    <a:pt x="390" y="414"/>
                    <a:pt x="390" y="414"/>
                    <a:pt x="391" y="414"/>
                  </a:cubicBezTo>
                  <a:cubicBezTo>
                    <a:pt x="391" y="413"/>
                    <a:pt x="392" y="412"/>
                    <a:pt x="392" y="411"/>
                  </a:cubicBezTo>
                  <a:cubicBezTo>
                    <a:pt x="393" y="410"/>
                    <a:pt x="393" y="408"/>
                    <a:pt x="394" y="407"/>
                  </a:cubicBezTo>
                  <a:cubicBezTo>
                    <a:pt x="394" y="406"/>
                    <a:pt x="394" y="406"/>
                    <a:pt x="394" y="405"/>
                  </a:cubicBezTo>
                  <a:cubicBezTo>
                    <a:pt x="394" y="405"/>
                    <a:pt x="394" y="404"/>
                    <a:pt x="395" y="404"/>
                  </a:cubicBezTo>
                  <a:cubicBezTo>
                    <a:pt x="395" y="404"/>
                    <a:pt x="395" y="404"/>
                    <a:pt x="395" y="404"/>
                  </a:cubicBezTo>
                  <a:cubicBezTo>
                    <a:pt x="395" y="403"/>
                    <a:pt x="395" y="403"/>
                    <a:pt x="396" y="403"/>
                  </a:cubicBezTo>
                  <a:cubicBezTo>
                    <a:pt x="396" y="403"/>
                    <a:pt x="396" y="402"/>
                    <a:pt x="397" y="402"/>
                  </a:cubicBezTo>
                  <a:cubicBezTo>
                    <a:pt x="397" y="402"/>
                    <a:pt x="398" y="402"/>
                    <a:pt x="398" y="401"/>
                  </a:cubicBezTo>
                  <a:cubicBezTo>
                    <a:pt x="401" y="399"/>
                    <a:pt x="404" y="396"/>
                    <a:pt x="406" y="392"/>
                  </a:cubicBezTo>
                  <a:cubicBezTo>
                    <a:pt x="406" y="392"/>
                    <a:pt x="406" y="392"/>
                    <a:pt x="406" y="392"/>
                  </a:cubicBezTo>
                  <a:cubicBezTo>
                    <a:pt x="407" y="391"/>
                    <a:pt x="407" y="390"/>
                    <a:pt x="408" y="390"/>
                  </a:cubicBezTo>
                  <a:cubicBezTo>
                    <a:pt x="408" y="389"/>
                    <a:pt x="408" y="389"/>
                    <a:pt x="409" y="388"/>
                  </a:cubicBezTo>
                  <a:cubicBezTo>
                    <a:pt x="409" y="388"/>
                    <a:pt x="409" y="387"/>
                    <a:pt x="409" y="387"/>
                  </a:cubicBezTo>
                  <a:cubicBezTo>
                    <a:pt x="409" y="386"/>
                    <a:pt x="410" y="386"/>
                    <a:pt x="410" y="386"/>
                  </a:cubicBezTo>
                  <a:cubicBezTo>
                    <a:pt x="410" y="385"/>
                    <a:pt x="410" y="384"/>
                    <a:pt x="411" y="384"/>
                  </a:cubicBezTo>
                  <a:cubicBezTo>
                    <a:pt x="411" y="383"/>
                    <a:pt x="411" y="381"/>
                    <a:pt x="412" y="380"/>
                  </a:cubicBezTo>
                  <a:cubicBezTo>
                    <a:pt x="412" y="380"/>
                    <a:pt x="412" y="380"/>
                    <a:pt x="412" y="380"/>
                  </a:cubicBezTo>
                  <a:cubicBezTo>
                    <a:pt x="412" y="380"/>
                    <a:pt x="413" y="379"/>
                    <a:pt x="413" y="379"/>
                  </a:cubicBezTo>
                  <a:cubicBezTo>
                    <a:pt x="414" y="379"/>
                    <a:pt x="415" y="378"/>
                    <a:pt x="416" y="377"/>
                  </a:cubicBezTo>
                  <a:cubicBezTo>
                    <a:pt x="416" y="377"/>
                    <a:pt x="416" y="377"/>
                    <a:pt x="417" y="377"/>
                  </a:cubicBezTo>
                  <a:cubicBezTo>
                    <a:pt x="417" y="376"/>
                    <a:pt x="418" y="376"/>
                    <a:pt x="418" y="376"/>
                  </a:cubicBezTo>
                  <a:cubicBezTo>
                    <a:pt x="418" y="375"/>
                    <a:pt x="419" y="375"/>
                    <a:pt x="419" y="375"/>
                  </a:cubicBezTo>
                  <a:cubicBezTo>
                    <a:pt x="420" y="374"/>
                    <a:pt x="420" y="374"/>
                    <a:pt x="420" y="373"/>
                  </a:cubicBezTo>
                  <a:cubicBezTo>
                    <a:pt x="421" y="373"/>
                    <a:pt x="421" y="373"/>
                    <a:pt x="421" y="373"/>
                  </a:cubicBezTo>
                  <a:cubicBezTo>
                    <a:pt x="421" y="372"/>
                    <a:pt x="422" y="372"/>
                    <a:pt x="422" y="371"/>
                  </a:cubicBezTo>
                  <a:cubicBezTo>
                    <a:pt x="423" y="371"/>
                    <a:pt x="423" y="370"/>
                    <a:pt x="423" y="370"/>
                  </a:cubicBezTo>
                  <a:cubicBezTo>
                    <a:pt x="424" y="369"/>
                    <a:pt x="424" y="369"/>
                    <a:pt x="425" y="368"/>
                  </a:cubicBezTo>
                  <a:cubicBezTo>
                    <a:pt x="425" y="367"/>
                    <a:pt x="426" y="366"/>
                    <a:pt x="426" y="366"/>
                  </a:cubicBezTo>
                  <a:cubicBezTo>
                    <a:pt x="426" y="365"/>
                    <a:pt x="427" y="365"/>
                    <a:pt x="427" y="364"/>
                  </a:cubicBezTo>
                  <a:cubicBezTo>
                    <a:pt x="427" y="364"/>
                    <a:pt x="428" y="363"/>
                    <a:pt x="428" y="362"/>
                  </a:cubicBezTo>
                  <a:cubicBezTo>
                    <a:pt x="428" y="361"/>
                    <a:pt x="429" y="360"/>
                    <a:pt x="429" y="359"/>
                  </a:cubicBezTo>
                  <a:cubicBezTo>
                    <a:pt x="429" y="359"/>
                    <a:pt x="430" y="358"/>
                    <a:pt x="430" y="358"/>
                  </a:cubicBezTo>
                  <a:cubicBezTo>
                    <a:pt x="430" y="357"/>
                    <a:pt x="430" y="356"/>
                    <a:pt x="430" y="356"/>
                  </a:cubicBezTo>
                  <a:cubicBezTo>
                    <a:pt x="431" y="355"/>
                    <a:pt x="431" y="354"/>
                    <a:pt x="431" y="354"/>
                  </a:cubicBezTo>
                  <a:cubicBezTo>
                    <a:pt x="431" y="353"/>
                    <a:pt x="431" y="353"/>
                    <a:pt x="431" y="353"/>
                  </a:cubicBezTo>
                  <a:cubicBezTo>
                    <a:pt x="431" y="352"/>
                    <a:pt x="431" y="352"/>
                    <a:pt x="431" y="351"/>
                  </a:cubicBezTo>
                  <a:cubicBezTo>
                    <a:pt x="431" y="351"/>
                    <a:pt x="431" y="350"/>
                    <a:pt x="432" y="350"/>
                  </a:cubicBezTo>
                  <a:cubicBezTo>
                    <a:pt x="433" y="348"/>
                    <a:pt x="435" y="346"/>
                    <a:pt x="436" y="344"/>
                  </a:cubicBezTo>
                  <a:cubicBezTo>
                    <a:pt x="437" y="343"/>
                    <a:pt x="437" y="342"/>
                    <a:pt x="438" y="341"/>
                  </a:cubicBezTo>
                  <a:cubicBezTo>
                    <a:pt x="438" y="340"/>
                    <a:pt x="438" y="340"/>
                    <a:pt x="438" y="340"/>
                  </a:cubicBezTo>
                  <a:cubicBezTo>
                    <a:pt x="439" y="338"/>
                    <a:pt x="440" y="336"/>
                    <a:pt x="441" y="334"/>
                  </a:cubicBezTo>
                  <a:cubicBezTo>
                    <a:pt x="441" y="333"/>
                    <a:pt x="441" y="332"/>
                    <a:pt x="441" y="332"/>
                  </a:cubicBezTo>
                  <a:cubicBezTo>
                    <a:pt x="441" y="331"/>
                    <a:pt x="441" y="330"/>
                    <a:pt x="441" y="329"/>
                  </a:cubicBezTo>
                  <a:cubicBezTo>
                    <a:pt x="441" y="327"/>
                    <a:pt x="441" y="326"/>
                    <a:pt x="441" y="325"/>
                  </a:cubicBezTo>
                  <a:cubicBezTo>
                    <a:pt x="441" y="324"/>
                    <a:pt x="441" y="323"/>
                    <a:pt x="441" y="323"/>
                  </a:cubicBezTo>
                  <a:cubicBezTo>
                    <a:pt x="441" y="322"/>
                    <a:pt x="441" y="322"/>
                    <a:pt x="441" y="321"/>
                  </a:cubicBezTo>
                  <a:cubicBezTo>
                    <a:pt x="440" y="320"/>
                    <a:pt x="440" y="319"/>
                    <a:pt x="439" y="318"/>
                  </a:cubicBezTo>
                  <a:cubicBezTo>
                    <a:pt x="438" y="316"/>
                    <a:pt x="437" y="315"/>
                    <a:pt x="436" y="314"/>
                  </a:cubicBezTo>
                  <a:cubicBezTo>
                    <a:pt x="436" y="313"/>
                    <a:pt x="435" y="313"/>
                    <a:pt x="435" y="313"/>
                  </a:cubicBezTo>
                  <a:cubicBezTo>
                    <a:pt x="433" y="312"/>
                    <a:pt x="431" y="310"/>
                    <a:pt x="428" y="309"/>
                  </a:cubicBezTo>
                  <a:cubicBezTo>
                    <a:pt x="427" y="309"/>
                    <a:pt x="426" y="309"/>
                    <a:pt x="425" y="309"/>
                  </a:cubicBezTo>
                  <a:cubicBezTo>
                    <a:pt x="425" y="309"/>
                    <a:pt x="424" y="308"/>
                    <a:pt x="424" y="308"/>
                  </a:cubicBezTo>
                  <a:cubicBezTo>
                    <a:pt x="421" y="308"/>
                    <a:pt x="419" y="308"/>
                    <a:pt x="416" y="308"/>
                  </a:cubicBezTo>
                  <a:cubicBezTo>
                    <a:pt x="414" y="308"/>
                    <a:pt x="411" y="308"/>
                    <a:pt x="409" y="308"/>
                  </a:cubicBezTo>
                  <a:cubicBezTo>
                    <a:pt x="408" y="308"/>
                    <a:pt x="407" y="309"/>
                    <a:pt x="407" y="309"/>
                  </a:cubicBezTo>
                  <a:cubicBezTo>
                    <a:pt x="406" y="309"/>
                    <a:pt x="405" y="309"/>
                    <a:pt x="404" y="309"/>
                  </a:cubicBezTo>
                  <a:cubicBezTo>
                    <a:pt x="404" y="309"/>
                    <a:pt x="403" y="309"/>
                    <a:pt x="402" y="309"/>
                  </a:cubicBezTo>
                  <a:cubicBezTo>
                    <a:pt x="402" y="309"/>
                    <a:pt x="401" y="309"/>
                    <a:pt x="401" y="310"/>
                  </a:cubicBezTo>
                  <a:cubicBezTo>
                    <a:pt x="399" y="310"/>
                    <a:pt x="398" y="310"/>
                    <a:pt x="397" y="310"/>
                  </a:cubicBezTo>
                  <a:cubicBezTo>
                    <a:pt x="396" y="310"/>
                    <a:pt x="395" y="311"/>
                    <a:pt x="394" y="311"/>
                  </a:cubicBezTo>
                  <a:cubicBezTo>
                    <a:pt x="394" y="311"/>
                    <a:pt x="393" y="311"/>
                    <a:pt x="392" y="311"/>
                  </a:cubicBezTo>
                  <a:cubicBezTo>
                    <a:pt x="391" y="312"/>
                    <a:pt x="390" y="312"/>
                    <a:pt x="388" y="312"/>
                  </a:cubicBezTo>
                  <a:cubicBezTo>
                    <a:pt x="388" y="312"/>
                    <a:pt x="387" y="313"/>
                    <a:pt x="386" y="313"/>
                  </a:cubicBezTo>
                  <a:cubicBezTo>
                    <a:pt x="386" y="313"/>
                    <a:pt x="386" y="313"/>
                    <a:pt x="385" y="313"/>
                  </a:cubicBezTo>
                  <a:cubicBezTo>
                    <a:pt x="385" y="313"/>
                    <a:pt x="384" y="313"/>
                    <a:pt x="384" y="313"/>
                  </a:cubicBezTo>
                  <a:cubicBezTo>
                    <a:pt x="383" y="314"/>
                    <a:pt x="382" y="314"/>
                    <a:pt x="381" y="314"/>
                  </a:cubicBezTo>
                  <a:cubicBezTo>
                    <a:pt x="380" y="314"/>
                    <a:pt x="380" y="314"/>
                    <a:pt x="379" y="315"/>
                  </a:cubicBezTo>
                  <a:cubicBezTo>
                    <a:pt x="379" y="315"/>
                    <a:pt x="378" y="315"/>
                    <a:pt x="378" y="315"/>
                  </a:cubicBezTo>
                  <a:cubicBezTo>
                    <a:pt x="377" y="315"/>
                    <a:pt x="377" y="315"/>
                    <a:pt x="376" y="315"/>
                  </a:cubicBezTo>
                  <a:cubicBezTo>
                    <a:pt x="376" y="316"/>
                    <a:pt x="376" y="316"/>
                    <a:pt x="375" y="316"/>
                  </a:cubicBezTo>
                  <a:cubicBezTo>
                    <a:pt x="375" y="316"/>
                    <a:pt x="374" y="316"/>
                    <a:pt x="373" y="316"/>
                  </a:cubicBezTo>
                  <a:cubicBezTo>
                    <a:pt x="372" y="317"/>
                    <a:pt x="371" y="317"/>
                    <a:pt x="370" y="317"/>
                  </a:cubicBezTo>
                  <a:cubicBezTo>
                    <a:pt x="370" y="317"/>
                    <a:pt x="369" y="317"/>
                    <a:pt x="369" y="317"/>
                  </a:cubicBezTo>
                  <a:cubicBezTo>
                    <a:pt x="369" y="317"/>
                    <a:pt x="369" y="317"/>
                    <a:pt x="368" y="317"/>
                  </a:cubicBezTo>
                  <a:cubicBezTo>
                    <a:pt x="367" y="318"/>
                    <a:pt x="365" y="318"/>
                    <a:pt x="364" y="318"/>
                  </a:cubicBezTo>
                  <a:cubicBezTo>
                    <a:pt x="363" y="319"/>
                    <a:pt x="361" y="319"/>
                    <a:pt x="360" y="319"/>
                  </a:cubicBezTo>
                  <a:cubicBezTo>
                    <a:pt x="359" y="320"/>
                    <a:pt x="358" y="320"/>
                    <a:pt x="358" y="320"/>
                  </a:cubicBezTo>
                  <a:cubicBezTo>
                    <a:pt x="357" y="320"/>
                    <a:pt x="357" y="320"/>
                    <a:pt x="356" y="320"/>
                  </a:cubicBezTo>
                  <a:cubicBezTo>
                    <a:pt x="356" y="320"/>
                    <a:pt x="356" y="320"/>
                    <a:pt x="356" y="320"/>
                  </a:cubicBezTo>
                  <a:cubicBezTo>
                    <a:pt x="355" y="320"/>
                    <a:pt x="353" y="321"/>
                    <a:pt x="352" y="321"/>
                  </a:cubicBezTo>
                  <a:cubicBezTo>
                    <a:pt x="351" y="321"/>
                    <a:pt x="350" y="321"/>
                    <a:pt x="350" y="321"/>
                  </a:cubicBezTo>
                  <a:cubicBezTo>
                    <a:pt x="348" y="321"/>
                    <a:pt x="346" y="321"/>
                    <a:pt x="344" y="321"/>
                  </a:cubicBezTo>
                  <a:cubicBezTo>
                    <a:pt x="343" y="321"/>
                    <a:pt x="343" y="321"/>
                    <a:pt x="343" y="321"/>
                  </a:cubicBezTo>
                  <a:cubicBezTo>
                    <a:pt x="342" y="321"/>
                    <a:pt x="341" y="321"/>
                    <a:pt x="341" y="321"/>
                  </a:cubicBezTo>
                  <a:cubicBezTo>
                    <a:pt x="339" y="321"/>
                    <a:pt x="338" y="321"/>
                    <a:pt x="337" y="321"/>
                  </a:cubicBezTo>
                  <a:cubicBezTo>
                    <a:pt x="336" y="321"/>
                    <a:pt x="335" y="321"/>
                    <a:pt x="334" y="321"/>
                  </a:cubicBezTo>
                  <a:cubicBezTo>
                    <a:pt x="332" y="321"/>
                    <a:pt x="331" y="320"/>
                    <a:pt x="330" y="320"/>
                  </a:cubicBezTo>
                  <a:cubicBezTo>
                    <a:pt x="329" y="320"/>
                    <a:pt x="328" y="319"/>
                    <a:pt x="328" y="319"/>
                  </a:cubicBezTo>
                  <a:cubicBezTo>
                    <a:pt x="327" y="319"/>
                    <a:pt x="327" y="319"/>
                    <a:pt x="327" y="319"/>
                  </a:cubicBezTo>
                  <a:cubicBezTo>
                    <a:pt x="326" y="319"/>
                    <a:pt x="325" y="318"/>
                    <a:pt x="324" y="318"/>
                  </a:cubicBezTo>
                  <a:cubicBezTo>
                    <a:pt x="323" y="318"/>
                    <a:pt x="323" y="317"/>
                    <a:pt x="322" y="317"/>
                  </a:cubicBezTo>
                  <a:cubicBezTo>
                    <a:pt x="320" y="316"/>
                    <a:pt x="318" y="315"/>
                    <a:pt x="317" y="313"/>
                  </a:cubicBezTo>
                  <a:cubicBezTo>
                    <a:pt x="317" y="313"/>
                    <a:pt x="317" y="313"/>
                    <a:pt x="318" y="313"/>
                  </a:cubicBezTo>
                  <a:cubicBezTo>
                    <a:pt x="318" y="312"/>
                    <a:pt x="318" y="312"/>
                    <a:pt x="319" y="312"/>
                  </a:cubicBezTo>
                  <a:cubicBezTo>
                    <a:pt x="319" y="311"/>
                    <a:pt x="320" y="310"/>
                    <a:pt x="321" y="310"/>
                  </a:cubicBezTo>
                  <a:cubicBezTo>
                    <a:pt x="321" y="310"/>
                    <a:pt x="321" y="310"/>
                    <a:pt x="321" y="310"/>
                  </a:cubicBezTo>
                  <a:cubicBezTo>
                    <a:pt x="321" y="309"/>
                    <a:pt x="322" y="308"/>
                    <a:pt x="322" y="307"/>
                  </a:cubicBezTo>
                  <a:cubicBezTo>
                    <a:pt x="323" y="307"/>
                    <a:pt x="323" y="306"/>
                    <a:pt x="324" y="305"/>
                  </a:cubicBezTo>
                  <a:cubicBezTo>
                    <a:pt x="324" y="305"/>
                    <a:pt x="324" y="304"/>
                    <a:pt x="325" y="303"/>
                  </a:cubicBezTo>
                  <a:cubicBezTo>
                    <a:pt x="326" y="301"/>
                    <a:pt x="326" y="298"/>
                    <a:pt x="327" y="296"/>
                  </a:cubicBezTo>
                  <a:cubicBezTo>
                    <a:pt x="327" y="295"/>
                    <a:pt x="327" y="295"/>
                    <a:pt x="327" y="295"/>
                  </a:cubicBezTo>
                  <a:cubicBezTo>
                    <a:pt x="327" y="294"/>
                    <a:pt x="327" y="294"/>
                    <a:pt x="327" y="294"/>
                  </a:cubicBezTo>
                  <a:cubicBezTo>
                    <a:pt x="327" y="293"/>
                    <a:pt x="327" y="292"/>
                    <a:pt x="327" y="291"/>
                  </a:cubicBezTo>
                  <a:cubicBezTo>
                    <a:pt x="327" y="290"/>
                    <a:pt x="328" y="290"/>
                    <a:pt x="328" y="290"/>
                  </a:cubicBezTo>
                  <a:cubicBezTo>
                    <a:pt x="328" y="289"/>
                    <a:pt x="328" y="288"/>
                    <a:pt x="328" y="286"/>
                  </a:cubicBezTo>
                  <a:cubicBezTo>
                    <a:pt x="328" y="286"/>
                    <a:pt x="328" y="286"/>
                    <a:pt x="328" y="285"/>
                  </a:cubicBezTo>
                  <a:cubicBezTo>
                    <a:pt x="328" y="285"/>
                    <a:pt x="328" y="284"/>
                    <a:pt x="328" y="283"/>
                  </a:cubicBezTo>
                  <a:cubicBezTo>
                    <a:pt x="328" y="283"/>
                    <a:pt x="328" y="282"/>
                    <a:pt x="328" y="281"/>
                  </a:cubicBezTo>
                  <a:cubicBezTo>
                    <a:pt x="328" y="281"/>
                    <a:pt x="328" y="281"/>
                    <a:pt x="328" y="280"/>
                  </a:cubicBezTo>
                  <a:cubicBezTo>
                    <a:pt x="328" y="280"/>
                    <a:pt x="328" y="280"/>
                    <a:pt x="328" y="280"/>
                  </a:cubicBezTo>
                  <a:cubicBezTo>
                    <a:pt x="328" y="279"/>
                    <a:pt x="328" y="277"/>
                    <a:pt x="328" y="276"/>
                  </a:cubicBezTo>
                  <a:cubicBezTo>
                    <a:pt x="328" y="276"/>
                    <a:pt x="328" y="276"/>
                    <a:pt x="328" y="276"/>
                  </a:cubicBezTo>
                  <a:cubicBezTo>
                    <a:pt x="329" y="275"/>
                    <a:pt x="329" y="275"/>
                    <a:pt x="329" y="275"/>
                  </a:cubicBezTo>
                  <a:cubicBezTo>
                    <a:pt x="330" y="274"/>
                    <a:pt x="330" y="274"/>
                    <a:pt x="331" y="273"/>
                  </a:cubicBezTo>
                  <a:cubicBezTo>
                    <a:pt x="331" y="273"/>
                    <a:pt x="331" y="272"/>
                    <a:pt x="331" y="272"/>
                  </a:cubicBezTo>
                  <a:cubicBezTo>
                    <a:pt x="332" y="272"/>
                    <a:pt x="332" y="271"/>
                    <a:pt x="332" y="270"/>
                  </a:cubicBezTo>
                  <a:cubicBezTo>
                    <a:pt x="333" y="270"/>
                    <a:pt x="333" y="269"/>
                    <a:pt x="333" y="269"/>
                  </a:cubicBezTo>
                  <a:cubicBezTo>
                    <a:pt x="334" y="268"/>
                    <a:pt x="334" y="268"/>
                    <a:pt x="334" y="267"/>
                  </a:cubicBezTo>
                  <a:cubicBezTo>
                    <a:pt x="334" y="267"/>
                    <a:pt x="335" y="266"/>
                    <a:pt x="335" y="265"/>
                  </a:cubicBezTo>
                  <a:cubicBezTo>
                    <a:pt x="335" y="265"/>
                    <a:pt x="336" y="265"/>
                    <a:pt x="336" y="264"/>
                  </a:cubicBezTo>
                  <a:cubicBezTo>
                    <a:pt x="337" y="262"/>
                    <a:pt x="337" y="260"/>
                    <a:pt x="338" y="259"/>
                  </a:cubicBezTo>
                  <a:cubicBezTo>
                    <a:pt x="339" y="258"/>
                    <a:pt x="339" y="257"/>
                    <a:pt x="339" y="256"/>
                  </a:cubicBezTo>
                  <a:cubicBezTo>
                    <a:pt x="339" y="255"/>
                    <a:pt x="340" y="255"/>
                    <a:pt x="340" y="255"/>
                  </a:cubicBezTo>
                  <a:cubicBezTo>
                    <a:pt x="340" y="253"/>
                    <a:pt x="341" y="252"/>
                    <a:pt x="341" y="251"/>
                  </a:cubicBezTo>
                  <a:cubicBezTo>
                    <a:pt x="341" y="250"/>
                    <a:pt x="341" y="250"/>
                    <a:pt x="342" y="249"/>
                  </a:cubicBezTo>
                  <a:cubicBezTo>
                    <a:pt x="342" y="247"/>
                    <a:pt x="343" y="245"/>
                    <a:pt x="344" y="243"/>
                  </a:cubicBezTo>
                  <a:cubicBezTo>
                    <a:pt x="344" y="243"/>
                    <a:pt x="344" y="243"/>
                    <a:pt x="344" y="242"/>
                  </a:cubicBezTo>
                  <a:cubicBezTo>
                    <a:pt x="345" y="241"/>
                    <a:pt x="347" y="239"/>
                    <a:pt x="348" y="238"/>
                  </a:cubicBezTo>
                  <a:cubicBezTo>
                    <a:pt x="349" y="237"/>
                    <a:pt x="350" y="236"/>
                    <a:pt x="350" y="235"/>
                  </a:cubicBezTo>
                  <a:cubicBezTo>
                    <a:pt x="351" y="233"/>
                    <a:pt x="352" y="232"/>
                    <a:pt x="352" y="231"/>
                  </a:cubicBezTo>
                  <a:cubicBezTo>
                    <a:pt x="352" y="230"/>
                    <a:pt x="353" y="230"/>
                    <a:pt x="353" y="230"/>
                  </a:cubicBezTo>
                  <a:cubicBezTo>
                    <a:pt x="354" y="228"/>
                    <a:pt x="354" y="227"/>
                    <a:pt x="355" y="225"/>
                  </a:cubicBezTo>
                  <a:cubicBezTo>
                    <a:pt x="355" y="225"/>
                    <a:pt x="355" y="224"/>
                    <a:pt x="356" y="223"/>
                  </a:cubicBezTo>
                  <a:cubicBezTo>
                    <a:pt x="356" y="223"/>
                    <a:pt x="356" y="222"/>
                    <a:pt x="356" y="222"/>
                  </a:cubicBezTo>
                  <a:cubicBezTo>
                    <a:pt x="356" y="222"/>
                    <a:pt x="356" y="221"/>
                    <a:pt x="356" y="221"/>
                  </a:cubicBezTo>
                  <a:cubicBezTo>
                    <a:pt x="357" y="220"/>
                    <a:pt x="357" y="219"/>
                    <a:pt x="357" y="218"/>
                  </a:cubicBezTo>
                  <a:cubicBezTo>
                    <a:pt x="358" y="215"/>
                    <a:pt x="359" y="213"/>
                    <a:pt x="359" y="211"/>
                  </a:cubicBezTo>
                  <a:cubicBezTo>
                    <a:pt x="359" y="211"/>
                    <a:pt x="359" y="210"/>
                    <a:pt x="359" y="209"/>
                  </a:cubicBezTo>
                  <a:cubicBezTo>
                    <a:pt x="360" y="209"/>
                    <a:pt x="360" y="208"/>
                    <a:pt x="360" y="208"/>
                  </a:cubicBezTo>
                  <a:cubicBezTo>
                    <a:pt x="360" y="204"/>
                    <a:pt x="361" y="200"/>
                    <a:pt x="360" y="197"/>
                  </a:cubicBezTo>
                  <a:cubicBezTo>
                    <a:pt x="360" y="196"/>
                    <a:pt x="360" y="196"/>
                    <a:pt x="360" y="195"/>
                  </a:cubicBezTo>
                  <a:cubicBezTo>
                    <a:pt x="360" y="194"/>
                    <a:pt x="360" y="193"/>
                    <a:pt x="360" y="192"/>
                  </a:cubicBezTo>
                  <a:cubicBezTo>
                    <a:pt x="360" y="190"/>
                    <a:pt x="359" y="189"/>
                    <a:pt x="359" y="187"/>
                  </a:cubicBezTo>
                  <a:cubicBezTo>
                    <a:pt x="359" y="187"/>
                    <a:pt x="359" y="186"/>
                    <a:pt x="359" y="186"/>
                  </a:cubicBezTo>
                  <a:cubicBezTo>
                    <a:pt x="359" y="185"/>
                    <a:pt x="360" y="185"/>
                    <a:pt x="360" y="184"/>
                  </a:cubicBezTo>
                  <a:cubicBezTo>
                    <a:pt x="360" y="182"/>
                    <a:pt x="361" y="180"/>
                    <a:pt x="361" y="178"/>
                  </a:cubicBezTo>
                  <a:cubicBezTo>
                    <a:pt x="362" y="175"/>
                    <a:pt x="362" y="171"/>
                    <a:pt x="362" y="168"/>
                  </a:cubicBezTo>
                  <a:cubicBezTo>
                    <a:pt x="362" y="165"/>
                    <a:pt x="362" y="163"/>
                    <a:pt x="363" y="160"/>
                  </a:cubicBezTo>
                  <a:cubicBezTo>
                    <a:pt x="363" y="156"/>
                    <a:pt x="362" y="152"/>
                    <a:pt x="362" y="149"/>
                  </a:cubicBezTo>
                  <a:cubicBezTo>
                    <a:pt x="362" y="149"/>
                    <a:pt x="362" y="149"/>
                    <a:pt x="362" y="149"/>
                  </a:cubicBezTo>
                  <a:cubicBezTo>
                    <a:pt x="362" y="148"/>
                    <a:pt x="362" y="148"/>
                    <a:pt x="362" y="147"/>
                  </a:cubicBezTo>
                  <a:cubicBezTo>
                    <a:pt x="362" y="147"/>
                    <a:pt x="362" y="147"/>
                    <a:pt x="362" y="146"/>
                  </a:cubicBezTo>
                  <a:cubicBezTo>
                    <a:pt x="362" y="145"/>
                    <a:pt x="363" y="143"/>
                    <a:pt x="364" y="141"/>
                  </a:cubicBezTo>
                  <a:cubicBezTo>
                    <a:pt x="364" y="141"/>
                    <a:pt x="364" y="140"/>
                    <a:pt x="364" y="140"/>
                  </a:cubicBezTo>
                  <a:cubicBezTo>
                    <a:pt x="366" y="134"/>
                    <a:pt x="368" y="126"/>
                    <a:pt x="368" y="119"/>
                  </a:cubicBezTo>
                  <a:cubicBezTo>
                    <a:pt x="369" y="116"/>
                    <a:pt x="369" y="114"/>
                    <a:pt x="369" y="111"/>
                  </a:cubicBezTo>
                  <a:cubicBezTo>
                    <a:pt x="369" y="108"/>
                    <a:pt x="369" y="104"/>
                    <a:pt x="368" y="101"/>
                  </a:cubicBezTo>
                  <a:cubicBezTo>
                    <a:pt x="368" y="100"/>
                    <a:pt x="368" y="99"/>
                    <a:pt x="368" y="99"/>
                  </a:cubicBezTo>
                  <a:cubicBezTo>
                    <a:pt x="368" y="98"/>
                    <a:pt x="368" y="97"/>
                    <a:pt x="367" y="96"/>
                  </a:cubicBezTo>
                  <a:cubicBezTo>
                    <a:pt x="366" y="91"/>
                    <a:pt x="364" y="87"/>
                    <a:pt x="361" y="84"/>
                  </a:cubicBezTo>
                  <a:cubicBezTo>
                    <a:pt x="360" y="84"/>
                    <a:pt x="359" y="83"/>
                    <a:pt x="359" y="83"/>
                  </a:cubicBezTo>
                  <a:cubicBezTo>
                    <a:pt x="358" y="83"/>
                    <a:pt x="357" y="82"/>
                    <a:pt x="356" y="82"/>
                  </a:cubicBezTo>
                  <a:cubicBezTo>
                    <a:pt x="356" y="82"/>
                    <a:pt x="356" y="81"/>
                    <a:pt x="356" y="80"/>
                  </a:cubicBezTo>
                  <a:cubicBezTo>
                    <a:pt x="356" y="73"/>
                    <a:pt x="356" y="66"/>
                    <a:pt x="355" y="61"/>
                  </a:cubicBezTo>
                  <a:cubicBezTo>
                    <a:pt x="355" y="59"/>
                    <a:pt x="354" y="57"/>
                    <a:pt x="354" y="56"/>
                  </a:cubicBezTo>
                  <a:cubicBezTo>
                    <a:pt x="353" y="53"/>
                    <a:pt x="353" y="51"/>
                    <a:pt x="352" y="49"/>
                  </a:cubicBezTo>
                  <a:cubicBezTo>
                    <a:pt x="352" y="49"/>
                    <a:pt x="351" y="48"/>
                    <a:pt x="351" y="48"/>
                  </a:cubicBezTo>
                  <a:cubicBezTo>
                    <a:pt x="350" y="45"/>
                    <a:pt x="348" y="43"/>
                    <a:pt x="346" y="43"/>
                  </a:cubicBezTo>
                  <a:cubicBezTo>
                    <a:pt x="346" y="42"/>
                    <a:pt x="345" y="42"/>
                    <a:pt x="345" y="42"/>
                  </a:cubicBezTo>
                  <a:cubicBezTo>
                    <a:pt x="346" y="40"/>
                    <a:pt x="346" y="38"/>
                    <a:pt x="346" y="35"/>
                  </a:cubicBezTo>
                  <a:cubicBezTo>
                    <a:pt x="346" y="34"/>
                    <a:pt x="346" y="32"/>
                    <a:pt x="346" y="30"/>
                  </a:cubicBezTo>
                  <a:cubicBezTo>
                    <a:pt x="346" y="29"/>
                    <a:pt x="346" y="28"/>
                    <a:pt x="345" y="27"/>
                  </a:cubicBezTo>
                  <a:cubicBezTo>
                    <a:pt x="345" y="25"/>
                    <a:pt x="344" y="24"/>
                    <a:pt x="344" y="22"/>
                  </a:cubicBezTo>
                  <a:cubicBezTo>
                    <a:pt x="344" y="22"/>
                    <a:pt x="343" y="22"/>
                    <a:pt x="343" y="22"/>
                  </a:cubicBezTo>
                  <a:cubicBezTo>
                    <a:pt x="343" y="21"/>
                    <a:pt x="343" y="21"/>
                    <a:pt x="343" y="20"/>
                  </a:cubicBezTo>
                  <a:cubicBezTo>
                    <a:pt x="340" y="16"/>
                    <a:pt x="337" y="13"/>
                    <a:pt x="334" y="13"/>
                  </a:cubicBezTo>
                  <a:cubicBezTo>
                    <a:pt x="334" y="13"/>
                    <a:pt x="334" y="13"/>
                    <a:pt x="334" y="13"/>
                  </a:cubicBezTo>
                  <a:cubicBezTo>
                    <a:pt x="333" y="11"/>
                    <a:pt x="333" y="10"/>
                    <a:pt x="332" y="8"/>
                  </a:cubicBezTo>
                  <a:cubicBezTo>
                    <a:pt x="332" y="8"/>
                    <a:pt x="332" y="7"/>
                    <a:pt x="331" y="7"/>
                  </a:cubicBezTo>
                  <a:cubicBezTo>
                    <a:pt x="330" y="5"/>
                    <a:pt x="329" y="4"/>
                    <a:pt x="327" y="2"/>
                  </a:cubicBezTo>
                  <a:cubicBezTo>
                    <a:pt x="326" y="1"/>
                    <a:pt x="325" y="1"/>
                    <a:pt x="323" y="0"/>
                  </a:cubicBezTo>
                  <a:cubicBezTo>
                    <a:pt x="322" y="0"/>
                    <a:pt x="321" y="0"/>
                    <a:pt x="321" y="1"/>
                  </a:cubicBezTo>
                  <a:cubicBezTo>
                    <a:pt x="321" y="1"/>
                    <a:pt x="320" y="1"/>
                    <a:pt x="320" y="2"/>
                  </a:cubicBezTo>
                  <a:cubicBezTo>
                    <a:pt x="319" y="4"/>
                    <a:pt x="318" y="6"/>
                    <a:pt x="318" y="8"/>
                  </a:cubicBezTo>
                  <a:cubicBezTo>
                    <a:pt x="317" y="8"/>
                    <a:pt x="317" y="9"/>
                    <a:pt x="317" y="9"/>
                  </a:cubicBezTo>
                  <a:cubicBezTo>
                    <a:pt x="317" y="10"/>
                    <a:pt x="317" y="10"/>
                    <a:pt x="317" y="11"/>
                  </a:cubicBezTo>
                  <a:cubicBezTo>
                    <a:pt x="317" y="11"/>
                    <a:pt x="317" y="12"/>
                    <a:pt x="317" y="12"/>
                  </a:cubicBezTo>
                  <a:cubicBezTo>
                    <a:pt x="316" y="12"/>
                    <a:pt x="316" y="12"/>
                    <a:pt x="316" y="13"/>
                  </a:cubicBezTo>
                  <a:cubicBezTo>
                    <a:pt x="316" y="13"/>
                    <a:pt x="316" y="14"/>
                    <a:pt x="316" y="15"/>
                  </a:cubicBezTo>
                  <a:cubicBezTo>
                    <a:pt x="316" y="16"/>
                    <a:pt x="316" y="17"/>
                    <a:pt x="316" y="18"/>
                  </a:cubicBezTo>
                  <a:cubicBezTo>
                    <a:pt x="316" y="19"/>
                    <a:pt x="316" y="19"/>
                    <a:pt x="316" y="20"/>
                  </a:cubicBezTo>
                  <a:cubicBezTo>
                    <a:pt x="315" y="22"/>
                    <a:pt x="315" y="23"/>
                    <a:pt x="315" y="24"/>
                  </a:cubicBezTo>
                  <a:cubicBezTo>
                    <a:pt x="315" y="25"/>
                    <a:pt x="315" y="26"/>
                    <a:pt x="315" y="27"/>
                  </a:cubicBezTo>
                  <a:cubicBezTo>
                    <a:pt x="315" y="28"/>
                    <a:pt x="314" y="29"/>
                    <a:pt x="314" y="30"/>
                  </a:cubicBezTo>
                  <a:cubicBezTo>
                    <a:pt x="314" y="31"/>
                    <a:pt x="314" y="31"/>
                    <a:pt x="314" y="32"/>
                  </a:cubicBezTo>
                  <a:cubicBezTo>
                    <a:pt x="314" y="34"/>
                    <a:pt x="313" y="35"/>
                    <a:pt x="313" y="37"/>
                  </a:cubicBezTo>
                  <a:cubicBezTo>
                    <a:pt x="312" y="41"/>
                    <a:pt x="311" y="45"/>
                    <a:pt x="310" y="49"/>
                  </a:cubicBezTo>
                  <a:cubicBezTo>
                    <a:pt x="310" y="50"/>
                    <a:pt x="310" y="50"/>
                    <a:pt x="310" y="51"/>
                  </a:cubicBezTo>
                  <a:cubicBezTo>
                    <a:pt x="310" y="52"/>
                    <a:pt x="310" y="52"/>
                    <a:pt x="310" y="53"/>
                  </a:cubicBezTo>
                  <a:cubicBezTo>
                    <a:pt x="309" y="54"/>
                    <a:pt x="309" y="55"/>
                    <a:pt x="309" y="56"/>
                  </a:cubicBezTo>
                  <a:cubicBezTo>
                    <a:pt x="308" y="60"/>
                    <a:pt x="307" y="64"/>
                    <a:pt x="306" y="68"/>
                  </a:cubicBezTo>
                  <a:cubicBezTo>
                    <a:pt x="304" y="78"/>
                    <a:pt x="302" y="87"/>
                    <a:pt x="299" y="95"/>
                  </a:cubicBezTo>
                  <a:cubicBezTo>
                    <a:pt x="298" y="97"/>
                    <a:pt x="297" y="99"/>
                    <a:pt x="297" y="101"/>
                  </a:cubicBezTo>
                  <a:cubicBezTo>
                    <a:pt x="296" y="102"/>
                    <a:pt x="296" y="103"/>
                    <a:pt x="296" y="104"/>
                  </a:cubicBezTo>
                  <a:cubicBezTo>
                    <a:pt x="295" y="105"/>
                    <a:pt x="294" y="107"/>
                    <a:pt x="294" y="109"/>
                  </a:cubicBezTo>
                  <a:cubicBezTo>
                    <a:pt x="293" y="110"/>
                    <a:pt x="293" y="110"/>
                    <a:pt x="293" y="111"/>
                  </a:cubicBezTo>
                  <a:cubicBezTo>
                    <a:pt x="292" y="112"/>
                    <a:pt x="292" y="114"/>
                    <a:pt x="291" y="115"/>
                  </a:cubicBezTo>
                  <a:cubicBezTo>
                    <a:pt x="290" y="117"/>
                    <a:pt x="289" y="119"/>
                    <a:pt x="288" y="120"/>
                  </a:cubicBezTo>
                  <a:cubicBezTo>
                    <a:pt x="288" y="121"/>
                    <a:pt x="288" y="121"/>
                    <a:pt x="288" y="121"/>
                  </a:cubicBezTo>
                  <a:cubicBezTo>
                    <a:pt x="288" y="122"/>
                    <a:pt x="287" y="122"/>
                    <a:pt x="287" y="123"/>
                  </a:cubicBezTo>
                  <a:cubicBezTo>
                    <a:pt x="286" y="124"/>
                    <a:pt x="285" y="126"/>
                    <a:pt x="285" y="127"/>
                  </a:cubicBezTo>
                  <a:cubicBezTo>
                    <a:pt x="284" y="128"/>
                    <a:pt x="284" y="129"/>
                    <a:pt x="283" y="130"/>
                  </a:cubicBezTo>
                  <a:cubicBezTo>
                    <a:pt x="283" y="130"/>
                    <a:pt x="283" y="130"/>
                    <a:pt x="282" y="131"/>
                  </a:cubicBezTo>
                  <a:cubicBezTo>
                    <a:pt x="281" y="133"/>
                    <a:pt x="280" y="134"/>
                    <a:pt x="279" y="136"/>
                  </a:cubicBezTo>
                  <a:cubicBezTo>
                    <a:pt x="279" y="136"/>
                    <a:pt x="279" y="137"/>
                    <a:pt x="279" y="137"/>
                  </a:cubicBezTo>
                  <a:cubicBezTo>
                    <a:pt x="278" y="137"/>
                    <a:pt x="278" y="138"/>
                    <a:pt x="278" y="138"/>
                  </a:cubicBezTo>
                  <a:cubicBezTo>
                    <a:pt x="278" y="139"/>
                    <a:pt x="277" y="139"/>
                    <a:pt x="277" y="140"/>
                  </a:cubicBezTo>
                  <a:cubicBezTo>
                    <a:pt x="277" y="140"/>
                    <a:pt x="276" y="141"/>
                    <a:pt x="276" y="141"/>
                  </a:cubicBezTo>
                  <a:cubicBezTo>
                    <a:pt x="275" y="143"/>
                    <a:pt x="274" y="144"/>
                    <a:pt x="273" y="145"/>
                  </a:cubicBezTo>
                  <a:cubicBezTo>
                    <a:pt x="272" y="146"/>
                    <a:pt x="272" y="147"/>
                    <a:pt x="271" y="148"/>
                  </a:cubicBezTo>
                  <a:cubicBezTo>
                    <a:pt x="270" y="149"/>
                    <a:pt x="270" y="150"/>
                    <a:pt x="270" y="150"/>
                  </a:cubicBezTo>
                  <a:cubicBezTo>
                    <a:pt x="269" y="151"/>
                    <a:pt x="269" y="151"/>
                    <a:pt x="269" y="152"/>
                  </a:cubicBezTo>
                  <a:cubicBezTo>
                    <a:pt x="268" y="152"/>
                    <a:pt x="268" y="152"/>
                    <a:pt x="268" y="152"/>
                  </a:cubicBezTo>
                  <a:cubicBezTo>
                    <a:pt x="267" y="153"/>
                    <a:pt x="267" y="154"/>
                    <a:pt x="266" y="155"/>
                  </a:cubicBezTo>
                  <a:cubicBezTo>
                    <a:pt x="266" y="155"/>
                    <a:pt x="265" y="156"/>
                    <a:pt x="265" y="156"/>
                  </a:cubicBezTo>
                  <a:cubicBezTo>
                    <a:pt x="264" y="158"/>
                    <a:pt x="263" y="159"/>
                    <a:pt x="261" y="161"/>
                  </a:cubicBezTo>
                  <a:cubicBezTo>
                    <a:pt x="261" y="161"/>
                    <a:pt x="261" y="162"/>
                    <a:pt x="260" y="162"/>
                  </a:cubicBezTo>
                  <a:cubicBezTo>
                    <a:pt x="260" y="163"/>
                    <a:pt x="259" y="164"/>
                    <a:pt x="259" y="164"/>
                  </a:cubicBezTo>
                  <a:cubicBezTo>
                    <a:pt x="259" y="164"/>
                    <a:pt x="259" y="164"/>
                    <a:pt x="259" y="165"/>
                  </a:cubicBezTo>
                  <a:cubicBezTo>
                    <a:pt x="258" y="166"/>
                    <a:pt x="257" y="167"/>
                    <a:pt x="256" y="168"/>
                  </a:cubicBezTo>
                  <a:cubicBezTo>
                    <a:pt x="255" y="169"/>
                    <a:pt x="255" y="169"/>
                    <a:pt x="254" y="170"/>
                  </a:cubicBezTo>
                  <a:cubicBezTo>
                    <a:pt x="254" y="170"/>
                    <a:pt x="254" y="171"/>
                    <a:pt x="254" y="171"/>
                  </a:cubicBezTo>
                  <a:cubicBezTo>
                    <a:pt x="253" y="172"/>
                    <a:pt x="252" y="173"/>
                    <a:pt x="252" y="174"/>
                  </a:cubicBezTo>
                  <a:cubicBezTo>
                    <a:pt x="251" y="175"/>
                    <a:pt x="250" y="177"/>
                    <a:pt x="249" y="178"/>
                  </a:cubicBezTo>
                  <a:cubicBezTo>
                    <a:pt x="248" y="179"/>
                    <a:pt x="248" y="180"/>
                    <a:pt x="247" y="181"/>
                  </a:cubicBezTo>
                  <a:cubicBezTo>
                    <a:pt x="247" y="182"/>
                    <a:pt x="247" y="182"/>
                    <a:pt x="246" y="183"/>
                  </a:cubicBezTo>
                  <a:cubicBezTo>
                    <a:pt x="246" y="183"/>
                    <a:pt x="246" y="183"/>
                    <a:pt x="246" y="183"/>
                  </a:cubicBezTo>
                  <a:cubicBezTo>
                    <a:pt x="245" y="184"/>
                    <a:pt x="245" y="185"/>
                    <a:pt x="245" y="186"/>
                  </a:cubicBezTo>
                  <a:cubicBezTo>
                    <a:pt x="244" y="187"/>
                    <a:pt x="244" y="187"/>
                    <a:pt x="244" y="188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3" y="189"/>
                    <a:pt x="243" y="189"/>
                    <a:pt x="243" y="190"/>
                  </a:cubicBezTo>
                  <a:cubicBezTo>
                    <a:pt x="243" y="190"/>
                    <a:pt x="242" y="191"/>
                    <a:pt x="242" y="191"/>
                  </a:cubicBezTo>
                  <a:cubicBezTo>
                    <a:pt x="242" y="192"/>
                    <a:pt x="242" y="192"/>
                    <a:pt x="242" y="193"/>
                  </a:cubicBezTo>
                  <a:cubicBezTo>
                    <a:pt x="241" y="194"/>
                    <a:pt x="241" y="195"/>
                    <a:pt x="240" y="196"/>
                  </a:cubicBezTo>
                  <a:cubicBezTo>
                    <a:pt x="240" y="196"/>
                    <a:pt x="240" y="197"/>
                    <a:pt x="240" y="197"/>
                  </a:cubicBezTo>
                  <a:cubicBezTo>
                    <a:pt x="240" y="198"/>
                    <a:pt x="240" y="198"/>
                    <a:pt x="240" y="198"/>
                  </a:cubicBezTo>
                  <a:cubicBezTo>
                    <a:pt x="239" y="200"/>
                    <a:pt x="239" y="201"/>
                    <a:pt x="238" y="202"/>
                  </a:cubicBezTo>
                  <a:cubicBezTo>
                    <a:pt x="238" y="203"/>
                    <a:pt x="238" y="204"/>
                    <a:pt x="237" y="204"/>
                  </a:cubicBezTo>
                  <a:cubicBezTo>
                    <a:pt x="237" y="207"/>
                    <a:pt x="236" y="209"/>
                    <a:pt x="235" y="211"/>
                  </a:cubicBezTo>
                  <a:cubicBezTo>
                    <a:pt x="235" y="212"/>
                    <a:pt x="235" y="213"/>
                    <a:pt x="234" y="214"/>
                  </a:cubicBezTo>
                  <a:cubicBezTo>
                    <a:pt x="234" y="216"/>
                    <a:pt x="233" y="218"/>
                    <a:pt x="233" y="220"/>
                  </a:cubicBezTo>
                  <a:cubicBezTo>
                    <a:pt x="233" y="220"/>
                    <a:pt x="232" y="221"/>
                    <a:pt x="232" y="221"/>
                  </a:cubicBezTo>
                  <a:cubicBezTo>
                    <a:pt x="232" y="222"/>
                    <a:pt x="232" y="223"/>
                    <a:pt x="231" y="224"/>
                  </a:cubicBezTo>
                  <a:cubicBezTo>
                    <a:pt x="231" y="225"/>
                    <a:pt x="231" y="226"/>
                    <a:pt x="231" y="227"/>
                  </a:cubicBezTo>
                  <a:cubicBezTo>
                    <a:pt x="230" y="230"/>
                    <a:pt x="229" y="232"/>
                    <a:pt x="228" y="235"/>
                  </a:cubicBezTo>
                  <a:cubicBezTo>
                    <a:pt x="228" y="236"/>
                    <a:pt x="227" y="238"/>
                    <a:pt x="227" y="239"/>
                  </a:cubicBezTo>
                  <a:cubicBezTo>
                    <a:pt x="226" y="240"/>
                    <a:pt x="226" y="242"/>
                    <a:pt x="226" y="243"/>
                  </a:cubicBezTo>
                  <a:cubicBezTo>
                    <a:pt x="225" y="244"/>
                    <a:pt x="225" y="246"/>
                    <a:pt x="224" y="247"/>
                  </a:cubicBezTo>
                  <a:cubicBezTo>
                    <a:pt x="224" y="247"/>
                    <a:pt x="224" y="248"/>
                    <a:pt x="224" y="248"/>
                  </a:cubicBezTo>
                  <a:cubicBezTo>
                    <a:pt x="223" y="250"/>
                    <a:pt x="223" y="253"/>
                    <a:pt x="222" y="255"/>
                  </a:cubicBezTo>
                  <a:cubicBezTo>
                    <a:pt x="222" y="255"/>
                    <a:pt x="221" y="256"/>
                    <a:pt x="221" y="256"/>
                  </a:cubicBezTo>
                  <a:cubicBezTo>
                    <a:pt x="221" y="256"/>
                    <a:pt x="221" y="256"/>
                    <a:pt x="221" y="256"/>
                  </a:cubicBezTo>
                  <a:cubicBezTo>
                    <a:pt x="221" y="257"/>
                    <a:pt x="221" y="258"/>
                    <a:pt x="221" y="258"/>
                  </a:cubicBezTo>
                  <a:cubicBezTo>
                    <a:pt x="220" y="260"/>
                    <a:pt x="219" y="262"/>
                    <a:pt x="218" y="264"/>
                  </a:cubicBezTo>
                  <a:cubicBezTo>
                    <a:pt x="218" y="264"/>
                    <a:pt x="218" y="265"/>
                    <a:pt x="218" y="265"/>
                  </a:cubicBezTo>
                  <a:cubicBezTo>
                    <a:pt x="218" y="266"/>
                    <a:pt x="217" y="266"/>
                    <a:pt x="217" y="267"/>
                  </a:cubicBezTo>
                  <a:cubicBezTo>
                    <a:pt x="217" y="267"/>
                    <a:pt x="217" y="268"/>
                    <a:pt x="216" y="269"/>
                  </a:cubicBezTo>
                  <a:cubicBezTo>
                    <a:pt x="215" y="271"/>
                    <a:pt x="214" y="273"/>
                    <a:pt x="213" y="276"/>
                  </a:cubicBezTo>
                  <a:cubicBezTo>
                    <a:pt x="213" y="277"/>
                    <a:pt x="212" y="277"/>
                    <a:pt x="212" y="278"/>
                  </a:cubicBezTo>
                  <a:cubicBezTo>
                    <a:pt x="211" y="279"/>
                    <a:pt x="211" y="280"/>
                    <a:pt x="211" y="280"/>
                  </a:cubicBezTo>
                  <a:cubicBezTo>
                    <a:pt x="210" y="282"/>
                    <a:pt x="209" y="284"/>
                    <a:pt x="207" y="286"/>
                  </a:cubicBezTo>
                  <a:cubicBezTo>
                    <a:pt x="207" y="287"/>
                    <a:pt x="207" y="288"/>
                    <a:pt x="206" y="288"/>
                  </a:cubicBezTo>
                  <a:cubicBezTo>
                    <a:pt x="205" y="290"/>
                    <a:pt x="204" y="292"/>
                    <a:pt x="203" y="294"/>
                  </a:cubicBezTo>
                  <a:cubicBezTo>
                    <a:pt x="202" y="295"/>
                    <a:pt x="201" y="296"/>
                    <a:pt x="200" y="297"/>
                  </a:cubicBezTo>
                  <a:cubicBezTo>
                    <a:pt x="200" y="298"/>
                    <a:pt x="199" y="299"/>
                    <a:pt x="199" y="300"/>
                  </a:cubicBezTo>
                  <a:cubicBezTo>
                    <a:pt x="198" y="300"/>
                    <a:pt x="198" y="301"/>
                    <a:pt x="197" y="301"/>
                  </a:cubicBezTo>
                  <a:cubicBezTo>
                    <a:pt x="197" y="302"/>
                    <a:pt x="196" y="302"/>
                    <a:pt x="196" y="303"/>
                  </a:cubicBezTo>
                  <a:cubicBezTo>
                    <a:pt x="196" y="304"/>
                    <a:pt x="195" y="304"/>
                    <a:pt x="195" y="305"/>
                  </a:cubicBezTo>
                  <a:cubicBezTo>
                    <a:pt x="194" y="306"/>
                    <a:pt x="192" y="308"/>
                    <a:pt x="191" y="309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0" y="310"/>
                    <a:pt x="190" y="311"/>
                    <a:pt x="189" y="311"/>
                  </a:cubicBezTo>
                  <a:cubicBezTo>
                    <a:pt x="189" y="311"/>
                    <a:pt x="189" y="311"/>
                    <a:pt x="189" y="311"/>
                  </a:cubicBezTo>
                  <a:cubicBezTo>
                    <a:pt x="188" y="311"/>
                    <a:pt x="188" y="311"/>
                    <a:pt x="187" y="311"/>
                  </a:cubicBezTo>
                  <a:cubicBezTo>
                    <a:pt x="187" y="311"/>
                    <a:pt x="187" y="310"/>
                    <a:pt x="186" y="310"/>
                  </a:cubicBezTo>
                  <a:cubicBezTo>
                    <a:pt x="186" y="310"/>
                    <a:pt x="185" y="310"/>
                    <a:pt x="184" y="310"/>
                  </a:cubicBezTo>
                  <a:cubicBezTo>
                    <a:pt x="183" y="309"/>
                    <a:pt x="181" y="309"/>
                    <a:pt x="179" y="308"/>
                  </a:cubicBezTo>
                  <a:cubicBezTo>
                    <a:pt x="178" y="308"/>
                    <a:pt x="177" y="308"/>
                    <a:pt x="177" y="308"/>
                  </a:cubicBezTo>
                  <a:cubicBezTo>
                    <a:pt x="177" y="308"/>
                    <a:pt x="176" y="308"/>
                    <a:pt x="176" y="307"/>
                  </a:cubicBezTo>
                  <a:cubicBezTo>
                    <a:pt x="175" y="307"/>
                    <a:pt x="174" y="307"/>
                    <a:pt x="173" y="307"/>
                  </a:cubicBezTo>
                  <a:cubicBezTo>
                    <a:pt x="172" y="307"/>
                    <a:pt x="171" y="307"/>
                    <a:pt x="170" y="306"/>
                  </a:cubicBezTo>
                  <a:cubicBezTo>
                    <a:pt x="169" y="306"/>
                    <a:pt x="169" y="306"/>
                    <a:pt x="168" y="306"/>
                  </a:cubicBezTo>
                  <a:cubicBezTo>
                    <a:pt x="168" y="306"/>
                    <a:pt x="168" y="306"/>
                    <a:pt x="168" y="306"/>
                  </a:cubicBezTo>
                  <a:cubicBezTo>
                    <a:pt x="167" y="306"/>
                    <a:pt x="167" y="306"/>
                    <a:pt x="166" y="306"/>
                  </a:cubicBezTo>
                  <a:cubicBezTo>
                    <a:pt x="166" y="306"/>
                    <a:pt x="166" y="306"/>
                    <a:pt x="165" y="306"/>
                  </a:cubicBezTo>
                  <a:cubicBezTo>
                    <a:pt x="165" y="306"/>
                    <a:pt x="165" y="306"/>
                    <a:pt x="164" y="306"/>
                  </a:cubicBezTo>
                  <a:cubicBezTo>
                    <a:pt x="164" y="306"/>
                    <a:pt x="164" y="306"/>
                    <a:pt x="164" y="306"/>
                  </a:cubicBezTo>
                  <a:cubicBezTo>
                    <a:pt x="163" y="306"/>
                    <a:pt x="162" y="306"/>
                    <a:pt x="161" y="307"/>
                  </a:cubicBezTo>
                  <a:cubicBezTo>
                    <a:pt x="161" y="307"/>
                    <a:pt x="161" y="307"/>
                    <a:pt x="160" y="307"/>
                  </a:cubicBezTo>
                  <a:cubicBezTo>
                    <a:pt x="159" y="307"/>
                    <a:pt x="157" y="307"/>
                    <a:pt x="156" y="308"/>
                  </a:cubicBezTo>
                  <a:cubicBezTo>
                    <a:pt x="155" y="308"/>
                    <a:pt x="154" y="308"/>
                    <a:pt x="153" y="309"/>
                  </a:cubicBezTo>
                  <a:cubicBezTo>
                    <a:pt x="153" y="309"/>
                    <a:pt x="153" y="309"/>
                    <a:pt x="153" y="309"/>
                  </a:cubicBezTo>
                  <a:cubicBezTo>
                    <a:pt x="150" y="310"/>
                    <a:pt x="148" y="311"/>
                    <a:pt x="145" y="313"/>
                  </a:cubicBezTo>
                  <a:cubicBezTo>
                    <a:pt x="143" y="315"/>
                    <a:pt x="141" y="317"/>
                    <a:pt x="139" y="320"/>
                  </a:cubicBezTo>
                  <a:cubicBezTo>
                    <a:pt x="139" y="321"/>
                    <a:pt x="138" y="321"/>
                    <a:pt x="138" y="322"/>
                  </a:cubicBezTo>
                  <a:cubicBezTo>
                    <a:pt x="137" y="324"/>
                    <a:pt x="136" y="326"/>
                    <a:pt x="135" y="328"/>
                  </a:cubicBezTo>
                  <a:cubicBezTo>
                    <a:pt x="135" y="328"/>
                    <a:pt x="135" y="328"/>
                    <a:pt x="135" y="328"/>
                  </a:cubicBezTo>
                  <a:cubicBezTo>
                    <a:pt x="135" y="328"/>
                    <a:pt x="135" y="328"/>
                    <a:pt x="135" y="328"/>
                  </a:cubicBezTo>
                  <a:cubicBezTo>
                    <a:pt x="134" y="332"/>
                    <a:pt x="133" y="336"/>
                    <a:pt x="133" y="340"/>
                  </a:cubicBezTo>
                  <a:cubicBezTo>
                    <a:pt x="133" y="340"/>
                    <a:pt x="133" y="340"/>
                    <a:pt x="133" y="340"/>
                  </a:cubicBezTo>
                  <a:cubicBezTo>
                    <a:pt x="132" y="341"/>
                    <a:pt x="130" y="343"/>
                    <a:pt x="129" y="344"/>
                  </a:cubicBezTo>
                  <a:cubicBezTo>
                    <a:pt x="129" y="344"/>
                    <a:pt x="129" y="345"/>
                    <a:pt x="129" y="345"/>
                  </a:cubicBezTo>
                  <a:cubicBezTo>
                    <a:pt x="128" y="347"/>
                    <a:pt x="127" y="348"/>
                    <a:pt x="126" y="350"/>
                  </a:cubicBezTo>
                  <a:cubicBezTo>
                    <a:pt x="126" y="352"/>
                    <a:pt x="125" y="353"/>
                    <a:pt x="125" y="355"/>
                  </a:cubicBezTo>
                  <a:cubicBezTo>
                    <a:pt x="125" y="356"/>
                    <a:pt x="127" y="357"/>
                    <a:pt x="128" y="357"/>
                  </a:cubicBezTo>
                  <a:cubicBezTo>
                    <a:pt x="131" y="355"/>
                    <a:pt x="133" y="354"/>
                    <a:pt x="136" y="353"/>
                  </a:cubicBezTo>
                  <a:cubicBezTo>
                    <a:pt x="139" y="352"/>
                    <a:pt x="142" y="351"/>
                    <a:pt x="145" y="351"/>
                  </a:cubicBezTo>
                  <a:cubicBezTo>
                    <a:pt x="145" y="351"/>
                    <a:pt x="146" y="351"/>
                    <a:pt x="146" y="352"/>
                  </a:cubicBezTo>
                  <a:cubicBezTo>
                    <a:pt x="146" y="352"/>
                    <a:pt x="147" y="353"/>
                    <a:pt x="147" y="354"/>
                  </a:cubicBezTo>
                  <a:cubicBezTo>
                    <a:pt x="148" y="354"/>
                    <a:pt x="148" y="354"/>
                    <a:pt x="148" y="355"/>
                  </a:cubicBezTo>
                  <a:cubicBezTo>
                    <a:pt x="150" y="356"/>
                    <a:pt x="151" y="358"/>
                    <a:pt x="153" y="359"/>
                  </a:cubicBezTo>
                  <a:cubicBezTo>
                    <a:pt x="153" y="360"/>
                    <a:pt x="154" y="360"/>
                    <a:pt x="154" y="360"/>
                  </a:cubicBezTo>
                  <a:cubicBezTo>
                    <a:pt x="155" y="361"/>
                    <a:pt x="156" y="362"/>
                    <a:pt x="157" y="363"/>
                  </a:cubicBezTo>
                  <a:cubicBezTo>
                    <a:pt x="159" y="364"/>
                    <a:pt x="161" y="366"/>
                    <a:pt x="163" y="367"/>
                  </a:cubicBezTo>
                  <a:cubicBezTo>
                    <a:pt x="162" y="369"/>
                    <a:pt x="161" y="370"/>
                    <a:pt x="161" y="372"/>
                  </a:cubicBezTo>
                  <a:cubicBezTo>
                    <a:pt x="160" y="372"/>
                    <a:pt x="160" y="373"/>
                    <a:pt x="160" y="373"/>
                  </a:cubicBezTo>
                  <a:cubicBezTo>
                    <a:pt x="160" y="374"/>
                    <a:pt x="159" y="374"/>
                    <a:pt x="159" y="375"/>
                  </a:cubicBezTo>
                  <a:cubicBezTo>
                    <a:pt x="159" y="376"/>
                    <a:pt x="158" y="377"/>
                    <a:pt x="158" y="377"/>
                  </a:cubicBezTo>
                  <a:cubicBezTo>
                    <a:pt x="157" y="379"/>
                    <a:pt x="157" y="380"/>
                    <a:pt x="156" y="381"/>
                  </a:cubicBezTo>
                  <a:cubicBezTo>
                    <a:pt x="155" y="383"/>
                    <a:pt x="154" y="385"/>
                    <a:pt x="153" y="387"/>
                  </a:cubicBezTo>
                  <a:cubicBezTo>
                    <a:pt x="152" y="388"/>
                    <a:pt x="152" y="389"/>
                    <a:pt x="151" y="390"/>
                  </a:cubicBezTo>
                  <a:cubicBezTo>
                    <a:pt x="149" y="393"/>
                    <a:pt x="147" y="396"/>
                    <a:pt x="145" y="400"/>
                  </a:cubicBezTo>
                  <a:cubicBezTo>
                    <a:pt x="144" y="402"/>
                    <a:pt x="143" y="404"/>
                    <a:pt x="141" y="407"/>
                  </a:cubicBezTo>
                  <a:cubicBezTo>
                    <a:pt x="140" y="408"/>
                    <a:pt x="139" y="410"/>
                    <a:pt x="138" y="412"/>
                  </a:cubicBezTo>
                  <a:cubicBezTo>
                    <a:pt x="136" y="415"/>
                    <a:pt x="134" y="418"/>
                    <a:pt x="132" y="421"/>
                  </a:cubicBezTo>
                  <a:cubicBezTo>
                    <a:pt x="132" y="422"/>
                    <a:pt x="132" y="422"/>
                    <a:pt x="131" y="423"/>
                  </a:cubicBezTo>
                  <a:cubicBezTo>
                    <a:pt x="131" y="424"/>
                    <a:pt x="130" y="424"/>
                    <a:pt x="130" y="425"/>
                  </a:cubicBezTo>
                  <a:cubicBezTo>
                    <a:pt x="129" y="427"/>
                    <a:pt x="128" y="428"/>
                    <a:pt x="127" y="430"/>
                  </a:cubicBezTo>
                  <a:cubicBezTo>
                    <a:pt x="127" y="430"/>
                    <a:pt x="126" y="431"/>
                    <a:pt x="126" y="431"/>
                  </a:cubicBezTo>
                  <a:cubicBezTo>
                    <a:pt x="125" y="433"/>
                    <a:pt x="124" y="435"/>
                    <a:pt x="122" y="438"/>
                  </a:cubicBezTo>
                  <a:cubicBezTo>
                    <a:pt x="122" y="439"/>
                    <a:pt x="121" y="440"/>
                    <a:pt x="120" y="441"/>
                  </a:cubicBezTo>
                  <a:cubicBezTo>
                    <a:pt x="120" y="442"/>
                    <a:pt x="119" y="442"/>
                    <a:pt x="119" y="443"/>
                  </a:cubicBezTo>
                  <a:cubicBezTo>
                    <a:pt x="117" y="446"/>
                    <a:pt x="116" y="449"/>
                    <a:pt x="114" y="451"/>
                  </a:cubicBezTo>
                  <a:cubicBezTo>
                    <a:pt x="114" y="452"/>
                    <a:pt x="113" y="453"/>
                    <a:pt x="113" y="453"/>
                  </a:cubicBezTo>
                  <a:cubicBezTo>
                    <a:pt x="112" y="455"/>
                    <a:pt x="110" y="458"/>
                    <a:pt x="109" y="460"/>
                  </a:cubicBezTo>
                  <a:cubicBezTo>
                    <a:pt x="109" y="461"/>
                    <a:pt x="108" y="461"/>
                    <a:pt x="108" y="462"/>
                  </a:cubicBezTo>
                  <a:cubicBezTo>
                    <a:pt x="108" y="462"/>
                    <a:pt x="108" y="462"/>
                    <a:pt x="108" y="462"/>
                  </a:cubicBezTo>
                  <a:cubicBezTo>
                    <a:pt x="108" y="462"/>
                    <a:pt x="108" y="462"/>
                    <a:pt x="108" y="462"/>
                  </a:cubicBezTo>
                  <a:cubicBezTo>
                    <a:pt x="107" y="463"/>
                    <a:pt x="107" y="464"/>
                    <a:pt x="106" y="465"/>
                  </a:cubicBezTo>
                  <a:cubicBezTo>
                    <a:pt x="106" y="465"/>
                    <a:pt x="106" y="466"/>
                    <a:pt x="105" y="466"/>
                  </a:cubicBezTo>
                  <a:cubicBezTo>
                    <a:pt x="105" y="467"/>
                    <a:pt x="104" y="468"/>
                    <a:pt x="104" y="469"/>
                  </a:cubicBezTo>
                  <a:cubicBezTo>
                    <a:pt x="104" y="469"/>
                    <a:pt x="104" y="469"/>
                    <a:pt x="103" y="470"/>
                  </a:cubicBezTo>
                  <a:cubicBezTo>
                    <a:pt x="103" y="470"/>
                    <a:pt x="103" y="470"/>
                    <a:pt x="103" y="470"/>
                  </a:cubicBezTo>
                  <a:cubicBezTo>
                    <a:pt x="102" y="472"/>
                    <a:pt x="101" y="475"/>
                    <a:pt x="99" y="477"/>
                  </a:cubicBezTo>
                  <a:cubicBezTo>
                    <a:pt x="99" y="478"/>
                    <a:pt x="98" y="480"/>
                    <a:pt x="97" y="481"/>
                  </a:cubicBezTo>
                  <a:cubicBezTo>
                    <a:pt x="94" y="486"/>
                    <a:pt x="92" y="491"/>
                    <a:pt x="89" y="496"/>
                  </a:cubicBezTo>
                  <a:cubicBezTo>
                    <a:pt x="89" y="498"/>
                    <a:pt x="88" y="499"/>
                    <a:pt x="87" y="501"/>
                  </a:cubicBezTo>
                  <a:cubicBezTo>
                    <a:pt x="86" y="502"/>
                    <a:pt x="86" y="503"/>
                    <a:pt x="85" y="504"/>
                  </a:cubicBezTo>
                  <a:cubicBezTo>
                    <a:pt x="85" y="505"/>
                    <a:pt x="84" y="506"/>
                    <a:pt x="83" y="508"/>
                  </a:cubicBezTo>
                  <a:cubicBezTo>
                    <a:pt x="83" y="508"/>
                    <a:pt x="83" y="508"/>
                    <a:pt x="83" y="509"/>
                  </a:cubicBezTo>
                  <a:cubicBezTo>
                    <a:pt x="82" y="509"/>
                    <a:pt x="82" y="510"/>
                    <a:pt x="82" y="511"/>
                  </a:cubicBezTo>
                  <a:cubicBezTo>
                    <a:pt x="81" y="512"/>
                    <a:pt x="81" y="512"/>
                    <a:pt x="81" y="513"/>
                  </a:cubicBezTo>
                  <a:cubicBezTo>
                    <a:pt x="80" y="514"/>
                    <a:pt x="80" y="515"/>
                    <a:pt x="79" y="515"/>
                  </a:cubicBezTo>
                  <a:cubicBezTo>
                    <a:pt x="79" y="516"/>
                    <a:pt x="78" y="517"/>
                    <a:pt x="78" y="519"/>
                  </a:cubicBezTo>
                  <a:cubicBezTo>
                    <a:pt x="77" y="520"/>
                    <a:pt x="76" y="521"/>
                    <a:pt x="75" y="523"/>
                  </a:cubicBezTo>
                  <a:cubicBezTo>
                    <a:pt x="75" y="524"/>
                    <a:pt x="74" y="525"/>
                    <a:pt x="73" y="526"/>
                  </a:cubicBezTo>
                  <a:cubicBezTo>
                    <a:pt x="73" y="527"/>
                    <a:pt x="73" y="528"/>
                    <a:pt x="72" y="528"/>
                  </a:cubicBezTo>
                  <a:cubicBezTo>
                    <a:pt x="71" y="530"/>
                    <a:pt x="70" y="532"/>
                    <a:pt x="69" y="534"/>
                  </a:cubicBezTo>
                  <a:cubicBezTo>
                    <a:pt x="68" y="535"/>
                    <a:pt x="67" y="537"/>
                    <a:pt x="66" y="538"/>
                  </a:cubicBezTo>
                  <a:cubicBezTo>
                    <a:pt x="64" y="542"/>
                    <a:pt x="61" y="546"/>
                    <a:pt x="59" y="550"/>
                  </a:cubicBezTo>
                  <a:cubicBezTo>
                    <a:pt x="56" y="554"/>
                    <a:pt x="53" y="558"/>
                    <a:pt x="50" y="561"/>
                  </a:cubicBezTo>
                  <a:cubicBezTo>
                    <a:pt x="49" y="562"/>
                    <a:pt x="48" y="564"/>
                    <a:pt x="47" y="565"/>
                  </a:cubicBezTo>
                  <a:cubicBezTo>
                    <a:pt x="46" y="566"/>
                    <a:pt x="44" y="568"/>
                    <a:pt x="43" y="569"/>
                  </a:cubicBezTo>
                  <a:cubicBezTo>
                    <a:pt x="42" y="570"/>
                    <a:pt x="41" y="571"/>
                    <a:pt x="40" y="572"/>
                  </a:cubicBezTo>
                  <a:cubicBezTo>
                    <a:pt x="40" y="572"/>
                    <a:pt x="40" y="572"/>
                    <a:pt x="40" y="572"/>
                  </a:cubicBezTo>
                  <a:cubicBezTo>
                    <a:pt x="39" y="573"/>
                    <a:pt x="39" y="573"/>
                    <a:pt x="38" y="574"/>
                  </a:cubicBezTo>
                  <a:cubicBezTo>
                    <a:pt x="37" y="575"/>
                    <a:pt x="36" y="576"/>
                    <a:pt x="35" y="577"/>
                  </a:cubicBezTo>
                  <a:cubicBezTo>
                    <a:pt x="34" y="578"/>
                    <a:pt x="33" y="579"/>
                    <a:pt x="32" y="580"/>
                  </a:cubicBezTo>
                  <a:cubicBezTo>
                    <a:pt x="31" y="580"/>
                    <a:pt x="30" y="581"/>
                    <a:pt x="30" y="581"/>
                  </a:cubicBezTo>
                  <a:cubicBezTo>
                    <a:pt x="27" y="584"/>
                    <a:pt x="24" y="586"/>
                    <a:pt x="21" y="588"/>
                  </a:cubicBezTo>
                  <a:cubicBezTo>
                    <a:pt x="20" y="589"/>
                    <a:pt x="19" y="589"/>
                    <a:pt x="18" y="590"/>
                  </a:cubicBezTo>
                  <a:cubicBezTo>
                    <a:pt x="15" y="592"/>
                    <a:pt x="13" y="593"/>
                    <a:pt x="10" y="595"/>
                  </a:cubicBezTo>
                  <a:cubicBezTo>
                    <a:pt x="10" y="595"/>
                    <a:pt x="10" y="595"/>
                    <a:pt x="10" y="595"/>
                  </a:cubicBezTo>
                  <a:cubicBezTo>
                    <a:pt x="7" y="597"/>
                    <a:pt x="4" y="598"/>
                    <a:pt x="1" y="599"/>
                  </a:cubicBezTo>
                  <a:cubicBezTo>
                    <a:pt x="1" y="600"/>
                    <a:pt x="1" y="600"/>
                    <a:pt x="1" y="600"/>
                  </a:cubicBezTo>
                  <a:cubicBezTo>
                    <a:pt x="0" y="601"/>
                    <a:pt x="0" y="602"/>
                    <a:pt x="2" y="603"/>
                  </a:cubicBezTo>
                  <a:cubicBezTo>
                    <a:pt x="2" y="603"/>
                    <a:pt x="2" y="603"/>
                    <a:pt x="2" y="603"/>
                  </a:cubicBezTo>
                  <a:cubicBezTo>
                    <a:pt x="3" y="603"/>
                    <a:pt x="4" y="603"/>
                    <a:pt x="5" y="603"/>
                  </a:cubicBezTo>
                  <a:cubicBezTo>
                    <a:pt x="10" y="603"/>
                    <a:pt x="15" y="603"/>
                    <a:pt x="19" y="603"/>
                  </a:cubicBezTo>
                  <a:cubicBezTo>
                    <a:pt x="26" y="602"/>
                    <a:pt x="32" y="600"/>
                    <a:pt x="38" y="598"/>
                  </a:cubicBezTo>
                  <a:cubicBezTo>
                    <a:pt x="39" y="598"/>
                    <a:pt x="41" y="598"/>
                    <a:pt x="42" y="597"/>
                  </a:cubicBezTo>
                  <a:cubicBezTo>
                    <a:pt x="43" y="597"/>
                    <a:pt x="44" y="596"/>
                    <a:pt x="45" y="596"/>
                  </a:cubicBezTo>
                  <a:cubicBezTo>
                    <a:pt x="46" y="596"/>
                    <a:pt x="46" y="595"/>
                    <a:pt x="46" y="595"/>
                  </a:cubicBezTo>
                  <a:cubicBezTo>
                    <a:pt x="49" y="594"/>
                    <a:pt x="52" y="592"/>
                    <a:pt x="55" y="591"/>
                  </a:cubicBezTo>
                  <a:cubicBezTo>
                    <a:pt x="56" y="591"/>
                    <a:pt x="57" y="591"/>
                    <a:pt x="58" y="591"/>
                  </a:cubicBezTo>
                  <a:cubicBezTo>
                    <a:pt x="60" y="590"/>
                    <a:pt x="63" y="590"/>
                    <a:pt x="65" y="588"/>
                  </a:cubicBezTo>
                  <a:cubicBezTo>
                    <a:pt x="68" y="588"/>
                    <a:pt x="70" y="586"/>
                    <a:pt x="73" y="585"/>
                  </a:cubicBezTo>
                  <a:close/>
                </a:path>
              </a:pathLst>
            </a:custGeom>
            <a:gradFill>
              <a:gsLst>
                <a:gs pos="0">
                  <a:srgbClr val="C8242B"/>
                </a:gs>
                <a:gs pos="79000">
                  <a:srgbClr val="F8CA98"/>
                </a:gs>
              </a:gsLst>
              <a:lin ang="16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汉仪君黑-45简" panose="020B0604020202020204" charset="-122"/>
              </a:endParaRPr>
            </a:p>
          </p:txBody>
        </p:sp>
        <p:sp>
          <p:nvSpPr>
            <p:cNvPr id="26" name="Freeform 9"/>
            <p:cNvSpPr/>
            <p:nvPr/>
          </p:nvSpPr>
          <p:spPr bwMode="auto">
            <a:xfrm rot="5400000" flipV="1">
              <a:off x="3325" y="591"/>
              <a:ext cx="718" cy="1139"/>
            </a:xfrm>
            <a:custGeom>
              <a:avLst/>
              <a:gdLst>
                <a:gd name="T0" fmla="*/ 324 w 331"/>
                <a:gd name="T1" fmla="*/ 430 h 525"/>
                <a:gd name="T2" fmla="*/ 330 w 331"/>
                <a:gd name="T3" fmla="*/ 415 h 525"/>
                <a:gd name="T4" fmla="*/ 328 w 331"/>
                <a:gd name="T5" fmla="*/ 389 h 525"/>
                <a:gd name="T6" fmla="*/ 326 w 331"/>
                <a:gd name="T7" fmla="*/ 373 h 525"/>
                <a:gd name="T8" fmla="*/ 314 w 331"/>
                <a:gd name="T9" fmla="*/ 339 h 525"/>
                <a:gd name="T10" fmla="*/ 309 w 331"/>
                <a:gd name="T11" fmla="*/ 326 h 525"/>
                <a:gd name="T12" fmla="*/ 281 w 331"/>
                <a:gd name="T13" fmla="*/ 315 h 525"/>
                <a:gd name="T14" fmla="*/ 255 w 331"/>
                <a:gd name="T15" fmla="*/ 285 h 525"/>
                <a:gd name="T16" fmla="*/ 242 w 331"/>
                <a:gd name="T17" fmla="*/ 254 h 525"/>
                <a:gd name="T18" fmla="*/ 230 w 331"/>
                <a:gd name="T19" fmla="*/ 234 h 525"/>
                <a:gd name="T20" fmla="*/ 219 w 331"/>
                <a:gd name="T21" fmla="*/ 216 h 525"/>
                <a:gd name="T22" fmla="*/ 204 w 331"/>
                <a:gd name="T23" fmla="*/ 204 h 525"/>
                <a:gd name="T24" fmla="*/ 197 w 331"/>
                <a:gd name="T25" fmla="*/ 190 h 525"/>
                <a:gd name="T26" fmla="*/ 179 w 331"/>
                <a:gd name="T27" fmla="*/ 162 h 525"/>
                <a:gd name="T28" fmla="*/ 165 w 331"/>
                <a:gd name="T29" fmla="*/ 143 h 525"/>
                <a:gd name="T30" fmla="*/ 156 w 331"/>
                <a:gd name="T31" fmla="*/ 127 h 525"/>
                <a:gd name="T32" fmla="*/ 151 w 331"/>
                <a:gd name="T33" fmla="*/ 127 h 525"/>
                <a:gd name="T34" fmla="*/ 135 w 331"/>
                <a:gd name="T35" fmla="*/ 99 h 525"/>
                <a:gd name="T36" fmla="*/ 122 w 331"/>
                <a:gd name="T37" fmla="*/ 73 h 525"/>
                <a:gd name="T38" fmla="*/ 109 w 331"/>
                <a:gd name="T39" fmla="*/ 44 h 525"/>
                <a:gd name="T40" fmla="*/ 99 w 331"/>
                <a:gd name="T41" fmla="*/ 51 h 525"/>
                <a:gd name="T42" fmla="*/ 90 w 331"/>
                <a:gd name="T43" fmla="*/ 24 h 525"/>
                <a:gd name="T44" fmla="*/ 79 w 331"/>
                <a:gd name="T45" fmla="*/ 14 h 525"/>
                <a:gd name="T46" fmla="*/ 62 w 331"/>
                <a:gd name="T47" fmla="*/ 31 h 525"/>
                <a:gd name="T48" fmla="*/ 69 w 331"/>
                <a:gd name="T49" fmla="*/ 82 h 525"/>
                <a:gd name="T50" fmla="*/ 92 w 331"/>
                <a:gd name="T51" fmla="*/ 122 h 525"/>
                <a:gd name="T52" fmla="*/ 116 w 331"/>
                <a:gd name="T53" fmla="*/ 145 h 525"/>
                <a:gd name="T54" fmla="*/ 141 w 331"/>
                <a:gd name="T55" fmla="*/ 176 h 525"/>
                <a:gd name="T56" fmla="*/ 163 w 331"/>
                <a:gd name="T57" fmla="*/ 205 h 525"/>
                <a:gd name="T58" fmla="*/ 137 w 331"/>
                <a:gd name="T59" fmla="*/ 182 h 525"/>
                <a:gd name="T60" fmla="*/ 107 w 331"/>
                <a:gd name="T61" fmla="*/ 176 h 525"/>
                <a:gd name="T62" fmla="*/ 100 w 331"/>
                <a:gd name="T63" fmla="*/ 183 h 525"/>
                <a:gd name="T64" fmla="*/ 111 w 331"/>
                <a:gd name="T65" fmla="*/ 207 h 525"/>
                <a:gd name="T66" fmla="*/ 111 w 331"/>
                <a:gd name="T67" fmla="*/ 235 h 525"/>
                <a:gd name="T68" fmla="*/ 117 w 331"/>
                <a:gd name="T69" fmla="*/ 265 h 525"/>
                <a:gd name="T70" fmla="*/ 130 w 331"/>
                <a:gd name="T71" fmla="*/ 287 h 525"/>
                <a:gd name="T72" fmla="*/ 110 w 331"/>
                <a:gd name="T73" fmla="*/ 302 h 525"/>
                <a:gd name="T74" fmla="*/ 89 w 331"/>
                <a:gd name="T75" fmla="*/ 324 h 525"/>
                <a:gd name="T76" fmla="*/ 78 w 331"/>
                <a:gd name="T77" fmla="*/ 347 h 525"/>
                <a:gd name="T78" fmla="*/ 57 w 331"/>
                <a:gd name="T79" fmla="*/ 371 h 525"/>
                <a:gd name="T80" fmla="*/ 45 w 331"/>
                <a:gd name="T81" fmla="*/ 391 h 525"/>
                <a:gd name="T82" fmla="*/ 28 w 331"/>
                <a:gd name="T83" fmla="*/ 428 h 525"/>
                <a:gd name="T84" fmla="*/ 10 w 331"/>
                <a:gd name="T85" fmla="*/ 468 h 525"/>
                <a:gd name="T86" fmla="*/ 4 w 331"/>
                <a:gd name="T87" fmla="*/ 507 h 525"/>
                <a:gd name="T88" fmla="*/ 17 w 331"/>
                <a:gd name="T89" fmla="*/ 493 h 525"/>
                <a:gd name="T90" fmla="*/ 20 w 331"/>
                <a:gd name="T91" fmla="*/ 517 h 525"/>
                <a:gd name="T92" fmla="*/ 35 w 331"/>
                <a:gd name="T93" fmla="*/ 511 h 525"/>
                <a:gd name="T94" fmla="*/ 54 w 331"/>
                <a:gd name="T95" fmla="*/ 520 h 525"/>
                <a:gd name="T96" fmla="*/ 69 w 331"/>
                <a:gd name="T97" fmla="*/ 504 h 525"/>
                <a:gd name="T98" fmla="*/ 87 w 331"/>
                <a:gd name="T99" fmla="*/ 491 h 525"/>
                <a:gd name="T100" fmla="*/ 98 w 331"/>
                <a:gd name="T101" fmla="*/ 484 h 525"/>
                <a:gd name="T102" fmla="*/ 109 w 331"/>
                <a:gd name="T103" fmla="*/ 480 h 525"/>
                <a:gd name="T104" fmla="*/ 128 w 331"/>
                <a:gd name="T105" fmla="*/ 464 h 525"/>
                <a:gd name="T106" fmla="*/ 157 w 331"/>
                <a:gd name="T107" fmla="*/ 435 h 525"/>
                <a:gd name="T108" fmla="*/ 174 w 331"/>
                <a:gd name="T109" fmla="*/ 418 h 525"/>
                <a:gd name="T110" fmla="*/ 210 w 331"/>
                <a:gd name="T111" fmla="*/ 387 h 525"/>
                <a:gd name="T112" fmla="*/ 229 w 331"/>
                <a:gd name="T113" fmla="*/ 361 h 525"/>
                <a:gd name="T114" fmla="*/ 258 w 331"/>
                <a:gd name="T115" fmla="*/ 388 h 525"/>
                <a:gd name="T116" fmla="*/ 300 w 331"/>
                <a:gd name="T117" fmla="*/ 44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1" h="525">
                  <a:moveTo>
                    <a:pt x="315" y="441"/>
                  </a:moveTo>
                  <a:cubicBezTo>
                    <a:pt x="315" y="441"/>
                    <a:pt x="315" y="441"/>
                    <a:pt x="315" y="441"/>
                  </a:cubicBezTo>
                  <a:cubicBezTo>
                    <a:pt x="316" y="441"/>
                    <a:pt x="316" y="441"/>
                    <a:pt x="316" y="441"/>
                  </a:cubicBezTo>
                  <a:cubicBezTo>
                    <a:pt x="317" y="441"/>
                    <a:pt x="319" y="441"/>
                    <a:pt x="320" y="440"/>
                  </a:cubicBezTo>
                  <a:cubicBezTo>
                    <a:pt x="321" y="440"/>
                    <a:pt x="321" y="439"/>
                    <a:pt x="322" y="439"/>
                  </a:cubicBezTo>
                  <a:cubicBezTo>
                    <a:pt x="324" y="437"/>
                    <a:pt x="324" y="434"/>
                    <a:pt x="324" y="431"/>
                  </a:cubicBezTo>
                  <a:cubicBezTo>
                    <a:pt x="324" y="431"/>
                    <a:pt x="324" y="431"/>
                    <a:pt x="324" y="430"/>
                  </a:cubicBezTo>
                  <a:cubicBezTo>
                    <a:pt x="326" y="430"/>
                    <a:pt x="327" y="429"/>
                    <a:pt x="328" y="427"/>
                  </a:cubicBezTo>
                  <a:cubicBezTo>
                    <a:pt x="329" y="426"/>
                    <a:pt x="329" y="424"/>
                    <a:pt x="329" y="423"/>
                  </a:cubicBezTo>
                  <a:cubicBezTo>
                    <a:pt x="329" y="421"/>
                    <a:pt x="328" y="419"/>
                    <a:pt x="327" y="417"/>
                  </a:cubicBezTo>
                  <a:cubicBezTo>
                    <a:pt x="327" y="417"/>
                    <a:pt x="327" y="417"/>
                    <a:pt x="327" y="417"/>
                  </a:cubicBezTo>
                  <a:cubicBezTo>
                    <a:pt x="327" y="417"/>
                    <a:pt x="327" y="417"/>
                    <a:pt x="327" y="417"/>
                  </a:cubicBezTo>
                  <a:cubicBezTo>
                    <a:pt x="327" y="417"/>
                    <a:pt x="328" y="416"/>
                    <a:pt x="328" y="416"/>
                  </a:cubicBezTo>
                  <a:cubicBezTo>
                    <a:pt x="329" y="416"/>
                    <a:pt x="329" y="416"/>
                    <a:pt x="330" y="415"/>
                  </a:cubicBezTo>
                  <a:cubicBezTo>
                    <a:pt x="331" y="414"/>
                    <a:pt x="331" y="412"/>
                    <a:pt x="331" y="410"/>
                  </a:cubicBezTo>
                  <a:cubicBezTo>
                    <a:pt x="331" y="409"/>
                    <a:pt x="331" y="406"/>
                    <a:pt x="330" y="404"/>
                  </a:cubicBezTo>
                  <a:cubicBezTo>
                    <a:pt x="330" y="402"/>
                    <a:pt x="329" y="400"/>
                    <a:pt x="328" y="399"/>
                  </a:cubicBezTo>
                  <a:cubicBezTo>
                    <a:pt x="328" y="398"/>
                    <a:pt x="329" y="397"/>
                    <a:pt x="329" y="396"/>
                  </a:cubicBezTo>
                  <a:cubicBezTo>
                    <a:pt x="330" y="395"/>
                    <a:pt x="330" y="395"/>
                    <a:pt x="330" y="394"/>
                  </a:cubicBezTo>
                  <a:cubicBezTo>
                    <a:pt x="330" y="394"/>
                    <a:pt x="330" y="393"/>
                    <a:pt x="330" y="393"/>
                  </a:cubicBezTo>
                  <a:cubicBezTo>
                    <a:pt x="329" y="391"/>
                    <a:pt x="329" y="390"/>
                    <a:pt x="328" y="389"/>
                  </a:cubicBezTo>
                  <a:cubicBezTo>
                    <a:pt x="328" y="388"/>
                    <a:pt x="328" y="388"/>
                    <a:pt x="328" y="387"/>
                  </a:cubicBezTo>
                  <a:cubicBezTo>
                    <a:pt x="327" y="386"/>
                    <a:pt x="327" y="386"/>
                    <a:pt x="327" y="385"/>
                  </a:cubicBezTo>
                  <a:cubicBezTo>
                    <a:pt x="326" y="384"/>
                    <a:pt x="325" y="383"/>
                    <a:pt x="324" y="382"/>
                  </a:cubicBezTo>
                  <a:cubicBezTo>
                    <a:pt x="324" y="382"/>
                    <a:pt x="324" y="381"/>
                    <a:pt x="323" y="381"/>
                  </a:cubicBezTo>
                  <a:cubicBezTo>
                    <a:pt x="323" y="381"/>
                    <a:pt x="324" y="380"/>
                    <a:pt x="324" y="380"/>
                  </a:cubicBezTo>
                  <a:cubicBezTo>
                    <a:pt x="325" y="379"/>
                    <a:pt x="325" y="378"/>
                    <a:pt x="326" y="377"/>
                  </a:cubicBezTo>
                  <a:cubicBezTo>
                    <a:pt x="326" y="376"/>
                    <a:pt x="326" y="375"/>
                    <a:pt x="326" y="373"/>
                  </a:cubicBezTo>
                  <a:cubicBezTo>
                    <a:pt x="326" y="372"/>
                    <a:pt x="326" y="370"/>
                    <a:pt x="325" y="368"/>
                  </a:cubicBezTo>
                  <a:cubicBezTo>
                    <a:pt x="324" y="365"/>
                    <a:pt x="323" y="363"/>
                    <a:pt x="321" y="361"/>
                  </a:cubicBezTo>
                  <a:cubicBezTo>
                    <a:pt x="321" y="360"/>
                    <a:pt x="321" y="360"/>
                    <a:pt x="321" y="360"/>
                  </a:cubicBezTo>
                  <a:cubicBezTo>
                    <a:pt x="323" y="359"/>
                    <a:pt x="324" y="357"/>
                    <a:pt x="322" y="353"/>
                  </a:cubicBezTo>
                  <a:cubicBezTo>
                    <a:pt x="322" y="353"/>
                    <a:pt x="322" y="352"/>
                    <a:pt x="322" y="352"/>
                  </a:cubicBezTo>
                  <a:cubicBezTo>
                    <a:pt x="321" y="351"/>
                    <a:pt x="321" y="349"/>
                    <a:pt x="320" y="348"/>
                  </a:cubicBezTo>
                  <a:cubicBezTo>
                    <a:pt x="319" y="345"/>
                    <a:pt x="317" y="342"/>
                    <a:pt x="314" y="339"/>
                  </a:cubicBezTo>
                  <a:cubicBezTo>
                    <a:pt x="315" y="339"/>
                    <a:pt x="316" y="338"/>
                    <a:pt x="317" y="336"/>
                  </a:cubicBezTo>
                  <a:cubicBezTo>
                    <a:pt x="317" y="336"/>
                    <a:pt x="317" y="336"/>
                    <a:pt x="317" y="336"/>
                  </a:cubicBezTo>
                  <a:cubicBezTo>
                    <a:pt x="317" y="336"/>
                    <a:pt x="317" y="335"/>
                    <a:pt x="317" y="335"/>
                  </a:cubicBezTo>
                  <a:cubicBezTo>
                    <a:pt x="317" y="335"/>
                    <a:pt x="316" y="335"/>
                    <a:pt x="316" y="334"/>
                  </a:cubicBezTo>
                  <a:cubicBezTo>
                    <a:pt x="316" y="334"/>
                    <a:pt x="316" y="334"/>
                    <a:pt x="316" y="334"/>
                  </a:cubicBezTo>
                  <a:cubicBezTo>
                    <a:pt x="315" y="332"/>
                    <a:pt x="313" y="329"/>
                    <a:pt x="311" y="327"/>
                  </a:cubicBezTo>
                  <a:cubicBezTo>
                    <a:pt x="310" y="327"/>
                    <a:pt x="309" y="326"/>
                    <a:pt x="309" y="326"/>
                  </a:cubicBezTo>
                  <a:cubicBezTo>
                    <a:pt x="308" y="325"/>
                    <a:pt x="306" y="324"/>
                    <a:pt x="305" y="323"/>
                  </a:cubicBezTo>
                  <a:cubicBezTo>
                    <a:pt x="304" y="323"/>
                    <a:pt x="303" y="322"/>
                    <a:pt x="302" y="322"/>
                  </a:cubicBezTo>
                  <a:cubicBezTo>
                    <a:pt x="300" y="321"/>
                    <a:pt x="298" y="320"/>
                    <a:pt x="295" y="319"/>
                  </a:cubicBezTo>
                  <a:cubicBezTo>
                    <a:pt x="294" y="319"/>
                    <a:pt x="292" y="318"/>
                    <a:pt x="290" y="318"/>
                  </a:cubicBezTo>
                  <a:cubicBezTo>
                    <a:pt x="288" y="317"/>
                    <a:pt x="286" y="317"/>
                    <a:pt x="285" y="316"/>
                  </a:cubicBezTo>
                  <a:cubicBezTo>
                    <a:pt x="284" y="316"/>
                    <a:pt x="283" y="316"/>
                    <a:pt x="282" y="315"/>
                  </a:cubicBezTo>
                  <a:cubicBezTo>
                    <a:pt x="282" y="315"/>
                    <a:pt x="281" y="315"/>
                    <a:pt x="281" y="315"/>
                  </a:cubicBezTo>
                  <a:cubicBezTo>
                    <a:pt x="279" y="314"/>
                    <a:pt x="278" y="314"/>
                    <a:pt x="277" y="313"/>
                  </a:cubicBezTo>
                  <a:cubicBezTo>
                    <a:pt x="273" y="311"/>
                    <a:pt x="270" y="309"/>
                    <a:pt x="266" y="307"/>
                  </a:cubicBezTo>
                  <a:cubicBezTo>
                    <a:pt x="265" y="306"/>
                    <a:pt x="263" y="306"/>
                    <a:pt x="262" y="305"/>
                  </a:cubicBezTo>
                  <a:cubicBezTo>
                    <a:pt x="262" y="304"/>
                    <a:pt x="261" y="304"/>
                    <a:pt x="260" y="304"/>
                  </a:cubicBezTo>
                  <a:cubicBezTo>
                    <a:pt x="260" y="300"/>
                    <a:pt x="259" y="297"/>
                    <a:pt x="258" y="294"/>
                  </a:cubicBezTo>
                  <a:cubicBezTo>
                    <a:pt x="258" y="293"/>
                    <a:pt x="258" y="293"/>
                    <a:pt x="258" y="293"/>
                  </a:cubicBezTo>
                  <a:cubicBezTo>
                    <a:pt x="257" y="290"/>
                    <a:pt x="256" y="288"/>
                    <a:pt x="255" y="285"/>
                  </a:cubicBezTo>
                  <a:cubicBezTo>
                    <a:pt x="255" y="285"/>
                    <a:pt x="255" y="285"/>
                    <a:pt x="255" y="285"/>
                  </a:cubicBezTo>
                  <a:cubicBezTo>
                    <a:pt x="254" y="282"/>
                    <a:pt x="253" y="279"/>
                    <a:pt x="252" y="276"/>
                  </a:cubicBezTo>
                  <a:cubicBezTo>
                    <a:pt x="251" y="273"/>
                    <a:pt x="250" y="270"/>
                    <a:pt x="249" y="268"/>
                  </a:cubicBezTo>
                  <a:cubicBezTo>
                    <a:pt x="248" y="265"/>
                    <a:pt x="246" y="263"/>
                    <a:pt x="245" y="261"/>
                  </a:cubicBezTo>
                  <a:cubicBezTo>
                    <a:pt x="245" y="260"/>
                    <a:pt x="244" y="260"/>
                    <a:pt x="244" y="259"/>
                  </a:cubicBezTo>
                  <a:cubicBezTo>
                    <a:pt x="244" y="259"/>
                    <a:pt x="243" y="258"/>
                    <a:pt x="243" y="258"/>
                  </a:cubicBezTo>
                  <a:cubicBezTo>
                    <a:pt x="243" y="257"/>
                    <a:pt x="242" y="256"/>
                    <a:pt x="242" y="254"/>
                  </a:cubicBezTo>
                  <a:cubicBezTo>
                    <a:pt x="241" y="253"/>
                    <a:pt x="241" y="252"/>
                    <a:pt x="240" y="250"/>
                  </a:cubicBezTo>
                  <a:cubicBezTo>
                    <a:pt x="240" y="249"/>
                    <a:pt x="239" y="248"/>
                    <a:pt x="238" y="247"/>
                  </a:cubicBezTo>
                  <a:cubicBezTo>
                    <a:pt x="237" y="245"/>
                    <a:pt x="236" y="243"/>
                    <a:pt x="235" y="242"/>
                  </a:cubicBezTo>
                  <a:cubicBezTo>
                    <a:pt x="234" y="240"/>
                    <a:pt x="233" y="238"/>
                    <a:pt x="231" y="238"/>
                  </a:cubicBezTo>
                  <a:cubicBezTo>
                    <a:pt x="231" y="238"/>
                    <a:pt x="231" y="237"/>
                    <a:pt x="231" y="237"/>
                  </a:cubicBezTo>
                  <a:cubicBezTo>
                    <a:pt x="231" y="237"/>
                    <a:pt x="230" y="237"/>
                    <a:pt x="230" y="236"/>
                  </a:cubicBezTo>
                  <a:cubicBezTo>
                    <a:pt x="230" y="236"/>
                    <a:pt x="230" y="235"/>
                    <a:pt x="230" y="234"/>
                  </a:cubicBezTo>
                  <a:cubicBezTo>
                    <a:pt x="229" y="232"/>
                    <a:pt x="228" y="230"/>
                    <a:pt x="228" y="229"/>
                  </a:cubicBezTo>
                  <a:cubicBezTo>
                    <a:pt x="227" y="228"/>
                    <a:pt x="227" y="228"/>
                    <a:pt x="227" y="227"/>
                  </a:cubicBezTo>
                  <a:cubicBezTo>
                    <a:pt x="226" y="227"/>
                    <a:pt x="226" y="226"/>
                    <a:pt x="225" y="225"/>
                  </a:cubicBezTo>
                  <a:cubicBezTo>
                    <a:pt x="225" y="224"/>
                    <a:pt x="225" y="224"/>
                    <a:pt x="225" y="224"/>
                  </a:cubicBezTo>
                  <a:cubicBezTo>
                    <a:pt x="224" y="223"/>
                    <a:pt x="224" y="222"/>
                    <a:pt x="223" y="221"/>
                  </a:cubicBezTo>
                  <a:cubicBezTo>
                    <a:pt x="222" y="220"/>
                    <a:pt x="222" y="220"/>
                    <a:pt x="221" y="219"/>
                  </a:cubicBezTo>
                  <a:cubicBezTo>
                    <a:pt x="221" y="218"/>
                    <a:pt x="220" y="217"/>
                    <a:pt x="219" y="216"/>
                  </a:cubicBezTo>
                  <a:cubicBezTo>
                    <a:pt x="217" y="214"/>
                    <a:pt x="216" y="213"/>
                    <a:pt x="214" y="211"/>
                  </a:cubicBezTo>
                  <a:cubicBezTo>
                    <a:pt x="214" y="211"/>
                    <a:pt x="213" y="210"/>
                    <a:pt x="212" y="210"/>
                  </a:cubicBezTo>
                  <a:cubicBezTo>
                    <a:pt x="211" y="208"/>
                    <a:pt x="209" y="207"/>
                    <a:pt x="207" y="205"/>
                  </a:cubicBezTo>
                  <a:cubicBezTo>
                    <a:pt x="207" y="205"/>
                    <a:pt x="206" y="204"/>
                    <a:pt x="205" y="203"/>
                  </a:cubicBezTo>
                  <a:cubicBezTo>
                    <a:pt x="205" y="203"/>
                    <a:pt x="204" y="203"/>
                    <a:pt x="204" y="203"/>
                  </a:cubicBezTo>
                  <a:cubicBezTo>
                    <a:pt x="204" y="203"/>
                    <a:pt x="204" y="203"/>
                    <a:pt x="204" y="204"/>
                  </a:cubicBezTo>
                  <a:cubicBezTo>
                    <a:pt x="204" y="204"/>
                    <a:pt x="204" y="204"/>
                    <a:pt x="204" y="204"/>
                  </a:cubicBezTo>
                  <a:cubicBezTo>
                    <a:pt x="204" y="204"/>
                    <a:pt x="204" y="204"/>
                    <a:pt x="204" y="204"/>
                  </a:cubicBezTo>
                  <a:cubicBezTo>
                    <a:pt x="204" y="204"/>
                    <a:pt x="204" y="204"/>
                    <a:pt x="204" y="204"/>
                  </a:cubicBezTo>
                  <a:cubicBezTo>
                    <a:pt x="203" y="203"/>
                    <a:pt x="203" y="203"/>
                    <a:pt x="203" y="203"/>
                  </a:cubicBezTo>
                  <a:cubicBezTo>
                    <a:pt x="203" y="202"/>
                    <a:pt x="202" y="201"/>
                    <a:pt x="202" y="199"/>
                  </a:cubicBezTo>
                  <a:cubicBezTo>
                    <a:pt x="202" y="199"/>
                    <a:pt x="201" y="199"/>
                    <a:pt x="201" y="199"/>
                  </a:cubicBezTo>
                  <a:cubicBezTo>
                    <a:pt x="201" y="197"/>
                    <a:pt x="200" y="196"/>
                    <a:pt x="199" y="194"/>
                  </a:cubicBezTo>
                  <a:cubicBezTo>
                    <a:pt x="198" y="192"/>
                    <a:pt x="197" y="191"/>
                    <a:pt x="197" y="190"/>
                  </a:cubicBezTo>
                  <a:cubicBezTo>
                    <a:pt x="194" y="187"/>
                    <a:pt x="192" y="184"/>
                    <a:pt x="188" y="184"/>
                  </a:cubicBezTo>
                  <a:cubicBezTo>
                    <a:pt x="188" y="184"/>
                    <a:pt x="188" y="183"/>
                    <a:pt x="188" y="183"/>
                  </a:cubicBezTo>
                  <a:cubicBezTo>
                    <a:pt x="188" y="182"/>
                    <a:pt x="187" y="181"/>
                    <a:pt x="187" y="179"/>
                  </a:cubicBezTo>
                  <a:cubicBezTo>
                    <a:pt x="186" y="178"/>
                    <a:pt x="186" y="177"/>
                    <a:pt x="185" y="175"/>
                  </a:cubicBezTo>
                  <a:cubicBezTo>
                    <a:pt x="184" y="172"/>
                    <a:pt x="183" y="170"/>
                    <a:pt x="182" y="167"/>
                  </a:cubicBezTo>
                  <a:cubicBezTo>
                    <a:pt x="181" y="166"/>
                    <a:pt x="181" y="164"/>
                    <a:pt x="180" y="163"/>
                  </a:cubicBezTo>
                  <a:cubicBezTo>
                    <a:pt x="180" y="163"/>
                    <a:pt x="179" y="163"/>
                    <a:pt x="179" y="162"/>
                  </a:cubicBezTo>
                  <a:cubicBezTo>
                    <a:pt x="179" y="162"/>
                    <a:pt x="179" y="162"/>
                    <a:pt x="179" y="161"/>
                  </a:cubicBezTo>
                  <a:cubicBezTo>
                    <a:pt x="178" y="161"/>
                    <a:pt x="178" y="161"/>
                    <a:pt x="178" y="160"/>
                  </a:cubicBezTo>
                  <a:cubicBezTo>
                    <a:pt x="176" y="158"/>
                    <a:pt x="173" y="154"/>
                    <a:pt x="169" y="154"/>
                  </a:cubicBezTo>
                  <a:cubicBezTo>
                    <a:pt x="169" y="152"/>
                    <a:pt x="168" y="151"/>
                    <a:pt x="168" y="150"/>
                  </a:cubicBezTo>
                  <a:cubicBezTo>
                    <a:pt x="168" y="149"/>
                    <a:pt x="167" y="148"/>
                    <a:pt x="167" y="147"/>
                  </a:cubicBezTo>
                  <a:cubicBezTo>
                    <a:pt x="167" y="147"/>
                    <a:pt x="167" y="146"/>
                    <a:pt x="167" y="146"/>
                  </a:cubicBezTo>
                  <a:cubicBezTo>
                    <a:pt x="166" y="145"/>
                    <a:pt x="166" y="144"/>
                    <a:pt x="165" y="143"/>
                  </a:cubicBezTo>
                  <a:cubicBezTo>
                    <a:pt x="165" y="142"/>
                    <a:pt x="165" y="142"/>
                    <a:pt x="165" y="142"/>
                  </a:cubicBezTo>
                  <a:cubicBezTo>
                    <a:pt x="165" y="141"/>
                    <a:pt x="165" y="141"/>
                    <a:pt x="164" y="141"/>
                  </a:cubicBezTo>
                  <a:cubicBezTo>
                    <a:pt x="164" y="139"/>
                    <a:pt x="163" y="138"/>
                    <a:pt x="162" y="137"/>
                  </a:cubicBezTo>
                  <a:cubicBezTo>
                    <a:pt x="162" y="136"/>
                    <a:pt x="162" y="136"/>
                    <a:pt x="162" y="136"/>
                  </a:cubicBezTo>
                  <a:cubicBezTo>
                    <a:pt x="161" y="135"/>
                    <a:pt x="161" y="135"/>
                    <a:pt x="161" y="134"/>
                  </a:cubicBezTo>
                  <a:cubicBezTo>
                    <a:pt x="160" y="133"/>
                    <a:pt x="160" y="132"/>
                    <a:pt x="159" y="131"/>
                  </a:cubicBezTo>
                  <a:cubicBezTo>
                    <a:pt x="158" y="130"/>
                    <a:pt x="157" y="128"/>
                    <a:pt x="156" y="127"/>
                  </a:cubicBezTo>
                  <a:cubicBezTo>
                    <a:pt x="155" y="127"/>
                    <a:pt x="155" y="127"/>
                    <a:pt x="154" y="126"/>
                  </a:cubicBezTo>
                  <a:cubicBezTo>
                    <a:pt x="153" y="126"/>
                    <a:pt x="153" y="126"/>
                    <a:pt x="152" y="126"/>
                  </a:cubicBezTo>
                  <a:cubicBezTo>
                    <a:pt x="152" y="126"/>
                    <a:pt x="152" y="126"/>
                    <a:pt x="152" y="127"/>
                  </a:cubicBezTo>
                  <a:cubicBezTo>
                    <a:pt x="152" y="127"/>
                    <a:pt x="152" y="127"/>
                    <a:pt x="152" y="127"/>
                  </a:cubicBezTo>
                  <a:cubicBezTo>
                    <a:pt x="152" y="127"/>
                    <a:pt x="152" y="127"/>
                    <a:pt x="152" y="127"/>
                  </a:cubicBezTo>
                  <a:cubicBezTo>
                    <a:pt x="152" y="127"/>
                    <a:pt x="152" y="127"/>
                    <a:pt x="152" y="12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51" y="126"/>
                    <a:pt x="151" y="125"/>
                    <a:pt x="150" y="124"/>
                  </a:cubicBezTo>
                  <a:cubicBezTo>
                    <a:pt x="149" y="120"/>
                    <a:pt x="148" y="117"/>
                    <a:pt x="147" y="113"/>
                  </a:cubicBezTo>
                  <a:cubicBezTo>
                    <a:pt x="147" y="113"/>
                    <a:pt x="146" y="112"/>
                    <a:pt x="146" y="111"/>
                  </a:cubicBezTo>
                  <a:cubicBezTo>
                    <a:pt x="146" y="110"/>
                    <a:pt x="145" y="109"/>
                    <a:pt x="145" y="108"/>
                  </a:cubicBezTo>
                  <a:cubicBezTo>
                    <a:pt x="144" y="106"/>
                    <a:pt x="142" y="103"/>
                    <a:pt x="140" y="101"/>
                  </a:cubicBezTo>
                  <a:cubicBezTo>
                    <a:pt x="140" y="101"/>
                    <a:pt x="140" y="100"/>
                    <a:pt x="139" y="100"/>
                  </a:cubicBezTo>
                  <a:cubicBezTo>
                    <a:pt x="138" y="99"/>
                    <a:pt x="136" y="99"/>
                    <a:pt x="135" y="99"/>
                  </a:cubicBezTo>
                  <a:cubicBezTo>
                    <a:pt x="134" y="98"/>
                    <a:pt x="134" y="97"/>
                    <a:pt x="134" y="95"/>
                  </a:cubicBezTo>
                  <a:cubicBezTo>
                    <a:pt x="133" y="95"/>
                    <a:pt x="133" y="94"/>
                    <a:pt x="133" y="93"/>
                  </a:cubicBezTo>
                  <a:cubicBezTo>
                    <a:pt x="132" y="88"/>
                    <a:pt x="131" y="83"/>
                    <a:pt x="129" y="79"/>
                  </a:cubicBezTo>
                  <a:cubicBezTo>
                    <a:pt x="129" y="78"/>
                    <a:pt x="128" y="78"/>
                    <a:pt x="128" y="77"/>
                  </a:cubicBezTo>
                  <a:cubicBezTo>
                    <a:pt x="127" y="76"/>
                    <a:pt x="126" y="75"/>
                    <a:pt x="125" y="74"/>
                  </a:cubicBezTo>
                  <a:cubicBezTo>
                    <a:pt x="124" y="73"/>
                    <a:pt x="123" y="73"/>
                    <a:pt x="122" y="73"/>
                  </a:cubicBezTo>
                  <a:cubicBezTo>
                    <a:pt x="122" y="73"/>
                    <a:pt x="122" y="73"/>
                    <a:pt x="122" y="73"/>
                  </a:cubicBezTo>
                  <a:cubicBezTo>
                    <a:pt x="121" y="73"/>
                    <a:pt x="120" y="73"/>
                    <a:pt x="119" y="73"/>
                  </a:cubicBezTo>
                  <a:cubicBezTo>
                    <a:pt x="119" y="70"/>
                    <a:pt x="118" y="66"/>
                    <a:pt x="117" y="62"/>
                  </a:cubicBezTo>
                  <a:cubicBezTo>
                    <a:pt x="116" y="61"/>
                    <a:pt x="116" y="58"/>
                    <a:pt x="115" y="55"/>
                  </a:cubicBezTo>
                  <a:cubicBezTo>
                    <a:pt x="115" y="55"/>
                    <a:pt x="115" y="54"/>
                    <a:pt x="115" y="54"/>
                  </a:cubicBezTo>
                  <a:cubicBezTo>
                    <a:pt x="114" y="52"/>
                    <a:pt x="114" y="50"/>
                    <a:pt x="113" y="48"/>
                  </a:cubicBezTo>
                  <a:cubicBezTo>
                    <a:pt x="112" y="48"/>
                    <a:pt x="112" y="47"/>
                    <a:pt x="112" y="46"/>
                  </a:cubicBezTo>
                  <a:cubicBezTo>
                    <a:pt x="111" y="46"/>
                    <a:pt x="110" y="45"/>
                    <a:pt x="109" y="44"/>
                  </a:cubicBezTo>
                  <a:cubicBezTo>
                    <a:pt x="109" y="44"/>
                    <a:pt x="109" y="44"/>
                    <a:pt x="109" y="44"/>
                  </a:cubicBezTo>
                  <a:cubicBezTo>
                    <a:pt x="109" y="44"/>
                    <a:pt x="109" y="44"/>
                    <a:pt x="109" y="44"/>
                  </a:cubicBezTo>
                  <a:cubicBezTo>
                    <a:pt x="109" y="44"/>
                    <a:pt x="109" y="44"/>
                    <a:pt x="109" y="44"/>
                  </a:cubicBezTo>
                  <a:cubicBezTo>
                    <a:pt x="109" y="44"/>
                    <a:pt x="108" y="44"/>
                    <a:pt x="108" y="44"/>
                  </a:cubicBezTo>
                  <a:cubicBezTo>
                    <a:pt x="105" y="43"/>
                    <a:pt x="103" y="46"/>
                    <a:pt x="101" y="49"/>
                  </a:cubicBezTo>
                  <a:cubicBezTo>
                    <a:pt x="100" y="50"/>
                    <a:pt x="100" y="50"/>
                    <a:pt x="100" y="51"/>
                  </a:cubicBezTo>
                  <a:cubicBezTo>
                    <a:pt x="100" y="51"/>
                    <a:pt x="100" y="51"/>
                    <a:pt x="99" y="51"/>
                  </a:cubicBezTo>
                  <a:cubicBezTo>
                    <a:pt x="99" y="51"/>
                    <a:pt x="99" y="51"/>
                    <a:pt x="99" y="50"/>
                  </a:cubicBezTo>
                  <a:cubicBezTo>
                    <a:pt x="99" y="50"/>
                    <a:pt x="99" y="49"/>
                    <a:pt x="99" y="49"/>
                  </a:cubicBezTo>
                  <a:cubicBezTo>
                    <a:pt x="99" y="48"/>
                    <a:pt x="99" y="47"/>
                    <a:pt x="99" y="47"/>
                  </a:cubicBezTo>
                  <a:cubicBezTo>
                    <a:pt x="98" y="43"/>
                    <a:pt x="98" y="39"/>
                    <a:pt x="96" y="36"/>
                  </a:cubicBezTo>
                  <a:cubicBezTo>
                    <a:pt x="96" y="35"/>
                    <a:pt x="96" y="34"/>
                    <a:pt x="95" y="33"/>
                  </a:cubicBezTo>
                  <a:cubicBezTo>
                    <a:pt x="94" y="30"/>
                    <a:pt x="92" y="27"/>
                    <a:pt x="90" y="24"/>
                  </a:cubicBezTo>
                  <a:cubicBezTo>
                    <a:pt x="90" y="24"/>
                    <a:pt x="90" y="24"/>
                    <a:pt x="90" y="24"/>
                  </a:cubicBezTo>
                  <a:cubicBezTo>
                    <a:pt x="88" y="21"/>
                    <a:pt x="86" y="19"/>
                    <a:pt x="84" y="19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2" y="18"/>
                    <a:pt x="81" y="19"/>
                    <a:pt x="80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19"/>
                    <a:pt x="79" y="19"/>
                    <a:pt x="79" y="19"/>
                  </a:cubicBezTo>
                  <a:cubicBezTo>
                    <a:pt x="79" y="17"/>
                    <a:pt x="79" y="16"/>
                    <a:pt x="79" y="15"/>
                  </a:cubicBezTo>
                  <a:cubicBezTo>
                    <a:pt x="79" y="15"/>
                    <a:pt x="79" y="14"/>
                    <a:pt x="79" y="14"/>
                  </a:cubicBezTo>
                  <a:cubicBezTo>
                    <a:pt x="78" y="9"/>
                    <a:pt x="77" y="4"/>
                    <a:pt x="73" y="1"/>
                  </a:cubicBezTo>
                  <a:cubicBezTo>
                    <a:pt x="73" y="1"/>
                    <a:pt x="72" y="1"/>
                    <a:pt x="72" y="1"/>
                  </a:cubicBezTo>
                  <a:cubicBezTo>
                    <a:pt x="72" y="1"/>
                    <a:pt x="72" y="0"/>
                    <a:pt x="72" y="0"/>
                  </a:cubicBezTo>
                  <a:cubicBezTo>
                    <a:pt x="72" y="0"/>
                    <a:pt x="71" y="0"/>
                    <a:pt x="71" y="1"/>
                  </a:cubicBezTo>
                  <a:cubicBezTo>
                    <a:pt x="67" y="7"/>
                    <a:pt x="64" y="15"/>
                    <a:pt x="63" y="23"/>
                  </a:cubicBezTo>
                  <a:cubicBezTo>
                    <a:pt x="62" y="25"/>
                    <a:pt x="62" y="27"/>
                    <a:pt x="62" y="28"/>
                  </a:cubicBezTo>
                  <a:cubicBezTo>
                    <a:pt x="62" y="29"/>
                    <a:pt x="62" y="30"/>
                    <a:pt x="62" y="31"/>
                  </a:cubicBezTo>
                  <a:cubicBezTo>
                    <a:pt x="61" y="32"/>
                    <a:pt x="61" y="33"/>
                    <a:pt x="61" y="34"/>
                  </a:cubicBezTo>
                  <a:cubicBezTo>
                    <a:pt x="61" y="35"/>
                    <a:pt x="61" y="37"/>
                    <a:pt x="61" y="38"/>
                  </a:cubicBezTo>
                  <a:cubicBezTo>
                    <a:pt x="61" y="42"/>
                    <a:pt x="61" y="46"/>
                    <a:pt x="61" y="49"/>
                  </a:cubicBezTo>
                  <a:cubicBezTo>
                    <a:pt x="62" y="57"/>
                    <a:pt x="63" y="64"/>
                    <a:pt x="65" y="70"/>
                  </a:cubicBezTo>
                  <a:cubicBezTo>
                    <a:pt x="65" y="72"/>
                    <a:pt x="66" y="74"/>
                    <a:pt x="67" y="76"/>
                  </a:cubicBezTo>
                  <a:cubicBezTo>
                    <a:pt x="67" y="76"/>
                    <a:pt x="67" y="77"/>
                    <a:pt x="67" y="78"/>
                  </a:cubicBezTo>
                  <a:cubicBezTo>
                    <a:pt x="68" y="79"/>
                    <a:pt x="68" y="80"/>
                    <a:pt x="69" y="82"/>
                  </a:cubicBezTo>
                  <a:cubicBezTo>
                    <a:pt x="70" y="84"/>
                    <a:pt x="71" y="87"/>
                    <a:pt x="72" y="89"/>
                  </a:cubicBezTo>
                  <a:cubicBezTo>
                    <a:pt x="73" y="90"/>
                    <a:pt x="73" y="90"/>
                    <a:pt x="73" y="91"/>
                  </a:cubicBezTo>
                  <a:cubicBezTo>
                    <a:pt x="76" y="97"/>
                    <a:pt x="79" y="103"/>
                    <a:pt x="83" y="109"/>
                  </a:cubicBezTo>
                  <a:cubicBezTo>
                    <a:pt x="84" y="111"/>
                    <a:pt x="85" y="113"/>
                    <a:pt x="87" y="114"/>
                  </a:cubicBezTo>
                  <a:cubicBezTo>
                    <a:pt x="87" y="115"/>
                    <a:pt x="87" y="115"/>
                    <a:pt x="88" y="116"/>
                  </a:cubicBezTo>
                  <a:cubicBezTo>
                    <a:pt x="89" y="118"/>
                    <a:pt x="90" y="119"/>
                    <a:pt x="92" y="121"/>
                  </a:cubicBezTo>
                  <a:cubicBezTo>
                    <a:pt x="92" y="121"/>
                    <a:pt x="92" y="121"/>
                    <a:pt x="92" y="122"/>
                  </a:cubicBezTo>
                  <a:cubicBezTo>
                    <a:pt x="93" y="123"/>
                    <a:pt x="94" y="124"/>
                    <a:pt x="95" y="125"/>
                  </a:cubicBezTo>
                  <a:cubicBezTo>
                    <a:pt x="95" y="125"/>
                    <a:pt x="96" y="126"/>
                    <a:pt x="97" y="127"/>
                  </a:cubicBezTo>
                  <a:cubicBezTo>
                    <a:pt x="100" y="130"/>
                    <a:pt x="103" y="133"/>
                    <a:pt x="107" y="136"/>
                  </a:cubicBezTo>
                  <a:cubicBezTo>
                    <a:pt x="108" y="137"/>
                    <a:pt x="110" y="138"/>
                    <a:pt x="112" y="139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3" y="141"/>
                    <a:pt x="114" y="142"/>
                    <a:pt x="116" y="144"/>
                  </a:cubicBezTo>
                  <a:cubicBezTo>
                    <a:pt x="116" y="144"/>
                    <a:pt x="116" y="145"/>
                    <a:pt x="116" y="145"/>
                  </a:cubicBezTo>
                  <a:cubicBezTo>
                    <a:pt x="118" y="148"/>
                    <a:pt x="121" y="152"/>
                    <a:pt x="124" y="155"/>
                  </a:cubicBezTo>
                  <a:cubicBezTo>
                    <a:pt x="125" y="157"/>
                    <a:pt x="126" y="158"/>
                    <a:pt x="127" y="159"/>
                  </a:cubicBezTo>
                  <a:cubicBezTo>
                    <a:pt x="127" y="160"/>
                    <a:pt x="128" y="161"/>
                    <a:pt x="129" y="161"/>
                  </a:cubicBezTo>
                  <a:cubicBezTo>
                    <a:pt x="129" y="162"/>
                    <a:pt x="129" y="162"/>
                    <a:pt x="129" y="162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31" y="164"/>
                    <a:pt x="132" y="166"/>
                    <a:pt x="133" y="167"/>
                  </a:cubicBezTo>
                  <a:cubicBezTo>
                    <a:pt x="136" y="170"/>
                    <a:pt x="139" y="173"/>
                    <a:pt x="141" y="176"/>
                  </a:cubicBezTo>
                  <a:cubicBezTo>
                    <a:pt x="142" y="177"/>
                    <a:pt x="143" y="178"/>
                    <a:pt x="144" y="179"/>
                  </a:cubicBezTo>
                  <a:cubicBezTo>
                    <a:pt x="144" y="179"/>
                    <a:pt x="145" y="179"/>
                    <a:pt x="145" y="179"/>
                  </a:cubicBezTo>
                  <a:cubicBezTo>
                    <a:pt x="146" y="181"/>
                    <a:pt x="147" y="182"/>
                    <a:pt x="148" y="183"/>
                  </a:cubicBezTo>
                  <a:cubicBezTo>
                    <a:pt x="149" y="184"/>
                    <a:pt x="149" y="185"/>
                    <a:pt x="150" y="185"/>
                  </a:cubicBezTo>
                  <a:cubicBezTo>
                    <a:pt x="152" y="188"/>
                    <a:pt x="154" y="190"/>
                    <a:pt x="156" y="193"/>
                  </a:cubicBezTo>
                  <a:cubicBezTo>
                    <a:pt x="157" y="194"/>
                    <a:pt x="158" y="196"/>
                    <a:pt x="159" y="198"/>
                  </a:cubicBezTo>
                  <a:cubicBezTo>
                    <a:pt x="161" y="201"/>
                    <a:pt x="162" y="203"/>
                    <a:pt x="163" y="205"/>
                  </a:cubicBezTo>
                  <a:cubicBezTo>
                    <a:pt x="160" y="205"/>
                    <a:pt x="158" y="204"/>
                    <a:pt x="157" y="202"/>
                  </a:cubicBezTo>
                  <a:cubicBezTo>
                    <a:pt x="154" y="200"/>
                    <a:pt x="152" y="198"/>
                    <a:pt x="150" y="195"/>
                  </a:cubicBezTo>
                  <a:cubicBezTo>
                    <a:pt x="148" y="193"/>
                    <a:pt x="146" y="191"/>
                    <a:pt x="145" y="189"/>
                  </a:cubicBezTo>
                  <a:cubicBezTo>
                    <a:pt x="144" y="188"/>
                    <a:pt x="143" y="187"/>
                    <a:pt x="143" y="187"/>
                  </a:cubicBezTo>
                  <a:cubicBezTo>
                    <a:pt x="142" y="186"/>
                    <a:pt x="142" y="186"/>
                    <a:pt x="141" y="185"/>
                  </a:cubicBezTo>
                  <a:cubicBezTo>
                    <a:pt x="140" y="185"/>
                    <a:pt x="140" y="184"/>
                    <a:pt x="139" y="184"/>
                  </a:cubicBezTo>
                  <a:cubicBezTo>
                    <a:pt x="138" y="183"/>
                    <a:pt x="138" y="183"/>
                    <a:pt x="137" y="182"/>
                  </a:cubicBezTo>
                  <a:cubicBezTo>
                    <a:pt x="134" y="181"/>
                    <a:pt x="131" y="179"/>
                    <a:pt x="129" y="178"/>
                  </a:cubicBezTo>
                  <a:cubicBezTo>
                    <a:pt x="128" y="178"/>
                    <a:pt x="127" y="178"/>
                    <a:pt x="127" y="178"/>
                  </a:cubicBezTo>
                  <a:cubicBezTo>
                    <a:pt x="126" y="178"/>
                    <a:pt x="126" y="178"/>
                    <a:pt x="125" y="178"/>
                  </a:cubicBezTo>
                  <a:cubicBezTo>
                    <a:pt x="122" y="177"/>
                    <a:pt x="119" y="179"/>
                    <a:pt x="116" y="179"/>
                  </a:cubicBezTo>
                  <a:cubicBezTo>
                    <a:pt x="114" y="178"/>
                    <a:pt x="113" y="178"/>
                    <a:pt x="112" y="178"/>
                  </a:cubicBezTo>
                  <a:cubicBezTo>
                    <a:pt x="111" y="177"/>
                    <a:pt x="111" y="177"/>
                    <a:pt x="110" y="177"/>
                  </a:cubicBezTo>
                  <a:cubicBezTo>
                    <a:pt x="109" y="177"/>
                    <a:pt x="108" y="177"/>
                    <a:pt x="107" y="176"/>
                  </a:cubicBezTo>
                  <a:cubicBezTo>
                    <a:pt x="106" y="176"/>
                    <a:pt x="104" y="176"/>
                    <a:pt x="103" y="175"/>
                  </a:cubicBezTo>
                  <a:cubicBezTo>
                    <a:pt x="102" y="175"/>
                    <a:pt x="102" y="175"/>
                    <a:pt x="101" y="175"/>
                  </a:cubicBezTo>
                  <a:cubicBezTo>
                    <a:pt x="98" y="175"/>
                    <a:pt x="95" y="174"/>
                    <a:pt x="94" y="176"/>
                  </a:cubicBezTo>
                  <a:cubicBezTo>
                    <a:pt x="93" y="177"/>
                    <a:pt x="94" y="178"/>
                    <a:pt x="95" y="179"/>
                  </a:cubicBezTo>
                  <a:cubicBezTo>
                    <a:pt x="96" y="180"/>
                    <a:pt x="97" y="181"/>
                    <a:pt x="98" y="182"/>
                  </a:cubicBezTo>
                  <a:cubicBezTo>
                    <a:pt x="99" y="183"/>
                    <a:pt x="100" y="183"/>
                    <a:pt x="100" y="183"/>
                  </a:cubicBezTo>
                  <a:cubicBezTo>
                    <a:pt x="100" y="183"/>
                    <a:pt x="100" y="183"/>
                    <a:pt x="100" y="183"/>
                  </a:cubicBezTo>
                  <a:cubicBezTo>
                    <a:pt x="100" y="184"/>
                    <a:pt x="101" y="184"/>
                    <a:pt x="101" y="185"/>
                  </a:cubicBezTo>
                  <a:cubicBezTo>
                    <a:pt x="102" y="185"/>
                    <a:pt x="102" y="186"/>
                    <a:pt x="103" y="187"/>
                  </a:cubicBezTo>
                  <a:cubicBezTo>
                    <a:pt x="104" y="188"/>
                    <a:pt x="105" y="189"/>
                    <a:pt x="106" y="190"/>
                  </a:cubicBezTo>
                  <a:cubicBezTo>
                    <a:pt x="106" y="191"/>
                    <a:pt x="107" y="193"/>
                    <a:pt x="108" y="194"/>
                  </a:cubicBezTo>
                  <a:cubicBezTo>
                    <a:pt x="109" y="195"/>
                    <a:pt x="110" y="196"/>
                    <a:pt x="110" y="197"/>
                  </a:cubicBezTo>
                  <a:cubicBezTo>
                    <a:pt x="110" y="198"/>
                    <a:pt x="110" y="198"/>
                    <a:pt x="111" y="199"/>
                  </a:cubicBezTo>
                  <a:cubicBezTo>
                    <a:pt x="111" y="201"/>
                    <a:pt x="111" y="204"/>
                    <a:pt x="111" y="207"/>
                  </a:cubicBezTo>
                  <a:cubicBezTo>
                    <a:pt x="111" y="207"/>
                    <a:pt x="111" y="207"/>
                    <a:pt x="111" y="208"/>
                  </a:cubicBezTo>
                  <a:cubicBezTo>
                    <a:pt x="111" y="210"/>
                    <a:pt x="111" y="213"/>
                    <a:pt x="111" y="215"/>
                  </a:cubicBezTo>
                  <a:cubicBezTo>
                    <a:pt x="111" y="216"/>
                    <a:pt x="111" y="216"/>
                    <a:pt x="111" y="217"/>
                  </a:cubicBezTo>
                  <a:cubicBezTo>
                    <a:pt x="111" y="218"/>
                    <a:pt x="111" y="219"/>
                    <a:pt x="111" y="220"/>
                  </a:cubicBezTo>
                  <a:cubicBezTo>
                    <a:pt x="111" y="222"/>
                    <a:pt x="111" y="225"/>
                    <a:pt x="111" y="227"/>
                  </a:cubicBezTo>
                  <a:cubicBezTo>
                    <a:pt x="111" y="227"/>
                    <a:pt x="111" y="228"/>
                    <a:pt x="111" y="229"/>
                  </a:cubicBezTo>
                  <a:cubicBezTo>
                    <a:pt x="111" y="231"/>
                    <a:pt x="111" y="233"/>
                    <a:pt x="111" y="235"/>
                  </a:cubicBezTo>
                  <a:cubicBezTo>
                    <a:pt x="111" y="237"/>
                    <a:pt x="111" y="238"/>
                    <a:pt x="111" y="239"/>
                  </a:cubicBezTo>
                  <a:cubicBezTo>
                    <a:pt x="111" y="242"/>
                    <a:pt x="111" y="244"/>
                    <a:pt x="111" y="247"/>
                  </a:cubicBezTo>
                  <a:cubicBezTo>
                    <a:pt x="112" y="248"/>
                    <a:pt x="112" y="249"/>
                    <a:pt x="112" y="250"/>
                  </a:cubicBezTo>
                  <a:cubicBezTo>
                    <a:pt x="112" y="252"/>
                    <a:pt x="113" y="254"/>
                    <a:pt x="113" y="256"/>
                  </a:cubicBezTo>
                  <a:cubicBezTo>
                    <a:pt x="114" y="257"/>
                    <a:pt x="114" y="259"/>
                    <a:pt x="115" y="260"/>
                  </a:cubicBezTo>
                  <a:cubicBezTo>
                    <a:pt x="115" y="260"/>
                    <a:pt x="115" y="261"/>
                    <a:pt x="115" y="261"/>
                  </a:cubicBezTo>
                  <a:cubicBezTo>
                    <a:pt x="115" y="262"/>
                    <a:pt x="116" y="264"/>
                    <a:pt x="117" y="265"/>
                  </a:cubicBezTo>
                  <a:cubicBezTo>
                    <a:pt x="117" y="266"/>
                    <a:pt x="118" y="267"/>
                    <a:pt x="118" y="268"/>
                  </a:cubicBezTo>
                  <a:cubicBezTo>
                    <a:pt x="119" y="269"/>
                    <a:pt x="119" y="271"/>
                    <a:pt x="120" y="272"/>
                  </a:cubicBezTo>
                  <a:cubicBezTo>
                    <a:pt x="120" y="272"/>
                    <a:pt x="121" y="273"/>
                    <a:pt x="121" y="274"/>
                  </a:cubicBezTo>
                  <a:cubicBezTo>
                    <a:pt x="122" y="275"/>
                    <a:pt x="123" y="277"/>
                    <a:pt x="124" y="278"/>
                  </a:cubicBezTo>
                  <a:cubicBezTo>
                    <a:pt x="124" y="279"/>
                    <a:pt x="125" y="280"/>
                    <a:pt x="125" y="280"/>
                  </a:cubicBezTo>
                  <a:cubicBezTo>
                    <a:pt x="125" y="281"/>
                    <a:pt x="126" y="281"/>
                    <a:pt x="126" y="282"/>
                  </a:cubicBezTo>
                  <a:cubicBezTo>
                    <a:pt x="127" y="283"/>
                    <a:pt x="128" y="285"/>
                    <a:pt x="130" y="287"/>
                  </a:cubicBezTo>
                  <a:cubicBezTo>
                    <a:pt x="130" y="288"/>
                    <a:pt x="131" y="288"/>
                    <a:pt x="131" y="289"/>
                  </a:cubicBezTo>
                  <a:cubicBezTo>
                    <a:pt x="130" y="289"/>
                    <a:pt x="129" y="290"/>
                    <a:pt x="129" y="290"/>
                  </a:cubicBezTo>
                  <a:cubicBezTo>
                    <a:pt x="128" y="290"/>
                    <a:pt x="128" y="291"/>
                    <a:pt x="127" y="291"/>
                  </a:cubicBezTo>
                  <a:cubicBezTo>
                    <a:pt x="127" y="291"/>
                    <a:pt x="126" y="292"/>
                    <a:pt x="125" y="292"/>
                  </a:cubicBezTo>
                  <a:cubicBezTo>
                    <a:pt x="121" y="294"/>
                    <a:pt x="117" y="297"/>
                    <a:pt x="114" y="299"/>
                  </a:cubicBezTo>
                  <a:cubicBezTo>
                    <a:pt x="113" y="299"/>
                    <a:pt x="112" y="300"/>
                    <a:pt x="112" y="300"/>
                  </a:cubicBezTo>
                  <a:cubicBezTo>
                    <a:pt x="111" y="301"/>
                    <a:pt x="110" y="301"/>
                    <a:pt x="110" y="302"/>
                  </a:cubicBezTo>
                  <a:cubicBezTo>
                    <a:pt x="107" y="304"/>
                    <a:pt x="105" y="306"/>
                    <a:pt x="103" y="308"/>
                  </a:cubicBezTo>
                  <a:cubicBezTo>
                    <a:pt x="102" y="309"/>
                    <a:pt x="101" y="310"/>
                    <a:pt x="100" y="310"/>
                  </a:cubicBezTo>
                  <a:cubicBezTo>
                    <a:pt x="99" y="311"/>
                    <a:pt x="98" y="312"/>
                    <a:pt x="97" y="313"/>
                  </a:cubicBezTo>
                  <a:cubicBezTo>
                    <a:pt x="97" y="314"/>
                    <a:pt x="96" y="314"/>
                    <a:pt x="96" y="315"/>
                  </a:cubicBezTo>
                  <a:cubicBezTo>
                    <a:pt x="95" y="315"/>
                    <a:pt x="95" y="315"/>
                    <a:pt x="95" y="316"/>
                  </a:cubicBezTo>
                  <a:cubicBezTo>
                    <a:pt x="94" y="317"/>
                    <a:pt x="92" y="319"/>
                    <a:pt x="91" y="321"/>
                  </a:cubicBezTo>
                  <a:cubicBezTo>
                    <a:pt x="90" y="322"/>
                    <a:pt x="90" y="323"/>
                    <a:pt x="89" y="324"/>
                  </a:cubicBezTo>
                  <a:cubicBezTo>
                    <a:pt x="88" y="326"/>
                    <a:pt x="87" y="328"/>
                    <a:pt x="86" y="330"/>
                  </a:cubicBezTo>
                  <a:cubicBezTo>
                    <a:pt x="85" y="331"/>
                    <a:pt x="85" y="332"/>
                    <a:pt x="85" y="333"/>
                  </a:cubicBezTo>
                  <a:cubicBezTo>
                    <a:pt x="84" y="335"/>
                    <a:pt x="83" y="336"/>
                    <a:pt x="82" y="338"/>
                  </a:cubicBezTo>
                  <a:cubicBezTo>
                    <a:pt x="82" y="338"/>
                    <a:pt x="82" y="339"/>
                    <a:pt x="82" y="339"/>
                  </a:cubicBezTo>
                  <a:cubicBezTo>
                    <a:pt x="81" y="340"/>
                    <a:pt x="81" y="341"/>
                    <a:pt x="80" y="342"/>
                  </a:cubicBezTo>
                  <a:cubicBezTo>
                    <a:pt x="80" y="343"/>
                    <a:pt x="79" y="344"/>
                    <a:pt x="79" y="345"/>
                  </a:cubicBezTo>
                  <a:cubicBezTo>
                    <a:pt x="78" y="346"/>
                    <a:pt x="78" y="346"/>
                    <a:pt x="78" y="347"/>
                  </a:cubicBezTo>
                  <a:cubicBezTo>
                    <a:pt x="77" y="348"/>
                    <a:pt x="76" y="349"/>
                    <a:pt x="76" y="349"/>
                  </a:cubicBezTo>
                  <a:cubicBezTo>
                    <a:pt x="74" y="351"/>
                    <a:pt x="73" y="353"/>
                    <a:pt x="71" y="354"/>
                  </a:cubicBezTo>
                  <a:cubicBezTo>
                    <a:pt x="70" y="356"/>
                    <a:pt x="68" y="357"/>
                    <a:pt x="67" y="359"/>
                  </a:cubicBezTo>
                  <a:cubicBezTo>
                    <a:pt x="66" y="359"/>
                    <a:pt x="66" y="360"/>
                    <a:pt x="65" y="361"/>
                  </a:cubicBezTo>
                  <a:cubicBezTo>
                    <a:pt x="64" y="362"/>
                    <a:pt x="63" y="364"/>
                    <a:pt x="61" y="365"/>
                  </a:cubicBezTo>
                  <a:cubicBezTo>
                    <a:pt x="60" y="367"/>
                    <a:pt x="59" y="368"/>
                    <a:pt x="58" y="370"/>
                  </a:cubicBezTo>
                  <a:cubicBezTo>
                    <a:pt x="57" y="370"/>
                    <a:pt x="57" y="371"/>
                    <a:pt x="57" y="371"/>
                  </a:cubicBezTo>
                  <a:cubicBezTo>
                    <a:pt x="56" y="372"/>
                    <a:pt x="56" y="372"/>
                    <a:pt x="55" y="373"/>
                  </a:cubicBezTo>
                  <a:cubicBezTo>
                    <a:pt x="54" y="374"/>
                    <a:pt x="54" y="376"/>
                    <a:pt x="53" y="377"/>
                  </a:cubicBezTo>
                  <a:cubicBezTo>
                    <a:pt x="52" y="378"/>
                    <a:pt x="51" y="380"/>
                    <a:pt x="50" y="381"/>
                  </a:cubicBezTo>
                  <a:cubicBezTo>
                    <a:pt x="50" y="382"/>
                    <a:pt x="50" y="382"/>
                    <a:pt x="49" y="383"/>
                  </a:cubicBezTo>
                  <a:cubicBezTo>
                    <a:pt x="49" y="384"/>
                    <a:pt x="49" y="384"/>
                    <a:pt x="49" y="384"/>
                  </a:cubicBezTo>
                  <a:cubicBezTo>
                    <a:pt x="48" y="386"/>
                    <a:pt x="47" y="388"/>
                    <a:pt x="46" y="390"/>
                  </a:cubicBezTo>
                  <a:cubicBezTo>
                    <a:pt x="46" y="390"/>
                    <a:pt x="46" y="391"/>
                    <a:pt x="45" y="391"/>
                  </a:cubicBezTo>
                  <a:cubicBezTo>
                    <a:pt x="44" y="393"/>
                    <a:pt x="43" y="396"/>
                    <a:pt x="42" y="398"/>
                  </a:cubicBezTo>
                  <a:cubicBezTo>
                    <a:pt x="41" y="400"/>
                    <a:pt x="40" y="402"/>
                    <a:pt x="40" y="404"/>
                  </a:cubicBezTo>
                  <a:cubicBezTo>
                    <a:pt x="38" y="407"/>
                    <a:pt x="36" y="411"/>
                    <a:pt x="34" y="415"/>
                  </a:cubicBezTo>
                  <a:cubicBezTo>
                    <a:pt x="33" y="417"/>
                    <a:pt x="32" y="420"/>
                    <a:pt x="31" y="422"/>
                  </a:cubicBezTo>
                  <a:cubicBezTo>
                    <a:pt x="31" y="422"/>
                    <a:pt x="31" y="423"/>
                    <a:pt x="30" y="424"/>
                  </a:cubicBezTo>
                  <a:cubicBezTo>
                    <a:pt x="30" y="425"/>
                    <a:pt x="29" y="426"/>
                    <a:pt x="29" y="427"/>
                  </a:cubicBezTo>
                  <a:cubicBezTo>
                    <a:pt x="29" y="428"/>
                    <a:pt x="28" y="428"/>
                    <a:pt x="28" y="428"/>
                  </a:cubicBezTo>
                  <a:cubicBezTo>
                    <a:pt x="28" y="428"/>
                    <a:pt x="28" y="429"/>
                    <a:pt x="28" y="429"/>
                  </a:cubicBezTo>
                  <a:cubicBezTo>
                    <a:pt x="28" y="430"/>
                    <a:pt x="27" y="430"/>
                    <a:pt x="27" y="431"/>
                  </a:cubicBezTo>
                  <a:cubicBezTo>
                    <a:pt x="26" y="432"/>
                    <a:pt x="26" y="433"/>
                    <a:pt x="25" y="435"/>
                  </a:cubicBezTo>
                  <a:cubicBezTo>
                    <a:pt x="24" y="438"/>
                    <a:pt x="22" y="441"/>
                    <a:pt x="21" y="444"/>
                  </a:cubicBezTo>
                  <a:cubicBezTo>
                    <a:pt x="19" y="447"/>
                    <a:pt x="18" y="451"/>
                    <a:pt x="16" y="454"/>
                  </a:cubicBezTo>
                  <a:cubicBezTo>
                    <a:pt x="16" y="455"/>
                    <a:pt x="15" y="455"/>
                    <a:pt x="15" y="456"/>
                  </a:cubicBezTo>
                  <a:cubicBezTo>
                    <a:pt x="13" y="460"/>
                    <a:pt x="12" y="464"/>
                    <a:pt x="10" y="468"/>
                  </a:cubicBezTo>
                  <a:cubicBezTo>
                    <a:pt x="9" y="469"/>
                    <a:pt x="9" y="470"/>
                    <a:pt x="8" y="471"/>
                  </a:cubicBezTo>
                  <a:cubicBezTo>
                    <a:pt x="8" y="473"/>
                    <a:pt x="7" y="475"/>
                    <a:pt x="6" y="477"/>
                  </a:cubicBezTo>
                  <a:cubicBezTo>
                    <a:pt x="5" y="478"/>
                    <a:pt x="5" y="479"/>
                    <a:pt x="5" y="479"/>
                  </a:cubicBezTo>
                  <a:cubicBezTo>
                    <a:pt x="4" y="480"/>
                    <a:pt x="4" y="481"/>
                    <a:pt x="4" y="482"/>
                  </a:cubicBezTo>
                  <a:cubicBezTo>
                    <a:pt x="3" y="484"/>
                    <a:pt x="2" y="487"/>
                    <a:pt x="1" y="489"/>
                  </a:cubicBezTo>
                  <a:cubicBezTo>
                    <a:pt x="0" y="494"/>
                    <a:pt x="1" y="500"/>
                    <a:pt x="3" y="505"/>
                  </a:cubicBezTo>
                  <a:cubicBezTo>
                    <a:pt x="3" y="505"/>
                    <a:pt x="3" y="506"/>
                    <a:pt x="4" y="507"/>
                  </a:cubicBezTo>
                  <a:cubicBezTo>
                    <a:pt x="4" y="507"/>
                    <a:pt x="4" y="507"/>
                    <a:pt x="4" y="507"/>
                  </a:cubicBezTo>
                  <a:cubicBezTo>
                    <a:pt x="4" y="507"/>
                    <a:pt x="4" y="507"/>
                    <a:pt x="4" y="507"/>
                  </a:cubicBezTo>
                  <a:cubicBezTo>
                    <a:pt x="7" y="505"/>
                    <a:pt x="10" y="503"/>
                    <a:pt x="12" y="500"/>
                  </a:cubicBezTo>
                  <a:cubicBezTo>
                    <a:pt x="13" y="499"/>
                    <a:pt x="14" y="498"/>
                    <a:pt x="14" y="498"/>
                  </a:cubicBezTo>
                  <a:cubicBezTo>
                    <a:pt x="14" y="497"/>
                    <a:pt x="15" y="497"/>
                    <a:pt x="15" y="496"/>
                  </a:cubicBezTo>
                  <a:cubicBezTo>
                    <a:pt x="16" y="495"/>
                    <a:pt x="16" y="494"/>
                    <a:pt x="17" y="493"/>
                  </a:cubicBezTo>
                  <a:cubicBezTo>
                    <a:pt x="17" y="493"/>
                    <a:pt x="17" y="493"/>
                    <a:pt x="17" y="493"/>
                  </a:cubicBezTo>
                  <a:cubicBezTo>
                    <a:pt x="17" y="493"/>
                    <a:pt x="17" y="493"/>
                    <a:pt x="17" y="493"/>
                  </a:cubicBezTo>
                  <a:cubicBezTo>
                    <a:pt x="17" y="495"/>
                    <a:pt x="16" y="498"/>
                    <a:pt x="15" y="501"/>
                  </a:cubicBezTo>
                  <a:cubicBezTo>
                    <a:pt x="15" y="502"/>
                    <a:pt x="14" y="502"/>
                    <a:pt x="14" y="503"/>
                  </a:cubicBezTo>
                  <a:cubicBezTo>
                    <a:pt x="13" y="507"/>
                    <a:pt x="12" y="510"/>
                    <a:pt x="12" y="513"/>
                  </a:cubicBezTo>
                  <a:cubicBezTo>
                    <a:pt x="12" y="514"/>
                    <a:pt x="13" y="515"/>
                    <a:pt x="13" y="516"/>
                  </a:cubicBezTo>
                  <a:cubicBezTo>
                    <a:pt x="14" y="516"/>
                    <a:pt x="15" y="517"/>
                    <a:pt x="17" y="517"/>
                  </a:cubicBezTo>
                  <a:cubicBezTo>
                    <a:pt x="18" y="518"/>
                    <a:pt x="19" y="518"/>
                    <a:pt x="20" y="517"/>
                  </a:cubicBezTo>
                  <a:cubicBezTo>
                    <a:pt x="24" y="517"/>
                    <a:pt x="27" y="513"/>
                    <a:pt x="29" y="510"/>
                  </a:cubicBezTo>
                  <a:cubicBezTo>
                    <a:pt x="31" y="508"/>
                    <a:pt x="32" y="507"/>
                    <a:pt x="34" y="505"/>
                  </a:cubicBezTo>
                  <a:cubicBezTo>
                    <a:pt x="34" y="504"/>
                    <a:pt x="34" y="504"/>
                    <a:pt x="34" y="504"/>
                  </a:cubicBezTo>
                  <a:cubicBezTo>
                    <a:pt x="34" y="505"/>
                    <a:pt x="34" y="507"/>
                    <a:pt x="34" y="508"/>
                  </a:cubicBezTo>
                  <a:cubicBezTo>
                    <a:pt x="35" y="509"/>
                    <a:pt x="35" y="510"/>
                    <a:pt x="35" y="510"/>
                  </a:cubicBezTo>
                  <a:cubicBezTo>
                    <a:pt x="35" y="510"/>
                    <a:pt x="35" y="510"/>
                    <a:pt x="35" y="510"/>
                  </a:cubicBezTo>
                  <a:cubicBezTo>
                    <a:pt x="35" y="510"/>
                    <a:pt x="35" y="511"/>
                    <a:pt x="35" y="511"/>
                  </a:cubicBezTo>
                  <a:cubicBezTo>
                    <a:pt x="34" y="514"/>
                    <a:pt x="31" y="522"/>
                    <a:pt x="34" y="524"/>
                  </a:cubicBezTo>
                  <a:cubicBezTo>
                    <a:pt x="37" y="525"/>
                    <a:pt x="40" y="520"/>
                    <a:pt x="41" y="518"/>
                  </a:cubicBezTo>
                  <a:cubicBezTo>
                    <a:pt x="41" y="517"/>
                    <a:pt x="42" y="516"/>
                    <a:pt x="43" y="515"/>
                  </a:cubicBezTo>
                  <a:cubicBezTo>
                    <a:pt x="44" y="514"/>
                    <a:pt x="46" y="512"/>
                    <a:pt x="47" y="510"/>
                  </a:cubicBezTo>
                  <a:cubicBezTo>
                    <a:pt x="47" y="511"/>
                    <a:pt x="47" y="512"/>
                    <a:pt x="47" y="512"/>
                  </a:cubicBezTo>
                  <a:cubicBezTo>
                    <a:pt x="48" y="516"/>
                    <a:pt x="49" y="519"/>
                    <a:pt x="53" y="520"/>
                  </a:cubicBezTo>
                  <a:cubicBezTo>
                    <a:pt x="53" y="520"/>
                    <a:pt x="54" y="520"/>
                    <a:pt x="54" y="520"/>
                  </a:cubicBezTo>
                  <a:cubicBezTo>
                    <a:pt x="55" y="520"/>
                    <a:pt x="56" y="519"/>
                    <a:pt x="57" y="518"/>
                  </a:cubicBezTo>
                  <a:cubicBezTo>
                    <a:pt x="58" y="518"/>
                    <a:pt x="59" y="517"/>
                    <a:pt x="59" y="516"/>
                  </a:cubicBezTo>
                  <a:cubicBezTo>
                    <a:pt x="60" y="515"/>
                    <a:pt x="61" y="514"/>
                    <a:pt x="62" y="513"/>
                  </a:cubicBezTo>
                  <a:cubicBezTo>
                    <a:pt x="63" y="511"/>
                    <a:pt x="64" y="510"/>
                    <a:pt x="64" y="509"/>
                  </a:cubicBezTo>
                  <a:cubicBezTo>
                    <a:pt x="65" y="509"/>
                    <a:pt x="65" y="508"/>
                    <a:pt x="66" y="507"/>
                  </a:cubicBezTo>
                  <a:cubicBezTo>
                    <a:pt x="67" y="507"/>
                    <a:pt x="67" y="506"/>
                    <a:pt x="68" y="505"/>
                  </a:cubicBezTo>
                  <a:cubicBezTo>
                    <a:pt x="68" y="505"/>
                    <a:pt x="68" y="505"/>
                    <a:pt x="69" y="504"/>
                  </a:cubicBezTo>
                  <a:cubicBezTo>
                    <a:pt x="69" y="504"/>
                    <a:pt x="69" y="504"/>
                    <a:pt x="69" y="504"/>
                  </a:cubicBezTo>
                  <a:cubicBezTo>
                    <a:pt x="70" y="506"/>
                    <a:pt x="71" y="506"/>
                    <a:pt x="72" y="506"/>
                  </a:cubicBezTo>
                  <a:cubicBezTo>
                    <a:pt x="73" y="506"/>
                    <a:pt x="73" y="506"/>
                    <a:pt x="74" y="506"/>
                  </a:cubicBezTo>
                  <a:cubicBezTo>
                    <a:pt x="74" y="506"/>
                    <a:pt x="74" y="506"/>
                    <a:pt x="74" y="506"/>
                  </a:cubicBezTo>
                  <a:cubicBezTo>
                    <a:pt x="75" y="505"/>
                    <a:pt x="76" y="504"/>
                    <a:pt x="77" y="503"/>
                  </a:cubicBezTo>
                  <a:cubicBezTo>
                    <a:pt x="79" y="501"/>
                    <a:pt x="81" y="499"/>
                    <a:pt x="82" y="497"/>
                  </a:cubicBezTo>
                  <a:cubicBezTo>
                    <a:pt x="84" y="495"/>
                    <a:pt x="85" y="493"/>
                    <a:pt x="87" y="491"/>
                  </a:cubicBezTo>
                  <a:cubicBezTo>
                    <a:pt x="88" y="491"/>
                    <a:pt x="90" y="492"/>
                    <a:pt x="91" y="491"/>
                  </a:cubicBezTo>
                  <a:cubicBezTo>
                    <a:pt x="91" y="491"/>
                    <a:pt x="92" y="491"/>
                    <a:pt x="92" y="490"/>
                  </a:cubicBezTo>
                  <a:cubicBezTo>
                    <a:pt x="92" y="490"/>
                    <a:pt x="92" y="490"/>
                    <a:pt x="93" y="490"/>
                  </a:cubicBezTo>
                  <a:cubicBezTo>
                    <a:pt x="93" y="490"/>
                    <a:pt x="93" y="490"/>
                    <a:pt x="93" y="490"/>
                  </a:cubicBezTo>
                  <a:cubicBezTo>
                    <a:pt x="94" y="489"/>
                    <a:pt x="95" y="488"/>
                    <a:pt x="95" y="488"/>
                  </a:cubicBezTo>
                  <a:cubicBezTo>
                    <a:pt x="96" y="487"/>
                    <a:pt x="96" y="487"/>
                    <a:pt x="96" y="486"/>
                  </a:cubicBezTo>
                  <a:cubicBezTo>
                    <a:pt x="97" y="486"/>
                    <a:pt x="97" y="485"/>
                    <a:pt x="98" y="484"/>
                  </a:cubicBezTo>
                  <a:cubicBezTo>
                    <a:pt x="98" y="483"/>
                    <a:pt x="99" y="482"/>
                    <a:pt x="100" y="481"/>
                  </a:cubicBezTo>
                  <a:cubicBezTo>
                    <a:pt x="100" y="481"/>
                    <a:pt x="100" y="481"/>
                    <a:pt x="101" y="480"/>
                  </a:cubicBezTo>
                  <a:cubicBezTo>
                    <a:pt x="101" y="480"/>
                    <a:pt x="101" y="479"/>
                    <a:pt x="102" y="479"/>
                  </a:cubicBezTo>
                  <a:cubicBezTo>
                    <a:pt x="102" y="479"/>
                    <a:pt x="102" y="479"/>
                    <a:pt x="102" y="479"/>
                  </a:cubicBezTo>
                  <a:cubicBezTo>
                    <a:pt x="102" y="479"/>
                    <a:pt x="102" y="479"/>
                    <a:pt x="102" y="479"/>
                  </a:cubicBezTo>
                  <a:cubicBezTo>
                    <a:pt x="102" y="480"/>
                    <a:pt x="103" y="481"/>
                    <a:pt x="105" y="481"/>
                  </a:cubicBezTo>
                  <a:cubicBezTo>
                    <a:pt x="106" y="481"/>
                    <a:pt x="107" y="481"/>
                    <a:pt x="109" y="480"/>
                  </a:cubicBezTo>
                  <a:cubicBezTo>
                    <a:pt x="109" y="480"/>
                    <a:pt x="110" y="479"/>
                    <a:pt x="111" y="478"/>
                  </a:cubicBezTo>
                  <a:cubicBezTo>
                    <a:pt x="112" y="477"/>
                    <a:pt x="113" y="476"/>
                    <a:pt x="114" y="475"/>
                  </a:cubicBezTo>
                  <a:cubicBezTo>
                    <a:pt x="114" y="474"/>
                    <a:pt x="115" y="473"/>
                    <a:pt x="116" y="472"/>
                  </a:cubicBezTo>
                  <a:cubicBezTo>
                    <a:pt x="116" y="471"/>
                    <a:pt x="117" y="470"/>
                    <a:pt x="117" y="469"/>
                  </a:cubicBezTo>
                  <a:cubicBezTo>
                    <a:pt x="118" y="470"/>
                    <a:pt x="118" y="470"/>
                    <a:pt x="119" y="470"/>
                  </a:cubicBezTo>
                  <a:cubicBezTo>
                    <a:pt x="120" y="470"/>
                    <a:pt x="121" y="470"/>
                    <a:pt x="122" y="469"/>
                  </a:cubicBezTo>
                  <a:cubicBezTo>
                    <a:pt x="124" y="468"/>
                    <a:pt x="126" y="466"/>
                    <a:pt x="128" y="464"/>
                  </a:cubicBezTo>
                  <a:cubicBezTo>
                    <a:pt x="128" y="464"/>
                    <a:pt x="128" y="464"/>
                    <a:pt x="128" y="464"/>
                  </a:cubicBezTo>
                  <a:cubicBezTo>
                    <a:pt x="131" y="461"/>
                    <a:pt x="135" y="457"/>
                    <a:pt x="137" y="453"/>
                  </a:cubicBezTo>
                  <a:cubicBezTo>
                    <a:pt x="137" y="453"/>
                    <a:pt x="137" y="453"/>
                    <a:pt x="137" y="452"/>
                  </a:cubicBezTo>
                  <a:cubicBezTo>
                    <a:pt x="139" y="452"/>
                    <a:pt x="141" y="452"/>
                    <a:pt x="143" y="451"/>
                  </a:cubicBezTo>
                  <a:cubicBezTo>
                    <a:pt x="144" y="450"/>
                    <a:pt x="146" y="448"/>
                    <a:pt x="147" y="446"/>
                  </a:cubicBezTo>
                  <a:cubicBezTo>
                    <a:pt x="149" y="444"/>
                    <a:pt x="151" y="441"/>
                    <a:pt x="152" y="438"/>
                  </a:cubicBezTo>
                  <a:cubicBezTo>
                    <a:pt x="154" y="437"/>
                    <a:pt x="155" y="436"/>
                    <a:pt x="157" y="435"/>
                  </a:cubicBezTo>
                  <a:cubicBezTo>
                    <a:pt x="158" y="433"/>
                    <a:pt x="160" y="430"/>
                    <a:pt x="162" y="428"/>
                  </a:cubicBezTo>
                  <a:cubicBezTo>
                    <a:pt x="163" y="426"/>
                    <a:pt x="164" y="425"/>
                    <a:pt x="165" y="423"/>
                  </a:cubicBezTo>
                  <a:cubicBezTo>
                    <a:pt x="165" y="423"/>
                    <a:pt x="165" y="423"/>
                    <a:pt x="165" y="423"/>
                  </a:cubicBezTo>
                  <a:cubicBezTo>
                    <a:pt x="165" y="423"/>
                    <a:pt x="165" y="423"/>
                    <a:pt x="165" y="423"/>
                  </a:cubicBezTo>
                  <a:cubicBezTo>
                    <a:pt x="166" y="423"/>
                    <a:pt x="166" y="423"/>
                    <a:pt x="167" y="422"/>
                  </a:cubicBezTo>
                  <a:cubicBezTo>
                    <a:pt x="168" y="422"/>
                    <a:pt x="169" y="421"/>
                    <a:pt x="170" y="421"/>
                  </a:cubicBezTo>
                  <a:cubicBezTo>
                    <a:pt x="171" y="420"/>
                    <a:pt x="173" y="419"/>
                    <a:pt x="174" y="418"/>
                  </a:cubicBezTo>
                  <a:cubicBezTo>
                    <a:pt x="176" y="416"/>
                    <a:pt x="178" y="415"/>
                    <a:pt x="179" y="413"/>
                  </a:cubicBezTo>
                  <a:cubicBezTo>
                    <a:pt x="189" y="411"/>
                    <a:pt x="194" y="404"/>
                    <a:pt x="199" y="397"/>
                  </a:cubicBezTo>
                  <a:cubicBezTo>
                    <a:pt x="199" y="397"/>
                    <a:pt x="199" y="397"/>
                    <a:pt x="200" y="397"/>
                  </a:cubicBezTo>
                  <a:cubicBezTo>
                    <a:pt x="201" y="396"/>
                    <a:pt x="203" y="395"/>
                    <a:pt x="204" y="394"/>
                  </a:cubicBezTo>
                  <a:cubicBezTo>
                    <a:pt x="206" y="393"/>
                    <a:pt x="207" y="391"/>
                    <a:pt x="209" y="390"/>
                  </a:cubicBezTo>
                  <a:cubicBezTo>
                    <a:pt x="209" y="389"/>
                    <a:pt x="210" y="389"/>
                    <a:pt x="210" y="388"/>
                  </a:cubicBezTo>
                  <a:cubicBezTo>
                    <a:pt x="210" y="388"/>
                    <a:pt x="210" y="388"/>
                    <a:pt x="210" y="387"/>
                  </a:cubicBezTo>
                  <a:cubicBezTo>
                    <a:pt x="211" y="386"/>
                    <a:pt x="212" y="384"/>
                    <a:pt x="212" y="383"/>
                  </a:cubicBezTo>
                  <a:cubicBezTo>
                    <a:pt x="213" y="382"/>
                    <a:pt x="214" y="382"/>
                    <a:pt x="214" y="381"/>
                  </a:cubicBezTo>
                  <a:cubicBezTo>
                    <a:pt x="216" y="380"/>
                    <a:pt x="217" y="379"/>
                    <a:pt x="218" y="377"/>
                  </a:cubicBezTo>
                  <a:cubicBezTo>
                    <a:pt x="219" y="376"/>
                    <a:pt x="219" y="375"/>
                    <a:pt x="220" y="374"/>
                  </a:cubicBezTo>
                  <a:cubicBezTo>
                    <a:pt x="220" y="374"/>
                    <a:pt x="220" y="374"/>
                    <a:pt x="220" y="374"/>
                  </a:cubicBezTo>
                  <a:cubicBezTo>
                    <a:pt x="223" y="369"/>
                    <a:pt x="225" y="365"/>
                    <a:pt x="227" y="360"/>
                  </a:cubicBezTo>
                  <a:cubicBezTo>
                    <a:pt x="227" y="360"/>
                    <a:pt x="228" y="360"/>
                    <a:pt x="229" y="361"/>
                  </a:cubicBezTo>
                  <a:cubicBezTo>
                    <a:pt x="231" y="362"/>
                    <a:pt x="233" y="362"/>
                    <a:pt x="235" y="364"/>
                  </a:cubicBezTo>
                  <a:cubicBezTo>
                    <a:pt x="237" y="364"/>
                    <a:pt x="238" y="365"/>
                    <a:pt x="240" y="367"/>
                  </a:cubicBezTo>
                  <a:cubicBezTo>
                    <a:pt x="241" y="367"/>
                    <a:pt x="241" y="368"/>
                    <a:pt x="241" y="368"/>
                  </a:cubicBezTo>
                  <a:cubicBezTo>
                    <a:pt x="243" y="369"/>
                    <a:pt x="244" y="370"/>
                    <a:pt x="245" y="371"/>
                  </a:cubicBezTo>
                  <a:cubicBezTo>
                    <a:pt x="245" y="372"/>
                    <a:pt x="246" y="373"/>
                    <a:pt x="246" y="373"/>
                  </a:cubicBezTo>
                  <a:cubicBezTo>
                    <a:pt x="248" y="375"/>
                    <a:pt x="249" y="377"/>
                    <a:pt x="250" y="378"/>
                  </a:cubicBezTo>
                  <a:cubicBezTo>
                    <a:pt x="253" y="382"/>
                    <a:pt x="255" y="385"/>
                    <a:pt x="258" y="388"/>
                  </a:cubicBezTo>
                  <a:cubicBezTo>
                    <a:pt x="260" y="391"/>
                    <a:pt x="261" y="393"/>
                    <a:pt x="263" y="395"/>
                  </a:cubicBezTo>
                  <a:cubicBezTo>
                    <a:pt x="264" y="397"/>
                    <a:pt x="265" y="398"/>
                    <a:pt x="266" y="399"/>
                  </a:cubicBezTo>
                  <a:cubicBezTo>
                    <a:pt x="270" y="405"/>
                    <a:pt x="273" y="410"/>
                    <a:pt x="276" y="415"/>
                  </a:cubicBezTo>
                  <a:cubicBezTo>
                    <a:pt x="280" y="421"/>
                    <a:pt x="283" y="426"/>
                    <a:pt x="286" y="432"/>
                  </a:cubicBezTo>
                  <a:cubicBezTo>
                    <a:pt x="289" y="435"/>
                    <a:pt x="291" y="439"/>
                    <a:pt x="293" y="442"/>
                  </a:cubicBezTo>
                  <a:cubicBezTo>
                    <a:pt x="294" y="443"/>
                    <a:pt x="294" y="444"/>
                    <a:pt x="295" y="445"/>
                  </a:cubicBezTo>
                  <a:cubicBezTo>
                    <a:pt x="296" y="447"/>
                    <a:pt x="298" y="448"/>
                    <a:pt x="300" y="449"/>
                  </a:cubicBezTo>
                  <a:cubicBezTo>
                    <a:pt x="302" y="450"/>
                    <a:pt x="303" y="451"/>
                    <a:pt x="305" y="451"/>
                  </a:cubicBezTo>
                  <a:cubicBezTo>
                    <a:pt x="306" y="451"/>
                    <a:pt x="306" y="451"/>
                    <a:pt x="307" y="451"/>
                  </a:cubicBezTo>
                  <a:cubicBezTo>
                    <a:pt x="308" y="451"/>
                    <a:pt x="308" y="451"/>
                    <a:pt x="308" y="451"/>
                  </a:cubicBezTo>
                  <a:cubicBezTo>
                    <a:pt x="310" y="451"/>
                    <a:pt x="312" y="450"/>
                    <a:pt x="313" y="448"/>
                  </a:cubicBezTo>
                  <a:cubicBezTo>
                    <a:pt x="314" y="447"/>
                    <a:pt x="315" y="444"/>
                    <a:pt x="315" y="441"/>
                  </a:cubicBezTo>
                  <a:close/>
                </a:path>
              </a:pathLst>
            </a:custGeom>
            <a:gradFill>
              <a:gsLst>
                <a:gs pos="0">
                  <a:srgbClr val="C8242B"/>
                </a:gs>
                <a:gs pos="92000">
                  <a:srgbClr val="F8CA98"/>
                </a:gs>
              </a:gsLst>
              <a:lin ang="189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汉仪君黑-45简" panose="020B0604020202020204" charset="-122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Layer 1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t="5084" b="2350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  <a:noFill/>
        </p:spPr>
      </p:pic>
      <p:sp>
        <p:nvSpPr>
          <p:cNvPr id="9" name="矩形 8"/>
          <p:cNvSpPr/>
          <p:nvPr userDrawn="1"/>
        </p:nvSpPr>
        <p:spPr>
          <a:xfrm>
            <a:off x="-317" y="318"/>
            <a:ext cx="12192635" cy="6857365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君黑-45简" panose="020B0604020202020204" charset="-122"/>
            </a:endParaRPr>
          </a:p>
        </p:txBody>
      </p:sp>
      <p:pic>
        <p:nvPicPr>
          <p:cNvPr id="45" name="图片 44" descr="资源 8"/>
          <p:cNvPicPr>
            <a:picLocks noChangeAspect="1"/>
          </p:cNvPicPr>
          <p:nvPr userDrawn="1"/>
        </p:nvPicPr>
        <p:blipFill>
          <a:blip r:embed="rId3">
            <a:alphaModFix amt="4000"/>
          </a:blip>
          <a:srcRect l="16491" r="14709" b="16926"/>
          <a:stretch>
            <a:fillRect/>
          </a:stretch>
        </p:blipFill>
        <p:spPr>
          <a:xfrm rot="21180000">
            <a:off x="-293691" y="570366"/>
            <a:ext cx="12936903" cy="700017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373" h="11024">
                <a:moveTo>
                  <a:pt x="1066" y="0"/>
                </a:moveTo>
                <a:lnTo>
                  <a:pt x="17894" y="0"/>
                </a:lnTo>
                <a:lnTo>
                  <a:pt x="20373" y="304"/>
                </a:lnTo>
                <a:lnTo>
                  <a:pt x="19057" y="11024"/>
                </a:lnTo>
                <a:lnTo>
                  <a:pt x="0" y="8684"/>
                </a:lnTo>
                <a:lnTo>
                  <a:pt x="1066" y="0"/>
                </a:lnTo>
                <a:close/>
              </a:path>
            </a:pathLst>
          </a:custGeom>
        </p:spPr>
      </p:pic>
      <p:pic>
        <p:nvPicPr>
          <p:cNvPr id="10" name="图片 9" descr="资源 9"/>
          <p:cNvPicPr>
            <a:picLocks noChangeAspect="1"/>
          </p:cNvPicPr>
          <p:nvPr userDrawn="1"/>
        </p:nvPicPr>
        <p:blipFill>
          <a:blip r:embed="rId4"/>
          <a:srcRect r="79751"/>
          <a:stretch>
            <a:fillRect/>
          </a:stretch>
        </p:blipFill>
        <p:spPr>
          <a:xfrm rot="300000" flipH="1">
            <a:off x="-53107" y="104377"/>
            <a:ext cx="700637" cy="11880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03" h="1871">
                <a:moveTo>
                  <a:pt x="0" y="0"/>
                </a:moveTo>
                <a:lnTo>
                  <a:pt x="1103" y="0"/>
                </a:lnTo>
                <a:lnTo>
                  <a:pt x="940" y="1871"/>
                </a:lnTo>
                <a:lnTo>
                  <a:pt x="0" y="18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4" name="图片 53" descr="C:\Users\17458\Desktop\1200ppi\资源 6.png资源 6"/>
          <p:cNvPicPr>
            <a:picLocks noChangeAspect="1"/>
          </p:cNvPicPr>
          <p:nvPr userDrawn="1"/>
        </p:nvPicPr>
        <p:blipFill>
          <a:blip r:embed="rId5"/>
          <a:srcRect l="9040" t="35931" r="53105"/>
          <a:stretch>
            <a:fillRect/>
          </a:stretch>
        </p:blipFill>
        <p:spPr>
          <a:xfrm rot="11160000" flipH="1">
            <a:off x="-68154" y="5647400"/>
            <a:ext cx="12256833" cy="18420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302" h="2901">
                <a:moveTo>
                  <a:pt x="214" y="0"/>
                </a:moveTo>
                <a:lnTo>
                  <a:pt x="19302" y="2006"/>
                </a:lnTo>
                <a:lnTo>
                  <a:pt x="19208" y="2901"/>
                </a:lnTo>
                <a:lnTo>
                  <a:pt x="8843" y="2901"/>
                </a:lnTo>
                <a:lnTo>
                  <a:pt x="0" y="1971"/>
                </a:lnTo>
                <a:lnTo>
                  <a:pt x="159" y="461"/>
                </a:lnTo>
                <a:lnTo>
                  <a:pt x="21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汉仪君黑-45简" panose="020B0604020202020204" charset="-122"/>
          <a:ea typeface="汉仪君黑-45简" panose="020B0604020202020204" charset="-122"/>
          <a:cs typeface="汉仪君黑-45简" panose="020B0604020202020204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君黑-45简" panose="020B0604020202020204" charset="-122"/>
          <a:ea typeface="汉仪君黑-45简" panose="020B0604020202020204" charset="-122"/>
          <a:cs typeface="汉仪君黑-45简" panose="020B0604020202020204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君黑-45简" panose="020B0604020202020204" charset="-122"/>
          <a:ea typeface="汉仪君黑-45简" panose="020B0604020202020204" charset="-122"/>
          <a:cs typeface="汉仪君黑-45简" panose="020B0604020202020204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君黑-45简" panose="020B0604020202020204" charset="-122"/>
          <a:ea typeface="汉仪君黑-45简" panose="020B0604020202020204" charset="-122"/>
          <a:cs typeface="汉仪君黑-45简" panose="020B0604020202020204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君黑-45简" panose="020B0604020202020204" charset="-122"/>
          <a:ea typeface="汉仪君黑-45简" panose="020B0604020202020204" charset="-122"/>
          <a:cs typeface="汉仪君黑-45简" panose="020B0604020202020204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君黑-45简" panose="020B0604020202020204" charset="-122"/>
          <a:ea typeface="汉仪君黑-45简" panose="020B0604020202020204" charset="-122"/>
          <a:cs typeface="汉仪君黑-45简" panose="020B060402020202020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3.xml"/><Relationship Id="rId2" Type="http://schemas.openxmlformats.org/officeDocument/2006/relationships/image" Target="../media/image6.png"/><Relationship Id="rId1" Type="http://schemas.openxmlformats.org/officeDocument/2006/relationships/tags" Target="../tags/tag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4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5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6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QQ图片2022101714540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285115" y="635"/>
            <a:ext cx="12477115" cy="68560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45210" y="1330960"/>
            <a:ext cx="10344785" cy="3553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3000" b="1">
                <a:latin typeface="华文中宋" panose="02010600040101010101" charset="-122"/>
                <a:ea typeface="华文中宋" panose="02010600040101010101" charset="-122"/>
              </a:rPr>
              <a:t>     </a:t>
            </a:r>
            <a:r>
              <a:rPr lang="zh-CN" altLang="en-US" sz="3000" b="1">
                <a:latin typeface="华文中宋" panose="02010600040101010101" charset="-122"/>
                <a:ea typeface="华文中宋" panose="02010600040101010101" charset="-122"/>
              </a:rPr>
              <a:t>深入实施人才强国战略。坚持尊重劳动、尊重知识、尊重人才、尊重创造，实施更加积极、更加开放、更加有效的人才政策。着力形成人才国际竞争的比较优势。加快建设国家战略人才力量。深化人才发展体制机制改革，把各方面优秀人才集聚到党和人民事业中来。</a:t>
            </a:r>
            <a:endParaRPr lang="zh-CN" altLang="en-US" sz="3000" b="1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5291(20221017-151247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图片 2" descr="IMG_5292(20221017-15124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4" name="图片 3" descr="IMG_5293(20221017-15125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880" y="0"/>
            <a:ext cx="400812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5294(20221017-15125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3660" y="0"/>
            <a:ext cx="4572000" cy="6858000"/>
          </a:xfrm>
          <a:prstGeom prst="rect">
            <a:avLst/>
          </a:prstGeom>
        </p:spPr>
      </p:pic>
      <p:pic>
        <p:nvPicPr>
          <p:cNvPr id="3" name="图片 2" descr="IMG_5295(20221017-15125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810" y="0"/>
            <a:ext cx="4319905" cy="6858000"/>
          </a:xfrm>
          <a:prstGeom prst="rect">
            <a:avLst/>
          </a:prstGeom>
        </p:spPr>
      </p:pic>
      <p:pic>
        <p:nvPicPr>
          <p:cNvPr id="4" name="图片 3" descr="IMG_5296(20221017-151258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715" y="0"/>
            <a:ext cx="393128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5297(20221017-15130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187190" cy="6858000"/>
          </a:xfrm>
          <a:prstGeom prst="rect">
            <a:avLst/>
          </a:prstGeom>
        </p:spPr>
      </p:pic>
      <p:pic>
        <p:nvPicPr>
          <p:cNvPr id="3" name="图片 2" descr="IMG_52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043680" cy="6858000"/>
          </a:xfrm>
          <a:prstGeom prst="rect">
            <a:avLst/>
          </a:prstGeom>
        </p:spPr>
      </p:pic>
      <p:pic>
        <p:nvPicPr>
          <p:cNvPr id="4" name="图片 3" descr="IMG_5299(20221017-15130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430" y="0"/>
            <a:ext cx="443357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26490" y="1598295"/>
            <a:ext cx="1069403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3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</a:t>
            </a:r>
            <a:r>
              <a:rPr lang="zh-CN" altLang="zh-CN" sz="3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习近平在二十大报告中强调，必须坚持科技是第一生产力、人才是第一资源、创新是第一动力，深入实施科教兴国战略、人才强国战略、创新驱动发展战略，开辟发展新领域新赛道，不断塑造发展新动能新优势。</a:t>
            </a:r>
            <a:endParaRPr lang="zh-CN" altLang="zh-CN" sz="30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040" y="1821815"/>
            <a:ext cx="951928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3000">
                <a:latin typeface="华文中宋" panose="02010600040101010101" charset="-122"/>
                <a:ea typeface="华文中宋" panose="02010600040101010101" charset="-122"/>
                <a:sym typeface="+mn-ea"/>
              </a:rPr>
              <a:t> </a:t>
            </a:r>
            <a:r>
              <a:rPr lang="en-US" altLang="zh-CN" sz="3000">
                <a:latin typeface="华文中宋" panose="02010600040101010101" charset="-122"/>
                <a:ea typeface="华文中宋" panose="02010600040101010101" charset="-122"/>
                <a:sym typeface="+mn-ea"/>
              </a:rPr>
              <a:t>   </a:t>
            </a:r>
            <a:r>
              <a:rPr lang="zh-CN" altLang="zh-CN" sz="30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他说，要坚持教育优先发展、科技自立自强、人才引领驱动，加快建设教育强国、科技强国、人才强国，坚持为党育人、为国育才，全面提高人才自主培养质量，着力造就拔尖创新人才，聚天下英才而用之。</a:t>
            </a:r>
            <a:endParaRPr lang="zh-CN" altLang="zh-CN" sz="30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7875" y="1211580"/>
            <a:ext cx="1078166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3000" b="1">
                <a:latin typeface="华文中宋" panose="02010600040101010101" charset="-122"/>
                <a:ea typeface="华文中宋" panose="02010600040101010101" charset="-122"/>
              </a:rPr>
              <a:t>      </a:t>
            </a:r>
            <a:r>
              <a:rPr lang="zh-CN" altLang="en-US" sz="3000" b="1">
                <a:latin typeface="华文中宋" panose="02010600040101010101" charset="-122"/>
                <a:ea typeface="华文中宋" panose="02010600040101010101" charset="-122"/>
              </a:rPr>
              <a:t>办好人民满意的教育。坚持以人民为中心发展教育，加快建设高质量教育体系，发展素质教育，促进教育公平。加快义务教育优质均衡发展和城乡一体化，优化区域教育资源配置，强化学前教育、特殊教育普惠发展，坚持高中阶段学校多样化发展，完善覆盖全学段学生资助体系。推进教育数字化，建设全民终身学习的学习型社会、学习型大国。</a:t>
            </a:r>
            <a:endParaRPr lang="zh-CN" altLang="en-US" sz="3000" b="1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77265" y="1094740"/>
            <a:ext cx="10237470" cy="3553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3000" b="1">
                <a:latin typeface="华文中宋" panose="02010600040101010101" charset="-122"/>
                <a:ea typeface="华文中宋" panose="02010600040101010101" charset="-122"/>
              </a:rPr>
              <a:t>      </a:t>
            </a:r>
            <a:r>
              <a:rPr lang="zh-CN" altLang="en-US" sz="3000" b="1">
                <a:latin typeface="华文中宋" panose="02010600040101010101" charset="-122"/>
                <a:ea typeface="华文中宋" panose="02010600040101010101" charset="-122"/>
              </a:rPr>
              <a:t>完善科技创新体系。坚持创新在我国现代化建设全局中的核心地位。完善党中央对科技工作统一领导的体制，健全新型举国体制，强化国家战略科技力量，优化配置创新资源，提升国家创新体系整体效能。扩大国际科技交流合作，加强国际化科研环境建设，形成具有全球竞争力的开放创新生态。</a:t>
            </a:r>
            <a:endParaRPr lang="zh-CN" altLang="en-US" sz="3000" b="1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60170" y="1070610"/>
            <a:ext cx="1013904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3000" b="1">
                <a:latin typeface="华文中宋" panose="02010600040101010101" charset="-122"/>
                <a:ea typeface="华文中宋" panose="02010600040101010101" charset="-122"/>
              </a:rPr>
              <a:t>      </a:t>
            </a:r>
            <a:r>
              <a:rPr lang="zh-CN" altLang="en-US" sz="3000" b="1">
                <a:latin typeface="华文中宋" panose="02010600040101010101" charset="-122"/>
                <a:ea typeface="华文中宋" panose="02010600040101010101" charset="-122"/>
              </a:rPr>
              <a:t>加快实施创新驱动发展战略。加快实现高水平科技自立自强。以国家战略需求为导向，集聚力量进行原创性引领性科技攻关，坚决打赢关键核心技术攻坚战。加快实施一批具有战略性全局性前瞻性的国家重大科技项目，增强自主创新能力。营造有利于科技型中小微企业成长的良好环境，推动创新链产业链资金链人才链深度融合。</a:t>
            </a:r>
            <a:endParaRPr lang="zh-CN" altLang="en-US" sz="3000" b="1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2.xml><?xml version="1.0" encoding="utf-8"?>
<p:tagLst xmlns:p="http://schemas.openxmlformats.org/presentationml/2006/main">
  <p:tag name="KSO_WM_UNIT_PLACING_PICTURE_USER_VIEWPORT" val="{&quot;height&quot;:8595,&quot;width&quot;:1528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COMMONDATA" val="eyJjb3VudCI6MywiaGRpZCI6ImY3NGI3YzFiNTM5MTE0YzcwNGJkZTQ4YmM1Yzk0OTUwIiwidXNlckNvdW50IjozfQ=="/>
  <p:tag name="KSO_WPP_MARK_KEY" val="2836ed52-f5be-44e1-802d-1755489bc057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C8242B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君黑-45简"/>
        <a:ea typeface="汉仪君黑-45简"/>
        <a:cs typeface=""/>
      </a:majorFont>
      <a:minorFont>
        <a:latin typeface="汉仪君黑-45简"/>
        <a:ea typeface="汉仪君黑-4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君黑-45简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汉仪君黑-45简"/>
        <a:font script="Hebr" typeface="汉仪君黑-4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君黑-4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君黑-45简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汉仪君黑-45简"/>
        <a:font script="Hebr" typeface="汉仪君黑-4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君黑-4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761</Words>
  <Application>WPS 演示</Application>
  <PresentationFormat>宽屏</PresentationFormat>
  <Paragraphs>12</Paragraphs>
  <Slides>10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Arial</vt:lpstr>
      <vt:lpstr>宋体</vt:lpstr>
      <vt:lpstr>Wingdings</vt:lpstr>
      <vt:lpstr>汉仪君黑-45简</vt:lpstr>
      <vt:lpstr>Wingdings</vt:lpstr>
      <vt:lpstr>微软雅黑</vt:lpstr>
      <vt:lpstr>Arial Unicode MS</vt:lpstr>
      <vt:lpstr>华文中宋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upset</cp:lastModifiedBy>
  <cp:revision>259</cp:revision>
  <dcterms:created xsi:type="dcterms:W3CDTF">2019-06-19T02:08:00Z</dcterms:created>
  <dcterms:modified xsi:type="dcterms:W3CDTF">2022-10-17T07:29:25Z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8C3F43DDEE13423E98BD71A67C355A7A</vt:lpwstr>
  </property>
  <property fmtid="{D5CDD505-2E9C-101B-9397-08002B2CF9AE}" pid="4" name="KSOTemplateUUID">
    <vt:lpwstr>v1.0_mb_meyjYiX8DcRESA3lXv7IlQ==</vt:lpwstr>
  </property>
</Properties>
</file>