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305" r:id="rId2"/>
    <p:sldId id="312" r:id="rId3"/>
    <p:sldId id="334" r:id="rId4"/>
    <p:sldId id="299" r:id="rId5"/>
    <p:sldId id="311" r:id="rId6"/>
    <p:sldId id="306" r:id="rId7"/>
    <p:sldId id="287" r:id="rId8"/>
    <p:sldId id="307" r:id="rId9"/>
    <p:sldId id="335" r:id="rId10"/>
    <p:sldId id="304" r:id="rId11"/>
    <p:sldId id="336" r:id="rId12"/>
    <p:sldId id="297" r:id="rId13"/>
    <p:sldId id="296" r:id="rId14"/>
    <p:sldId id="303" r:id="rId15"/>
    <p:sldId id="338" r:id="rId16"/>
    <p:sldId id="337" r:id="rId17"/>
    <p:sldId id="339" r:id="rId18"/>
    <p:sldId id="310" r:id="rId19"/>
  </p:sldIdLst>
  <p:sldSz cx="12192000" cy="6858000"/>
  <p:notesSz cx="6858000" cy="9144000"/>
  <p:embeddedFontLs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等线" charset="-122"/>
      <p:regular r:id="rId25"/>
    </p:embeddedFont>
    <p:embeddedFont>
      <p:font typeface="隶书" pitchFamily="49" charset="-122"/>
      <p:regular r:id="rId26"/>
    </p:embeddedFont>
    <p:embeddedFont>
      <p:font typeface="仓耳青禾体-谷力 W05" charset="-122"/>
      <p:regular r:id="rId27"/>
    </p:embeddedFont>
    <p:embeddedFont>
      <p:font typeface="Calibri Light" charset="0"/>
      <p:regular r:id="rId28"/>
      <p:italic r:id="rId29"/>
    </p:embeddedFont>
    <p:embeddedFont>
      <p:font typeface="仓耳玄三M W05" charset="-122"/>
      <p:regular r:id="rId30"/>
    </p:embeddedFont>
    <p:embeddedFont>
      <p:font typeface="等线 Light" charset="-122"/>
      <p:regular r:id="rId31"/>
    </p:embeddedFont>
    <p:embeddedFont>
      <p:font typeface="微软雅黑" pitchFamily="34" charset="-122"/>
      <p:regular r:id="rId32"/>
      <p:bold r:id="rId33"/>
    </p:embeddedFont>
    <p:embeddedFont>
      <p:font typeface="包图粗朗体" charset="-122"/>
      <p:regular r:id="rId34"/>
    </p:embeddedFont>
    <p:embeddedFont>
      <p:font typeface="思源黑体 CN Normal" charset="-122"/>
      <p:regular r:id="rId35"/>
    </p:embeddedFont>
    <p:embeddedFont>
      <p:font typeface="黑体" pitchFamily="49" charset="-122"/>
      <p:regular r:id="rId36"/>
    </p:embeddedFont>
  </p:embeddedFontLst>
  <p:custDataLst>
    <p:tags r:id="rId3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4141"/>
    <a:srgbClr val="CDBF97"/>
    <a:srgbClr val="8D7545"/>
    <a:srgbClr val="ECE8E5"/>
    <a:srgbClr val="E4CBCB"/>
    <a:srgbClr val="A88755"/>
    <a:srgbClr val="1F2020"/>
    <a:srgbClr val="263B45"/>
    <a:srgbClr val="193B3C"/>
    <a:srgbClr val="4E6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766" autoAdjust="0"/>
    <p:restoredTop sz="94660"/>
  </p:normalViewPr>
  <p:slideViewPr>
    <p:cSldViewPr snapToGrid="0">
      <p:cViewPr>
        <p:scale>
          <a:sx n="75" d="100"/>
          <a:sy n="75" d="100"/>
        </p:scale>
        <p:origin x="-1704" y="-9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347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45" y="1527810"/>
            <a:ext cx="3736975" cy="3611880"/>
          </a:xfrm>
          <a:prstGeom prst="rect">
            <a:avLst/>
          </a:prstGeom>
        </p:spPr>
      </p:pic>
      <p:cxnSp>
        <p:nvCxnSpPr>
          <p:cNvPr id="18" name="直接连接符 17"/>
          <p:cNvCxnSpPr>
            <a:endCxn id="19" idx="3"/>
          </p:cNvCxnSpPr>
          <p:nvPr/>
        </p:nvCxnSpPr>
        <p:spPr>
          <a:xfrm>
            <a:off x="2833174" y="5958287"/>
            <a:ext cx="7994446" cy="50264"/>
          </a:xfrm>
          <a:prstGeom prst="line">
            <a:avLst/>
          </a:prstGeom>
          <a:solidFill>
            <a:srgbClr val="627A9D"/>
          </a:solidFill>
          <a:ln>
            <a:solidFill>
              <a:srgbClr val="C0414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4294505" y="1804035"/>
            <a:ext cx="6414770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 dirty="0">
                <a:ln>
                  <a:noFill/>
                </a:ln>
                <a:solidFill>
                  <a:srgbClr val="1A3F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基于思维发展的写作关键问题的教学策略研究</a:t>
            </a:r>
          </a:p>
          <a:p>
            <a:pPr marL="0" marR="0" lvl="0" indent="0" algn="ctr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400" b="1" dirty="0">
              <a:ln>
                <a:noFill/>
              </a:ln>
              <a:solidFill>
                <a:srgbClr val="1A3F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ctr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rgbClr val="1A3F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汇报</a:t>
            </a:r>
            <a:r>
              <a:rPr lang="zh-CN" altLang="en-US" sz="2400" b="1" dirty="0" smtClean="0">
                <a:solidFill>
                  <a:srgbClr val="1A3F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人：</a:t>
            </a:r>
            <a:r>
              <a:rPr lang="zh-CN" altLang="en-US" sz="2400" b="1" dirty="0" smtClean="0">
                <a:ln>
                  <a:noFill/>
                </a:ln>
                <a:solidFill>
                  <a:srgbClr val="1A3F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常州</a:t>
            </a:r>
            <a:r>
              <a:rPr lang="zh-CN" altLang="en-US" sz="2400" b="1" dirty="0">
                <a:ln>
                  <a:noFill/>
                </a:ln>
                <a:solidFill>
                  <a:srgbClr val="1A3F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市第一中学 高东梅、李杨</a:t>
            </a:r>
          </a:p>
          <a:p>
            <a:pPr marL="0" marR="0" lvl="0" indent="0" algn="ctr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3200" b="1" dirty="0">
              <a:ln>
                <a:noFill/>
              </a:ln>
              <a:solidFill>
                <a:srgbClr val="1A3F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ctr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 dirty="0">
                <a:ln>
                  <a:noFill/>
                </a:ln>
                <a:solidFill>
                  <a:srgbClr val="1A3F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                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582005" y="2866379"/>
            <a:ext cx="1160999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îslïḍe"/>
          <p:cNvSpPr/>
          <p:nvPr/>
        </p:nvSpPr>
        <p:spPr bwMode="auto">
          <a:xfrm>
            <a:off x="0" y="2813726"/>
            <a:ext cx="1059949" cy="105310"/>
          </a:xfrm>
          <a:prstGeom prst="rect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0" name="ïṡļíḓé"/>
          <p:cNvSpPr/>
          <p:nvPr/>
        </p:nvSpPr>
        <p:spPr bwMode="auto">
          <a:xfrm rot="5400000">
            <a:off x="2743011" y="1649442"/>
            <a:ext cx="810000" cy="810172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31" name="ïS1íďê"/>
          <p:cNvSpPr/>
          <p:nvPr/>
        </p:nvSpPr>
        <p:spPr bwMode="auto">
          <a:xfrm>
            <a:off x="2957575" y="1864511"/>
            <a:ext cx="391032" cy="381304"/>
          </a:xfrm>
          <a:custGeom>
            <a:avLst/>
            <a:gdLst>
              <a:gd name="T0" fmla="+- 0 10782 53"/>
              <a:gd name="T1" fmla="*/ T0 w 21459"/>
              <a:gd name="T2" fmla="+- 0 10819 39"/>
              <a:gd name="T3" fmla="*/ 10819 h 21561"/>
              <a:gd name="T4" fmla="+- 0 10782 53"/>
              <a:gd name="T5" fmla="*/ T4 w 21459"/>
              <a:gd name="T6" fmla="+- 0 10819 39"/>
              <a:gd name="T7" fmla="*/ 10819 h 21561"/>
              <a:gd name="T8" fmla="+- 0 10782 53"/>
              <a:gd name="T9" fmla="*/ T8 w 21459"/>
              <a:gd name="T10" fmla="+- 0 10819 39"/>
              <a:gd name="T11" fmla="*/ 10819 h 21561"/>
              <a:gd name="T12" fmla="+- 0 10782 53"/>
              <a:gd name="T13" fmla="*/ T12 w 21459"/>
              <a:gd name="T14" fmla="+- 0 10819 39"/>
              <a:gd name="T15" fmla="*/ 10819 h 2156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459" h="21561">
                <a:moveTo>
                  <a:pt x="20359" y="4319"/>
                </a:moveTo>
                <a:cubicBezTo>
                  <a:pt x="20703" y="4451"/>
                  <a:pt x="20960" y="4653"/>
                  <a:pt x="21125" y="4923"/>
                </a:cubicBezTo>
                <a:cubicBezTo>
                  <a:pt x="21468" y="5418"/>
                  <a:pt x="21546" y="6025"/>
                  <a:pt x="21363" y="6735"/>
                </a:cubicBezTo>
                <a:lnTo>
                  <a:pt x="17812" y="19432"/>
                </a:lnTo>
                <a:cubicBezTo>
                  <a:pt x="17663" y="20051"/>
                  <a:pt x="17338" y="20561"/>
                  <a:pt x="16840" y="20960"/>
                </a:cubicBezTo>
                <a:cubicBezTo>
                  <a:pt x="16342" y="21361"/>
                  <a:pt x="15810" y="21560"/>
                  <a:pt x="15242" y="21560"/>
                </a:cubicBezTo>
                <a:lnTo>
                  <a:pt x="3374" y="21560"/>
                </a:lnTo>
                <a:cubicBezTo>
                  <a:pt x="3031" y="21560"/>
                  <a:pt x="2698" y="21496"/>
                  <a:pt x="2378" y="21358"/>
                </a:cubicBezTo>
                <a:cubicBezTo>
                  <a:pt x="2056" y="21223"/>
                  <a:pt x="1747" y="21042"/>
                  <a:pt x="1456" y="20810"/>
                </a:cubicBezTo>
                <a:cubicBezTo>
                  <a:pt x="1162" y="20581"/>
                  <a:pt x="906" y="20312"/>
                  <a:pt x="683" y="19998"/>
                </a:cubicBezTo>
                <a:cubicBezTo>
                  <a:pt x="463" y="19685"/>
                  <a:pt x="287" y="19345"/>
                  <a:pt x="161" y="18978"/>
                </a:cubicBezTo>
                <a:cubicBezTo>
                  <a:pt x="-46" y="18345"/>
                  <a:pt x="-53" y="17750"/>
                  <a:pt x="138" y="17199"/>
                </a:cubicBezTo>
                <a:cubicBezTo>
                  <a:pt x="156" y="17049"/>
                  <a:pt x="172" y="16900"/>
                  <a:pt x="188" y="16759"/>
                </a:cubicBezTo>
                <a:cubicBezTo>
                  <a:pt x="206" y="16613"/>
                  <a:pt x="222" y="16449"/>
                  <a:pt x="237" y="16273"/>
                </a:cubicBezTo>
                <a:cubicBezTo>
                  <a:pt x="237" y="16179"/>
                  <a:pt x="222" y="16082"/>
                  <a:pt x="188" y="15985"/>
                </a:cubicBezTo>
                <a:cubicBezTo>
                  <a:pt x="156" y="15889"/>
                  <a:pt x="146" y="15792"/>
                  <a:pt x="161" y="15695"/>
                </a:cubicBezTo>
                <a:cubicBezTo>
                  <a:pt x="180" y="15549"/>
                  <a:pt x="245" y="15402"/>
                  <a:pt x="358" y="15256"/>
                </a:cubicBezTo>
                <a:cubicBezTo>
                  <a:pt x="471" y="15109"/>
                  <a:pt x="578" y="14942"/>
                  <a:pt x="678" y="14757"/>
                </a:cubicBezTo>
                <a:cubicBezTo>
                  <a:pt x="872" y="14411"/>
                  <a:pt x="1060" y="13986"/>
                  <a:pt x="1249" y="13485"/>
                </a:cubicBezTo>
                <a:cubicBezTo>
                  <a:pt x="1438" y="12987"/>
                  <a:pt x="1574" y="12553"/>
                  <a:pt x="1655" y="12190"/>
                </a:cubicBezTo>
                <a:cubicBezTo>
                  <a:pt x="1689" y="12040"/>
                  <a:pt x="1686" y="11896"/>
                  <a:pt x="1642" y="11762"/>
                </a:cubicBezTo>
                <a:cubicBezTo>
                  <a:pt x="1603" y="11627"/>
                  <a:pt x="1597" y="11504"/>
                  <a:pt x="1631" y="11389"/>
                </a:cubicBezTo>
                <a:cubicBezTo>
                  <a:pt x="1665" y="11240"/>
                  <a:pt x="1734" y="11111"/>
                  <a:pt x="1838" y="11005"/>
                </a:cubicBezTo>
                <a:cubicBezTo>
                  <a:pt x="1943" y="10897"/>
                  <a:pt x="2027" y="10788"/>
                  <a:pt x="2095" y="10671"/>
                </a:cubicBezTo>
                <a:cubicBezTo>
                  <a:pt x="2179" y="10507"/>
                  <a:pt x="2268" y="10308"/>
                  <a:pt x="2365" y="10082"/>
                </a:cubicBezTo>
                <a:cubicBezTo>
                  <a:pt x="2459" y="9859"/>
                  <a:pt x="2551" y="9628"/>
                  <a:pt x="2635" y="9390"/>
                </a:cubicBezTo>
                <a:cubicBezTo>
                  <a:pt x="2719" y="9150"/>
                  <a:pt x="2784" y="8918"/>
                  <a:pt x="2837" y="8690"/>
                </a:cubicBezTo>
                <a:cubicBezTo>
                  <a:pt x="2887" y="8461"/>
                  <a:pt x="2918" y="8271"/>
                  <a:pt x="2936" y="8118"/>
                </a:cubicBezTo>
                <a:cubicBezTo>
                  <a:pt x="2952" y="7972"/>
                  <a:pt x="2944" y="7816"/>
                  <a:pt x="2910" y="7655"/>
                </a:cubicBezTo>
                <a:cubicBezTo>
                  <a:pt x="2876" y="7497"/>
                  <a:pt x="2876" y="7365"/>
                  <a:pt x="2910" y="7248"/>
                </a:cubicBezTo>
                <a:cubicBezTo>
                  <a:pt x="2960" y="7101"/>
                  <a:pt x="3046" y="6978"/>
                  <a:pt x="3167" y="6878"/>
                </a:cubicBezTo>
                <a:cubicBezTo>
                  <a:pt x="3288" y="6778"/>
                  <a:pt x="3390" y="6664"/>
                  <a:pt x="3476" y="6532"/>
                </a:cubicBezTo>
                <a:cubicBezTo>
                  <a:pt x="3557" y="6421"/>
                  <a:pt x="3649" y="6263"/>
                  <a:pt x="3746" y="6049"/>
                </a:cubicBezTo>
                <a:cubicBezTo>
                  <a:pt x="3840" y="5841"/>
                  <a:pt x="3937" y="5609"/>
                  <a:pt x="4034" y="5354"/>
                </a:cubicBezTo>
                <a:cubicBezTo>
                  <a:pt x="4129" y="5102"/>
                  <a:pt x="4210" y="4856"/>
                  <a:pt x="4278" y="4618"/>
                </a:cubicBezTo>
                <a:cubicBezTo>
                  <a:pt x="4344" y="4381"/>
                  <a:pt x="4385" y="4170"/>
                  <a:pt x="4404" y="3979"/>
                </a:cubicBezTo>
                <a:cubicBezTo>
                  <a:pt x="4420" y="3868"/>
                  <a:pt x="4404" y="3754"/>
                  <a:pt x="4354" y="3636"/>
                </a:cubicBezTo>
                <a:cubicBezTo>
                  <a:pt x="4304" y="3519"/>
                  <a:pt x="4294" y="3390"/>
                  <a:pt x="4328" y="3249"/>
                </a:cubicBezTo>
                <a:cubicBezTo>
                  <a:pt x="4362" y="3120"/>
                  <a:pt x="4438" y="2980"/>
                  <a:pt x="4561" y="2836"/>
                </a:cubicBezTo>
                <a:cubicBezTo>
                  <a:pt x="4682" y="2692"/>
                  <a:pt x="4792" y="2543"/>
                  <a:pt x="4894" y="2393"/>
                </a:cubicBezTo>
                <a:cubicBezTo>
                  <a:pt x="5025" y="2159"/>
                  <a:pt x="5145" y="1886"/>
                  <a:pt x="5250" y="1573"/>
                </a:cubicBezTo>
                <a:cubicBezTo>
                  <a:pt x="5355" y="1262"/>
                  <a:pt x="5481" y="975"/>
                  <a:pt x="5625" y="717"/>
                </a:cubicBezTo>
                <a:cubicBezTo>
                  <a:pt x="5772" y="462"/>
                  <a:pt x="5966" y="259"/>
                  <a:pt x="6204" y="116"/>
                </a:cubicBezTo>
                <a:cubicBezTo>
                  <a:pt x="6440" y="-31"/>
                  <a:pt x="6767" y="-39"/>
                  <a:pt x="7176" y="92"/>
                </a:cubicBezTo>
                <a:lnTo>
                  <a:pt x="7150" y="151"/>
                </a:lnTo>
                <a:cubicBezTo>
                  <a:pt x="7409" y="54"/>
                  <a:pt x="7635" y="10"/>
                  <a:pt x="7829" y="10"/>
                </a:cubicBezTo>
                <a:lnTo>
                  <a:pt x="17613" y="10"/>
                </a:lnTo>
                <a:cubicBezTo>
                  <a:pt x="18266" y="10"/>
                  <a:pt x="18764" y="277"/>
                  <a:pt x="19107" y="805"/>
                </a:cubicBezTo>
                <a:cubicBezTo>
                  <a:pt x="19448" y="1303"/>
                  <a:pt x="19524" y="1904"/>
                  <a:pt x="19330" y="2616"/>
                </a:cubicBezTo>
                <a:lnTo>
                  <a:pt x="15782" y="15329"/>
                </a:lnTo>
                <a:cubicBezTo>
                  <a:pt x="15630" y="15918"/>
                  <a:pt x="15307" y="16419"/>
                  <a:pt x="14809" y="16829"/>
                </a:cubicBezTo>
                <a:cubicBezTo>
                  <a:pt x="14312" y="17243"/>
                  <a:pt x="13782" y="17448"/>
                  <a:pt x="13221" y="17448"/>
                </a:cubicBezTo>
                <a:lnTo>
                  <a:pt x="2019" y="17448"/>
                </a:lnTo>
                <a:cubicBezTo>
                  <a:pt x="1935" y="17448"/>
                  <a:pt x="1852" y="17460"/>
                  <a:pt x="1762" y="17477"/>
                </a:cubicBezTo>
                <a:cubicBezTo>
                  <a:pt x="1676" y="17495"/>
                  <a:pt x="1597" y="17551"/>
                  <a:pt x="1529" y="17644"/>
                </a:cubicBezTo>
                <a:cubicBezTo>
                  <a:pt x="1430" y="17832"/>
                  <a:pt x="1430" y="18096"/>
                  <a:pt x="1529" y="18430"/>
                </a:cubicBezTo>
                <a:cubicBezTo>
                  <a:pt x="1665" y="18834"/>
                  <a:pt x="1914" y="19186"/>
                  <a:pt x="2284" y="19488"/>
                </a:cubicBezTo>
                <a:cubicBezTo>
                  <a:pt x="2651" y="19796"/>
                  <a:pt x="3015" y="19945"/>
                  <a:pt x="3374" y="19945"/>
                </a:cubicBezTo>
                <a:lnTo>
                  <a:pt x="15242" y="19945"/>
                </a:lnTo>
                <a:cubicBezTo>
                  <a:pt x="15485" y="19945"/>
                  <a:pt x="15724" y="19846"/>
                  <a:pt x="15962" y="19643"/>
                </a:cubicBezTo>
                <a:cubicBezTo>
                  <a:pt x="16201" y="19444"/>
                  <a:pt x="16358" y="19221"/>
                  <a:pt x="16434" y="18975"/>
                </a:cubicBezTo>
                <a:lnTo>
                  <a:pt x="20310" y="5128"/>
                </a:lnTo>
                <a:cubicBezTo>
                  <a:pt x="20344" y="4979"/>
                  <a:pt x="20365" y="4841"/>
                  <a:pt x="20373" y="4715"/>
                </a:cubicBezTo>
                <a:cubicBezTo>
                  <a:pt x="20378" y="4592"/>
                  <a:pt x="20373" y="4460"/>
                  <a:pt x="20359" y="4319"/>
                </a:cubicBezTo>
                <a:moveTo>
                  <a:pt x="6285" y="8083"/>
                </a:moveTo>
                <a:cubicBezTo>
                  <a:pt x="6201" y="8446"/>
                  <a:pt x="6311" y="8628"/>
                  <a:pt x="6610" y="8628"/>
                </a:cubicBezTo>
                <a:lnTo>
                  <a:pt x="14325" y="8628"/>
                </a:lnTo>
                <a:cubicBezTo>
                  <a:pt x="14461" y="8628"/>
                  <a:pt x="14587" y="8578"/>
                  <a:pt x="14707" y="8473"/>
                </a:cubicBezTo>
                <a:cubicBezTo>
                  <a:pt x="14830" y="8370"/>
                  <a:pt x="14906" y="8238"/>
                  <a:pt x="14940" y="8083"/>
                </a:cubicBezTo>
                <a:lnTo>
                  <a:pt x="15242" y="7028"/>
                </a:lnTo>
                <a:cubicBezTo>
                  <a:pt x="15276" y="6881"/>
                  <a:pt x="15263" y="6752"/>
                  <a:pt x="15205" y="6641"/>
                </a:cubicBezTo>
                <a:cubicBezTo>
                  <a:pt x="15145" y="6535"/>
                  <a:pt x="15051" y="6483"/>
                  <a:pt x="14914" y="6483"/>
                </a:cubicBezTo>
                <a:lnTo>
                  <a:pt x="7202" y="6483"/>
                </a:lnTo>
                <a:cubicBezTo>
                  <a:pt x="7066" y="6483"/>
                  <a:pt x="6935" y="6532"/>
                  <a:pt x="6807" y="6638"/>
                </a:cubicBezTo>
                <a:cubicBezTo>
                  <a:pt x="6676" y="6740"/>
                  <a:pt x="6594" y="6869"/>
                  <a:pt x="6560" y="7028"/>
                </a:cubicBezTo>
                <a:lnTo>
                  <a:pt x="6285" y="8083"/>
                </a:lnTo>
                <a:close/>
                <a:moveTo>
                  <a:pt x="7150" y="4867"/>
                </a:moveTo>
                <a:cubicBezTo>
                  <a:pt x="7116" y="5017"/>
                  <a:pt x="7132" y="5140"/>
                  <a:pt x="7195" y="5240"/>
                </a:cubicBezTo>
                <a:cubicBezTo>
                  <a:pt x="7257" y="5336"/>
                  <a:pt x="7354" y="5386"/>
                  <a:pt x="7488" y="5386"/>
                </a:cubicBezTo>
                <a:lnTo>
                  <a:pt x="15192" y="5386"/>
                </a:lnTo>
                <a:cubicBezTo>
                  <a:pt x="15326" y="5386"/>
                  <a:pt x="15451" y="5336"/>
                  <a:pt x="15575" y="5240"/>
                </a:cubicBezTo>
                <a:cubicBezTo>
                  <a:pt x="15695" y="5140"/>
                  <a:pt x="15784" y="5017"/>
                  <a:pt x="15845" y="4867"/>
                </a:cubicBezTo>
                <a:lnTo>
                  <a:pt x="16120" y="3771"/>
                </a:lnTo>
                <a:cubicBezTo>
                  <a:pt x="16154" y="3622"/>
                  <a:pt x="16141" y="3493"/>
                  <a:pt x="16083" y="3387"/>
                </a:cubicBezTo>
                <a:cubicBezTo>
                  <a:pt x="16023" y="3279"/>
                  <a:pt x="15923" y="3223"/>
                  <a:pt x="15782" y="3223"/>
                </a:cubicBezTo>
                <a:lnTo>
                  <a:pt x="8078" y="3223"/>
                </a:lnTo>
                <a:cubicBezTo>
                  <a:pt x="7944" y="3223"/>
                  <a:pt x="7818" y="3279"/>
                  <a:pt x="7695" y="3387"/>
                </a:cubicBezTo>
                <a:cubicBezTo>
                  <a:pt x="7575" y="3493"/>
                  <a:pt x="7488" y="3622"/>
                  <a:pt x="7438" y="3771"/>
                </a:cubicBezTo>
                <a:lnTo>
                  <a:pt x="7150" y="48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1" name="iSlîďé"/>
          <p:cNvSpPr/>
          <p:nvPr/>
        </p:nvSpPr>
        <p:spPr bwMode="auto">
          <a:xfrm rot="5400000">
            <a:off x="5996043" y="1649442"/>
            <a:ext cx="810000" cy="810172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2" name="iSľiḓé"/>
          <p:cNvSpPr/>
          <p:nvPr/>
        </p:nvSpPr>
        <p:spPr bwMode="auto">
          <a:xfrm>
            <a:off x="6205527" y="1864511"/>
            <a:ext cx="391032" cy="381304"/>
          </a:xfrm>
          <a:custGeom>
            <a:avLst/>
            <a:gdLst>
              <a:gd name="T0" fmla="+- 0 10782 53"/>
              <a:gd name="T1" fmla="*/ T0 w 21459"/>
              <a:gd name="T2" fmla="+- 0 10819 39"/>
              <a:gd name="T3" fmla="*/ 10819 h 21561"/>
              <a:gd name="T4" fmla="+- 0 10782 53"/>
              <a:gd name="T5" fmla="*/ T4 w 21459"/>
              <a:gd name="T6" fmla="+- 0 10819 39"/>
              <a:gd name="T7" fmla="*/ 10819 h 21561"/>
              <a:gd name="T8" fmla="+- 0 10782 53"/>
              <a:gd name="T9" fmla="*/ T8 w 21459"/>
              <a:gd name="T10" fmla="+- 0 10819 39"/>
              <a:gd name="T11" fmla="*/ 10819 h 21561"/>
              <a:gd name="T12" fmla="+- 0 10782 53"/>
              <a:gd name="T13" fmla="*/ T12 w 21459"/>
              <a:gd name="T14" fmla="+- 0 10819 39"/>
              <a:gd name="T15" fmla="*/ 10819 h 2156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459" h="21561">
                <a:moveTo>
                  <a:pt x="20359" y="4319"/>
                </a:moveTo>
                <a:cubicBezTo>
                  <a:pt x="20703" y="4451"/>
                  <a:pt x="20960" y="4653"/>
                  <a:pt x="21125" y="4923"/>
                </a:cubicBezTo>
                <a:cubicBezTo>
                  <a:pt x="21468" y="5418"/>
                  <a:pt x="21546" y="6025"/>
                  <a:pt x="21363" y="6735"/>
                </a:cubicBezTo>
                <a:lnTo>
                  <a:pt x="17812" y="19432"/>
                </a:lnTo>
                <a:cubicBezTo>
                  <a:pt x="17663" y="20051"/>
                  <a:pt x="17338" y="20561"/>
                  <a:pt x="16840" y="20960"/>
                </a:cubicBezTo>
                <a:cubicBezTo>
                  <a:pt x="16342" y="21361"/>
                  <a:pt x="15810" y="21560"/>
                  <a:pt x="15242" y="21560"/>
                </a:cubicBezTo>
                <a:lnTo>
                  <a:pt x="3374" y="21560"/>
                </a:lnTo>
                <a:cubicBezTo>
                  <a:pt x="3031" y="21560"/>
                  <a:pt x="2698" y="21496"/>
                  <a:pt x="2378" y="21358"/>
                </a:cubicBezTo>
                <a:cubicBezTo>
                  <a:pt x="2056" y="21223"/>
                  <a:pt x="1747" y="21042"/>
                  <a:pt x="1456" y="20810"/>
                </a:cubicBezTo>
                <a:cubicBezTo>
                  <a:pt x="1162" y="20581"/>
                  <a:pt x="906" y="20312"/>
                  <a:pt x="683" y="19998"/>
                </a:cubicBezTo>
                <a:cubicBezTo>
                  <a:pt x="463" y="19685"/>
                  <a:pt x="287" y="19345"/>
                  <a:pt x="161" y="18978"/>
                </a:cubicBezTo>
                <a:cubicBezTo>
                  <a:pt x="-46" y="18345"/>
                  <a:pt x="-53" y="17750"/>
                  <a:pt x="138" y="17199"/>
                </a:cubicBezTo>
                <a:cubicBezTo>
                  <a:pt x="156" y="17049"/>
                  <a:pt x="172" y="16900"/>
                  <a:pt x="188" y="16759"/>
                </a:cubicBezTo>
                <a:cubicBezTo>
                  <a:pt x="206" y="16613"/>
                  <a:pt x="222" y="16449"/>
                  <a:pt x="237" y="16273"/>
                </a:cubicBezTo>
                <a:cubicBezTo>
                  <a:pt x="237" y="16179"/>
                  <a:pt x="222" y="16082"/>
                  <a:pt x="188" y="15985"/>
                </a:cubicBezTo>
                <a:cubicBezTo>
                  <a:pt x="156" y="15889"/>
                  <a:pt x="146" y="15792"/>
                  <a:pt x="161" y="15695"/>
                </a:cubicBezTo>
                <a:cubicBezTo>
                  <a:pt x="180" y="15549"/>
                  <a:pt x="245" y="15402"/>
                  <a:pt x="358" y="15256"/>
                </a:cubicBezTo>
                <a:cubicBezTo>
                  <a:pt x="471" y="15109"/>
                  <a:pt x="578" y="14942"/>
                  <a:pt x="678" y="14757"/>
                </a:cubicBezTo>
                <a:cubicBezTo>
                  <a:pt x="872" y="14411"/>
                  <a:pt x="1060" y="13986"/>
                  <a:pt x="1249" y="13485"/>
                </a:cubicBezTo>
                <a:cubicBezTo>
                  <a:pt x="1438" y="12987"/>
                  <a:pt x="1574" y="12553"/>
                  <a:pt x="1655" y="12190"/>
                </a:cubicBezTo>
                <a:cubicBezTo>
                  <a:pt x="1689" y="12040"/>
                  <a:pt x="1686" y="11896"/>
                  <a:pt x="1642" y="11762"/>
                </a:cubicBezTo>
                <a:cubicBezTo>
                  <a:pt x="1603" y="11627"/>
                  <a:pt x="1597" y="11504"/>
                  <a:pt x="1631" y="11389"/>
                </a:cubicBezTo>
                <a:cubicBezTo>
                  <a:pt x="1665" y="11240"/>
                  <a:pt x="1734" y="11111"/>
                  <a:pt x="1838" y="11005"/>
                </a:cubicBezTo>
                <a:cubicBezTo>
                  <a:pt x="1943" y="10897"/>
                  <a:pt x="2027" y="10788"/>
                  <a:pt x="2095" y="10671"/>
                </a:cubicBezTo>
                <a:cubicBezTo>
                  <a:pt x="2179" y="10507"/>
                  <a:pt x="2268" y="10308"/>
                  <a:pt x="2365" y="10082"/>
                </a:cubicBezTo>
                <a:cubicBezTo>
                  <a:pt x="2459" y="9859"/>
                  <a:pt x="2551" y="9628"/>
                  <a:pt x="2635" y="9390"/>
                </a:cubicBezTo>
                <a:cubicBezTo>
                  <a:pt x="2719" y="9150"/>
                  <a:pt x="2784" y="8918"/>
                  <a:pt x="2837" y="8690"/>
                </a:cubicBezTo>
                <a:cubicBezTo>
                  <a:pt x="2887" y="8461"/>
                  <a:pt x="2918" y="8271"/>
                  <a:pt x="2936" y="8118"/>
                </a:cubicBezTo>
                <a:cubicBezTo>
                  <a:pt x="2952" y="7972"/>
                  <a:pt x="2944" y="7816"/>
                  <a:pt x="2910" y="7655"/>
                </a:cubicBezTo>
                <a:cubicBezTo>
                  <a:pt x="2876" y="7497"/>
                  <a:pt x="2876" y="7365"/>
                  <a:pt x="2910" y="7248"/>
                </a:cubicBezTo>
                <a:cubicBezTo>
                  <a:pt x="2960" y="7101"/>
                  <a:pt x="3046" y="6978"/>
                  <a:pt x="3167" y="6878"/>
                </a:cubicBezTo>
                <a:cubicBezTo>
                  <a:pt x="3288" y="6778"/>
                  <a:pt x="3390" y="6664"/>
                  <a:pt x="3476" y="6532"/>
                </a:cubicBezTo>
                <a:cubicBezTo>
                  <a:pt x="3557" y="6421"/>
                  <a:pt x="3649" y="6263"/>
                  <a:pt x="3746" y="6049"/>
                </a:cubicBezTo>
                <a:cubicBezTo>
                  <a:pt x="3840" y="5841"/>
                  <a:pt x="3937" y="5609"/>
                  <a:pt x="4034" y="5354"/>
                </a:cubicBezTo>
                <a:cubicBezTo>
                  <a:pt x="4129" y="5102"/>
                  <a:pt x="4210" y="4856"/>
                  <a:pt x="4278" y="4618"/>
                </a:cubicBezTo>
                <a:cubicBezTo>
                  <a:pt x="4344" y="4381"/>
                  <a:pt x="4385" y="4170"/>
                  <a:pt x="4404" y="3979"/>
                </a:cubicBezTo>
                <a:cubicBezTo>
                  <a:pt x="4420" y="3868"/>
                  <a:pt x="4404" y="3754"/>
                  <a:pt x="4354" y="3636"/>
                </a:cubicBezTo>
                <a:cubicBezTo>
                  <a:pt x="4304" y="3519"/>
                  <a:pt x="4294" y="3390"/>
                  <a:pt x="4328" y="3249"/>
                </a:cubicBezTo>
                <a:cubicBezTo>
                  <a:pt x="4362" y="3120"/>
                  <a:pt x="4438" y="2980"/>
                  <a:pt x="4561" y="2836"/>
                </a:cubicBezTo>
                <a:cubicBezTo>
                  <a:pt x="4682" y="2692"/>
                  <a:pt x="4792" y="2543"/>
                  <a:pt x="4894" y="2393"/>
                </a:cubicBezTo>
                <a:cubicBezTo>
                  <a:pt x="5025" y="2159"/>
                  <a:pt x="5145" y="1886"/>
                  <a:pt x="5250" y="1573"/>
                </a:cubicBezTo>
                <a:cubicBezTo>
                  <a:pt x="5355" y="1262"/>
                  <a:pt x="5481" y="975"/>
                  <a:pt x="5625" y="717"/>
                </a:cubicBezTo>
                <a:cubicBezTo>
                  <a:pt x="5772" y="462"/>
                  <a:pt x="5966" y="259"/>
                  <a:pt x="6204" y="116"/>
                </a:cubicBezTo>
                <a:cubicBezTo>
                  <a:pt x="6440" y="-31"/>
                  <a:pt x="6767" y="-39"/>
                  <a:pt x="7176" y="92"/>
                </a:cubicBezTo>
                <a:lnTo>
                  <a:pt x="7150" y="151"/>
                </a:lnTo>
                <a:cubicBezTo>
                  <a:pt x="7409" y="54"/>
                  <a:pt x="7635" y="10"/>
                  <a:pt x="7829" y="10"/>
                </a:cubicBezTo>
                <a:lnTo>
                  <a:pt x="17613" y="10"/>
                </a:lnTo>
                <a:cubicBezTo>
                  <a:pt x="18266" y="10"/>
                  <a:pt x="18764" y="277"/>
                  <a:pt x="19107" y="805"/>
                </a:cubicBezTo>
                <a:cubicBezTo>
                  <a:pt x="19448" y="1303"/>
                  <a:pt x="19524" y="1904"/>
                  <a:pt x="19330" y="2616"/>
                </a:cubicBezTo>
                <a:lnTo>
                  <a:pt x="15782" y="15329"/>
                </a:lnTo>
                <a:cubicBezTo>
                  <a:pt x="15630" y="15918"/>
                  <a:pt x="15307" y="16419"/>
                  <a:pt x="14809" y="16829"/>
                </a:cubicBezTo>
                <a:cubicBezTo>
                  <a:pt x="14312" y="17243"/>
                  <a:pt x="13782" y="17448"/>
                  <a:pt x="13221" y="17448"/>
                </a:cubicBezTo>
                <a:lnTo>
                  <a:pt x="2019" y="17448"/>
                </a:lnTo>
                <a:cubicBezTo>
                  <a:pt x="1935" y="17448"/>
                  <a:pt x="1852" y="17460"/>
                  <a:pt x="1762" y="17477"/>
                </a:cubicBezTo>
                <a:cubicBezTo>
                  <a:pt x="1676" y="17495"/>
                  <a:pt x="1597" y="17551"/>
                  <a:pt x="1529" y="17644"/>
                </a:cubicBezTo>
                <a:cubicBezTo>
                  <a:pt x="1430" y="17832"/>
                  <a:pt x="1430" y="18096"/>
                  <a:pt x="1529" y="18430"/>
                </a:cubicBezTo>
                <a:cubicBezTo>
                  <a:pt x="1665" y="18834"/>
                  <a:pt x="1914" y="19186"/>
                  <a:pt x="2284" y="19488"/>
                </a:cubicBezTo>
                <a:cubicBezTo>
                  <a:pt x="2651" y="19796"/>
                  <a:pt x="3015" y="19945"/>
                  <a:pt x="3374" y="19945"/>
                </a:cubicBezTo>
                <a:lnTo>
                  <a:pt x="15242" y="19945"/>
                </a:lnTo>
                <a:cubicBezTo>
                  <a:pt x="15485" y="19945"/>
                  <a:pt x="15724" y="19846"/>
                  <a:pt x="15962" y="19643"/>
                </a:cubicBezTo>
                <a:cubicBezTo>
                  <a:pt x="16201" y="19444"/>
                  <a:pt x="16358" y="19221"/>
                  <a:pt x="16434" y="18975"/>
                </a:cubicBezTo>
                <a:lnTo>
                  <a:pt x="20310" y="5128"/>
                </a:lnTo>
                <a:cubicBezTo>
                  <a:pt x="20344" y="4979"/>
                  <a:pt x="20365" y="4841"/>
                  <a:pt x="20373" y="4715"/>
                </a:cubicBezTo>
                <a:cubicBezTo>
                  <a:pt x="20378" y="4592"/>
                  <a:pt x="20373" y="4460"/>
                  <a:pt x="20359" y="4319"/>
                </a:cubicBezTo>
                <a:moveTo>
                  <a:pt x="6285" y="8083"/>
                </a:moveTo>
                <a:cubicBezTo>
                  <a:pt x="6201" y="8446"/>
                  <a:pt x="6311" y="8628"/>
                  <a:pt x="6610" y="8628"/>
                </a:cubicBezTo>
                <a:lnTo>
                  <a:pt x="14325" y="8628"/>
                </a:lnTo>
                <a:cubicBezTo>
                  <a:pt x="14461" y="8628"/>
                  <a:pt x="14587" y="8578"/>
                  <a:pt x="14707" y="8473"/>
                </a:cubicBezTo>
                <a:cubicBezTo>
                  <a:pt x="14830" y="8370"/>
                  <a:pt x="14906" y="8238"/>
                  <a:pt x="14940" y="8083"/>
                </a:cubicBezTo>
                <a:lnTo>
                  <a:pt x="15242" y="7028"/>
                </a:lnTo>
                <a:cubicBezTo>
                  <a:pt x="15276" y="6881"/>
                  <a:pt x="15263" y="6752"/>
                  <a:pt x="15205" y="6641"/>
                </a:cubicBezTo>
                <a:cubicBezTo>
                  <a:pt x="15145" y="6535"/>
                  <a:pt x="15051" y="6483"/>
                  <a:pt x="14914" y="6483"/>
                </a:cubicBezTo>
                <a:lnTo>
                  <a:pt x="7202" y="6483"/>
                </a:lnTo>
                <a:cubicBezTo>
                  <a:pt x="7066" y="6483"/>
                  <a:pt x="6935" y="6532"/>
                  <a:pt x="6807" y="6638"/>
                </a:cubicBezTo>
                <a:cubicBezTo>
                  <a:pt x="6676" y="6740"/>
                  <a:pt x="6594" y="6869"/>
                  <a:pt x="6560" y="7028"/>
                </a:cubicBezTo>
                <a:lnTo>
                  <a:pt x="6285" y="8083"/>
                </a:lnTo>
                <a:close/>
                <a:moveTo>
                  <a:pt x="7150" y="4867"/>
                </a:moveTo>
                <a:cubicBezTo>
                  <a:pt x="7116" y="5017"/>
                  <a:pt x="7132" y="5140"/>
                  <a:pt x="7195" y="5240"/>
                </a:cubicBezTo>
                <a:cubicBezTo>
                  <a:pt x="7257" y="5336"/>
                  <a:pt x="7354" y="5386"/>
                  <a:pt x="7488" y="5386"/>
                </a:cubicBezTo>
                <a:lnTo>
                  <a:pt x="15192" y="5386"/>
                </a:lnTo>
                <a:cubicBezTo>
                  <a:pt x="15326" y="5386"/>
                  <a:pt x="15451" y="5336"/>
                  <a:pt x="15575" y="5240"/>
                </a:cubicBezTo>
                <a:cubicBezTo>
                  <a:pt x="15695" y="5140"/>
                  <a:pt x="15784" y="5017"/>
                  <a:pt x="15845" y="4867"/>
                </a:cubicBezTo>
                <a:lnTo>
                  <a:pt x="16120" y="3771"/>
                </a:lnTo>
                <a:cubicBezTo>
                  <a:pt x="16154" y="3622"/>
                  <a:pt x="16141" y="3493"/>
                  <a:pt x="16083" y="3387"/>
                </a:cubicBezTo>
                <a:cubicBezTo>
                  <a:pt x="16023" y="3279"/>
                  <a:pt x="15923" y="3223"/>
                  <a:pt x="15782" y="3223"/>
                </a:cubicBezTo>
                <a:lnTo>
                  <a:pt x="8078" y="3223"/>
                </a:lnTo>
                <a:cubicBezTo>
                  <a:pt x="7944" y="3223"/>
                  <a:pt x="7818" y="3279"/>
                  <a:pt x="7695" y="3387"/>
                </a:cubicBezTo>
                <a:cubicBezTo>
                  <a:pt x="7575" y="3493"/>
                  <a:pt x="7488" y="3622"/>
                  <a:pt x="7438" y="3771"/>
                </a:cubicBezTo>
                <a:lnTo>
                  <a:pt x="7150" y="48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" name="îs1ïďé"/>
          <p:cNvSpPr/>
          <p:nvPr/>
        </p:nvSpPr>
        <p:spPr bwMode="auto">
          <a:xfrm rot="5400000">
            <a:off x="9510695" y="1649442"/>
            <a:ext cx="810000" cy="810172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13" name="ïS1ïḋê"/>
          <p:cNvSpPr/>
          <p:nvPr/>
        </p:nvSpPr>
        <p:spPr bwMode="auto">
          <a:xfrm>
            <a:off x="9720179" y="1864511"/>
            <a:ext cx="391032" cy="381304"/>
          </a:xfrm>
          <a:custGeom>
            <a:avLst/>
            <a:gdLst>
              <a:gd name="T0" fmla="+- 0 10782 53"/>
              <a:gd name="T1" fmla="*/ T0 w 21459"/>
              <a:gd name="T2" fmla="+- 0 10819 39"/>
              <a:gd name="T3" fmla="*/ 10819 h 21561"/>
              <a:gd name="T4" fmla="+- 0 10782 53"/>
              <a:gd name="T5" fmla="*/ T4 w 21459"/>
              <a:gd name="T6" fmla="+- 0 10819 39"/>
              <a:gd name="T7" fmla="*/ 10819 h 21561"/>
              <a:gd name="T8" fmla="+- 0 10782 53"/>
              <a:gd name="T9" fmla="*/ T8 w 21459"/>
              <a:gd name="T10" fmla="+- 0 10819 39"/>
              <a:gd name="T11" fmla="*/ 10819 h 21561"/>
              <a:gd name="T12" fmla="+- 0 10782 53"/>
              <a:gd name="T13" fmla="*/ T12 w 21459"/>
              <a:gd name="T14" fmla="+- 0 10819 39"/>
              <a:gd name="T15" fmla="*/ 10819 h 2156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459" h="21561">
                <a:moveTo>
                  <a:pt x="20359" y="4319"/>
                </a:moveTo>
                <a:cubicBezTo>
                  <a:pt x="20703" y="4451"/>
                  <a:pt x="20960" y="4653"/>
                  <a:pt x="21125" y="4923"/>
                </a:cubicBezTo>
                <a:cubicBezTo>
                  <a:pt x="21468" y="5418"/>
                  <a:pt x="21546" y="6025"/>
                  <a:pt x="21363" y="6735"/>
                </a:cubicBezTo>
                <a:lnTo>
                  <a:pt x="17812" y="19432"/>
                </a:lnTo>
                <a:cubicBezTo>
                  <a:pt x="17663" y="20051"/>
                  <a:pt x="17338" y="20561"/>
                  <a:pt x="16840" y="20960"/>
                </a:cubicBezTo>
                <a:cubicBezTo>
                  <a:pt x="16342" y="21361"/>
                  <a:pt x="15810" y="21560"/>
                  <a:pt x="15242" y="21560"/>
                </a:cubicBezTo>
                <a:lnTo>
                  <a:pt x="3374" y="21560"/>
                </a:lnTo>
                <a:cubicBezTo>
                  <a:pt x="3031" y="21560"/>
                  <a:pt x="2698" y="21496"/>
                  <a:pt x="2378" y="21358"/>
                </a:cubicBezTo>
                <a:cubicBezTo>
                  <a:pt x="2056" y="21223"/>
                  <a:pt x="1747" y="21042"/>
                  <a:pt x="1456" y="20810"/>
                </a:cubicBezTo>
                <a:cubicBezTo>
                  <a:pt x="1162" y="20581"/>
                  <a:pt x="906" y="20312"/>
                  <a:pt x="683" y="19998"/>
                </a:cubicBezTo>
                <a:cubicBezTo>
                  <a:pt x="463" y="19685"/>
                  <a:pt x="287" y="19345"/>
                  <a:pt x="161" y="18978"/>
                </a:cubicBezTo>
                <a:cubicBezTo>
                  <a:pt x="-46" y="18345"/>
                  <a:pt x="-53" y="17750"/>
                  <a:pt x="138" y="17199"/>
                </a:cubicBezTo>
                <a:cubicBezTo>
                  <a:pt x="156" y="17049"/>
                  <a:pt x="172" y="16900"/>
                  <a:pt x="188" y="16759"/>
                </a:cubicBezTo>
                <a:cubicBezTo>
                  <a:pt x="206" y="16613"/>
                  <a:pt x="222" y="16449"/>
                  <a:pt x="237" y="16273"/>
                </a:cubicBezTo>
                <a:cubicBezTo>
                  <a:pt x="237" y="16179"/>
                  <a:pt x="222" y="16082"/>
                  <a:pt x="188" y="15985"/>
                </a:cubicBezTo>
                <a:cubicBezTo>
                  <a:pt x="156" y="15889"/>
                  <a:pt x="146" y="15792"/>
                  <a:pt x="161" y="15695"/>
                </a:cubicBezTo>
                <a:cubicBezTo>
                  <a:pt x="180" y="15549"/>
                  <a:pt x="245" y="15402"/>
                  <a:pt x="358" y="15256"/>
                </a:cubicBezTo>
                <a:cubicBezTo>
                  <a:pt x="471" y="15109"/>
                  <a:pt x="578" y="14942"/>
                  <a:pt x="678" y="14757"/>
                </a:cubicBezTo>
                <a:cubicBezTo>
                  <a:pt x="872" y="14411"/>
                  <a:pt x="1060" y="13986"/>
                  <a:pt x="1249" y="13485"/>
                </a:cubicBezTo>
                <a:cubicBezTo>
                  <a:pt x="1438" y="12987"/>
                  <a:pt x="1574" y="12553"/>
                  <a:pt x="1655" y="12190"/>
                </a:cubicBezTo>
                <a:cubicBezTo>
                  <a:pt x="1689" y="12040"/>
                  <a:pt x="1686" y="11896"/>
                  <a:pt x="1642" y="11762"/>
                </a:cubicBezTo>
                <a:cubicBezTo>
                  <a:pt x="1603" y="11627"/>
                  <a:pt x="1597" y="11504"/>
                  <a:pt x="1631" y="11389"/>
                </a:cubicBezTo>
                <a:cubicBezTo>
                  <a:pt x="1665" y="11240"/>
                  <a:pt x="1734" y="11111"/>
                  <a:pt x="1838" y="11005"/>
                </a:cubicBezTo>
                <a:cubicBezTo>
                  <a:pt x="1943" y="10897"/>
                  <a:pt x="2027" y="10788"/>
                  <a:pt x="2095" y="10671"/>
                </a:cubicBezTo>
                <a:cubicBezTo>
                  <a:pt x="2179" y="10507"/>
                  <a:pt x="2268" y="10308"/>
                  <a:pt x="2365" y="10082"/>
                </a:cubicBezTo>
                <a:cubicBezTo>
                  <a:pt x="2459" y="9859"/>
                  <a:pt x="2551" y="9628"/>
                  <a:pt x="2635" y="9390"/>
                </a:cubicBezTo>
                <a:cubicBezTo>
                  <a:pt x="2719" y="9150"/>
                  <a:pt x="2784" y="8918"/>
                  <a:pt x="2837" y="8690"/>
                </a:cubicBezTo>
                <a:cubicBezTo>
                  <a:pt x="2887" y="8461"/>
                  <a:pt x="2918" y="8271"/>
                  <a:pt x="2936" y="8118"/>
                </a:cubicBezTo>
                <a:cubicBezTo>
                  <a:pt x="2952" y="7972"/>
                  <a:pt x="2944" y="7816"/>
                  <a:pt x="2910" y="7655"/>
                </a:cubicBezTo>
                <a:cubicBezTo>
                  <a:pt x="2876" y="7497"/>
                  <a:pt x="2876" y="7365"/>
                  <a:pt x="2910" y="7248"/>
                </a:cubicBezTo>
                <a:cubicBezTo>
                  <a:pt x="2960" y="7101"/>
                  <a:pt x="3046" y="6978"/>
                  <a:pt x="3167" y="6878"/>
                </a:cubicBezTo>
                <a:cubicBezTo>
                  <a:pt x="3288" y="6778"/>
                  <a:pt x="3390" y="6664"/>
                  <a:pt x="3476" y="6532"/>
                </a:cubicBezTo>
                <a:cubicBezTo>
                  <a:pt x="3557" y="6421"/>
                  <a:pt x="3649" y="6263"/>
                  <a:pt x="3746" y="6049"/>
                </a:cubicBezTo>
                <a:cubicBezTo>
                  <a:pt x="3840" y="5841"/>
                  <a:pt x="3937" y="5609"/>
                  <a:pt x="4034" y="5354"/>
                </a:cubicBezTo>
                <a:cubicBezTo>
                  <a:pt x="4129" y="5102"/>
                  <a:pt x="4210" y="4856"/>
                  <a:pt x="4278" y="4618"/>
                </a:cubicBezTo>
                <a:cubicBezTo>
                  <a:pt x="4344" y="4381"/>
                  <a:pt x="4385" y="4170"/>
                  <a:pt x="4404" y="3979"/>
                </a:cubicBezTo>
                <a:cubicBezTo>
                  <a:pt x="4420" y="3868"/>
                  <a:pt x="4404" y="3754"/>
                  <a:pt x="4354" y="3636"/>
                </a:cubicBezTo>
                <a:cubicBezTo>
                  <a:pt x="4304" y="3519"/>
                  <a:pt x="4294" y="3390"/>
                  <a:pt x="4328" y="3249"/>
                </a:cubicBezTo>
                <a:cubicBezTo>
                  <a:pt x="4362" y="3120"/>
                  <a:pt x="4438" y="2980"/>
                  <a:pt x="4561" y="2836"/>
                </a:cubicBezTo>
                <a:cubicBezTo>
                  <a:pt x="4682" y="2692"/>
                  <a:pt x="4792" y="2543"/>
                  <a:pt x="4894" y="2393"/>
                </a:cubicBezTo>
                <a:cubicBezTo>
                  <a:pt x="5025" y="2159"/>
                  <a:pt x="5145" y="1886"/>
                  <a:pt x="5250" y="1573"/>
                </a:cubicBezTo>
                <a:cubicBezTo>
                  <a:pt x="5355" y="1262"/>
                  <a:pt x="5481" y="975"/>
                  <a:pt x="5625" y="717"/>
                </a:cubicBezTo>
                <a:cubicBezTo>
                  <a:pt x="5772" y="462"/>
                  <a:pt x="5966" y="259"/>
                  <a:pt x="6204" y="116"/>
                </a:cubicBezTo>
                <a:cubicBezTo>
                  <a:pt x="6440" y="-31"/>
                  <a:pt x="6767" y="-39"/>
                  <a:pt x="7176" y="92"/>
                </a:cubicBezTo>
                <a:lnTo>
                  <a:pt x="7150" y="151"/>
                </a:lnTo>
                <a:cubicBezTo>
                  <a:pt x="7409" y="54"/>
                  <a:pt x="7635" y="10"/>
                  <a:pt x="7829" y="10"/>
                </a:cubicBezTo>
                <a:lnTo>
                  <a:pt x="17613" y="10"/>
                </a:lnTo>
                <a:cubicBezTo>
                  <a:pt x="18266" y="10"/>
                  <a:pt x="18764" y="277"/>
                  <a:pt x="19107" y="805"/>
                </a:cubicBezTo>
                <a:cubicBezTo>
                  <a:pt x="19448" y="1303"/>
                  <a:pt x="19524" y="1904"/>
                  <a:pt x="19330" y="2616"/>
                </a:cubicBezTo>
                <a:lnTo>
                  <a:pt x="15782" y="15329"/>
                </a:lnTo>
                <a:cubicBezTo>
                  <a:pt x="15630" y="15918"/>
                  <a:pt x="15307" y="16419"/>
                  <a:pt x="14809" y="16829"/>
                </a:cubicBezTo>
                <a:cubicBezTo>
                  <a:pt x="14312" y="17243"/>
                  <a:pt x="13782" y="17448"/>
                  <a:pt x="13221" y="17448"/>
                </a:cubicBezTo>
                <a:lnTo>
                  <a:pt x="2019" y="17448"/>
                </a:lnTo>
                <a:cubicBezTo>
                  <a:pt x="1935" y="17448"/>
                  <a:pt x="1852" y="17460"/>
                  <a:pt x="1762" y="17477"/>
                </a:cubicBezTo>
                <a:cubicBezTo>
                  <a:pt x="1676" y="17495"/>
                  <a:pt x="1597" y="17551"/>
                  <a:pt x="1529" y="17644"/>
                </a:cubicBezTo>
                <a:cubicBezTo>
                  <a:pt x="1430" y="17832"/>
                  <a:pt x="1430" y="18096"/>
                  <a:pt x="1529" y="18430"/>
                </a:cubicBezTo>
                <a:cubicBezTo>
                  <a:pt x="1665" y="18834"/>
                  <a:pt x="1914" y="19186"/>
                  <a:pt x="2284" y="19488"/>
                </a:cubicBezTo>
                <a:cubicBezTo>
                  <a:pt x="2651" y="19796"/>
                  <a:pt x="3015" y="19945"/>
                  <a:pt x="3374" y="19945"/>
                </a:cubicBezTo>
                <a:lnTo>
                  <a:pt x="15242" y="19945"/>
                </a:lnTo>
                <a:cubicBezTo>
                  <a:pt x="15485" y="19945"/>
                  <a:pt x="15724" y="19846"/>
                  <a:pt x="15962" y="19643"/>
                </a:cubicBezTo>
                <a:cubicBezTo>
                  <a:pt x="16201" y="19444"/>
                  <a:pt x="16358" y="19221"/>
                  <a:pt x="16434" y="18975"/>
                </a:cubicBezTo>
                <a:lnTo>
                  <a:pt x="20310" y="5128"/>
                </a:lnTo>
                <a:cubicBezTo>
                  <a:pt x="20344" y="4979"/>
                  <a:pt x="20365" y="4841"/>
                  <a:pt x="20373" y="4715"/>
                </a:cubicBezTo>
                <a:cubicBezTo>
                  <a:pt x="20378" y="4592"/>
                  <a:pt x="20373" y="4460"/>
                  <a:pt x="20359" y="4319"/>
                </a:cubicBezTo>
                <a:moveTo>
                  <a:pt x="6285" y="8083"/>
                </a:moveTo>
                <a:cubicBezTo>
                  <a:pt x="6201" y="8446"/>
                  <a:pt x="6311" y="8628"/>
                  <a:pt x="6610" y="8628"/>
                </a:cubicBezTo>
                <a:lnTo>
                  <a:pt x="14325" y="8628"/>
                </a:lnTo>
                <a:cubicBezTo>
                  <a:pt x="14461" y="8628"/>
                  <a:pt x="14587" y="8578"/>
                  <a:pt x="14707" y="8473"/>
                </a:cubicBezTo>
                <a:cubicBezTo>
                  <a:pt x="14830" y="8370"/>
                  <a:pt x="14906" y="8238"/>
                  <a:pt x="14940" y="8083"/>
                </a:cubicBezTo>
                <a:lnTo>
                  <a:pt x="15242" y="7028"/>
                </a:lnTo>
                <a:cubicBezTo>
                  <a:pt x="15276" y="6881"/>
                  <a:pt x="15263" y="6752"/>
                  <a:pt x="15205" y="6641"/>
                </a:cubicBezTo>
                <a:cubicBezTo>
                  <a:pt x="15145" y="6535"/>
                  <a:pt x="15051" y="6483"/>
                  <a:pt x="14914" y="6483"/>
                </a:cubicBezTo>
                <a:lnTo>
                  <a:pt x="7202" y="6483"/>
                </a:lnTo>
                <a:cubicBezTo>
                  <a:pt x="7066" y="6483"/>
                  <a:pt x="6935" y="6532"/>
                  <a:pt x="6807" y="6638"/>
                </a:cubicBezTo>
                <a:cubicBezTo>
                  <a:pt x="6676" y="6740"/>
                  <a:pt x="6594" y="6869"/>
                  <a:pt x="6560" y="7028"/>
                </a:cubicBezTo>
                <a:lnTo>
                  <a:pt x="6285" y="8083"/>
                </a:lnTo>
                <a:close/>
                <a:moveTo>
                  <a:pt x="7150" y="4867"/>
                </a:moveTo>
                <a:cubicBezTo>
                  <a:pt x="7116" y="5017"/>
                  <a:pt x="7132" y="5140"/>
                  <a:pt x="7195" y="5240"/>
                </a:cubicBezTo>
                <a:cubicBezTo>
                  <a:pt x="7257" y="5336"/>
                  <a:pt x="7354" y="5386"/>
                  <a:pt x="7488" y="5386"/>
                </a:cubicBezTo>
                <a:lnTo>
                  <a:pt x="15192" y="5386"/>
                </a:lnTo>
                <a:cubicBezTo>
                  <a:pt x="15326" y="5386"/>
                  <a:pt x="15451" y="5336"/>
                  <a:pt x="15575" y="5240"/>
                </a:cubicBezTo>
                <a:cubicBezTo>
                  <a:pt x="15695" y="5140"/>
                  <a:pt x="15784" y="5017"/>
                  <a:pt x="15845" y="4867"/>
                </a:cubicBezTo>
                <a:lnTo>
                  <a:pt x="16120" y="3771"/>
                </a:lnTo>
                <a:cubicBezTo>
                  <a:pt x="16154" y="3622"/>
                  <a:pt x="16141" y="3493"/>
                  <a:pt x="16083" y="3387"/>
                </a:cubicBezTo>
                <a:cubicBezTo>
                  <a:pt x="16023" y="3279"/>
                  <a:pt x="15923" y="3223"/>
                  <a:pt x="15782" y="3223"/>
                </a:cubicBezTo>
                <a:lnTo>
                  <a:pt x="8078" y="3223"/>
                </a:lnTo>
                <a:cubicBezTo>
                  <a:pt x="7944" y="3223"/>
                  <a:pt x="7818" y="3279"/>
                  <a:pt x="7695" y="3387"/>
                </a:cubicBezTo>
                <a:cubicBezTo>
                  <a:pt x="7575" y="3493"/>
                  <a:pt x="7488" y="3622"/>
                  <a:pt x="7438" y="3771"/>
                </a:cubicBezTo>
                <a:lnTo>
                  <a:pt x="7150" y="48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cxnSp>
        <p:nvCxnSpPr>
          <p:cNvPr id="10" name="直接连接符 9"/>
          <p:cNvCxnSpPr/>
          <p:nvPr/>
        </p:nvCxnSpPr>
        <p:spPr>
          <a:xfrm>
            <a:off x="2312670" y="969010"/>
            <a:ext cx="8844915" cy="1905"/>
          </a:xfrm>
          <a:prstGeom prst="line">
            <a:avLst/>
          </a:prstGeom>
          <a:solidFill>
            <a:srgbClr val="627A9D"/>
          </a:solidFill>
          <a:ln>
            <a:solidFill>
              <a:srgbClr val="C0414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/>
          <p:cNvSpPr/>
          <p:nvPr/>
        </p:nvSpPr>
        <p:spPr>
          <a:xfrm>
            <a:off x="11360550" y="846639"/>
            <a:ext cx="244972" cy="244972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矩形: 圆角 13"/>
          <p:cNvSpPr/>
          <p:nvPr/>
        </p:nvSpPr>
        <p:spPr>
          <a:xfrm>
            <a:off x="445079" y="263243"/>
            <a:ext cx="2559089" cy="519252"/>
          </a:xfrm>
          <a:prstGeom prst="roundRect">
            <a:avLst>
              <a:gd name="adj" fmla="val 50000"/>
            </a:avLst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06536" y="320303"/>
            <a:ext cx="203617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研究内容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820678" y="2972253"/>
            <a:ext cx="23841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rgbClr val="C041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1. 写作关键问题的提炼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523105" y="3065145"/>
            <a:ext cx="353123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rgbClr val="C041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2.   解决写作关键问 题的课堂策略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8717915" y="3065145"/>
            <a:ext cx="276796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rgbClr val="C041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3. 写作思维水平评价量表</a:t>
            </a:r>
            <a:r>
              <a:rPr lang="zh-CN" altLang="en-US" sz="2800" dirty="0" smtClean="0">
                <a:solidFill>
                  <a:srgbClr val="C041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研究</a:t>
            </a:r>
            <a:endParaRPr lang="zh-CN" altLang="en-US" sz="2800" dirty="0">
              <a:solidFill>
                <a:srgbClr val="C0414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55" y="1250950"/>
            <a:ext cx="3461385" cy="38322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08510" y="2203515"/>
            <a:ext cx="1704089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9600" dirty="0">
                <a:solidFill>
                  <a:schemeClr val="bg1"/>
                </a:solidFill>
                <a:latin typeface="包图粗朗体" panose="02000000000000000000" pitchFamily="2" charset="-122"/>
                <a:ea typeface="包图粗朗体" panose="02000000000000000000" pitchFamily="2" charset="-122"/>
              </a:rPr>
              <a:t>04</a:t>
            </a:r>
            <a:endParaRPr lang="zh-CN" altLang="en-US" sz="9600" dirty="0">
              <a:solidFill>
                <a:schemeClr val="bg1"/>
              </a:solidFill>
              <a:latin typeface="包图粗朗体" panose="02000000000000000000" pitchFamily="2" charset="-122"/>
              <a:ea typeface="包图粗朗体" panose="02000000000000000000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612641" y="2203515"/>
            <a:ext cx="6906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 smtClean="0">
                <a:solidFill>
                  <a:srgbClr val="C04141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研究思路及方法</a:t>
            </a:r>
            <a:endParaRPr lang="zh-CN" altLang="en-US" sz="7200" b="1" dirty="0">
              <a:solidFill>
                <a:srgbClr val="C04141"/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cxnSp>
        <p:nvCxnSpPr>
          <p:cNvPr id="18" name="直接连接符 17"/>
          <p:cNvCxnSpPr>
            <a:endCxn id="19" idx="3"/>
          </p:cNvCxnSpPr>
          <p:nvPr/>
        </p:nvCxnSpPr>
        <p:spPr>
          <a:xfrm>
            <a:off x="3438964" y="6019247"/>
            <a:ext cx="7994446" cy="50264"/>
          </a:xfrm>
          <a:prstGeom prst="line">
            <a:avLst/>
          </a:prstGeom>
          <a:solidFill>
            <a:srgbClr val="627A9D"/>
          </a:solidFill>
          <a:ln>
            <a:solidFill>
              <a:srgbClr val="C0414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11396900" y="5860414"/>
            <a:ext cx="244972" cy="244972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ïṩľïďé"/>
          <p:cNvSpPr/>
          <p:nvPr/>
        </p:nvSpPr>
        <p:spPr bwMode="auto">
          <a:xfrm>
            <a:off x="5778859" y="2281097"/>
            <a:ext cx="4925695" cy="1182370"/>
          </a:xfrm>
          <a:prstGeom prst="rightArrow">
            <a:avLst>
              <a:gd name="adj1" fmla="val 100000"/>
              <a:gd name="adj2" fmla="val 71429"/>
            </a:avLst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9" name="îṥḷîḍé"/>
          <p:cNvSpPr/>
          <p:nvPr/>
        </p:nvSpPr>
        <p:spPr bwMode="auto">
          <a:xfrm flipH="1" flipV="1">
            <a:off x="1111609" y="2281097"/>
            <a:ext cx="4925695" cy="1182370"/>
          </a:xfrm>
          <a:prstGeom prst="rightArrow">
            <a:avLst>
              <a:gd name="adj1" fmla="val 100000"/>
              <a:gd name="adj2" fmla="val 71429"/>
            </a:avLst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10" name="îṥ1ïḑe"/>
          <p:cNvSpPr/>
          <p:nvPr/>
        </p:nvSpPr>
        <p:spPr>
          <a:xfrm>
            <a:off x="4641574" y="1576882"/>
            <a:ext cx="2590800" cy="2590800"/>
          </a:xfrm>
          <a:prstGeom prst="diamond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t="-25123" b="-24877"/>
            </a:stretch>
          </a:blip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dirty="0">
                <a:solidFill>
                  <a:schemeClr val="lt1"/>
                </a:solidFill>
              </a:rPr>
              <a:t> </a:t>
            </a: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575310" y="1091565"/>
            <a:ext cx="10833735" cy="85725"/>
          </a:xfrm>
          <a:prstGeom prst="line">
            <a:avLst/>
          </a:prstGeom>
          <a:solidFill>
            <a:srgbClr val="627A9D"/>
          </a:solidFill>
          <a:ln>
            <a:solidFill>
              <a:srgbClr val="C0414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11596770" y="969194"/>
            <a:ext cx="244972" cy="244972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矩形: 圆角 6"/>
          <p:cNvSpPr/>
          <p:nvPr/>
        </p:nvSpPr>
        <p:spPr>
          <a:xfrm>
            <a:off x="445079" y="263243"/>
            <a:ext cx="2559089" cy="519252"/>
          </a:xfrm>
          <a:prstGeom prst="roundRect">
            <a:avLst>
              <a:gd name="adj" fmla="val 50000"/>
            </a:avLst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06536" y="320303"/>
            <a:ext cx="203617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研究思路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759272" y="3850474"/>
            <a:ext cx="3221399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600" dirty="0">
                <a:solidFill>
                  <a:srgbClr val="C041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整理文献资料</a:t>
            </a:r>
          </a:p>
          <a:p>
            <a:pPr algn="ctr">
              <a:lnSpc>
                <a:spcPct val="150000"/>
              </a:lnSpc>
            </a:pPr>
            <a:r>
              <a:rPr lang="zh-CN" altLang="en-US" sz="3600" dirty="0">
                <a:solidFill>
                  <a:srgbClr val="C041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提炼集中观点</a:t>
            </a:r>
          </a:p>
          <a:p>
            <a:pPr algn="ctr">
              <a:lnSpc>
                <a:spcPct val="150000"/>
              </a:lnSpc>
            </a:pPr>
            <a:endParaRPr lang="zh-CN" altLang="en-US" sz="3600" dirty="0">
              <a:solidFill>
                <a:srgbClr val="C0414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32374" y="3939374"/>
            <a:ext cx="3221399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 sz="3600" dirty="0">
                <a:solidFill>
                  <a:srgbClr val="C041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提炼关键问题</a:t>
            </a:r>
          </a:p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 sz="3600" dirty="0">
                <a:solidFill>
                  <a:srgbClr val="C041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探索有效路径</a:t>
            </a:r>
          </a:p>
          <a:p>
            <a:pPr algn="ctr">
              <a:lnSpc>
                <a:spcPct val="150000"/>
              </a:lnSpc>
              <a:buClrTx/>
              <a:buSzTx/>
              <a:buNone/>
            </a:pPr>
            <a:endParaRPr lang="zh-CN" altLang="en-US" sz="3600" dirty="0">
              <a:solidFill>
                <a:srgbClr val="C0414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  <a:p>
            <a:pPr algn="ctr">
              <a:lnSpc>
                <a:spcPct val="150000"/>
              </a:lnSpc>
              <a:buClrTx/>
              <a:buSzTx/>
              <a:buNone/>
            </a:pPr>
            <a:endParaRPr lang="zh-CN" altLang="en-US" sz="3600" dirty="0">
              <a:solidFill>
                <a:srgbClr val="C0414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473663" y="2520230"/>
            <a:ext cx="273881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实证研究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861104" y="2520230"/>
            <a:ext cx="273881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理论研究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  <p:bldLst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ïšlíde"/>
          <p:cNvSpPr/>
          <p:nvPr/>
        </p:nvSpPr>
        <p:spPr>
          <a:xfrm>
            <a:off x="1245789" y="1464884"/>
            <a:ext cx="685800" cy="685800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29" name="íśḻîdê"/>
          <p:cNvSpPr/>
          <p:nvPr/>
        </p:nvSpPr>
        <p:spPr>
          <a:xfrm>
            <a:off x="1368624" y="1630935"/>
            <a:ext cx="353133" cy="353695"/>
          </a:xfrm>
          <a:custGeom>
            <a:avLst/>
            <a:gdLst>
              <a:gd name="T0" fmla="*/ 602 w 605"/>
              <a:gd name="T1" fmla="*/ 202 h 607"/>
              <a:gd name="T2" fmla="*/ 320 w 605"/>
              <a:gd name="T3" fmla="*/ 603 h 607"/>
              <a:gd name="T4" fmla="*/ 302 w 605"/>
              <a:gd name="T5" fmla="*/ 607 h 607"/>
              <a:gd name="T6" fmla="*/ 285 w 605"/>
              <a:gd name="T7" fmla="*/ 603 h 607"/>
              <a:gd name="T8" fmla="*/ 3 w 605"/>
              <a:gd name="T9" fmla="*/ 202 h 607"/>
              <a:gd name="T10" fmla="*/ 32 w 605"/>
              <a:gd name="T11" fmla="*/ 157 h 607"/>
              <a:gd name="T12" fmla="*/ 272 w 605"/>
              <a:gd name="T13" fmla="*/ 13 h 607"/>
              <a:gd name="T14" fmla="*/ 302 w 605"/>
              <a:gd name="T15" fmla="*/ 0 h 607"/>
              <a:gd name="T16" fmla="*/ 302 w 605"/>
              <a:gd name="T17" fmla="*/ 0 h 607"/>
              <a:gd name="T18" fmla="*/ 332 w 605"/>
              <a:gd name="T19" fmla="*/ 13 h 607"/>
              <a:gd name="T20" fmla="*/ 573 w 605"/>
              <a:gd name="T21" fmla="*/ 157 h 607"/>
              <a:gd name="T22" fmla="*/ 602 w 605"/>
              <a:gd name="T23" fmla="*/ 202 h 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05" h="607">
                <a:moveTo>
                  <a:pt x="602" y="202"/>
                </a:moveTo>
                <a:cubicBezTo>
                  <a:pt x="574" y="381"/>
                  <a:pt x="468" y="531"/>
                  <a:pt x="320" y="603"/>
                </a:cubicBezTo>
                <a:cubicBezTo>
                  <a:pt x="314" y="605"/>
                  <a:pt x="308" y="607"/>
                  <a:pt x="302" y="607"/>
                </a:cubicBezTo>
                <a:cubicBezTo>
                  <a:pt x="296" y="607"/>
                  <a:pt x="290" y="605"/>
                  <a:pt x="285" y="603"/>
                </a:cubicBezTo>
                <a:cubicBezTo>
                  <a:pt x="136" y="531"/>
                  <a:pt x="31" y="381"/>
                  <a:pt x="3" y="202"/>
                </a:cubicBezTo>
                <a:cubicBezTo>
                  <a:pt x="0" y="182"/>
                  <a:pt x="12" y="163"/>
                  <a:pt x="32" y="157"/>
                </a:cubicBezTo>
                <a:cubicBezTo>
                  <a:pt x="128" y="132"/>
                  <a:pt x="211" y="82"/>
                  <a:pt x="272" y="13"/>
                </a:cubicBezTo>
                <a:cubicBezTo>
                  <a:pt x="280" y="5"/>
                  <a:pt x="291" y="0"/>
                  <a:pt x="302" y="0"/>
                </a:cubicBezTo>
                <a:lnTo>
                  <a:pt x="302" y="0"/>
                </a:lnTo>
                <a:cubicBezTo>
                  <a:pt x="314" y="0"/>
                  <a:pt x="325" y="5"/>
                  <a:pt x="332" y="13"/>
                </a:cubicBezTo>
                <a:cubicBezTo>
                  <a:pt x="393" y="82"/>
                  <a:pt x="476" y="132"/>
                  <a:pt x="573" y="157"/>
                </a:cubicBezTo>
                <a:cubicBezTo>
                  <a:pt x="592" y="163"/>
                  <a:pt x="605" y="182"/>
                  <a:pt x="602" y="202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7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6" name="íṣľíďê"/>
          <p:cNvSpPr/>
          <p:nvPr/>
        </p:nvSpPr>
        <p:spPr>
          <a:xfrm>
            <a:off x="1245789" y="3657085"/>
            <a:ext cx="685800" cy="685800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27" name="i$1iḓe"/>
          <p:cNvSpPr/>
          <p:nvPr/>
        </p:nvSpPr>
        <p:spPr>
          <a:xfrm>
            <a:off x="1412439" y="3823136"/>
            <a:ext cx="353133" cy="353695"/>
          </a:xfrm>
          <a:custGeom>
            <a:avLst/>
            <a:gdLst>
              <a:gd name="T0" fmla="*/ 602 w 605"/>
              <a:gd name="T1" fmla="*/ 202 h 607"/>
              <a:gd name="T2" fmla="*/ 320 w 605"/>
              <a:gd name="T3" fmla="*/ 603 h 607"/>
              <a:gd name="T4" fmla="*/ 302 w 605"/>
              <a:gd name="T5" fmla="*/ 607 h 607"/>
              <a:gd name="T6" fmla="*/ 285 w 605"/>
              <a:gd name="T7" fmla="*/ 603 h 607"/>
              <a:gd name="T8" fmla="*/ 3 w 605"/>
              <a:gd name="T9" fmla="*/ 202 h 607"/>
              <a:gd name="T10" fmla="*/ 32 w 605"/>
              <a:gd name="T11" fmla="*/ 157 h 607"/>
              <a:gd name="T12" fmla="*/ 272 w 605"/>
              <a:gd name="T13" fmla="*/ 13 h 607"/>
              <a:gd name="T14" fmla="*/ 302 w 605"/>
              <a:gd name="T15" fmla="*/ 0 h 607"/>
              <a:gd name="T16" fmla="*/ 302 w 605"/>
              <a:gd name="T17" fmla="*/ 0 h 607"/>
              <a:gd name="T18" fmla="*/ 332 w 605"/>
              <a:gd name="T19" fmla="*/ 13 h 607"/>
              <a:gd name="T20" fmla="*/ 573 w 605"/>
              <a:gd name="T21" fmla="*/ 157 h 607"/>
              <a:gd name="T22" fmla="*/ 602 w 605"/>
              <a:gd name="T23" fmla="*/ 202 h 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05" h="607">
                <a:moveTo>
                  <a:pt x="602" y="202"/>
                </a:moveTo>
                <a:cubicBezTo>
                  <a:pt x="574" y="381"/>
                  <a:pt x="468" y="531"/>
                  <a:pt x="320" y="603"/>
                </a:cubicBezTo>
                <a:cubicBezTo>
                  <a:pt x="314" y="605"/>
                  <a:pt x="308" y="607"/>
                  <a:pt x="302" y="607"/>
                </a:cubicBezTo>
                <a:cubicBezTo>
                  <a:pt x="296" y="607"/>
                  <a:pt x="290" y="605"/>
                  <a:pt x="285" y="603"/>
                </a:cubicBezTo>
                <a:cubicBezTo>
                  <a:pt x="136" y="531"/>
                  <a:pt x="31" y="381"/>
                  <a:pt x="3" y="202"/>
                </a:cubicBezTo>
                <a:cubicBezTo>
                  <a:pt x="0" y="182"/>
                  <a:pt x="12" y="163"/>
                  <a:pt x="32" y="157"/>
                </a:cubicBezTo>
                <a:cubicBezTo>
                  <a:pt x="128" y="132"/>
                  <a:pt x="211" y="82"/>
                  <a:pt x="272" y="13"/>
                </a:cubicBezTo>
                <a:cubicBezTo>
                  <a:pt x="280" y="5"/>
                  <a:pt x="291" y="0"/>
                  <a:pt x="302" y="0"/>
                </a:cubicBezTo>
                <a:lnTo>
                  <a:pt x="302" y="0"/>
                </a:lnTo>
                <a:cubicBezTo>
                  <a:pt x="314" y="0"/>
                  <a:pt x="325" y="5"/>
                  <a:pt x="332" y="13"/>
                </a:cubicBezTo>
                <a:cubicBezTo>
                  <a:pt x="393" y="82"/>
                  <a:pt x="476" y="132"/>
                  <a:pt x="573" y="157"/>
                </a:cubicBezTo>
                <a:cubicBezTo>
                  <a:pt x="592" y="163"/>
                  <a:pt x="605" y="182"/>
                  <a:pt x="602" y="202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7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8" name="iṡlîḓe"/>
          <p:cNvSpPr/>
          <p:nvPr/>
        </p:nvSpPr>
        <p:spPr>
          <a:xfrm>
            <a:off x="5924911" y="1640144"/>
            <a:ext cx="685800" cy="685800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19" name="ïşļïdè"/>
          <p:cNvSpPr/>
          <p:nvPr/>
        </p:nvSpPr>
        <p:spPr>
          <a:xfrm>
            <a:off x="6258102" y="1806196"/>
            <a:ext cx="352791" cy="353694"/>
          </a:xfrm>
          <a:custGeom>
            <a:avLst/>
            <a:gdLst>
              <a:gd name="connsiteX0" fmla="*/ 283655 w 606580"/>
              <a:gd name="connsiteY0" fmla="*/ 180789 h 608133"/>
              <a:gd name="connsiteX1" fmla="*/ 463969 w 606580"/>
              <a:gd name="connsiteY1" fmla="*/ 329895 h 608133"/>
              <a:gd name="connsiteX2" fmla="*/ 467288 w 606580"/>
              <a:gd name="connsiteY2" fmla="*/ 329803 h 608133"/>
              <a:gd name="connsiteX3" fmla="*/ 606580 w 606580"/>
              <a:gd name="connsiteY3" fmla="*/ 468968 h 608133"/>
              <a:gd name="connsiteX4" fmla="*/ 467288 w 606580"/>
              <a:gd name="connsiteY4" fmla="*/ 608133 h 608133"/>
              <a:gd name="connsiteX5" fmla="*/ 92278 w 606580"/>
              <a:gd name="connsiteY5" fmla="*/ 608133 h 608133"/>
              <a:gd name="connsiteX6" fmla="*/ 0 w 606580"/>
              <a:gd name="connsiteY6" fmla="*/ 508177 h 608133"/>
              <a:gd name="connsiteX7" fmla="*/ 100113 w 606580"/>
              <a:gd name="connsiteY7" fmla="*/ 408221 h 608133"/>
              <a:gd name="connsiteX8" fmla="*/ 105829 w 606580"/>
              <a:gd name="connsiteY8" fmla="*/ 408774 h 608133"/>
              <a:gd name="connsiteX9" fmla="*/ 100113 w 606580"/>
              <a:gd name="connsiteY9" fmla="*/ 364042 h 608133"/>
              <a:gd name="connsiteX10" fmla="*/ 283655 w 606580"/>
              <a:gd name="connsiteY10" fmla="*/ 180789 h 608133"/>
              <a:gd name="connsiteX11" fmla="*/ 399230 w 606580"/>
              <a:gd name="connsiteY11" fmla="*/ 97945 h 608133"/>
              <a:gd name="connsiteX12" fmla="*/ 506377 w 606580"/>
              <a:gd name="connsiteY12" fmla="*/ 204910 h 608133"/>
              <a:gd name="connsiteX13" fmla="*/ 476133 w 606580"/>
              <a:gd name="connsiteY13" fmla="*/ 235195 h 608133"/>
              <a:gd name="connsiteX14" fmla="*/ 445888 w 606580"/>
              <a:gd name="connsiteY14" fmla="*/ 204910 h 608133"/>
              <a:gd name="connsiteX15" fmla="*/ 399230 w 606580"/>
              <a:gd name="connsiteY15" fmla="*/ 158424 h 608133"/>
              <a:gd name="connsiteX16" fmla="*/ 368986 w 606580"/>
              <a:gd name="connsiteY16" fmla="*/ 128230 h 608133"/>
              <a:gd name="connsiteX17" fmla="*/ 399230 w 606580"/>
              <a:gd name="connsiteY17" fmla="*/ 97945 h 608133"/>
              <a:gd name="connsiteX18" fmla="*/ 403459 w 606580"/>
              <a:gd name="connsiteY18" fmla="*/ 0 h 608133"/>
              <a:gd name="connsiteX19" fmla="*/ 403552 w 606580"/>
              <a:gd name="connsiteY19" fmla="*/ 0 h 608133"/>
              <a:gd name="connsiteX20" fmla="*/ 604533 w 606580"/>
              <a:gd name="connsiteY20" fmla="*/ 200633 h 608133"/>
              <a:gd name="connsiteX21" fmla="*/ 574294 w 606580"/>
              <a:gd name="connsiteY21" fmla="*/ 230820 h 608133"/>
              <a:gd name="connsiteX22" fmla="*/ 574201 w 606580"/>
              <a:gd name="connsiteY22" fmla="*/ 230820 h 608133"/>
              <a:gd name="connsiteX23" fmla="*/ 543962 w 606580"/>
              <a:gd name="connsiteY23" fmla="*/ 200633 h 608133"/>
              <a:gd name="connsiteX24" fmla="*/ 403552 w 606580"/>
              <a:gd name="connsiteY24" fmla="*/ 60466 h 608133"/>
              <a:gd name="connsiteX25" fmla="*/ 403459 w 606580"/>
              <a:gd name="connsiteY25" fmla="*/ 60466 h 608133"/>
              <a:gd name="connsiteX26" fmla="*/ 373220 w 606580"/>
              <a:gd name="connsiteY26" fmla="*/ 30187 h 608133"/>
              <a:gd name="connsiteX27" fmla="*/ 403459 w 606580"/>
              <a:gd name="connsiteY27" fmla="*/ 0 h 60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06580" h="608133">
                <a:moveTo>
                  <a:pt x="283655" y="180789"/>
                </a:moveTo>
                <a:cubicBezTo>
                  <a:pt x="373351" y="180789"/>
                  <a:pt x="447929" y="245034"/>
                  <a:pt x="463969" y="329895"/>
                </a:cubicBezTo>
                <a:cubicBezTo>
                  <a:pt x="465075" y="329895"/>
                  <a:pt x="466089" y="329803"/>
                  <a:pt x="467288" y="329803"/>
                </a:cubicBezTo>
                <a:cubicBezTo>
                  <a:pt x="544263" y="329803"/>
                  <a:pt x="606580" y="392022"/>
                  <a:pt x="606580" y="468968"/>
                </a:cubicBezTo>
                <a:cubicBezTo>
                  <a:pt x="606580" y="545730"/>
                  <a:pt x="544263" y="608133"/>
                  <a:pt x="467288" y="608133"/>
                </a:cubicBezTo>
                <a:lnTo>
                  <a:pt x="92278" y="608133"/>
                </a:lnTo>
                <a:cubicBezTo>
                  <a:pt x="40101" y="604636"/>
                  <a:pt x="0" y="561101"/>
                  <a:pt x="0" y="508177"/>
                </a:cubicBezTo>
                <a:cubicBezTo>
                  <a:pt x="0" y="452953"/>
                  <a:pt x="44802" y="408221"/>
                  <a:pt x="100113" y="408221"/>
                </a:cubicBezTo>
                <a:cubicBezTo>
                  <a:pt x="102049" y="408221"/>
                  <a:pt x="103893" y="408589"/>
                  <a:pt x="105829" y="408774"/>
                </a:cubicBezTo>
                <a:cubicBezTo>
                  <a:pt x="102234" y="394415"/>
                  <a:pt x="100113" y="379505"/>
                  <a:pt x="100113" y="364042"/>
                </a:cubicBezTo>
                <a:cubicBezTo>
                  <a:pt x="100113" y="262797"/>
                  <a:pt x="182251" y="180789"/>
                  <a:pt x="283655" y="180789"/>
                </a:cubicBezTo>
                <a:close/>
                <a:moveTo>
                  <a:pt x="399230" y="97945"/>
                </a:moveTo>
                <a:cubicBezTo>
                  <a:pt x="458336" y="97945"/>
                  <a:pt x="506377" y="145997"/>
                  <a:pt x="506377" y="204910"/>
                </a:cubicBezTo>
                <a:cubicBezTo>
                  <a:pt x="506377" y="221664"/>
                  <a:pt x="492822" y="235195"/>
                  <a:pt x="476133" y="235195"/>
                </a:cubicBezTo>
                <a:cubicBezTo>
                  <a:pt x="459443" y="235195"/>
                  <a:pt x="445888" y="221664"/>
                  <a:pt x="445888" y="204910"/>
                </a:cubicBezTo>
                <a:cubicBezTo>
                  <a:pt x="445888" y="179227"/>
                  <a:pt x="424957" y="158424"/>
                  <a:pt x="399230" y="158424"/>
                </a:cubicBezTo>
                <a:cubicBezTo>
                  <a:pt x="382541" y="158424"/>
                  <a:pt x="368986" y="144892"/>
                  <a:pt x="368986" y="128230"/>
                </a:cubicBezTo>
                <a:cubicBezTo>
                  <a:pt x="368986" y="111477"/>
                  <a:pt x="382541" y="97945"/>
                  <a:pt x="399230" y="97945"/>
                </a:cubicBezTo>
                <a:close/>
                <a:moveTo>
                  <a:pt x="403459" y="0"/>
                </a:moveTo>
                <a:lnTo>
                  <a:pt x="403552" y="0"/>
                </a:lnTo>
                <a:cubicBezTo>
                  <a:pt x="514276" y="0"/>
                  <a:pt x="604441" y="90009"/>
                  <a:pt x="604533" y="200633"/>
                </a:cubicBezTo>
                <a:cubicBezTo>
                  <a:pt x="604533" y="217291"/>
                  <a:pt x="590981" y="230820"/>
                  <a:pt x="574294" y="230820"/>
                </a:cubicBezTo>
                <a:lnTo>
                  <a:pt x="574201" y="230820"/>
                </a:lnTo>
                <a:cubicBezTo>
                  <a:pt x="557514" y="230820"/>
                  <a:pt x="543962" y="217291"/>
                  <a:pt x="543962" y="200633"/>
                </a:cubicBezTo>
                <a:cubicBezTo>
                  <a:pt x="543962" y="123325"/>
                  <a:pt x="480902" y="60466"/>
                  <a:pt x="403552" y="60466"/>
                </a:cubicBezTo>
                <a:lnTo>
                  <a:pt x="403459" y="60466"/>
                </a:lnTo>
                <a:cubicBezTo>
                  <a:pt x="386772" y="60466"/>
                  <a:pt x="373220" y="46937"/>
                  <a:pt x="373220" y="30187"/>
                </a:cubicBezTo>
                <a:cubicBezTo>
                  <a:pt x="373220" y="13529"/>
                  <a:pt x="386772" y="0"/>
                  <a:pt x="403459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7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í$ļiḍê"/>
          <p:cNvSpPr/>
          <p:nvPr/>
        </p:nvSpPr>
        <p:spPr>
          <a:xfrm>
            <a:off x="6027146" y="3832345"/>
            <a:ext cx="685800" cy="685800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17" name="išḷïḋé"/>
          <p:cNvSpPr/>
          <p:nvPr/>
        </p:nvSpPr>
        <p:spPr>
          <a:xfrm>
            <a:off x="6135547" y="3998397"/>
            <a:ext cx="352791" cy="353694"/>
          </a:xfrm>
          <a:custGeom>
            <a:avLst/>
            <a:gdLst>
              <a:gd name="connsiteX0" fmla="*/ 283655 w 606580"/>
              <a:gd name="connsiteY0" fmla="*/ 180789 h 608133"/>
              <a:gd name="connsiteX1" fmla="*/ 463969 w 606580"/>
              <a:gd name="connsiteY1" fmla="*/ 329895 h 608133"/>
              <a:gd name="connsiteX2" fmla="*/ 467288 w 606580"/>
              <a:gd name="connsiteY2" fmla="*/ 329803 h 608133"/>
              <a:gd name="connsiteX3" fmla="*/ 606580 w 606580"/>
              <a:gd name="connsiteY3" fmla="*/ 468968 h 608133"/>
              <a:gd name="connsiteX4" fmla="*/ 467288 w 606580"/>
              <a:gd name="connsiteY4" fmla="*/ 608133 h 608133"/>
              <a:gd name="connsiteX5" fmla="*/ 92278 w 606580"/>
              <a:gd name="connsiteY5" fmla="*/ 608133 h 608133"/>
              <a:gd name="connsiteX6" fmla="*/ 0 w 606580"/>
              <a:gd name="connsiteY6" fmla="*/ 508177 h 608133"/>
              <a:gd name="connsiteX7" fmla="*/ 100113 w 606580"/>
              <a:gd name="connsiteY7" fmla="*/ 408221 h 608133"/>
              <a:gd name="connsiteX8" fmla="*/ 105829 w 606580"/>
              <a:gd name="connsiteY8" fmla="*/ 408774 h 608133"/>
              <a:gd name="connsiteX9" fmla="*/ 100113 w 606580"/>
              <a:gd name="connsiteY9" fmla="*/ 364042 h 608133"/>
              <a:gd name="connsiteX10" fmla="*/ 283655 w 606580"/>
              <a:gd name="connsiteY10" fmla="*/ 180789 h 608133"/>
              <a:gd name="connsiteX11" fmla="*/ 399230 w 606580"/>
              <a:gd name="connsiteY11" fmla="*/ 97945 h 608133"/>
              <a:gd name="connsiteX12" fmla="*/ 506377 w 606580"/>
              <a:gd name="connsiteY12" fmla="*/ 204910 h 608133"/>
              <a:gd name="connsiteX13" fmla="*/ 476133 w 606580"/>
              <a:gd name="connsiteY13" fmla="*/ 235195 h 608133"/>
              <a:gd name="connsiteX14" fmla="*/ 445888 w 606580"/>
              <a:gd name="connsiteY14" fmla="*/ 204910 h 608133"/>
              <a:gd name="connsiteX15" fmla="*/ 399230 w 606580"/>
              <a:gd name="connsiteY15" fmla="*/ 158424 h 608133"/>
              <a:gd name="connsiteX16" fmla="*/ 368986 w 606580"/>
              <a:gd name="connsiteY16" fmla="*/ 128230 h 608133"/>
              <a:gd name="connsiteX17" fmla="*/ 399230 w 606580"/>
              <a:gd name="connsiteY17" fmla="*/ 97945 h 608133"/>
              <a:gd name="connsiteX18" fmla="*/ 403459 w 606580"/>
              <a:gd name="connsiteY18" fmla="*/ 0 h 608133"/>
              <a:gd name="connsiteX19" fmla="*/ 403552 w 606580"/>
              <a:gd name="connsiteY19" fmla="*/ 0 h 608133"/>
              <a:gd name="connsiteX20" fmla="*/ 604533 w 606580"/>
              <a:gd name="connsiteY20" fmla="*/ 200633 h 608133"/>
              <a:gd name="connsiteX21" fmla="*/ 574294 w 606580"/>
              <a:gd name="connsiteY21" fmla="*/ 230820 h 608133"/>
              <a:gd name="connsiteX22" fmla="*/ 574201 w 606580"/>
              <a:gd name="connsiteY22" fmla="*/ 230820 h 608133"/>
              <a:gd name="connsiteX23" fmla="*/ 543962 w 606580"/>
              <a:gd name="connsiteY23" fmla="*/ 200633 h 608133"/>
              <a:gd name="connsiteX24" fmla="*/ 403552 w 606580"/>
              <a:gd name="connsiteY24" fmla="*/ 60466 h 608133"/>
              <a:gd name="connsiteX25" fmla="*/ 403459 w 606580"/>
              <a:gd name="connsiteY25" fmla="*/ 60466 h 608133"/>
              <a:gd name="connsiteX26" fmla="*/ 373220 w 606580"/>
              <a:gd name="connsiteY26" fmla="*/ 30187 h 608133"/>
              <a:gd name="connsiteX27" fmla="*/ 403459 w 606580"/>
              <a:gd name="connsiteY27" fmla="*/ 0 h 60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06580" h="608133">
                <a:moveTo>
                  <a:pt x="283655" y="180789"/>
                </a:moveTo>
                <a:cubicBezTo>
                  <a:pt x="373351" y="180789"/>
                  <a:pt x="447929" y="245034"/>
                  <a:pt x="463969" y="329895"/>
                </a:cubicBezTo>
                <a:cubicBezTo>
                  <a:pt x="465075" y="329895"/>
                  <a:pt x="466089" y="329803"/>
                  <a:pt x="467288" y="329803"/>
                </a:cubicBezTo>
                <a:cubicBezTo>
                  <a:pt x="544263" y="329803"/>
                  <a:pt x="606580" y="392022"/>
                  <a:pt x="606580" y="468968"/>
                </a:cubicBezTo>
                <a:cubicBezTo>
                  <a:pt x="606580" y="545730"/>
                  <a:pt x="544263" y="608133"/>
                  <a:pt x="467288" y="608133"/>
                </a:cubicBezTo>
                <a:lnTo>
                  <a:pt x="92278" y="608133"/>
                </a:lnTo>
                <a:cubicBezTo>
                  <a:pt x="40101" y="604636"/>
                  <a:pt x="0" y="561101"/>
                  <a:pt x="0" y="508177"/>
                </a:cubicBezTo>
                <a:cubicBezTo>
                  <a:pt x="0" y="452953"/>
                  <a:pt x="44802" y="408221"/>
                  <a:pt x="100113" y="408221"/>
                </a:cubicBezTo>
                <a:cubicBezTo>
                  <a:pt x="102049" y="408221"/>
                  <a:pt x="103893" y="408589"/>
                  <a:pt x="105829" y="408774"/>
                </a:cubicBezTo>
                <a:cubicBezTo>
                  <a:pt x="102234" y="394415"/>
                  <a:pt x="100113" y="379505"/>
                  <a:pt x="100113" y="364042"/>
                </a:cubicBezTo>
                <a:cubicBezTo>
                  <a:pt x="100113" y="262797"/>
                  <a:pt x="182251" y="180789"/>
                  <a:pt x="283655" y="180789"/>
                </a:cubicBezTo>
                <a:close/>
                <a:moveTo>
                  <a:pt x="399230" y="97945"/>
                </a:moveTo>
                <a:cubicBezTo>
                  <a:pt x="458336" y="97945"/>
                  <a:pt x="506377" y="145997"/>
                  <a:pt x="506377" y="204910"/>
                </a:cubicBezTo>
                <a:cubicBezTo>
                  <a:pt x="506377" y="221664"/>
                  <a:pt x="492822" y="235195"/>
                  <a:pt x="476133" y="235195"/>
                </a:cubicBezTo>
                <a:cubicBezTo>
                  <a:pt x="459443" y="235195"/>
                  <a:pt x="445888" y="221664"/>
                  <a:pt x="445888" y="204910"/>
                </a:cubicBezTo>
                <a:cubicBezTo>
                  <a:pt x="445888" y="179227"/>
                  <a:pt x="424957" y="158424"/>
                  <a:pt x="399230" y="158424"/>
                </a:cubicBezTo>
                <a:cubicBezTo>
                  <a:pt x="382541" y="158424"/>
                  <a:pt x="368986" y="144892"/>
                  <a:pt x="368986" y="128230"/>
                </a:cubicBezTo>
                <a:cubicBezTo>
                  <a:pt x="368986" y="111477"/>
                  <a:pt x="382541" y="97945"/>
                  <a:pt x="399230" y="97945"/>
                </a:cubicBezTo>
                <a:close/>
                <a:moveTo>
                  <a:pt x="403459" y="0"/>
                </a:moveTo>
                <a:lnTo>
                  <a:pt x="403552" y="0"/>
                </a:lnTo>
                <a:cubicBezTo>
                  <a:pt x="514276" y="0"/>
                  <a:pt x="604441" y="90009"/>
                  <a:pt x="604533" y="200633"/>
                </a:cubicBezTo>
                <a:cubicBezTo>
                  <a:pt x="604533" y="217291"/>
                  <a:pt x="590981" y="230820"/>
                  <a:pt x="574294" y="230820"/>
                </a:cubicBezTo>
                <a:lnTo>
                  <a:pt x="574201" y="230820"/>
                </a:lnTo>
                <a:cubicBezTo>
                  <a:pt x="557514" y="230820"/>
                  <a:pt x="543962" y="217291"/>
                  <a:pt x="543962" y="200633"/>
                </a:cubicBezTo>
                <a:cubicBezTo>
                  <a:pt x="543962" y="123325"/>
                  <a:pt x="480902" y="60466"/>
                  <a:pt x="403552" y="60466"/>
                </a:cubicBezTo>
                <a:lnTo>
                  <a:pt x="403459" y="60466"/>
                </a:lnTo>
                <a:cubicBezTo>
                  <a:pt x="386772" y="60466"/>
                  <a:pt x="373220" y="46937"/>
                  <a:pt x="373220" y="30187"/>
                </a:cubicBezTo>
                <a:cubicBezTo>
                  <a:pt x="373220" y="13529"/>
                  <a:pt x="386772" y="0"/>
                  <a:pt x="403459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7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0" y="969125"/>
            <a:ext cx="8176591" cy="0"/>
          </a:xfrm>
          <a:prstGeom prst="line">
            <a:avLst/>
          </a:prstGeom>
          <a:solidFill>
            <a:srgbClr val="627A9D"/>
          </a:solidFill>
          <a:ln>
            <a:solidFill>
              <a:srgbClr val="C0414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/>
          <p:cNvSpPr/>
          <p:nvPr/>
        </p:nvSpPr>
        <p:spPr>
          <a:xfrm>
            <a:off x="8054105" y="846639"/>
            <a:ext cx="244972" cy="244972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矩形: 圆角 21"/>
          <p:cNvSpPr/>
          <p:nvPr/>
        </p:nvSpPr>
        <p:spPr>
          <a:xfrm>
            <a:off x="445079" y="263243"/>
            <a:ext cx="2559089" cy="519252"/>
          </a:xfrm>
          <a:prstGeom prst="roundRect">
            <a:avLst>
              <a:gd name="adj" fmla="val 50000"/>
            </a:avLst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706536" y="320303"/>
            <a:ext cx="203617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研究过程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808355" y="1337945"/>
            <a:ext cx="449453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>
                <a:solidFill>
                  <a:srgbClr val="C041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 </a:t>
            </a:r>
            <a:r>
              <a:rPr lang="zh-CN" altLang="en-US" sz="2800" b="1" dirty="0">
                <a:solidFill>
                  <a:srgbClr val="C041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聚焦课堂</a:t>
            </a: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rgbClr val="C041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专业引领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1073785" y="3823335"/>
            <a:ext cx="396367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2800" b="1" dirty="0">
                <a:solidFill>
                  <a:srgbClr val="C041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整体设计</a:t>
            </a:r>
          </a:p>
          <a:p>
            <a:pPr algn="ctr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2800" b="1" dirty="0">
                <a:solidFill>
                  <a:srgbClr val="C041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统筹协调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6897392" y="1513084"/>
            <a:ext cx="2458677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 sz="2800" b="1" dirty="0">
                <a:solidFill>
                  <a:srgbClr val="C041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实践研究</a:t>
            </a:r>
          </a:p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 sz="2800" b="1" dirty="0">
                <a:solidFill>
                  <a:srgbClr val="C041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形成策略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6897396" y="3832345"/>
            <a:ext cx="2458677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 sz="2800" b="1" dirty="0">
                <a:solidFill>
                  <a:srgbClr val="C041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模型构建</a:t>
            </a:r>
          </a:p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 sz="2800" b="1" dirty="0">
                <a:solidFill>
                  <a:srgbClr val="C041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区域推广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îšlíḓe"/>
          <p:cNvSpPr/>
          <p:nvPr/>
        </p:nvSpPr>
        <p:spPr>
          <a:xfrm rot="5400000">
            <a:off x="1528526" y="2084214"/>
            <a:ext cx="4369058" cy="3768562"/>
          </a:xfrm>
          <a:prstGeom prst="blockArc">
            <a:avLst>
              <a:gd name="adj1" fmla="val 12357386"/>
              <a:gd name="adj2" fmla="val 20163184"/>
              <a:gd name="adj3" fmla="val 6776"/>
            </a:avLst>
          </a:prstGeom>
          <a:gradFill>
            <a:gsLst>
              <a:gs pos="0">
                <a:schemeClr val="bg1">
                  <a:lumMod val="85000"/>
                  <a:alpha val="51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7" name="ï$ḷïḑe"/>
          <p:cNvSpPr/>
          <p:nvPr/>
        </p:nvSpPr>
        <p:spPr>
          <a:xfrm>
            <a:off x="5076916" y="2758660"/>
            <a:ext cx="789924" cy="789920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en-US"/>
          </a:p>
        </p:txBody>
      </p:sp>
      <p:sp>
        <p:nvSpPr>
          <p:cNvPr id="38" name="iṧḻîḓê"/>
          <p:cNvSpPr/>
          <p:nvPr/>
        </p:nvSpPr>
        <p:spPr bwMode="auto">
          <a:xfrm>
            <a:off x="5385156" y="2955474"/>
            <a:ext cx="173439" cy="396288"/>
          </a:xfrm>
          <a:custGeom>
            <a:avLst/>
            <a:gdLst>
              <a:gd name="connsiteX0" fmla="*/ 133016 w 266032"/>
              <a:gd name="connsiteY0" fmla="*/ 250578 h 607851"/>
              <a:gd name="connsiteX1" fmla="*/ 168460 w 266032"/>
              <a:gd name="connsiteY1" fmla="*/ 285957 h 607851"/>
              <a:gd name="connsiteX2" fmla="*/ 168460 w 266032"/>
              <a:gd name="connsiteY2" fmla="*/ 387176 h 607851"/>
              <a:gd name="connsiteX3" fmla="*/ 168460 w 266032"/>
              <a:gd name="connsiteY3" fmla="*/ 398944 h 607851"/>
              <a:gd name="connsiteX4" fmla="*/ 178385 w 266032"/>
              <a:gd name="connsiteY4" fmla="*/ 405424 h 607851"/>
              <a:gd name="connsiteX5" fmla="*/ 216142 w 266032"/>
              <a:gd name="connsiteY5" fmla="*/ 474989 h 607851"/>
              <a:gd name="connsiteX6" fmla="*/ 191816 w 266032"/>
              <a:gd name="connsiteY6" fmla="*/ 533606 h 607851"/>
              <a:gd name="connsiteX7" fmla="*/ 133016 w 266032"/>
              <a:gd name="connsiteY7" fmla="*/ 557961 h 607851"/>
              <a:gd name="connsiteX8" fmla="*/ 74216 w 266032"/>
              <a:gd name="connsiteY8" fmla="*/ 533606 h 607851"/>
              <a:gd name="connsiteX9" fmla="*/ 49890 w 266032"/>
              <a:gd name="connsiteY9" fmla="*/ 474989 h 607851"/>
              <a:gd name="connsiteX10" fmla="*/ 87648 w 266032"/>
              <a:gd name="connsiteY10" fmla="*/ 405424 h 607851"/>
              <a:gd name="connsiteX11" fmla="*/ 97572 w 266032"/>
              <a:gd name="connsiteY11" fmla="*/ 398944 h 607851"/>
              <a:gd name="connsiteX12" fmla="*/ 97572 w 266032"/>
              <a:gd name="connsiteY12" fmla="*/ 387176 h 607851"/>
              <a:gd name="connsiteX13" fmla="*/ 97572 w 266032"/>
              <a:gd name="connsiteY13" fmla="*/ 285957 h 607851"/>
              <a:gd name="connsiteX14" fmla="*/ 133016 w 266032"/>
              <a:gd name="connsiteY14" fmla="*/ 250578 h 607851"/>
              <a:gd name="connsiteX15" fmla="*/ 133016 w 266032"/>
              <a:gd name="connsiteY15" fmla="*/ 28009 h 607851"/>
              <a:gd name="connsiteX16" fmla="*/ 75722 w 266032"/>
              <a:gd name="connsiteY16" fmla="*/ 85293 h 607851"/>
              <a:gd name="connsiteX17" fmla="*/ 75722 w 266032"/>
              <a:gd name="connsiteY17" fmla="*/ 387207 h 607851"/>
              <a:gd name="connsiteX18" fmla="*/ 28050 w 266032"/>
              <a:gd name="connsiteY18" fmla="*/ 475033 h 607851"/>
              <a:gd name="connsiteX19" fmla="*/ 133016 w 266032"/>
              <a:gd name="connsiteY19" fmla="*/ 579842 h 607851"/>
              <a:gd name="connsiteX20" fmla="*/ 237982 w 266032"/>
              <a:gd name="connsiteY20" fmla="*/ 475033 h 607851"/>
              <a:gd name="connsiteX21" fmla="*/ 190311 w 266032"/>
              <a:gd name="connsiteY21" fmla="*/ 387207 h 607851"/>
              <a:gd name="connsiteX22" fmla="*/ 190311 w 266032"/>
              <a:gd name="connsiteY22" fmla="*/ 229657 h 607851"/>
              <a:gd name="connsiteX23" fmla="*/ 139880 w 266032"/>
              <a:gd name="connsiteY23" fmla="*/ 229657 h 607851"/>
              <a:gd name="connsiteX24" fmla="*/ 125854 w 266032"/>
              <a:gd name="connsiteY24" fmla="*/ 215653 h 607851"/>
              <a:gd name="connsiteX25" fmla="*/ 139880 w 266032"/>
              <a:gd name="connsiteY25" fmla="*/ 201648 h 607851"/>
              <a:gd name="connsiteX26" fmla="*/ 190311 w 266032"/>
              <a:gd name="connsiteY26" fmla="*/ 201648 h 607851"/>
              <a:gd name="connsiteX27" fmla="*/ 190311 w 266032"/>
              <a:gd name="connsiteY27" fmla="*/ 173565 h 607851"/>
              <a:gd name="connsiteX28" fmla="*/ 139880 w 266032"/>
              <a:gd name="connsiteY28" fmla="*/ 173565 h 607851"/>
              <a:gd name="connsiteX29" fmla="*/ 125854 w 266032"/>
              <a:gd name="connsiteY29" fmla="*/ 159561 h 607851"/>
              <a:gd name="connsiteX30" fmla="*/ 139880 w 266032"/>
              <a:gd name="connsiteY30" fmla="*/ 145556 h 607851"/>
              <a:gd name="connsiteX31" fmla="*/ 190311 w 266032"/>
              <a:gd name="connsiteY31" fmla="*/ 145556 h 607851"/>
              <a:gd name="connsiteX32" fmla="*/ 190311 w 266032"/>
              <a:gd name="connsiteY32" fmla="*/ 117547 h 607851"/>
              <a:gd name="connsiteX33" fmla="*/ 139880 w 266032"/>
              <a:gd name="connsiteY33" fmla="*/ 117547 h 607851"/>
              <a:gd name="connsiteX34" fmla="*/ 125854 w 266032"/>
              <a:gd name="connsiteY34" fmla="*/ 103469 h 607851"/>
              <a:gd name="connsiteX35" fmla="*/ 139880 w 266032"/>
              <a:gd name="connsiteY35" fmla="*/ 89464 h 607851"/>
              <a:gd name="connsiteX36" fmla="*/ 190311 w 266032"/>
              <a:gd name="connsiteY36" fmla="*/ 89464 h 607851"/>
              <a:gd name="connsiteX37" fmla="*/ 190311 w 266032"/>
              <a:gd name="connsiteY37" fmla="*/ 85293 h 607851"/>
              <a:gd name="connsiteX38" fmla="*/ 133016 w 266032"/>
              <a:gd name="connsiteY38" fmla="*/ 28009 h 607851"/>
              <a:gd name="connsiteX39" fmla="*/ 133016 w 266032"/>
              <a:gd name="connsiteY39" fmla="*/ 0 h 607851"/>
              <a:gd name="connsiteX40" fmla="*/ 166289 w 266032"/>
              <a:gd name="connsiteY40" fmla="*/ 6704 h 607851"/>
              <a:gd name="connsiteX41" fmla="*/ 193370 w 266032"/>
              <a:gd name="connsiteY41" fmla="*/ 24954 h 607851"/>
              <a:gd name="connsiteX42" fmla="*/ 211647 w 266032"/>
              <a:gd name="connsiteY42" fmla="*/ 52069 h 607851"/>
              <a:gd name="connsiteX43" fmla="*/ 218436 w 266032"/>
              <a:gd name="connsiteY43" fmla="*/ 85293 h 607851"/>
              <a:gd name="connsiteX44" fmla="*/ 218436 w 266032"/>
              <a:gd name="connsiteY44" fmla="*/ 373128 h 607851"/>
              <a:gd name="connsiteX45" fmla="*/ 249471 w 266032"/>
              <a:gd name="connsiteY45" fmla="*/ 410747 h 607851"/>
              <a:gd name="connsiteX46" fmla="*/ 266032 w 266032"/>
              <a:gd name="connsiteY46" fmla="*/ 475033 h 607851"/>
              <a:gd name="connsiteX47" fmla="*/ 255588 w 266032"/>
              <a:gd name="connsiteY47" fmla="*/ 526730 h 607851"/>
              <a:gd name="connsiteX48" fmla="*/ 227090 w 266032"/>
              <a:gd name="connsiteY48" fmla="*/ 568967 h 607851"/>
              <a:gd name="connsiteX49" fmla="*/ 184790 w 266032"/>
              <a:gd name="connsiteY49" fmla="*/ 597422 h 607851"/>
              <a:gd name="connsiteX50" fmla="*/ 133016 w 266032"/>
              <a:gd name="connsiteY50" fmla="*/ 607851 h 607851"/>
              <a:gd name="connsiteX51" fmla="*/ 81242 w 266032"/>
              <a:gd name="connsiteY51" fmla="*/ 597422 h 607851"/>
              <a:gd name="connsiteX52" fmla="*/ 38942 w 266032"/>
              <a:gd name="connsiteY52" fmla="*/ 568967 h 607851"/>
              <a:gd name="connsiteX53" fmla="*/ 10444 w 266032"/>
              <a:gd name="connsiteY53" fmla="*/ 526730 h 607851"/>
              <a:gd name="connsiteX54" fmla="*/ 0 w 266032"/>
              <a:gd name="connsiteY54" fmla="*/ 475033 h 607851"/>
              <a:gd name="connsiteX55" fmla="*/ 16561 w 266032"/>
              <a:gd name="connsiteY55" fmla="*/ 410747 h 607851"/>
              <a:gd name="connsiteX56" fmla="*/ 47596 w 266032"/>
              <a:gd name="connsiteY56" fmla="*/ 373128 h 607851"/>
              <a:gd name="connsiteX57" fmla="*/ 47596 w 266032"/>
              <a:gd name="connsiteY57" fmla="*/ 85293 h 607851"/>
              <a:gd name="connsiteX58" fmla="*/ 54311 w 266032"/>
              <a:gd name="connsiteY58" fmla="*/ 52069 h 607851"/>
              <a:gd name="connsiteX59" fmla="*/ 72663 w 266032"/>
              <a:gd name="connsiteY59" fmla="*/ 24954 h 607851"/>
              <a:gd name="connsiteX60" fmla="*/ 99744 w 266032"/>
              <a:gd name="connsiteY60" fmla="*/ 6704 h 607851"/>
              <a:gd name="connsiteX61" fmla="*/ 133016 w 266032"/>
              <a:gd name="connsiteY61" fmla="*/ 0 h 607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66032" h="607851">
                <a:moveTo>
                  <a:pt x="133016" y="250578"/>
                </a:moveTo>
                <a:cubicBezTo>
                  <a:pt x="152567" y="250578"/>
                  <a:pt x="168460" y="266443"/>
                  <a:pt x="168460" y="285957"/>
                </a:cubicBezTo>
                <a:lnTo>
                  <a:pt x="168460" y="387176"/>
                </a:lnTo>
                <a:lnTo>
                  <a:pt x="168460" y="398944"/>
                </a:lnTo>
                <a:lnTo>
                  <a:pt x="178385" y="405424"/>
                </a:lnTo>
                <a:cubicBezTo>
                  <a:pt x="202039" y="420842"/>
                  <a:pt x="216142" y="446836"/>
                  <a:pt x="216142" y="474989"/>
                </a:cubicBezTo>
                <a:cubicBezTo>
                  <a:pt x="216142" y="497110"/>
                  <a:pt x="207486" y="517965"/>
                  <a:pt x="191816" y="533606"/>
                </a:cubicBezTo>
                <a:cubicBezTo>
                  <a:pt x="176072" y="549321"/>
                  <a:pt x="155253" y="557961"/>
                  <a:pt x="133016" y="557961"/>
                </a:cubicBezTo>
                <a:cubicBezTo>
                  <a:pt x="110780" y="557961"/>
                  <a:pt x="89961" y="549321"/>
                  <a:pt x="74216" y="533606"/>
                </a:cubicBezTo>
                <a:cubicBezTo>
                  <a:pt x="58546" y="517965"/>
                  <a:pt x="49890" y="497110"/>
                  <a:pt x="49890" y="474989"/>
                </a:cubicBezTo>
                <a:cubicBezTo>
                  <a:pt x="49890" y="446836"/>
                  <a:pt x="63993" y="420842"/>
                  <a:pt x="87648" y="405424"/>
                </a:cubicBezTo>
                <a:lnTo>
                  <a:pt x="97572" y="398944"/>
                </a:lnTo>
                <a:lnTo>
                  <a:pt x="97572" y="387176"/>
                </a:lnTo>
                <a:lnTo>
                  <a:pt x="97572" y="285957"/>
                </a:lnTo>
                <a:cubicBezTo>
                  <a:pt x="97572" y="266443"/>
                  <a:pt x="113466" y="250578"/>
                  <a:pt x="133016" y="250578"/>
                </a:cubicBezTo>
                <a:close/>
                <a:moveTo>
                  <a:pt x="133016" y="28009"/>
                </a:moveTo>
                <a:cubicBezTo>
                  <a:pt x="101385" y="28009"/>
                  <a:pt x="75722" y="53634"/>
                  <a:pt x="75722" y="85293"/>
                </a:cubicBezTo>
                <a:lnTo>
                  <a:pt x="75722" y="387207"/>
                </a:lnTo>
                <a:cubicBezTo>
                  <a:pt x="46999" y="405905"/>
                  <a:pt x="28050" y="438234"/>
                  <a:pt x="28050" y="475033"/>
                </a:cubicBezTo>
                <a:cubicBezTo>
                  <a:pt x="28050" y="532913"/>
                  <a:pt x="75050" y="579842"/>
                  <a:pt x="133016" y="579842"/>
                </a:cubicBezTo>
                <a:cubicBezTo>
                  <a:pt x="190982" y="579842"/>
                  <a:pt x="237982" y="532913"/>
                  <a:pt x="237982" y="475033"/>
                </a:cubicBezTo>
                <a:cubicBezTo>
                  <a:pt x="237982" y="438234"/>
                  <a:pt x="219033" y="405905"/>
                  <a:pt x="190311" y="387207"/>
                </a:cubicBezTo>
                <a:lnTo>
                  <a:pt x="190311" y="229657"/>
                </a:lnTo>
                <a:lnTo>
                  <a:pt x="139880" y="229657"/>
                </a:lnTo>
                <a:cubicBezTo>
                  <a:pt x="132121" y="229657"/>
                  <a:pt x="125854" y="223400"/>
                  <a:pt x="125854" y="215653"/>
                </a:cubicBezTo>
                <a:cubicBezTo>
                  <a:pt x="125854" y="207906"/>
                  <a:pt x="132121" y="201648"/>
                  <a:pt x="139880" y="201648"/>
                </a:cubicBezTo>
                <a:lnTo>
                  <a:pt x="190311" y="201648"/>
                </a:lnTo>
                <a:lnTo>
                  <a:pt x="190311" y="173565"/>
                </a:lnTo>
                <a:lnTo>
                  <a:pt x="139880" y="173565"/>
                </a:lnTo>
                <a:cubicBezTo>
                  <a:pt x="132121" y="173565"/>
                  <a:pt x="125854" y="167308"/>
                  <a:pt x="125854" y="159561"/>
                </a:cubicBezTo>
                <a:cubicBezTo>
                  <a:pt x="125854" y="151814"/>
                  <a:pt x="132121" y="145556"/>
                  <a:pt x="139880" y="145556"/>
                </a:cubicBezTo>
                <a:lnTo>
                  <a:pt x="190311" y="145556"/>
                </a:lnTo>
                <a:lnTo>
                  <a:pt x="190311" y="117547"/>
                </a:lnTo>
                <a:lnTo>
                  <a:pt x="139880" y="117547"/>
                </a:lnTo>
                <a:cubicBezTo>
                  <a:pt x="132121" y="117547"/>
                  <a:pt x="125854" y="111216"/>
                  <a:pt x="125854" y="103469"/>
                </a:cubicBezTo>
                <a:cubicBezTo>
                  <a:pt x="125854" y="95796"/>
                  <a:pt x="132121" y="89464"/>
                  <a:pt x="139880" y="89464"/>
                </a:cubicBezTo>
                <a:lnTo>
                  <a:pt x="190311" y="89464"/>
                </a:lnTo>
                <a:lnTo>
                  <a:pt x="190311" y="85293"/>
                </a:lnTo>
                <a:cubicBezTo>
                  <a:pt x="190311" y="53634"/>
                  <a:pt x="164648" y="28009"/>
                  <a:pt x="133016" y="28009"/>
                </a:cubicBezTo>
                <a:close/>
                <a:moveTo>
                  <a:pt x="133016" y="0"/>
                </a:moveTo>
                <a:cubicBezTo>
                  <a:pt x="144505" y="0"/>
                  <a:pt x="155695" y="2234"/>
                  <a:pt x="166289" y="6704"/>
                </a:cubicBezTo>
                <a:cubicBezTo>
                  <a:pt x="176435" y="11024"/>
                  <a:pt x="185536" y="17133"/>
                  <a:pt x="193370" y="24954"/>
                </a:cubicBezTo>
                <a:cubicBezTo>
                  <a:pt x="201203" y="32776"/>
                  <a:pt x="207395" y="41938"/>
                  <a:pt x="211647" y="52069"/>
                </a:cubicBezTo>
                <a:cubicBezTo>
                  <a:pt x="216123" y="62573"/>
                  <a:pt x="218436" y="73746"/>
                  <a:pt x="218436" y="85293"/>
                </a:cubicBezTo>
                <a:lnTo>
                  <a:pt x="218436" y="373128"/>
                </a:lnTo>
                <a:cubicBezTo>
                  <a:pt x="230969" y="383632"/>
                  <a:pt x="241563" y="396444"/>
                  <a:pt x="249471" y="410747"/>
                </a:cubicBezTo>
                <a:cubicBezTo>
                  <a:pt x="260362" y="430338"/>
                  <a:pt x="266032" y="452536"/>
                  <a:pt x="266032" y="475033"/>
                </a:cubicBezTo>
                <a:cubicBezTo>
                  <a:pt x="266032" y="492911"/>
                  <a:pt x="262526" y="510342"/>
                  <a:pt x="255588" y="526730"/>
                </a:cubicBezTo>
                <a:cubicBezTo>
                  <a:pt x="248874" y="542522"/>
                  <a:pt x="239325" y="556750"/>
                  <a:pt x="227090" y="568967"/>
                </a:cubicBezTo>
                <a:cubicBezTo>
                  <a:pt x="214855" y="581109"/>
                  <a:pt x="200681" y="590718"/>
                  <a:pt x="184790" y="597422"/>
                </a:cubicBezTo>
                <a:cubicBezTo>
                  <a:pt x="168378" y="604350"/>
                  <a:pt x="150995" y="607851"/>
                  <a:pt x="133016" y="607851"/>
                </a:cubicBezTo>
                <a:cubicBezTo>
                  <a:pt x="115037" y="607851"/>
                  <a:pt x="97655" y="604350"/>
                  <a:pt x="81242" y="597422"/>
                </a:cubicBezTo>
                <a:cubicBezTo>
                  <a:pt x="65352" y="590718"/>
                  <a:pt x="51177" y="581109"/>
                  <a:pt x="38942" y="568967"/>
                </a:cubicBezTo>
                <a:cubicBezTo>
                  <a:pt x="26707" y="556750"/>
                  <a:pt x="17158" y="542522"/>
                  <a:pt x="10444" y="526730"/>
                </a:cubicBezTo>
                <a:cubicBezTo>
                  <a:pt x="3506" y="510342"/>
                  <a:pt x="0" y="492911"/>
                  <a:pt x="0" y="475033"/>
                </a:cubicBezTo>
                <a:cubicBezTo>
                  <a:pt x="0" y="452536"/>
                  <a:pt x="5744" y="430338"/>
                  <a:pt x="16561" y="410747"/>
                </a:cubicBezTo>
                <a:cubicBezTo>
                  <a:pt x="24469" y="396444"/>
                  <a:pt x="35063" y="383632"/>
                  <a:pt x="47596" y="373128"/>
                </a:cubicBezTo>
                <a:lnTo>
                  <a:pt x="47596" y="85293"/>
                </a:lnTo>
                <a:cubicBezTo>
                  <a:pt x="47596" y="73746"/>
                  <a:pt x="49909" y="62573"/>
                  <a:pt x="54311" y="52069"/>
                </a:cubicBezTo>
                <a:cubicBezTo>
                  <a:pt x="58638" y="41938"/>
                  <a:pt x="64830" y="32776"/>
                  <a:pt x="72663" y="24954"/>
                </a:cubicBezTo>
                <a:cubicBezTo>
                  <a:pt x="80496" y="17133"/>
                  <a:pt x="89598" y="11024"/>
                  <a:pt x="99744" y="6704"/>
                </a:cubicBezTo>
                <a:cubicBezTo>
                  <a:pt x="110337" y="2234"/>
                  <a:pt x="121527" y="0"/>
                  <a:pt x="13301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sz="2000" b="1"/>
          </a:p>
        </p:txBody>
      </p:sp>
      <p:sp>
        <p:nvSpPr>
          <p:cNvPr id="35" name="ïŝḻïḍê"/>
          <p:cNvSpPr/>
          <p:nvPr/>
        </p:nvSpPr>
        <p:spPr>
          <a:xfrm>
            <a:off x="4157938" y="871340"/>
            <a:ext cx="789924" cy="789920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6" name="í$ľïde"/>
          <p:cNvSpPr/>
          <p:nvPr/>
        </p:nvSpPr>
        <p:spPr bwMode="auto">
          <a:xfrm>
            <a:off x="4354827" y="1345649"/>
            <a:ext cx="396143" cy="39628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605765" h="605987">
                <a:moveTo>
                  <a:pt x="25902" y="478577"/>
                </a:moveTo>
                <a:cubicBezTo>
                  <a:pt x="32673" y="476076"/>
                  <a:pt x="39351" y="479410"/>
                  <a:pt x="41763" y="486264"/>
                </a:cubicBezTo>
                <a:cubicBezTo>
                  <a:pt x="44174" y="492933"/>
                  <a:pt x="40742" y="499694"/>
                  <a:pt x="34528" y="502009"/>
                </a:cubicBezTo>
                <a:lnTo>
                  <a:pt x="16256" y="508214"/>
                </a:lnTo>
                <a:cubicBezTo>
                  <a:pt x="8373" y="510159"/>
                  <a:pt x="2900" y="505899"/>
                  <a:pt x="953" y="500527"/>
                </a:cubicBezTo>
                <a:cubicBezTo>
                  <a:pt x="-1552" y="493859"/>
                  <a:pt x="1880" y="487098"/>
                  <a:pt x="8094" y="484782"/>
                </a:cubicBezTo>
                <a:close/>
                <a:moveTo>
                  <a:pt x="122099" y="443964"/>
                </a:moveTo>
                <a:cubicBezTo>
                  <a:pt x="128879" y="441923"/>
                  <a:pt x="135567" y="445447"/>
                  <a:pt x="137424" y="451569"/>
                </a:cubicBezTo>
                <a:cubicBezTo>
                  <a:pt x="139932" y="458246"/>
                  <a:pt x="136496" y="465109"/>
                  <a:pt x="130273" y="467428"/>
                </a:cubicBezTo>
                <a:lnTo>
                  <a:pt x="111975" y="473641"/>
                </a:lnTo>
                <a:cubicBezTo>
                  <a:pt x="108353" y="474940"/>
                  <a:pt x="105752" y="474105"/>
                  <a:pt x="104730" y="473641"/>
                </a:cubicBezTo>
                <a:cubicBezTo>
                  <a:pt x="103244" y="475589"/>
                  <a:pt x="101294" y="476980"/>
                  <a:pt x="98972" y="477907"/>
                </a:cubicBezTo>
                <a:lnTo>
                  <a:pt x="59961" y="491912"/>
                </a:lnTo>
                <a:cubicBezTo>
                  <a:pt x="51788" y="493859"/>
                  <a:pt x="46587" y="489593"/>
                  <a:pt x="44543" y="484214"/>
                </a:cubicBezTo>
                <a:cubicBezTo>
                  <a:pt x="42128" y="477537"/>
                  <a:pt x="45565" y="470766"/>
                  <a:pt x="51788" y="468448"/>
                </a:cubicBezTo>
                <a:lnTo>
                  <a:pt x="90798" y="454444"/>
                </a:lnTo>
                <a:cubicBezTo>
                  <a:pt x="93120" y="453980"/>
                  <a:pt x="95628" y="453980"/>
                  <a:pt x="97950" y="454444"/>
                </a:cubicBezTo>
                <a:cubicBezTo>
                  <a:pt x="99436" y="452496"/>
                  <a:pt x="101387" y="451105"/>
                  <a:pt x="103801" y="450085"/>
                </a:cubicBezTo>
                <a:close/>
                <a:moveTo>
                  <a:pt x="107245" y="400218"/>
                </a:moveTo>
                <a:lnTo>
                  <a:pt x="126470" y="400218"/>
                </a:lnTo>
                <a:cubicBezTo>
                  <a:pt x="133249" y="400218"/>
                  <a:pt x="138450" y="405497"/>
                  <a:pt x="138450" y="412627"/>
                </a:cubicBezTo>
                <a:cubicBezTo>
                  <a:pt x="138450" y="419850"/>
                  <a:pt x="133156" y="425128"/>
                  <a:pt x="126470" y="425128"/>
                </a:cubicBezTo>
                <a:lnTo>
                  <a:pt x="107245" y="425128"/>
                </a:lnTo>
                <a:cubicBezTo>
                  <a:pt x="100558" y="425128"/>
                  <a:pt x="95264" y="419294"/>
                  <a:pt x="95264" y="412627"/>
                </a:cubicBezTo>
                <a:cubicBezTo>
                  <a:pt x="95264" y="405497"/>
                  <a:pt x="100558" y="400218"/>
                  <a:pt x="107245" y="400218"/>
                </a:cubicBezTo>
                <a:close/>
                <a:moveTo>
                  <a:pt x="12071" y="399866"/>
                </a:moveTo>
                <a:lnTo>
                  <a:pt x="31384" y="399866"/>
                </a:lnTo>
                <a:cubicBezTo>
                  <a:pt x="33706" y="399866"/>
                  <a:pt x="35563" y="400792"/>
                  <a:pt x="37513" y="401811"/>
                </a:cubicBezTo>
                <a:cubicBezTo>
                  <a:pt x="39370" y="400329"/>
                  <a:pt x="41412" y="399866"/>
                  <a:pt x="43734" y="399866"/>
                </a:cubicBezTo>
                <a:lnTo>
                  <a:pt x="81710" y="399866"/>
                </a:lnTo>
                <a:cubicBezTo>
                  <a:pt x="88396" y="399866"/>
                  <a:pt x="93781" y="405608"/>
                  <a:pt x="93781" y="412275"/>
                </a:cubicBezTo>
                <a:cubicBezTo>
                  <a:pt x="93781" y="418942"/>
                  <a:pt x="88396" y="424776"/>
                  <a:pt x="81618" y="424776"/>
                </a:cubicBezTo>
                <a:lnTo>
                  <a:pt x="43641" y="424776"/>
                </a:lnTo>
                <a:cubicBezTo>
                  <a:pt x="41227" y="424776"/>
                  <a:pt x="39370" y="423758"/>
                  <a:pt x="37420" y="422832"/>
                </a:cubicBezTo>
                <a:cubicBezTo>
                  <a:pt x="35563" y="424313"/>
                  <a:pt x="33613" y="424776"/>
                  <a:pt x="31199" y="424776"/>
                </a:cubicBezTo>
                <a:lnTo>
                  <a:pt x="12071" y="424776"/>
                </a:lnTo>
                <a:cubicBezTo>
                  <a:pt x="5386" y="424776"/>
                  <a:pt x="0" y="418942"/>
                  <a:pt x="0" y="412275"/>
                </a:cubicBezTo>
                <a:cubicBezTo>
                  <a:pt x="0" y="405145"/>
                  <a:pt x="5386" y="399866"/>
                  <a:pt x="12071" y="399866"/>
                </a:cubicBezTo>
                <a:close/>
                <a:moveTo>
                  <a:pt x="59961" y="331976"/>
                </a:moveTo>
                <a:lnTo>
                  <a:pt x="98972" y="345894"/>
                </a:lnTo>
                <a:cubicBezTo>
                  <a:pt x="101294" y="346914"/>
                  <a:pt x="103244" y="348306"/>
                  <a:pt x="104730" y="350254"/>
                </a:cubicBezTo>
                <a:cubicBezTo>
                  <a:pt x="105752" y="349790"/>
                  <a:pt x="108353" y="348863"/>
                  <a:pt x="111975" y="350254"/>
                </a:cubicBezTo>
                <a:lnTo>
                  <a:pt x="130273" y="356471"/>
                </a:lnTo>
                <a:cubicBezTo>
                  <a:pt x="136496" y="358790"/>
                  <a:pt x="139932" y="365564"/>
                  <a:pt x="137424" y="372244"/>
                </a:cubicBezTo>
                <a:cubicBezTo>
                  <a:pt x="135567" y="378461"/>
                  <a:pt x="128879" y="381801"/>
                  <a:pt x="122099" y="379945"/>
                </a:cubicBezTo>
                <a:lnTo>
                  <a:pt x="103801" y="373729"/>
                </a:lnTo>
                <a:cubicBezTo>
                  <a:pt x="101387" y="372801"/>
                  <a:pt x="99436" y="371409"/>
                  <a:pt x="97950" y="369461"/>
                </a:cubicBezTo>
                <a:cubicBezTo>
                  <a:pt x="95628" y="369924"/>
                  <a:pt x="93120" y="369924"/>
                  <a:pt x="90798" y="369461"/>
                </a:cubicBezTo>
                <a:lnTo>
                  <a:pt x="51788" y="355450"/>
                </a:lnTo>
                <a:cubicBezTo>
                  <a:pt x="45565" y="353131"/>
                  <a:pt x="42128" y="346265"/>
                  <a:pt x="44543" y="339584"/>
                </a:cubicBezTo>
                <a:cubicBezTo>
                  <a:pt x="46587" y="334296"/>
                  <a:pt x="51788" y="329935"/>
                  <a:pt x="59961" y="331976"/>
                </a:cubicBezTo>
                <a:close/>
                <a:moveTo>
                  <a:pt x="16346" y="316499"/>
                </a:moveTo>
                <a:lnTo>
                  <a:pt x="34730" y="322713"/>
                </a:lnTo>
                <a:cubicBezTo>
                  <a:pt x="40858" y="325031"/>
                  <a:pt x="44386" y="331801"/>
                  <a:pt x="41879" y="338478"/>
                </a:cubicBezTo>
                <a:cubicBezTo>
                  <a:pt x="39372" y="345155"/>
                  <a:pt x="32687" y="348494"/>
                  <a:pt x="25909" y="346175"/>
                </a:cubicBezTo>
                <a:lnTo>
                  <a:pt x="8175" y="339962"/>
                </a:lnTo>
                <a:cubicBezTo>
                  <a:pt x="2047" y="337643"/>
                  <a:pt x="-1481" y="330874"/>
                  <a:pt x="1026" y="324196"/>
                </a:cubicBezTo>
                <a:cubicBezTo>
                  <a:pt x="2976" y="318818"/>
                  <a:pt x="8454" y="314552"/>
                  <a:pt x="16346" y="316499"/>
                </a:cubicBezTo>
                <a:close/>
                <a:moveTo>
                  <a:pt x="417160" y="8"/>
                </a:moveTo>
                <a:cubicBezTo>
                  <a:pt x="438630" y="-166"/>
                  <a:pt x="459938" y="2384"/>
                  <a:pt x="480364" y="9382"/>
                </a:cubicBezTo>
                <a:cubicBezTo>
                  <a:pt x="544334" y="30981"/>
                  <a:pt x="591870" y="96240"/>
                  <a:pt x="603012" y="168267"/>
                </a:cubicBezTo>
                <a:cubicBezTo>
                  <a:pt x="614060" y="239829"/>
                  <a:pt x="591035" y="315286"/>
                  <a:pt x="548698" y="372110"/>
                </a:cubicBezTo>
                <a:cubicBezTo>
                  <a:pt x="538020" y="385551"/>
                  <a:pt x="526043" y="398065"/>
                  <a:pt x="518802" y="413917"/>
                </a:cubicBezTo>
                <a:cubicBezTo>
                  <a:pt x="499676" y="477879"/>
                  <a:pt x="500140" y="562326"/>
                  <a:pt x="507846" y="605987"/>
                </a:cubicBezTo>
                <a:lnTo>
                  <a:pt x="308230" y="605987"/>
                </a:lnTo>
                <a:cubicBezTo>
                  <a:pt x="310644" y="579012"/>
                  <a:pt x="309158" y="551666"/>
                  <a:pt x="302938" y="525711"/>
                </a:cubicBezTo>
                <a:cubicBezTo>
                  <a:pt x="299967" y="512733"/>
                  <a:pt x="295232" y="498828"/>
                  <a:pt x="285112" y="491134"/>
                </a:cubicBezTo>
                <a:cubicBezTo>
                  <a:pt x="269235" y="478620"/>
                  <a:pt x="247602" y="485943"/>
                  <a:pt x="228383" y="488817"/>
                </a:cubicBezTo>
                <a:cubicBezTo>
                  <a:pt x="209257" y="491598"/>
                  <a:pt x="183261" y="483440"/>
                  <a:pt x="182704" y="462305"/>
                </a:cubicBezTo>
                <a:cubicBezTo>
                  <a:pt x="181868" y="445527"/>
                  <a:pt x="198209" y="427265"/>
                  <a:pt x="188089" y="414751"/>
                </a:cubicBezTo>
                <a:cubicBezTo>
                  <a:pt x="184746" y="410394"/>
                  <a:pt x="178433" y="408540"/>
                  <a:pt x="176019" y="403257"/>
                </a:cubicBezTo>
                <a:cubicBezTo>
                  <a:pt x="170727" y="392132"/>
                  <a:pt x="185211" y="381658"/>
                  <a:pt x="187532" y="369143"/>
                </a:cubicBezTo>
                <a:cubicBezTo>
                  <a:pt x="192267" y="341241"/>
                  <a:pt x="139438" y="337348"/>
                  <a:pt x="139902" y="309538"/>
                </a:cubicBezTo>
                <a:cubicBezTo>
                  <a:pt x="139902" y="282285"/>
                  <a:pt x="199045" y="285344"/>
                  <a:pt x="199045" y="191441"/>
                </a:cubicBezTo>
                <a:cubicBezTo>
                  <a:pt x="201087" y="159275"/>
                  <a:pt x="200066" y="125626"/>
                  <a:pt x="212043" y="95869"/>
                </a:cubicBezTo>
                <a:cubicBezTo>
                  <a:pt x="235068" y="39602"/>
                  <a:pt x="297089" y="16613"/>
                  <a:pt x="352981" y="6972"/>
                </a:cubicBezTo>
                <a:cubicBezTo>
                  <a:pt x="374057" y="3079"/>
                  <a:pt x="395689" y="182"/>
                  <a:pt x="417160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sz="2000" b="1"/>
          </a:p>
        </p:txBody>
      </p:sp>
      <p:sp>
        <p:nvSpPr>
          <p:cNvPr id="33" name="íṩlíde"/>
          <p:cNvSpPr/>
          <p:nvPr/>
        </p:nvSpPr>
        <p:spPr>
          <a:xfrm>
            <a:off x="4157938" y="4590817"/>
            <a:ext cx="789924" cy="789920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íṧlíḋê"/>
          <p:cNvSpPr/>
          <p:nvPr/>
        </p:nvSpPr>
        <p:spPr>
          <a:xfrm>
            <a:off x="4369041" y="4801802"/>
            <a:ext cx="367718" cy="367950"/>
          </a:xfrm>
          <a:custGeom>
            <a:avLst/>
            <a:gdLst>
              <a:gd name="connsiteX0" fmla="*/ 947887 w 1895475"/>
              <a:gd name="connsiteY0" fmla="*/ 995690 h 1896666"/>
              <a:gd name="connsiteX1" fmla="*/ 1128713 w 1895475"/>
              <a:gd name="connsiteY1" fmla="*/ 1172766 h 1896666"/>
              <a:gd name="connsiteX2" fmla="*/ 865823 w 1895475"/>
              <a:gd name="connsiteY2" fmla="*/ 1339453 h 1896666"/>
              <a:gd name="connsiteX3" fmla="*/ 855345 w 1895475"/>
              <a:gd name="connsiteY3" fmla="*/ 1021318 h 1896666"/>
              <a:gd name="connsiteX4" fmla="*/ 947887 w 1895475"/>
              <a:gd name="connsiteY4" fmla="*/ 995690 h 1896666"/>
              <a:gd name="connsiteX5" fmla="*/ 962189 w 1895475"/>
              <a:gd name="connsiteY5" fmla="*/ 919267 h 1896666"/>
              <a:gd name="connsiteX6" fmla="*/ 715328 w 1895475"/>
              <a:gd name="connsiteY6" fmla="*/ 1065133 h 1896666"/>
              <a:gd name="connsiteX7" fmla="*/ 708660 w 1895475"/>
              <a:gd name="connsiteY7" fmla="*/ 1278493 h 1896666"/>
              <a:gd name="connsiteX8" fmla="*/ 1060133 w 1895475"/>
              <a:gd name="connsiteY8" fmla="*/ 1409938 h 1896666"/>
              <a:gd name="connsiteX9" fmla="*/ 1204913 w 1895475"/>
              <a:gd name="connsiteY9" fmla="*/ 1177528 h 1896666"/>
              <a:gd name="connsiteX10" fmla="*/ 1060133 w 1895475"/>
              <a:gd name="connsiteY10" fmla="*/ 945118 h 1896666"/>
              <a:gd name="connsiteX11" fmla="*/ 962189 w 1895475"/>
              <a:gd name="connsiteY11" fmla="*/ 919267 h 1896666"/>
              <a:gd name="connsiteX12" fmla="*/ 1266825 w 1895475"/>
              <a:gd name="connsiteY12" fmla="*/ 501253 h 1896666"/>
              <a:gd name="connsiteX13" fmla="*/ 1149668 w 1895475"/>
              <a:gd name="connsiteY13" fmla="*/ 545068 h 1896666"/>
              <a:gd name="connsiteX14" fmla="*/ 1266825 w 1895475"/>
              <a:gd name="connsiteY14" fmla="*/ 563166 h 1896666"/>
              <a:gd name="connsiteX15" fmla="*/ 1383983 w 1895475"/>
              <a:gd name="connsiteY15" fmla="*/ 545068 h 1896666"/>
              <a:gd name="connsiteX16" fmla="*/ 1370648 w 1895475"/>
              <a:gd name="connsiteY16" fmla="*/ 513636 h 1896666"/>
              <a:gd name="connsiteX17" fmla="*/ 1266825 w 1895475"/>
              <a:gd name="connsiteY17" fmla="*/ 501253 h 1896666"/>
              <a:gd name="connsiteX18" fmla="*/ 628650 w 1895475"/>
              <a:gd name="connsiteY18" fmla="*/ 501253 h 1896666"/>
              <a:gd name="connsiteX19" fmla="*/ 511493 w 1895475"/>
              <a:gd name="connsiteY19" fmla="*/ 545068 h 1896666"/>
              <a:gd name="connsiteX20" fmla="*/ 628650 w 1895475"/>
              <a:gd name="connsiteY20" fmla="*/ 563166 h 1896666"/>
              <a:gd name="connsiteX21" fmla="*/ 745808 w 1895475"/>
              <a:gd name="connsiteY21" fmla="*/ 545068 h 1896666"/>
              <a:gd name="connsiteX22" fmla="*/ 732473 w 1895475"/>
              <a:gd name="connsiteY22" fmla="*/ 513636 h 1896666"/>
              <a:gd name="connsiteX23" fmla="*/ 628650 w 1895475"/>
              <a:gd name="connsiteY23" fmla="*/ 501253 h 1896666"/>
              <a:gd name="connsiteX24" fmla="*/ 915576 w 1895475"/>
              <a:gd name="connsiteY24" fmla="*/ 60 h 1896666"/>
              <a:gd name="connsiteX25" fmla="*/ 976313 w 1895475"/>
              <a:gd name="connsiteY25" fmla="*/ 238 h 1896666"/>
              <a:gd name="connsiteX26" fmla="*/ 1343025 w 1895475"/>
              <a:gd name="connsiteY26" fmla="*/ 77391 h 1896666"/>
              <a:gd name="connsiteX27" fmla="*/ 1823085 w 1895475"/>
              <a:gd name="connsiteY27" fmla="*/ 565071 h 1896666"/>
              <a:gd name="connsiteX28" fmla="*/ 1895475 w 1895475"/>
              <a:gd name="connsiteY28" fmla="*/ 948928 h 1896666"/>
              <a:gd name="connsiteX29" fmla="*/ 1873560 w 1895475"/>
              <a:gd name="connsiteY29" fmla="*/ 1190863 h 1896666"/>
              <a:gd name="connsiteX30" fmla="*/ 1189673 w 1895475"/>
              <a:gd name="connsiteY30" fmla="*/ 1874751 h 1896666"/>
              <a:gd name="connsiteX31" fmla="*/ 947738 w 1895475"/>
              <a:gd name="connsiteY31" fmla="*/ 1896666 h 1896666"/>
              <a:gd name="connsiteX32" fmla="*/ 705803 w 1895475"/>
              <a:gd name="connsiteY32" fmla="*/ 1874751 h 1896666"/>
              <a:gd name="connsiteX33" fmla="*/ 21908 w 1895475"/>
              <a:gd name="connsiteY33" fmla="*/ 1190863 h 1896666"/>
              <a:gd name="connsiteX34" fmla="*/ 0 w 1895475"/>
              <a:gd name="connsiteY34" fmla="*/ 948928 h 1896666"/>
              <a:gd name="connsiteX35" fmla="*/ 21908 w 1895475"/>
              <a:gd name="connsiteY35" fmla="*/ 706993 h 1896666"/>
              <a:gd name="connsiteX36" fmla="*/ 783908 w 1895475"/>
              <a:gd name="connsiteY36" fmla="*/ 5953 h 1896666"/>
              <a:gd name="connsiteX37" fmla="*/ 915576 w 1895475"/>
              <a:gd name="connsiteY37" fmla="*/ 60 h 1896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95475" h="1896666">
                <a:moveTo>
                  <a:pt x="947887" y="995690"/>
                </a:moveTo>
                <a:cubicBezTo>
                  <a:pt x="1041381" y="996315"/>
                  <a:pt x="1128713" y="1070610"/>
                  <a:pt x="1128713" y="1172766"/>
                </a:cubicBezTo>
                <a:cubicBezTo>
                  <a:pt x="1128713" y="1311831"/>
                  <a:pt x="990600" y="1399461"/>
                  <a:pt x="865823" y="1339453"/>
                </a:cubicBezTo>
                <a:cubicBezTo>
                  <a:pt x="738188" y="1277541"/>
                  <a:pt x="731520" y="1094661"/>
                  <a:pt x="855345" y="1021318"/>
                </a:cubicBezTo>
                <a:cubicBezTo>
                  <a:pt x="884873" y="1003459"/>
                  <a:pt x="916722" y="995482"/>
                  <a:pt x="947887" y="995690"/>
                </a:cubicBezTo>
                <a:close/>
                <a:moveTo>
                  <a:pt x="962189" y="919267"/>
                </a:moveTo>
                <a:cubicBezTo>
                  <a:pt x="862489" y="914043"/>
                  <a:pt x="763191" y="968693"/>
                  <a:pt x="715328" y="1065133"/>
                </a:cubicBezTo>
                <a:cubicBezTo>
                  <a:pt x="684848" y="1127046"/>
                  <a:pt x="681990" y="1218486"/>
                  <a:pt x="708660" y="1278493"/>
                </a:cubicBezTo>
                <a:cubicBezTo>
                  <a:pt x="770573" y="1414701"/>
                  <a:pt x="930593" y="1474708"/>
                  <a:pt x="1060133" y="1409938"/>
                </a:cubicBezTo>
                <a:cubicBezTo>
                  <a:pt x="1152525" y="1364218"/>
                  <a:pt x="1204913" y="1280398"/>
                  <a:pt x="1204913" y="1177528"/>
                </a:cubicBezTo>
                <a:cubicBezTo>
                  <a:pt x="1204913" y="1074658"/>
                  <a:pt x="1152525" y="990838"/>
                  <a:pt x="1060133" y="945118"/>
                </a:cubicBezTo>
                <a:cubicBezTo>
                  <a:pt x="1028701" y="929402"/>
                  <a:pt x="995423" y="921008"/>
                  <a:pt x="962189" y="919267"/>
                </a:cubicBezTo>
                <a:close/>
                <a:moveTo>
                  <a:pt x="1266825" y="501253"/>
                </a:moveTo>
                <a:cubicBezTo>
                  <a:pt x="1173480" y="501253"/>
                  <a:pt x="1143000" y="512683"/>
                  <a:pt x="1149668" y="545068"/>
                </a:cubicBezTo>
                <a:cubicBezTo>
                  <a:pt x="1152525" y="561261"/>
                  <a:pt x="1162050" y="563166"/>
                  <a:pt x="1266825" y="563166"/>
                </a:cubicBezTo>
                <a:cubicBezTo>
                  <a:pt x="1371600" y="563166"/>
                  <a:pt x="1381125" y="561261"/>
                  <a:pt x="1383983" y="545068"/>
                </a:cubicBezTo>
                <a:cubicBezTo>
                  <a:pt x="1385888" y="534591"/>
                  <a:pt x="1380173" y="520303"/>
                  <a:pt x="1370648" y="513636"/>
                </a:cubicBezTo>
                <a:cubicBezTo>
                  <a:pt x="1359218" y="506016"/>
                  <a:pt x="1323975" y="501253"/>
                  <a:pt x="1266825" y="501253"/>
                </a:cubicBezTo>
                <a:close/>
                <a:moveTo>
                  <a:pt x="628650" y="501253"/>
                </a:moveTo>
                <a:cubicBezTo>
                  <a:pt x="535305" y="501253"/>
                  <a:pt x="504825" y="512683"/>
                  <a:pt x="511493" y="545068"/>
                </a:cubicBezTo>
                <a:cubicBezTo>
                  <a:pt x="514350" y="561261"/>
                  <a:pt x="523875" y="563166"/>
                  <a:pt x="628650" y="563166"/>
                </a:cubicBezTo>
                <a:cubicBezTo>
                  <a:pt x="733425" y="563166"/>
                  <a:pt x="742950" y="561261"/>
                  <a:pt x="745808" y="545068"/>
                </a:cubicBezTo>
                <a:cubicBezTo>
                  <a:pt x="747713" y="534591"/>
                  <a:pt x="741998" y="520303"/>
                  <a:pt x="732473" y="513636"/>
                </a:cubicBezTo>
                <a:cubicBezTo>
                  <a:pt x="721043" y="506016"/>
                  <a:pt x="685800" y="501253"/>
                  <a:pt x="628650" y="501253"/>
                </a:cubicBezTo>
                <a:close/>
                <a:moveTo>
                  <a:pt x="915576" y="60"/>
                </a:moveTo>
                <a:cubicBezTo>
                  <a:pt x="935475" y="-60"/>
                  <a:pt x="956073" y="0"/>
                  <a:pt x="976313" y="238"/>
                </a:cubicBezTo>
                <a:cubicBezTo>
                  <a:pt x="1134428" y="4048"/>
                  <a:pt x="1214438" y="21193"/>
                  <a:pt x="1343025" y="77391"/>
                </a:cubicBezTo>
                <a:cubicBezTo>
                  <a:pt x="1543050" y="165973"/>
                  <a:pt x="1737360" y="363141"/>
                  <a:pt x="1823085" y="565071"/>
                </a:cubicBezTo>
                <a:cubicBezTo>
                  <a:pt x="1884052" y="707946"/>
                  <a:pt x="1895475" y="766048"/>
                  <a:pt x="1895475" y="948928"/>
                </a:cubicBezTo>
                <a:cubicBezTo>
                  <a:pt x="1895475" y="1093708"/>
                  <a:pt x="1892610" y="1125141"/>
                  <a:pt x="1873560" y="1190863"/>
                </a:cubicBezTo>
                <a:cubicBezTo>
                  <a:pt x="1774508" y="1534716"/>
                  <a:pt x="1533525" y="1775698"/>
                  <a:pt x="1189673" y="1874751"/>
                </a:cubicBezTo>
                <a:cubicBezTo>
                  <a:pt x="1123950" y="1893801"/>
                  <a:pt x="1092518" y="1896666"/>
                  <a:pt x="947738" y="1896666"/>
                </a:cubicBezTo>
                <a:cubicBezTo>
                  <a:pt x="802958" y="1896666"/>
                  <a:pt x="771525" y="1893801"/>
                  <a:pt x="705803" y="1874751"/>
                </a:cubicBezTo>
                <a:cubicBezTo>
                  <a:pt x="361950" y="1775698"/>
                  <a:pt x="120968" y="1534716"/>
                  <a:pt x="21908" y="1190863"/>
                </a:cubicBezTo>
                <a:cubicBezTo>
                  <a:pt x="2858" y="1125141"/>
                  <a:pt x="0" y="1093708"/>
                  <a:pt x="0" y="948928"/>
                </a:cubicBezTo>
                <a:cubicBezTo>
                  <a:pt x="0" y="804148"/>
                  <a:pt x="2858" y="772716"/>
                  <a:pt x="21908" y="706993"/>
                </a:cubicBezTo>
                <a:cubicBezTo>
                  <a:pt x="128588" y="336471"/>
                  <a:pt x="415290" y="72628"/>
                  <a:pt x="783908" y="5953"/>
                </a:cubicBezTo>
                <a:cubicBezTo>
                  <a:pt x="802482" y="2382"/>
                  <a:pt x="855881" y="417"/>
                  <a:pt x="915576" y="6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000" b="1"/>
          </a:p>
        </p:txBody>
      </p:sp>
      <p:sp>
        <p:nvSpPr>
          <p:cNvPr id="21" name="îSlíḋe"/>
          <p:cNvSpPr/>
          <p:nvPr/>
        </p:nvSpPr>
        <p:spPr>
          <a:xfrm>
            <a:off x="3004168" y="2864736"/>
            <a:ext cx="1562259" cy="518267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îšḷïḓe"/>
          <p:cNvSpPr txBox="1"/>
          <p:nvPr/>
        </p:nvSpPr>
        <p:spPr>
          <a:xfrm>
            <a:off x="2980347" y="2929788"/>
            <a:ext cx="1513876" cy="403397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1100">
                <a:solidFill>
                  <a:schemeClr val="bg1"/>
                </a:solidFill>
              </a:rPr>
              <a:t> </a:t>
            </a:r>
            <a:endParaRPr lang="id-ID" sz="1100" dirty="0">
              <a:solidFill>
                <a:schemeClr val="bg1"/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6590019" y="1064883"/>
            <a:ext cx="0" cy="4038359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ïSḷïde"/>
          <p:cNvSpPr/>
          <p:nvPr/>
        </p:nvSpPr>
        <p:spPr>
          <a:xfrm>
            <a:off x="6494111" y="2610730"/>
            <a:ext cx="201818" cy="530782"/>
          </a:xfrm>
          <a:prstGeom prst="rightArrow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8" name="直接连接符 17"/>
          <p:cNvCxnSpPr/>
          <p:nvPr/>
        </p:nvCxnSpPr>
        <p:spPr>
          <a:xfrm>
            <a:off x="0" y="969125"/>
            <a:ext cx="8176591" cy="0"/>
          </a:xfrm>
          <a:prstGeom prst="line">
            <a:avLst/>
          </a:prstGeom>
          <a:solidFill>
            <a:srgbClr val="627A9D"/>
          </a:solidFill>
          <a:ln>
            <a:solidFill>
              <a:srgbClr val="C0414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8054105" y="846639"/>
            <a:ext cx="244972" cy="244972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矩形: 圆角 19"/>
          <p:cNvSpPr/>
          <p:nvPr/>
        </p:nvSpPr>
        <p:spPr>
          <a:xfrm>
            <a:off x="445079" y="263243"/>
            <a:ext cx="2559089" cy="519252"/>
          </a:xfrm>
          <a:prstGeom prst="roundRect">
            <a:avLst>
              <a:gd name="adj" fmla="val 50000"/>
            </a:avLst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706536" y="320303"/>
            <a:ext cx="203617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研究方法</a:t>
            </a:r>
          </a:p>
        </p:txBody>
      </p:sp>
      <p:sp>
        <p:nvSpPr>
          <p:cNvPr id="26" name="iṣḷiďè"/>
          <p:cNvSpPr/>
          <p:nvPr/>
        </p:nvSpPr>
        <p:spPr>
          <a:xfrm>
            <a:off x="1086124" y="1877057"/>
            <a:ext cx="2562461" cy="2562459"/>
          </a:xfrm>
          <a:prstGeom prst="ellipse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25301" r="-25051"/>
            </a:stretch>
          </a:blip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796405" y="1386205"/>
            <a:ext cx="5080000" cy="3784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zh-CN" sz="4800" b="1">
                <a:ea typeface="宋体" panose="02010600030101010101" pitchFamily="2" charset="-122"/>
              </a:rPr>
              <a:t>调查研究</a:t>
            </a:r>
          </a:p>
          <a:p>
            <a:pPr indent="0"/>
            <a:r>
              <a:rPr lang="zh-CN" sz="4800" b="1">
                <a:ea typeface="宋体" panose="02010600030101010101" pitchFamily="2" charset="-122"/>
              </a:rPr>
              <a:t>文献研究</a:t>
            </a:r>
          </a:p>
          <a:p>
            <a:pPr indent="0"/>
            <a:r>
              <a:rPr lang="zh-CN" sz="4800" b="1">
                <a:ea typeface="宋体" panose="02010600030101010101" pitchFamily="2" charset="-122"/>
              </a:rPr>
              <a:t>案例研究</a:t>
            </a:r>
          </a:p>
          <a:p>
            <a:pPr indent="0"/>
            <a:r>
              <a:rPr lang="zh-CN" sz="4800" b="1">
                <a:ea typeface="宋体" panose="02010600030101010101" pitchFamily="2" charset="-122"/>
              </a:rPr>
              <a:t>实证研究</a:t>
            </a:r>
          </a:p>
          <a:p>
            <a:pPr indent="0"/>
            <a:r>
              <a:rPr lang="zh-CN" sz="4800" b="1">
                <a:ea typeface="宋体" panose="02010600030101010101" pitchFamily="2" charset="-122"/>
              </a:rPr>
              <a:t>经验总结</a:t>
            </a:r>
            <a:endParaRPr lang="zh-CN" altLang="en-US" sz="4800" b="1"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55" y="1250950"/>
            <a:ext cx="3461385" cy="38322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08510" y="2203515"/>
            <a:ext cx="1704089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9600" dirty="0">
                <a:solidFill>
                  <a:schemeClr val="bg1"/>
                </a:solidFill>
                <a:latin typeface="包图粗朗体" panose="02000000000000000000" pitchFamily="2" charset="-122"/>
                <a:ea typeface="包图粗朗体" panose="02000000000000000000" pitchFamily="2" charset="-122"/>
              </a:rPr>
              <a:t>0</a:t>
            </a:r>
            <a:r>
              <a:rPr lang="en-US" sz="9600" dirty="0">
                <a:solidFill>
                  <a:schemeClr val="bg1"/>
                </a:solidFill>
                <a:latin typeface="包图粗朗体" panose="02000000000000000000" pitchFamily="2" charset="-122"/>
                <a:ea typeface="包图粗朗体" panose="02000000000000000000" pitchFamily="2" charset="-122"/>
              </a:rPr>
              <a:t>5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969781" y="2326355"/>
            <a:ext cx="5271681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rgbClr val="C04141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  </a:t>
            </a:r>
            <a:r>
              <a:rPr lang="zh-CN" altLang="en-US" sz="8000" dirty="0">
                <a:solidFill>
                  <a:srgbClr val="C04141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研究成果</a:t>
            </a:r>
          </a:p>
        </p:txBody>
      </p:sp>
      <p:cxnSp>
        <p:nvCxnSpPr>
          <p:cNvPr id="18" name="直接连接符 17"/>
          <p:cNvCxnSpPr>
            <a:endCxn id="19" idx="3"/>
          </p:cNvCxnSpPr>
          <p:nvPr/>
        </p:nvCxnSpPr>
        <p:spPr>
          <a:xfrm>
            <a:off x="3438964" y="6019247"/>
            <a:ext cx="7994446" cy="50264"/>
          </a:xfrm>
          <a:prstGeom prst="line">
            <a:avLst/>
          </a:prstGeom>
          <a:solidFill>
            <a:srgbClr val="627A9D"/>
          </a:solidFill>
          <a:ln>
            <a:solidFill>
              <a:srgbClr val="C0414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11396900" y="5860414"/>
            <a:ext cx="244972" cy="244972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i$1iḓe"/>
          <p:cNvSpPr/>
          <p:nvPr/>
        </p:nvSpPr>
        <p:spPr>
          <a:xfrm>
            <a:off x="1412439" y="3823136"/>
            <a:ext cx="353133" cy="353695"/>
          </a:xfrm>
          <a:custGeom>
            <a:avLst/>
            <a:gdLst>
              <a:gd name="T0" fmla="*/ 602 w 605"/>
              <a:gd name="T1" fmla="*/ 202 h 607"/>
              <a:gd name="T2" fmla="*/ 320 w 605"/>
              <a:gd name="T3" fmla="*/ 603 h 607"/>
              <a:gd name="T4" fmla="*/ 302 w 605"/>
              <a:gd name="T5" fmla="*/ 607 h 607"/>
              <a:gd name="T6" fmla="*/ 285 w 605"/>
              <a:gd name="T7" fmla="*/ 603 h 607"/>
              <a:gd name="T8" fmla="*/ 3 w 605"/>
              <a:gd name="T9" fmla="*/ 202 h 607"/>
              <a:gd name="T10" fmla="*/ 32 w 605"/>
              <a:gd name="T11" fmla="*/ 157 h 607"/>
              <a:gd name="T12" fmla="*/ 272 w 605"/>
              <a:gd name="T13" fmla="*/ 13 h 607"/>
              <a:gd name="T14" fmla="*/ 302 w 605"/>
              <a:gd name="T15" fmla="*/ 0 h 607"/>
              <a:gd name="T16" fmla="*/ 302 w 605"/>
              <a:gd name="T17" fmla="*/ 0 h 607"/>
              <a:gd name="T18" fmla="*/ 332 w 605"/>
              <a:gd name="T19" fmla="*/ 13 h 607"/>
              <a:gd name="T20" fmla="*/ 573 w 605"/>
              <a:gd name="T21" fmla="*/ 157 h 607"/>
              <a:gd name="T22" fmla="*/ 602 w 605"/>
              <a:gd name="T23" fmla="*/ 202 h 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05" h="607">
                <a:moveTo>
                  <a:pt x="602" y="202"/>
                </a:moveTo>
                <a:cubicBezTo>
                  <a:pt x="574" y="381"/>
                  <a:pt x="468" y="531"/>
                  <a:pt x="320" y="603"/>
                </a:cubicBezTo>
                <a:cubicBezTo>
                  <a:pt x="314" y="605"/>
                  <a:pt x="308" y="607"/>
                  <a:pt x="302" y="607"/>
                </a:cubicBezTo>
                <a:cubicBezTo>
                  <a:pt x="296" y="607"/>
                  <a:pt x="290" y="605"/>
                  <a:pt x="285" y="603"/>
                </a:cubicBezTo>
                <a:cubicBezTo>
                  <a:pt x="136" y="531"/>
                  <a:pt x="31" y="381"/>
                  <a:pt x="3" y="202"/>
                </a:cubicBezTo>
                <a:cubicBezTo>
                  <a:pt x="0" y="182"/>
                  <a:pt x="12" y="163"/>
                  <a:pt x="32" y="157"/>
                </a:cubicBezTo>
                <a:cubicBezTo>
                  <a:pt x="128" y="132"/>
                  <a:pt x="211" y="82"/>
                  <a:pt x="272" y="13"/>
                </a:cubicBezTo>
                <a:cubicBezTo>
                  <a:pt x="280" y="5"/>
                  <a:pt x="291" y="0"/>
                  <a:pt x="302" y="0"/>
                </a:cubicBezTo>
                <a:lnTo>
                  <a:pt x="302" y="0"/>
                </a:lnTo>
                <a:cubicBezTo>
                  <a:pt x="314" y="0"/>
                  <a:pt x="325" y="5"/>
                  <a:pt x="332" y="13"/>
                </a:cubicBezTo>
                <a:cubicBezTo>
                  <a:pt x="393" y="82"/>
                  <a:pt x="476" y="132"/>
                  <a:pt x="573" y="157"/>
                </a:cubicBezTo>
                <a:cubicBezTo>
                  <a:pt x="592" y="163"/>
                  <a:pt x="605" y="182"/>
                  <a:pt x="602" y="202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7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9" name="ïşļïdè"/>
          <p:cNvSpPr/>
          <p:nvPr/>
        </p:nvSpPr>
        <p:spPr>
          <a:xfrm>
            <a:off x="6258102" y="1806196"/>
            <a:ext cx="352791" cy="353694"/>
          </a:xfrm>
          <a:custGeom>
            <a:avLst/>
            <a:gdLst>
              <a:gd name="connsiteX0" fmla="*/ 283655 w 606580"/>
              <a:gd name="connsiteY0" fmla="*/ 180789 h 608133"/>
              <a:gd name="connsiteX1" fmla="*/ 463969 w 606580"/>
              <a:gd name="connsiteY1" fmla="*/ 329895 h 608133"/>
              <a:gd name="connsiteX2" fmla="*/ 467288 w 606580"/>
              <a:gd name="connsiteY2" fmla="*/ 329803 h 608133"/>
              <a:gd name="connsiteX3" fmla="*/ 606580 w 606580"/>
              <a:gd name="connsiteY3" fmla="*/ 468968 h 608133"/>
              <a:gd name="connsiteX4" fmla="*/ 467288 w 606580"/>
              <a:gd name="connsiteY4" fmla="*/ 608133 h 608133"/>
              <a:gd name="connsiteX5" fmla="*/ 92278 w 606580"/>
              <a:gd name="connsiteY5" fmla="*/ 608133 h 608133"/>
              <a:gd name="connsiteX6" fmla="*/ 0 w 606580"/>
              <a:gd name="connsiteY6" fmla="*/ 508177 h 608133"/>
              <a:gd name="connsiteX7" fmla="*/ 100113 w 606580"/>
              <a:gd name="connsiteY7" fmla="*/ 408221 h 608133"/>
              <a:gd name="connsiteX8" fmla="*/ 105829 w 606580"/>
              <a:gd name="connsiteY8" fmla="*/ 408774 h 608133"/>
              <a:gd name="connsiteX9" fmla="*/ 100113 w 606580"/>
              <a:gd name="connsiteY9" fmla="*/ 364042 h 608133"/>
              <a:gd name="connsiteX10" fmla="*/ 283655 w 606580"/>
              <a:gd name="connsiteY10" fmla="*/ 180789 h 608133"/>
              <a:gd name="connsiteX11" fmla="*/ 399230 w 606580"/>
              <a:gd name="connsiteY11" fmla="*/ 97945 h 608133"/>
              <a:gd name="connsiteX12" fmla="*/ 506377 w 606580"/>
              <a:gd name="connsiteY12" fmla="*/ 204910 h 608133"/>
              <a:gd name="connsiteX13" fmla="*/ 476133 w 606580"/>
              <a:gd name="connsiteY13" fmla="*/ 235195 h 608133"/>
              <a:gd name="connsiteX14" fmla="*/ 445888 w 606580"/>
              <a:gd name="connsiteY14" fmla="*/ 204910 h 608133"/>
              <a:gd name="connsiteX15" fmla="*/ 399230 w 606580"/>
              <a:gd name="connsiteY15" fmla="*/ 158424 h 608133"/>
              <a:gd name="connsiteX16" fmla="*/ 368986 w 606580"/>
              <a:gd name="connsiteY16" fmla="*/ 128230 h 608133"/>
              <a:gd name="connsiteX17" fmla="*/ 399230 w 606580"/>
              <a:gd name="connsiteY17" fmla="*/ 97945 h 608133"/>
              <a:gd name="connsiteX18" fmla="*/ 403459 w 606580"/>
              <a:gd name="connsiteY18" fmla="*/ 0 h 608133"/>
              <a:gd name="connsiteX19" fmla="*/ 403552 w 606580"/>
              <a:gd name="connsiteY19" fmla="*/ 0 h 608133"/>
              <a:gd name="connsiteX20" fmla="*/ 604533 w 606580"/>
              <a:gd name="connsiteY20" fmla="*/ 200633 h 608133"/>
              <a:gd name="connsiteX21" fmla="*/ 574294 w 606580"/>
              <a:gd name="connsiteY21" fmla="*/ 230820 h 608133"/>
              <a:gd name="connsiteX22" fmla="*/ 574201 w 606580"/>
              <a:gd name="connsiteY22" fmla="*/ 230820 h 608133"/>
              <a:gd name="connsiteX23" fmla="*/ 543962 w 606580"/>
              <a:gd name="connsiteY23" fmla="*/ 200633 h 608133"/>
              <a:gd name="connsiteX24" fmla="*/ 403552 w 606580"/>
              <a:gd name="connsiteY24" fmla="*/ 60466 h 608133"/>
              <a:gd name="connsiteX25" fmla="*/ 403459 w 606580"/>
              <a:gd name="connsiteY25" fmla="*/ 60466 h 608133"/>
              <a:gd name="connsiteX26" fmla="*/ 373220 w 606580"/>
              <a:gd name="connsiteY26" fmla="*/ 30187 h 608133"/>
              <a:gd name="connsiteX27" fmla="*/ 403459 w 606580"/>
              <a:gd name="connsiteY27" fmla="*/ 0 h 60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06580" h="608133">
                <a:moveTo>
                  <a:pt x="283655" y="180789"/>
                </a:moveTo>
                <a:cubicBezTo>
                  <a:pt x="373351" y="180789"/>
                  <a:pt x="447929" y="245034"/>
                  <a:pt x="463969" y="329895"/>
                </a:cubicBezTo>
                <a:cubicBezTo>
                  <a:pt x="465075" y="329895"/>
                  <a:pt x="466089" y="329803"/>
                  <a:pt x="467288" y="329803"/>
                </a:cubicBezTo>
                <a:cubicBezTo>
                  <a:pt x="544263" y="329803"/>
                  <a:pt x="606580" y="392022"/>
                  <a:pt x="606580" y="468968"/>
                </a:cubicBezTo>
                <a:cubicBezTo>
                  <a:pt x="606580" y="545730"/>
                  <a:pt x="544263" y="608133"/>
                  <a:pt x="467288" y="608133"/>
                </a:cubicBezTo>
                <a:lnTo>
                  <a:pt x="92278" y="608133"/>
                </a:lnTo>
                <a:cubicBezTo>
                  <a:pt x="40101" y="604636"/>
                  <a:pt x="0" y="561101"/>
                  <a:pt x="0" y="508177"/>
                </a:cubicBezTo>
                <a:cubicBezTo>
                  <a:pt x="0" y="452953"/>
                  <a:pt x="44802" y="408221"/>
                  <a:pt x="100113" y="408221"/>
                </a:cubicBezTo>
                <a:cubicBezTo>
                  <a:pt x="102049" y="408221"/>
                  <a:pt x="103893" y="408589"/>
                  <a:pt x="105829" y="408774"/>
                </a:cubicBezTo>
                <a:cubicBezTo>
                  <a:pt x="102234" y="394415"/>
                  <a:pt x="100113" y="379505"/>
                  <a:pt x="100113" y="364042"/>
                </a:cubicBezTo>
                <a:cubicBezTo>
                  <a:pt x="100113" y="262797"/>
                  <a:pt x="182251" y="180789"/>
                  <a:pt x="283655" y="180789"/>
                </a:cubicBezTo>
                <a:close/>
                <a:moveTo>
                  <a:pt x="399230" y="97945"/>
                </a:moveTo>
                <a:cubicBezTo>
                  <a:pt x="458336" y="97945"/>
                  <a:pt x="506377" y="145997"/>
                  <a:pt x="506377" y="204910"/>
                </a:cubicBezTo>
                <a:cubicBezTo>
                  <a:pt x="506377" y="221664"/>
                  <a:pt x="492822" y="235195"/>
                  <a:pt x="476133" y="235195"/>
                </a:cubicBezTo>
                <a:cubicBezTo>
                  <a:pt x="459443" y="235195"/>
                  <a:pt x="445888" y="221664"/>
                  <a:pt x="445888" y="204910"/>
                </a:cubicBezTo>
                <a:cubicBezTo>
                  <a:pt x="445888" y="179227"/>
                  <a:pt x="424957" y="158424"/>
                  <a:pt x="399230" y="158424"/>
                </a:cubicBezTo>
                <a:cubicBezTo>
                  <a:pt x="382541" y="158424"/>
                  <a:pt x="368986" y="144892"/>
                  <a:pt x="368986" y="128230"/>
                </a:cubicBezTo>
                <a:cubicBezTo>
                  <a:pt x="368986" y="111477"/>
                  <a:pt x="382541" y="97945"/>
                  <a:pt x="399230" y="97945"/>
                </a:cubicBezTo>
                <a:close/>
                <a:moveTo>
                  <a:pt x="403459" y="0"/>
                </a:moveTo>
                <a:lnTo>
                  <a:pt x="403552" y="0"/>
                </a:lnTo>
                <a:cubicBezTo>
                  <a:pt x="514276" y="0"/>
                  <a:pt x="604441" y="90009"/>
                  <a:pt x="604533" y="200633"/>
                </a:cubicBezTo>
                <a:cubicBezTo>
                  <a:pt x="604533" y="217291"/>
                  <a:pt x="590981" y="230820"/>
                  <a:pt x="574294" y="230820"/>
                </a:cubicBezTo>
                <a:lnTo>
                  <a:pt x="574201" y="230820"/>
                </a:lnTo>
                <a:cubicBezTo>
                  <a:pt x="557514" y="230820"/>
                  <a:pt x="543962" y="217291"/>
                  <a:pt x="543962" y="200633"/>
                </a:cubicBezTo>
                <a:cubicBezTo>
                  <a:pt x="543962" y="123325"/>
                  <a:pt x="480902" y="60466"/>
                  <a:pt x="403552" y="60466"/>
                </a:cubicBezTo>
                <a:lnTo>
                  <a:pt x="403459" y="60466"/>
                </a:lnTo>
                <a:cubicBezTo>
                  <a:pt x="386772" y="60466"/>
                  <a:pt x="373220" y="46937"/>
                  <a:pt x="373220" y="30187"/>
                </a:cubicBezTo>
                <a:cubicBezTo>
                  <a:pt x="373220" y="13529"/>
                  <a:pt x="386772" y="0"/>
                  <a:pt x="403459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7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207385" y="1235190"/>
            <a:ext cx="8176591" cy="0"/>
          </a:xfrm>
          <a:prstGeom prst="line">
            <a:avLst/>
          </a:prstGeom>
          <a:solidFill>
            <a:srgbClr val="627A9D"/>
          </a:solidFill>
          <a:ln>
            <a:solidFill>
              <a:srgbClr val="C0414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/>
          <p:cNvSpPr/>
          <p:nvPr/>
        </p:nvSpPr>
        <p:spPr>
          <a:xfrm>
            <a:off x="11773300" y="846639"/>
            <a:ext cx="244972" cy="244972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矩形: 圆角 21"/>
          <p:cNvSpPr/>
          <p:nvPr/>
        </p:nvSpPr>
        <p:spPr>
          <a:xfrm>
            <a:off x="445079" y="263243"/>
            <a:ext cx="2559089" cy="519252"/>
          </a:xfrm>
          <a:prstGeom prst="roundRect">
            <a:avLst>
              <a:gd name="adj" fmla="val 50000"/>
            </a:avLst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706536" y="320303"/>
            <a:ext cx="203617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研究成果</a:t>
            </a:r>
          </a:p>
        </p:txBody>
      </p:sp>
      <p:pic>
        <p:nvPicPr>
          <p:cNvPr id="2" name="图片 1" descr="L@DSAK@QLR%_IFT24_8L5F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" y="1091565"/>
            <a:ext cx="11031855" cy="53054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i$1iḓe"/>
          <p:cNvSpPr/>
          <p:nvPr/>
        </p:nvSpPr>
        <p:spPr>
          <a:xfrm>
            <a:off x="1412439" y="3823136"/>
            <a:ext cx="353133" cy="353695"/>
          </a:xfrm>
          <a:custGeom>
            <a:avLst/>
            <a:gdLst>
              <a:gd name="T0" fmla="*/ 602 w 605"/>
              <a:gd name="T1" fmla="*/ 202 h 607"/>
              <a:gd name="T2" fmla="*/ 320 w 605"/>
              <a:gd name="T3" fmla="*/ 603 h 607"/>
              <a:gd name="T4" fmla="*/ 302 w 605"/>
              <a:gd name="T5" fmla="*/ 607 h 607"/>
              <a:gd name="T6" fmla="*/ 285 w 605"/>
              <a:gd name="T7" fmla="*/ 603 h 607"/>
              <a:gd name="T8" fmla="*/ 3 w 605"/>
              <a:gd name="T9" fmla="*/ 202 h 607"/>
              <a:gd name="T10" fmla="*/ 32 w 605"/>
              <a:gd name="T11" fmla="*/ 157 h 607"/>
              <a:gd name="T12" fmla="*/ 272 w 605"/>
              <a:gd name="T13" fmla="*/ 13 h 607"/>
              <a:gd name="T14" fmla="*/ 302 w 605"/>
              <a:gd name="T15" fmla="*/ 0 h 607"/>
              <a:gd name="T16" fmla="*/ 302 w 605"/>
              <a:gd name="T17" fmla="*/ 0 h 607"/>
              <a:gd name="T18" fmla="*/ 332 w 605"/>
              <a:gd name="T19" fmla="*/ 13 h 607"/>
              <a:gd name="T20" fmla="*/ 573 w 605"/>
              <a:gd name="T21" fmla="*/ 157 h 607"/>
              <a:gd name="T22" fmla="*/ 602 w 605"/>
              <a:gd name="T23" fmla="*/ 202 h 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05" h="607">
                <a:moveTo>
                  <a:pt x="602" y="202"/>
                </a:moveTo>
                <a:cubicBezTo>
                  <a:pt x="574" y="381"/>
                  <a:pt x="468" y="531"/>
                  <a:pt x="320" y="603"/>
                </a:cubicBezTo>
                <a:cubicBezTo>
                  <a:pt x="314" y="605"/>
                  <a:pt x="308" y="607"/>
                  <a:pt x="302" y="607"/>
                </a:cubicBezTo>
                <a:cubicBezTo>
                  <a:pt x="296" y="607"/>
                  <a:pt x="290" y="605"/>
                  <a:pt x="285" y="603"/>
                </a:cubicBezTo>
                <a:cubicBezTo>
                  <a:pt x="136" y="531"/>
                  <a:pt x="31" y="381"/>
                  <a:pt x="3" y="202"/>
                </a:cubicBezTo>
                <a:cubicBezTo>
                  <a:pt x="0" y="182"/>
                  <a:pt x="12" y="163"/>
                  <a:pt x="32" y="157"/>
                </a:cubicBezTo>
                <a:cubicBezTo>
                  <a:pt x="128" y="132"/>
                  <a:pt x="211" y="82"/>
                  <a:pt x="272" y="13"/>
                </a:cubicBezTo>
                <a:cubicBezTo>
                  <a:pt x="280" y="5"/>
                  <a:pt x="291" y="0"/>
                  <a:pt x="302" y="0"/>
                </a:cubicBezTo>
                <a:lnTo>
                  <a:pt x="302" y="0"/>
                </a:lnTo>
                <a:cubicBezTo>
                  <a:pt x="314" y="0"/>
                  <a:pt x="325" y="5"/>
                  <a:pt x="332" y="13"/>
                </a:cubicBezTo>
                <a:cubicBezTo>
                  <a:pt x="393" y="82"/>
                  <a:pt x="476" y="132"/>
                  <a:pt x="573" y="157"/>
                </a:cubicBezTo>
                <a:cubicBezTo>
                  <a:pt x="592" y="163"/>
                  <a:pt x="605" y="182"/>
                  <a:pt x="602" y="202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7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9" name="ïşļïdè"/>
          <p:cNvSpPr/>
          <p:nvPr/>
        </p:nvSpPr>
        <p:spPr>
          <a:xfrm>
            <a:off x="6258102" y="1806196"/>
            <a:ext cx="352791" cy="353694"/>
          </a:xfrm>
          <a:custGeom>
            <a:avLst/>
            <a:gdLst>
              <a:gd name="connsiteX0" fmla="*/ 283655 w 606580"/>
              <a:gd name="connsiteY0" fmla="*/ 180789 h 608133"/>
              <a:gd name="connsiteX1" fmla="*/ 463969 w 606580"/>
              <a:gd name="connsiteY1" fmla="*/ 329895 h 608133"/>
              <a:gd name="connsiteX2" fmla="*/ 467288 w 606580"/>
              <a:gd name="connsiteY2" fmla="*/ 329803 h 608133"/>
              <a:gd name="connsiteX3" fmla="*/ 606580 w 606580"/>
              <a:gd name="connsiteY3" fmla="*/ 468968 h 608133"/>
              <a:gd name="connsiteX4" fmla="*/ 467288 w 606580"/>
              <a:gd name="connsiteY4" fmla="*/ 608133 h 608133"/>
              <a:gd name="connsiteX5" fmla="*/ 92278 w 606580"/>
              <a:gd name="connsiteY5" fmla="*/ 608133 h 608133"/>
              <a:gd name="connsiteX6" fmla="*/ 0 w 606580"/>
              <a:gd name="connsiteY6" fmla="*/ 508177 h 608133"/>
              <a:gd name="connsiteX7" fmla="*/ 100113 w 606580"/>
              <a:gd name="connsiteY7" fmla="*/ 408221 h 608133"/>
              <a:gd name="connsiteX8" fmla="*/ 105829 w 606580"/>
              <a:gd name="connsiteY8" fmla="*/ 408774 h 608133"/>
              <a:gd name="connsiteX9" fmla="*/ 100113 w 606580"/>
              <a:gd name="connsiteY9" fmla="*/ 364042 h 608133"/>
              <a:gd name="connsiteX10" fmla="*/ 283655 w 606580"/>
              <a:gd name="connsiteY10" fmla="*/ 180789 h 608133"/>
              <a:gd name="connsiteX11" fmla="*/ 399230 w 606580"/>
              <a:gd name="connsiteY11" fmla="*/ 97945 h 608133"/>
              <a:gd name="connsiteX12" fmla="*/ 506377 w 606580"/>
              <a:gd name="connsiteY12" fmla="*/ 204910 h 608133"/>
              <a:gd name="connsiteX13" fmla="*/ 476133 w 606580"/>
              <a:gd name="connsiteY13" fmla="*/ 235195 h 608133"/>
              <a:gd name="connsiteX14" fmla="*/ 445888 w 606580"/>
              <a:gd name="connsiteY14" fmla="*/ 204910 h 608133"/>
              <a:gd name="connsiteX15" fmla="*/ 399230 w 606580"/>
              <a:gd name="connsiteY15" fmla="*/ 158424 h 608133"/>
              <a:gd name="connsiteX16" fmla="*/ 368986 w 606580"/>
              <a:gd name="connsiteY16" fmla="*/ 128230 h 608133"/>
              <a:gd name="connsiteX17" fmla="*/ 399230 w 606580"/>
              <a:gd name="connsiteY17" fmla="*/ 97945 h 608133"/>
              <a:gd name="connsiteX18" fmla="*/ 403459 w 606580"/>
              <a:gd name="connsiteY18" fmla="*/ 0 h 608133"/>
              <a:gd name="connsiteX19" fmla="*/ 403552 w 606580"/>
              <a:gd name="connsiteY19" fmla="*/ 0 h 608133"/>
              <a:gd name="connsiteX20" fmla="*/ 604533 w 606580"/>
              <a:gd name="connsiteY20" fmla="*/ 200633 h 608133"/>
              <a:gd name="connsiteX21" fmla="*/ 574294 w 606580"/>
              <a:gd name="connsiteY21" fmla="*/ 230820 h 608133"/>
              <a:gd name="connsiteX22" fmla="*/ 574201 w 606580"/>
              <a:gd name="connsiteY22" fmla="*/ 230820 h 608133"/>
              <a:gd name="connsiteX23" fmla="*/ 543962 w 606580"/>
              <a:gd name="connsiteY23" fmla="*/ 200633 h 608133"/>
              <a:gd name="connsiteX24" fmla="*/ 403552 w 606580"/>
              <a:gd name="connsiteY24" fmla="*/ 60466 h 608133"/>
              <a:gd name="connsiteX25" fmla="*/ 403459 w 606580"/>
              <a:gd name="connsiteY25" fmla="*/ 60466 h 608133"/>
              <a:gd name="connsiteX26" fmla="*/ 373220 w 606580"/>
              <a:gd name="connsiteY26" fmla="*/ 30187 h 608133"/>
              <a:gd name="connsiteX27" fmla="*/ 403459 w 606580"/>
              <a:gd name="connsiteY27" fmla="*/ 0 h 60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06580" h="608133">
                <a:moveTo>
                  <a:pt x="283655" y="180789"/>
                </a:moveTo>
                <a:cubicBezTo>
                  <a:pt x="373351" y="180789"/>
                  <a:pt x="447929" y="245034"/>
                  <a:pt x="463969" y="329895"/>
                </a:cubicBezTo>
                <a:cubicBezTo>
                  <a:pt x="465075" y="329895"/>
                  <a:pt x="466089" y="329803"/>
                  <a:pt x="467288" y="329803"/>
                </a:cubicBezTo>
                <a:cubicBezTo>
                  <a:pt x="544263" y="329803"/>
                  <a:pt x="606580" y="392022"/>
                  <a:pt x="606580" y="468968"/>
                </a:cubicBezTo>
                <a:cubicBezTo>
                  <a:pt x="606580" y="545730"/>
                  <a:pt x="544263" y="608133"/>
                  <a:pt x="467288" y="608133"/>
                </a:cubicBezTo>
                <a:lnTo>
                  <a:pt x="92278" y="608133"/>
                </a:lnTo>
                <a:cubicBezTo>
                  <a:pt x="40101" y="604636"/>
                  <a:pt x="0" y="561101"/>
                  <a:pt x="0" y="508177"/>
                </a:cubicBezTo>
                <a:cubicBezTo>
                  <a:pt x="0" y="452953"/>
                  <a:pt x="44802" y="408221"/>
                  <a:pt x="100113" y="408221"/>
                </a:cubicBezTo>
                <a:cubicBezTo>
                  <a:pt x="102049" y="408221"/>
                  <a:pt x="103893" y="408589"/>
                  <a:pt x="105829" y="408774"/>
                </a:cubicBezTo>
                <a:cubicBezTo>
                  <a:pt x="102234" y="394415"/>
                  <a:pt x="100113" y="379505"/>
                  <a:pt x="100113" y="364042"/>
                </a:cubicBezTo>
                <a:cubicBezTo>
                  <a:pt x="100113" y="262797"/>
                  <a:pt x="182251" y="180789"/>
                  <a:pt x="283655" y="180789"/>
                </a:cubicBezTo>
                <a:close/>
                <a:moveTo>
                  <a:pt x="399230" y="97945"/>
                </a:moveTo>
                <a:cubicBezTo>
                  <a:pt x="458336" y="97945"/>
                  <a:pt x="506377" y="145997"/>
                  <a:pt x="506377" y="204910"/>
                </a:cubicBezTo>
                <a:cubicBezTo>
                  <a:pt x="506377" y="221664"/>
                  <a:pt x="492822" y="235195"/>
                  <a:pt x="476133" y="235195"/>
                </a:cubicBezTo>
                <a:cubicBezTo>
                  <a:pt x="459443" y="235195"/>
                  <a:pt x="445888" y="221664"/>
                  <a:pt x="445888" y="204910"/>
                </a:cubicBezTo>
                <a:cubicBezTo>
                  <a:pt x="445888" y="179227"/>
                  <a:pt x="424957" y="158424"/>
                  <a:pt x="399230" y="158424"/>
                </a:cubicBezTo>
                <a:cubicBezTo>
                  <a:pt x="382541" y="158424"/>
                  <a:pt x="368986" y="144892"/>
                  <a:pt x="368986" y="128230"/>
                </a:cubicBezTo>
                <a:cubicBezTo>
                  <a:pt x="368986" y="111477"/>
                  <a:pt x="382541" y="97945"/>
                  <a:pt x="399230" y="97945"/>
                </a:cubicBezTo>
                <a:close/>
                <a:moveTo>
                  <a:pt x="403459" y="0"/>
                </a:moveTo>
                <a:lnTo>
                  <a:pt x="403552" y="0"/>
                </a:lnTo>
                <a:cubicBezTo>
                  <a:pt x="514276" y="0"/>
                  <a:pt x="604441" y="90009"/>
                  <a:pt x="604533" y="200633"/>
                </a:cubicBezTo>
                <a:cubicBezTo>
                  <a:pt x="604533" y="217291"/>
                  <a:pt x="590981" y="230820"/>
                  <a:pt x="574294" y="230820"/>
                </a:cubicBezTo>
                <a:lnTo>
                  <a:pt x="574201" y="230820"/>
                </a:lnTo>
                <a:cubicBezTo>
                  <a:pt x="557514" y="230820"/>
                  <a:pt x="543962" y="217291"/>
                  <a:pt x="543962" y="200633"/>
                </a:cubicBezTo>
                <a:cubicBezTo>
                  <a:pt x="543962" y="123325"/>
                  <a:pt x="480902" y="60466"/>
                  <a:pt x="403552" y="60466"/>
                </a:cubicBezTo>
                <a:lnTo>
                  <a:pt x="403459" y="60466"/>
                </a:lnTo>
                <a:cubicBezTo>
                  <a:pt x="386772" y="60466"/>
                  <a:pt x="373220" y="46937"/>
                  <a:pt x="373220" y="30187"/>
                </a:cubicBezTo>
                <a:cubicBezTo>
                  <a:pt x="373220" y="13529"/>
                  <a:pt x="386772" y="0"/>
                  <a:pt x="403459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7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207385" y="1235190"/>
            <a:ext cx="8176591" cy="0"/>
          </a:xfrm>
          <a:prstGeom prst="line">
            <a:avLst/>
          </a:prstGeom>
          <a:solidFill>
            <a:srgbClr val="627A9D"/>
          </a:solidFill>
          <a:ln>
            <a:solidFill>
              <a:srgbClr val="C0414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/>
          <p:cNvSpPr/>
          <p:nvPr/>
        </p:nvSpPr>
        <p:spPr>
          <a:xfrm>
            <a:off x="11773300" y="846639"/>
            <a:ext cx="244972" cy="244972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矩形: 圆角 21"/>
          <p:cNvSpPr/>
          <p:nvPr/>
        </p:nvSpPr>
        <p:spPr>
          <a:xfrm>
            <a:off x="445135" y="263525"/>
            <a:ext cx="4610100" cy="519430"/>
          </a:xfrm>
          <a:prstGeom prst="roundRect">
            <a:avLst>
              <a:gd name="adj" fmla="val 50000"/>
            </a:avLst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706755" y="320040"/>
            <a:ext cx="37782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目前已经完成的工作</a:t>
            </a:r>
          </a:p>
        </p:txBody>
      </p:sp>
      <p:sp>
        <p:nvSpPr>
          <p:cNvPr id="8" name="ïṩľïďé"/>
          <p:cNvSpPr/>
          <p:nvPr/>
        </p:nvSpPr>
        <p:spPr bwMode="auto">
          <a:xfrm>
            <a:off x="6037580" y="2280920"/>
            <a:ext cx="5981065" cy="717550"/>
          </a:xfrm>
          <a:prstGeom prst="rightArrow">
            <a:avLst>
              <a:gd name="adj1" fmla="val 100000"/>
              <a:gd name="adj2" fmla="val 71429"/>
            </a:avLst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9" name="îṥḷîḍé"/>
          <p:cNvSpPr/>
          <p:nvPr/>
        </p:nvSpPr>
        <p:spPr bwMode="auto">
          <a:xfrm flipH="1" flipV="1">
            <a:off x="401497" y="2255519"/>
            <a:ext cx="5856605" cy="716915"/>
          </a:xfrm>
          <a:prstGeom prst="rightArrow">
            <a:avLst>
              <a:gd name="adj1" fmla="val 100000"/>
              <a:gd name="adj2" fmla="val 71429"/>
            </a:avLst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718300" y="2199005"/>
            <a:ext cx="46666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写作关键能力问卷</a:t>
            </a:r>
            <a:r>
              <a:rPr lang="zh-CN" altLang="en-US" sz="3200" dirty="0">
                <a:solidFill>
                  <a:schemeClr val="bg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rPr>
              <a:t>调查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875790" y="2199005"/>
            <a:ext cx="36233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文献收集、整理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706756" y="3729990"/>
            <a:ext cx="1092581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3600" b="1" dirty="0" smtClean="0">
                <a:ea typeface="宋体" panose="02010600030101010101" pitchFamily="2" charset="-122"/>
              </a:rPr>
              <a:t>         </a:t>
            </a:r>
            <a:r>
              <a:rPr lang="zh-CN" sz="3600" b="1" dirty="0" smtClean="0">
                <a:ea typeface="宋体" panose="02010600030101010101" pitchFamily="2" charset="-122"/>
              </a:rPr>
              <a:t>成员</a:t>
            </a:r>
            <a:r>
              <a:rPr lang="zh-CN" altLang="en-US" sz="3600" b="1" dirty="0" smtClean="0">
                <a:ea typeface="宋体" panose="02010600030101010101" pitchFamily="2" charset="-122"/>
              </a:rPr>
              <a:t>将</a:t>
            </a:r>
            <a:r>
              <a:rPr lang="zh-CN" sz="3600" b="1" dirty="0" smtClean="0">
                <a:ea typeface="宋体" panose="02010600030101010101" pitchFamily="2" charset="-122"/>
              </a:rPr>
              <a:t>结合</a:t>
            </a:r>
            <a:r>
              <a:rPr lang="zh-CN" sz="3600" b="1" dirty="0">
                <a:ea typeface="宋体" panose="02010600030101010101" pitchFamily="2" charset="-122"/>
              </a:rPr>
              <a:t>日常教育教学开展研究，及时收集、</a:t>
            </a:r>
            <a:r>
              <a:rPr lang="zh-CN" sz="3600" b="1" dirty="0" smtClean="0">
                <a:ea typeface="宋体" panose="02010600030101010101" pitchFamily="2" charset="-122"/>
              </a:rPr>
              <a:t>整理</a:t>
            </a:r>
            <a:r>
              <a:rPr lang="zh-CN" altLang="en-US" sz="3600" b="1" dirty="0" smtClean="0">
                <a:ea typeface="宋体" panose="02010600030101010101" pitchFamily="2" charset="-122"/>
              </a:rPr>
              <a:t>影响</a:t>
            </a:r>
            <a:r>
              <a:rPr lang="zh-CN" sz="3600" b="1" dirty="0" smtClean="0">
                <a:ea typeface="宋体" panose="02010600030101010101" pitchFamily="2" charset="-122"/>
              </a:rPr>
              <a:t>学生</a:t>
            </a:r>
            <a:r>
              <a:rPr lang="zh-CN" altLang="en-US" sz="3600" b="1" dirty="0" smtClean="0">
                <a:ea typeface="宋体" panose="02010600030101010101" pitchFamily="2" charset="-122"/>
              </a:rPr>
              <a:t>思维提升的关键问题</a:t>
            </a:r>
            <a:r>
              <a:rPr lang="zh-CN" sz="3600" b="1" dirty="0" smtClean="0">
                <a:ea typeface="宋体" panose="02010600030101010101" pitchFamily="2" charset="-122"/>
              </a:rPr>
              <a:t>，</a:t>
            </a:r>
            <a:r>
              <a:rPr lang="zh-CN" altLang="en-US" sz="3600" b="1" dirty="0" smtClean="0">
                <a:ea typeface="宋体" panose="02010600030101010101" pitchFamily="2" charset="-122"/>
              </a:rPr>
              <a:t>形成解决</a:t>
            </a:r>
            <a:r>
              <a:rPr lang="zh-CN" altLang="en-US" sz="3600" b="1" dirty="0" smtClean="0">
                <a:ea typeface="宋体" panose="02010600030101010101" pitchFamily="2" charset="-122"/>
              </a:rPr>
              <a:t>策略</a:t>
            </a:r>
            <a:r>
              <a:rPr lang="zh-CN" sz="3600" b="1" dirty="0" smtClean="0">
                <a:ea typeface="宋体" panose="02010600030101010101" pitchFamily="2" charset="-122"/>
              </a:rPr>
              <a:t>。</a:t>
            </a:r>
            <a:endParaRPr lang="zh-CN" altLang="en-US" sz="3600" b="1" dirty="0"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/>
        </p:nvCxnSpPr>
        <p:spPr>
          <a:xfrm>
            <a:off x="990428" y="1618998"/>
            <a:ext cx="10360991" cy="0"/>
          </a:xfrm>
          <a:prstGeom prst="line">
            <a:avLst/>
          </a:prstGeom>
          <a:solidFill>
            <a:srgbClr val="627A9D"/>
          </a:solidFill>
          <a:ln>
            <a:solidFill>
              <a:srgbClr val="C0414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11228933" y="1496512"/>
            <a:ext cx="244972" cy="244972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0" y="646044"/>
            <a:ext cx="6094631" cy="5377467"/>
            <a:chOff x="0" y="646044"/>
            <a:chExt cx="6448364" cy="5689575"/>
          </a:xfrm>
        </p:grpSpPr>
        <p:sp>
          <p:nvSpPr>
            <p:cNvPr id="4" name="ïŝ1iďé"/>
            <p:cNvSpPr/>
            <p:nvPr/>
          </p:nvSpPr>
          <p:spPr bwMode="auto">
            <a:xfrm rot="10800000">
              <a:off x="0" y="1035903"/>
              <a:ext cx="4569093" cy="4574159"/>
            </a:xfrm>
            <a:prstGeom prst="triangle">
              <a:avLst/>
            </a:prstGeom>
            <a:solidFill>
              <a:srgbClr val="C04141"/>
            </a:solidFill>
            <a:ln>
              <a:solidFill>
                <a:srgbClr val="C041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numCol="1" spcCol="0" rtlCol="0" fromWordArt="0" anchor="ctr" anchorCtr="0" forceAA="0" compatLnSpc="1">
              <a:noAutofit/>
            </a:bodyPr>
            <a:lstStyle/>
            <a:p>
              <a:pPr lvl="0" algn="ctr"/>
              <a:r>
                <a:rPr lang="zh-CN" altLang="en-US" dirty="0"/>
                <a:t> </a:t>
              </a:r>
            </a:p>
          </p:txBody>
        </p:sp>
        <p:sp>
          <p:nvSpPr>
            <p:cNvPr id="5" name="ïŝ1iďé"/>
            <p:cNvSpPr/>
            <p:nvPr/>
          </p:nvSpPr>
          <p:spPr bwMode="auto">
            <a:xfrm rot="10800000">
              <a:off x="940904" y="1618998"/>
              <a:ext cx="4569093" cy="4574159"/>
            </a:xfrm>
            <a:prstGeom prst="triangle">
              <a:avLst/>
            </a:prstGeom>
            <a:blipFill>
              <a:blip r:embed="rId2">
                <a:grayscl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Blur radius="29"/>
                        </a14:imgEffect>
                      </a14:imgLayer>
                    </a14:imgProps>
                  </a:ext>
                </a:extLst>
              </a:blip>
              <a:stretch>
                <a:fillRect t="-19561" b="-1945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numCol="1" spcCol="0" rtlCol="0" fromWordArt="0" anchor="ctr" anchorCtr="0" forceAA="0" compatLnSpc="1">
              <a:noAutofit/>
            </a:bodyPr>
            <a:lstStyle/>
            <a:p>
              <a:pPr lvl="0" algn="ctr"/>
              <a:r>
                <a:rPr lang="zh-CN" altLang="en-US" dirty="0"/>
                <a:t> </a:t>
              </a:r>
            </a:p>
          </p:txBody>
        </p:sp>
        <p:sp>
          <p:nvSpPr>
            <p:cNvPr id="6" name="ïŝ1iďé"/>
            <p:cNvSpPr/>
            <p:nvPr/>
          </p:nvSpPr>
          <p:spPr bwMode="auto">
            <a:xfrm rot="10800000">
              <a:off x="1879271" y="646044"/>
              <a:ext cx="4569093" cy="4574159"/>
            </a:xfrm>
            <a:prstGeom prst="triangle">
              <a:avLst/>
            </a:prstGeom>
            <a:noFill/>
            <a:ln w="76200">
              <a:solidFill>
                <a:srgbClr val="C041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dirty="0"/>
                <a:t> </a:t>
              </a:r>
            </a:p>
          </p:txBody>
        </p:sp>
        <p:sp>
          <p:nvSpPr>
            <p:cNvPr id="7" name="ïŝ1iďé"/>
            <p:cNvSpPr/>
            <p:nvPr/>
          </p:nvSpPr>
          <p:spPr bwMode="auto">
            <a:xfrm>
              <a:off x="2156710" y="2316954"/>
              <a:ext cx="4014214" cy="4018665"/>
            </a:xfrm>
            <a:prstGeom prst="triangle">
              <a:avLst/>
            </a:prstGeom>
            <a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tretch>
                <a:fillRect t="-19561" b="-1945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numCol="1" spcCol="0" rtlCol="0" fromWordArt="0" anchor="ctr" anchorCtr="0" forceAA="0" compatLnSpc="1">
              <a:noAutofit/>
            </a:bodyPr>
            <a:lstStyle/>
            <a:p>
              <a:pPr lvl="0" algn="ctr"/>
              <a:r>
                <a:rPr lang="zh-CN" altLang="en-US" dirty="0"/>
                <a:t> </a:t>
              </a:r>
            </a:p>
          </p:txBody>
        </p:sp>
        <p:sp>
          <p:nvSpPr>
            <p:cNvPr id="10" name="ïŝ1iďé"/>
            <p:cNvSpPr/>
            <p:nvPr/>
          </p:nvSpPr>
          <p:spPr bwMode="auto">
            <a:xfrm rot="7335747">
              <a:off x="5894358" y="4623063"/>
              <a:ext cx="214087" cy="21432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numCol="1" spcCol="0" rtlCol="0" fromWordArt="0" anchor="ctr" anchorCtr="0" forceAA="0" compatLnSpc="1">
              <a:noAutofit/>
            </a:bodyPr>
            <a:lstStyle/>
            <a:p>
              <a:pPr lvl="0" algn="ctr"/>
              <a:r>
                <a:rPr lang="zh-CN" altLang="en-US" dirty="0"/>
                <a:t> </a:t>
              </a:r>
            </a:p>
          </p:txBody>
        </p:sp>
        <p:sp>
          <p:nvSpPr>
            <p:cNvPr id="14" name="椭圆 13"/>
            <p:cNvSpPr/>
            <p:nvPr/>
          </p:nvSpPr>
          <p:spPr>
            <a:xfrm>
              <a:off x="939629" y="1496512"/>
              <a:ext cx="244972" cy="2449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cxnSp>
        <p:nvCxnSpPr>
          <p:cNvPr id="23" name="直接连接符 22"/>
          <p:cNvCxnSpPr>
            <a:stCxn id="7" idx="2"/>
          </p:cNvCxnSpPr>
          <p:nvPr/>
        </p:nvCxnSpPr>
        <p:spPr>
          <a:xfrm>
            <a:off x="2038401" y="6022876"/>
            <a:ext cx="9501685" cy="0"/>
          </a:xfrm>
          <a:prstGeom prst="line">
            <a:avLst/>
          </a:prstGeom>
          <a:solidFill>
            <a:srgbClr val="627A9D"/>
          </a:solidFill>
          <a:ln>
            <a:solidFill>
              <a:srgbClr val="C0414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/>
          <p:cNvSpPr/>
          <p:nvPr/>
        </p:nvSpPr>
        <p:spPr>
          <a:xfrm>
            <a:off x="11417600" y="5901025"/>
            <a:ext cx="244972" cy="244972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8796655" y="5085080"/>
            <a:ext cx="2245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dirty="0">
                <a:solidFill>
                  <a:srgbClr val="C0414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2020.06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109970" y="2675255"/>
            <a:ext cx="2873375" cy="15065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fontAlgn="auto">
              <a:buClrTx/>
              <a:buSzTx/>
              <a:buFontTx/>
              <a:defRPr/>
            </a:pPr>
            <a:r>
              <a:rPr kumimoji="0" lang="zh-CN" altLang="en-US" sz="4600" b="1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不当之处，</a:t>
            </a:r>
            <a:endParaRPr kumimoji="0" lang="en-US" altLang="zh-CN" sz="4600" b="1" kern="1200" cap="none" spc="0" normalizeH="0" baseline="0" noProof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R="0" defTabSz="914400" fontAlgn="auto">
              <a:buClrTx/>
              <a:buSzTx/>
              <a:buFontTx/>
              <a:defRPr/>
            </a:pPr>
            <a:r>
              <a:rPr kumimoji="0" lang="zh-CN" altLang="en-US" sz="4600" b="1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敬请雅正。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969010"/>
            <a:ext cx="11588115" cy="31115"/>
          </a:xfrm>
          <a:prstGeom prst="line">
            <a:avLst/>
          </a:prstGeom>
          <a:solidFill>
            <a:srgbClr val="627A9D"/>
          </a:solidFill>
          <a:ln>
            <a:solidFill>
              <a:srgbClr val="C0414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椭圆 2"/>
          <p:cNvSpPr/>
          <p:nvPr/>
        </p:nvSpPr>
        <p:spPr>
          <a:xfrm>
            <a:off x="11729485" y="862514"/>
            <a:ext cx="244972" cy="244972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矩形: 圆角 3"/>
          <p:cNvSpPr/>
          <p:nvPr/>
        </p:nvSpPr>
        <p:spPr>
          <a:xfrm>
            <a:off x="445079" y="263243"/>
            <a:ext cx="2559089" cy="519252"/>
          </a:xfrm>
          <a:prstGeom prst="roundRect">
            <a:avLst>
              <a:gd name="adj" fmla="val 50000"/>
            </a:avLst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06536" y="320303"/>
            <a:ext cx="203617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目   录</a:t>
            </a:r>
          </a:p>
        </p:txBody>
      </p:sp>
      <p:sp>
        <p:nvSpPr>
          <p:cNvPr id="7" name="ïṧ1iḓé"/>
          <p:cNvSpPr/>
          <p:nvPr/>
        </p:nvSpPr>
        <p:spPr bwMode="auto">
          <a:xfrm>
            <a:off x="2114145" y="2757275"/>
            <a:ext cx="7832039" cy="889042"/>
          </a:xfrm>
          <a:custGeom>
            <a:avLst/>
            <a:gdLst>
              <a:gd name="connsiteX0" fmla="*/ 0 w 5370286"/>
              <a:gd name="connsiteY0" fmla="*/ 0 h 609600"/>
              <a:gd name="connsiteX1" fmla="*/ 1364343 w 5370286"/>
              <a:gd name="connsiteY1" fmla="*/ 609600 h 609600"/>
              <a:gd name="connsiteX2" fmla="*/ 2670629 w 5370286"/>
              <a:gd name="connsiteY2" fmla="*/ 0 h 609600"/>
              <a:gd name="connsiteX3" fmla="*/ 4034972 w 5370286"/>
              <a:gd name="connsiteY3" fmla="*/ 595085 h 609600"/>
              <a:gd name="connsiteX4" fmla="*/ 5370286 w 5370286"/>
              <a:gd name="connsiteY4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0286" h="609600">
                <a:moveTo>
                  <a:pt x="0" y="0"/>
                </a:moveTo>
                <a:lnTo>
                  <a:pt x="1364343" y="609600"/>
                </a:lnTo>
                <a:lnTo>
                  <a:pt x="2670629" y="0"/>
                </a:lnTo>
                <a:lnTo>
                  <a:pt x="4034972" y="595085"/>
                </a:lnTo>
                <a:lnTo>
                  <a:pt x="5370286" y="0"/>
                </a:lnTo>
              </a:path>
            </a:pathLst>
          </a:custGeom>
          <a:ln w="15875" cap="rnd">
            <a:solidFill>
              <a:schemeClr val="bg1">
                <a:lumMod val="75000"/>
              </a:schemeClr>
            </a:solidFill>
            <a:prstDash val="dash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íšḻiḑé"/>
          <p:cNvSpPr/>
          <p:nvPr/>
        </p:nvSpPr>
        <p:spPr>
          <a:xfrm>
            <a:off x="1781173" y="2393946"/>
            <a:ext cx="787578" cy="765975"/>
          </a:xfrm>
          <a:custGeom>
            <a:avLst/>
            <a:gdLst>
              <a:gd name="connsiteX0" fmla="*/ 443971 w 581388"/>
              <a:gd name="connsiteY0" fmla="*/ 441285 h 565441"/>
              <a:gd name="connsiteX1" fmla="*/ 429555 w 581388"/>
              <a:gd name="connsiteY1" fmla="*/ 455593 h 565441"/>
              <a:gd name="connsiteX2" fmla="*/ 429555 w 581388"/>
              <a:gd name="connsiteY2" fmla="*/ 472479 h 565441"/>
              <a:gd name="connsiteX3" fmla="*/ 412735 w 581388"/>
              <a:gd name="connsiteY3" fmla="*/ 472479 h 565441"/>
              <a:gd name="connsiteX4" fmla="*/ 398407 w 581388"/>
              <a:gd name="connsiteY4" fmla="*/ 486788 h 565441"/>
              <a:gd name="connsiteX5" fmla="*/ 412735 w 581388"/>
              <a:gd name="connsiteY5" fmla="*/ 501097 h 565441"/>
              <a:gd name="connsiteX6" fmla="*/ 429555 w 581388"/>
              <a:gd name="connsiteY6" fmla="*/ 501097 h 565441"/>
              <a:gd name="connsiteX7" fmla="*/ 429555 w 581388"/>
              <a:gd name="connsiteY7" fmla="*/ 517983 h 565441"/>
              <a:gd name="connsiteX8" fmla="*/ 443971 w 581388"/>
              <a:gd name="connsiteY8" fmla="*/ 532291 h 565441"/>
              <a:gd name="connsiteX9" fmla="*/ 458299 w 581388"/>
              <a:gd name="connsiteY9" fmla="*/ 517983 h 565441"/>
              <a:gd name="connsiteX10" fmla="*/ 458299 w 581388"/>
              <a:gd name="connsiteY10" fmla="*/ 501097 h 565441"/>
              <a:gd name="connsiteX11" fmla="*/ 475119 w 581388"/>
              <a:gd name="connsiteY11" fmla="*/ 501097 h 565441"/>
              <a:gd name="connsiteX12" fmla="*/ 489536 w 581388"/>
              <a:gd name="connsiteY12" fmla="*/ 486788 h 565441"/>
              <a:gd name="connsiteX13" fmla="*/ 475119 w 581388"/>
              <a:gd name="connsiteY13" fmla="*/ 472479 h 565441"/>
              <a:gd name="connsiteX14" fmla="*/ 458299 w 581388"/>
              <a:gd name="connsiteY14" fmla="*/ 472479 h 565441"/>
              <a:gd name="connsiteX15" fmla="*/ 458299 w 581388"/>
              <a:gd name="connsiteY15" fmla="*/ 455593 h 565441"/>
              <a:gd name="connsiteX16" fmla="*/ 443971 w 581388"/>
              <a:gd name="connsiteY16" fmla="*/ 441285 h 565441"/>
              <a:gd name="connsiteX17" fmla="*/ 443971 w 581388"/>
              <a:gd name="connsiteY17" fmla="*/ 407868 h 565441"/>
              <a:gd name="connsiteX18" fmla="*/ 522819 w 581388"/>
              <a:gd name="connsiteY18" fmla="*/ 486699 h 565441"/>
              <a:gd name="connsiteX19" fmla="*/ 443971 w 581388"/>
              <a:gd name="connsiteY19" fmla="*/ 565441 h 565441"/>
              <a:gd name="connsiteX20" fmla="*/ 365035 w 581388"/>
              <a:gd name="connsiteY20" fmla="*/ 486699 h 565441"/>
              <a:gd name="connsiteX21" fmla="*/ 443971 w 581388"/>
              <a:gd name="connsiteY21" fmla="*/ 407868 h 565441"/>
              <a:gd name="connsiteX22" fmla="*/ 581388 w 581388"/>
              <a:gd name="connsiteY22" fmla="*/ 125254 h 565441"/>
              <a:gd name="connsiteX23" fmla="*/ 581388 w 581388"/>
              <a:gd name="connsiteY23" fmla="*/ 430968 h 565441"/>
              <a:gd name="connsiteX24" fmla="*/ 575336 w 581388"/>
              <a:gd name="connsiteY24" fmla="*/ 446609 h 565441"/>
              <a:gd name="connsiteX25" fmla="*/ 443800 w 581388"/>
              <a:gd name="connsiteY25" fmla="*/ 349562 h 565441"/>
              <a:gd name="connsiteX26" fmla="*/ 314933 w 581388"/>
              <a:gd name="connsiteY26" fmla="*/ 439411 h 565441"/>
              <a:gd name="connsiteX27" fmla="*/ 314933 w 581388"/>
              <a:gd name="connsiteY27" fmla="*/ 221856 h 565441"/>
              <a:gd name="connsiteX28" fmla="*/ 0 w 581388"/>
              <a:gd name="connsiteY28" fmla="*/ 125113 h 565441"/>
              <a:gd name="connsiteX29" fmla="*/ 266384 w 581388"/>
              <a:gd name="connsiteY29" fmla="*/ 221806 h 565441"/>
              <a:gd name="connsiteX30" fmla="*/ 266384 w 581388"/>
              <a:gd name="connsiteY30" fmla="*/ 544413 h 565441"/>
              <a:gd name="connsiteX31" fmla="*/ 15842 w 581388"/>
              <a:gd name="connsiteY31" fmla="*/ 453586 h 565441"/>
              <a:gd name="connsiteX32" fmla="*/ 0 w 581388"/>
              <a:gd name="connsiteY32" fmla="*/ 430834 h 565441"/>
              <a:gd name="connsiteX33" fmla="*/ 290720 w 581388"/>
              <a:gd name="connsiteY33" fmla="*/ 0 h 565441"/>
              <a:gd name="connsiteX34" fmla="*/ 556831 w 581388"/>
              <a:gd name="connsiteY34" fmla="*/ 82562 h 565441"/>
              <a:gd name="connsiteX35" fmla="*/ 290720 w 581388"/>
              <a:gd name="connsiteY35" fmla="*/ 179166 h 565441"/>
              <a:gd name="connsiteX36" fmla="*/ 24698 w 581388"/>
              <a:gd name="connsiteY36" fmla="*/ 82562 h 56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81388" h="565441">
                <a:moveTo>
                  <a:pt x="443971" y="441285"/>
                </a:moveTo>
                <a:cubicBezTo>
                  <a:pt x="435962" y="441285"/>
                  <a:pt x="429555" y="447684"/>
                  <a:pt x="429555" y="455593"/>
                </a:cubicBezTo>
                <a:lnTo>
                  <a:pt x="429555" y="472479"/>
                </a:lnTo>
                <a:lnTo>
                  <a:pt x="412735" y="472479"/>
                </a:lnTo>
                <a:cubicBezTo>
                  <a:pt x="404815" y="472479"/>
                  <a:pt x="398407" y="478878"/>
                  <a:pt x="398407" y="486788"/>
                </a:cubicBezTo>
                <a:cubicBezTo>
                  <a:pt x="398407" y="494698"/>
                  <a:pt x="404815" y="501097"/>
                  <a:pt x="412735" y="501097"/>
                </a:cubicBezTo>
                <a:lnTo>
                  <a:pt x="429555" y="501097"/>
                </a:lnTo>
                <a:lnTo>
                  <a:pt x="429555" y="517983"/>
                </a:lnTo>
                <a:cubicBezTo>
                  <a:pt x="429555" y="525892"/>
                  <a:pt x="435962" y="532291"/>
                  <a:pt x="443971" y="532291"/>
                </a:cubicBezTo>
                <a:cubicBezTo>
                  <a:pt x="451892" y="532291"/>
                  <a:pt x="458299" y="525892"/>
                  <a:pt x="458299" y="517983"/>
                </a:cubicBezTo>
                <a:lnTo>
                  <a:pt x="458299" y="501097"/>
                </a:lnTo>
                <a:lnTo>
                  <a:pt x="475119" y="501097"/>
                </a:lnTo>
                <a:cubicBezTo>
                  <a:pt x="483128" y="501097"/>
                  <a:pt x="489536" y="494698"/>
                  <a:pt x="489536" y="486788"/>
                </a:cubicBezTo>
                <a:cubicBezTo>
                  <a:pt x="489536" y="478878"/>
                  <a:pt x="483128" y="472479"/>
                  <a:pt x="475119" y="472479"/>
                </a:cubicBezTo>
                <a:lnTo>
                  <a:pt x="458299" y="472479"/>
                </a:lnTo>
                <a:lnTo>
                  <a:pt x="458299" y="455593"/>
                </a:lnTo>
                <a:cubicBezTo>
                  <a:pt x="458299" y="447684"/>
                  <a:pt x="451892" y="441285"/>
                  <a:pt x="443971" y="441285"/>
                </a:cubicBezTo>
                <a:close/>
                <a:moveTo>
                  <a:pt x="443971" y="407868"/>
                </a:moveTo>
                <a:cubicBezTo>
                  <a:pt x="487489" y="407868"/>
                  <a:pt x="522819" y="443151"/>
                  <a:pt x="522819" y="486699"/>
                </a:cubicBezTo>
                <a:cubicBezTo>
                  <a:pt x="522819" y="530158"/>
                  <a:pt x="487489" y="565441"/>
                  <a:pt x="443971" y="565441"/>
                </a:cubicBezTo>
                <a:cubicBezTo>
                  <a:pt x="400365" y="565441"/>
                  <a:pt x="365035" y="530158"/>
                  <a:pt x="365035" y="486699"/>
                </a:cubicBezTo>
                <a:cubicBezTo>
                  <a:pt x="365035" y="443151"/>
                  <a:pt x="400365" y="407868"/>
                  <a:pt x="443971" y="407868"/>
                </a:cubicBezTo>
                <a:close/>
                <a:moveTo>
                  <a:pt x="581388" y="125254"/>
                </a:moveTo>
                <a:lnTo>
                  <a:pt x="581388" y="430968"/>
                </a:lnTo>
                <a:cubicBezTo>
                  <a:pt x="581388" y="436922"/>
                  <a:pt x="578985" y="442343"/>
                  <a:pt x="575336" y="446609"/>
                </a:cubicBezTo>
                <a:cubicBezTo>
                  <a:pt x="558071" y="390443"/>
                  <a:pt x="505652" y="349562"/>
                  <a:pt x="443800" y="349562"/>
                </a:cubicBezTo>
                <a:cubicBezTo>
                  <a:pt x="384706" y="349562"/>
                  <a:pt x="334423" y="386977"/>
                  <a:pt x="314933" y="439411"/>
                </a:cubicBezTo>
                <a:lnTo>
                  <a:pt x="314933" y="221856"/>
                </a:lnTo>
                <a:close/>
                <a:moveTo>
                  <a:pt x="0" y="125113"/>
                </a:moveTo>
                <a:lnTo>
                  <a:pt x="266384" y="221806"/>
                </a:lnTo>
                <a:lnTo>
                  <a:pt x="266384" y="544413"/>
                </a:lnTo>
                <a:lnTo>
                  <a:pt x="15842" y="453586"/>
                </a:lnTo>
                <a:cubicBezTo>
                  <a:pt x="6408" y="450120"/>
                  <a:pt x="0" y="440966"/>
                  <a:pt x="0" y="430834"/>
                </a:cubicBezTo>
                <a:close/>
                <a:moveTo>
                  <a:pt x="290720" y="0"/>
                </a:moveTo>
                <a:lnTo>
                  <a:pt x="556831" y="82562"/>
                </a:lnTo>
                <a:lnTo>
                  <a:pt x="290720" y="179166"/>
                </a:lnTo>
                <a:lnTo>
                  <a:pt x="24698" y="82562"/>
                </a:lnTo>
                <a:close/>
              </a:path>
            </a:pathLst>
          </a:custGeom>
          <a:solidFill>
            <a:srgbClr val="C0414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îsḻîḍè"/>
          <p:cNvSpPr/>
          <p:nvPr/>
        </p:nvSpPr>
        <p:spPr>
          <a:xfrm>
            <a:off x="3708103" y="3194416"/>
            <a:ext cx="850683" cy="827349"/>
          </a:xfrm>
          <a:custGeom>
            <a:avLst/>
            <a:gdLst>
              <a:gd name="connsiteX0" fmla="*/ 443971 w 581388"/>
              <a:gd name="connsiteY0" fmla="*/ 441285 h 565441"/>
              <a:gd name="connsiteX1" fmla="*/ 429555 w 581388"/>
              <a:gd name="connsiteY1" fmla="*/ 455593 h 565441"/>
              <a:gd name="connsiteX2" fmla="*/ 429555 w 581388"/>
              <a:gd name="connsiteY2" fmla="*/ 472479 h 565441"/>
              <a:gd name="connsiteX3" fmla="*/ 412735 w 581388"/>
              <a:gd name="connsiteY3" fmla="*/ 472479 h 565441"/>
              <a:gd name="connsiteX4" fmla="*/ 398407 w 581388"/>
              <a:gd name="connsiteY4" fmla="*/ 486788 h 565441"/>
              <a:gd name="connsiteX5" fmla="*/ 412735 w 581388"/>
              <a:gd name="connsiteY5" fmla="*/ 501097 h 565441"/>
              <a:gd name="connsiteX6" fmla="*/ 429555 w 581388"/>
              <a:gd name="connsiteY6" fmla="*/ 501097 h 565441"/>
              <a:gd name="connsiteX7" fmla="*/ 429555 w 581388"/>
              <a:gd name="connsiteY7" fmla="*/ 517983 h 565441"/>
              <a:gd name="connsiteX8" fmla="*/ 443971 w 581388"/>
              <a:gd name="connsiteY8" fmla="*/ 532291 h 565441"/>
              <a:gd name="connsiteX9" fmla="*/ 458299 w 581388"/>
              <a:gd name="connsiteY9" fmla="*/ 517983 h 565441"/>
              <a:gd name="connsiteX10" fmla="*/ 458299 w 581388"/>
              <a:gd name="connsiteY10" fmla="*/ 501097 h 565441"/>
              <a:gd name="connsiteX11" fmla="*/ 475119 w 581388"/>
              <a:gd name="connsiteY11" fmla="*/ 501097 h 565441"/>
              <a:gd name="connsiteX12" fmla="*/ 489536 w 581388"/>
              <a:gd name="connsiteY12" fmla="*/ 486788 h 565441"/>
              <a:gd name="connsiteX13" fmla="*/ 475119 w 581388"/>
              <a:gd name="connsiteY13" fmla="*/ 472479 h 565441"/>
              <a:gd name="connsiteX14" fmla="*/ 458299 w 581388"/>
              <a:gd name="connsiteY14" fmla="*/ 472479 h 565441"/>
              <a:gd name="connsiteX15" fmla="*/ 458299 w 581388"/>
              <a:gd name="connsiteY15" fmla="*/ 455593 h 565441"/>
              <a:gd name="connsiteX16" fmla="*/ 443971 w 581388"/>
              <a:gd name="connsiteY16" fmla="*/ 441285 h 565441"/>
              <a:gd name="connsiteX17" fmla="*/ 443971 w 581388"/>
              <a:gd name="connsiteY17" fmla="*/ 407868 h 565441"/>
              <a:gd name="connsiteX18" fmla="*/ 522819 w 581388"/>
              <a:gd name="connsiteY18" fmla="*/ 486699 h 565441"/>
              <a:gd name="connsiteX19" fmla="*/ 443971 w 581388"/>
              <a:gd name="connsiteY19" fmla="*/ 565441 h 565441"/>
              <a:gd name="connsiteX20" fmla="*/ 365035 w 581388"/>
              <a:gd name="connsiteY20" fmla="*/ 486699 h 565441"/>
              <a:gd name="connsiteX21" fmla="*/ 443971 w 581388"/>
              <a:gd name="connsiteY21" fmla="*/ 407868 h 565441"/>
              <a:gd name="connsiteX22" fmla="*/ 581388 w 581388"/>
              <a:gd name="connsiteY22" fmla="*/ 125254 h 565441"/>
              <a:gd name="connsiteX23" fmla="*/ 581388 w 581388"/>
              <a:gd name="connsiteY23" fmla="*/ 430968 h 565441"/>
              <a:gd name="connsiteX24" fmla="*/ 575336 w 581388"/>
              <a:gd name="connsiteY24" fmla="*/ 446609 h 565441"/>
              <a:gd name="connsiteX25" fmla="*/ 443800 w 581388"/>
              <a:gd name="connsiteY25" fmla="*/ 349562 h 565441"/>
              <a:gd name="connsiteX26" fmla="*/ 314933 w 581388"/>
              <a:gd name="connsiteY26" fmla="*/ 439411 h 565441"/>
              <a:gd name="connsiteX27" fmla="*/ 314933 w 581388"/>
              <a:gd name="connsiteY27" fmla="*/ 221856 h 565441"/>
              <a:gd name="connsiteX28" fmla="*/ 0 w 581388"/>
              <a:gd name="connsiteY28" fmla="*/ 125113 h 565441"/>
              <a:gd name="connsiteX29" fmla="*/ 266384 w 581388"/>
              <a:gd name="connsiteY29" fmla="*/ 221806 h 565441"/>
              <a:gd name="connsiteX30" fmla="*/ 266384 w 581388"/>
              <a:gd name="connsiteY30" fmla="*/ 544413 h 565441"/>
              <a:gd name="connsiteX31" fmla="*/ 15842 w 581388"/>
              <a:gd name="connsiteY31" fmla="*/ 453586 h 565441"/>
              <a:gd name="connsiteX32" fmla="*/ 0 w 581388"/>
              <a:gd name="connsiteY32" fmla="*/ 430834 h 565441"/>
              <a:gd name="connsiteX33" fmla="*/ 290720 w 581388"/>
              <a:gd name="connsiteY33" fmla="*/ 0 h 565441"/>
              <a:gd name="connsiteX34" fmla="*/ 556831 w 581388"/>
              <a:gd name="connsiteY34" fmla="*/ 82562 h 565441"/>
              <a:gd name="connsiteX35" fmla="*/ 290720 w 581388"/>
              <a:gd name="connsiteY35" fmla="*/ 179166 h 565441"/>
              <a:gd name="connsiteX36" fmla="*/ 24698 w 581388"/>
              <a:gd name="connsiteY36" fmla="*/ 82562 h 56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81388" h="565441">
                <a:moveTo>
                  <a:pt x="443971" y="441285"/>
                </a:moveTo>
                <a:cubicBezTo>
                  <a:pt x="435962" y="441285"/>
                  <a:pt x="429555" y="447684"/>
                  <a:pt x="429555" y="455593"/>
                </a:cubicBezTo>
                <a:lnTo>
                  <a:pt x="429555" y="472479"/>
                </a:lnTo>
                <a:lnTo>
                  <a:pt x="412735" y="472479"/>
                </a:lnTo>
                <a:cubicBezTo>
                  <a:pt x="404815" y="472479"/>
                  <a:pt x="398407" y="478878"/>
                  <a:pt x="398407" y="486788"/>
                </a:cubicBezTo>
                <a:cubicBezTo>
                  <a:pt x="398407" y="494698"/>
                  <a:pt x="404815" y="501097"/>
                  <a:pt x="412735" y="501097"/>
                </a:cubicBezTo>
                <a:lnTo>
                  <a:pt x="429555" y="501097"/>
                </a:lnTo>
                <a:lnTo>
                  <a:pt x="429555" y="517983"/>
                </a:lnTo>
                <a:cubicBezTo>
                  <a:pt x="429555" y="525892"/>
                  <a:pt x="435962" y="532291"/>
                  <a:pt x="443971" y="532291"/>
                </a:cubicBezTo>
                <a:cubicBezTo>
                  <a:pt x="451892" y="532291"/>
                  <a:pt x="458299" y="525892"/>
                  <a:pt x="458299" y="517983"/>
                </a:cubicBezTo>
                <a:lnTo>
                  <a:pt x="458299" y="501097"/>
                </a:lnTo>
                <a:lnTo>
                  <a:pt x="475119" y="501097"/>
                </a:lnTo>
                <a:cubicBezTo>
                  <a:pt x="483128" y="501097"/>
                  <a:pt x="489536" y="494698"/>
                  <a:pt x="489536" y="486788"/>
                </a:cubicBezTo>
                <a:cubicBezTo>
                  <a:pt x="489536" y="478878"/>
                  <a:pt x="483128" y="472479"/>
                  <a:pt x="475119" y="472479"/>
                </a:cubicBezTo>
                <a:lnTo>
                  <a:pt x="458299" y="472479"/>
                </a:lnTo>
                <a:lnTo>
                  <a:pt x="458299" y="455593"/>
                </a:lnTo>
                <a:cubicBezTo>
                  <a:pt x="458299" y="447684"/>
                  <a:pt x="451892" y="441285"/>
                  <a:pt x="443971" y="441285"/>
                </a:cubicBezTo>
                <a:close/>
                <a:moveTo>
                  <a:pt x="443971" y="407868"/>
                </a:moveTo>
                <a:cubicBezTo>
                  <a:pt x="487489" y="407868"/>
                  <a:pt x="522819" y="443151"/>
                  <a:pt x="522819" y="486699"/>
                </a:cubicBezTo>
                <a:cubicBezTo>
                  <a:pt x="522819" y="530158"/>
                  <a:pt x="487489" y="565441"/>
                  <a:pt x="443971" y="565441"/>
                </a:cubicBezTo>
                <a:cubicBezTo>
                  <a:pt x="400365" y="565441"/>
                  <a:pt x="365035" y="530158"/>
                  <a:pt x="365035" y="486699"/>
                </a:cubicBezTo>
                <a:cubicBezTo>
                  <a:pt x="365035" y="443151"/>
                  <a:pt x="400365" y="407868"/>
                  <a:pt x="443971" y="407868"/>
                </a:cubicBezTo>
                <a:close/>
                <a:moveTo>
                  <a:pt x="581388" y="125254"/>
                </a:moveTo>
                <a:lnTo>
                  <a:pt x="581388" y="430968"/>
                </a:lnTo>
                <a:cubicBezTo>
                  <a:pt x="581388" y="436922"/>
                  <a:pt x="578985" y="442343"/>
                  <a:pt x="575336" y="446609"/>
                </a:cubicBezTo>
                <a:cubicBezTo>
                  <a:pt x="558071" y="390443"/>
                  <a:pt x="505652" y="349562"/>
                  <a:pt x="443800" y="349562"/>
                </a:cubicBezTo>
                <a:cubicBezTo>
                  <a:pt x="384706" y="349562"/>
                  <a:pt x="334423" y="386977"/>
                  <a:pt x="314933" y="439411"/>
                </a:cubicBezTo>
                <a:lnTo>
                  <a:pt x="314933" y="221856"/>
                </a:lnTo>
                <a:close/>
                <a:moveTo>
                  <a:pt x="0" y="125113"/>
                </a:moveTo>
                <a:lnTo>
                  <a:pt x="266384" y="221806"/>
                </a:lnTo>
                <a:lnTo>
                  <a:pt x="266384" y="544413"/>
                </a:lnTo>
                <a:lnTo>
                  <a:pt x="15842" y="453586"/>
                </a:lnTo>
                <a:cubicBezTo>
                  <a:pt x="6408" y="450120"/>
                  <a:pt x="0" y="440966"/>
                  <a:pt x="0" y="430834"/>
                </a:cubicBezTo>
                <a:close/>
                <a:moveTo>
                  <a:pt x="290720" y="0"/>
                </a:moveTo>
                <a:lnTo>
                  <a:pt x="556831" y="82562"/>
                </a:lnTo>
                <a:lnTo>
                  <a:pt x="290720" y="179166"/>
                </a:lnTo>
                <a:lnTo>
                  <a:pt x="24698" y="82562"/>
                </a:lnTo>
                <a:close/>
              </a:path>
            </a:pathLst>
          </a:custGeom>
          <a:solidFill>
            <a:srgbClr val="C0414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i$ḻîḍê"/>
          <p:cNvSpPr/>
          <p:nvPr/>
        </p:nvSpPr>
        <p:spPr>
          <a:xfrm>
            <a:off x="5633918" y="2358489"/>
            <a:ext cx="850683" cy="827349"/>
          </a:xfrm>
          <a:custGeom>
            <a:avLst/>
            <a:gdLst>
              <a:gd name="connsiteX0" fmla="*/ 443971 w 581388"/>
              <a:gd name="connsiteY0" fmla="*/ 441285 h 565441"/>
              <a:gd name="connsiteX1" fmla="*/ 429555 w 581388"/>
              <a:gd name="connsiteY1" fmla="*/ 455593 h 565441"/>
              <a:gd name="connsiteX2" fmla="*/ 429555 w 581388"/>
              <a:gd name="connsiteY2" fmla="*/ 472479 h 565441"/>
              <a:gd name="connsiteX3" fmla="*/ 412735 w 581388"/>
              <a:gd name="connsiteY3" fmla="*/ 472479 h 565441"/>
              <a:gd name="connsiteX4" fmla="*/ 398407 w 581388"/>
              <a:gd name="connsiteY4" fmla="*/ 486788 h 565441"/>
              <a:gd name="connsiteX5" fmla="*/ 412735 w 581388"/>
              <a:gd name="connsiteY5" fmla="*/ 501097 h 565441"/>
              <a:gd name="connsiteX6" fmla="*/ 429555 w 581388"/>
              <a:gd name="connsiteY6" fmla="*/ 501097 h 565441"/>
              <a:gd name="connsiteX7" fmla="*/ 429555 w 581388"/>
              <a:gd name="connsiteY7" fmla="*/ 517983 h 565441"/>
              <a:gd name="connsiteX8" fmla="*/ 443971 w 581388"/>
              <a:gd name="connsiteY8" fmla="*/ 532291 h 565441"/>
              <a:gd name="connsiteX9" fmla="*/ 458299 w 581388"/>
              <a:gd name="connsiteY9" fmla="*/ 517983 h 565441"/>
              <a:gd name="connsiteX10" fmla="*/ 458299 w 581388"/>
              <a:gd name="connsiteY10" fmla="*/ 501097 h 565441"/>
              <a:gd name="connsiteX11" fmla="*/ 475119 w 581388"/>
              <a:gd name="connsiteY11" fmla="*/ 501097 h 565441"/>
              <a:gd name="connsiteX12" fmla="*/ 489536 w 581388"/>
              <a:gd name="connsiteY12" fmla="*/ 486788 h 565441"/>
              <a:gd name="connsiteX13" fmla="*/ 475119 w 581388"/>
              <a:gd name="connsiteY13" fmla="*/ 472479 h 565441"/>
              <a:gd name="connsiteX14" fmla="*/ 458299 w 581388"/>
              <a:gd name="connsiteY14" fmla="*/ 472479 h 565441"/>
              <a:gd name="connsiteX15" fmla="*/ 458299 w 581388"/>
              <a:gd name="connsiteY15" fmla="*/ 455593 h 565441"/>
              <a:gd name="connsiteX16" fmla="*/ 443971 w 581388"/>
              <a:gd name="connsiteY16" fmla="*/ 441285 h 565441"/>
              <a:gd name="connsiteX17" fmla="*/ 443971 w 581388"/>
              <a:gd name="connsiteY17" fmla="*/ 407868 h 565441"/>
              <a:gd name="connsiteX18" fmla="*/ 522819 w 581388"/>
              <a:gd name="connsiteY18" fmla="*/ 486699 h 565441"/>
              <a:gd name="connsiteX19" fmla="*/ 443971 w 581388"/>
              <a:gd name="connsiteY19" fmla="*/ 565441 h 565441"/>
              <a:gd name="connsiteX20" fmla="*/ 365035 w 581388"/>
              <a:gd name="connsiteY20" fmla="*/ 486699 h 565441"/>
              <a:gd name="connsiteX21" fmla="*/ 443971 w 581388"/>
              <a:gd name="connsiteY21" fmla="*/ 407868 h 565441"/>
              <a:gd name="connsiteX22" fmla="*/ 581388 w 581388"/>
              <a:gd name="connsiteY22" fmla="*/ 125254 h 565441"/>
              <a:gd name="connsiteX23" fmla="*/ 581388 w 581388"/>
              <a:gd name="connsiteY23" fmla="*/ 430968 h 565441"/>
              <a:gd name="connsiteX24" fmla="*/ 575336 w 581388"/>
              <a:gd name="connsiteY24" fmla="*/ 446609 h 565441"/>
              <a:gd name="connsiteX25" fmla="*/ 443800 w 581388"/>
              <a:gd name="connsiteY25" fmla="*/ 349562 h 565441"/>
              <a:gd name="connsiteX26" fmla="*/ 314933 w 581388"/>
              <a:gd name="connsiteY26" fmla="*/ 439411 h 565441"/>
              <a:gd name="connsiteX27" fmla="*/ 314933 w 581388"/>
              <a:gd name="connsiteY27" fmla="*/ 221856 h 565441"/>
              <a:gd name="connsiteX28" fmla="*/ 0 w 581388"/>
              <a:gd name="connsiteY28" fmla="*/ 125113 h 565441"/>
              <a:gd name="connsiteX29" fmla="*/ 266384 w 581388"/>
              <a:gd name="connsiteY29" fmla="*/ 221806 h 565441"/>
              <a:gd name="connsiteX30" fmla="*/ 266384 w 581388"/>
              <a:gd name="connsiteY30" fmla="*/ 544413 h 565441"/>
              <a:gd name="connsiteX31" fmla="*/ 15842 w 581388"/>
              <a:gd name="connsiteY31" fmla="*/ 453586 h 565441"/>
              <a:gd name="connsiteX32" fmla="*/ 0 w 581388"/>
              <a:gd name="connsiteY32" fmla="*/ 430834 h 565441"/>
              <a:gd name="connsiteX33" fmla="*/ 290720 w 581388"/>
              <a:gd name="connsiteY33" fmla="*/ 0 h 565441"/>
              <a:gd name="connsiteX34" fmla="*/ 556831 w 581388"/>
              <a:gd name="connsiteY34" fmla="*/ 82562 h 565441"/>
              <a:gd name="connsiteX35" fmla="*/ 290720 w 581388"/>
              <a:gd name="connsiteY35" fmla="*/ 179166 h 565441"/>
              <a:gd name="connsiteX36" fmla="*/ 24698 w 581388"/>
              <a:gd name="connsiteY36" fmla="*/ 82562 h 56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81388" h="565441">
                <a:moveTo>
                  <a:pt x="443971" y="441285"/>
                </a:moveTo>
                <a:cubicBezTo>
                  <a:pt x="435962" y="441285"/>
                  <a:pt x="429555" y="447684"/>
                  <a:pt x="429555" y="455593"/>
                </a:cubicBezTo>
                <a:lnTo>
                  <a:pt x="429555" y="472479"/>
                </a:lnTo>
                <a:lnTo>
                  <a:pt x="412735" y="472479"/>
                </a:lnTo>
                <a:cubicBezTo>
                  <a:pt x="404815" y="472479"/>
                  <a:pt x="398407" y="478878"/>
                  <a:pt x="398407" y="486788"/>
                </a:cubicBezTo>
                <a:cubicBezTo>
                  <a:pt x="398407" y="494698"/>
                  <a:pt x="404815" y="501097"/>
                  <a:pt x="412735" y="501097"/>
                </a:cubicBezTo>
                <a:lnTo>
                  <a:pt x="429555" y="501097"/>
                </a:lnTo>
                <a:lnTo>
                  <a:pt x="429555" y="517983"/>
                </a:lnTo>
                <a:cubicBezTo>
                  <a:pt x="429555" y="525892"/>
                  <a:pt x="435962" y="532291"/>
                  <a:pt x="443971" y="532291"/>
                </a:cubicBezTo>
                <a:cubicBezTo>
                  <a:pt x="451892" y="532291"/>
                  <a:pt x="458299" y="525892"/>
                  <a:pt x="458299" y="517983"/>
                </a:cubicBezTo>
                <a:lnTo>
                  <a:pt x="458299" y="501097"/>
                </a:lnTo>
                <a:lnTo>
                  <a:pt x="475119" y="501097"/>
                </a:lnTo>
                <a:cubicBezTo>
                  <a:pt x="483128" y="501097"/>
                  <a:pt x="489536" y="494698"/>
                  <a:pt x="489536" y="486788"/>
                </a:cubicBezTo>
                <a:cubicBezTo>
                  <a:pt x="489536" y="478878"/>
                  <a:pt x="483128" y="472479"/>
                  <a:pt x="475119" y="472479"/>
                </a:cubicBezTo>
                <a:lnTo>
                  <a:pt x="458299" y="472479"/>
                </a:lnTo>
                <a:lnTo>
                  <a:pt x="458299" y="455593"/>
                </a:lnTo>
                <a:cubicBezTo>
                  <a:pt x="458299" y="447684"/>
                  <a:pt x="451892" y="441285"/>
                  <a:pt x="443971" y="441285"/>
                </a:cubicBezTo>
                <a:close/>
                <a:moveTo>
                  <a:pt x="443971" y="407868"/>
                </a:moveTo>
                <a:cubicBezTo>
                  <a:pt x="487489" y="407868"/>
                  <a:pt x="522819" y="443151"/>
                  <a:pt x="522819" y="486699"/>
                </a:cubicBezTo>
                <a:cubicBezTo>
                  <a:pt x="522819" y="530158"/>
                  <a:pt x="487489" y="565441"/>
                  <a:pt x="443971" y="565441"/>
                </a:cubicBezTo>
                <a:cubicBezTo>
                  <a:pt x="400365" y="565441"/>
                  <a:pt x="365035" y="530158"/>
                  <a:pt x="365035" y="486699"/>
                </a:cubicBezTo>
                <a:cubicBezTo>
                  <a:pt x="365035" y="443151"/>
                  <a:pt x="400365" y="407868"/>
                  <a:pt x="443971" y="407868"/>
                </a:cubicBezTo>
                <a:close/>
                <a:moveTo>
                  <a:pt x="581388" y="125254"/>
                </a:moveTo>
                <a:lnTo>
                  <a:pt x="581388" y="430968"/>
                </a:lnTo>
                <a:cubicBezTo>
                  <a:pt x="581388" y="436922"/>
                  <a:pt x="578985" y="442343"/>
                  <a:pt x="575336" y="446609"/>
                </a:cubicBezTo>
                <a:cubicBezTo>
                  <a:pt x="558071" y="390443"/>
                  <a:pt x="505652" y="349562"/>
                  <a:pt x="443800" y="349562"/>
                </a:cubicBezTo>
                <a:cubicBezTo>
                  <a:pt x="384706" y="349562"/>
                  <a:pt x="334423" y="386977"/>
                  <a:pt x="314933" y="439411"/>
                </a:cubicBezTo>
                <a:lnTo>
                  <a:pt x="314933" y="221856"/>
                </a:lnTo>
                <a:close/>
                <a:moveTo>
                  <a:pt x="0" y="125113"/>
                </a:moveTo>
                <a:lnTo>
                  <a:pt x="266384" y="221806"/>
                </a:lnTo>
                <a:lnTo>
                  <a:pt x="266384" y="544413"/>
                </a:lnTo>
                <a:lnTo>
                  <a:pt x="15842" y="453586"/>
                </a:lnTo>
                <a:cubicBezTo>
                  <a:pt x="6408" y="450120"/>
                  <a:pt x="0" y="440966"/>
                  <a:pt x="0" y="430834"/>
                </a:cubicBezTo>
                <a:close/>
                <a:moveTo>
                  <a:pt x="290720" y="0"/>
                </a:moveTo>
                <a:lnTo>
                  <a:pt x="556831" y="82562"/>
                </a:lnTo>
                <a:lnTo>
                  <a:pt x="290720" y="179166"/>
                </a:lnTo>
                <a:lnTo>
                  <a:pt x="24698" y="82562"/>
                </a:lnTo>
                <a:close/>
              </a:path>
            </a:pathLst>
          </a:custGeom>
          <a:solidFill>
            <a:srgbClr val="C0414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ïSľiḋê"/>
          <p:cNvSpPr/>
          <p:nvPr/>
        </p:nvSpPr>
        <p:spPr>
          <a:xfrm>
            <a:off x="7709245" y="3194416"/>
            <a:ext cx="850683" cy="827349"/>
          </a:xfrm>
          <a:custGeom>
            <a:avLst/>
            <a:gdLst>
              <a:gd name="connsiteX0" fmla="*/ 443971 w 581388"/>
              <a:gd name="connsiteY0" fmla="*/ 441285 h 565441"/>
              <a:gd name="connsiteX1" fmla="*/ 429555 w 581388"/>
              <a:gd name="connsiteY1" fmla="*/ 455593 h 565441"/>
              <a:gd name="connsiteX2" fmla="*/ 429555 w 581388"/>
              <a:gd name="connsiteY2" fmla="*/ 472479 h 565441"/>
              <a:gd name="connsiteX3" fmla="*/ 412735 w 581388"/>
              <a:gd name="connsiteY3" fmla="*/ 472479 h 565441"/>
              <a:gd name="connsiteX4" fmla="*/ 398407 w 581388"/>
              <a:gd name="connsiteY4" fmla="*/ 486788 h 565441"/>
              <a:gd name="connsiteX5" fmla="*/ 412735 w 581388"/>
              <a:gd name="connsiteY5" fmla="*/ 501097 h 565441"/>
              <a:gd name="connsiteX6" fmla="*/ 429555 w 581388"/>
              <a:gd name="connsiteY6" fmla="*/ 501097 h 565441"/>
              <a:gd name="connsiteX7" fmla="*/ 429555 w 581388"/>
              <a:gd name="connsiteY7" fmla="*/ 517983 h 565441"/>
              <a:gd name="connsiteX8" fmla="*/ 443971 w 581388"/>
              <a:gd name="connsiteY8" fmla="*/ 532291 h 565441"/>
              <a:gd name="connsiteX9" fmla="*/ 458299 w 581388"/>
              <a:gd name="connsiteY9" fmla="*/ 517983 h 565441"/>
              <a:gd name="connsiteX10" fmla="*/ 458299 w 581388"/>
              <a:gd name="connsiteY10" fmla="*/ 501097 h 565441"/>
              <a:gd name="connsiteX11" fmla="*/ 475119 w 581388"/>
              <a:gd name="connsiteY11" fmla="*/ 501097 h 565441"/>
              <a:gd name="connsiteX12" fmla="*/ 489536 w 581388"/>
              <a:gd name="connsiteY12" fmla="*/ 486788 h 565441"/>
              <a:gd name="connsiteX13" fmla="*/ 475119 w 581388"/>
              <a:gd name="connsiteY13" fmla="*/ 472479 h 565441"/>
              <a:gd name="connsiteX14" fmla="*/ 458299 w 581388"/>
              <a:gd name="connsiteY14" fmla="*/ 472479 h 565441"/>
              <a:gd name="connsiteX15" fmla="*/ 458299 w 581388"/>
              <a:gd name="connsiteY15" fmla="*/ 455593 h 565441"/>
              <a:gd name="connsiteX16" fmla="*/ 443971 w 581388"/>
              <a:gd name="connsiteY16" fmla="*/ 441285 h 565441"/>
              <a:gd name="connsiteX17" fmla="*/ 443971 w 581388"/>
              <a:gd name="connsiteY17" fmla="*/ 407868 h 565441"/>
              <a:gd name="connsiteX18" fmla="*/ 522819 w 581388"/>
              <a:gd name="connsiteY18" fmla="*/ 486699 h 565441"/>
              <a:gd name="connsiteX19" fmla="*/ 443971 w 581388"/>
              <a:gd name="connsiteY19" fmla="*/ 565441 h 565441"/>
              <a:gd name="connsiteX20" fmla="*/ 365035 w 581388"/>
              <a:gd name="connsiteY20" fmla="*/ 486699 h 565441"/>
              <a:gd name="connsiteX21" fmla="*/ 443971 w 581388"/>
              <a:gd name="connsiteY21" fmla="*/ 407868 h 565441"/>
              <a:gd name="connsiteX22" fmla="*/ 581388 w 581388"/>
              <a:gd name="connsiteY22" fmla="*/ 125254 h 565441"/>
              <a:gd name="connsiteX23" fmla="*/ 581388 w 581388"/>
              <a:gd name="connsiteY23" fmla="*/ 430968 h 565441"/>
              <a:gd name="connsiteX24" fmla="*/ 575336 w 581388"/>
              <a:gd name="connsiteY24" fmla="*/ 446609 h 565441"/>
              <a:gd name="connsiteX25" fmla="*/ 443800 w 581388"/>
              <a:gd name="connsiteY25" fmla="*/ 349562 h 565441"/>
              <a:gd name="connsiteX26" fmla="*/ 314933 w 581388"/>
              <a:gd name="connsiteY26" fmla="*/ 439411 h 565441"/>
              <a:gd name="connsiteX27" fmla="*/ 314933 w 581388"/>
              <a:gd name="connsiteY27" fmla="*/ 221856 h 565441"/>
              <a:gd name="connsiteX28" fmla="*/ 0 w 581388"/>
              <a:gd name="connsiteY28" fmla="*/ 125113 h 565441"/>
              <a:gd name="connsiteX29" fmla="*/ 266384 w 581388"/>
              <a:gd name="connsiteY29" fmla="*/ 221806 h 565441"/>
              <a:gd name="connsiteX30" fmla="*/ 266384 w 581388"/>
              <a:gd name="connsiteY30" fmla="*/ 544413 h 565441"/>
              <a:gd name="connsiteX31" fmla="*/ 15842 w 581388"/>
              <a:gd name="connsiteY31" fmla="*/ 453586 h 565441"/>
              <a:gd name="connsiteX32" fmla="*/ 0 w 581388"/>
              <a:gd name="connsiteY32" fmla="*/ 430834 h 565441"/>
              <a:gd name="connsiteX33" fmla="*/ 290720 w 581388"/>
              <a:gd name="connsiteY33" fmla="*/ 0 h 565441"/>
              <a:gd name="connsiteX34" fmla="*/ 556831 w 581388"/>
              <a:gd name="connsiteY34" fmla="*/ 82562 h 565441"/>
              <a:gd name="connsiteX35" fmla="*/ 290720 w 581388"/>
              <a:gd name="connsiteY35" fmla="*/ 179166 h 565441"/>
              <a:gd name="connsiteX36" fmla="*/ 24698 w 581388"/>
              <a:gd name="connsiteY36" fmla="*/ 82562 h 56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81388" h="565441">
                <a:moveTo>
                  <a:pt x="443971" y="441285"/>
                </a:moveTo>
                <a:cubicBezTo>
                  <a:pt x="435962" y="441285"/>
                  <a:pt x="429555" y="447684"/>
                  <a:pt x="429555" y="455593"/>
                </a:cubicBezTo>
                <a:lnTo>
                  <a:pt x="429555" y="472479"/>
                </a:lnTo>
                <a:lnTo>
                  <a:pt x="412735" y="472479"/>
                </a:lnTo>
                <a:cubicBezTo>
                  <a:pt x="404815" y="472479"/>
                  <a:pt x="398407" y="478878"/>
                  <a:pt x="398407" y="486788"/>
                </a:cubicBezTo>
                <a:cubicBezTo>
                  <a:pt x="398407" y="494698"/>
                  <a:pt x="404815" y="501097"/>
                  <a:pt x="412735" y="501097"/>
                </a:cubicBezTo>
                <a:lnTo>
                  <a:pt x="429555" y="501097"/>
                </a:lnTo>
                <a:lnTo>
                  <a:pt x="429555" y="517983"/>
                </a:lnTo>
                <a:cubicBezTo>
                  <a:pt x="429555" y="525892"/>
                  <a:pt x="435962" y="532291"/>
                  <a:pt x="443971" y="532291"/>
                </a:cubicBezTo>
                <a:cubicBezTo>
                  <a:pt x="451892" y="532291"/>
                  <a:pt x="458299" y="525892"/>
                  <a:pt x="458299" y="517983"/>
                </a:cubicBezTo>
                <a:lnTo>
                  <a:pt x="458299" y="501097"/>
                </a:lnTo>
                <a:lnTo>
                  <a:pt x="475119" y="501097"/>
                </a:lnTo>
                <a:cubicBezTo>
                  <a:pt x="483128" y="501097"/>
                  <a:pt x="489536" y="494698"/>
                  <a:pt x="489536" y="486788"/>
                </a:cubicBezTo>
                <a:cubicBezTo>
                  <a:pt x="489536" y="478878"/>
                  <a:pt x="483128" y="472479"/>
                  <a:pt x="475119" y="472479"/>
                </a:cubicBezTo>
                <a:lnTo>
                  <a:pt x="458299" y="472479"/>
                </a:lnTo>
                <a:lnTo>
                  <a:pt x="458299" y="455593"/>
                </a:lnTo>
                <a:cubicBezTo>
                  <a:pt x="458299" y="447684"/>
                  <a:pt x="451892" y="441285"/>
                  <a:pt x="443971" y="441285"/>
                </a:cubicBezTo>
                <a:close/>
                <a:moveTo>
                  <a:pt x="443971" y="407868"/>
                </a:moveTo>
                <a:cubicBezTo>
                  <a:pt x="487489" y="407868"/>
                  <a:pt x="522819" y="443151"/>
                  <a:pt x="522819" y="486699"/>
                </a:cubicBezTo>
                <a:cubicBezTo>
                  <a:pt x="522819" y="530158"/>
                  <a:pt x="487489" y="565441"/>
                  <a:pt x="443971" y="565441"/>
                </a:cubicBezTo>
                <a:cubicBezTo>
                  <a:pt x="400365" y="565441"/>
                  <a:pt x="365035" y="530158"/>
                  <a:pt x="365035" y="486699"/>
                </a:cubicBezTo>
                <a:cubicBezTo>
                  <a:pt x="365035" y="443151"/>
                  <a:pt x="400365" y="407868"/>
                  <a:pt x="443971" y="407868"/>
                </a:cubicBezTo>
                <a:close/>
                <a:moveTo>
                  <a:pt x="581388" y="125254"/>
                </a:moveTo>
                <a:lnTo>
                  <a:pt x="581388" y="430968"/>
                </a:lnTo>
                <a:cubicBezTo>
                  <a:pt x="581388" y="436922"/>
                  <a:pt x="578985" y="442343"/>
                  <a:pt x="575336" y="446609"/>
                </a:cubicBezTo>
                <a:cubicBezTo>
                  <a:pt x="558071" y="390443"/>
                  <a:pt x="505652" y="349562"/>
                  <a:pt x="443800" y="349562"/>
                </a:cubicBezTo>
                <a:cubicBezTo>
                  <a:pt x="384706" y="349562"/>
                  <a:pt x="334423" y="386977"/>
                  <a:pt x="314933" y="439411"/>
                </a:cubicBezTo>
                <a:lnTo>
                  <a:pt x="314933" y="221856"/>
                </a:lnTo>
                <a:close/>
                <a:moveTo>
                  <a:pt x="0" y="125113"/>
                </a:moveTo>
                <a:lnTo>
                  <a:pt x="266384" y="221806"/>
                </a:lnTo>
                <a:lnTo>
                  <a:pt x="266384" y="544413"/>
                </a:lnTo>
                <a:lnTo>
                  <a:pt x="15842" y="453586"/>
                </a:lnTo>
                <a:cubicBezTo>
                  <a:pt x="6408" y="450120"/>
                  <a:pt x="0" y="440966"/>
                  <a:pt x="0" y="430834"/>
                </a:cubicBezTo>
                <a:close/>
                <a:moveTo>
                  <a:pt x="290720" y="0"/>
                </a:moveTo>
                <a:lnTo>
                  <a:pt x="556831" y="82562"/>
                </a:lnTo>
                <a:lnTo>
                  <a:pt x="290720" y="179166"/>
                </a:lnTo>
                <a:lnTo>
                  <a:pt x="24698" y="82562"/>
                </a:lnTo>
                <a:close/>
              </a:path>
            </a:pathLst>
          </a:custGeom>
          <a:solidFill>
            <a:srgbClr val="C0414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îşḷîḑè"/>
          <p:cNvSpPr/>
          <p:nvPr/>
        </p:nvSpPr>
        <p:spPr>
          <a:xfrm>
            <a:off x="9631240" y="2393952"/>
            <a:ext cx="787569" cy="765966"/>
          </a:xfrm>
          <a:custGeom>
            <a:avLst/>
            <a:gdLst>
              <a:gd name="connsiteX0" fmla="*/ 443971 w 581388"/>
              <a:gd name="connsiteY0" fmla="*/ 441285 h 565441"/>
              <a:gd name="connsiteX1" fmla="*/ 429555 w 581388"/>
              <a:gd name="connsiteY1" fmla="*/ 455593 h 565441"/>
              <a:gd name="connsiteX2" fmla="*/ 429555 w 581388"/>
              <a:gd name="connsiteY2" fmla="*/ 472479 h 565441"/>
              <a:gd name="connsiteX3" fmla="*/ 412735 w 581388"/>
              <a:gd name="connsiteY3" fmla="*/ 472479 h 565441"/>
              <a:gd name="connsiteX4" fmla="*/ 398407 w 581388"/>
              <a:gd name="connsiteY4" fmla="*/ 486788 h 565441"/>
              <a:gd name="connsiteX5" fmla="*/ 412735 w 581388"/>
              <a:gd name="connsiteY5" fmla="*/ 501097 h 565441"/>
              <a:gd name="connsiteX6" fmla="*/ 429555 w 581388"/>
              <a:gd name="connsiteY6" fmla="*/ 501097 h 565441"/>
              <a:gd name="connsiteX7" fmla="*/ 429555 w 581388"/>
              <a:gd name="connsiteY7" fmla="*/ 517983 h 565441"/>
              <a:gd name="connsiteX8" fmla="*/ 443971 w 581388"/>
              <a:gd name="connsiteY8" fmla="*/ 532291 h 565441"/>
              <a:gd name="connsiteX9" fmla="*/ 458299 w 581388"/>
              <a:gd name="connsiteY9" fmla="*/ 517983 h 565441"/>
              <a:gd name="connsiteX10" fmla="*/ 458299 w 581388"/>
              <a:gd name="connsiteY10" fmla="*/ 501097 h 565441"/>
              <a:gd name="connsiteX11" fmla="*/ 475119 w 581388"/>
              <a:gd name="connsiteY11" fmla="*/ 501097 h 565441"/>
              <a:gd name="connsiteX12" fmla="*/ 489536 w 581388"/>
              <a:gd name="connsiteY12" fmla="*/ 486788 h 565441"/>
              <a:gd name="connsiteX13" fmla="*/ 475119 w 581388"/>
              <a:gd name="connsiteY13" fmla="*/ 472479 h 565441"/>
              <a:gd name="connsiteX14" fmla="*/ 458299 w 581388"/>
              <a:gd name="connsiteY14" fmla="*/ 472479 h 565441"/>
              <a:gd name="connsiteX15" fmla="*/ 458299 w 581388"/>
              <a:gd name="connsiteY15" fmla="*/ 455593 h 565441"/>
              <a:gd name="connsiteX16" fmla="*/ 443971 w 581388"/>
              <a:gd name="connsiteY16" fmla="*/ 441285 h 565441"/>
              <a:gd name="connsiteX17" fmla="*/ 443971 w 581388"/>
              <a:gd name="connsiteY17" fmla="*/ 407868 h 565441"/>
              <a:gd name="connsiteX18" fmla="*/ 522819 w 581388"/>
              <a:gd name="connsiteY18" fmla="*/ 486699 h 565441"/>
              <a:gd name="connsiteX19" fmla="*/ 443971 w 581388"/>
              <a:gd name="connsiteY19" fmla="*/ 565441 h 565441"/>
              <a:gd name="connsiteX20" fmla="*/ 365035 w 581388"/>
              <a:gd name="connsiteY20" fmla="*/ 486699 h 565441"/>
              <a:gd name="connsiteX21" fmla="*/ 443971 w 581388"/>
              <a:gd name="connsiteY21" fmla="*/ 407868 h 565441"/>
              <a:gd name="connsiteX22" fmla="*/ 581388 w 581388"/>
              <a:gd name="connsiteY22" fmla="*/ 125254 h 565441"/>
              <a:gd name="connsiteX23" fmla="*/ 581388 w 581388"/>
              <a:gd name="connsiteY23" fmla="*/ 430968 h 565441"/>
              <a:gd name="connsiteX24" fmla="*/ 575336 w 581388"/>
              <a:gd name="connsiteY24" fmla="*/ 446609 h 565441"/>
              <a:gd name="connsiteX25" fmla="*/ 443800 w 581388"/>
              <a:gd name="connsiteY25" fmla="*/ 349562 h 565441"/>
              <a:gd name="connsiteX26" fmla="*/ 314933 w 581388"/>
              <a:gd name="connsiteY26" fmla="*/ 439411 h 565441"/>
              <a:gd name="connsiteX27" fmla="*/ 314933 w 581388"/>
              <a:gd name="connsiteY27" fmla="*/ 221856 h 565441"/>
              <a:gd name="connsiteX28" fmla="*/ 0 w 581388"/>
              <a:gd name="connsiteY28" fmla="*/ 125113 h 565441"/>
              <a:gd name="connsiteX29" fmla="*/ 266384 w 581388"/>
              <a:gd name="connsiteY29" fmla="*/ 221806 h 565441"/>
              <a:gd name="connsiteX30" fmla="*/ 266384 w 581388"/>
              <a:gd name="connsiteY30" fmla="*/ 544413 h 565441"/>
              <a:gd name="connsiteX31" fmla="*/ 15842 w 581388"/>
              <a:gd name="connsiteY31" fmla="*/ 453586 h 565441"/>
              <a:gd name="connsiteX32" fmla="*/ 0 w 581388"/>
              <a:gd name="connsiteY32" fmla="*/ 430834 h 565441"/>
              <a:gd name="connsiteX33" fmla="*/ 290720 w 581388"/>
              <a:gd name="connsiteY33" fmla="*/ 0 h 565441"/>
              <a:gd name="connsiteX34" fmla="*/ 556831 w 581388"/>
              <a:gd name="connsiteY34" fmla="*/ 82562 h 565441"/>
              <a:gd name="connsiteX35" fmla="*/ 290720 w 581388"/>
              <a:gd name="connsiteY35" fmla="*/ 179166 h 565441"/>
              <a:gd name="connsiteX36" fmla="*/ 24698 w 581388"/>
              <a:gd name="connsiteY36" fmla="*/ 82562 h 56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81388" h="565441">
                <a:moveTo>
                  <a:pt x="443971" y="441285"/>
                </a:moveTo>
                <a:cubicBezTo>
                  <a:pt x="435962" y="441285"/>
                  <a:pt x="429555" y="447684"/>
                  <a:pt x="429555" y="455593"/>
                </a:cubicBezTo>
                <a:lnTo>
                  <a:pt x="429555" y="472479"/>
                </a:lnTo>
                <a:lnTo>
                  <a:pt x="412735" y="472479"/>
                </a:lnTo>
                <a:cubicBezTo>
                  <a:pt x="404815" y="472479"/>
                  <a:pt x="398407" y="478878"/>
                  <a:pt x="398407" y="486788"/>
                </a:cubicBezTo>
                <a:cubicBezTo>
                  <a:pt x="398407" y="494698"/>
                  <a:pt x="404815" y="501097"/>
                  <a:pt x="412735" y="501097"/>
                </a:cubicBezTo>
                <a:lnTo>
                  <a:pt x="429555" y="501097"/>
                </a:lnTo>
                <a:lnTo>
                  <a:pt x="429555" y="517983"/>
                </a:lnTo>
                <a:cubicBezTo>
                  <a:pt x="429555" y="525892"/>
                  <a:pt x="435962" y="532291"/>
                  <a:pt x="443971" y="532291"/>
                </a:cubicBezTo>
                <a:cubicBezTo>
                  <a:pt x="451892" y="532291"/>
                  <a:pt x="458299" y="525892"/>
                  <a:pt x="458299" y="517983"/>
                </a:cubicBezTo>
                <a:lnTo>
                  <a:pt x="458299" y="501097"/>
                </a:lnTo>
                <a:lnTo>
                  <a:pt x="475119" y="501097"/>
                </a:lnTo>
                <a:cubicBezTo>
                  <a:pt x="483128" y="501097"/>
                  <a:pt x="489536" y="494698"/>
                  <a:pt x="489536" y="486788"/>
                </a:cubicBezTo>
                <a:cubicBezTo>
                  <a:pt x="489536" y="478878"/>
                  <a:pt x="483128" y="472479"/>
                  <a:pt x="475119" y="472479"/>
                </a:cubicBezTo>
                <a:lnTo>
                  <a:pt x="458299" y="472479"/>
                </a:lnTo>
                <a:lnTo>
                  <a:pt x="458299" y="455593"/>
                </a:lnTo>
                <a:cubicBezTo>
                  <a:pt x="458299" y="447684"/>
                  <a:pt x="451892" y="441285"/>
                  <a:pt x="443971" y="441285"/>
                </a:cubicBezTo>
                <a:close/>
                <a:moveTo>
                  <a:pt x="443971" y="407868"/>
                </a:moveTo>
                <a:cubicBezTo>
                  <a:pt x="487489" y="407868"/>
                  <a:pt x="522819" y="443151"/>
                  <a:pt x="522819" y="486699"/>
                </a:cubicBezTo>
                <a:cubicBezTo>
                  <a:pt x="522819" y="530158"/>
                  <a:pt x="487489" y="565441"/>
                  <a:pt x="443971" y="565441"/>
                </a:cubicBezTo>
                <a:cubicBezTo>
                  <a:pt x="400365" y="565441"/>
                  <a:pt x="365035" y="530158"/>
                  <a:pt x="365035" y="486699"/>
                </a:cubicBezTo>
                <a:cubicBezTo>
                  <a:pt x="365035" y="443151"/>
                  <a:pt x="400365" y="407868"/>
                  <a:pt x="443971" y="407868"/>
                </a:cubicBezTo>
                <a:close/>
                <a:moveTo>
                  <a:pt x="581388" y="125254"/>
                </a:moveTo>
                <a:lnTo>
                  <a:pt x="581388" y="430968"/>
                </a:lnTo>
                <a:cubicBezTo>
                  <a:pt x="581388" y="436922"/>
                  <a:pt x="578985" y="442343"/>
                  <a:pt x="575336" y="446609"/>
                </a:cubicBezTo>
                <a:cubicBezTo>
                  <a:pt x="558071" y="390443"/>
                  <a:pt x="505652" y="349562"/>
                  <a:pt x="443800" y="349562"/>
                </a:cubicBezTo>
                <a:cubicBezTo>
                  <a:pt x="384706" y="349562"/>
                  <a:pt x="334423" y="386977"/>
                  <a:pt x="314933" y="439411"/>
                </a:cubicBezTo>
                <a:lnTo>
                  <a:pt x="314933" y="221856"/>
                </a:lnTo>
                <a:close/>
                <a:moveTo>
                  <a:pt x="0" y="125113"/>
                </a:moveTo>
                <a:lnTo>
                  <a:pt x="266384" y="221806"/>
                </a:lnTo>
                <a:lnTo>
                  <a:pt x="266384" y="544413"/>
                </a:lnTo>
                <a:lnTo>
                  <a:pt x="15842" y="453586"/>
                </a:lnTo>
                <a:cubicBezTo>
                  <a:pt x="6408" y="450120"/>
                  <a:pt x="0" y="440966"/>
                  <a:pt x="0" y="430834"/>
                </a:cubicBezTo>
                <a:close/>
                <a:moveTo>
                  <a:pt x="290720" y="0"/>
                </a:moveTo>
                <a:lnTo>
                  <a:pt x="556831" y="82562"/>
                </a:lnTo>
                <a:lnTo>
                  <a:pt x="290720" y="179166"/>
                </a:lnTo>
                <a:lnTo>
                  <a:pt x="24698" y="82562"/>
                </a:lnTo>
                <a:close/>
              </a:path>
            </a:pathLst>
          </a:custGeom>
          <a:solidFill>
            <a:srgbClr val="C0414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829407" y="2131000"/>
            <a:ext cx="3458758" cy="793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核心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概念</a:t>
            </a:r>
            <a:endParaRPr lang="zh-CN" altLang="en-US" sz="3600" b="1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762500" y="3510571"/>
            <a:ext cx="3107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研究目标及内容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484601" y="1981043"/>
            <a:ext cx="3154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研究思路及方法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382965" y="3510571"/>
            <a:ext cx="334652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240"/>
              </a:lnSpc>
              <a:buClrTx/>
              <a:buSzTx/>
              <a:buNone/>
            </a:pPr>
            <a:r>
              <a:rPr lang="zh-CN" altLang="en-US" sz="32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预期研究</a:t>
            </a:r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成果</a:t>
            </a:r>
          </a:p>
        </p:txBody>
      </p:sp>
      <p:sp>
        <p:nvSpPr>
          <p:cNvPr id="51213" name="TextBox 143"/>
          <p:cNvSpPr txBox="1"/>
          <p:nvPr/>
        </p:nvSpPr>
        <p:spPr>
          <a:xfrm>
            <a:off x="706438" y="3499803"/>
            <a:ext cx="2019300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研究背景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1184910"/>
            <a:ext cx="3903980" cy="377317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257436" y="2546065"/>
            <a:ext cx="5271681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solidFill>
                  <a:srgbClr val="C04141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研究背景</a:t>
            </a:r>
          </a:p>
        </p:txBody>
      </p:sp>
      <p:cxnSp>
        <p:nvCxnSpPr>
          <p:cNvPr id="18" name="直接连接符 17"/>
          <p:cNvCxnSpPr>
            <a:endCxn id="19" idx="3"/>
          </p:cNvCxnSpPr>
          <p:nvPr/>
        </p:nvCxnSpPr>
        <p:spPr>
          <a:xfrm>
            <a:off x="3645974" y="5922092"/>
            <a:ext cx="7994446" cy="50264"/>
          </a:xfrm>
          <a:prstGeom prst="line">
            <a:avLst/>
          </a:prstGeom>
          <a:solidFill>
            <a:srgbClr val="627A9D"/>
          </a:solidFill>
          <a:ln>
            <a:solidFill>
              <a:srgbClr val="C0414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11603910" y="5763259"/>
            <a:ext cx="244972" cy="244972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705005" y="2235265"/>
            <a:ext cx="1704089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9600" dirty="0">
                <a:solidFill>
                  <a:schemeClr val="bg1"/>
                </a:solidFill>
                <a:latin typeface="包图粗朗体" panose="02000000000000000000" pitchFamily="2" charset="-122"/>
                <a:ea typeface="包图粗朗体" panose="02000000000000000000" pitchFamily="2" charset="-122"/>
              </a:rPr>
              <a:t>01</a:t>
            </a:r>
            <a:endParaRPr lang="zh-CN" altLang="en-US" sz="9600" dirty="0">
              <a:solidFill>
                <a:schemeClr val="bg1"/>
              </a:solidFill>
              <a:latin typeface="包图粗朗体" panose="02000000000000000000" pitchFamily="2" charset="-122"/>
              <a:ea typeface="包图粗朗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ïṩļíďê"/>
          <p:cNvSpPr/>
          <p:nvPr/>
        </p:nvSpPr>
        <p:spPr>
          <a:xfrm rot="4227871">
            <a:off x="2453706" y="-266491"/>
            <a:ext cx="2993287" cy="7321223"/>
          </a:xfrm>
          <a:custGeom>
            <a:avLst/>
            <a:gdLst>
              <a:gd name="connsiteX0" fmla="*/ 0 w 2509349"/>
              <a:gd name="connsiteY0" fmla="*/ 920892 h 5845091"/>
              <a:gd name="connsiteX1" fmla="*/ 787500 w 2509349"/>
              <a:gd name="connsiteY1" fmla="*/ 0 h 5845091"/>
              <a:gd name="connsiteX2" fmla="*/ 1575000 w 2509349"/>
              <a:gd name="connsiteY2" fmla="*/ 920892 h 5845091"/>
              <a:gd name="connsiteX3" fmla="*/ 1187433 w 2509349"/>
              <a:gd name="connsiteY3" fmla="*/ 920892 h 5845091"/>
              <a:gd name="connsiteX4" fmla="*/ 1188269 w 2509349"/>
              <a:gd name="connsiteY4" fmla="*/ 939317 h 5845091"/>
              <a:gd name="connsiteX5" fmla="*/ 2479938 w 2509349"/>
              <a:gd name="connsiteY5" fmla="*/ 5648195 h 5845091"/>
              <a:gd name="connsiteX6" fmla="*/ 2438040 w 2509349"/>
              <a:gd name="connsiteY6" fmla="*/ 5844046 h 5845091"/>
              <a:gd name="connsiteX7" fmla="*/ 408837 w 2509349"/>
              <a:gd name="connsiteY7" fmla="*/ 1045694 h 5845091"/>
              <a:gd name="connsiteX8" fmla="*/ 402966 w 2509349"/>
              <a:gd name="connsiteY8" fmla="*/ 920892 h 5845091"/>
              <a:gd name="connsiteX0-1" fmla="*/ 0 w 2472714"/>
              <a:gd name="connsiteY0-2" fmla="*/ 920892 h 5844231"/>
              <a:gd name="connsiteX1-3" fmla="*/ 787500 w 2472714"/>
              <a:gd name="connsiteY1-4" fmla="*/ 0 h 5844231"/>
              <a:gd name="connsiteX2-5" fmla="*/ 1575000 w 2472714"/>
              <a:gd name="connsiteY2-6" fmla="*/ 920892 h 5844231"/>
              <a:gd name="connsiteX3-7" fmla="*/ 1187433 w 2472714"/>
              <a:gd name="connsiteY3-8" fmla="*/ 920892 h 5844231"/>
              <a:gd name="connsiteX4-9" fmla="*/ 1188269 w 2472714"/>
              <a:gd name="connsiteY4-10" fmla="*/ 939317 h 5844231"/>
              <a:gd name="connsiteX5-11" fmla="*/ 2433665 w 2472714"/>
              <a:gd name="connsiteY5-12" fmla="*/ 5635332 h 5844231"/>
              <a:gd name="connsiteX6-13" fmla="*/ 2438040 w 2472714"/>
              <a:gd name="connsiteY6-14" fmla="*/ 5844046 h 5844231"/>
              <a:gd name="connsiteX7-15" fmla="*/ 408837 w 2472714"/>
              <a:gd name="connsiteY7-16" fmla="*/ 1045694 h 5844231"/>
              <a:gd name="connsiteX8-17" fmla="*/ 402966 w 2472714"/>
              <a:gd name="connsiteY8-18" fmla="*/ 920892 h 5844231"/>
              <a:gd name="connsiteX9" fmla="*/ 0 w 2472714"/>
              <a:gd name="connsiteY9" fmla="*/ 920892 h 5844231"/>
              <a:gd name="connsiteX0-19" fmla="*/ 0 w 2438040"/>
              <a:gd name="connsiteY0-20" fmla="*/ 920892 h 5844046"/>
              <a:gd name="connsiteX1-21" fmla="*/ 787500 w 2438040"/>
              <a:gd name="connsiteY1-22" fmla="*/ 0 h 5844046"/>
              <a:gd name="connsiteX2-23" fmla="*/ 1575000 w 2438040"/>
              <a:gd name="connsiteY2-24" fmla="*/ 920892 h 5844046"/>
              <a:gd name="connsiteX3-25" fmla="*/ 1187433 w 2438040"/>
              <a:gd name="connsiteY3-26" fmla="*/ 920892 h 5844046"/>
              <a:gd name="connsiteX4-27" fmla="*/ 1188269 w 2438040"/>
              <a:gd name="connsiteY4-28" fmla="*/ 939317 h 5844046"/>
              <a:gd name="connsiteX5-29" fmla="*/ 2433665 w 2438040"/>
              <a:gd name="connsiteY5-30" fmla="*/ 5635332 h 5844046"/>
              <a:gd name="connsiteX6-31" fmla="*/ 2438040 w 2438040"/>
              <a:gd name="connsiteY6-32" fmla="*/ 5844046 h 5844046"/>
              <a:gd name="connsiteX7-33" fmla="*/ 408837 w 2438040"/>
              <a:gd name="connsiteY7-34" fmla="*/ 1045694 h 5844046"/>
              <a:gd name="connsiteX8-35" fmla="*/ 402966 w 2438040"/>
              <a:gd name="connsiteY8-36" fmla="*/ 920892 h 5844046"/>
              <a:gd name="connsiteX9-37" fmla="*/ 0 w 2438040"/>
              <a:gd name="connsiteY9-38" fmla="*/ 920892 h 5844046"/>
              <a:gd name="connsiteX0-39" fmla="*/ 0 w 2438040"/>
              <a:gd name="connsiteY0-40" fmla="*/ 920892 h 5844046"/>
              <a:gd name="connsiteX1-41" fmla="*/ 787500 w 2438040"/>
              <a:gd name="connsiteY1-42" fmla="*/ 0 h 5844046"/>
              <a:gd name="connsiteX2-43" fmla="*/ 1575000 w 2438040"/>
              <a:gd name="connsiteY2-44" fmla="*/ 920892 h 5844046"/>
              <a:gd name="connsiteX3-45" fmla="*/ 1187433 w 2438040"/>
              <a:gd name="connsiteY3-46" fmla="*/ 920892 h 5844046"/>
              <a:gd name="connsiteX4-47" fmla="*/ 1188269 w 2438040"/>
              <a:gd name="connsiteY4-48" fmla="*/ 939317 h 5844046"/>
              <a:gd name="connsiteX5-49" fmla="*/ 2433665 w 2438040"/>
              <a:gd name="connsiteY5-50" fmla="*/ 5635332 h 5844046"/>
              <a:gd name="connsiteX6-51" fmla="*/ 2438040 w 2438040"/>
              <a:gd name="connsiteY6-52" fmla="*/ 5844046 h 5844046"/>
              <a:gd name="connsiteX7-53" fmla="*/ 408837 w 2438040"/>
              <a:gd name="connsiteY7-54" fmla="*/ 1045694 h 5844046"/>
              <a:gd name="connsiteX8-55" fmla="*/ 402966 w 2438040"/>
              <a:gd name="connsiteY8-56" fmla="*/ 920892 h 5844046"/>
              <a:gd name="connsiteX9-57" fmla="*/ 0 w 2438040"/>
              <a:gd name="connsiteY9-58" fmla="*/ 920892 h 5844046"/>
              <a:gd name="connsiteX0-59" fmla="*/ 0 w 2438040"/>
              <a:gd name="connsiteY0-60" fmla="*/ 920892 h 5844046"/>
              <a:gd name="connsiteX1-61" fmla="*/ 787500 w 2438040"/>
              <a:gd name="connsiteY1-62" fmla="*/ 0 h 5844046"/>
              <a:gd name="connsiteX2-63" fmla="*/ 1575000 w 2438040"/>
              <a:gd name="connsiteY2-64" fmla="*/ 920892 h 5844046"/>
              <a:gd name="connsiteX3-65" fmla="*/ 1187433 w 2438040"/>
              <a:gd name="connsiteY3-66" fmla="*/ 920892 h 5844046"/>
              <a:gd name="connsiteX4-67" fmla="*/ 1188269 w 2438040"/>
              <a:gd name="connsiteY4-68" fmla="*/ 939317 h 5844046"/>
              <a:gd name="connsiteX5-69" fmla="*/ 2433665 w 2438040"/>
              <a:gd name="connsiteY5-70" fmla="*/ 5635332 h 5844046"/>
              <a:gd name="connsiteX6-71" fmla="*/ 2438040 w 2438040"/>
              <a:gd name="connsiteY6-72" fmla="*/ 5844046 h 5844046"/>
              <a:gd name="connsiteX7-73" fmla="*/ 408837 w 2438040"/>
              <a:gd name="connsiteY7-74" fmla="*/ 1045694 h 5844046"/>
              <a:gd name="connsiteX8-75" fmla="*/ 507065 w 2438040"/>
              <a:gd name="connsiteY8-76" fmla="*/ 931968 h 5844046"/>
              <a:gd name="connsiteX9-77" fmla="*/ 0 w 2438040"/>
              <a:gd name="connsiteY9-78" fmla="*/ 920892 h 5844046"/>
              <a:gd name="connsiteX0-79" fmla="*/ 0 w 2438040"/>
              <a:gd name="connsiteY0-80" fmla="*/ 920892 h 5844046"/>
              <a:gd name="connsiteX1-81" fmla="*/ 787500 w 2438040"/>
              <a:gd name="connsiteY1-82" fmla="*/ 0 h 5844046"/>
              <a:gd name="connsiteX2-83" fmla="*/ 1575000 w 2438040"/>
              <a:gd name="connsiteY2-84" fmla="*/ 920892 h 5844046"/>
              <a:gd name="connsiteX3-85" fmla="*/ 1187433 w 2438040"/>
              <a:gd name="connsiteY3-86" fmla="*/ 920892 h 5844046"/>
              <a:gd name="connsiteX4-87" fmla="*/ 1188269 w 2438040"/>
              <a:gd name="connsiteY4-88" fmla="*/ 939317 h 5844046"/>
              <a:gd name="connsiteX5-89" fmla="*/ 2433665 w 2438040"/>
              <a:gd name="connsiteY5-90" fmla="*/ 5635332 h 5844046"/>
              <a:gd name="connsiteX6-91" fmla="*/ 2438040 w 2438040"/>
              <a:gd name="connsiteY6-92" fmla="*/ 5844046 h 5844046"/>
              <a:gd name="connsiteX7-93" fmla="*/ 537498 w 2438040"/>
              <a:gd name="connsiteY7-94" fmla="*/ 1075508 h 5844046"/>
              <a:gd name="connsiteX8-95" fmla="*/ 507065 w 2438040"/>
              <a:gd name="connsiteY8-96" fmla="*/ 931968 h 5844046"/>
              <a:gd name="connsiteX9-97" fmla="*/ 0 w 2438040"/>
              <a:gd name="connsiteY9-98" fmla="*/ 920892 h 5844046"/>
              <a:gd name="connsiteX0-99" fmla="*/ 0 w 2438040"/>
              <a:gd name="connsiteY0-100" fmla="*/ 920892 h 5844046"/>
              <a:gd name="connsiteX1-101" fmla="*/ 787500 w 2438040"/>
              <a:gd name="connsiteY1-102" fmla="*/ 0 h 5844046"/>
              <a:gd name="connsiteX2-103" fmla="*/ 1575000 w 2438040"/>
              <a:gd name="connsiteY2-104" fmla="*/ 920892 h 5844046"/>
              <a:gd name="connsiteX3-105" fmla="*/ 1187433 w 2438040"/>
              <a:gd name="connsiteY3-106" fmla="*/ 920892 h 5844046"/>
              <a:gd name="connsiteX4-107" fmla="*/ 1188269 w 2438040"/>
              <a:gd name="connsiteY4-108" fmla="*/ 939317 h 5844046"/>
              <a:gd name="connsiteX5-109" fmla="*/ 2433665 w 2438040"/>
              <a:gd name="connsiteY5-110" fmla="*/ 5635332 h 5844046"/>
              <a:gd name="connsiteX6-111" fmla="*/ 2438040 w 2438040"/>
              <a:gd name="connsiteY6-112" fmla="*/ 5844046 h 5844046"/>
              <a:gd name="connsiteX7-113" fmla="*/ 522752 w 2438040"/>
              <a:gd name="connsiteY7-114" fmla="*/ 1107135 h 5844046"/>
              <a:gd name="connsiteX8-115" fmla="*/ 507065 w 2438040"/>
              <a:gd name="connsiteY8-116" fmla="*/ 931968 h 5844046"/>
              <a:gd name="connsiteX9-117" fmla="*/ 0 w 2438040"/>
              <a:gd name="connsiteY9-118" fmla="*/ 920892 h 5844046"/>
              <a:gd name="connsiteX0-119" fmla="*/ 0 w 2438040"/>
              <a:gd name="connsiteY0-120" fmla="*/ 920892 h 5844046"/>
              <a:gd name="connsiteX1-121" fmla="*/ 787500 w 2438040"/>
              <a:gd name="connsiteY1-122" fmla="*/ 0 h 5844046"/>
              <a:gd name="connsiteX2-123" fmla="*/ 1575000 w 2438040"/>
              <a:gd name="connsiteY2-124" fmla="*/ 920892 h 5844046"/>
              <a:gd name="connsiteX3-125" fmla="*/ 1187433 w 2438040"/>
              <a:gd name="connsiteY3-126" fmla="*/ 920892 h 5844046"/>
              <a:gd name="connsiteX4-127" fmla="*/ 1188269 w 2438040"/>
              <a:gd name="connsiteY4-128" fmla="*/ 939317 h 5844046"/>
              <a:gd name="connsiteX5-129" fmla="*/ 2433665 w 2438040"/>
              <a:gd name="connsiteY5-130" fmla="*/ 5635332 h 5844046"/>
              <a:gd name="connsiteX6-131" fmla="*/ 2438040 w 2438040"/>
              <a:gd name="connsiteY6-132" fmla="*/ 5844046 h 5844046"/>
              <a:gd name="connsiteX7-133" fmla="*/ 531382 w 2438040"/>
              <a:gd name="connsiteY7-134" fmla="*/ 1143027 h 5844046"/>
              <a:gd name="connsiteX8-135" fmla="*/ 507065 w 2438040"/>
              <a:gd name="connsiteY8-136" fmla="*/ 931968 h 5844046"/>
              <a:gd name="connsiteX9-137" fmla="*/ 0 w 2438040"/>
              <a:gd name="connsiteY9-138" fmla="*/ 920892 h 5844046"/>
              <a:gd name="connsiteX0-139" fmla="*/ 0 w 2438040"/>
              <a:gd name="connsiteY0-140" fmla="*/ 920892 h 5844046"/>
              <a:gd name="connsiteX1-141" fmla="*/ 787500 w 2438040"/>
              <a:gd name="connsiteY1-142" fmla="*/ 0 h 5844046"/>
              <a:gd name="connsiteX2-143" fmla="*/ 1575000 w 2438040"/>
              <a:gd name="connsiteY2-144" fmla="*/ 920892 h 5844046"/>
              <a:gd name="connsiteX3-145" fmla="*/ 1187433 w 2438040"/>
              <a:gd name="connsiteY3-146" fmla="*/ 920892 h 5844046"/>
              <a:gd name="connsiteX4-147" fmla="*/ 1188269 w 2438040"/>
              <a:gd name="connsiteY4-148" fmla="*/ 939317 h 5844046"/>
              <a:gd name="connsiteX5-149" fmla="*/ 2433665 w 2438040"/>
              <a:gd name="connsiteY5-150" fmla="*/ 5635332 h 5844046"/>
              <a:gd name="connsiteX6-151" fmla="*/ 2438040 w 2438040"/>
              <a:gd name="connsiteY6-152" fmla="*/ 5844046 h 5844046"/>
              <a:gd name="connsiteX7-153" fmla="*/ 531382 w 2438040"/>
              <a:gd name="connsiteY7-154" fmla="*/ 1143027 h 5844046"/>
              <a:gd name="connsiteX8-155" fmla="*/ 507065 w 2438040"/>
              <a:gd name="connsiteY8-156" fmla="*/ 931968 h 5844046"/>
              <a:gd name="connsiteX9-157" fmla="*/ 0 w 2438040"/>
              <a:gd name="connsiteY9-158" fmla="*/ 920892 h 5844046"/>
              <a:gd name="connsiteX0-159" fmla="*/ 0 w 2438040"/>
              <a:gd name="connsiteY0-160" fmla="*/ 920892 h 5844046"/>
              <a:gd name="connsiteX1-161" fmla="*/ 787500 w 2438040"/>
              <a:gd name="connsiteY1-162" fmla="*/ 0 h 5844046"/>
              <a:gd name="connsiteX2-163" fmla="*/ 1575000 w 2438040"/>
              <a:gd name="connsiteY2-164" fmla="*/ 920892 h 5844046"/>
              <a:gd name="connsiteX3-165" fmla="*/ 1187433 w 2438040"/>
              <a:gd name="connsiteY3-166" fmla="*/ 920892 h 5844046"/>
              <a:gd name="connsiteX4-167" fmla="*/ 1188269 w 2438040"/>
              <a:gd name="connsiteY4-168" fmla="*/ 939317 h 5844046"/>
              <a:gd name="connsiteX5-169" fmla="*/ 2433665 w 2438040"/>
              <a:gd name="connsiteY5-170" fmla="*/ 5635332 h 5844046"/>
              <a:gd name="connsiteX6-171" fmla="*/ 2438040 w 2438040"/>
              <a:gd name="connsiteY6-172" fmla="*/ 5844046 h 5844046"/>
              <a:gd name="connsiteX7-173" fmla="*/ 519098 w 2438040"/>
              <a:gd name="connsiteY7-174" fmla="*/ 1147055 h 5844046"/>
              <a:gd name="connsiteX8-175" fmla="*/ 507065 w 2438040"/>
              <a:gd name="connsiteY8-176" fmla="*/ 931968 h 5844046"/>
              <a:gd name="connsiteX9-177" fmla="*/ 0 w 2438040"/>
              <a:gd name="connsiteY9-178" fmla="*/ 920892 h 5844046"/>
              <a:gd name="connsiteX0-179" fmla="*/ 0 w 2438040"/>
              <a:gd name="connsiteY0-180" fmla="*/ 920892 h 5844046"/>
              <a:gd name="connsiteX1-181" fmla="*/ 787500 w 2438040"/>
              <a:gd name="connsiteY1-182" fmla="*/ 0 h 5844046"/>
              <a:gd name="connsiteX2-183" fmla="*/ 1575000 w 2438040"/>
              <a:gd name="connsiteY2-184" fmla="*/ 920892 h 5844046"/>
              <a:gd name="connsiteX3-185" fmla="*/ 1187433 w 2438040"/>
              <a:gd name="connsiteY3-186" fmla="*/ 920892 h 5844046"/>
              <a:gd name="connsiteX4-187" fmla="*/ 1188269 w 2438040"/>
              <a:gd name="connsiteY4-188" fmla="*/ 939317 h 5844046"/>
              <a:gd name="connsiteX5-189" fmla="*/ 2433665 w 2438040"/>
              <a:gd name="connsiteY5-190" fmla="*/ 5635332 h 5844046"/>
              <a:gd name="connsiteX6-191" fmla="*/ 2438040 w 2438040"/>
              <a:gd name="connsiteY6-192" fmla="*/ 5844046 h 5844046"/>
              <a:gd name="connsiteX7-193" fmla="*/ 519098 w 2438040"/>
              <a:gd name="connsiteY7-194" fmla="*/ 1147055 h 5844046"/>
              <a:gd name="connsiteX8-195" fmla="*/ 507065 w 2438040"/>
              <a:gd name="connsiteY8-196" fmla="*/ 931968 h 5844046"/>
              <a:gd name="connsiteX9-197" fmla="*/ 0 w 2438040"/>
              <a:gd name="connsiteY9-198" fmla="*/ 920892 h 5844046"/>
              <a:gd name="connsiteX0-199" fmla="*/ 0 w 2438040"/>
              <a:gd name="connsiteY0-200" fmla="*/ 920892 h 5844046"/>
              <a:gd name="connsiteX1-201" fmla="*/ 787500 w 2438040"/>
              <a:gd name="connsiteY1-202" fmla="*/ 0 h 5844046"/>
              <a:gd name="connsiteX2-203" fmla="*/ 1575000 w 2438040"/>
              <a:gd name="connsiteY2-204" fmla="*/ 920892 h 5844046"/>
              <a:gd name="connsiteX3-205" fmla="*/ 1187433 w 2438040"/>
              <a:gd name="connsiteY3-206" fmla="*/ 920892 h 5844046"/>
              <a:gd name="connsiteX4-207" fmla="*/ 1188269 w 2438040"/>
              <a:gd name="connsiteY4-208" fmla="*/ 939317 h 5844046"/>
              <a:gd name="connsiteX5-209" fmla="*/ 2433665 w 2438040"/>
              <a:gd name="connsiteY5-210" fmla="*/ 5635332 h 5844046"/>
              <a:gd name="connsiteX6-211" fmla="*/ 2438040 w 2438040"/>
              <a:gd name="connsiteY6-212" fmla="*/ 5844046 h 5844046"/>
              <a:gd name="connsiteX7-213" fmla="*/ 519098 w 2438040"/>
              <a:gd name="connsiteY7-214" fmla="*/ 1147055 h 5844046"/>
              <a:gd name="connsiteX8-215" fmla="*/ 507065 w 2438040"/>
              <a:gd name="connsiteY8-216" fmla="*/ 931968 h 5844046"/>
              <a:gd name="connsiteX9-217" fmla="*/ 0 w 2438040"/>
              <a:gd name="connsiteY9-218" fmla="*/ 920892 h 5844046"/>
              <a:gd name="connsiteX0-219" fmla="*/ 0 w 2438040"/>
              <a:gd name="connsiteY0-220" fmla="*/ 920892 h 5844046"/>
              <a:gd name="connsiteX1-221" fmla="*/ 787500 w 2438040"/>
              <a:gd name="connsiteY1-222" fmla="*/ 0 h 5844046"/>
              <a:gd name="connsiteX2-223" fmla="*/ 1575000 w 2438040"/>
              <a:gd name="connsiteY2-224" fmla="*/ 920892 h 5844046"/>
              <a:gd name="connsiteX3-225" fmla="*/ 1187433 w 2438040"/>
              <a:gd name="connsiteY3-226" fmla="*/ 920892 h 5844046"/>
              <a:gd name="connsiteX4-227" fmla="*/ 1188269 w 2438040"/>
              <a:gd name="connsiteY4-228" fmla="*/ 939317 h 5844046"/>
              <a:gd name="connsiteX5-229" fmla="*/ 2433665 w 2438040"/>
              <a:gd name="connsiteY5-230" fmla="*/ 5635332 h 5844046"/>
              <a:gd name="connsiteX6-231" fmla="*/ 2438040 w 2438040"/>
              <a:gd name="connsiteY6-232" fmla="*/ 5844046 h 5844046"/>
              <a:gd name="connsiteX7-233" fmla="*/ 597276 w 2438040"/>
              <a:gd name="connsiteY7-234" fmla="*/ 1793988 h 5844046"/>
              <a:gd name="connsiteX8-235" fmla="*/ 507065 w 2438040"/>
              <a:gd name="connsiteY8-236" fmla="*/ 931968 h 5844046"/>
              <a:gd name="connsiteX9-237" fmla="*/ 0 w 2438040"/>
              <a:gd name="connsiteY9-238" fmla="*/ 920892 h 5844046"/>
              <a:gd name="connsiteX0-239" fmla="*/ 0 w 2438040"/>
              <a:gd name="connsiteY0-240" fmla="*/ 920892 h 5844046"/>
              <a:gd name="connsiteX1-241" fmla="*/ 787500 w 2438040"/>
              <a:gd name="connsiteY1-242" fmla="*/ 0 h 5844046"/>
              <a:gd name="connsiteX2-243" fmla="*/ 1575000 w 2438040"/>
              <a:gd name="connsiteY2-244" fmla="*/ 920892 h 5844046"/>
              <a:gd name="connsiteX3-245" fmla="*/ 1187433 w 2438040"/>
              <a:gd name="connsiteY3-246" fmla="*/ 920892 h 5844046"/>
              <a:gd name="connsiteX4-247" fmla="*/ 1188269 w 2438040"/>
              <a:gd name="connsiteY4-248" fmla="*/ 939317 h 5844046"/>
              <a:gd name="connsiteX5-249" fmla="*/ 2433665 w 2438040"/>
              <a:gd name="connsiteY5-250" fmla="*/ 5635332 h 5844046"/>
              <a:gd name="connsiteX6-251" fmla="*/ 2438040 w 2438040"/>
              <a:gd name="connsiteY6-252" fmla="*/ 5844046 h 5844046"/>
              <a:gd name="connsiteX7-253" fmla="*/ 597276 w 2438040"/>
              <a:gd name="connsiteY7-254" fmla="*/ 1793988 h 5844046"/>
              <a:gd name="connsiteX8-255" fmla="*/ 507065 w 2438040"/>
              <a:gd name="connsiteY8-256" fmla="*/ 931968 h 5844046"/>
              <a:gd name="connsiteX9-257" fmla="*/ 0 w 2438040"/>
              <a:gd name="connsiteY9-258" fmla="*/ 920892 h 5844046"/>
              <a:gd name="connsiteX0-259" fmla="*/ 0 w 2454436"/>
              <a:gd name="connsiteY0-260" fmla="*/ 920892 h 5749366"/>
              <a:gd name="connsiteX1-261" fmla="*/ 787500 w 2454436"/>
              <a:gd name="connsiteY1-262" fmla="*/ 0 h 5749366"/>
              <a:gd name="connsiteX2-263" fmla="*/ 1575000 w 2454436"/>
              <a:gd name="connsiteY2-264" fmla="*/ 920892 h 5749366"/>
              <a:gd name="connsiteX3-265" fmla="*/ 1187433 w 2454436"/>
              <a:gd name="connsiteY3-266" fmla="*/ 920892 h 5749366"/>
              <a:gd name="connsiteX4-267" fmla="*/ 1188269 w 2454436"/>
              <a:gd name="connsiteY4-268" fmla="*/ 939317 h 5749366"/>
              <a:gd name="connsiteX5-269" fmla="*/ 2433665 w 2454436"/>
              <a:gd name="connsiteY5-270" fmla="*/ 5635332 h 5749366"/>
              <a:gd name="connsiteX6-271" fmla="*/ 2454436 w 2454436"/>
              <a:gd name="connsiteY6-272" fmla="*/ 5749366 h 5749366"/>
              <a:gd name="connsiteX7-273" fmla="*/ 597276 w 2454436"/>
              <a:gd name="connsiteY7-274" fmla="*/ 1793988 h 5749366"/>
              <a:gd name="connsiteX8-275" fmla="*/ 507065 w 2454436"/>
              <a:gd name="connsiteY8-276" fmla="*/ 931968 h 5749366"/>
              <a:gd name="connsiteX9-277" fmla="*/ 0 w 2454436"/>
              <a:gd name="connsiteY9-278" fmla="*/ 920892 h 5749366"/>
              <a:gd name="connsiteX0-279" fmla="*/ 0 w 2451377"/>
              <a:gd name="connsiteY0-280" fmla="*/ 920892 h 5695047"/>
              <a:gd name="connsiteX1-281" fmla="*/ 787500 w 2451377"/>
              <a:gd name="connsiteY1-282" fmla="*/ 0 h 5695047"/>
              <a:gd name="connsiteX2-283" fmla="*/ 1575000 w 2451377"/>
              <a:gd name="connsiteY2-284" fmla="*/ 920892 h 5695047"/>
              <a:gd name="connsiteX3-285" fmla="*/ 1187433 w 2451377"/>
              <a:gd name="connsiteY3-286" fmla="*/ 920892 h 5695047"/>
              <a:gd name="connsiteX4-287" fmla="*/ 1188269 w 2451377"/>
              <a:gd name="connsiteY4-288" fmla="*/ 939317 h 5695047"/>
              <a:gd name="connsiteX5-289" fmla="*/ 2433665 w 2451377"/>
              <a:gd name="connsiteY5-290" fmla="*/ 5635332 h 5695047"/>
              <a:gd name="connsiteX6-291" fmla="*/ 2451377 w 2451377"/>
              <a:gd name="connsiteY6-292" fmla="*/ 5688973 h 5695047"/>
              <a:gd name="connsiteX7-293" fmla="*/ 597276 w 2451377"/>
              <a:gd name="connsiteY7-294" fmla="*/ 1793988 h 5695047"/>
              <a:gd name="connsiteX8-295" fmla="*/ 507065 w 2451377"/>
              <a:gd name="connsiteY8-296" fmla="*/ 931968 h 5695047"/>
              <a:gd name="connsiteX9-297" fmla="*/ 0 w 2451377"/>
              <a:gd name="connsiteY9-298" fmla="*/ 920892 h 5695047"/>
              <a:gd name="connsiteX0-299" fmla="*/ 0 w 2451377"/>
              <a:gd name="connsiteY0-300" fmla="*/ 920892 h 5695047"/>
              <a:gd name="connsiteX1-301" fmla="*/ 787500 w 2451377"/>
              <a:gd name="connsiteY1-302" fmla="*/ 0 h 5695047"/>
              <a:gd name="connsiteX2-303" fmla="*/ 1575000 w 2451377"/>
              <a:gd name="connsiteY2-304" fmla="*/ 920892 h 5695047"/>
              <a:gd name="connsiteX3-305" fmla="*/ 1187433 w 2451377"/>
              <a:gd name="connsiteY3-306" fmla="*/ 920892 h 5695047"/>
              <a:gd name="connsiteX4-307" fmla="*/ 1188269 w 2451377"/>
              <a:gd name="connsiteY4-308" fmla="*/ 939317 h 5695047"/>
              <a:gd name="connsiteX5-309" fmla="*/ 2433665 w 2451377"/>
              <a:gd name="connsiteY5-310" fmla="*/ 5635332 h 5695047"/>
              <a:gd name="connsiteX6-311" fmla="*/ 2451377 w 2451377"/>
              <a:gd name="connsiteY6-312" fmla="*/ 5688973 h 5695047"/>
              <a:gd name="connsiteX7-313" fmla="*/ 613139 w 2451377"/>
              <a:gd name="connsiteY7-314" fmla="*/ 1808322 h 5695047"/>
              <a:gd name="connsiteX8-315" fmla="*/ 507065 w 2451377"/>
              <a:gd name="connsiteY8-316" fmla="*/ 931968 h 5695047"/>
              <a:gd name="connsiteX9-317" fmla="*/ 0 w 2451377"/>
              <a:gd name="connsiteY9-318" fmla="*/ 920892 h 5695047"/>
              <a:gd name="connsiteX0-319" fmla="*/ 0 w 2451377"/>
              <a:gd name="connsiteY0-320" fmla="*/ 920892 h 5695047"/>
              <a:gd name="connsiteX1-321" fmla="*/ 787500 w 2451377"/>
              <a:gd name="connsiteY1-322" fmla="*/ 0 h 5695047"/>
              <a:gd name="connsiteX2-323" fmla="*/ 1575000 w 2451377"/>
              <a:gd name="connsiteY2-324" fmla="*/ 920892 h 5695047"/>
              <a:gd name="connsiteX3-325" fmla="*/ 1187433 w 2451377"/>
              <a:gd name="connsiteY3-326" fmla="*/ 920892 h 5695047"/>
              <a:gd name="connsiteX4-327" fmla="*/ 1188269 w 2451377"/>
              <a:gd name="connsiteY4-328" fmla="*/ 939317 h 5695047"/>
              <a:gd name="connsiteX5-329" fmla="*/ 2433665 w 2451377"/>
              <a:gd name="connsiteY5-330" fmla="*/ 5635332 h 5695047"/>
              <a:gd name="connsiteX6-331" fmla="*/ 2451377 w 2451377"/>
              <a:gd name="connsiteY6-332" fmla="*/ 5688973 h 5695047"/>
              <a:gd name="connsiteX7-333" fmla="*/ 613139 w 2451377"/>
              <a:gd name="connsiteY7-334" fmla="*/ 1808322 h 5695047"/>
              <a:gd name="connsiteX8-335" fmla="*/ 507065 w 2451377"/>
              <a:gd name="connsiteY8-336" fmla="*/ 931968 h 5695047"/>
              <a:gd name="connsiteX9-337" fmla="*/ 0 w 2451377"/>
              <a:gd name="connsiteY9-338" fmla="*/ 920892 h 5695047"/>
              <a:gd name="connsiteX0-339" fmla="*/ 0 w 2433665"/>
              <a:gd name="connsiteY0-340" fmla="*/ 920892 h 5649345"/>
              <a:gd name="connsiteX1-341" fmla="*/ 787500 w 2433665"/>
              <a:gd name="connsiteY1-342" fmla="*/ 0 h 5649345"/>
              <a:gd name="connsiteX2-343" fmla="*/ 1575000 w 2433665"/>
              <a:gd name="connsiteY2-344" fmla="*/ 920892 h 5649345"/>
              <a:gd name="connsiteX3-345" fmla="*/ 1187433 w 2433665"/>
              <a:gd name="connsiteY3-346" fmla="*/ 920892 h 5649345"/>
              <a:gd name="connsiteX4-347" fmla="*/ 1188269 w 2433665"/>
              <a:gd name="connsiteY4-348" fmla="*/ 939317 h 5649345"/>
              <a:gd name="connsiteX5-349" fmla="*/ 2433665 w 2433665"/>
              <a:gd name="connsiteY5-350" fmla="*/ 5635332 h 5649345"/>
              <a:gd name="connsiteX6-351" fmla="*/ 2199631 w 2433665"/>
              <a:gd name="connsiteY6-352" fmla="*/ 5380818 h 5649345"/>
              <a:gd name="connsiteX7-353" fmla="*/ 613139 w 2433665"/>
              <a:gd name="connsiteY7-354" fmla="*/ 1808322 h 5649345"/>
              <a:gd name="connsiteX8-355" fmla="*/ 507065 w 2433665"/>
              <a:gd name="connsiteY8-356" fmla="*/ 931968 h 5649345"/>
              <a:gd name="connsiteX9-357" fmla="*/ 0 w 2433665"/>
              <a:gd name="connsiteY9-358" fmla="*/ 920892 h 5649345"/>
              <a:gd name="connsiteX0-359" fmla="*/ 0 w 2268419"/>
              <a:gd name="connsiteY0-360" fmla="*/ 920892 h 5380961"/>
              <a:gd name="connsiteX1-361" fmla="*/ 787500 w 2268419"/>
              <a:gd name="connsiteY1-362" fmla="*/ 0 h 5380961"/>
              <a:gd name="connsiteX2-363" fmla="*/ 1575000 w 2268419"/>
              <a:gd name="connsiteY2-364" fmla="*/ 920892 h 5380961"/>
              <a:gd name="connsiteX3-365" fmla="*/ 1187433 w 2268419"/>
              <a:gd name="connsiteY3-366" fmla="*/ 920892 h 5380961"/>
              <a:gd name="connsiteX4-367" fmla="*/ 1188269 w 2268419"/>
              <a:gd name="connsiteY4-368" fmla="*/ 939317 h 5380961"/>
              <a:gd name="connsiteX5-369" fmla="*/ 2268419 w 2268419"/>
              <a:gd name="connsiteY5-370" fmla="*/ 5301604 h 5380961"/>
              <a:gd name="connsiteX6-371" fmla="*/ 2199631 w 2268419"/>
              <a:gd name="connsiteY6-372" fmla="*/ 5380818 h 5380961"/>
              <a:gd name="connsiteX7-373" fmla="*/ 613139 w 2268419"/>
              <a:gd name="connsiteY7-374" fmla="*/ 1808322 h 5380961"/>
              <a:gd name="connsiteX8-375" fmla="*/ 507065 w 2268419"/>
              <a:gd name="connsiteY8-376" fmla="*/ 931968 h 5380961"/>
              <a:gd name="connsiteX9-377" fmla="*/ 0 w 2268419"/>
              <a:gd name="connsiteY9-378" fmla="*/ 920892 h 5380961"/>
              <a:gd name="connsiteX0-379" fmla="*/ 0 w 2268419"/>
              <a:gd name="connsiteY0-380" fmla="*/ 920892 h 5380961"/>
              <a:gd name="connsiteX1-381" fmla="*/ 787500 w 2268419"/>
              <a:gd name="connsiteY1-382" fmla="*/ 0 h 5380961"/>
              <a:gd name="connsiteX2-383" fmla="*/ 1575000 w 2268419"/>
              <a:gd name="connsiteY2-384" fmla="*/ 920892 h 5380961"/>
              <a:gd name="connsiteX3-385" fmla="*/ 1187433 w 2268419"/>
              <a:gd name="connsiteY3-386" fmla="*/ 920892 h 5380961"/>
              <a:gd name="connsiteX4-387" fmla="*/ 1188269 w 2268419"/>
              <a:gd name="connsiteY4-388" fmla="*/ 939317 h 5380961"/>
              <a:gd name="connsiteX5-389" fmla="*/ 2268419 w 2268419"/>
              <a:gd name="connsiteY5-390" fmla="*/ 5301604 h 5380961"/>
              <a:gd name="connsiteX6-391" fmla="*/ 2199631 w 2268419"/>
              <a:gd name="connsiteY6-392" fmla="*/ 5380818 h 5380961"/>
              <a:gd name="connsiteX7-393" fmla="*/ 613139 w 2268419"/>
              <a:gd name="connsiteY7-394" fmla="*/ 1808322 h 5380961"/>
              <a:gd name="connsiteX8-395" fmla="*/ 507065 w 2268419"/>
              <a:gd name="connsiteY8-396" fmla="*/ 931968 h 5380961"/>
              <a:gd name="connsiteX9-397" fmla="*/ 0 w 2268419"/>
              <a:gd name="connsiteY9-398" fmla="*/ 920892 h 5380961"/>
              <a:gd name="connsiteX0-399" fmla="*/ 0 w 2268419"/>
              <a:gd name="connsiteY0-400" fmla="*/ 920892 h 5380961"/>
              <a:gd name="connsiteX1-401" fmla="*/ 787500 w 2268419"/>
              <a:gd name="connsiteY1-402" fmla="*/ 0 h 5380961"/>
              <a:gd name="connsiteX2-403" fmla="*/ 1575000 w 2268419"/>
              <a:gd name="connsiteY2-404" fmla="*/ 920892 h 5380961"/>
              <a:gd name="connsiteX3-405" fmla="*/ 1187433 w 2268419"/>
              <a:gd name="connsiteY3-406" fmla="*/ 920892 h 5380961"/>
              <a:gd name="connsiteX4-407" fmla="*/ 1188269 w 2268419"/>
              <a:gd name="connsiteY4-408" fmla="*/ 939317 h 5380961"/>
              <a:gd name="connsiteX5-409" fmla="*/ 2268419 w 2268419"/>
              <a:gd name="connsiteY5-410" fmla="*/ 5301604 h 5380961"/>
              <a:gd name="connsiteX6-411" fmla="*/ 2199631 w 2268419"/>
              <a:gd name="connsiteY6-412" fmla="*/ 5380818 h 5380961"/>
              <a:gd name="connsiteX7-413" fmla="*/ 613139 w 2268419"/>
              <a:gd name="connsiteY7-414" fmla="*/ 1808322 h 5380961"/>
              <a:gd name="connsiteX8-415" fmla="*/ 507065 w 2268419"/>
              <a:gd name="connsiteY8-416" fmla="*/ 931968 h 5380961"/>
              <a:gd name="connsiteX9-417" fmla="*/ 0 w 2268419"/>
              <a:gd name="connsiteY9-418" fmla="*/ 920892 h 5380961"/>
              <a:gd name="connsiteX0-419" fmla="*/ 0 w 2268419"/>
              <a:gd name="connsiteY0-420" fmla="*/ 920892 h 5320184"/>
              <a:gd name="connsiteX1-421" fmla="*/ 787500 w 2268419"/>
              <a:gd name="connsiteY1-422" fmla="*/ 0 h 5320184"/>
              <a:gd name="connsiteX2-423" fmla="*/ 1575000 w 2268419"/>
              <a:gd name="connsiteY2-424" fmla="*/ 920892 h 5320184"/>
              <a:gd name="connsiteX3-425" fmla="*/ 1187433 w 2268419"/>
              <a:gd name="connsiteY3-426" fmla="*/ 920892 h 5320184"/>
              <a:gd name="connsiteX4-427" fmla="*/ 1188269 w 2268419"/>
              <a:gd name="connsiteY4-428" fmla="*/ 939317 h 5320184"/>
              <a:gd name="connsiteX5-429" fmla="*/ 2268419 w 2268419"/>
              <a:gd name="connsiteY5-430" fmla="*/ 5301604 h 5320184"/>
              <a:gd name="connsiteX6-431" fmla="*/ 2066610 w 2268419"/>
              <a:gd name="connsiteY6-432" fmla="*/ 5145363 h 5320184"/>
              <a:gd name="connsiteX7-433" fmla="*/ 613139 w 2268419"/>
              <a:gd name="connsiteY7-434" fmla="*/ 1808322 h 5320184"/>
              <a:gd name="connsiteX8-435" fmla="*/ 507065 w 2268419"/>
              <a:gd name="connsiteY8-436" fmla="*/ 931968 h 5320184"/>
              <a:gd name="connsiteX9-437" fmla="*/ 0 w 2268419"/>
              <a:gd name="connsiteY9-438" fmla="*/ 920892 h 5320184"/>
              <a:gd name="connsiteX0-439" fmla="*/ 0 w 2106730"/>
              <a:gd name="connsiteY0-440" fmla="*/ 920892 h 5154080"/>
              <a:gd name="connsiteX1-441" fmla="*/ 787500 w 2106730"/>
              <a:gd name="connsiteY1-442" fmla="*/ 0 h 5154080"/>
              <a:gd name="connsiteX2-443" fmla="*/ 1575000 w 2106730"/>
              <a:gd name="connsiteY2-444" fmla="*/ 920892 h 5154080"/>
              <a:gd name="connsiteX3-445" fmla="*/ 1187433 w 2106730"/>
              <a:gd name="connsiteY3-446" fmla="*/ 920892 h 5154080"/>
              <a:gd name="connsiteX4-447" fmla="*/ 1188269 w 2106730"/>
              <a:gd name="connsiteY4-448" fmla="*/ 939317 h 5154080"/>
              <a:gd name="connsiteX5-449" fmla="*/ 2106730 w 2106730"/>
              <a:gd name="connsiteY5-450" fmla="*/ 5097875 h 5154080"/>
              <a:gd name="connsiteX6-451" fmla="*/ 2066610 w 2106730"/>
              <a:gd name="connsiteY6-452" fmla="*/ 5145363 h 5154080"/>
              <a:gd name="connsiteX7-453" fmla="*/ 613139 w 2106730"/>
              <a:gd name="connsiteY7-454" fmla="*/ 1808322 h 5154080"/>
              <a:gd name="connsiteX8-455" fmla="*/ 507065 w 2106730"/>
              <a:gd name="connsiteY8-456" fmla="*/ 931968 h 5154080"/>
              <a:gd name="connsiteX9-457" fmla="*/ 0 w 2106730"/>
              <a:gd name="connsiteY9-458" fmla="*/ 920892 h 5154080"/>
              <a:gd name="connsiteX0-459" fmla="*/ 0 w 2106730"/>
              <a:gd name="connsiteY0-460" fmla="*/ 920892 h 5154080"/>
              <a:gd name="connsiteX1-461" fmla="*/ 787500 w 2106730"/>
              <a:gd name="connsiteY1-462" fmla="*/ 0 h 5154080"/>
              <a:gd name="connsiteX2-463" fmla="*/ 1575000 w 2106730"/>
              <a:gd name="connsiteY2-464" fmla="*/ 920892 h 5154080"/>
              <a:gd name="connsiteX3-465" fmla="*/ 1187433 w 2106730"/>
              <a:gd name="connsiteY3-466" fmla="*/ 920892 h 5154080"/>
              <a:gd name="connsiteX4-467" fmla="*/ 1188269 w 2106730"/>
              <a:gd name="connsiteY4-468" fmla="*/ 939317 h 5154080"/>
              <a:gd name="connsiteX5-469" fmla="*/ 2106730 w 2106730"/>
              <a:gd name="connsiteY5-470" fmla="*/ 5097875 h 5154080"/>
              <a:gd name="connsiteX6-471" fmla="*/ 2066610 w 2106730"/>
              <a:gd name="connsiteY6-472" fmla="*/ 5145363 h 5154080"/>
              <a:gd name="connsiteX7-473" fmla="*/ 613139 w 2106730"/>
              <a:gd name="connsiteY7-474" fmla="*/ 1808322 h 5154080"/>
              <a:gd name="connsiteX8-475" fmla="*/ 507065 w 2106730"/>
              <a:gd name="connsiteY8-476" fmla="*/ 931968 h 5154080"/>
              <a:gd name="connsiteX9-477" fmla="*/ 0 w 2106730"/>
              <a:gd name="connsiteY9-478" fmla="*/ 920892 h 5154080"/>
              <a:gd name="connsiteX0-479" fmla="*/ 0 w 2106730"/>
              <a:gd name="connsiteY0-480" fmla="*/ 920892 h 5124608"/>
              <a:gd name="connsiteX1-481" fmla="*/ 787500 w 2106730"/>
              <a:gd name="connsiteY1-482" fmla="*/ 0 h 5124608"/>
              <a:gd name="connsiteX2-483" fmla="*/ 1575000 w 2106730"/>
              <a:gd name="connsiteY2-484" fmla="*/ 920892 h 5124608"/>
              <a:gd name="connsiteX3-485" fmla="*/ 1187433 w 2106730"/>
              <a:gd name="connsiteY3-486" fmla="*/ 920892 h 5124608"/>
              <a:gd name="connsiteX4-487" fmla="*/ 1188269 w 2106730"/>
              <a:gd name="connsiteY4-488" fmla="*/ 939317 h 5124608"/>
              <a:gd name="connsiteX5-489" fmla="*/ 2106730 w 2106730"/>
              <a:gd name="connsiteY5-490" fmla="*/ 5097875 h 5124608"/>
              <a:gd name="connsiteX6-491" fmla="*/ 2057932 w 2106730"/>
              <a:gd name="connsiteY6-492" fmla="*/ 5033789 h 5124608"/>
              <a:gd name="connsiteX7-493" fmla="*/ 613139 w 2106730"/>
              <a:gd name="connsiteY7-494" fmla="*/ 1808322 h 5124608"/>
              <a:gd name="connsiteX8-495" fmla="*/ 507065 w 2106730"/>
              <a:gd name="connsiteY8-496" fmla="*/ 931968 h 5124608"/>
              <a:gd name="connsiteX9-497" fmla="*/ 0 w 2106730"/>
              <a:gd name="connsiteY9-498" fmla="*/ 920892 h 5124608"/>
              <a:gd name="connsiteX0-499" fmla="*/ 0 w 2057932"/>
              <a:gd name="connsiteY0-500" fmla="*/ 920892 h 5038421"/>
              <a:gd name="connsiteX1-501" fmla="*/ 787500 w 2057932"/>
              <a:gd name="connsiteY1-502" fmla="*/ 0 h 5038421"/>
              <a:gd name="connsiteX2-503" fmla="*/ 1575000 w 2057932"/>
              <a:gd name="connsiteY2-504" fmla="*/ 920892 h 5038421"/>
              <a:gd name="connsiteX3-505" fmla="*/ 1187433 w 2057932"/>
              <a:gd name="connsiteY3-506" fmla="*/ 920892 h 5038421"/>
              <a:gd name="connsiteX4-507" fmla="*/ 1188269 w 2057932"/>
              <a:gd name="connsiteY4-508" fmla="*/ 939317 h 5038421"/>
              <a:gd name="connsiteX5-509" fmla="*/ 2026401 w 2057932"/>
              <a:gd name="connsiteY5-510" fmla="*/ 4976306 h 5038421"/>
              <a:gd name="connsiteX6-511" fmla="*/ 2057932 w 2057932"/>
              <a:gd name="connsiteY6-512" fmla="*/ 5033789 h 5038421"/>
              <a:gd name="connsiteX7-513" fmla="*/ 613139 w 2057932"/>
              <a:gd name="connsiteY7-514" fmla="*/ 1808322 h 5038421"/>
              <a:gd name="connsiteX8-515" fmla="*/ 507065 w 2057932"/>
              <a:gd name="connsiteY8-516" fmla="*/ 931968 h 5038421"/>
              <a:gd name="connsiteX9-517" fmla="*/ 0 w 2057932"/>
              <a:gd name="connsiteY9-518" fmla="*/ 920892 h 5038421"/>
              <a:gd name="connsiteX0-519" fmla="*/ 0 w 2057932"/>
              <a:gd name="connsiteY0-520" fmla="*/ 920892 h 5033789"/>
              <a:gd name="connsiteX1-521" fmla="*/ 787500 w 2057932"/>
              <a:gd name="connsiteY1-522" fmla="*/ 0 h 5033789"/>
              <a:gd name="connsiteX2-523" fmla="*/ 1575000 w 2057932"/>
              <a:gd name="connsiteY2-524" fmla="*/ 920892 h 5033789"/>
              <a:gd name="connsiteX3-525" fmla="*/ 1187433 w 2057932"/>
              <a:gd name="connsiteY3-526" fmla="*/ 920892 h 5033789"/>
              <a:gd name="connsiteX4-527" fmla="*/ 1188269 w 2057932"/>
              <a:gd name="connsiteY4-528" fmla="*/ 939317 h 5033789"/>
              <a:gd name="connsiteX5-529" fmla="*/ 2026401 w 2057932"/>
              <a:gd name="connsiteY5-530" fmla="*/ 4976306 h 5033789"/>
              <a:gd name="connsiteX6-531" fmla="*/ 2057932 w 2057932"/>
              <a:gd name="connsiteY6-532" fmla="*/ 5033789 h 5033789"/>
              <a:gd name="connsiteX7-533" fmla="*/ 613139 w 2057932"/>
              <a:gd name="connsiteY7-534" fmla="*/ 1808322 h 5033789"/>
              <a:gd name="connsiteX8-535" fmla="*/ 507065 w 2057932"/>
              <a:gd name="connsiteY8-536" fmla="*/ 931968 h 5033789"/>
              <a:gd name="connsiteX9-537" fmla="*/ 0 w 2057932"/>
              <a:gd name="connsiteY9-538" fmla="*/ 920892 h 5033789"/>
              <a:gd name="connsiteX0-539" fmla="*/ 0 w 2032446"/>
              <a:gd name="connsiteY0-540" fmla="*/ 920892 h 4999902"/>
              <a:gd name="connsiteX1-541" fmla="*/ 787500 w 2032446"/>
              <a:gd name="connsiteY1-542" fmla="*/ 0 h 4999902"/>
              <a:gd name="connsiteX2-543" fmla="*/ 1575000 w 2032446"/>
              <a:gd name="connsiteY2-544" fmla="*/ 920892 h 4999902"/>
              <a:gd name="connsiteX3-545" fmla="*/ 1187433 w 2032446"/>
              <a:gd name="connsiteY3-546" fmla="*/ 920892 h 4999902"/>
              <a:gd name="connsiteX4-547" fmla="*/ 1188269 w 2032446"/>
              <a:gd name="connsiteY4-548" fmla="*/ 939317 h 4999902"/>
              <a:gd name="connsiteX5-549" fmla="*/ 2026401 w 2032446"/>
              <a:gd name="connsiteY5-550" fmla="*/ 4976306 h 4999902"/>
              <a:gd name="connsiteX6-551" fmla="*/ 2009063 w 2032446"/>
              <a:gd name="connsiteY6-552" fmla="*/ 4995394 h 4999902"/>
              <a:gd name="connsiteX7-553" fmla="*/ 613139 w 2032446"/>
              <a:gd name="connsiteY7-554" fmla="*/ 1808322 h 4999902"/>
              <a:gd name="connsiteX8-555" fmla="*/ 507065 w 2032446"/>
              <a:gd name="connsiteY8-556" fmla="*/ 931968 h 4999902"/>
              <a:gd name="connsiteX9-557" fmla="*/ 0 w 2032446"/>
              <a:gd name="connsiteY9-558" fmla="*/ 920892 h 4999902"/>
              <a:gd name="connsiteX0-559" fmla="*/ 0 w 2029795"/>
              <a:gd name="connsiteY0-560" fmla="*/ 920892 h 4987417"/>
              <a:gd name="connsiteX1-561" fmla="*/ 787500 w 2029795"/>
              <a:gd name="connsiteY1-562" fmla="*/ 0 h 4987417"/>
              <a:gd name="connsiteX2-563" fmla="*/ 1575000 w 2029795"/>
              <a:gd name="connsiteY2-564" fmla="*/ 920892 h 4987417"/>
              <a:gd name="connsiteX3-565" fmla="*/ 1187433 w 2029795"/>
              <a:gd name="connsiteY3-566" fmla="*/ 920892 h 4987417"/>
              <a:gd name="connsiteX4-567" fmla="*/ 1188269 w 2029795"/>
              <a:gd name="connsiteY4-568" fmla="*/ 939317 h 4987417"/>
              <a:gd name="connsiteX5-569" fmla="*/ 2026401 w 2029795"/>
              <a:gd name="connsiteY5-570" fmla="*/ 4976306 h 4987417"/>
              <a:gd name="connsiteX6-571" fmla="*/ 1968641 w 2029795"/>
              <a:gd name="connsiteY6-572" fmla="*/ 4944462 h 4987417"/>
              <a:gd name="connsiteX7-573" fmla="*/ 613139 w 2029795"/>
              <a:gd name="connsiteY7-574" fmla="*/ 1808322 h 4987417"/>
              <a:gd name="connsiteX8-575" fmla="*/ 507065 w 2029795"/>
              <a:gd name="connsiteY8-576" fmla="*/ 931968 h 4987417"/>
              <a:gd name="connsiteX9-577" fmla="*/ 0 w 2029795"/>
              <a:gd name="connsiteY9-578" fmla="*/ 920892 h 4987417"/>
              <a:gd name="connsiteX0-579" fmla="*/ 0 w 1982438"/>
              <a:gd name="connsiteY0-580" fmla="*/ 920892 h 4944723"/>
              <a:gd name="connsiteX1-581" fmla="*/ 787500 w 1982438"/>
              <a:gd name="connsiteY1-582" fmla="*/ 0 h 4944723"/>
              <a:gd name="connsiteX2-583" fmla="*/ 1575000 w 1982438"/>
              <a:gd name="connsiteY2-584" fmla="*/ 920892 h 4944723"/>
              <a:gd name="connsiteX3-585" fmla="*/ 1187433 w 1982438"/>
              <a:gd name="connsiteY3-586" fmla="*/ 920892 h 4944723"/>
              <a:gd name="connsiteX4-587" fmla="*/ 1188269 w 1982438"/>
              <a:gd name="connsiteY4-588" fmla="*/ 939317 h 4944723"/>
              <a:gd name="connsiteX5-589" fmla="*/ 1974722 w 1982438"/>
              <a:gd name="connsiteY5-590" fmla="*/ 4912321 h 4944723"/>
              <a:gd name="connsiteX6-591" fmla="*/ 1968641 w 1982438"/>
              <a:gd name="connsiteY6-592" fmla="*/ 4944462 h 4944723"/>
              <a:gd name="connsiteX7-593" fmla="*/ 613139 w 1982438"/>
              <a:gd name="connsiteY7-594" fmla="*/ 1808322 h 4944723"/>
              <a:gd name="connsiteX8-595" fmla="*/ 507065 w 1982438"/>
              <a:gd name="connsiteY8-596" fmla="*/ 931968 h 4944723"/>
              <a:gd name="connsiteX9-597" fmla="*/ 0 w 1982438"/>
              <a:gd name="connsiteY9-598" fmla="*/ 920892 h 4944723"/>
              <a:gd name="connsiteX0-599" fmla="*/ 0 w 1982438"/>
              <a:gd name="connsiteY0-600" fmla="*/ 920892 h 4944723"/>
              <a:gd name="connsiteX1-601" fmla="*/ 787500 w 1982438"/>
              <a:gd name="connsiteY1-602" fmla="*/ 0 h 4944723"/>
              <a:gd name="connsiteX2-603" fmla="*/ 1575000 w 1982438"/>
              <a:gd name="connsiteY2-604" fmla="*/ 920892 h 4944723"/>
              <a:gd name="connsiteX3-605" fmla="*/ 1187433 w 1982438"/>
              <a:gd name="connsiteY3-606" fmla="*/ 920892 h 4944723"/>
              <a:gd name="connsiteX4-607" fmla="*/ 1188269 w 1982438"/>
              <a:gd name="connsiteY4-608" fmla="*/ 939317 h 4944723"/>
              <a:gd name="connsiteX5-609" fmla="*/ 1974722 w 1982438"/>
              <a:gd name="connsiteY5-610" fmla="*/ 4912321 h 4944723"/>
              <a:gd name="connsiteX6-611" fmla="*/ 1968641 w 1982438"/>
              <a:gd name="connsiteY6-612" fmla="*/ 4944462 h 4944723"/>
              <a:gd name="connsiteX7-613" fmla="*/ 613139 w 1982438"/>
              <a:gd name="connsiteY7-614" fmla="*/ 1808322 h 4944723"/>
              <a:gd name="connsiteX8-615" fmla="*/ 507065 w 1982438"/>
              <a:gd name="connsiteY8-616" fmla="*/ 931968 h 4944723"/>
              <a:gd name="connsiteX9-617" fmla="*/ 0 w 1982438"/>
              <a:gd name="connsiteY9-618" fmla="*/ 920892 h 4944723"/>
              <a:gd name="connsiteX0-619" fmla="*/ 0 w 1977768"/>
              <a:gd name="connsiteY0-620" fmla="*/ 920892 h 4933941"/>
              <a:gd name="connsiteX1-621" fmla="*/ 787500 w 1977768"/>
              <a:gd name="connsiteY1-622" fmla="*/ 0 h 4933941"/>
              <a:gd name="connsiteX2-623" fmla="*/ 1575000 w 1977768"/>
              <a:gd name="connsiteY2-624" fmla="*/ 920892 h 4933941"/>
              <a:gd name="connsiteX3-625" fmla="*/ 1187433 w 1977768"/>
              <a:gd name="connsiteY3-626" fmla="*/ 920892 h 4933941"/>
              <a:gd name="connsiteX4-627" fmla="*/ 1188269 w 1977768"/>
              <a:gd name="connsiteY4-628" fmla="*/ 939317 h 4933941"/>
              <a:gd name="connsiteX5-629" fmla="*/ 1974722 w 1977768"/>
              <a:gd name="connsiteY5-630" fmla="*/ 4912321 h 4933941"/>
              <a:gd name="connsiteX6-631" fmla="*/ 1906460 w 1977768"/>
              <a:gd name="connsiteY6-632" fmla="*/ 4927177 h 4933941"/>
              <a:gd name="connsiteX7-633" fmla="*/ 613139 w 1977768"/>
              <a:gd name="connsiteY7-634" fmla="*/ 1808322 h 4933941"/>
              <a:gd name="connsiteX8-635" fmla="*/ 507065 w 1977768"/>
              <a:gd name="connsiteY8-636" fmla="*/ 931968 h 4933941"/>
              <a:gd name="connsiteX9-637" fmla="*/ 0 w 1977768"/>
              <a:gd name="connsiteY9-638" fmla="*/ 920892 h 4933941"/>
              <a:gd name="connsiteX0-639" fmla="*/ 0 w 1977461"/>
              <a:gd name="connsiteY0-640" fmla="*/ 920892 h 4919820"/>
              <a:gd name="connsiteX1-641" fmla="*/ 787500 w 1977461"/>
              <a:gd name="connsiteY1-642" fmla="*/ 0 h 4919820"/>
              <a:gd name="connsiteX2-643" fmla="*/ 1575000 w 1977461"/>
              <a:gd name="connsiteY2-644" fmla="*/ 920892 h 4919820"/>
              <a:gd name="connsiteX3-645" fmla="*/ 1187433 w 1977461"/>
              <a:gd name="connsiteY3-646" fmla="*/ 920892 h 4919820"/>
              <a:gd name="connsiteX4-647" fmla="*/ 1188269 w 1977461"/>
              <a:gd name="connsiteY4-648" fmla="*/ 939317 h 4919820"/>
              <a:gd name="connsiteX5-649" fmla="*/ 1974722 w 1977461"/>
              <a:gd name="connsiteY5-650" fmla="*/ 4912321 h 4919820"/>
              <a:gd name="connsiteX6-651" fmla="*/ 1894963 w 1977461"/>
              <a:gd name="connsiteY6-652" fmla="*/ 4834667 h 4919820"/>
              <a:gd name="connsiteX7-653" fmla="*/ 613139 w 1977461"/>
              <a:gd name="connsiteY7-654" fmla="*/ 1808322 h 4919820"/>
              <a:gd name="connsiteX8-655" fmla="*/ 507065 w 1977461"/>
              <a:gd name="connsiteY8-656" fmla="*/ 931968 h 4919820"/>
              <a:gd name="connsiteX9-657" fmla="*/ 0 w 1977461"/>
              <a:gd name="connsiteY9-658" fmla="*/ 920892 h 4919820"/>
              <a:gd name="connsiteX0-659" fmla="*/ 0 w 1976268"/>
              <a:gd name="connsiteY0-660" fmla="*/ 920892 h 4918435"/>
              <a:gd name="connsiteX1-661" fmla="*/ 787500 w 1976268"/>
              <a:gd name="connsiteY1-662" fmla="*/ 0 h 4918435"/>
              <a:gd name="connsiteX2-663" fmla="*/ 1575000 w 1976268"/>
              <a:gd name="connsiteY2-664" fmla="*/ 920892 h 4918435"/>
              <a:gd name="connsiteX3-665" fmla="*/ 1187433 w 1976268"/>
              <a:gd name="connsiteY3-666" fmla="*/ 920892 h 4918435"/>
              <a:gd name="connsiteX4-667" fmla="*/ 1188269 w 1976268"/>
              <a:gd name="connsiteY4-668" fmla="*/ 939317 h 4918435"/>
              <a:gd name="connsiteX5-669" fmla="*/ 1974722 w 1976268"/>
              <a:gd name="connsiteY5-670" fmla="*/ 4912321 h 4918435"/>
              <a:gd name="connsiteX6-671" fmla="*/ 1807068 w 1976268"/>
              <a:gd name="connsiteY6-672" fmla="*/ 4802790 h 4918435"/>
              <a:gd name="connsiteX7-673" fmla="*/ 613139 w 1976268"/>
              <a:gd name="connsiteY7-674" fmla="*/ 1808322 h 4918435"/>
              <a:gd name="connsiteX8-675" fmla="*/ 507065 w 1976268"/>
              <a:gd name="connsiteY8-676" fmla="*/ 931968 h 4918435"/>
              <a:gd name="connsiteX9-677" fmla="*/ 0 w 1976268"/>
              <a:gd name="connsiteY9-678" fmla="*/ 920892 h 4918435"/>
              <a:gd name="connsiteX0-679" fmla="*/ 0 w 1976268"/>
              <a:gd name="connsiteY0-680" fmla="*/ 920892 h 4918435"/>
              <a:gd name="connsiteX1-681" fmla="*/ 787500 w 1976268"/>
              <a:gd name="connsiteY1-682" fmla="*/ 0 h 4918435"/>
              <a:gd name="connsiteX2-683" fmla="*/ 1575000 w 1976268"/>
              <a:gd name="connsiteY2-684" fmla="*/ 920892 h 4918435"/>
              <a:gd name="connsiteX3-685" fmla="*/ 1187433 w 1976268"/>
              <a:gd name="connsiteY3-686" fmla="*/ 920892 h 4918435"/>
              <a:gd name="connsiteX4-687" fmla="*/ 1188269 w 1976268"/>
              <a:gd name="connsiteY4-688" fmla="*/ 939317 h 4918435"/>
              <a:gd name="connsiteX5-689" fmla="*/ 1974722 w 1976268"/>
              <a:gd name="connsiteY5-690" fmla="*/ 4912321 h 4918435"/>
              <a:gd name="connsiteX6-691" fmla="*/ 1807068 w 1976268"/>
              <a:gd name="connsiteY6-692" fmla="*/ 4802790 h 4918435"/>
              <a:gd name="connsiteX7-693" fmla="*/ 613139 w 1976268"/>
              <a:gd name="connsiteY7-694" fmla="*/ 1808322 h 4918435"/>
              <a:gd name="connsiteX8-695" fmla="*/ 507065 w 1976268"/>
              <a:gd name="connsiteY8-696" fmla="*/ 931968 h 4918435"/>
              <a:gd name="connsiteX9-697" fmla="*/ 0 w 1976268"/>
              <a:gd name="connsiteY9-698" fmla="*/ 920892 h 4918435"/>
              <a:gd name="connsiteX0-699" fmla="*/ 0 w 1976268"/>
              <a:gd name="connsiteY0-700" fmla="*/ 920892 h 4918435"/>
              <a:gd name="connsiteX1-701" fmla="*/ 787500 w 1976268"/>
              <a:gd name="connsiteY1-702" fmla="*/ 0 h 4918435"/>
              <a:gd name="connsiteX2-703" fmla="*/ 1575000 w 1976268"/>
              <a:gd name="connsiteY2-704" fmla="*/ 920892 h 4918435"/>
              <a:gd name="connsiteX3-705" fmla="*/ 1187433 w 1976268"/>
              <a:gd name="connsiteY3-706" fmla="*/ 920892 h 4918435"/>
              <a:gd name="connsiteX4-707" fmla="*/ 1188269 w 1976268"/>
              <a:gd name="connsiteY4-708" fmla="*/ 939317 h 4918435"/>
              <a:gd name="connsiteX5-709" fmla="*/ 1974722 w 1976268"/>
              <a:gd name="connsiteY5-710" fmla="*/ 4912321 h 4918435"/>
              <a:gd name="connsiteX6-711" fmla="*/ 1807068 w 1976268"/>
              <a:gd name="connsiteY6-712" fmla="*/ 4802790 h 4918435"/>
              <a:gd name="connsiteX7-713" fmla="*/ 613139 w 1976268"/>
              <a:gd name="connsiteY7-714" fmla="*/ 1808322 h 4918435"/>
              <a:gd name="connsiteX8-715" fmla="*/ 507065 w 1976268"/>
              <a:gd name="connsiteY8-716" fmla="*/ 931968 h 4918435"/>
              <a:gd name="connsiteX9-717" fmla="*/ 0 w 1976268"/>
              <a:gd name="connsiteY9-718" fmla="*/ 920892 h 4918435"/>
              <a:gd name="connsiteX0-719" fmla="*/ 0 w 1977884"/>
              <a:gd name="connsiteY0-720" fmla="*/ 920892 h 4926843"/>
              <a:gd name="connsiteX1-721" fmla="*/ 787500 w 1977884"/>
              <a:gd name="connsiteY1-722" fmla="*/ 0 h 4926843"/>
              <a:gd name="connsiteX2-723" fmla="*/ 1575000 w 1977884"/>
              <a:gd name="connsiteY2-724" fmla="*/ 920892 h 4926843"/>
              <a:gd name="connsiteX3-725" fmla="*/ 1187433 w 1977884"/>
              <a:gd name="connsiteY3-726" fmla="*/ 920892 h 4926843"/>
              <a:gd name="connsiteX4-727" fmla="*/ 1188269 w 1977884"/>
              <a:gd name="connsiteY4-728" fmla="*/ 939317 h 4926843"/>
              <a:gd name="connsiteX5-729" fmla="*/ 1974722 w 1977884"/>
              <a:gd name="connsiteY5-730" fmla="*/ 4912321 h 4926843"/>
              <a:gd name="connsiteX6-731" fmla="*/ 1910228 w 1977884"/>
              <a:gd name="connsiteY6-732" fmla="*/ 4902919 h 4926843"/>
              <a:gd name="connsiteX7-733" fmla="*/ 613139 w 1977884"/>
              <a:gd name="connsiteY7-734" fmla="*/ 1808322 h 4926843"/>
              <a:gd name="connsiteX8-735" fmla="*/ 507065 w 1977884"/>
              <a:gd name="connsiteY8-736" fmla="*/ 931968 h 4926843"/>
              <a:gd name="connsiteX9-737" fmla="*/ 0 w 1977884"/>
              <a:gd name="connsiteY9-738" fmla="*/ 920892 h 4926843"/>
              <a:gd name="connsiteX0-739" fmla="*/ 0 w 1976482"/>
              <a:gd name="connsiteY0-740" fmla="*/ 920892 h 4919180"/>
              <a:gd name="connsiteX1-741" fmla="*/ 787500 w 1976482"/>
              <a:gd name="connsiteY1-742" fmla="*/ 0 h 4919180"/>
              <a:gd name="connsiteX2-743" fmla="*/ 1575000 w 1976482"/>
              <a:gd name="connsiteY2-744" fmla="*/ 920892 h 4919180"/>
              <a:gd name="connsiteX3-745" fmla="*/ 1187433 w 1976482"/>
              <a:gd name="connsiteY3-746" fmla="*/ 920892 h 4919180"/>
              <a:gd name="connsiteX4-747" fmla="*/ 1188269 w 1976482"/>
              <a:gd name="connsiteY4-748" fmla="*/ 939317 h 4919180"/>
              <a:gd name="connsiteX5-749" fmla="*/ 1974722 w 1976482"/>
              <a:gd name="connsiteY5-750" fmla="*/ 4912321 h 4919180"/>
              <a:gd name="connsiteX6-751" fmla="*/ 1831632 w 1976482"/>
              <a:gd name="connsiteY6-752" fmla="*/ 4821527 h 4919180"/>
              <a:gd name="connsiteX7-753" fmla="*/ 613139 w 1976482"/>
              <a:gd name="connsiteY7-754" fmla="*/ 1808322 h 4919180"/>
              <a:gd name="connsiteX8-755" fmla="*/ 507065 w 1976482"/>
              <a:gd name="connsiteY8-756" fmla="*/ 931968 h 4919180"/>
              <a:gd name="connsiteX9-757" fmla="*/ 0 w 1976482"/>
              <a:gd name="connsiteY9-758" fmla="*/ 920892 h 4919180"/>
              <a:gd name="connsiteX0-759" fmla="*/ 0 w 1977690"/>
              <a:gd name="connsiteY0-760" fmla="*/ 920892 h 4923767"/>
              <a:gd name="connsiteX1-761" fmla="*/ 787500 w 1977690"/>
              <a:gd name="connsiteY1-762" fmla="*/ 0 h 4923767"/>
              <a:gd name="connsiteX2-763" fmla="*/ 1575000 w 1977690"/>
              <a:gd name="connsiteY2-764" fmla="*/ 920892 h 4923767"/>
              <a:gd name="connsiteX3-765" fmla="*/ 1187433 w 1977690"/>
              <a:gd name="connsiteY3-766" fmla="*/ 920892 h 4923767"/>
              <a:gd name="connsiteX4-767" fmla="*/ 1188269 w 1977690"/>
              <a:gd name="connsiteY4-768" fmla="*/ 939317 h 4923767"/>
              <a:gd name="connsiteX5-769" fmla="*/ 1974722 w 1977690"/>
              <a:gd name="connsiteY5-770" fmla="*/ 4912321 h 4923767"/>
              <a:gd name="connsiteX6-771" fmla="*/ 1903784 w 1977690"/>
              <a:gd name="connsiteY6-772" fmla="*/ 4883265 h 4923767"/>
              <a:gd name="connsiteX7-773" fmla="*/ 613139 w 1977690"/>
              <a:gd name="connsiteY7-774" fmla="*/ 1808322 h 4923767"/>
              <a:gd name="connsiteX8-775" fmla="*/ 507065 w 1977690"/>
              <a:gd name="connsiteY8-776" fmla="*/ 931968 h 4923767"/>
              <a:gd name="connsiteX9-777" fmla="*/ 0 w 1977690"/>
              <a:gd name="connsiteY9-778" fmla="*/ 920892 h 4923767"/>
              <a:gd name="connsiteX0-779" fmla="*/ 0 w 1996526"/>
              <a:gd name="connsiteY0-780" fmla="*/ 920892 h 4883265"/>
              <a:gd name="connsiteX1-781" fmla="*/ 787500 w 1996526"/>
              <a:gd name="connsiteY1-782" fmla="*/ 0 h 4883265"/>
              <a:gd name="connsiteX2-783" fmla="*/ 1575000 w 1996526"/>
              <a:gd name="connsiteY2-784" fmla="*/ 920892 h 4883265"/>
              <a:gd name="connsiteX3-785" fmla="*/ 1187433 w 1996526"/>
              <a:gd name="connsiteY3-786" fmla="*/ 920892 h 4883265"/>
              <a:gd name="connsiteX4-787" fmla="*/ 1188269 w 1996526"/>
              <a:gd name="connsiteY4-788" fmla="*/ 939317 h 4883265"/>
              <a:gd name="connsiteX5-789" fmla="*/ 1994018 w 1996526"/>
              <a:gd name="connsiteY5-790" fmla="*/ 4842911 h 4883265"/>
              <a:gd name="connsiteX6-791" fmla="*/ 1903784 w 1996526"/>
              <a:gd name="connsiteY6-792" fmla="*/ 4883265 h 4883265"/>
              <a:gd name="connsiteX7-793" fmla="*/ 613139 w 1996526"/>
              <a:gd name="connsiteY7-794" fmla="*/ 1808322 h 4883265"/>
              <a:gd name="connsiteX8-795" fmla="*/ 507065 w 1996526"/>
              <a:gd name="connsiteY8-796" fmla="*/ 931968 h 4883265"/>
              <a:gd name="connsiteX9-797" fmla="*/ 0 w 1996526"/>
              <a:gd name="connsiteY9-798" fmla="*/ 920892 h 4883265"/>
              <a:gd name="connsiteX0-799" fmla="*/ 0 w 1996526"/>
              <a:gd name="connsiteY0-800" fmla="*/ 920892 h 4883265"/>
              <a:gd name="connsiteX1-801" fmla="*/ 787500 w 1996526"/>
              <a:gd name="connsiteY1-802" fmla="*/ 0 h 4883265"/>
              <a:gd name="connsiteX2-803" fmla="*/ 1575000 w 1996526"/>
              <a:gd name="connsiteY2-804" fmla="*/ 920892 h 4883265"/>
              <a:gd name="connsiteX3-805" fmla="*/ 1187433 w 1996526"/>
              <a:gd name="connsiteY3-806" fmla="*/ 920892 h 4883265"/>
              <a:gd name="connsiteX4-807" fmla="*/ 1188269 w 1996526"/>
              <a:gd name="connsiteY4-808" fmla="*/ 939317 h 4883265"/>
              <a:gd name="connsiteX5-809" fmla="*/ 1994018 w 1996526"/>
              <a:gd name="connsiteY5-810" fmla="*/ 4842911 h 4883265"/>
              <a:gd name="connsiteX6-811" fmla="*/ 1903784 w 1996526"/>
              <a:gd name="connsiteY6-812" fmla="*/ 4883265 h 4883265"/>
              <a:gd name="connsiteX7-813" fmla="*/ 613139 w 1996526"/>
              <a:gd name="connsiteY7-814" fmla="*/ 1808322 h 4883265"/>
              <a:gd name="connsiteX8-815" fmla="*/ 507065 w 1996526"/>
              <a:gd name="connsiteY8-816" fmla="*/ 931968 h 4883265"/>
              <a:gd name="connsiteX9-817" fmla="*/ 0 w 1996526"/>
              <a:gd name="connsiteY9-818" fmla="*/ 920892 h 4883265"/>
              <a:gd name="connsiteX0-819" fmla="*/ 0 w 1996526"/>
              <a:gd name="connsiteY0-820" fmla="*/ 920892 h 4883265"/>
              <a:gd name="connsiteX1-821" fmla="*/ 787500 w 1996526"/>
              <a:gd name="connsiteY1-822" fmla="*/ 0 h 4883265"/>
              <a:gd name="connsiteX2-823" fmla="*/ 1575000 w 1996526"/>
              <a:gd name="connsiteY2-824" fmla="*/ 920892 h 4883265"/>
              <a:gd name="connsiteX3-825" fmla="*/ 1187433 w 1996526"/>
              <a:gd name="connsiteY3-826" fmla="*/ 920892 h 4883265"/>
              <a:gd name="connsiteX4-827" fmla="*/ 1188269 w 1996526"/>
              <a:gd name="connsiteY4-828" fmla="*/ 939317 h 4883265"/>
              <a:gd name="connsiteX5-829" fmla="*/ 1994018 w 1996526"/>
              <a:gd name="connsiteY5-830" fmla="*/ 4842911 h 4883265"/>
              <a:gd name="connsiteX6-831" fmla="*/ 1903784 w 1996526"/>
              <a:gd name="connsiteY6-832" fmla="*/ 4883265 h 4883265"/>
              <a:gd name="connsiteX7-833" fmla="*/ 613139 w 1996526"/>
              <a:gd name="connsiteY7-834" fmla="*/ 1808322 h 4883265"/>
              <a:gd name="connsiteX8-835" fmla="*/ 507065 w 1996526"/>
              <a:gd name="connsiteY8-836" fmla="*/ 931968 h 4883265"/>
              <a:gd name="connsiteX9-837" fmla="*/ 0 w 1996526"/>
              <a:gd name="connsiteY9-838" fmla="*/ 920892 h 488326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1996526" h="4883265">
                <a:moveTo>
                  <a:pt x="0" y="920892"/>
                </a:moveTo>
                <a:lnTo>
                  <a:pt x="787500" y="0"/>
                </a:lnTo>
                <a:lnTo>
                  <a:pt x="1575000" y="920892"/>
                </a:lnTo>
                <a:lnTo>
                  <a:pt x="1187433" y="920892"/>
                </a:lnTo>
                <a:cubicBezTo>
                  <a:pt x="1187712" y="927034"/>
                  <a:pt x="1187990" y="933175"/>
                  <a:pt x="1188269" y="939317"/>
                </a:cubicBezTo>
                <a:cubicBezTo>
                  <a:pt x="1140635" y="1343502"/>
                  <a:pt x="1166090" y="3554114"/>
                  <a:pt x="1994018" y="4842911"/>
                </a:cubicBezTo>
                <a:cubicBezTo>
                  <a:pt x="2014409" y="4880382"/>
                  <a:pt x="1903784" y="4883265"/>
                  <a:pt x="1903784" y="4883265"/>
                </a:cubicBezTo>
                <a:cubicBezTo>
                  <a:pt x="1903784" y="4883265"/>
                  <a:pt x="926173" y="3776898"/>
                  <a:pt x="613139" y="1808322"/>
                </a:cubicBezTo>
                <a:cubicBezTo>
                  <a:pt x="610983" y="1743345"/>
                  <a:pt x="503846" y="1002893"/>
                  <a:pt x="507065" y="931968"/>
                </a:cubicBezTo>
                <a:lnTo>
                  <a:pt x="0" y="920892"/>
                </a:lnTo>
                <a:close/>
              </a:path>
            </a:pathLst>
          </a:cu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3765"/>
            <a:endParaRPr lang="zh-CN" altLang="en-US" dirty="0"/>
          </a:p>
        </p:txBody>
      </p:sp>
      <p:sp>
        <p:nvSpPr>
          <p:cNvPr id="12" name="îšḻîḑe"/>
          <p:cNvSpPr/>
          <p:nvPr/>
        </p:nvSpPr>
        <p:spPr>
          <a:xfrm>
            <a:off x="1186727" y="4958162"/>
            <a:ext cx="768073" cy="768073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3" name="ï$ḻîdè"/>
          <p:cNvSpPr/>
          <p:nvPr/>
        </p:nvSpPr>
        <p:spPr>
          <a:xfrm>
            <a:off x="3485040" y="2960276"/>
            <a:ext cx="1206466" cy="1206466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4" name="íṧḻiḍé"/>
          <p:cNvSpPr/>
          <p:nvPr/>
        </p:nvSpPr>
        <p:spPr>
          <a:xfrm>
            <a:off x="5902132" y="1607802"/>
            <a:ext cx="1232009" cy="1202717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5" name="íṡḻidê"/>
          <p:cNvSpPr/>
          <p:nvPr/>
        </p:nvSpPr>
        <p:spPr>
          <a:xfrm>
            <a:off x="1364476" y="5177806"/>
            <a:ext cx="412575" cy="328786"/>
          </a:xfrm>
          <a:custGeom>
            <a:avLst/>
            <a:gdLst>
              <a:gd name="T0" fmla="*/ 4687 w 4853"/>
              <a:gd name="T1" fmla="*/ 0 h 3873"/>
              <a:gd name="T2" fmla="*/ 167 w 4853"/>
              <a:gd name="T3" fmla="*/ 0 h 3873"/>
              <a:gd name="T4" fmla="*/ 0 w 4853"/>
              <a:gd name="T5" fmla="*/ 167 h 3873"/>
              <a:gd name="T6" fmla="*/ 0 w 4853"/>
              <a:gd name="T7" fmla="*/ 3060 h 3873"/>
              <a:gd name="T8" fmla="*/ 167 w 4853"/>
              <a:gd name="T9" fmla="*/ 3227 h 3873"/>
              <a:gd name="T10" fmla="*/ 1787 w 4853"/>
              <a:gd name="T11" fmla="*/ 3227 h 3873"/>
              <a:gd name="T12" fmla="*/ 1787 w 4853"/>
              <a:gd name="T13" fmla="*/ 3540 h 3873"/>
              <a:gd name="T14" fmla="*/ 1390 w 4853"/>
              <a:gd name="T15" fmla="*/ 3540 h 3873"/>
              <a:gd name="T16" fmla="*/ 1223 w 4853"/>
              <a:gd name="T17" fmla="*/ 3706 h 3873"/>
              <a:gd name="T18" fmla="*/ 1390 w 4853"/>
              <a:gd name="T19" fmla="*/ 3873 h 3873"/>
              <a:gd name="T20" fmla="*/ 1953 w 4853"/>
              <a:gd name="T21" fmla="*/ 3873 h 3873"/>
              <a:gd name="T22" fmla="*/ 2900 w 4853"/>
              <a:gd name="T23" fmla="*/ 3873 h 3873"/>
              <a:gd name="T24" fmla="*/ 3463 w 4853"/>
              <a:gd name="T25" fmla="*/ 3873 h 3873"/>
              <a:gd name="T26" fmla="*/ 3630 w 4853"/>
              <a:gd name="T27" fmla="*/ 3706 h 3873"/>
              <a:gd name="T28" fmla="*/ 3463 w 4853"/>
              <a:gd name="T29" fmla="*/ 3540 h 3873"/>
              <a:gd name="T30" fmla="*/ 3067 w 4853"/>
              <a:gd name="T31" fmla="*/ 3540 h 3873"/>
              <a:gd name="T32" fmla="*/ 3067 w 4853"/>
              <a:gd name="T33" fmla="*/ 3227 h 3873"/>
              <a:gd name="T34" fmla="*/ 4687 w 4853"/>
              <a:gd name="T35" fmla="*/ 3227 h 3873"/>
              <a:gd name="T36" fmla="*/ 4853 w 4853"/>
              <a:gd name="T37" fmla="*/ 3060 h 3873"/>
              <a:gd name="T38" fmla="*/ 4853 w 4853"/>
              <a:gd name="T39" fmla="*/ 167 h 3873"/>
              <a:gd name="T40" fmla="*/ 4687 w 4853"/>
              <a:gd name="T41" fmla="*/ 0 h 3873"/>
              <a:gd name="T42" fmla="*/ 2733 w 4853"/>
              <a:gd name="T43" fmla="*/ 3540 h 3873"/>
              <a:gd name="T44" fmla="*/ 2120 w 4853"/>
              <a:gd name="T45" fmla="*/ 3540 h 3873"/>
              <a:gd name="T46" fmla="*/ 2120 w 4853"/>
              <a:gd name="T47" fmla="*/ 3227 h 3873"/>
              <a:gd name="T48" fmla="*/ 2733 w 4853"/>
              <a:gd name="T49" fmla="*/ 3227 h 3873"/>
              <a:gd name="T50" fmla="*/ 2733 w 4853"/>
              <a:gd name="T51" fmla="*/ 3540 h 3873"/>
              <a:gd name="T52" fmla="*/ 4520 w 4853"/>
              <a:gd name="T53" fmla="*/ 2894 h 3873"/>
              <a:gd name="T54" fmla="*/ 4330 w 4853"/>
              <a:gd name="T55" fmla="*/ 2894 h 3873"/>
              <a:gd name="T56" fmla="*/ 4330 w 4853"/>
              <a:gd name="T57" fmla="*/ 2752 h 3873"/>
              <a:gd name="T58" fmla="*/ 4164 w 4853"/>
              <a:gd name="T59" fmla="*/ 2586 h 3873"/>
              <a:gd name="T60" fmla="*/ 3997 w 4853"/>
              <a:gd name="T61" fmla="*/ 2752 h 3873"/>
              <a:gd name="T62" fmla="*/ 3997 w 4853"/>
              <a:gd name="T63" fmla="*/ 2894 h 3873"/>
              <a:gd name="T64" fmla="*/ 3724 w 4853"/>
              <a:gd name="T65" fmla="*/ 2894 h 3873"/>
              <a:gd name="T66" fmla="*/ 3724 w 4853"/>
              <a:gd name="T67" fmla="*/ 2752 h 3873"/>
              <a:gd name="T68" fmla="*/ 3557 w 4853"/>
              <a:gd name="T69" fmla="*/ 2586 h 3873"/>
              <a:gd name="T70" fmla="*/ 3390 w 4853"/>
              <a:gd name="T71" fmla="*/ 2752 h 3873"/>
              <a:gd name="T72" fmla="*/ 3390 w 4853"/>
              <a:gd name="T73" fmla="*/ 2894 h 3873"/>
              <a:gd name="T74" fmla="*/ 333 w 4853"/>
              <a:gd name="T75" fmla="*/ 2894 h 3873"/>
              <a:gd name="T76" fmla="*/ 333 w 4853"/>
              <a:gd name="T77" fmla="*/ 334 h 3873"/>
              <a:gd name="T78" fmla="*/ 4520 w 4853"/>
              <a:gd name="T79" fmla="*/ 334 h 3873"/>
              <a:gd name="T80" fmla="*/ 4520 w 4853"/>
              <a:gd name="T81" fmla="*/ 2894 h 38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853" h="3873">
                <a:moveTo>
                  <a:pt x="4687" y="0"/>
                </a:moveTo>
                <a:lnTo>
                  <a:pt x="167" y="0"/>
                </a:lnTo>
                <a:cubicBezTo>
                  <a:pt x="75" y="0"/>
                  <a:pt x="0" y="75"/>
                  <a:pt x="0" y="167"/>
                </a:cubicBezTo>
                <a:lnTo>
                  <a:pt x="0" y="3060"/>
                </a:lnTo>
                <a:cubicBezTo>
                  <a:pt x="0" y="3152"/>
                  <a:pt x="75" y="3227"/>
                  <a:pt x="167" y="3227"/>
                </a:cubicBezTo>
                <a:lnTo>
                  <a:pt x="1787" y="3227"/>
                </a:lnTo>
                <a:lnTo>
                  <a:pt x="1787" y="3540"/>
                </a:lnTo>
                <a:lnTo>
                  <a:pt x="1390" y="3540"/>
                </a:lnTo>
                <a:cubicBezTo>
                  <a:pt x="1298" y="3540"/>
                  <a:pt x="1223" y="3614"/>
                  <a:pt x="1223" y="3706"/>
                </a:cubicBezTo>
                <a:cubicBezTo>
                  <a:pt x="1223" y="3799"/>
                  <a:pt x="1298" y="3873"/>
                  <a:pt x="1390" y="3873"/>
                </a:cubicBezTo>
                <a:lnTo>
                  <a:pt x="1953" y="3873"/>
                </a:lnTo>
                <a:lnTo>
                  <a:pt x="2900" y="3873"/>
                </a:lnTo>
                <a:lnTo>
                  <a:pt x="3463" y="3873"/>
                </a:lnTo>
                <a:cubicBezTo>
                  <a:pt x="3555" y="3873"/>
                  <a:pt x="3630" y="3799"/>
                  <a:pt x="3630" y="3706"/>
                </a:cubicBezTo>
                <a:cubicBezTo>
                  <a:pt x="3630" y="3614"/>
                  <a:pt x="3555" y="3540"/>
                  <a:pt x="3463" y="3540"/>
                </a:cubicBezTo>
                <a:lnTo>
                  <a:pt x="3067" y="3540"/>
                </a:lnTo>
                <a:lnTo>
                  <a:pt x="3067" y="3227"/>
                </a:lnTo>
                <a:lnTo>
                  <a:pt x="4687" y="3227"/>
                </a:lnTo>
                <a:cubicBezTo>
                  <a:pt x="4779" y="3227"/>
                  <a:pt x="4853" y="3152"/>
                  <a:pt x="4853" y="3060"/>
                </a:cubicBezTo>
                <a:lnTo>
                  <a:pt x="4853" y="167"/>
                </a:lnTo>
                <a:cubicBezTo>
                  <a:pt x="4853" y="75"/>
                  <a:pt x="4779" y="0"/>
                  <a:pt x="4687" y="0"/>
                </a:cubicBezTo>
                <a:close/>
                <a:moveTo>
                  <a:pt x="2733" y="3540"/>
                </a:moveTo>
                <a:lnTo>
                  <a:pt x="2120" y="3540"/>
                </a:lnTo>
                <a:lnTo>
                  <a:pt x="2120" y="3227"/>
                </a:lnTo>
                <a:lnTo>
                  <a:pt x="2733" y="3227"/>
                </a:lnTo>
                <a:lnTo>
                  <a:pt x="2733" y="3540"/>
                </a:lnTo>
                <a:close/>
                <a:moveTo>
                  <a:pt x="4520" y="2894"/>
                </a:moveTo>
                <a:lnTo>
                  <a:pt x="4330" y="2894"/>
                </a:lnTo>
                <a:lnTo>
                  <a:pt x="4330" y="2752"/>
                </a:lnTo>
                <a:cubicBezTo>
                  <a:pt x="4330" y="2660"/>
                  <a:pt x="4256" y="2586"/>
                  <a:pt x="4164" y="2586"/>
                </a:cubicBezTo>
                <a:cubicBezTo>
                  <a:pt x="4072" y="2586"/>
                  <a:pt x="3997" y="2660"/>
                  <a:pt x="3997" y="2752"/>
                </a:cubicBezTo>
                <a:lnTo>
                  <a:pt x="3997" y="2894"/>
                </a:lnTo>
                <a:lnTo>
                  <a:pt x="3724" y="2894"/>
                </a:lnTo>
                <a:lnTo>
                  <a:pt x="3724" y="2752"/>
                </a:lnTo>
                <a:cubicBezTo>
                  <a:pt x="3724" y="2660"/>
                  <a:pt x="3649" y="2586"/>
                  <a:pt x="3557" y="2586"/>
                </a:cubicBezTo>
                <a:cubicBezTo>
                  <a:pt x="3465" y="2586"/>
                  <a:pt x="3390" y="2660"/>
                  <a:pt x="3390" y="2752"/>
                </a:cubicBezTo>
                <a:lnTo>
                  <a:pt x="3390" y="2894"/>
                </a:lnTo>
                <a:lnTo>
                  <a:pt x="333" y="2894"/>
                </a:lnTo>
                <a:lnTo>
                  <a:pt x="333" y="334"/>
                </a:lnTo>
                <a:lnTo>
                  <a:pt x="4520" y="334"/>
                </a:lnTo>
                <a:lnTo>
                  <a:pt x="4520" y="2894"/>
                </a:lnTo>
                <a:close/>
              </a:path>
            </a:pathLst>
          </a:custGeom>
          <a:solidFill>
            <a:schemeClr val="bg1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92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îsļidê"/>
          <p:cNvSpPr/>
          <p:nvPr/>
        </p:nvSpPr>
        <p:spPr>
          <a:xfrm>
            <a:off x="3692474" y="3422740"/>
            <a:ext cx="648059" cy="516446"/>
          </a:xfrm>
          <a:custGeom>
            <a:avLst/>
            <a:gdLst>
              <a:gd name="T0" fmla="*/ 4687 w 4853"/>
              <a:gd name="T1" fmla="*/ 0 h 3873"/>
              <a:gd name="T2" fmla="*/ 167 w 4853"/>
              <a:gd name="T3" fmla="*/ 0 h 3873"/>
              <a:gd name="T4" fmla="*/ 0 w 4853"/>
              <a:gd name="T5" fmla="*/ 167 h 3873"/>
              <a:gd name="T6" fmla="*/ 0 w 4853"/>
              <a:gd name="T7" fmla="*/ 3060 h 3873"/>
              <a:gd name="T8" fmla="*/ 167 w 4853"/>
              <a:gd name="T9" fmla="*/ 3227 h 3873"/>
              <a:gd name="T10" fmla="*/ 1787 w 4853"/>
              <a:gd name="T11" fmla="*/ 3227 h 3873"/>
              <a:gd name="T12" fmla="*/ 1787 w 4853"/>
              <a:gd name="T13" fmla="*/ 3540 h 3873"/>
              <a:gd name="T14" fmla="*/ 1390 w 4853"/>
              <a:gd name="T15" fmla="*/ 3540 h 3873"/>
              <a:gd name="T16" fmla="*/ 1223 w 4853"/>
              <a:gd name="T17" fmla="*/ 3706 h 3873"/>
              <a:gd name="T18" fmla="*/ 1390 w 4853"/>
              <a:gd name="T19" fmla="*/ 3873 h 3873"/>
              <a:gd name="T20" fmla="*/ 1953 w 4853"/>
              <a:gd name="T21" fmla="*/ 3873 h 3873"/>
              <a:gd name="T22" fmla="*/ 2900 w 4853"/>
              <a:gd name="T23" fmla="*/ 3873 h 3873"/>
              <a:gd name="T24" fmla="*/ 3463 w 4853"/>
              <a:gd name="T25" fmla="*/ 3873 h 3873"/>
              <a:gd name="T26" fmla="*/ 3630 w 4853"/>
              <a:gd name="T27" fmla="*/ 3706 h 3873"/>
              <a:gd name="T28" fmla="*/ 3463 w 4853"/>
              <a:gd name="T29" fmla="*/ 3540 h 3873"/>
              <a:gd name="T30" fmla="*/ 3067 w 4853"/>
              <a:gd name="T31" fmla="*/ 3540 h 3873"/>
              <a:gd name="T32" fmla="*/ 3067 w 4853"/>
              <a:gd name="T33" fmla="*/ 3227 h 3873"/>
              <a:gd name="T34" fmla="*/ 4687 w 4853"/>
              <a:gd name="T35" fmla="*/ 3227 h 3873"/>
              <a:gd name="T36" fmla="*/ 4853 w 4853"/>
              <a:gd name="T37" fmla="*/ 3060 h 3873"/>
              <a:gd name="T38" fmla="*/ 4853 w 4853"/>
              <a:gd name="T39" fmla="*/ 167 h 3873"/>
              <a:gd name="T40" fmla="*/ 4687 w 4853"/>
              <a:gd name="T41" fmla="*/ 0 h 3873"/>
              <a:gd name="T42" fmla="*/ 2733 w 4853"/>
              <a:gd name="T43" fmla="*/ 3540 h 3873"/>
              <a:gd name="T44" fmla="*/ 2120 w 4853"/>
              <a:gd name="T45" fmla="*/ 3540 h 3873"/>
              <a:gd name="T46" fmla="*/ 2120 w 4853"/>
              <a:gd name="T47" fmla="*/ 3227 h 3873"/>
              <a:gd name="T48" fmla="*/ 2733 w 4853"/>
              <a:gd name="T49" fmla="*/ 3227 h 3873"/>
              <a:gd name="T50" fmla="*/ 2733 w 4853"/>
              <a:gd name="T51" fmla="*/ 3540 h 3873"/>
              <a:gd name="T52" fmla="*/ 4520 w 4853"/>
              <a:gd name="T53" fmla="*/ 2894 h 3873"/>
              <a:gd name="T54" fmla="*/ 4330 w 4853"/>
              <a:gd name="T55" fmla="*/ 2894 h 3873"/>
              <a:gd name="T56" fmla="*/ 4330 w 4853"/>
              <a:gd name="T57" fmla="*/ 2752 h 3873"/>
              <a:gd name="T58" fmla="*/ 4164 w 4853"/>
              <a:gd name="T59" fmla="*/ 2586 h 3873"/>
              <a:gd name="T60" fmla="*/ 3997 w 4853"/>
              <a:gd name="T61" fmla="*/ 2752 h 3873"/>
              <a:gd name="T62" fmla="*/ 3997 w 4853"/>
              <a:gd name="T63" fmla="*/ 2894 h 3873"/>
              <a:gd name="T64" fmla="*/ 3724 w 4853"/>
              <a:gd name="T65" fmla="*/ 2894 h 3873"/>
              <a:gd name="T66" fmla="*/ 3724 w 4853"/>
              <a:gd name="T67" fmla="*/ 2752 h 3873"/>
              <a:gd name="T68" fmla="*/ 3557 w 4853"/>
              <a:gd name="T69" fmla="*/ 2586 h 3873"/>
              <a:gd name="T70" fmla="*/ 3390 w 4853"/>
              <a:gd name="T71" fmla="*/ 2752 h 3873"/>
              <a:gd name="T72" fmla="*/ 3390 w 4853"/>
              <a:gd name="T73" fmla="*/ 2894 h 3873"/>
              <a:gd name="T74" fmla="*/ 333 w 4853"/>
              <a:gd name="T75" fmla="*/ 2894 h 3873"/>
              <a:gd name="T76" fmla="*/ 333 w 4853"/>
              <a:gd name="T77" fmla="*/ 334 h 3873"/>
              <a:gd name="T78" fmla="*/ 4520 w 4853"/>
              <a:gd name="T79" fmla="*/ 334 h 3873"/>
              <a:gd name="T80" fmla="*/ 4520 w 4853"/>
              <a:gd name="T81" fmla="*/ 2894 h 38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853" h="3873">
                <a:moveTo>
                  <a:pt x="4687" y="0"/>
                </a:moveTo>
                <a:lnTo>
                  <a:pt x="167" y="0"/>
                </a:lnTo>
                <a:cubicBezTo>
                  <a:pt x="75" y="0"/>
                  <a:pt x="0" y="75"/>
                  <a:pt x="0" y="167"/>
                </a:cubicBezTo>
                <a:lnTo>
                  <a:pt x="0" y="3060"/>
                </a:lnTo>
                <a:cubicBezTo>
                  <a:pt x="0" y="3152"/>
                  <a:pt x="75" y="3227"/>
                  <a:pt x="167" y="3227"/>
                </a:cubicBezTo>
                <a:lnTo>
                  <a:pt x="1787" y="3227"/>
                </a:lnTo>
                <a:lnTo>
                  <a:pt x="1787" y="3540"/>
                </a:lnTo>
                <a:lnTo>
                  <a:pt x="1390" y="3540"/>
                </a:lnTo>
                <a:cubicBezTo>
                  <a:pt x="1298" y="3540"/>
                  <a:pt x="1223" y="3614"/>
                  <a:pt x="1223" y="3706"/>
                </a:cubicBezTo>
                <a:cubicBezTo>
                  <a:pt x="1223" y="3799"/>
                  <a:pt x="1298" y="3873"/>
                  <a:pt x="1390" y="3873"/>
                </a:cubicBezTo>
                <a:lnTo>
                  <a:pt x="1953" y="3873"/>
                </a:lnTo>
                <a:lnTo>
                  <a:pt x="2900" y="3873"/>
                </a:lnTo>
                <a:lnTo>
                  <a:pt x="3463" y="3873"/>
                </a:lnTo>
                <a:cubicBezTo>
                  <a:pt x="3555" y="3873"/>
                  <a:pt x="3630" y="3799"/>
                  <a:pt x="3630" y="3706"/>
                </a:cubicBezTo>
                <a:cubicBezTo>
                  <a:pt x="3630" y="3614"/>
                  <a:pt x="3555" y="3540"/>
                  <a:pt x="3463" y="3540"/>
                </a:cubicBezTo>
                <a:lnTo>
                  <a:pt x="3067" y="3540"/>
                </a:lnTo>
                <a:lnTo>
                  <a:pt x="3067" y="3227"/>
                </a:lnTo>
                <a:lnTo>
                  <a:pt x="4687" y="3227"/>
                </a:lnTo>
                <a:cubicBezTo>
                  <a:pt x="4779" y="3227"/>
                  <a:pt x="4853" y="3152"/>
                  <a:pt x="4853" y="3060"/>
                </a:cubicBezTo>
                <a:lnTo>
                  <a:pt x="4853" y="167"/>
                </a:lnTo>
                <a:cubicBezTo>
                  <a:pt x="4853" y="75"/>
                  <a:pt x="4779" y="0"/>
                  <a:pt x="4687" y="0"/>
                </a:cubicBezTo>
                <a:close/>
                <a:moveTo>
                  <a:pt x="2733" y="3540"/>
                </a:moveTo>
                <a:lnTo>
                  <a:pt x="2120" y="3540"/>
                </a:lnTo>
                <a:lnTo>
                  <a:pt x="2120" y="3227"/>
                </a:lnTo>
                <a:lnTo>
                  <a:pt x="2733" y="3227"/>
                </a:lnTo>
                <a:lnTo>
                  <a:pt x="2733" y="3540"/>
                </a:lnTo>
                <a:close/>
                <a:moveTo>
                  <a:pt x="4520" y="2894"/>
                </a:moveTo>
                <a:lnTo>
                  <a:pt x="4330" y="2894"/>
                </a:lnTo>
                <a:lnTo>
                  <a:pt x="4330" y="2752"/>
                </a:lnTo>
                <a:cubicBezTo>
                  <a:pt x="4330" y="2660"/>
                  <a:pt x="4256" y="2586"/>
                  <a:pt x="4164" y="2586"/>
                </a:cubicBezTo>
                <a:cubicBezTo>
                  <a:pt x="4072" y="2586"/>
                  <a:pt x="3997" y="2660"/>
                  <a:pt x="3997" y="2752"/>
                </a:cubicBezTo>
                <a:lnTo>
                  <a:pt x="3997" y="2894"/>
                </a:lnTo>
                <a:lnTo>
                  <a:pt x="3724" y="2894"/>
                </a:lnTo>
                <a:lnTo>
                  <a:pt x="3724" y="2752"/>
                </a:lnTo>
                <a:cubicBezTo>
                  <a:pt x="3724" y="2660"/>
                  <a:pt x="3649" y="2586"/>
                  <a:pt x="3557" y="2586"/>
                </a:cubicBezTo>
                <a:cubicBezTo>
                  <a:pt x="3465" y="2586"/>
                  <a:pt x="3390" y="2660"/>
                  <a:pt x="3390" y="2752"/>
                </a:cubicBezTo>
                <a:lnTo>
                  <a:pt x="3390" y="2894"/>
                </a:lnTo>
                <a:lnTo>
                  <a:pt x="333" y="2894"/>
                </a:lnTo>
                <a:lnTo>
                  <a:pt x="333" y="334"/>
                </a:lnTo>
                <a:lnTo>
                  <a:pt x="4520" y="334"/>
                </a:lnTo>
                <a:lnTo>
                  <a:pt x="4520" y="2894"/>
                </a:lnTo>
                <a:close/>
              </a:path>
            </a:pathLst>
          </a:custGeom>
          <a:solidFill>
            <a:schemeClr val="bg1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ï$ľidé"/>
          <p:cNvSpPr/>
          <p:nvPr/>
        </p:nvSpPr>
        <p:spPr>
          <a:xfrm>
            <a:off x="6065746" y="1848645"/>
            <a:ext cx="904783" cy="721033"/>
          </a:xfrm>
          <a:custGeom>
            <a:avLst/>
            <a:gdLst>
              <a:gd name="T0" fmla="*/ 4687 w 4853"/>
              <a:gd name="T1" fmla="*/ 0 h 3873"/>
              <a:gd name="T2" fmla="*/ 167 w 4853"/>
              <a:gd name="T3" fmla="*/ 0 h 3873"/>
              <a:gd name="T4" fmla="*/ 0 w 4853"/>
              <a:gd name="T5" fmla="*/ 167 h 3873"/>
              <a:gd name="T6" fmla="*/ 0 w 4853"/>
              <a:gd name="T7" fmla="*/ 3060 h 3873"/>
              <a:gd name="T8" fmla="*/ 167 w 4853"/>
              <a:gd name="T9" fmla="*/ 3227 h 3873"/>
              <a:gd name="T10" fmla="*/ 1787 w 4853"/>
              <a:gd name="T11" fmla="*/ 3227 h 3873"/>
              <a:gd name="T12" fmla="*/ 1787 w 4853"/>
              <a:gd name="T13" fmla="*/ 3540 h 3873"/>
              <a:gd name="T14" fmla="*/ 1390 w 4853"/>
              <a:gd name="T15" fmla="*/ 3540 h 3873"/>
              <a:gd name="T16" fmla="*/ 1223 w 4853"/>
              <a:gd name="T17" fmla="*/ 3706 h 3873"/>
              <a:gd name="T18" fmla="*/ 1390 w 4853"/>
              <a:gd name="T19" fmla="*/ 3873 h 3873"/>
              <a:gd name="T20" fmla="*/ 1953 w 4853"/>
              <a:gd name="T21" fmla="*/ 3873 h 3873"/>
              <a:gd name="T22" fmla="*/ 2900 w 4853"/>
              <a:gd name="T23" fmla="*/ 3873 h 3873"/>
              <a:gd name="T24" fmla="*/ 3463 w 4853"/>
              <a:gd name="T25" fmla="*/ 3873 h 3873"/>
              <a:gd name="T26" fmla="*/ 3630 w 4853"/>
              <a:gd name="T27" fmla="*/ 3706 h 3873"/>
              <a:gd name="T28" fmla="*/ 3463 w 4853"/>
              <a:gd name="T29" fmla="*/ 3540 h 3873"/>
              <a:gd name="T30" fmla="*/ 3067 w 4853"/>
              <a:gd name="T31" fmla="*/ 3540 h 3873"/>
              <a:gd name="T32" fmla="*/ 3067 w 4853"/>
              <a:gd name="T33" fmla="*/ 3227 h 3873"/>
              <a:gd name="T34" fmla="*/ 4687 w 4853"/>
              <a:gd name="T35" fmla="*/ 3227 h 3873"/>
              <a:gd name="T36" fmla="*/ 4853 w 4853"/>
              <a:gd name="T37" fmla="*/ 3060 h 3873"/>
              <a:gd name="T38" fmla="*/ 4853 w 4853"/>
              <a:gd name="T39" fmla="*/ 167 h 3873"/>
              <a:gd name="T40" fmla="*/ 4687 w 4853"/>
              <a:gd name="T41" fmla="*/ 0 h 3873"/>
              <a:gd name="T42" fmla="*/ 2733 w 4853"/>
              <a:gd name="T43" fmla="*/ 3540 h 3873"/>
              <a:gd name="T44" fmla="*/ 2120 w 4853"/>
              <a:gd name="T45" fmla="*/ 3540 h 3873"/>
              <a:gd name="T46" fmla="*/ 2120 w 4853"/>
              <a:gd name="T47" fmla="*/ 3227 h 3873"/>
              <a:gd name="T48" fmla="*/ 2733 w 4853"/>
              <a:gd name="T49" fmla="*/ 3227 h 3873"/>
              <a:gd name="T50" fmla="*/ 2733 w 4853"/>
              <a:gd name="T51" fmla="*/ 3540 h 3873"/>
              <a:gd name="T52" fmla="*/ 4520 w 4853"/>
              <a:gd name="T53" fmla="*/ 2894 h 3873"/>
              <a:gd name="T54" fmla="*/ 4330 w 4853"/>
              <a:gd name="T55" fmla="*/ 2894 h 3873"/>
              <a:gd name="T56" fmla="*/ 4330 w 4853"/>
              <a:gd name="T57" fmla="*/ 2752 h 3873"/>
              <a:gd name="T58" fmla="*/ 4164 w 4853"/>
              <a:gd name="T59" fmla="*/ 2586 h 3873"/>
              <a:gd name="T60" fmla="*/ 3997 w 4853"/>
              <a:gd name="T61" fmla="*/ 2752 h 3873"/>
              <a:gd name="T62" fmla="*/ 3997 w 4853"/>
              <a:gd name="T63" fmla="*/ 2894 h 3873"/>
              <a:gd name="T64" fmla="*/ 3724 w 4853"/>
              <a:gd name="T65" fmla="*/ 2894 h 3873"/>
              <a:gd name="T66" fmla="*/ 3724 w 4853"/>
              <a:gd name="T67" fmla="*/ 2752 h 3873"/>
              <a:gd name="T68" fmla="*/ 3557 w 4853"/>
              <a:gd name="T69" fmla="*/ 2586 h 3873"/>
              <a:gd name="T70" fmla="*/ 3390 w 4853"/>
              <a:gd name="T71" fmla="*/ 2752 h 3873"/>
              <a:gd name="T72" fmla="*/ 3390 w 4853"/>
              <a:gd name="T73" fmla="*/ 2894 h 3873"/>
              <a:gd name="T74" fmla="*/ 333 w 4853"/>
              <a:gd name="T75" fmla="*/ 2894 h 3873"/>
              <a:gd name="T76" fmla="*/ 333 w 4853"/>
              <a:gd name="T77" fmla="*/ 334 h 3873"/>
              <a:gd name="T78" fmla="*/ 4520 w 4853"/>
              <a:gd name="T79" fmla="*/ 334 h 3873"/>
              <a:gd name="T80" fmla="*/ 4520 w 4853"/>
              <a:gd name="T81" fmla="*/ 2894 h 38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853" h="3873">
                <a:moveTo>
                  <a:pt x="4687" y="0"/>
                </a:moveTo>
                <a:lnTo>
                  <a:pt x="167" y="0"/>
                </a:lnTo>
                <a:cubicBezTo>
                  <a:pt x="75" y="0"/>
                  <a:pt x="0" y="75"/>
                  <a:pt x="0" y="167"/>
                </a:cubicBezTo>
                <a:lnTo>
                  <a:pt x="0" y="3060"/>
                </a:lnTo>
                <a:cubicBezTo>
                  <a:pt x="0" y="3152"/>
                  <a:pt x="75" y="3227"/>
                  <a:pt x="167" y="3227"/>
                </a:cubicBezTo>
                <a:lnTo>
                  <a:pt x="1787" y="3227"/>
                </a:lnTo>
                <a:lnTo>
                  <a:pt x="1787" y="3540"/>
                </a:lnTo>
                <a:lnTo>
                  <a:pt x="1390" y="3540"/>
                </a:lnTo>
                <a:cubicBezTo>
                  <a:pt x="1298" y="3540"/>
                  <a:pt x="1223" y="3614"/>
                  <a:pt x="1223" y="3706"/>
                </a:cubicBezTo>
                <a:cubicBezTo>
                  <a:pt x="1223" y="3799"/>
                  <a:pt x="1298" y="3873"/>
                  <a:pt x="1390" y="3873"/>
                </a:cubicBezTo>
                <a:lnTo>
                  <a:pt x="1953" y="3873"/>
                </a:lnTo>
                <a:lnTo>
                  <a:pt x="2900" y="3873"/>
                </a:lnTo>
                <a:lnTo>
                  <a:pt x="3463" y="3873"/>
                </a:lnTo>
                <a:cubicBezTo>
                  <a:pt x="3555" y="3873"/>
                  <a:pt x="3630" y="3799"/>
                  <a:pt x="3630" y="3706"/>
                </a:cubicBezTo>
                <a:cubicBezTo>
                  <a:pt x="3630" y="3614"/>
                  <a:pt x="3555" y="3540"/>
                  <a:pt x="3463" y="3540"/>
                </a:cubicBezTo>
                <a:lnTo>
                  <a:pt x="3067" y="3540"/>
                </a:lnTo>
                <a:lnTo>
                  <a:pt x="3067" y="3227"/>
                </a:lnTo>
                <a:lnTo>
                  <a:pt x="4687" y="3227"/>
                </a:lnTo>
                <a:cubicBezTo>
                  <a:pt x="4779" y="3227"/>
                  <a:pt x="4853" y="3152"/>
                  <a:pt x="4853" y="3060"/>
                </a:cubicBezTo>
                <a:lnTo>
                  <a:pt x="4853" y="167"/>
                </a:lnTo>
                <a:cubicBezTo>
                  <a:pt x="4853" y="75"/>
                  <a:pt x="4779" y="0"/>
                  <a:pt x="4687" y="0"/>
                </a:cubicBezTo>
                <a:close/>
                <a:moveTo>
                  <a:pt x="2733" y="3540"/>
                </a:moveTo>
                <a:lnTo>
                  <a:pt x="2120" y="3540"/>
                </a:lnTo>
                <a:lnTo>
                  <a:pt x="2120" y="3227"/>
                </a:lnTo>
                <a:lnTo>
                  <a:pt x="2733" y="3227"/>
                </a:lnTo>
                <a:lnTo>
                  <a:pt x="2733" y="3540"/>
                </a:lnTo>
                <a:close/>
                <a:moveTo>
                  <a:pt x="4520" y="2894"/>
                </a:moveTo>
                <a:lnTo>
                  <a:pt x="4330" y="2894"/>
                </a:lnTo>
                <a:lnTo>
                  <a:pt x="4330" y="2752"/>
                </a:lnTo>
                <a:cubicBezTo>
                  <a:pt x="4330" y="2660"/>
                  <a:pt x="4256" y="2586"/>
                  <a:pt x="4164" y="2586"/>
                </a:cubicBezTo>
                <a:cubicBezTo>
                  <a:pt x="4072" y="2586"/>
                  <a:pt x="3997" y="2660"/>
                  <a:pt x="3997" y="2752"/>
                </a:cubicBezTo>
                <a:lnTo>
                  <a:pt x="3997" y="2894"/>
                </a:lnTo>
                <a:lnTo>
                  <a:pt x="3724" y="2894"/>
                </a:lnTo>
                <a:lnTo>
                  <a:pt x="3724" y="2752"/>
                </a:lnTo>
                <a:cubicBezTo>
                  <a:pt x="3724" y="2660"/>
                  <a:pt x="3649" y="2586"/>
                  <a:pt x="3557" y="2586"/>
                </a:cubicBezTo>
                <a:cubicBezTo>
                  <a:pt x="3465" y="2586"/>
                  <a:pt x="3390" y="2660"/>
                  <a:pt x="3390" y="2752"/>
                </a:cubicBezTo>
                <a:lnTo>
                  <a:pt x="3390" y="2894"/>
                </a:lnTo>
                <a:lnTo>
                  <a:pt x="333" y="2894"/>
                </a:lnTo>
                <a:lnTo>
                  <a:pt x="333" y="334"/>
                </a:lnTo>
                <a:lnTo>
                  <a:pt x="4520" y="334"/>
                </a:lnTo>
                <a:lnTo>
                  <a:pt x="4520" y="2894"/>
                </a:lnTo>
                <a:close/>
              </a:path>
            </a:pathLst>
          </a:custGeom>
          <a:solidFill>
            <a:schemeClr val="bg1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0" y="969125"/>
            <a:ext cx="8176591" cy="0"/>
          </a:xfrm>
          <a:prstGeom prst="line">
            <a:avLst/>
          </a:prstGeom>
          <a:solidFill>
            <a:srgbClr val="627A9D"/>
          </a:solidFill>
          <a:ln>
            <a:solidFill>
              <a:srgbClr val="C0414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/>
        </p:nvSpPr>
        <p:spPr>
          <a:xfrm>
            <a:off x="8054105" y="846639"/>
            <a:ext cx="244972" cy="244972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矩形: 圆角 17"/>
          <p:cNvSpPr/>
          <p:nvPr/>
        </p:nvSpPr>
        <p:spPr>
          <a:xfrm>
            <a:off x="445079" y="263243"/>
            <a:ext cx="2559089" cy="519252"/>
          </a:xfrm>
          <a:prstGeom prst="roundRect">
            <a:avLst>
              <a:gd name="adj" fmla="val 50000"/>
            </a:avLst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706536" y="320303"/>
            <a:ext cx="203617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</a:rPr>
              <a:t>一、研究背景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152640" y="2038350"/>
            <a:ext cx="52673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rgbClr val="C041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基于学生学科素养的提升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5039187" y="3504993"/>
            <a:ext cx="5276587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rgbClr val="C041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基于教师专业发展的需要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3004185" y="4804410"/>
            <a:ext cx="44367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rgbClr val="C041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基于世界发展的需要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  <p:bldLst>
      <p:bldP spid="21" grpId="0"/>
      <p:bldP spid="21" grpId="1"/>
      <p:bldP spid="22" grpId="0"/>
      <p:bldP spid="2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3055620" y="969125"/>
            <a:ext cx="8176591" cy="0"/>
          </a:xfrm>
          <a:prstGeom prst="line">
            <a:avLst/>
          </a:prstGeom>
          <a:solidFill>
            <a:srgbClr val="627A9D"/>
          </a:solidFill>
          <a:ln>
            <a:solidFill>
              <a:srgbClr val="C0414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椭圆 2"/>
          <p:cNvSpPr/>
          <p:nvPr/>
        </p:nvSpPr>
        <p:spPr>
          <a:xfrm>
            <a:off x="11232280" y="783139"/>
            <a:ext cx="244972" cy="244972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矩形: 圆角 3"/>
          <p:cNvSpPr/>
          <p:nvPr/>
        </p:nvSpPr>
        <p:spPr>
          <a:xfrm>
            <a:off x="445135" y="263525"/>
            <a:ext cx="2990215" cy="519430"/>
          </a:xfrm>
          <a:prstGeom prst="roundRect">
            <a:avLst>
              <a:gd name="adj" fmla="val 50000"/>
            </a:avLst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06755" y="320040"/>
            <a:ext cx="2729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</a:rPr>
              <a:t>一、研究背景</a:t>
            </a:r>
          </a:p>
        </p:txBody>
      </p:sp>
      <p:pic>
        <p:nvPicPr>
          <p:cNvPr id="6" name="图片 5" descr="QQ图片201703282104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35" y="1189990"/>
            <a:ext cx="5592445" cy="5015230"/>
          </a:xfrm>
          <a:prstGeom prst="rect">
            <a:avLst/>
          </a:prstGeom>
        </p:spPr>
      </p:pic>
      <p:pic>
        <p:nvPicPr>
          <p:cNvPr id="7" name="图片 6" descr="QQ图片201703282104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580" y="1189990"/>
            <a:ext cx="5440045" cy="5015230"/>
          </a:xfrm>
          <a:prstGeom prst="rect">
            <a:avLst/>
          </a:prstGeom>
        </p:spPr>
      </p:pic>
      <p:sp>
        <p:nvSpPr>
          <p:cNvPr id="12" name="íṧļïde"/>
          <p:cNvSpPr/>
          <p:nvPr/>
        </p:nvSpPr>
        <p:spPr>
          <a:xfrm>
            <a:off x="-19050" y="6313170"/>
            <a:ext cx="12286615" cy="202565"/>
          </a:xfrm>
          <a:prstGeom prst="rect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863600"/>
            <a:ext cx="3903980" cy="377317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213621" y="2029175"/>
            <a:ext cx="5271681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solidFill>
                  <a:srgbClr val="C04141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核心概念界定</a:t>
            </a:r>
          </a:p>
        </p:txBody>
      </p:sp>
      <p:cxnSp>
        <p:nvCxnSpPr>
          <p:cNvPr id="18" name="直接连接符 17"/>
          <p:cNvCxnSpPr>
            <a:endCxn id="19" idx="3"/>
          </p:cNvCxnSpPr>
          <p:nvPr/>
        </p:nvCxnSpPr>
        <p:spPr>
          <a:xfrm>
            <a:off x="3645974" y="5922092"/>
            <a:ext cx="7994446" cy="50264"/>
          </a:xfrm>
          <a:prstGeom prst="line">
            <a:avLst/>
          </a:prstGeom>
          <a:solidFill>
            <a:srgbClr val="627A9D"/>
          </a:solidFill>
          <a:ln>
            <a:solidFill>
              <a:srgbClr val="C0414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11603910" y="5763259"/>
            <a:ext cx="244972" cy="244972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631345" y="1899350"/>
            <a:ext cx="1704089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9600" dirty="0">
                <a:solidFill>
                  <a:schemeClr val="bg1"/>
                </a:solidFill>
                <a:latin typeface="包图粗朗体" panose="02000000000000000000" pitchFamily="2" charset="-122"/>
                <a:ea typeface="包图粗朗体" panose="02000000000000000000" pitchFamily="2" charset="-122"/>
              </a:rPr>
              <a:t>02</a:t>
            </a:r>
            <a:endParaRPr lang="zh-CN" altLang="en-US" sz="9600" dirty="0">
              <a:solidFill>
                <a:schemeClr val="bg1"/>
              </a:solidFill>
              <a:latin typeface="包图粗朗体" panose="02000000000000000000" pitchFamily="2" charset="-122"/>
              <a:ea typeface="包图粗朗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ïŝ1ïḋè"/>
          <p:cNvSpPr/>
          <p:nvPr/>
        </p:nvSpPr>
        <p:spPr bwMode="auto">
          <a:xfrm>
            <a:off x="4790518" y="1970347"/>
            <a:ext cx="2610963" cy="2608724"/>
          </a:xfrm>
          <a:custGeom>
            <a:avLst/>
            <a:gdLst>
              <a:gd name="connsiteX0" fmla="*/ 939121 w 2610963"/>
              <a:gd name="connsiteY0" fmla="*/ 1748837 h 2608724"/>
              <a:gd name="connsiteX1" fmla="*/ 947826 w 2610963"/>
              <a:gd name="connsiteY1" fmla="*/ 1762041 h 2608724"/>
              <a:gd name="connsiteX2" fmla="*/ 945513 w 2610963"/>
              <a:gd name="connsiteY2" fmla="*/ 1755103 h 2608724"/>
              <a:gd name="connsiteX3" fmla="*/ 2135301 w 2610963"/>
              <a:gd name="connsiteY3" fmla="*/ 1467409 h 2608724"/>
              <a:gd name="connsiteX4" fmla="*/ 1821859 w 2610963"/>
              <a:gd name="connsiteY4" fmla="*/ 1819584 h 2608724"/>
              <a:gd name="connsiteX5" fmla="*/ 1469244 w 2610963"/>
              <a:gd name="connsiteY5" fmla="*/ 2132634 h 2608724"/>
              <a:gd name="connsiteX6" fmla="*/ 2181009 w 2610963"/>
              <a:gd name="connsiteY6" fmla="*/ 2413070 h 2608724"/>
              <a:gd name="connsiteX7" fmla="*/ 2357317 w 2610963"/>
              <a:gd name="connsiteY7" fmla="*/ 2354372 h 2608724"/>
              <a:gd name="connsiteX8" fmla="*/ 2135301 w 2610963"/>
              <a:gd name="connsiteY8" fmla="*/ 1467409 h 2608724"/>
              <a:gd name="connsiteX9" fmla="*/ 476686 w 2610963"/>
              <a:gd name="connsiteY9" fmla="*/ 1467409 h 2608724"/>
              <a:gd name="connsiteX10" fmla="*/ 195899 w 2610963"/>
              <a:gd name="connsiteY10" fmla="*/ 2178283 h 2608724"/>
              <a:gd name="connsiteX11" fmla="*/ 254666 w 2610963"/>
              <a:gd name="connsiteY11" fmla="*/ 2354372 h 2608724"/>
              <a:gd name="connsiteX12" fmla="*/ 430978 w 2610963"/>
              <a:gd name="connsiteY12" fmla="*/ 2413070 h 2608724"/>
              <a:gd name="connsiteX13" fmla="*/ 1142744 w 2610963"/>
              <a:gd name="connsiteY13" fmla="*/ 2132634 h 2608724"/>
              <a:gd name="connsiteX14" fmla="*/ 790124 w 2610963"/>
              <a:gd name="connsiteY14" fmla="*/ 1819584 h 2608724"/>
              <a:gd name="connsiteX15" fmla="*/ 476686 w 2610963"/>
              <a:gd name="connsiteY15" fmla="*/ 1467409 h 2608724"/>
              <a:gd name="connsiteX16" fmla="*/ 2181009 w 2610963"/>
              <a:gd name="connsiteY16" fmla="*/ 195654 h 2608724"/>
              <a:gd name="connsiteX17" fmla="*/ 1469244 w 2610963"/>
              <a:gd name="connsiteY17" fmla="*/ 476090 h 2608724"/>
              <a:gd name="connsiteX18" fmla="*/ 1821859 w 2610963"/>
              <a:gd name="connsiteY18" fmla="*/ 789141 h 2608724"/>
              <a:gd name="connsiteX19" fmla="*/ 2135301 w 2610963"/>
              <a:gd name="connsiteY19" fmla="*/ 1141315 h 2608724"/>
              <a:gd name="connsiteX20" fmla="*/ 2357317 w 2610963"/>
              <a:gd name="connsiteY20" fmla="*/ 254352 h 2608724"/>
              <a:gd name="connsiteX21" fmla="*/ 2181009 w 2610963"/>
              <a:gd name="connsiteY21" fmla="*/ 195654 h 2608724"/>
              <a:gd name="connsiteX22" fmla="*/ 430978 w 2610963"/>
              <a:gd name="connsiteY22" fmla="*/ 195654 h 2608724"/>
              <a:gd name="connsiteX23" fmla="*/ 254666 w 2610963"/>
              <a:gd name="connsiteY23" fmla="*/ 254352 h 2608724"/>
              <a:gd name="connsiteX24" fmla="*/ 195899 w 2610963"/>
              <a:gd name="connsiteY24" fmla="*/ 430441 h 2608724"/>
              <a:gd name="connsiteX25" fmla="*/ 476686 w 2610963"/>
              <a:gd name="connsiteY25" fmla="*/ 1141315 h 2608724"/>
              <a:gd name="connsiteX26" fmla="*/ 790124 w 2610963"/>
              <a:gd name="connsiteY26" fmla="*/ 789141 h 2608724"/>
              <a:gd name="connsiteX27" fmla="*/ 1142744 w 2610963"/>
              <a:gd name="connsiteY27" fmla="*/ 476090 h 2608724"/>
              <a:gd name="connsiteX28" fmla="*/ 430978 w 2610963"/>
              <a:gd name="connsiteY28" fmla="*/ 195654 h 2608724"/>
              <a:gd name="connsiteX29" fmla="*/ 430978 w 2610963"/>
              <a:gd name="connsiteY29" fmla="*/ 0 h 2608724"/>
              <a:gd name="connsiteX30" fmla="*/ 1305994 w 2610963"/>
              <a:gd name="connsiteY30" fmla="*/ 352179 h 2608724"/>
              <a:gd name="connsiteX31" fmla="*/ 2181009 w 2610963"/>
              <a:gd name="connsiteY31" fmla="*/ 0 h 2608724"/>
              <a:gd name="connsiteX32" fmla="*/ 2494450 w 2610963"/>
              <a:gd name="connsiteY32" fmla="*/ 117391 h 2608724"/>
              <a:gd name="connsiteX33" fmla="*/ 2259372 w 2610963"/>
              <a:gd name="connsiteY33" fmla="*/ 1304364 h 2608724"/>
              <a:gd name="connsiteX34" fmla="*/ 2494450 w 2610963"/>
              <a:gd name="connsiteY34" fmla="*/ 2491333 h 2608724"/>
              <a:gd name="connsiteX35" fmla="*/ 2181009 w 2610963"/>
              <a:gd name="connsiteY35" fmla="*/ 2608724 h 2608724"/>
              <a:gd name="connsiteX36" fmla="*/ 1305994 w 2610963"/>
              <a:gd name="connsiteY36" fmla="*/ 2256545 h 2608724"/>
              <a:gd name="connsiteX37" fmla="*/ 430978 w 2610963"/>
              <a:gd name="connsiteY37" fmla="*/ 2608724 h 2608724"/>
              <a:gd name="connsiteX38" fmla="*/ 117537 w 2610963"/>
              <a:gd name="connsiteY38" fmla="*/ 2491333 h 2608724"/>
              <a:gd name="connsiteX39" fmla="*/ 0 w 2610963"/>
              <a:gd name="connsiteY39" fmla="*/ 2178283 h 2608724"/>
              <a:gd name="connsiteX40" fmla="*/ 352616 w 2610963"/>
              <a:gd name="connsiteY40" fmla="*/ 1304364 h 2608724"/>
              <a:gd name="connsiteX41" fmla="*/ 0 w 2610963"/>
              <a:gd name="connsiteY41" fmla="*/ 430441 h 2608724"/>
              <a:gd name="connsiteX42" fmla="*/ 117537 w 2610963"/>
              <a:gd name="connsiteY42" fmla="*/ 117391 h 2608724"/>
              <a:gd name="connsiteX43" fmla="*/ 430978 w 2610963"/>
              <a:gd name="connsiteY43" fmla="*/ 0 h 260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610963" h="2608724">
                <a:moveTo>
                  <a:pt x="939121" y="1748837"/>
                </a:moveTo>
                <a:lnTo>
                  <a:pt x="947826" y="1762041"/>
                </a:lnTo>
                <a:lnTo>
                  <a:pt x="945513" y="1755103"/>
                </a:lnTo>
                <a:close/>
                <a:moveTo>
                  <a:pt x="2135301" y="1467409"/>
                </a:moveTo>
                <a:cubicBezTo>
                  <a:pt x="2043880" y="1584801"/>
                  <a:pt x="1939401" y="1702192"/>
                  <a:pt x="1821859" y="1819584"/>
                </a:cubicBezTo>
                <a:cubicBezTo>
                  <a:pt x="1710851" y="1936980"/>
                  <a:pt x="1593314" y="2041327"/>
                  <a:pt x="1469244" y="2132634"/>
                </a:cubicBezTo>
                <a:cubicBezTo>
                  <a:pt x="1736972" y="2308723"/>
                  <a:pt x="1991643" y="2413070"/>
                  <a:pt x="2181009" y="2413070"/>
                </a:cubicBezTo>
                <a:cubicBezTo>
                  <a:pt x="2259372" y="2413070"/>
                  <a:pt x="2318138" y="2393506"/>
                  <a:pt x="2357317" y="2354372"/>
                </a:cubicBezTo>
                <a:cubicBezTo>
                  <a:pt x="2487917" y="2230461"/>
                  <a:pt x="2409559" y="1878282"/>
                  <a:pt x="2135301" y="1467409"/>
                </a:cubicBezTo>
                <a:close/>
                <a:moveTo>
                  <a:pt x="476686" y="1467409"/>
                </a:moveTo>
                <a:cubicBezTo>
                  <a:pt x="300378" y="1734801"/>
                  <a:pt x="195899" y="1989153"/>
                  <a:pt x="195899" y="2178283"/>
                </a:cubicBezTo>
                <a:cubicBezTo>
                  <a:pt x="195899" y="2256545"/>
                  <a:pt x="215487" y="2315243"/>
                  <a:pt x="254666" y="2354372"/>
                </a:cubicBezTo>
                <a:cubicBezTo>
                  <a:pt x="293849" y="2393506"/>
                  <a:pt x="352616" y="2413070"/>
                  <a:pt x="430978" y="2413070"/>
                </a:cubicBezTo>
                <a:cubicBezTo>
                  <a:pt x="620344" y="2413070"/>
                  <a:pt x="875015" y="2308723"/>
                  <a:pt x="1142744" y="2132634"/>
                </a:cubicBezTo>
                <a:cubicBezTo>
                  <a:pt x="1018678" y="2041327"/>
                  <a:pt x="901136" y="1936980"/>
                  <a:pt x="790124" y="1819584"/>
                </a:cubicBezTo>
                <a:cubicBezTo>
                  <a:pt x="672586" y="1708712"/>
                  <a:pt x="568107" y="1584801"/>
                  <a:pt x="476686" y="1467409"/>
                </a:cubicBezTo>
                <a:close/>
                <a:moveTo>
                  <a:pt x="2181009" y="195654"/>
                </a:moveTo>
                <a:cubicBezTo>
                  <a:pt x="1991643" y="195654"/>
                  <a:pt x="1736972" y="300005"/>
                  <a:pt x="1469244" y="476090"/>
                </a:cubicBezTo>
                <a:cubicBezTo>
                  <a:pt x="1593314" y="567397"/>
                  <a:pt x="1710851" y="671745"/>
                  <a:pt x="1821859" y="789141"/>
                </a:cubicBezTo>
                <a:cubicBezTo>
                  <a:pt x="1939401" y="906532"/>
                  <a:pt x="2043880" y="1023923"/>
                  <a:pt x="2135301" y="1141315"/>
                </a:cubicBezTo>
                <a:cubicBezTo>
                  <a:pt x="2409559" y="730443"/>
                  <a:pt x="2487917" y="378263"/>
                  <a:pt x="2357317" y="254352"/>
                </a:cubicBezTo>
                <a:cubicBezTo>
                  <a:pt x="2324667" y="215218"/>
                  <a:pt x="2259372" y="195654"/>
                  <a:pt x="2181009" y="195654"/>
                </a:cubicBezTo>
                <a:close/>
                <a:moveTo>
                  <a:pt x="430978" y="195654"/>
                </a:moveTo>
                <a:cubicBezTo>
                  <a:pt x="352616" y="195654"/>
                  <a:pt x="293849" y="215218"/>
                  <a:pt x="254666" y="254352"/>
                </a:cubicBezTo>
                <a:cubicBezTo>
                  <a:pt x="215487" y="293481"/>
                  <a:pt x="195899" y="352179"/>
                  <a:pt x="195899" y="430441"/>
                </a:cubicBezTo>
                <a:cubicBezTo>
                  <a:pt x="195899" y="619571"/>
                  <a:pt x="300378" y="873923"/>
                  <a:pt x="476686" y="1141315"/>
                </a:cubicBezTo>
                <a:cubicBezTo>
                  <a:pt x="568107" y="1017403"/>
                  <a:pt x="672586" y="900012"/>
                  <a:pt x="790124" y="789141"/>
                </a:cubicBezTo>
                <a:cubicBezTo>
                  <a:pt x="901136" y="671745"/>
                  <a:pt x="1018678" y="567397"/>
                  <a:pt x="1142744" y="476090"/>
                </a:cubicBezTo>
                <a:cubicBezTo>
                  <a:pt x="875015" y="300005"/>
                  <a:pt x="620344" y="195654"/>
                  <a:pt x="430978" y="195654"/>
                </a:cubicBezTo>
                <a:close/>
                <a:moveTo>
                  <a:pt x="430978" y="0"/>
                </a:moveTo>
                <a:cubicBezTo>
                  <a:pt x="666057" y="0"/>
                  <a:pt x="986023" y="130436"/>
                  <a:pt x="1305994" y="352179"/>
                </a:cubicBezTo>
                <a:cubicBezTo>
                  <a:pt x="1625964" y="130436"/>
                  <a:pt x="1945930" y="0"/>
                  <a:pt x="2181009" y="0"/>
                </a:cubicBezTo>
                <a:cubicBezTo>
                  <a:pt x="2311609" y="0"/>
                  <a:pt x="2422617" y="39129"/>
                  <a:pt x="2494450" y="117391"/>
                </a:cubicBezTo>
                <a:cubicBezTo>
                  <a:pt x="2716466" y="332614"/>
                  <a:pt x="2611987" y="802185"/>
                  <a:pt x="2259372" y="1304364"/>
                </a:cubicBezTo>
                <a:cubicBezTo>
                  <a:pt x="2611987" y="1806544"/>
                  <a:pt x="2716466" y="2276110"/>
                  <a:pt x="2494450" y="2491333"/>
                </a:cubicBezTo>
                <a:cubicBezTo>
                  <a:pt x="2422617" y="2569595"/>
                  <a:pt x="2311609" y="2608724"/>
                  <a:pt x="2181009" y="2608724"/>
                </a:cubicBezTo>
                <a:cubicBezTo>
                  <a:pt x="1945930" y="2608724"/>
                  <a:pt x="1625964" y="2478288"/>
                  <a:pt x="1305994" y="2256545"/>
                </a:cubicBezTo>
                <a:cubicBezTo>
                  <a:pt x="986023" y="2478288"/>
                  <a:pt x="666057" y="2608724"/>
                  <a:pt x="430978" y="2608724"/>
                </a:cubicBezTo>
                <a:cubicBezTo>
                  <a:pt x="300378" y="2608724"/>
                  <a:pt x="189370" y="2569595"/>
                  <a:pt x="117537" y="2491333"/>
                </a:cubicBezTo>
                <a:cubicBezTo>
                  <a:pt x="39179" y="2419590"/>
                  <a:pt x="0" y="2308723"/>
                  <a:pt x="0" y="2178283"/>
                </a:cubicBezTo>
                <a:cubicBezTo>
                  <a:pt x="0" y="1943500"/>
                  <a:pt x="130600" y="1623930"/>
                  <a:pt x="352616" y="1304364"/>
                </a:cubicBezTo>
                <a:cubicBezTo>
                  <a:pt x="130600" y="984794"/>
                  <a:pt x="0" y="665225"/>
                  <a:pt x="0" y="430441"/>
                </a:cubicBezTo>
                <a:cubicBezTo>
                  <a:pt x="0" y="300005"/>
                  <a:pt x="39179" y="189134"/>
                  <a:pt x="117537" y="117391"/>
                </a:cubicBezTo>
                <a:cubicBezTo>
                  <a:pt x="189370" y="39129"/>
                  <a:pt x="300378" y="0"/>
                  <a:pt x="43097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 anchor="ctr"/>
          <a:lstStyle/>
          <a:p>
            <a:pPr algn="ctr" defTabSz="913765"/>
            <a:r>
              <a:rPr lang="en-US" altLang="zh-CN" b="1" dirty="0">
                <a:solidFill>
                  <a:schemeClr val="accent1"/>
                </a:solidFill>
              </a:rPr>
              <a:t> 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23" name="îšḷîdé"/>
          <p:cNvSpPr/>
          <p:nvPr/>
        </p:nvSpPr>
        <p:spPr bwMode="auto">
          <a:xfrm>
            <a:off x="7000144" y="1785227"/>
            <a:ext cx="671878" cy="671876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4" name="iṩļïďé"/>
          <p:cNvSpPr/>
          <p:nvPr/>
        </p:nvSpPr>
        <p:spPr bwMode="auto">
          <a:xfrm>
            <a:off x="7162207" y="1981849"/>
            <a:ext cx="347751" cy="315163"/>
          </a:xfrm>
          <a:custGeom>
            <a:avLst/>
            <a:gdLst>
              <a:gd name="connsiteX0" fmla="*/ 496512 w 622984"/>
              <a:gd name="connsiteY0" fmla="*/ 492841 h 564606"/>
              <a:gd name="connsiteX1" fmla="*/ 473955 w 622984"/>
              <a:gd name="connsiteY1" fmla="*/ 515853 h 564606"/>
              <a:gd name="connsiteX2" fmla="*/ 496512 w 622984"/>
              <a:gd name="connsiteY2" fmla="*/ 535354 h 564606"/>
              <a:gd name="connsiteX3" fmla="*/ 519457 w 622984"/>
              <a:gd name="connsiteY3" fmla="*/ 515853 h 564606"/>
              <a:gd name="connsiteX4" fmla="*/ 496512 w 622984"/>
              <a:gd name="connsiteY4" fmla="*/ 492841 h 564606"/>
              <a:gd name="connsiteX5" fmla="*/ 249694 w 622984"/>
              <a:gd name="connsiteY5" fmla="*/ 352049 h 564606"/>
              <a:gd name="connsiteX6" fmla="*/ 272741 w 622984"/>
              <a:gd name="connsiteY6" fmla="*/ 374570 h 564606"/>
              <a:gd name="connsiteX7" fmla="*/ 171569 w 622984"/>
              <a:gd name="connsiteY7" fmla="*/ 475137 h 564606"/>
              <a:gd name="connsiteX8" fmla="*/ 177819 w 622984"/>
              <a:gd name="connsiteY8" fmla="*/ 481738 h 564606"/>
              <a:gd name="connsiteX9" fmla="*/ 155163 w 622984"/>
              <a:gd name="connsiteY9" fmla="*/ 510860 h 564606"/>
              <a:gd name="connsiteX10" fmla="*/ 73522 w 622984"/>
              <a:gd name="connsiteY10" fmla="*/ 562891 h 564606"/>
              <a:gd name="connsiteX11" fmla="*/ 60241 w 622984"/>
              <a:gd name="connsiteY11" fmla="*/ 550077 h 564606"/>
              <a:gd name="connsiteX12" fmla="*/ 112585 w 622984"/>
              <a:gd name="connsiteY12" fmla="*/ 468925 h 564606"/>
              <a:gd name="connsiteX13" fmla="*/ 141882 w 622984"/>
              <a:gd name="connsiteY13" fmla="*/ 446015 h 564606"/>
              <a:gd name="connsiteX14" fmla="*/ 148522 w 622984"/>
              <a:gd name="connsiteY14" fmla="*/ 452616 h 564606"/>
              <a:gd name="connsiteX15" fmla="*/ 122234 w 622984"/>
              <a:gd name="connsiteY15" fmla="*/ 15041 h 564606"/>
              <a:gd name="connsiteX16" fmla="*/ 210667 w 622984"/>
              <a:gd name="connsiteY16" fmla="*/ 52502 h 564606"/>
              <a:gd name="connsiteX17" fmla="*/ 242946 w 622984"/>
              <a:gd name="connsiteY17" fmla="*/ 173410 h 564606"/>
              <a:gd name="connsiteX18" fmla="*/ 532291 w 622984"/>
              <a:gd name="connsiteY18" fmla="*/ 463589 h 564606"/>
              <a:gd name="connsiteX19" fmla="*/ 532291 w 622984"/>
              <a:gd name="connsiteY19" fmla="*/ 545105 h 564606"/>
              <a:gd name="connsiteX20" fmla="*/ 493400 w 622984"/>
              <a:gd name="connsiteY20" fmla="*/ 564606 h 564606"/>
              <a:gd name="connsiteX21" fmla="*/ 451010 w 622984"/>
              <a:gd name="connsiteY21" fmla="*/ 545105 h 564606"/>
              <a:gd name="connsiteX22" fmla="*/ 161665 w 622984"/>
              <a:gd name="connsiteY22" fmla="*/ 258046 h 564606"/>
              <a:gd name="connsiteX23" fmla="*/ 34882 w 622984"/>
              <a:gd name="connsiteY23" fmla="*/ 225674 h 564606"/>
              <a:gd name="connsiteX24" fmla="*/ 5715 w 622984"/>
              <a:gd name="connsiteY24" fmla="*/ 104766 h 564606"/>
              <a:gd name="connsiteX25" fmla="*/ 74162 w 622984"/>
              <a:gd name="connsiteY25" fmla="*/ 176530 h 564606"/>
              <a:gd name="connsiteX26" fmla="*/ 142220 w 622984"/>
              <a:gd name="connsiteY26" fmla="*/ 157029 h 564606"/>
              <a:gd name="connsiteX27" fmla="*/ 161665 w 622984"/>
              <a:gd name="connsiteY27" fmla="*/ 88385 h 564606"/>
              <a:gd name="connsiteX28" fmla="*/ 90107 w 622984"/>
              <a:gd name="connsiteY28" fmla="*/ 20130 h 564606"/>
              <a:gd name="connsiteX29" fmla="*/ 122234 w 622984"/>
              <a:gd name="connsiteY29" fmla="*/ 15041 h 564606"/>
              <a:gd name="connsiteX30" fmla="*/ 531841 w 622984"/>
              <a:gd name="connsiteY30" fmla="*/ 0 h 564606"/>
              <a:gd name="connsiteX31" fmla="*/ 622984 w 622984"/>
              <a:gd name="connsiteY31" fmla="*/ 87684 h 564606"/>
              <a:gd name="connsiteX32" fmla="*/ 463289 w 622984"/>
              <a:gd name="connsiteY32" fmla="*/ 247465 h 564606"/>
              <a:gd name="connsiteX33" fmla="*/ 424339 w 622984"/>
              <a:gd name="connsiteY33" fmla="*/ 257207 h 564606"/>
              <a:gd name="connsiteX34" fmla="*/ 362409 w 622984"/>
              <a:gd name="connsiteY34" fmla="*/ 198751 h 564606"/>
              <a:gd name="connsiteX35" fmla="*/ 375263 w 622984"/>
              <a:gd name="connsiteY35" fmla="*/ 159391 h 564606"/>
              <a:gd name="connsiteX36" fmla="*/ 531841 w 622984"/>
              <a:gd name="connsiteY36" fmla="*/ 0 h 56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22984" h="564606">
                <a:moveTo>
                  <a:pt x="496512" y="492841"/>
                </a:moveTo>
                <a:cubicBezTo>
                  <a:pt x="483678" y="492841"/>
                  <a:pt x="473955" y="502592"/>
                  <a:pt x="473955" y="515853"/>
                </a:cubicBezTo>
                <a:cubicBezTo>
                  <a:pt x="473955" y="525604"/>
                  <a:pt x="483678" y="535354"/>
                  <a:pt x="496512" y="535354"/>
                </a:cubicBezTo>
                <a:cubicBezTo>
                  <a:pt x="509734" y="535354"/>
                  <a:pt x="519457" y="525604"/>
                  <a:pt x="519457" y="515853"/>
                </a:cubicBezTo>
                <a:cubicBezTo>
                  <a:pt x="519457" y="502592"/>
                  <a:pt x="509734" y="492841"/>
                  <a:pt x="496512" y="492841"/>
                </a:cubicBezTo>
                <a:close/>
                <a:moveTo>
                  <a:pt x="249694" y="352049"/>
                </a:moveTo>
                <a:lnTo>
                  <a:pt x="272741" y="374570"/>
                </a:lnTo>
                <a:lnTo>
                  <a:pt x="171569" y="475137"/>
                </a:lnTo>
                <a:lnTo>
                  <a:pt x="177819" y="481738"/>
                </a:lnTo>
                <a:lnTo>
                  <a:pt x="155163" y="510860"/>
                </a:lnTo>
                <a:lnTo>
                  <a:pt x="73522" y="562891"/>
                </a:lnTo>
                <a:lnTo>
                  <a:pt x="60241" y="550077"/>
                </a:lnTo>
                <a:lnTo>
                  <a:pt x="112585" y="468925"/>
                </a:lnTo>
                <a:lnTo>
                  <a:pt x="141882" y="446015"/>
                </a:lnTo>
                <a:lnTo>
                  <a:pt x="148522" y="452616"/>
                </a:lnTo>
                <a:close/>
                <a:moveTo>
                  <a:pt x="122234" y="15041"/>
                </a:moveTo>
                <a:cubicBezTo>
                  <a:pt x="154446" y="14694"/>
                  <a:pt x="186166" y="28223"/>
                  <a:pt x="210667" y="52502"/>
                </a:cubicBezTo>
                <a:cubicBezTo>
                  <a:pt x="242946" y="85264"/>
                  <a:pt x="256169" y="130897"/>
                  <a:pt x="242946" y="173410"/>
                </a:cubicBezTo>
                <a:lnTo>
                  <a:pt x="532291" y="463589"/>
                </a:lnTo>
                <a:cubicBezTo>
                  <a:pt x="555236" y="486211"/>
                  <a:pt x="555236" y="522093"/>
                  <a:pt x="532291" y="545105"/>
                </a:cubicBezTo>
                <a:cubicBezTo>
                  <a:pt x="522568" y="557976"/>
                  <a:pt x="506234" y="564606"/>
                  <a:pt x="493400" y="564606"/>
                </a:cubicBezTo>
                <a:cubicBezTo>
                  <a:pt x="477066" y="564606"/>
                  <a:pt x="460733" y="557976"/>
                  <a:pt x="451010" y="545105"/>
                </a:cubicBezTo>
                <a:cubicBezTo>
                  <a:pt x="451010" y="545105"/>
                  <a:pt x="451010" y="545105"/>
                  <a:pt x="161665" y="258046"/>
                </a:cubicBezTo>
                <a:cubicBezTo>
                  <a:pt x="119275" y="270917"/>
                  <a:pt x="70662" y="261556"/>
                  <a:pt x="34882" y="225674"/>
                </a:cubicBezTo>
                <a:cubicBezTo>
                  <a:pt x="2215" y="192911"/>
                  <a:pt x="-7508" y="147278"/>
                  <a:pt x="5715" y="104766"/>
                </a:cubicBezTo>
                <a:cubicBezTo>
                  <a:pt x="5715" y="104766"/>
                  <a:pt x="5715" y="104766"/>
                  <a:pt x="74162" y="176530"/>
                </a:cubicBezTo>
                <a:cubicBezTo>
                  <a:pt x="74162" y="176530"/>
                  <a:pt x="74162" y="176530"/>
                  <a:pt x="142220" y="157029"/>
                </a:cubicBezTo>
                <a:cubicBezTo>
                  <a:pt x="142220" y="157029"/>
                  <a:pt x="142220" y="157029"/>
                  <a:pt x="161665" y="88385"/>
                </a:cubicBezTo>
                <a:cubicBezTo>
                  <a:pt x="161665" y="88385"/>
                  <a:pt x="161665" y="88385"/>
                  <a:pt x="90107" y="20130"/>
                </a:cubicBezTo>
                <a:cubicBezTo>
                  <a:pt x="100704" y="16815"/>
                  <a:pt x="111497" y="15157"/>
                  <a:pt x="122234" y="15041"/>
                </a:cubicBezTo>
                <a:close/>
                <a:moveTo>
                  <a:pt x="531841" y="0"/>
                </a:moveTo>
                <a:cubicBezTo>
                  <a:pt x="531841" y="0"/>
                  <a:pt x="531841" y="0"/>
                  <a:pt x="622984" y="87684"/>
                </a:cubicBezTo>
                <a:cubicBezTo>
                  <a:pt x="622984" y="87684"/>
                  <a:pt x="622984" y="87684"/>
                  <a:pt x="463289" y="247465"/>
                </a:cubicBezTo>
                <a:cubicBezTo>
                  <a:pt x="450436" y="247465"/>
                  <a:pt x="434077" y="250582"/>
                  <a:pt x="424339" y="257207"/>
                </a:cubicBezTo>
                <a:lnTo>
                  <a:pt x="362409" y="198751"/>
                </a:lnTo>
                <a:cubicBezTo>
                  <a:pt x="372147" y="189009"/>
                  <a:pt x="375263" y="172641"/>
                  <a:pt x="375263" y="159391"/>
                </a:cubicBezTo>
                <a:cubicBezTo>
                  <a:pt x="375263" y="159391"/>
                  <a:pt x="375263" y="159391"/>
                  <a:pt x="5318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1" name="iṩľîḋe"/>
          <p:cNvSpPr/>
          <p:nvPr/>
        </p:nvSpPr>
        <p:spPr bwMode="auto">
          <a:xfrm>
            <a:off x="7000144" y="4041591"/>
            <a:ext cx="671878" cy="671876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2" name="ïṣ1îďé"/>
          <p:cNvSpPr/>
          <p:nvPr/>
        </p:nvSpPr>
        <p:spPr bwMode="auto">
          <a:xfrm>
            <a:off x="7162207" y="4238213"/>
            <a:ext cx="347751" cy="315163"/>
          </a:xfrm>
          <a:custGeom>
            <a:avLst/>
            <a:gdLst>
              <a:gd name="connsiteX0" fmla="*/ 496512 w 622984"/>
              <a:gd name="connsiteY0" fmla="*/ 492841 h 564606"/>
              <a:gd name="connsiteX1" fmla="*/ 473955 w 622984"/>
              <a:gd name="connsiteY1" fmla="*/ 515853 h 564606"/>
              <a:gd name="connsiteX2" fmla="*/ 496512 w 622984"/>
              <a:gd name="connsiteY2" fmla="*/ 535354 h 564606"/>
              <a:gd name="connsiteX3" fmla="*/ 519457 w 622984"/>
              <a:gd name="connsiteY3" fmla="*/ 515853 h 564606"/>
              <a:gd name="connsiteX4" fmla="*/ 496512 w 622984"/>
              <a:gd name="connsiteY4" fmla="*/ 492841 h 564606"/>
              <a:gd name="connsiteX5" fmla="*/ 249694 w 622984"/>
              <a:gd name="connsiteY5" fmla="*/ 352049 h 564606"/>
              <a:gd name="connsiteX6" fmla="*/ 272741 w 622984"/>
              <a:gd name="connsiteY6" fmla="*/ 374570 h 564606"/>
              <a:gd name="connsiteX7" fmla="*/ 171569 w 622984"/>
              <a:gd name="connsiteY7" fmla="*/ 475137 h 564606"/>
              <a:gd name="connsiteX8" fmla="*/ 177819 w 622984"/>
              <a:gd name="connsiteY8" fmla="*/ 481738 h 564606"/>
              <a:gd name="connsiteX9" fmla="*/ 155163 w 622984"/>
              <a:gd name="connsiteY9" fmla="*/ 510860 h 564606"/>
              <a:gd name="connsiteX10" fmla="*/ 73522 w 622984"/>
              <a:gd name="connsiteY10" fmla="*/ 562891 h 564606"/>
              <a:gd name="connsiteX11" fmla="*/ 60241 w 622984"/>
              <a:gd name="connsiteY11" fmla="*/ 550077 h 564606"/>
              <a:gd name="connsiteX12" fmla="*/ 112585 w 622984"/>
              <a:gd name="connsiteY12" fmla="*/ 468925 h 564606"/>
              <a:gd name="connsiteX13" fmla="*/ 141882 w 622984"/>
              <a:gd name="connsiteY13" fmla="*/ 446015 h 564606"/>
              <a:gd name="connsiteX14" fmla="*/ 148522 w 622984"/>
              <a:gd name="connsiteY14" fmla="*/ 452616 h 564606"/>
              <a:gd name="connsiteX15" fmla="*/ 122234 w 622984"/>
              <a:gd name="connsiteY15" fmla="*/ 15041 h 564606"/>
              <a:gd name="connsiteX16" fmla="*/ 210667 w 622984"/>
              <a:gd name="connsiteY16" fmla="*/ 52502 h 564606"/>
              <a:gd name="connsiteX17" fmla="*/ 242946 w 622984"/>
              <a:gd name="connsiteY17" fmla="*/ 173410 h 564606"/>
              <a:gd name="connsiteX18" fmla="*/ 532291 w 622984"/>
              <a:gd name="connsiteY18" fmla="*/ 463589 h 564606"/>
              <a:gd name="connsiteX19" fmla="*/ 532291 w 622984"/>
              <a:gd name="connsiteY19" fmla="*/ 545105 h 564606"/>
              <a:gd name="connsiteX20" fmla="*/ 493400 w 622984"/>
              <a:gd name="connsiteY20" fmla="*/ 564606 h 564606"/>
              <a:gd name="connsiteX21" fmla="*/ 451010 w 622984"/>
              <a:gd name="connsiteY21" fmla="*/ 545105 h 564606"/>
              <a:gd name="connsiteX22" fmla="*/ 161665 w 622984"/>
              <a:gd name="connsiteY22" fmla="*/ 258046 h 564606"/>
              <a:gd name="connsiteX23" fmla="*/ 34882 w 622984"/>
              <a:gd name="connsiteY23" fmla="*/ 225674 h 564606"/>
              <a:gd name="connsiteX24" fmla="*/ 5715 w 622984"/>
              <a:gd name="connsiteY24" fmla="*/ 104766 h 564606"/>
              <a:gd name="connsiteX25" fmla="*/ 74162 w 622984"/>
              <a:gd name="connsiteY25" fmla="*/ 176530 h 564606"/>
              <a:gd name="connsiteX26" fmla="*/ 142220 w 622984"/>
              <a:gd name="connsiteY26" fmla="*/ 157029 h 564606"/>
              <a:gd name="connsiteX27" fmla="*/ 161665 w 622984"/>
              <a:gd name="connsiteY27" fmla="*/ 88385 h 564606"/>
              <a:gd name="connsiteX28" fmla="*/ 90107 w 622984"/>
              <a:gd name="connsiteY28" fmla="*/ 20130 h 564606"/>
              <a:gd name="connsiteX29" fmla="*/ 122234 w 622984"/>
              <a:gd name="connsiteY29" fmla="*/ 15041 h 564606"/>
              <a:gd name="connsiteX30" fmla="*/ 531841 w 622984"/>
              <a:gd name="connsiteY30" fmla="*/ 0 h 564606"/>
              <a:gd name="connsiteX31" fmla="*/ 622984 w 622984"/>
              <a:gd name="connsiteY31" fmla="*/ 87684 h 564606"/>
              <a:gd name="connsiteX32" fmla="*/ 463289 w 622984"/>
              <a:gd name="connsiteY32" fmla="*/ 247465 h 564606"/>
              <a:gd name="connsiteX33" fmla="*/ 424339 w 622984"/>
              <a:gd name="connsiteY33" fmla="*/ 257207 h 564606"/>
              <a:gd name="connsiteX34" fmla="*/ 362409 w 622984"/>
              <a:gd name="connsiteY34" fmla="*/ 198751 h 564606"/>
              <a:gd name="connsiteX35" fmla="*/ 375263 w 622984"/>
              <a:gd name="connsiteY35" fmla="*/ 159391 h 564606"/>
              <a:gd name="connsiteX36" fmla="*/ 531841 w 622984"/>
              <a:gd name="connsiteY36" fmla="*/ 0 h 56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22984" h="564606">
                <a:moveTo>
                  <a:pt x="496512" y="492841"/>
                </a:moveTo>
                <a:cubicBezTo>
                  <a:pt x="483678" y="492841"/>
                  <a:pt x="473955" y="502592"/>
                  <a:pt x="473955" y="515853"/>
                </a:cubicBezTo>
                <a:cubicBezTo>
                  <a:pt x="473955" y="525604"/>
                  <a:pt x="483678" y="535354"/>
                  <a:pt x="496512" y="535354"/>
                </a:cubicBezTo>
                <a:cubicBezTo>
                  <a:pt x="509734" y="535354"/>
                  <a:pt x="519457" y="525604"/>
                  <a:pt x="519457" y="515853"/>
                </a:cubicBezTo>
                <a:cubicBezTo>
                  <a:pt x="519457" y="502592"/>
                  <a:pt x="509734" y="492841"/>
                  <a:pt x="496512" y="492841"/>
                </a:cubicBezTo>
                <a:close/>
                <a:moveTo>
                  <a:pt x="249694" y="352049"/>
                </a:moveTo>
                <a:lnTo>
                  <a:pt x="272741" y="374570"/>
                </a:lnTo>
                <a:lnTo>
                  <a:pt x="171569" y="475137"/>
                </a:lnTo>
                <a:lnTo>
                  <a:pt x="177819" y="481738"/>
                </a:lnTo>
                <a:lnTo>
                  <a:pt x="155163" y="510860"/>
                </a:lnTo>
                <a:lnTo>
                  <a:pt x="73522" y="562891"/>
                </a:lnTo>
                <a:lnTo>
                  <a:pt x="60241" y="550077"/>
                </a:lnTo>
                <a:lnTo>
                  <a:pt x="112585" y="468925"/>
                </a:lnTo>
                <a:lnTo>
                  <a:pt x="141882" y="446015"/>
                </a:lnTo>
                <a:lnTo>
                  <a:pt x="148522" y="452616"/>
                </a:lnTo>
                <a:close/>
                <a:moveTo>
                  <a:pt x="122234" y="15041"/>
                </a:moveTo>
                <a:cubicBezTo>
                  <a:pt x="154446" y="14694"/>
                  <a:pt x="186166" y="28223"/>
                  <a:pt x="210667" y="52502"/>
                </a:cubicBezTo>
                <a:cubicBezTo>
                  <a:pt x="242946" y="85264"/>
                  <a:pt x="256169" y="130897"/>
                  <a:pt x="242946" y="173410"/>
                </a:cubicBezTo>
                <a:lnTo>
                  <a:pt x="532291" y="463589"/>
                </a:lnTo>
                <a:cubicBezTo>
                  <a:pt x="555236" y="486211"/>
                  <a:pt x="555236" y="522093"/>
                  <a:pt x="532291" y="545105"/>
                </a:cubicBezTo>
                <a:cubicBezTo>
                  <a:pt x="522568" y="557976"/>
                  <a:pt x="506234" y="564606"/>
                  <a:pt x="493400" y="564606"/>
                </a:cubicBezTo>
                <a:cubicBezTo>
                  <a:pt x="477066" y="564606"/>
                  <a:pt x="460733" y="557976"/>
                  <a:pt x="451010" y="545105"/>
                </a:cubicBezTo>
                <a:cubicBezTo>
                  <a:pt x="451010" y="545105"/>
                  <a:pt x="451010" y="545105"/>
                  <a:pt x="161665" y="258046"/>
                </a:cubicBezTo>
                <a:cubicBezTo>
                  <a:pt x="119275" y="270917"/>
                  <a:pt x="70662" y="261556"/>
                  <a:pt x="34882" y="225674"/>
                </a:cubicBezTo>
                <a:cubicBezTo>
                  <a:pt x="2215" y="192911"/>
                  <a:pt x="-7508" y="147278"/>
                  <a:pt x="5715" y="104766"/>
                </a:cubicBezTo>
                <a:cubicBezTo>
                  <a:pt x="5715" y="104766"/>
                  <a:pt x="5715" y="104766"/>
                  <a:pt x="74162" y="176530"/>
                </a:cubicBezTo>
                <a:cubicBezTo>
                  <a:pt x="74162" y="176530"/>
                  <a:pt x="74162" y="176530"/>
                  <a:pt x="142220" y="157029"/>
                </a:cubicBezTo>
                <a:cubicBezTo>
                  <a:pt x="142220" y="157029"/>
                  <a:pt x="142220" y="157029"/>
                  <a:pt x="161665" y="88385"/>
                </a:cubicBezTo>
                <a:cubicBezTo>
                  <a:pt x="161665" y="88385"/>
                  <a:pt x="161665" y="88385"/>
                  <a:pt x="90107" y="20130"/>
                </a:cubicBezTo>
                <a:cubicBezTo>
                  <a:pt x="100704" y="16815"/>
                  <a:pt x="111497" y="15157"/>
                  <a:pt x="122234" y="15041"/>
                </a:cubicBezTo>
                <a:close/>
                <a:moveTo>
                  <a:pt x="531841" y="0"/>
                </a:moveTo>
                <a:cubicBezTo>
                  <a:pt x="531841" y="0"/>
                  <a:pt x="531841" y="0"/>
                  <a:pt x="622984" y="87684"/>
                </a:cubicBezTo>
                <a:cubicBezTo>
                  <a:pt x="622984" y="87684"/>
                  <a:pt x="622984" y="87684"/>
                  <a:pt x="463289" y="247465"/>
                </a:cubicBezTo>
                <a:cubicBezTo>
                  <a:pt x="450436" y="247465"/>
                  <a:pt x="434077" y="250582"/>
                  <a:pt x="424339" y="257207"/>
                </a:cubicBezTo>
                <a:lnTo>
                  <a:pt x="362409" y="198751"/>
                </a:lnTo>
                <a:cubicBezTo>
                  <a:pt x="372147" y="189009"/>
                  <a:pt x="375263" y="172641"/>
                  <a:pt x="375263" y="159391"/>
                </a:cubicBezTo>
                <a:cubicBezTo>
                  <a:pt x="375263" y="159391"/>
                  <a:pt x="375263" y="159391"/>
                  <a:pt x="5318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" name="îšḻíḑê"/>
          <p:cNvSpPr/>
          <p:nvPr/>
        </p:nvSpPr>
        <p:spPr bwMode="auto">
          <a:xfrm>
            <a:off x="4564854" y="1785227"/>
            <a:ext cx="671878" cy="671876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16" name="işḻiḓé"/>
          <p:cNvSpPr/>
          <p:nvPr/>
        </p:nvSpPr>
        <p:spPr bwMode="auto">
          <a:xfrm>
            <a:off x="4726917" y="1981849"/>
            <a:ext cx="347751" cy="315163"/>
          </a:xfrm>
          <a:custGeom>
            <a:avLst/>
            <a:gdLst>
              <a:gd name="connsiteX0" fmla="*/ 496512 w 622984"/>
              <a:gd name="connsiteY0" fmla="*/ 492841 h 564606"/>
              <a:gd name="connsiteX1" fmla="*/ 473955 w 622984"/>
              <a:gd name="connsiteY1" fmla="*/ 515853 h 564606"/>
              <a:gd name="connsiteX2" fmla="*/ 496512 w 622984"/>
              <a:gd name="connsiteY2" fmla="*/ 535354 h 564606"/>
              <a:gd name="connsiteX3" fmla="*/ 519457 w 622984"/>
              <a:gd name="connsiteY3" fmla="*/ 515853 h 564606"/>
              <a:gd name="connsiteX4" fmla="*/ 496512 w 622984"/>
              <a:gd name="connsiteY4" fmla="*/ 492841 h 564606"/>
              <a:gd name="connsiteX5" fmla="*/ 249694 w 622984"/>
              <a:gd name="connsiteY5" fmla="*/ 352049 h 564606"/>
              <a:gd name="connsiteX6" fmla="*/ 272741 w 622984"/>
              <a:gd name="connsiteY6" fmla="*/ 374570 h 564606"/>
              <a:gd name="connsiteX7" fmla="*/ 171569 w 622984"/>
              <a:gd name="connsiteY7" fmla="*/ 475137 h 564606"/>
              <a:gd name="connsiteX8" fmla="*/ 177819 w 622984"/>
              <a:gd name="connsiteY8" fmla="*/ 481738 h 564606"/>
              <a:gd name="connsiteX9" fmla="*/ 155163 w 622984"/>
              <a:gd name="connsiteY9" fmla="*/ 510860 h 564606"/>
              <a:gd name="connsiteX10" fmla="*/ 73522 w 622984"/>
              <a:gd name="connsiteY10" fmla="*/ 562891 h 564606"/>
              <a:gd name="connsiteX11" fmla="*/ 60241 w 622984"/>
              <a:gd name="connsiteY11" fmla="*/ 550077 h 564606"/>
              <a:gd name="connsiteX12" fmla="*/ 112585 w 622984"/>
              <a:gd name="connsiteY12" fmla="*/ 468925 h 564606"/>
              <a:gd name="connsiteX13" fmla="*/ 141882 w 622984"/>
              <a:gd name="connsiteY13" fmla="*/ 446015 h 564606"/>
              <a:gd name="connsiteX14" fmla="*/ 148522 w 622984"/>
              <a:gd name="connsiteY14" fmla="*/ 452616 h 564606"/>
              <a:gd name="connsiteX15" fmla="*/ 122234 w 622984"/>
              <a:gd name="connsiteY15" fmla="*/ 15041 h 564606"/>
              <a:gd name="connsiteX16" fmla="*/ 210667 w 622984"/>
              <a:gd name="connsiteY16" fmla="*/ 52502 h 564606"/>
              <a:gd name="connsiteX17" fmla="*/ 242946 w 622984"/>
              <a:gd name="connsiteY17" fmla="*/ 173410 h 564606"/>
              <a:gd name="connsiteX18" fmla="*/ 532291 w 622984"/>
              <a:gd name="connsiteY18" fmla="*/ 463589 h 564606"/>
              <a:gd name="connsiteX19" fmla="*/ 532291 w 622984"/>
              <a:gd name="connsiteY19" fmla="*/ 545105 h 564606"/>
              <a:gd name="connsiteX20" fmla="*/ 493400 w 622984"/>
              <a:gd name="connsiteY20" fmla="*/ 564606 h 564606"/>
              <a:gd name="connsiteX21" fmla="*/ 451010 w 622984"/>
              <a:gd name="connsiteY21" fmla="*/ 545105 h 564606"/>
              <a:gd name="connsiteX22" fmla="*/ 161665 w 622984"/>
              <a:gd name="connsiteY22" fmla="*/ 258046 h 564606"/>
              <a:gd name="connsiteX23" fmla="*/ 34882 w 622984"/>
              <a:gd name="connsiteY23" fmla="*/ 225674 h 564606"/>
              <a:gd name="connsiteX24" fmla="*/ 5715 w 622984"/>
              <a:gd name="connsiteY24" fmla="*/ 104766 h 564606"/>
              <a:gd name="connsiteX25" fmla="*/ 74162 w 622984"/>
              <a:gd name="connsiteY25" fmla="*/ 176530 h 564606"/>
              <a:gd name="connsiteX26" fmla="*/ 142220 w 622984"/>
              <a:gd name="connsiteY26" fmla="*/ 157029 h 564606"/>
              <a:gd name="connsiteX27" fmla="*/ 161665 w 622984"/>
              <a:gd name="connsiteY27" fmla="*/ 88385 h 564606"/>
              <a:gd name="connsiteX28" fmla="*/ 90107 w 622984"/>
              <a:gd name="connsiteY28" fmla="*/ 20130 h 564606"/>
              <a:gd name="connsiteX29" fmla="*/ 122234 w 622984"/>
              <a:gd name="connsiteY29" fmla="*/ 15041 h 564606"/>
              <a:gd name="connsiteX30" fmla="*/ 531841 w 622984"/>
              <a:gd name="connsiteY30" fmla="*/ 0 h 564606"/>
              <a:gd name="connsiteX31" fmla="*/ 622984 w 622984"/>
              <a:gd name="connsiteY31" fmla="*/ 87684 h 564606"/>
              <a:gd name="connsiteX32" fmla="*/ 463289 w 622984"/>
              <a:gd name="connsiteY32" fmla="*/ 247465 h 564606"/>
              <a:gd name="connsiteX33" fmla="*/ 424339 w 622984"/>
              <a:gd name="connsiteY33" fmla="*/ 257207 h 564606"/>
              <a:gd name="connsiteX34" fmla="*/ 362409 w 622984"/>
              <a:gd name="connsiteY34" fmla="*/ 198751 h 564606"/>
              <a:gd name="connsiteX35" fmla="*/ 375263 w 622984"/>
              <a:gd name="connsiteY35" fmla="*/ 159391 h 564606"/>
              <a:gd name="connsiteX36" fmla="*/ 531841 w 622984"/>
              <a:gd name="connsiteY36" fmla="*/ 0 h 56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22984" h="564606">
                <a:moveTo>
                  <a:pt x="496512" y="492841"/>
                </a:moveTo>
                <a:cubicBezTo>
                  <a:pt x="483678" y="492841"/>
                  <a:pt x="473955" y="502592"/>
                  <a:pt x="473955" y="515853"/>
                </a:cubicBezTo>
                <a:cubicBezTo>
                  <a:pt x="473955" y="525604"/>
                  <a:pt x="483678" y="535354"/>
                  <a:pt x="496512" y="535354"/>
                </a:cubicBezTo>
                <a:cubicBezTo>
                  <a:pt x="509734" y="535354"/>
                  <a:pt x="519457" y="525604"/>
                  <a:pt x="519457" y="515853"/>
                </a:cubicBezTo>
                <a:cubicBezTo>
                  <a:pt x="519457" y="502592"/>
                  <a:pt x="509734" y="492841"/>
                  <a:pt x="496512" y="492841"/>
                </a:cubicBezTo>
                <a:close/>
                <a:moveTo>
                  <a:pt x="249694" y="352049"/>
                </a:moveTo>
                <a:lnTo>
                  <a:pt x="272741" y="374570"/>
                </a:lnTo>
                <a:lnTo>
                  <a:pt x="171569" y="475137"/>
                </a:lnTo>
                <a:lnTo>
                  <a:pt x="177819" y="481738"/>
                </a:lnTo>
                <a:lnTo>
                  <a:pt x="155163" y="510860"/>
                </a:lnTo>
                <a:lnTo>
                  <a:pt x="73522" y="562891"/>
                </a:lnTo>
                <a:lnTo>
                  <a:pt x="60241" y="550077"/>
                </a:lnTo>
                <a:lnTo>
                  <a:pt x="112585" y="468925"/>
                </a:lnTo>
                <a:lnTo>
                  <a:pt x="141882" y="446015"/>
                </a:lnTo>
                <a:lnTo>
                  <a:pt x="148522" y="452616"/>
                </a:lnTo>
                <a:close/>
                <a:moveTo>
                  <a:pt x="122234" y="15041"/>
                </a:moveTo>
                <a:cubicBezTo>
                  <a:pt x="154446" y="14694"/>
                  <a:pt x="186166" y="28223"/>
                  <a:pt x="210667" y="52502"/>
                </a:cubicBezTo>
                <a:cubicBezTo>
                  <a:pt x="242946" y="85264"/>
                  <a:pt x="256169" y="130897"/>
                  <a:pt x="242946" y="173410"/>
                </a:cubicBezTo>
                <a:lnTo>
                  <a:pt x="532291" y="463589"/>
                </a:lnTo>
                <a:cubicBezTo>
                  <a:pt x="555236" y="486211"/>
                  <a:pt x="555236" y="522093"/>
                  <a:pt x="532291" y="545105"/>
                </a:cubicBezTo>
                <a:cubicBezTo>
                  <a:pt x="522568" y="557976"/>
                  <a:pt x="506234" y="564606"/>
                  <a:pt x="493400" y="564606"/>
                </a:cubicBezTo>
                <a:cubicBezTo>
                  <a:pt x="477066" y="564606"/>
                  <a:pt x="460733" y="557976"/>
                  <a:pt x="451010" y="545105"/>
                </a:cubicBezTo>
                <a:cubicBezTo>
                  <a:pt x="451010" y="545105"/>
                  <a:pt x="451010" y="545105"/>
                  <a:pt x="161665" y="258046"/>
                </a:cubicBezTo>
                <a:cubicBezTo>
                  <a:pt x="119275" y="270917"/>
                  <a:pt x="70662" y="261556"/>
                  <a:pt x="34882" y="225674"/>
                </a:cubicBezTo>
                <a:cubicBezTo>
                  <a:pt x="2215" y="192911"/>
                  <a:pt x="-7508" y="147278"/>
                  <a:pt x="5715" y="104766"/>
                </a:cubicBezTo>
                <a:cubicBezTo>
                  <a:pt x="5715" y="104766"/>
                  <a:pt x="5715" y="104766"/>
                  <a:pt x="74162" y="176530"/>
                </a:cubicBezTo>
                <a:cubicBezTo>
                  <a:pt x="74162" y="176530"/>
                  <a:pt x="74162" y="176530"/>
                  <a:pt x="142220" y="157029"/>
                </a:cubicBezTo>
                <a:cubicBezTo>
                  <a:pt x="142220" y="157029"/>
                  <a:pt x="142220" y="157029"/>
                  <a:pt x="161665" y="88385"/>
                </a:cubicBezTo>
                <a:cubicBezTo>
                  <a:pt x="161665" y="88385"/>
                  <a:pt x="161665" y="88385"/>
                  <a:pt x="90107" y="20130"/>
                </a:cubicBezTo>
                <a:cubicBezTo>
                  <a:pt x="100704" y="16815"/>
                  <a:pt x="111497" y="15157"/>
                  <a:pt x="122234" y="15041"/>
                </a:cubicBezTo>
                <a:close/>
                <a:moveTo>
                  <a:pt x="531841" y="0"/>
                </a:moveTo>
                <a:cubicBezTo>
                  <a:pt x="531841" y="0"/>
                  <a:pt x="531841" y="0"/>
                  <a:pt x="622984" y="87684"/>
                </a:cubicBezTo>
                <a:cubicBezTo>
                  <a:pt x="622984" y="87684"/>
                  <a:pt x="622984" y="87684"/>
                  <a:pt x="463289" y="247465"/>
                </a:cubicBezTo>
                <a:cubicBezTo>
                  <a:pt x="450436" y="247465"/>
                  <a:pt x="434077" y="250582"/>
                  <a:pt x="424339" y="257207"/>
                </a:cubicBezTo>
                <a:lnTo>
                  <a:pt x="362409" y="198751"/>
                </a:lnTo>
                <a:cubicBezTo>
                  <a:pt x="372147" y="189009"/>
                  <a:pt x="375263" y="172641"/>
                  <a:pt x="375263" y="159391"/>
                </a:cubicBezTo>
                <a:cubicBezTo>
                  <a:pt x="375263" y="159391"/>
                  <a:pt x="375263" y="159391"/>
                  <a:pt x="5318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" name="îśḻîḓè"/>
          <p:cNvSpPr/>
          <p:nvPr/>
        </p:nvSpPr>
        <p:spPr bwMode="auto">
          <a:xfrm>
            <a:off x="4564854" y="4041591"/>
            <a:ext cx="671878" cy="671876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14" name="í$lïďè"/>
          <p:cNvSpPr/>
          <p:nvPr/>
        </p:nvSpPr>
        <p:spPr bwMode="auto">
          <a:xfrm>
            <a:off x="4726917" y="4238213"/>
            <a:ext cx="347751" cy="315163"/>
          </a:xfrm>
          <a:custGeom>
            <a:avLst/>
            <a:gdLst>
              <a:gd name="connsiteX0" fmla="*/ 496512 w 622984"/>
              <a:gd name="connsiteY0" fmla="*/ 492841 h 564606"/>
              <a:gd name="connsiteX1" fmla="*/ 473955 w 622984"/>
              <a:gd name="connsiteY1" fmla="*/ 515853 h 564606"/>
              <a:gd name="connsiteX2" fmla="*/ 496512 w 622984"/>
              <a:gd name="connsiteY2" fmla="*/ 535354 h 564606"/>
              <a:gd name="connsiteX3" fmla="*/ 519457 w 622984"/>
              <a:gd name="connsiteY3" fmla="*/ 515853 h 564606"/>
              <a:gd name="connsiteX4" fmla="*/ 496512 w 622984"/>
              <a:gd name="connsiteY4" fmla="*/ 492841 h 564606"/>
              <a:gd name="connsiteX5" fmla="*/ 249694 w 622984"/>
              <a:gd name="connsiteY5" fmla="*/ 352049 h 564606"/>
              <a:gd name="connsiteX6" fmla="*/ 272741 w 622984"/>
              <a:gd name="connsiteY6" fmla="*/ 374570 h 564606"/>
              <a:gd name="connsiteX7" fmla="*/ 171569 w 622984"/>
              <a:gd name="connsiteY7" fmla="*/ 475137 h 564606"/>
              <a:gd name="connsiteX8" fmla="*/ 177819 w 622984"/>
              <a:gd name="connsiteY8" fmla="*/ 481738 h 564606"/>
              <a:gd name="connsiteX9" fmla="*/ 155163 w 622984"/>
              <a:gd name="connsiteY9" fmla="*/ 510860 h 564606"/>
              <a:gd name="connsiteX10" fmla="*/ 73522 w 622984"/>
              <a:gd name="connsiteY10" fmla="*/ 562891 h 564606"/>
              <a:gd name="connsiteX11" fmla="*/ 60241 w 622984"/>
              <a:gd name="connsiteY11" fmla="*/ 550077 h 564606"/>
              <a:gd name="connsiteX12" fmla="*/ 112585 w 622984"/>
              <a:gd name="connsiteY12" fmla="*/ 468925 h 564606"/>
              <a:gd name="connsiteX13" fmla="*/ 141882 w 622984"/>
              <a:gd name="connsiteY13" fmla="*/ 446015 h 564606"/>
              <a:gd name="connsiteX14" fmla="*/ 148522 w 622984"/>
              <a:gd name="connsiteY14" fmla="*/ 452616 h 564606"/>
              <a:gd name="connsiteX15" fmla="*/ 122234 w 622984"/>
              <a:gd name="connsiteY15" fmla="*/ 15041 h 564606"/>
              <a:gd name="connsiteX16" fmla="*/ 210667 w 622984"/>
              <a:gd name="connsiteY16" fmla="*/ 52502 h 564606"/>
              <a:gd name="connsiteX17" fmla="*/ 242946 w 622984"/>
              <a:gd name="connsiteY17" fmla="*/ 173410 h 564606"/>
              <a:gd name="connsiteX18" fmla="*/ 532291 w 622984"/>
              <a:gd name="connsiteY18" fmla="*/ 463589 h 564606"/>
              <a:gd name="connsiteX19" fmla="*/ 532291 w 622984"/>
              <a:gd name="connsiteY19" fmla="*/ 545105 h 564606"/>
              <a:gd name="connsiteX20" fmla="*/ 493400 w 622984"/>
              <a:gd name="connsiteY20" fmla="*/ 564606 h 564606"/>
              <a:gd name="connsiteX21" fmla="*/ 451010 w 622984"/>
              <a:gd name="connsiteY21" fmla="*/ 545105 h 564606"/>
              <a:gd name="connsiteX22" fmla="*/ 161665 w 622984"/>
              <a:gd name="connsiteY22" fmla="*/ 258046 h 564606"/>
              <a:gd name="connsiteX23" fmla="*/ 34882 w 622984"/>
              <a:gd name="connsiteY23" fmla="*/ 225674 h 564606"/>
              <a:gd name="connsiteX24" fmla="*/ 5715 w 622984"/>
              <a:gd name="connsiteY24" fmla="*/ 104766 h 564606"/>
              <a:gd name="connsiteX25" fmla="*/ 74162 w 622984"/>
              <a:gd name="connsiteY25" fmla="*/ 176530 h 564606"/>
              <a:gd name="connsiteX26" fmla="*/ 142220 w 622984"/>
              <a:gd name="connsiteY26" fmla="*/ 157029 h 564606"/>
              <a:gd name="connsiteX27" fmla="*/ 161665 w 622984"/>
              <a:gd name="connsiteY27" fmla="*/ 88385 h 564606"/>
              <a:gd name="connsiteX28" fmla="*/ 90107 w 622984"/>
              <a:gd name="connsiteY28" fmla="*/ 20130 h 564606"/>
              <a:gd name="connsiteX29" fmla="*/ 122234 w 622984"/>
              <a:gd name="connsiteY29" fmla="*/ 15041 h 564606"/>
              <a:gd name="connsiteX30" fmla="*/ 531841 w 622984"/>
              <a:gd name="connsiteY30" fmla="*/ 0 h 564606"/>
              <a:gd name="connsiteX31" fmla="*/ 622984 w 622984"/>
              <a:gd name="connsiteY31" fmla="*/ 87684 h 564606"/>
              <a:gd name="connsiteX32" fmla="*/ 463289 w 622984"/>
              <a:gd name="connsiteY32" fmla="*/ 247465 h 564606"/>
              <a:gd name="connsiteX33" fmla="*/ 424339 w 622984"/>
              <a:gd name="connsiteY33" fmla="*/ 257207 h 564606"/>
              <a:gd name="connsiteX34" fmla="*/ 362409 w 622984"/>
              <a:gd name="connsiteY34" fmla="*/ 198751 h 564606"/>
              <a:gd name="connsiteX35" fmla="*/ 375263 w 622984"/>
              <a:gd name="connsiteY35" fmla="*/ 159391 h 564606"/>
              <a:gd name="connsiteX36" fmla="*/ 531841 w 622984"/>
              <a:gd name="connsiteY36" fmla="*/ 0 h 56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22984" h="564606">
                <a:moveTo>
                  <a:pt x="496512" y="492841"/>
                </a:moveTo>
                <a:cubicBezTo>
                  <a:pt x="483678" y="492841"/>
                  <a:pt x="473955" y="502592"/>
                  <a:pt x="473955" y="515853"/>
                </a:cubicBezTo>
                <a:cubicBezTo>
                  <a:pt x="473955" y="525604"/>
                  <a:pt x="483678" y="535354"/>
                  <a:pt x="496512" y="535354"/>
                </a:cubicBezTo>
                <a:cubicBezTo>
                  <a:pt x="509734" y="535354"/>
                  <a:pt x="519457" y="525604"/>
                  <a:pt x="519457" y="515853"/>
                </a:cubicBezTo>
                <a:cubicBezTo>
                  <a:pt x="519457" y="502592"/>
                  <a:pt x="509734" y="492841"/>
                  <a:pt x="496512" y="492841"/>
                </a:cubicBezTo>
                <a:close/>
                <a:moveTo>
                  <a:pt x="249694" y="352049"/>
                </a:moveTo>
                <a:lnTo>
                  <a:pt x="272741" y="374570"/>
                </a:lnTo>
                <a:lnTo>
                  <a:pt x="171569" y="475137"/>
                </a:lnTo>
                <a:lnTo>
                  <a:pt x="177819" y="481738"/>
                </a:lnTo>
                <a:lnTo>
                  <a:pt x="155163" y="510860"/>
                </a:lnTo>
                <a:lnTo>
                  <a:pt x="73522" y="562891"/>
                </a:lnTo>
                <a:lnTo>
                  <a:pt x="60241" y="550077"/>
                </a:lnTo>
                <a:lnTo>
                  <a:pt x="112585" y="468925"/>
                </a:lnTo>
                <a:lnTo>
                  <a:pt x="141882" y="446015"/>
                </a:lnTo>
                <a:lnTo>
                  <a:pt x="148522" y="452616"/>
                </a:lnTo>
                <a:close/>
                <a:moveTo>
                  <a:pt x="122234" y="15041"/>
                </a:moveTo>
                <a:cubicBezTo>
                  <a:pt x="154446" y="14694"/>
                  <a:pt x="186166" y="28223"/>
                  <a:pt x="210667" y="52502"/>
                </a:cubicBezTo>
                <a:cubicBezTo>
                  <a:pt x="242946" y="85264"/>
                  <a:pt x="256169" y="130897"/>
                  <a:pt x="242946" y="173410"/>
                </a:cubicBezTo>
                <a:lnTo>
                  <a:pt x="532291" y="463589"/>
                </a:lnTo>
                <a:cubicBezTo>
                  <a:pt x="555236" y="486211"/>
                  <a:pt x="555236" y="522093"/>
                  <a:pt x="532291" y="545105"/>
                </a:cubicBezTo>
                <a:cubicBezTo>
                  <a:pt x="522568" y="557976"/>
                  <a:pt x="506234" y="564606"/>
                  <a:pt x="493400" y="564606"/>
                </a:cubicBezTo>
                <a:cubicBezTo>
                  <a:pt x="477066" y="564606"/>
                  <a:pt x="460733" y="557976"/>
                  <a:pt x="451010" y="545105"/>
                </a:cubicBezTo>
                <a:cubicBezTo>
                  <a:pt x="451010" y="545105"/>
                  <a:pt x="451010" y="545105"/>
                  <a:pt x="161665" y="258046"/>
                </a:cubicBezTo>
                <a:cubicBezTo>
                  <a:pt x="119275" y="270917"/>
                  <a:pt x="70662" y="261556"/>
                  <a:pt x="34882" y="225674"/>
                </a:cubicBezTo>
                <a:cubicBezTo>
                  <a:pt x="2215" y="192911"/>
                  <a:pt x="-7508" y="147278"/>
                  <a:pt x="5715" y="104766"/>
                </a:cubicBezTo>
                <a:cubicBezTo>
                  <a:pt x="5715" y="104766"/>
                  <a:pt x="5715" y="104766"/>
                  <a:pt x="74162" y="176530"/>
                </a:cubicBezTo>
                <a:cubicBezTo>
                  <a:pt x="74162" y="176530"/>
                  <a:pt x="74162" y="176530"/>
                  <a:pt x="142220" y="157029"/>
                </a:cubicBezTo>
                <a:cubicBezTo>
                  <a:pt x="142220" y="157029"/>
                  <a:pt x="142220" y="157029"/>
                  <a:pt x="161665" y="88385"/>
                </a:cubicBezTo>
                <a:cubicBezTo>
                  <a:pt x="161665" y="88385"/>
                  <a:pt x="161665" y="88385"/>
                  <a:pt x="90107" y="20130"/>
                </a:cubicBezTo>
                <a:cubicBezTo>
                  <a:pt x="100704" y="16815"/>
                  <a:pt x="111497" y="15157"/>
                  <a:pt x="122234" y="15041"/>
                </a:cubicBezTo>
                <a:close/>
                <a:moveTo>
                  <a:pt x="531841" y="0"/>
                </a:moveTo>
                <a:cubicBezTo>
                  <a:pt x="531841" y="0"/>
                  <a:pt x="531841" y="0"/>
                  <a:pt x="622984" y="87684"/>
                </a:cubicBezTo>
                <a:cubicBezTo>
                  <a:pt x="622984" y="87684"/>
                  <a:pt x="622984" y="87684"/>
                  <a:pt x="463289" y="247465"/>
                </a:cubicBezTo>
                <a:cubicBezTo>
                  <a:pt x="450436" y="247465"/>
                  <a:pt x="434077" y="250582"/>
                  <a:pt x="424339" y="257207"/>
                </a:cubicBezTo>
                <a:lnTo>
                  <a:pt x="362409" y="198751"/>
                </a:lnTo>
                <a:cubicBezTo>
                  <a:pt x="372147" y="189009"/>
                  <a:pt x="375263" y="172641"/>
                  <a:pt x="375263" y="159391"/>
                </a:cubicBezTo>
                <a:cubicBezTo>
                  <a:pt x="375263" y="159391"/>
                  <a:pt x="375263" y="159391"/>
                  <a:pt x="5318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cxnSp>
        <p:nvCxnSpPr>
          <p:cNvPr id="11" name="直接连接符 10"/>
          <p:cNvCxnSpPr/>
          <p:nvPr/>
        </p:nvCxnSpPr>
        <p:spPr>
          <a:xfrm>
            <a:off x="0" y="969125"/>
            <a:ext cx="8176591" cy="0"/>
          </a:xfrm>
          <a:prstGeom prst="line">
            <a:avLst/>
          </a:prstGeom>
          <a:solidFill>
            <a:srgbClr val="627A9D"/>
          </a:solidFill>
          <a:ln>
            <a:solidFill>
              <a:srgbClr val="C0414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/>
          <p:cNvSpPr/>
          <p:nvPr/>
        </p:nvSpPr>
        <p:spPr>
          <a:xfrm>
            <a:off x="8054105" y="846639"/>
            <a:ext cx="244972" cy="244972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矩形: 圆角 17"/>
          <p:cNvSpPr/>
          <p:nvPr/>
        </p:nvSpPr>
        <p:spPr>
          <a:xfrm>
            <a:off x="445079" y="263243"/>
            <a:ext cx="2559089" cy="519252"/>
          </a:xfrm>
          <a:prstGeom prst="roundRect">
            <a:avLst>
              <a:gd name="adj" fmla="val 50000"/>
            </a:avLst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706536" y="320303"/>
            <a:ext cx="203617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核心概念界定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445135" y="1558925"/>
            <a:ext cx="3799205" cy="152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30000"/>
              </a:lnSpc>
            </a:pPr>
            <a:r>
              <a:rPr lang="en-US" altLang="zh-CN" sz="2400" dirty="0">
                <a:solidFill>
                  <a:srgbClr val="C041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“</a:t>
            </a:r>
            <a:r>
              <a:rPr lang="zh-CN" altLang="en-US" sz="2400" dirty="0">
                <a:solidFill>
                  <a:srgbClr val="C041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思维发展</a:t>
            </a:r>
            <a:r>
              <a:rPr lang="en-US" altLang="zh-CN" sz="2400" dirty="0">
                <a:solidFill>
                  <a:srgbClr val="C041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”</a:t>
            </a:r>
            <a:r>
              <a:rPr lang="zh-CN" altLang="en-US" sz="2400" dirty="0">
                <a:solidFill>
                  <a:srgbClr val="C041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即在语文学习过程中获得的思维能力发展和思维品质的提升。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445135" y="3938905"/>
            <a:ext cx="3400425" cy="2009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30000"/>
              </a:lnSpc>
            </a:pPr>
            <a:r>
              <a:rPr lang="en-US" altLang="zh-CN" sz="2400" b="1" dirty="0">
                <a:solidFill>
                  <a:srgbClr val="C041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“</a:t>
            </a:r>
            <a:r>
              <a:rPr lang="zh-CN" altLang="en-US" sz="2400" b="1" dirty="0">
                <a:solidFill>
                  <a:srgbClr val="C041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写作关键问题</a:t>
            </a:r>
            <a:r>
              <a:rPr lang="en-US" altLang="zh-CN" sz="2400" b="1" dirty="0">
                <a:solidFill>
                  <a:srgbClr val="C041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”</a:t>
            </a:r>
            <a:r>
              <a:rPr lang="zh-CN" altLang="en-US" sz="2400" b="1" dirty="0">
                <a:solidFill>
                  <a:srgbClr val="C041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是指在实际中影响学生思维品质和表达能力的关键问题。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8032115" y="1558925"/>
            <a:ext cx="3679190" cy="2009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en-US" altLang="zh-CN" sz="2400" dirty="0">
                <a:solidFill>
                  <a:srgbClr val="C041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“</a:t>
            </a:r>
            <a:r>
              <a:rPr lang="zh-CN" altLang="en-US" sz="2400" dirty="0">
                <a:solidFill>
                  <a:srgbClr val="C041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教学策略</a:t>
            </a:r>
            <a:r>
              <a:rPr lang="en-US" altLang="zh-CN" sz="2400" dirty="0">
                <a:solidFill>
                  <a:srgbClr val="C041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”</a:t>
            </a:r>
            <a:r>
              <a:rPr lang="zh-CN" altLang="en-US" sz="2400" dirty="0">
                <a:solidFill>
                  <a:srgbClr val="C041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是指为达到某种目的使用的手段或方法，它具有综合性、可操作性、灵活性等基本特征。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8486775" y="4575175"/>
            <a:ext cx="467868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隶书" panose="02010509060101010101" charset="-122"/>
                <a:ea typeface="隶书" panose="02010509060101010101" charset="-122"/>
              </a:rPr>
              <a:t>提升人的素养</a:t>
            </a:r>
          </a:p>
        </p:txBody>
      </p:sp>
      <p:cxnSp>
        <p:nvCxnSpPr>
          <p:cNvPr id="28" name="直接连接符 27"/>
          <p:cNvCxnSpPr/>
          <p:nvPr/>
        </p:nvCxnSpPr>
        <p:spPr>
          <a:xfrm>
            <a:off x="1502994" y="3844188"/>
            <a:ext cx="2090902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8486890" y="3804432"/>
            <a:ext cx="2090902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i$1iḓe"/>
          <p:cNvSpPr/>
          <p:nvPr/>
        </p:nvSpPr>
        <p:spPr>
          <a:xfrm>
            <a:off x="5919432" y="3072594"/>
            <a:ext cx="353133" cy="353695"/>
          </a:xfrm>
          <a:custGeom>
            <a:avLst/>
            <a:gdLst>
              <a:gd name="T0" fmla="*/ 602 w 605"/>
              <a:gd name="T1" fmla="*/ 202 h 607"/>
              <a:gd name="T2" fmla="*/ 320 w 605"/>
              <a:gd name="T3" fmla="*/ 603 h 607"/>
              <a:gd name="T4" fmla="*/ 302 w 605"/>
              <a:gd name="T5" fmla="*/ 607 h 607"/>
              <a:gd name="T6" fmla="*/ 285 w 605"/>
              <a:gd name="T7" fmla="*/ 603 h 607"/>
              <a:gd name="T8" fmla="*/ 3 w 605"/>
              <a:gd name="T9" fmla="*/ 202 h 607"/>
              <a:gd name="T10" fmla="*/ 32 w 605"/>
              <a:gd name="T11" fmla="*/ 157 h 607"/>
              <a:gd name="T12" fmla="*/ 272 w 605"/>
              <a:gd name="T13" fmla="*/ 13 h 607"/>
              <a:gd name="T14" fmla="*/ 302 w 605"/>
              <a:gd name="T15" fmla="*/ 0 h 607"/>
              <a:gd name="T16" fmla="*/ 302 w 605"/>
              <a:gd name="T17" fmla="*/ 0 h 607"/>
              <a:gd name="T18" fmla="*/ 332 w 605"/>
              <a:gd name="T19" fmla="*/ 13 h 607"/>
              <a:gd name="T20" fmla="*/ 573 w 605"/>
              <a:gd name="T21" fmla="*/ 157 h 607"/>
              <a:gd name="T22" fmla="*/ 602 w 605"/>
              <a:gd name="T23" fmla="*/ 202 h 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05" h="607">
                <a:moveTo>
                  <a:pt x="602" y="202"/>
                </a:moveTo>
                <a:cubicBezTo>
                  <a:pt x="574" y="381"/>
                  <a:pt x="468" y="531"/>
                  <a:pt x="320" y="603"/>
                </a:cubicBezTo>
                <a:cubicBezTo>
                  <a:pt x="314" y="605"/>
                  <a:pt x="308" y="607"/>
                  <a:pt x="302" y="607"/>
                </a:cubicBezTo>
                <a:cubicBezTo>
                  <a:pt x="296" y="607"/>
                  <a:pt x="290" y="605"/>
                  <a:pt x="285" y="603"/>
                </a:cubicBezTo>
                <a:cubicBezTo>
                  <a:pt x="136" y="531"/>
                  <a:pt x="31" y="381"/>
                  <a:pt x="3" y="202"/>
                </a:cubicBezTo>
                <a:cubicBezTo>
                  <a:pt x="0" y="182"/>
                  <a:pt x="12" y="163"/>
                  <a:pt x="32" y="157"/>
                </a:cubicBezTo>
                <a:cubicBezTo>
                  <a:pt x="128" y="132"/>
                  <a:pt x="211" y="82"/>
                  <a:pt x="272" y="13"/>
                </a:cubicBezTo>
                <a:cubicBezTo>
                  <a:pt x="280" y="5"/>
                  <a:pt x="291" y="0"/>
                  <a:pt x="302" y="0"/>
                </a:cubicBezTo>
                <a:lnTo>
                  <a:pt x="302" y="0"/>
                </a:lnTo>
                <a:cubicBezTo>
                  <a:pt x="314" y="0"/>
                  <a:pt x="325" y="5"/>
                  <a:pt x="332" y="13"/>
                </a:cubicBezTo>
                <a:cubicBezTo>
                  <a:pt x="393" y="82"/>
                  <a:pt x="476" y="132"/>
                  <a:pt x="573" y="157"/>
                </a:cubicBezTo>
                <a:cubicBezTo>
                  <a:pt x="592" y="163"/>
                  <a:pt x="605" y="182"/>
                  <a:pt x="602" y="202"/>
                </a:cubicBezTo>
                <a:close/>
              </a:path>
            </a:pathLst>
          </a:custGeom>
          <a:solidFill>
            <a:srgbClr val="C04141"/>
          </a:solidFill>
          <a:ln w="12700" cap="rnd">
            <a:solidFill>
              <a:srgbClr val="C04141"/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90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55" y="1250950"/>
            <a:ext cx="3461385" cy="38322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08510" y="2203515"/>
            <a:ext cx="17040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9600" dirty="0">
                <a:solidFill>
                  <a:schemeClr val="bg1"/>
                </a:solidFill>
                <a:latin typeface="包图粗朗体" panose="02000000000000000000" pitchFamily="2" charset="-122"/>
                <a:ea typeface="包图粗朗体" panose="02000000000000000000" pitchFamily="2" charset="-122"/>
              </a:rPr>
              <a:t>03</a:t>
            </a:r>
            <a:endParaRPr lang="zh-CN" altLang="en-US" sz="9600" dirty="0">
              <a:solidFill>
                <a:schemeClr val="bg1"/>
              </a:solidFill>
              <a:latin typeface="包图粗朗体" panose="02000000000000000000" pitchFamily="2" charset="-122"/>
              <a:ea typeface="包图粗朗体" panose="02000000000000000000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39968" y="2412992"/>
            <a:ext cx="5271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C04141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研究</a:t>
            </a:r>
            <a:r>
              <a:rPr lang="zh-CN" altLang="en-US" sz="5400" b="1" dirty="0" smtClean="0">
                <a:solidFill>
                  <a:srgbClr val="C04141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目标及内容</a:t>
            </a:r>
            <a:endParaRPr lang="zh-CN" altLang="en-US" sz="5400" b="1" dirty="0">
              <a:solidFill>
                <a:srgbClr val="C04141"/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cxnSp>
        <p:nvCxnSpPr>
          <p:cNvPr id="18" name="直接连接符 17"/>
          <p:cNvCxnSpPr>
            <a:endCxn id="19" idx="3"/>
          </p:cNvCxnSpPr>
          <p:nvPr/>
        </p:nvCxnSpPr>
        <p:spPr>
          <a:xfrm>
            <a:off x="3438964" y="6019247"/>
            <a:ext cx="7994446" cy="50264"/>
          </a:xfrm>
          <a:prstGeom prst="line">
            <a:avLst/>
          </a:prstGeom>
          <a:solidFill>
            <a:srgbClr val="627A9D"/>
          </a:solidFill>
          <a:ln>
            <a:solidFill>
              <a:srgbClr val="C0414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11396900" y="5860414"/>
            <a:ext cx="244972" cy="244972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îšlíḓe"/>
          <p:cNvSpPr/>
          <p:nvPr/>
        </p:nvSpPr>
        <p:spPr>
          <a:xfrm rot="5400000">
            <a:off x="1528526" y="2084214"/>
            <a:ext cx="4369058" cy="3768562"/>
          </a:xfrm>
          <a:prstGeom prst="blockArc">
            <a:avLst>
              <a:gd name="adj1" fmla="val 12357386"/>
              <a:gd name="adj2" fmla="val 20163184"/>
              <a:gd name="adj3" fmla="val 6776"/>
            </a:avLst>
          </a:prstGeom>
          <a:gradFill>
            <a:gsLst>
              <a:gs pos="0">
                <a:schemeClr val="bg1">
                  <a:lumMod val="85000"/>
                  <a:alpha val="51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7" name="ï$ḷïḑe"/>
          <p:cNvSpPr/>
          <p:nvPr/>
        </p:nvSpPr>
        <p:spPr>
          <a:xfrm>
            <a:off x="5076916" y="3430490"/>
            <a:ext cx="789924" cy="789920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en-US"/>
          </a:p>
        </p:txBody>
      </p:sp>
      <p:sp>
        <p:nvSpPr>
          <p:cNvPr id="38" name="iṧḻîḓê"/>
          <p:cNvSpPr/>
          <p:nvPr/>
        </p:nvSpPr>
        <p:spPr bwMode="auto">
          <a:xfrm>
            <a:off x="5385156" y="3627304"/>
            <a:ext cx="173439" cy="396288"/>
          </a:xfrm>
          <a:custGeom>
            <a:avLst/>
            <a:gdLst>
              <a:gd name="connsiteX0" fmla="*/ 133016 w 266032"/>
              <a:gd name="connsiteY0" fmla="*/ 250578 h 607851"/>
              <a:gd name="connsiteX1" fmla="*/ 168460 w 266032"/>
              <a:gd name="connsiteY1" fmla="*/ 285957 h 607851"/>
              <a:gd name="connsiteX2" fmla="*/ 168460 w 266032"/>
              <a:gd name="connsiteY2" fmla="*/ 387176 h 607851"/>
              <a:gd name="connsiteX3" fmla="*/ 168460 w 266032"/>
              <a:gd name="connsiteY3" fmla="*/ 398944 h 607851"/>
              <a:gd name="connsiteX4" fmla="*/ 178385 w 266032"/>
              <a:gd name="connsiteY4" fmla="*/ 405424 h 607851"/>
              <a:gd name="connsiteX5" fmla="*/ 216142 w 266032"/>
              <a:gd name="connsiteY5" fmla="*/ 474989 h 607851"/>
              <a:gd name="connsiteX6" fmla="*/ 191816 w 266032"/>
              <a:gd name="connsiteY6" fmla="*/ 533606 h 607851"/>
              <a:gd name="connsiteX7" fmla="*/ 133016 w 266032"/>
              <a:gd name="connsiteY7" fmla="*/ 557961 h 607851"/>
              <a:gd name="connsiteX8" fmla="*/ 74216 w 266032"/>
              <a:gd name="connsiteY8" fmla="*/ 533606 h 607851"/>
              <a:gd name="connsiteX9" fmla="*/ 49890 w 266032"/>
              <a:gd name="connsiteY9" fmla="*/ 474989 h 607851"/>
              <a:gd name="connsiteX10" fmla="*/ 87648 w 266032"/>
              <a:gd name="connsiteY10" fmla="*/ 405424 h 607851"/>
              <a:gd name="connsiteX11" fmla="*/ 97572 w 266032"/>
              <a:gd name="connsiteY11" fmla="*/ 398944 h 607851"/>
              <a:gd name="connsiteX12" fmla="*/ 97572 w 266032"/>
              <a:gd name="connsiteY12" fmla="*/ 387176 h 607851"/>
              <a:gd name="connsiteX13" fmla="*/ 97572 w 266032"/>
              <a:gd name="connsiteY13" fmla="*/ 285957 h 607851"/>
              <a:gd name="connsiteX14" fmla="*/ 133016 w 266032"/>
              <a:gd name="connsiteY14" fmla="*/ 250578 h 607851"/>
              <a:gd name="connsiteX15" fmla="*/ 133016 w 266032"/>
              <a:gd name="connsiteY15" fmla="*/ 28009 h 607851"/>
              <a:gd name="connsiteX16" fmla="*/ 75722 w 266032"/>
              <a:gd name="connsiteY16" fmla="*/ 85293 h 607851"/>
              <a:gd name="connsiteX17" fmla="*/ 75722 w 266032"/>
              <a:gd name="connsiteY17" fmla="*/ 387207 h 607851"/>
              <a:gd name="connsiteX18" fmla="*/ 28050 w 266032"/>
              <a:gd name="connsiteY18" fmla="*/ 475033 h 607851"/>
              <a:gd name="connsiteX19" fmla="*/ 133016 w 266032"/>
              <a:gd name="connsiteY19" fmla="*/ 579842 h 607851"/>
              <a:gd name="connsiteX20" fmla="*/ 237982 w 266032"/>
              <a:gd name="connsiteY20" fmla="*/ 475033 h 607851"/>
              <a:gd name="connsiteX21" fmla="*/ 190311 w 266032"/>
              <a:gd name="connsiteY21" fmla="*/ 387207 h 607851"/>
              <a:gd name="connsiteX22" fmla="*/ 190311 w 266032"/>
              <a:gd name="connsiteY22" fmla="*/ 229657 h 607851"/>
              <a:gd name="connsiteX23" fmla="*/ 139880 w 266032"/>
              <a:gd name="connsiteY23" fmla="*/ 229657 h 607851"/>
              <a:gd name="connsiteX24" fmla="*/ 125854 w 266032"/>
              <a:gd name="connsiteY24" fmla="*/ 215653 h 607851"/>
              <a:gd name="connsiteX25" fmla="*/ 139880 w 266032"/>
              <a:gd name="connsiteY25" fmla="*/ 201648 h 607851"/>
              <a:gd name="connsiteX26" fmla="*/ 190311 w 266032"/>
              <a:gd name="connsiteY26" fmla="*/ 201648 h 607851"/>
              <a:gd name="connsiteX27" fmla="*/ 190311 w 266032"/>
              <a:gd name="connsiteY27" fmla="*/ 173565 h 607851"/>
              <a:gd name="connsiteX28" fmla="*/ 139880 w 266032"/>
              <a:gd name="connsiteY28" fmla="*/ 173565 h 607851"/>
              <a:gd name="connsiteX29" fmla="*/ 125854 w 266032"/>
              <a:gd name="connsiteY29" fmla="*/ 159561 h 607851"/>
              <a:gd name="connsiteX30" fmla="*/ 139880 w 266032"/>
              <a:gd name="connsiteY30" fmla="*/ 145556 h 607851"/>
              <a:gd name="connsiteX31" fmla="*/ 190311 w 266032"/>
              <a:gd name="connsiteY31" fmla="*/ 145556 h 607851"/>
              <a:gd name="connsiteX32" fmla="*/ 190311 w 266032"/>
              <a:gd name="connsiteY32" fmla="*/ 117547 h 607851"/>
              <a:gd name="connsiteX33" fmla="*/ 139880 w 266032"/>
              <a:gd name="connsiteY33" fmla="*/ 117547 h 607851"/>
              <a:gd name="connsiteX34" fmla="*/ 125854 w 266032"/>
              <a:gd name="connsiteY34" fmla="*/ 103469 h 607851"/>
              <a:gd name="connsiteX35" fmla="*/ 139880 w 266032"/>
              <a:gd name="connsiteY35" fmla="*/ 89464 h 607851"/>
              <a:gd name="connsiteX36" fmla="*/ 190311 w 266032"/>
              <a:gd name="connsiteY36" fmla="*/ 89464 h 607851"/>
              <a:gd name="connsiteX37" fmla="*/ 190311 w 266032"/>
              <a:gd name="connsiteY37" fmla="*/ 85293 h 607851"/>
              <a:gd name="connsiteX38" fmla="*/ 133016 w 266032"/>
              <a:gd name="connsiteY38" fmla="*/ 28009 h 607851"/>
              <a:gd name="connsiteX39" fmla="*/ 133016 w 266032"/>
              <a:gd name="connsiteY39" fmla="*/ 0 h 607851"/>
              <a:gd name="connsiteX40" fmla="*/ 166289 w 266032"/>
              <a:gd name="connsiteY40" fmla="*/ 6704 h 607851"/>
              <a:gd name="connsiteX41" fmla="*/ 193370 w 266032"/>
              <a:gd name="connsiteY41" fmla="*/ 24954 h 607851"/>
              <a:gd name="connsiteX42" fmla="*/ 211647 w 266032"/>
              <a:gd name="connsiteY42" fmla="*/ 52069 h 607851"/>
              <a:gd name="connsiteX43" fmla="*/ 218436 w 266032"/>
              <a:gd name="connsiteY43" fmla="*/ 85293 h 607851"/>
              <a:gd name="connsiteX44" fmla="*/ 218436 w 266032"/>
              <a:gd name="connsiteY44" fmla="*/ 373128 h 607851"/>
              <a:gd name="connsiteX45" fmla="*/ 249471 w 266032"/>
              <a:gd name="connsiteY45" fmla="*/ 410747 h 607851"/>
              <a:gd name="connsiteX46" fmla="*/ 266032 w 266032"/>
              <a:gd name="connsiteY46" fmla="*/ 475033 h 607851"/>
              <a:gd name="connsiteX47" fmla="*/ 255588 w 266032"/>
              <a:gd name="connsiteY47" fmla="*/ 526730 h 607851"/>
              <a:gd name="connsiteX48" fmla="*/ 227090 w 266032"/>
              <a:gd name="connsiteY48" fmla="*/ 568967 h 607851"/>
              <a:gd name="connsiteX49" fmla="*/ 184790 w 266032"/>
              <a:gd name="connsiteY49" fmla="*/ 597422 h 607851"/>
              <a:gd name="connsiteX50" fmla="*/ 133016 w 266032"/>
              <a:gd name="connsiteY50" fmla="*/ 607851 h 607851"/>
              <a:gd name="connsiteX51" fmla="*/ 81242 w 266032"/>
              <a:gd name="connsiteY51" fmla="*/ 597422 h 607851"/>
              <a:gd name="connsiteX52" fmla="*/ 38942 w 266032"/>
              <a:gd name="connsiteY52" fmla="*/ 568967 h 607851"/>
              <a:gd name="connsiteX53" fmla="*/ 10444 w 266032"/>
              <a:gd name="connsiteY53" fmla="*/ 526730 h 607851"/>
              <a:gd name="connsiteX54" fmla="*/ 0 w 266032"/>
              <a:gd name="connsiteY54" fmla="*/ 475033 h 607851"/>
              <a:gd name="connsiteX55" fmla="*/ 16561 w 266032"/>
              <a:gd name="connsiteY55" fmla="*/ 410747 h 607851"/>
              <a:gd name="connsiteX56" fmla="*/ 47596 w 266032"/>
              <a:gd name="connsiteY56" fmla="*/ 373128 h 607851"/>
              <a:gd name="connsiteX57" fmla="*/ 47596 w 266032"/>
              <a:gd name="connsiteY57" fmla="*/ 85293 h 607851"/>
              <a:gd name="connsiteX58" fmla="*/ 54311 w 266032"/>
              <a:gd name="connsiteY58" fmla="*/ 52069 h 607851"/>
              <a:gd name="connsiteX59" fmla="*/ 72663 w 266032"/>
              <a:gd name="connsiteY59" fmla="*/ 24954 h 607851"/>
              <a:gd name="connsiteX60" fmla="*/ 99744 w 266032"/>
              <a:gd name="connsiteY60" fmla="*/ 6704 h 607851"/>
              <a:gd name="connsiteX61" fmla="*/ 133016 w 266032"/>
              <a:gd name="connsiteY61" fmla="*/ 0 h 607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66032" h="607851">
                <a:moveTo>
                  <a:pt x="133016" y="250578"/>
                </a:moveTo>
                <a:cubicBezTo>
                  <a:pt x="152567" y="250578"/>
                  <a:pt x="168460" y="266443"/>
                  <a:pt x="168460" y="285957"/>
                </a:cubicBezTo>
                <a:lnTo>
                  <a:pt x="168460" y="387176"/>
                </a:lnTo>
                <a:lnTo>
                  <a:pt x="168460" y="398944"/>
                </a:lnTo>
                <a:lnTo>
                  <a:pt x="178385" y="405424"/>
                </a:lnTo>
                <a:cubicBezTo>
                  <a:pt x="202039" y="420842"/>
                  <a:pt x="216142" y="446836"/>
                  <a:pt x="216142" y="474989"/>
                </a:cubicBezTo>
                <a:cubicBezTo>
                  <a:pt x="216142" y="497110"/>
                  <a:pt x="207486" y="517965"/>
                  <a:pt x="191816" y="533606"/>
                </a:cubicBezTo>
                <a:cubicBezTo>
                  <a:pt x="176072" y="549321"/>
                  <a:pt x="155253" y="557961"/>
                  <a:pt x="133016" y="557961"/>
                </a:cubicBezTo>
                <a:cubicBezTo>
                  <a:pt x="110780" y="557961"/>
                  <a:pt x="89961" y="549321"/>
                  <a:pt x="74216" y="533606"/>
                </a:cubicBezTo>
                <a:cubicBezTo>
                  <a:pt x="58546" y="517965"/>
                  <a:pt x="49890" y="497110"/>
                  <a:pt x="49890" y="474989"/>
                </a:cubicBezTo>
                <a:cubicBezTo>
                  <a:pt x="49890" y="446836"/>
                  <a:pt x="63993" y="420842"/>
                  <a:pt x="87648" y="405424"/>
                </a:cubicBezTo>
                <a:lnTo>
                  <a:pt x="97572" y="398944"/>
                </a:lnTo>
                <a:lnTo>
                  <a:pt x="97572" y="387176"/>
                </a:lnTo>
                <a:lnTo>
                  <a:pt x="97572" y="285957"/>
                </a:lnTo>
                <a:cubicBezTo>
                  <a:pt x="97572" y="266443"/>
                  <a:pt x="113466" y="250578"/>
                  <a:pt x="133016" y="250578"/>
                </a:cubicBezTo>
                <a:close/>
                <a:moveTo>
                  <a:pt x="133016" y="28009"/>
                </a:moveTo>
                <a:cubicBezTo>
                  <a:pt x="101385" y="28009"/>
                  <a:pt x="75722" y="53634"/>
                  <a:pt x="75722" y="85293"/>
                </a:cubicBezTo>
                <a:lnTo>
                  <a:pt x="75722" y="387207"/>
                </a:lnTo>
                <a:cubicBezTo>
                  <a:pt x="46999" y="405905"/>
                  <a:pt x="28050" y="438234"/>
                  <a:pt x="28050" y="475033"/>
                </a:cubicBezTo>
                <a:cubicBezTo>
                  <a:pt x="28050" y="532913"/>
                  <a:pt x="75050" y="579842"/>
                  <a:pt x="133016" y="579842"/>
                </a:cubicBezTo>
                <a:cubicBezTo>
                  <a:pt x="190982" y="579842"/>
                  <a:pt x="237982" y="532913"/>
                  <a:pt x="237982" y="475033"/>
                </a:cubicBezTo>
                <a:cubicBezTo>
                  <a:pt x="237982" y="438234"/>
                  <a:pt x="219033" y="405905"/>
                  <a:pt x="190311" y="387207"/>
                </a:cubicBezTo>
                <a:lnTo>
                  <a:pt x="190311" y="229657"/>
                </a:lnTo>
                <a:lnTo>
                  <a:pt x="139880" y="229657"/>
                </a:lnTo>
                <a:cubicBezTo>
                  <a:pt x="132121" y="229657"/>
                  <a:pt x="125854" y="223400"/>
                  <a:pt x="125854" y="215653"/>
                </a:cubicBezTo>
                <a:cubicBezTo>
                  <a:pt x="125854" y="207906"/>
                  <a:pt x="132121" y="201648"/>
                  <a:pt x="139880" y="201648"/>
                </a:cubicBezTo>
                <a:lnTo>
                  <a:pt x="190311" y="201648"/>
                </a:lnTo>
                <a:lnTo>
                  <a:pt x="190311" y="173565"/>
                </a:lnTo>
                <a:lnTo>
                  <a:pt x="139880" y="173565"/>
                </a:lnTo>
                <a:cubicBezTo>
                  <a:pt x="132121" y="173565"/>
                  <a:pt x="125854" y="167308"/>
                  <a:pt x="125854" y="159561"/>
                </a:cubicBezTo>
                <a:cubicBezTo>
                  <a:pt x="125854" y="151814"/>
                  <a:pt x="132121" y="145556"/>
                  <a:pt x="139880" y="145556"/>
                </a:cubicBezTo>
                <a:lnTo>
                  <a:pt x="190311" y="145556"/>
                </a:lnTo>
                <a:lnTo>
                  <a:pt x="190311" y="117547"/>
                </a:lnTo>
                <a:lnTo>
                  <a:pt x="139880" y="117547"/>
                </a:lnTo>
                <a:cubicBezTo>
                  <a:pt x="132121" y="117547"/>
                  <a:pt x="125854" y="111216"/>
                  <a:pt x="125854" y="103469"/>
                </a:cubicBezTo>
                <a:cubicBezTo>
                  <a:pt x="125854" y="95796"/>
                  <a:pt x="132121" y="89464"/>
                  <a:pt x="139880" y="89464"/>
                </a:cubicBezTo>
                <a:lnTo>
                  <a:pt x="190311" y="89464"/>
                </a:lnTo>
                <a:lnTo>
                  <a:pt x="190311" y="85293"/>
                </a:lnTo>
                <a:cubicBezTo>
                  <a:pt x="190311" y="53634"/>
                  <a:pt x="164648" y="28009"/>
                  <a:pt x="133016" y="28009"/>
                </a:cubicBezTo>
                <a:close/>
                <a:moveTo>
                  <a:pt x="133016" y="0"/>
                </a:moveTo>
                <a:cubicBezTo>
                  <a:pt x="144505" y="0"/>
                  <a:pt x="155695" y="2234"/>
                  <a:pt x="166289" y="6704"/>
                </a:cubicBezTo>
                <a:cubicBezTo>
                  <a:pt x="176435" y="11024"/>
                  <a:pt x="185536" y="17133"/>
                  <a:pt x="193370" y="24954"/>
                </a:cubicBezTo>
                <a:cubicBezTo>
                  <a:pt x="201203" y="32776"/>
                  <a:pt x="207395" y="41938"/>
                  <a:pt x="211647" y="52069"/>
                </a:cubicBezTo>
                <a:cubicBezTo>
                  <a:pt x="216123" y="62573"/>
                  <a:pt x="218436" y="73746"/>
                  <a:pt x="218436" y="85293"/>
                </a:cubicBezTo>
                <a:lnTo>
                  <a:pt x="218436" y="373128"/>
                </a:lnTo>
                <a:cubicBezTo>
                  <a:pt x="230969" y="383632"/>
                  <a:pt x="241563" y="396444"/>
                  <a:pt x="249471" y="410747"/>
                </a:cubicBezTo>
                <a:cubicBezTo>
                  <a:pt x="260362" y="430338"/>
                  <a:pt x="266032" y="452536"/>
                  <a:pt x="266032" y="475033"/>
                </a:cubicBezTo>
                <a:cubicBezTo>
                  <a:pt x="266032" y="492911"/>
                  <a:pt x="262526" y="510342"/>
                  <a:pt x="255588" y="526730"/>
                </a:cubicBezTo>
                <a:cubicBezTo>
                  <a:pt x="248874" y="542522"/>
                  <a:pt x="239325" y="556750"/>
                  <a:pt x="227090" y="568967"/>
                </a:cubicBezTo>
                <a:cubicBezTo>
                  <a:pt x="214855" y="581109"/>
                  <a:pt x="200681" y="590718"/>
                  <a:pt x="184790" y="597422"/>
                </a:cubicBezTo>
                <a:cubicBezTo>
                  <a:pt x="168378" y="604350"/>
                  <a:pt x="150995" y="607851"/>
                  <a:pt x="133016" y="607851"/>
                </a:cubicBezTo>
                <a:cubicBezTo>
                  <a:pt x="115037" y="607851"/>
                  <a:pt x="97655" y="604350"/>
                  <a:pt x="81242" y="597422"/>
                </a:cubicBezTo>
                <a:cubicBezTo>
                  <a:pt x="65352" y="590718"/>
                  <a:pt x="51177" y="581109"/>
                  <a:pt x="38942" y="568967"/>
                </a:cubicBezTo>
                <a:cubicBezTo>
                  <a:pt x="26707" y="556750"/>
                  <a:pt x="17158" y="542522"/>
                  <a:pt x="10444" y="526730"/>
                </a:cubicBezTo>
                <a:cubicBezTo>
                  <a:pt x="3506" y="510342"/>
                  <a:pt x="0" y="492911"/>
                  <a:pt x="0" y="475033"/>
                </a:cubicBezTo>
                <a:cubicBezTo>
                  <a:pt x="0" y="452536"/>
                  <a:pt x="5744" y="430338"/>
                  <a:pt x="16561" y="410747"/>
                </a:cubicBezTo>
                <a:cubicBezTo>
                  <a:pt x="24469" y="396444"/>
                  <a:pt x="35063" y="383632"/>
                  <a:pt x="47596" y="373128"/>
                </a:cubicBezTo>
                <a:lnTo>
                  <a:pt x="47596" y="85293"/>
                </a:lnTo>
                <a:cubicBezTo>
                  <a:pt x="47596" y="73746"/>
                  <a:pt x="49909" y="62573"/>
                  <a:pt x="54311" y="52069"/>
                </a:cubicBezTo>
                <a:cubicBezTo>
                  <a:pt x="58638" y="41938"/>
                  <a:pt x="64830" y="32776"/>
                  <a:pt x="72663" y="24954"/>
                </a:cubicBezTo>
                <a:cubicBezTo>
                  <a:pt x="80496" y="17133"/>
                  <a:pt x="89598" y="11024"/>
                  <a:pt x="99744" y="6704"/>
                </a:cubicBezTo>
                <a:cubicBezTo>
                  <a:pt x="110337" y="2234"/>
                  <a:pt x="121527" y="0"/>
                  <a:pt x="13301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sz="2000" b="1"/>
          </a:p>
        </p:txBody>
      </p:sp>
      <p:sp>
        <p:nvSpPr>
          <p:cNvPr id="35" name="ïŝḻïḍê"/>
          <p:cNvSpPr/>
          <p:nvPr/>
        </p:nvSpPr>
        <p:spPr>
          <a:xfrm>
            <a:off x="4157938" y="1820665"/>
            <a:ext cx="789924" cy="789920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6" name="í$ľïde"/>
          <p:cNvSpPr/>
          <p:nvPr/>
        </p:nvSpPr>
        <p:spPr bwMode="auto">
          <a:xfrm>
            <a:off x="4354827" y="2017479"/>
            <a:ext cx="396143" cy="39628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605765" h="605987">
                <a:moveTo>
                  <a:pt x="25902" y="478577"/>
                </a:moveTo>
                <a:cubicBezTo>
                  <a:pt x="32673" y="476076"/>
                  <a:pt x="39351" y="479410"/>
                  <a:pt x="41763" y="486264"/>
                </a:cubicBezTo>
                <a:cubicBezTo>
                  <a:pt x="44174" y="492933"/>
                  <a:pt x="40742" y="499694"/>
                  <a:pt x="34528" y="502009"/>
                </a:cubicBezTo>
                <a:lnTo>
                  <a:pt x="16256" y="508214"/>
                </a:lnTo>
                <a:cubicBezTo>
                  <a:pt x="8373" y="510159"/>
                  <a:pt x="2900" y="505899"/>
                  <a:pt x="953" y="500527"/>
                </a:cubicBezTo>
                <a:cubicBezTo>
                  <a:pt x="-1552" y="493859"/>
                  <a:pt x="1880" y="487098"/>
                  <a:pt x="8094" y="484782"/>
                </a:cubicBezTo>
                <a:close/>
                <a:moveTo>
                  <a:pt x="122099" y="443964"/>
                </a:moveTo>
                <a:cubicBezTo>
                  <a:pt x="128879" y="441923"/>
                  <a:pt x="135567" y="445447"/>
                  <a:pt x="137424" y="451569"/>
                </a:cubicBezTo>
                <a:cubicBezTo>
                  <a:pt x="139932" y="458246"/>
                  <a:pt x="136496" y="465109"/>
                  <a:pt x="130273" y="467428"/>
                </a:cubicBezTo>
                <a:lnTo>
                  <a:pt x="111975" y="473641"/>
                </a:lnTo>
                <a:cubicBezTo>
                  <a:pt x="108353" y="474940"/>
                  <a:pt x="105752" y="474105"/>
                  <a:pt x="104730" y="473641"/>
                </a:cubicBezTo>
                <a:cubicBezTo>
                  <a:pt x="103244" y="475589"/>
                  <a:pt x="101294" y="476980"/>
                  <a:pt x="98972" y="477907"/>
                </a:cubicBezTo>
                <a:lnTo>
                  <a:pt x="59961" y="491912"/>
                </a:lnTo>
                <a:cubicBezTo>
                  <a:pt x="51788" y="493859"/>
                  <a:pt x="46587" y="489593"/>
                  <a:pt x="44543" y="484214"/>
                </a:cubicBezTo>
                <a:cubicBezTo>
                  <a:pt x="42128" y="477537"/>
                  <a:pt x="45565" y="470766"/>
                  <a:pt x="51788" y="468448"/>
                </a:cubicBezTo>
                <a:lnTo>
                  <a:pt x="90798" y="454444"/>
                </a:lnTo>
                <a:cubicBezTo>
                  <a:pt x="93120" y="453980"/>
                  <a:pt x="95628" y="453980"/>
                  <a:pt x="97950" y="454444"/>
                </a:cubicBezTo>
                <a:cubicBezTo>
                  <a:pt x="99436" y="452496"/>
                  <a:pt x="101387" y="451105"/>
                  <a:pt x="103801" y="450085"/>
                </a:cubicBezTo>
                <a:close/>
                <a:moveTo>
                  <a:pt x="107245" y="400218"/>
                </a:moveTo>
                <a:lnTo>
                  <a:pt x="126470" y="400218"/>
                </a:lnTo>
                <a:cubicBezTo>
                  <a:pt x="133249" y="400218"/>
                  <a:pt x="138450" y="405497"/>
                  <a:pt x="138450" y="412627"/>
                </a:cubicBezTo>
                <a:cubicBezTo>
                  <a:pt x="138450" y="419850"/>
                  <a:pt x="133156" y="425128"/>
                  <a:pt x="126470" y="425128"/>
                </a:cubicBezTo>
                <a:lnTo>
                  <a:pt x="107245" y="425128"/>
                </a:lnTo>
                <a:cubicBezTo>
                  <a:pt x="100558" y="425128"/>
                  <a:pt x="95264" y="419294"/>
                  <a:pt x="95264" y="412627"/>
                </a:cubicBezTo>
                <a:cubicBezTo>
                  <a:pt x="95264" y="405497"/>
                  <a:pt x="100558" y="400218"/>
                  <a:pt x="107245" y="400218"/>
                </a:cubicBezTo>
                <a:close/>
                <a:moveTo>
                  <a:pt x="12071" y="399866"/>
                </a:moveTo>
                <a:lnTo>
                  <a:pt x="31384" y="399866"/>
                </a:lnTo>
                <a:cubicBezTo>
                  <a:pt x="33706" y="399866"/>
                  <a:pt x="35563" y="400792"/>
                  <a:pt x="37513" y="401811"/>
                </a:cubicBezTo>
                <a:cubicBezTo>
                  <a:pt x="39370" y="400329"/>
                  <a:pt x="41412" y="399866"/>
                  <a:pt x="43734" y="399866"/>
                </a:cubicBezTo>
                <a:lnTo>
                  <a:pt x="81710" y="399866"/>
                </a:lnTo>
                <a:cubicBezTo>
                  <a:pt x="88396" y="399866"/>
                  <a:pt x="93781" y="405608"/>
                  <a:pt x="93781" y="412275"/>
                </a:cubicBezTo>
                <a:cubicBezTo>
                  <a:pt x="93781" y="418942"/>
                  <a:pt x="88396" y="424776"/>
                  <a:pt x="81618" y="424776"/>
                </a:cubicBezTo>
                <a:lnTo>
                  <a:pt x="43641" y="424776"/>
                </a:lnTo>
                <a:cubicBezTo>
                  <a:pt x="41227" y="424776"/>
                  <a:pt x="39370" y="423758"/>
                  <a:pt x="37420" y="422832"/>
                </a:cubicBezTo>
                <a:cubicBezTo>
                  <a:pt x="35563" y="424313"/>
                  <a:pt x="33613" y="424776"/>
                  <a:pt x="31199" y="424776"/>
                </a:cubicBezTo>
                <a:lnTo>
                  <a:pt x="12071" y="424776"/>
                </a:lnTo>
                <a:cubicBezTo>
                  <a:pt x="5386" y="424776"/>
                  <a:pt x="0" y="418942"/>
                  <a:pt x="0" y="412275"/>
                </a:cubicBezTo>
                <a:cubicBezTo>
                  <a:pt x="0" y="405145"/>
                  <a:pt x="5386" y="399866"/>
                  <a:pt x="12071" y="399866"/>
                </a:cubicBezTo>
                <a:close/>
                <a:moveTo>
                  <a:pt x="59961" y="331976"/>
                </a:moveTo>
                <a:lnTo>
                  <a:pt x="98972" y="345894"/>
                </a:lnTo>
                <a:cubicBezTo>
                  <a:pt x="101294" y="346914"/>
                  <a:pt x="103244" y="348306"/>
                  <a:pt x="104730" y="350254"/>
                </a:cubicBezTo>
                <a:cubicBezTo>
                  <a:pt x="105752" y="349790"/>
                  <a:pt x="108353" y="348863"/>
                  <a:pt x="111975" y="350254"/>
                </a:cubicBezTo>
                <a:lnTo>
                  <a:pt x="130273" y="356471"/>
                </a:lnTo>
                <a:cubicBezTo>
                  <a:pt x="136496" y="358790"/>
                  <a:pt x="139932" y="365564"/>
                  <a:pt x="137424" y="372244"/>
                </a:cubicBezTo>
                <a:cubicBezTo>
                  <a:pt x="135567" y="378461"/>
                  <a:pt x="128879" y="381801"/>
                  <a:pt x="122099" y="379945"/>
                </a:cubicBezTo>
                <a:lnTo>
                  <a:pt x="103801" y="373729"/>
                </a:lnTo>
                <a:cubicBezTo>
                  <a:pt x="101387" y="372801"/>
                  <a:pt x="99436" y="371409"/>
                  <a:pt x="97950" y="369461"/>
                </a:cubicBezTo>
                <a:cubicBezTo>
                  <a:pt x="95628" y="369924"/>
                  <a:pt x="93120" y="369924"/>
                  <a:pt x="90798" y="369461"/>
                </a:cubicBezTo>
                <a:lnTo>
                  <a:pt x="51788" y="355450"/>
                </a:lnTo>
                <a:cubicBezTo>
                  <a:pt x="45565" y="353131"/>
                  <a:pt x="42128" y="346265"/>
                  <a:pt x="44543" y="339584"/>
                </a:cubicBezTo>
                <a:cubicBezTo>
                  <a:pt x="46587" y="334296"/>
                  <a:pt x="51788" y="329935"/>
                  <a:pt x="59961" y="331976"/>
                </a:cubicBezTo>
                <a:close/>
                <a:moveTo>
                  <a:pt x="16346" y="316499"/>
                </a:moveTo>
                <a:lnTo>
                  <a:pt x="34730" y="322713"/>
                </a:lnTo>
                <a:cubicBezTo>
                  <a:pt x="40858" y="325031"/>
                  <a:pt x="44386" y="331801"/>
                  <a:pt x="41879" y="338478"/>
                </a:cubicBezTo>
                <a:cubicBezTo>
                  <a:pt x="39372" y="345155"/>
                  <a:pt x="32687" y="348494"/>
                  <a:pt x="25909" y="346175"/>
                </a:cubicBezTo>
                <a:lnTo>
                  <a:pt x="8175" y="339962"/>
                </a:lnTo>
                <a:cubicBezTo>
                  <a:pt x="2047" y="337643"/>
                  <a:pt x="-1481" y="330874"/>
                  <a:pt x="1026" y="324196"/>
                </a:cubicBezTo>
                <a:cubicBezTo>
                  <a:pt x="2976" y="318818"/>
                  <a:pt x="8454" y="314552"/>
                  <a:pt x="16346" y="316499"/>
                </a:cubicBezTo>
                <a:close/>
                <a:moveTo>
                  <a:pt x="417160" y="8"/>
                </a:moveTo>
                <a:cubicBezTo>
                  <a:pt x="438630" y="-166"/>
                  <a:pt x="459938" y="2384"/>
                  <a:pt x="480364" y="9382"/>
                </a:cubicBezTo>
                <a:cubicBezTo>
                  <a:pt x="544334" y="30981"/>
                  <a:pt x="591870" y="96240"/>
                  <a:pt x="603012" y="168267"/>
                </a:cubicBezTo>
                <a:cubicBezTo>
                  <a:pt x="614060" y="239829"/>
                  <a:pt x="591035" y="315286"/>
                  <a:pt x="548698" y="372110"/>
                </a:cubicBezTo>
                <a:cubicBezTo>
                  <a:pt x="538020" y="385551"/>
                  <a:pt x="526043" y="398065"/>
                  <a:pt x="518802" y="413917"/>
                </a:cubicBezTo>
                <a:cubicBezTo>
                  <a:pt x="499676" y="477879"/>
                  <a:pt x="500140" y="562326"/>
                  <a:pt x="507846" y="605987"/>
                </a:cubicBezTo>
                <a:lnTo>
                  <a:pt x="308230" y="605987"/>
                </a:lnTo>
                <a:cubicBezTo>
                  <a:pt x="310644" y="579012"/>
                  <a:pt x="309158" y="551666"/>
                  <a:pt x="302938" y="525711"/>
                </a:cubicBezTo>
                <a:cubicBezTo>
                  <a:pt x="299967" y="512733"/>
                  <a:pt x="295232" y="498828"/>
                  <a:pt x="285112" y="491134"/>
                </a:cubicBezTo>
                <a:cubicBezTo>
                  <a:pt x="269235" y="478620"/>
                  <a:pt x="247602" y="485943"/>
                  <a:pt x="228383" y="488817"/>
                </a:cubicBezTo>
                <a:cubicBezTo>
                  <a:pt x="209257" y="491598"/>
                  <a:pt x="183261" y="483440"/>
                  <a:pt x="182704" y="462305"/>
                </a:cubicBezTo>
                <a:cubicBezTo>
                  <a:pt x="181868" y="445527"/>
                  <a:pt x="198209" y="427265"/>
                  <a:pt x="188089" y="414751"/>
                </a:cubicBezTo>
                <a:cubicBezTo>
                  <a:pt x="184746" y="410394"/>
                  <a:pt x="178433" y="408540"/>
                  <a:pt x="176019" y="403257"/>
                </a:cubicBezTo>
                <a:cubicBezTo>
                  <a:pt x="170727" y="392132"/>
                  <a:pt x="185211" y="381658"/>
                  <a:pt x="187532" y="369143"/>
                </a:cubicBezTo>
                <a:cubicBezTo>
                  <a:pt x="192267" y="341241"/>
                  <a:pt x="139438" y="337348"/>
                  <a:pt x="139902" y="309538"/>
                </a:cubicBezTo>
                <a:cubicBezTo>
                  <a:pt x="139902" y="282285"/>
                  <a:pt x="199045" y="285344"/>
                  <a:pt x="199045" y="191441"/>
                </a:cubicBezTo>
                <a:cubicBezTo>
                  <a:pt x="201087" y="159275"/>
                  <a:pt x="200066" y="125626"/>
                  <a:pt x="212043" y="95869"/>
                </a:cubicBezTo>
                <a:cubicBezTo>
                  <a:pt x="235068" y="39602"/>
                  <a:pt x="297089" y="16613"/>
                  <a:pt x="352981" y="6972"/>
                </a:cubicBezTo>
                <a:cubicBezTo>
                  <a:pt x="374057" y="3079"/>
                  <a:pt x="395689" y="182"/>
                  <a:pt x="417160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sz="2000" b="1"/>
          </a:p>
        </p:txBody>
      </p:sp>
      <p:sp>
        <p:nvSpPr>
          <p:cNvPr id="33" name="íṩlíde"/>
          <p:cNvSpPr/>
          <p:nvPr/>
        </p:nvSpPr>
        <p:spPr>
          <a:xfrm>
            <a:off x="4157938" y="5262647"/>
            <a:ext cx="789924" cy="789920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íṧlíḋê"/>
          <p:cNvSpPr/>
          <p:nvPr/>
        </p:nvSpPr>
        <p:spPr>
          <a:xfrm>
            <a:off x="4369041" y="5473632"/>
            <a:ext cx="367718" cy="367950"/>
          </a:xfrm>
          <a:custGeom>
            <a:avLst/>
            <a:gdLst>
              <a:gd name="connsiteX0" fmla="*/ 947887 w 1895475"/>
              <a:gd name="connsiteY0" fmla="*/ 995690 h 1896666"/>
              <a:gd name="connsiteX1" fmla="*/ 1128713 w 1895475"/>
              <a:gd name="connsiteY1" fmla="*/ 1172766 h 1896666"/>
              <a:gd name="connsiteX2" fmla="*/ 865823 w 1895475"/>
              <a:gd name="connsiteY2" fmla="*/ 1339453 h 1896666"/>
              <a:gd name="connsiteX3" fmla="*/ 855345 w 1895475"/>
              <a:gd name="connsiteY3" fmla="*/ 1021318 h 1896666"/>
              <a:gd name="connsiteX4" fmla="*/ 947887 w 1895475"/>
              <a:gd name="connsiteY4" fmla="*/ 995690 h 1896666"/>
              <a:gd name="connsiteX5" fmla="*/ 962189 w 1895475"/>
              <a:gd name="connsiteY5" fmla="*/ 919267 h 1896666"/>
              <a:gd name="connsiteX6" fmla="*/ 715328 w 1895475"/>
              <a:gd name="connsiteY6" fmla="*/ 1065133 h 1896666"/>
              <a:gd name="connsiteX7" fmla="*/ 708660 w 1895475"/>
              <a:gd name="connsiteY7" fmla="*/ 1278493 h 1896666"/>
              <a:gd name="connsiteX8" fmla="*/ 1060133 w 1895475"/>
              <a:gd name="connsiteY8" fmla="*/ 1409938 h 1896666"/>
              <a:gd name="connsiteX9" fmla="*/ 1204913 w 1895475"/>
              <a:gd name="connsiteY9" fmla="*/ 1177528 h 1896666"/>
              <a:gd name="connsiteX10" fmla="*/ 1060133 w 1895475"/>
              <a:gd name="connsiteY10" fmla="*/ 945118 h 1896666"/>
              <a:gd name="connsiteX11" fmla="*/ 962189 w 1895475"/>
              <a:gd name="connsiteY11" fmla="*/ 919267 h 1896666"/>
              <a:gd name="connsiteX12" fmla="*/ 1266825 w 1895475"/>
              <a:gd name="connsiteY12" fmla="*/ 501253 h 1896666"/>
              <a:gd name="connsiteX13" fmla="*/ 1149668 w 1895475"/>
              <a:gd name="connsiteY13" fmla="*/ 545068 h 1896666"/>
              <a:gd name="connsiteX14" fmla="*/ 1266825 w 1895475"/>
              <a:gd name="connsiteY14" fmla="*/ 563166 h 1896666"/>
              <a:gd name="connsiteX15" fmla="*/ 1383983 w 1895475"/>
              <a:gd name="connsiteY15" fmla="*/ 545068 h 1896666"/>
              <a:gd name="connsiteX16" fmla="*/ 1370648 w 1895475"/>
              <a:gd name="connsiteY16" fmla="*/ 513636 h 1896666"/>
              <a:gd name="connsiteX17" fmla="*/ 1266825 w 1895475"/>
              <a:gd name="connsiteY17" fmla="*/ 501253 h 1896666"/>
              <a:gd name="connsiteX18" fmla="*/ 628650 w 1895475"/>
              <a:gd name="connsiteY18" fmla="*/ 501253 h 1896666"/>
              <a:gd name="connsiteX19" fmla="*/ 511493 w 1895475"/>
              <a:gd name="connsiteY19" fmla="*/ 545068 h 1896666"/>
              <a:gd name="connsiteX20" fmla="*/ 628650 w 1895475"/>
              <a:gd name="connsiteY20" fmla="*/ 563166 h 1896666"/>
              <a:gd name="connsiteX21" fmla="*/ 745808 w 1895475"/>
              <a:gd name="connsiteY21" fmla="*/ 545068 h 1896666"/>
              <a:gd name="connsiteX22" fmla="*/ 732473 w 1895475"/>
              <a:gd name="connsiteY22" fmla="*/ 513636 h 1896666"/>
              <a:gd name="connsiteX23" fmla="*/ 628650 w 1895475"/>
              <a:gd name="connsiteY23" fmla="*/ 501253 h 1896666"/>
              <a:gd name="connsiteX24" fmla="*/ 915576 w 1895475"/>
              <a:gd name="connsiteY24" fmla="*/ 60 h 1896666"/>
              <a:gd name="connsiteX25" fmla="*/ 976313 w 1895475"/>
              <a:gd name="connsiteY25" fmla="*/ 238 h 1896666"/>
              <a:gd name="connsiteX26" fmla="*/ 1343025 w 1895475"/>
              <a:gd name="connsiteY26" fmla="*/ 77391 h 1896666"/>
              <a:gd name="connsiteX27" fmla="*/ 1823085 w 1895475"/>
              <a:gd name="connsiteY27" fmla="*/ 565071 h 1896666"/>
              <a:gd name="connsiteX28" fmla="*/ 1895475 w 1895475"/>
              <a:gd name="connsiteY28" fmla="*/ 948928 h 1896666"/>
              <a:gd name="connsiteX29" fmla="*/ 1873560 w 1895475"/>
              <a:gd name="connsiteY29" fmla="*/ 1190863 h 1896666"/>
              <a:gd name="connsiteX30" fmla="*/ 1189673 w 1895475"/>
              <a:gd name="connsiteY30" fmla="*/ 1874751 h 1896666"/>
              <a:gd name="connsiteX31" fmla="*/ 947738 w 1895475"/>
              <a:gd name="connsiteY31" fmla="*/ 1896666 h 1896666"/>
              <a:gd name="connsiteX32" fmla="*/ 705803 w 1895475"/>
              <a:gd name="connsiteY32" fmla="*/ 1874751 h 1896666"/>
              <a:gd name="connsiteX33" fmla="*/ 21908 w 1895475"/>
              <a:gd name="connsiteY33" fmla="*/ 1190863 h 1896666"/>
              <a:gd name="connsiteX34" fmla="*/ 0 w 1895475"/>
              <a:gd name="connsiteY34" fmla="*/ 948928 h 1896666"/>
              <a:gd name="connsiteX35" fmla="*/ 21908 w 1895475"/>
              <a:gd name="connsiteY35" fmla="*/ 706993 h 1896666"/>
              <a:gd name="connsiteX36" fmla="*/ 783908 w 1895475"/>
              <a:gd name="connsiteY36" fmla="*/ 5953 h 1896666"/>
              <a:gd name="connsiteX37" fmla="*/ 915576 w 1895475"/>
              <a:gd name="connsiteY37" fmla="*/ 60 h 1896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95475" h="1896666">
                <a:moveTo>
                  <a:pt x="947887" y="995690"/>
                </a:moveTo>
                <a:cubicBezTo>
                  <a:pt x="1041381" y="996315"/>
                  <a:pt x="1128713" y="1070610"/>
                  <a:pt x="1128713" y="1172766"/>
                </a:cubicBezTo>
                <a:cubicBezTo>
                  <a:pt x="1128713" y="1311831"/>
                  <a:pt x="990600" y="1399461"/>
                  <a:pt x="865823" y="1339453"/>
                </a:cubicBezTo>
                <a:cubicBezTo>
                  <a:pt x="738188" y="1277541"/>
                  <a:pt x="731520" y="1094661"/>
                  <a:pt x="855345" y="1021318"/>
                </a:cubicBezTo>
                <a:cubicBezTo>
                  <a:pt x="884873" y="1003459"/>
                  <a:pt x="916722" y="995482"/>
                  <a:pt x="947887" y="995690"/>
                </a:cubicBezTo>
                <a:close/>
                <a:moveTo>
                  <a:pt x="962189" y="919267"/>
                </a:moveTo>
                <a:cubicBezTo>
                  <a:pt x="862489" y="914043"/>
                  <a:pt x="763191" y="968693"/>
                  <a:pt x="715328" y="1065133"/>
                </a:cubicBezTo>
                <a:cubicBezTo>
                  <a:pt x="684848" y="1127046"/>
                  <a:pt x="681990" y="1218486"/>
                  <a:pt x="708660" y="1278493"/>
                </a:cubicBezTo>
                <a:cubicBezTo>
                  <a:pt x="770573" y="1414701"/>
                  <a:pt x="930593" y="1474708"/>
                  <a:pt x="1060133" y="1409938"/>
                </a:cubicBezTo>
                <a:cubicBezTo>
                  <a:pt x="1152525" y="1364218"/>
                  <a:pt x="1204913" y="1280398"/>
                  <a:pt x="1204913" y="1177528"/>
                </a:cubicBezTo>
                <a:cubicBezTo>
                  <a:pt x="1204913" y="1074658"/>
                  <a:pt x="1152525" y="990838"/>
                  <a:pt x="1060133" y="945118"/>
                </a:cubicBezTo>
                <a:cubicBezTo>
                  <a:pt x="1028701" y="929402"/>
                  <a:pt x="995423" y="921008"/>
                  <a:pt x="962189" y="919267"/>
                </a:cubicBezTo>
                <a:close/>
                <a:moveTo>
                  <a:pt x="1266825" y="501253"/>
                </a:moveTo>
                <a:cubicBezTo>
                  <a:pt x="1173480" y="501253"/>
                  <a:pt x="1143000" y="512683"/>
                  <a:pt x="1149668" y="545068"/>
                </a:cubicBezTo>
                <a:cubicBezTo>
                  <a:pt x="1152525" y="561261"/>
                  <a:pt x="1162050" y="563166"/>
                  <a:pt x="1266825" y="563166"/>
                </a:cubicBezTo>
                <a:cubicBezTo>
                  <a:pt x="1371600" y="563166"/>
                  <a:pt x="1381125" y="561261"/>
                  <a:pt x="1383983" y="545068"/>
                </a:cubicBezTo>
                <a:cubicBezTo>
                  <a:pt x="1385888" y="534591"/>
                  <a:pt x="1380173" y="520303"/>
                  <a:pt x="1370648" y="513636"/>
                </a:cubicBezTo>
                <a:cubicBezTo>
                  <a:pt x="1359218" y="506016"/>
                  <a:pt x="1323975" y="501253"/>
                  <a:pt x="1266825" y="501253"/>
                </a:cubicBezTo>
                <a:close/>
                <a:moveTo>
                  <a:pt x="628650" y="501253"/>
                </a:moveTo>
                <a:cubicBezTo>
                  <a:pt x="535305" y="501253"/>
                  <a:pt x="504825" y="512683"/>
                  <a:pt x="511493" y="545068"/>
                </a:cubicBezTo>
                <a:cubicBezTo>
                  <a:pt x="514350" y="561261"/>
                  <a:pt x="523875" y="563166"/>
                  <a:pt x="628650" y="563166"/>
                </a:cubicBezTo>
                <a:cubicBezTo>
                  <a:pt x="733425" y="563166"/>
                  <a:pt x="742950" y="561261"/>
                  <a:pt x="745808" y="545068"/>
                </a:cubicBezTo>
                <a:cubicBezTo>
                  <a:pt x="747713" y="534591"/>
                  <a:pt x="741998" y="520303"/>
                  <a:pt x="732473" y="513636"/>
                </a:cubicBezTo>
                <a:cubicBezTo>
                  <a:pt x="721043" y="506016"/>
                  <a:pt x="685800" y="501253"/>
                  <a:pt x="628650" y="501253"/>
                </a:cubicBezTo>
                <a:close/>
                <a:moveTo>
                  <a:pt x="915576" y="60"/>
                </a:moveTo>
                <a:cubicBezTo>
                  <a:pt x="935475" y="-60"/>
                  <a:pt x="956073" y="0"/>
                  <a:pt x="976313" y="238"/>
                </a:cubicBezTo>
                <a:cubicBezTo>
                  <a:pt x="1134428" y="4048"/>
                  <a:pt x="1214438" y="21193"/>
                  <a:pt x="1343025" y="77391"/>
                </a:cubicBezTo>
                <a:cubicBezTo>
                  <a:pt x="1543050" y="165973"/>
                  <a:pt x="1737360" y="363141"/>
                  <a:pt x="1823085" y="565071"/>
                </a:cubicBezTo>
                <a:cubicBezTo>
                  <a:pt x="1884052" y="707946"/>
                  <a:pt x="1895475" y="766048"/>
                  <a:pt x="1895475" y="948928"/>
                </a:cubicBezTo>
                <a:cubicBezTo>
                  <a:pt x="1895475" y="1093708"/>
                  <a:pt x="1892610" y="1125141"/>
                  <a:pt x="1873560" y="1190863"/>
                </a:cubicBezTo>
                <a:cubicBezTo>
                  <a:pt x="1774508" y="1534716"/>
                  <a:pt x="1533525" y="1775698"/>
                  <a:pt x="1189673" y="1874751"/>
                </a:cubicBezTo>
                <a:cubicBezTo>
                  <a:pt x="1123950" y="1893801"/>
                  <a:pt x="1092518" y="1896666"/>
                  <a:pt x="947738" y="1896666"/>
                </a:cubicBezTo>
                <a:cubicBezTo>
                  <a:pt x="802958" y="1896666"/>
                  <a:pt x="771525" y="1893801"/>
                  <a:pt x="705803" y="1874751"/>
                </a:cubicBezTo>
                <a:cubicBezTo>
                  <a:pt x="361950" y="1775698"/>
                  <a:pt x="120968" y="1534716"/>
                  <a:pt x="21908" y="1190863"/>
                </a:cubicBezTo>
                <a:cubicBezTo>
                  <a:pt x="2858" y="1125141"/>
                  <a:pt x="0" y="1093708"/>
                  <a:pt x="0" y="948928"/>
                </a:cubicBezTo>
                <a:cubicBezTo>
                  <a:pt x="0" y="804148"/>
                  <a:pt x="2858" y="772716"/>
                  <a:pt x="21908" y="706993"/>
                </a:cubicBezTo>
                <a:cubicBezTo>
                  <a:pt x="128588" y="336471"/>
                  <a:pt x="415290" y="72628"/>
                  <a:pt x="783908" y="5953"/>
                </a:cubicBezTo>
                <a:cubicBezTo>
                  <a:pt x="802482" y="2382"/>
                  <a:pt x="855881" y="417"/>
                  <a:pt x="915576" y="6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000" b="1"/>
          </a:p>
        </p:txBody>
      </p:sp>
      <p:sp>
        <p:nvSpPr>
          <p:cNvPr id="21" name="îSlíḋe"/>
          <p:cNvSpPr/>
          <p:nvPr/>
        </p:nvSpPr>
        <p:spPr>
          <a:xfrm>
            <a:off x="3004168" y="3536566"/>
            <a:ext cx="1562259" cy="518267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îšḷïḓe"/>
          <p:cNvSpPr txBox="1"/>
          <p:nvPr/>
        </p:nvSpPr>
        <p:spPr>
          <a:xfrm>
            <a:off x="2980347" y="3601618"/>
            <a:ext cx="1513876" cy="403397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1100">
                <a:solidFill>
                  <a:schemeClr val="bg1"/>
                </a:solidFill>
              </a:rPr>
              <a:t> </a:t>
            </a:r>
            <a:endParaRPr lang="id-ID" sz="1100" dirty="0">
              <a:solidFill>
                <a:schemeClr val="bg1"/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6590019" y="2014208"/>
            <a:ext cx="0" cy="4038359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ïSḷïde"/>
          <p:cNvSpPr/>
          <p:nvPr/>
        </p:nvSpPr>
        <p:spPr>
          <a:xfrm>
            <a:off x="6494111" y="3560055"/>
            <a:ext cx="201818" cy="530782"/>
          </a:xfrm>
          <a:prstGeom prst="rightArrow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8" name="直接连接符 17"/>
          <p:cNvCxnSpPr/>
          <p:nvPr/>
        </p:nvCxnSpPr>
        <p:spPr>
          <a:xfrm>
            <a:off x="0" y="969125"/>
            <a:ext cx="8176591" cy="0"/>
          </a:xfrm>
          <a:prstGeom prst="line">
            <a:avLst/>
          </a:prstGeom>
          <a:solidFill>
            <a:srgbClr val="627A9D"/>
          </a:solidFill>
          <a:ln>
            <a:solidFill>
              <a:srgbClr val="C0414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8054105" y="846639"/>
            <a:ext cx="244972" cy="244972"/>
          </a:xfrm>
          <a:prstGeom prst="ellipse">
            <a:avLst/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矩形: 圆角 19"/>
          <p:cNvSpPr/>
          <p:nvPr/>
        </p:nvSpPr>
        <p:spPr>
          <a:xfrm>
            <a:off x="445079" y="263243"/>
            <a:ext cx="2559089" cy="519252"/>
          </a:xfrm>
          <a:prstGeom prst="roundRect">
            <a:avLst>
              <a:gd name="adj" fmla="val 50000"/>
            </a:avLst>
          </a:prstGeom>
          <a:solidFill>
            <a:srgbClr val="C04141"/>
          </a:solid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445135" y="320040"/>
            <a:ext cx="25584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研究目标、内容</a:t>
            </a:r>
          </a:p>
        </p:txBody>
      </p:sp>
      <p:sp>
        <p:nvSpPr>
          <p:cNvPr id="26" name="iṣḷiďè"/>
          <p:cNvSpPr/>
          <p:nvPr/>
        </p:nvSpPr>
        <p:spPr>
          <a:xfrm>
            <a:off x="1086124" y="2548887"/>
            <a:ext cx="2562461" cy="2562459"/>
          </a:xfrm>
          <a:prstGeom prst="ellipse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25301" r="-25051"/>
            </a:stretch>
          </a:blipFill>
          <a:ln>
            <a:solidFill>
              <a:srgbClr val="C04141"/>
            </a:solidFill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696075" y="2017395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zh-CN" sz="4000" b="1" dirty="0">
                <a:solidFill>
                  <a:srgbClr val="000000"/>
                </a:solidFill>
                <a:ea typeface="宋体" panose="02010600030101010101" pitchFamily="2" charset="-122"/>
                <a:cs typeface="Times New Roman" panose="02020603050405020304" charset="0"/>
              </a:rPr>
              <a:t>1. 形成一些策略</a:t>
            </a:r>
            <a:endParaRPr lang="zh-CN" altLang="en-US" sz="4000" b="1" dirty="0">
              <a:solidFill>
                <a:srgbClr val="000000"/>
              </a:solidFill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96075" y="3513455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altLang="zh-CN" sz="4000" b="1" dirty="0">
                <a:solidFill>
                  <a:srgbClr val="000000"/>
                </a:solidFill>
                <a:ea typeface="宋体" panose="02010600030101010101" pitchFamily="2" charset="-122"/>
                <a:cs typeface="Times New Roman" panose="02020603050405020304" charset="0"/>
              </a:rPr>
              <a:t>2. </a:t>
            </a:r>
            <a:r>
              <a:rPr lang="zh-CN" altLang="en-US" sz="4000" b="1" dirty="0">
                <a:solidFill>
                  <a:srgbClr val="000000"/>
                </a:solidFill>
                <a:ea typeface="宋体" panose="02010600030101010101" pitchFamily="2" charset="-122"/>
                <a:cs typeface="Times New Roman" panose="02020603050405020304" charset="0"/>
              </a:rPr>
              <a:t>增强设计能力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696075" y="5134610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altLang="zh-CN" sz="4000" b="1">
                <a:solidFill>
                  <a:srgbClr val="000000"/>
                </a:solidFill>
                <a:ea typeface="宋体" panose="02010600030101010101" pitchFamily="2" charset="-122"/>
                <a:cs typeface="Times New Roman" panose="02020603050405020304" charset="0"/>
              </a:rPr>
              <a:t>3. </a:t>
            </a:r>
            <a:r>
              <a:rPr lang="zh-CN" altLang="en-US" sz="4000" b="1">
                <a:solidFill>
                  <a:srgbClr val="000000"/>
                </a:solidFill>
                <a:ea typeface="宋体" panose="02010600030101010101" pitchFamily="2" charset="-122"/>
                <a:cs typeface="Times New Roman" panose="02020603050405020304" charset="0"/>
              </a:rPr>
              <a:t>提升核心素养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747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1111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747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747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31881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31954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32061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31975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1111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31433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31983;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308</Words>
  <Application>Microsoft Office PowerPoint</Application>
  <PresentationFormat>自定义</PresentationFormat>
  <Paragraphs>78</Paragraphs>
  <Slides>18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3" baseType="lpstr">
      <vt:lpstr>Arial</vt:lpstr>
      <vt:lpstr>宋体</vt:lpstr>
      <vt:lpstr>Calibri</vt:lpstr>
      <vt:lpstr>等线</vt:lpstr>
      <vt:lpstr>隶书</vt:lpstr>
      <vt:lpstr>仓耳青禾体-谷力 W05</vt:lpstr>
      <vt:lpstr>Calibri Light</vt:lpstr>
      <vt:lpstr>仓耳玄三M W05</vt:lpstr>
      <vt:lpstr>等线 Light</vt:lpstr>
      <vt:lpstr>微软雅黑</vt:lpstr>
      <vt:lpstr>Times New Roman</vt:lpstr>
      <vt:lpstr>包图粗朗体</vt:lpstr>
      <vt:lpstr>思源黑体 CN Normal</vt:lpstr>
      <vt:lpstr>黑体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Lenovo</cp:lastModifiedBy>
  <cp:revision>242</cp:revision>
  <dcterms:created xsi:type="dcterms:W3CDTF">2019-03-29T12:25:00Z</dcterms:created>
  <dcterms:modified xsi:type="dcterms:W3CDTF">2020-06-15T01:03:45Z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2052-11.3.0.8632</vt:lpwstr>
  </property>
</Properties>
</file>