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93" r:id="rId4"/>
    <p:sldId id="341" r:id="rId5"/>
    <p:sldId id="342" r:id="rId6"/>
    <p:sldId id="343" r:id="rId7"/>
    <p:sldId id="344" r:id="rId8"/>
    <p:sldId id="385" r:id="rId9"/>
    <p:sldId id="345" r:id="rId10"/>
    <p:sldId id="386" r:id="rId11"/>
    <p:sldId id="346" r:id="rId12"/>
    <p:sldId id="387" r:id="rId13"/>
    <p:sldId id="388" r:id="rId14"/>
    <p:sldId id="347" r:id="rId15"/>
    <p:sldId id="389" r:id="rId16"/>
    <p:sldId id="348" r:id="rId17"/>
    <p:sldId id="390" r:id="rId18"/>
    <p:sldId id="391" r:id="rId19"/>
    <p:sldId id="349" r:id="rId20"/>
    <p:sldId id="392" r:id="rId21"/>
    <p:sldId id="35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5DC"/>
    <a:srgbClr val="7CBF33"/>
    <a:srgbClr val="8A129E"/>
    <a:srgbClr val="824AA4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84E61-7A73-446C-876C-4B7EBBDE08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8D23A-5F46-4A15-B684-8911402BE04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7338F-7A45-41BF-BEE6-F8F265CBBFF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857F-DA39-4492-BD62-478222B76DE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6335C-D9E1-406E-A5C6-1DA431B4C19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CDA1-65E4-4412-962F-D0535317029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4EDA-4573-43D8-B96D-F4FDB4B8B97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66-9CD6-4E7B-8651-38A8DA75E62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F886-53E8-4EDD-BB72-BFCA4613D94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E38A-F547-47E0-87F3-6AFE76455AF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7F5A-9D2A-41C0-BC83-19A5371B3B2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9EC-0913-4A02-AEFB-9C866913742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434A-A0E2-49DE-8CEA-42C7F1DC359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49204-CC32-4AD7-B617-AA66B19BE2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42BAD-C864-47DA-94A9-FCFD743367B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BC0F-542E-4C34-9133-591669E2CAB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06-0C9C-4CAA-A518-8FAE4229B2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7A63-4542-40CB-B0FA-632548AACE4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8E74-15BD-4D58-ADCB-DCC941E412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3658-99C7-40F0-913B-E6C9D0D21E3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4BA71-D134-45F7-8A06-A34AD4F1372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B4CEF-788E-4FCB-957A-24E8C3CC2CB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BECC01-226B-47A2-BFD3-8F7CB11B4F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BECB7D-D563-4874-88FC-B66A14919F4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1095" y="-1905"/>
            <a:ext cx="6861810" cy="6861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2385"/>
            <a:ext cx="9074150" cy="49009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02080" y="52438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燃烧起来后，就很难扑灭了。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25880" y="5269230"/>
            <a:ext cx="634047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altLang="zh-CN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99060"/>
            <a:ext cx="8947785" cy="4958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4985" y="5180965"/>
            <a:ext cx="689102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生气的时候，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你想大吼大叫，想对别人发脾气。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856663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害怕让你觉得像被黑暗包围，非常无助。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62068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这是害怕的，害怕是黑色的。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660" y="-10795"/>
            <a:ext cx="9156700" cy="4862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508190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害怕的时候，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你会觉得自己变得好小，好没用，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什么事都做不到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65663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157192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平静是</a:t>
            </a:r>
            <a:r>
              <a:rPr lang="zh-CN" altLang="en-US" sz="2000" b="1" dirty="0">
                <a:solidFill>
                  <a:srgbClr val="00B050"/>
                </a:solidFill>
              </a:rPr>
              <a:t>绿色</a:t>
            </a:r>
            <a:r>
              <a:rPr lang="zh-CN" altLang="en-US" sz="2000" b="1" dirty="0"/>
              <a:t>的。它让你呼吸缓慢深沉，觉得安心。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1867535"/>
            <a:ext cx="9189085" cy="495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平静，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像植物一样安安静静的，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风来的时候，叶子轻轻摇摆。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7305" y="1851660"/>
            <a:ext cx="9131935" cy="49695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0255" y="202565"/>
            <a:ext cx="740219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当你觉得平静时，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呼吸会变得慢慢的，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身体觉得很轻松、很自在。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195" y="1666905"/>
            <a:ext cx="831373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2234883" y="406400"/>
            <a:ext cx="467423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这些情绪每个人都有，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每一种都有不同的颜色。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24130"/>
            <a:ext cx="905827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605" y="4940935"/>
            <a:ext cx="7971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B0F0"/>
                </a:solidFill>
              </a:rPr>
              <a:t>看，情绪都分好了。是不是觉得好多了？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797152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B0F0"/>
                </a:solidFill>
              </a:rPr>
              <a:t>猜猜看，这个</a:t>
            </a:r>
            <a:r>
              <a: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粉色</a:t>
            </a:r>
            <a:r>
              <a:rPr lang="zh-CN" altLang="en-US" sz="2000" b="1" dirty="0">
                <a:solidFill>
                  <a:srgbClr val="00B0F0"/>
                </a:solidFill>
              </a:rPr>
              <a:t>的小怪兽是什么情绪呢？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4851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07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67" y="981363"/>
            <a:ext cx="8666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50800" y="5793105"/>
            <a:ext cx="664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今天，他感觉很糟糕，很混乱</a:t>
            </a:r>
            <a:r>
              <a:rPr lang="en-US" altLang="zh-CN" sz="3200" b="1" dirty="0"/>
              <a:t>……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005" y="1125220"/>
            <a:ext cx="43529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这是我的朋友</a:t>
            </a:r>
            <a:r>
              <a:rPr lang="en-US" altLang="zh-CN" sz="3200" b="1" dirty="0"/>
              <a:t>——</a:t>
            </a:r>
            <a:endParaRPr lang="en-US" altLang="zh-CN" sz="3200" b="1" dirty="0"/>
          </a:p>
          <a:p>
            <a:r>
              <a:rPr lang="en-US" altLang="zh-CN" sz="3200" b="1" dirty="0"/>
              <a:t>                 </a:t>
            </a:r>
            <a:r>
              <a:rPr lang="zh-CN" altLang="en-US" sz="3200" b="1" dirty="0"/>
              <a:t>情绪小怪兽。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6" y="979201"/>
            <a:ext cx="8665200" cy="34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4869180"/>
            <a:ext cx="766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原来是小怪兽把所有的情绪都混在一起了！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85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5186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5445125"/>
            <a:ext cx="7463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把这些情绪分开就行啦！让我帮你吧。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913813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355" y="620395"/>
            <a:ext cx="88436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这是快乐，是</a:t>
            </a:r>
            <a:r>
              <a:rPr lang="zh-CN" altLang="en-US" sz="2800" b="1" dirty="0">
                <a:solidFill>
                  <a:srgbClr val="FFC000"/>
                </a:solidFill>
              </a:rPr>
              <a:t>黄色</a:t>
            </a:r>
            <a:r>
              <a:rPr lang="zh-CN" altLang="en-US" sz="2800" b="1" dirty="0"/>
              <a:t>的。它像太阳一样发光，像星星一样闪烁。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1823085"/>
            <a:ext cx="9180830" cy="4800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650" y="188595"/>
            <a:ext cx="9138285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快乐的时候，你会哈哈大笑，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想跳起来，想出去玩，还想和朋友们分享你的快乐。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795" y="476885"/>
            <a:ext cx="79806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这是忧伤，是</a:t>
            </a:r>
            <a:r>
              <a:rPr lang="zh-CN" altLang="en-US" sz="3200" b="1" dirty="0">
                <a:solidFill>
                  <a:schemeClr val="tx2"/>
                </a:solidFill>
              </a:rPr>
              <a:t>蓝色</a:t>
            </a:r>
            <a:r>
              <a:rPr lang="zh-CN" altLang="en-US" sz="3200" b="1" dirty="0"/>
              <a:t>的。像雾蒙蒙的下雨天。</a:t>
            </a:r>
            <a:endParaRPr lang="zh-CN" altLang="en-US" sz="3200" b="1" dirty="0"/>
          </a:p>
        </p:txBody>
      </p:sp>
      <p:pic>
        <p:nvPicPr>
          <p:cNvPr id="5123" name="Picture 3" descr="D:\qq\768623056\FileRecv\QQ图片2016102820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" y="914400"/>
            <a:ext cx="8386763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" y="1765935"/>
            <a:ext cx="9115425" cy="49866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1085" y="87630"/>
            <a:ext cx="6137910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伤心的时候，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你只想一个人躲起来，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什么事都不想做。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888057"/>
            <a:ext cx="4171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79200"/>
            <a:ext cx="8599487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215" y="4869180"/>
            <a:ext cx="562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愤怒是</a:t>
            </a:r>
            <a:r>
              <a:rPr lang="zh-CN" altLang="en-US" sz="3200" b="1" dirty="0">
                <a:solidFill>
                  <a:srgbClr val="FF0000"/>
                </a:solidFill>
              </a:rPr>
              <a:t>红色</a:t>
            </a:r>
            <a:r>
              <a:rPr lang="zh-CN" altLang="en-US" sz="3200" b="1" dirty="0"/>
              <a:t>的，像燃烧的火焰！</a:t>
            </a:r>
            <a:endParaRPr lang="zh-CN" altLang="en-US" sz="3200" b="1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a68eabfd-2651-4fcf-9c52-9e2e2bf3b507"/>
  <p:tag name="COMMONDATA" val="eyJoZGlkIjoiNTNlYzU2NDZlZWRhZGY1YzdjNGExMDUwNGJjODllMjk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文字</Application>
  <PresentationFormat>全屏显示(4:3)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茅十八</cp:lastModifiedBy>
  <cp:revision>87</cp:revision>
  <dcterms:created xsi:type="dcterms:W3CDTF">2022-11-01T23:34:54Z</dcterms:created>
  <dcterms:modified xsi:type="dcterms:W3CDTF">2022-11-01T23:34:54Z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19D545C9312BE0341EAD61633A4A1260</vt:lpwstr>
  </property>
</Properties>
</file>