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256" r:id="rId3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sz="16600"/>
              <a:t>地震</a:t>
            </a:r>
            <a:endParaRPr lang="zh-CN" altLang="en-US" sz="1660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1827687_005631000000_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82395" y="384175"/>
            <a:ext cx="9394825" cy="62484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213977277305478523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61415" y="628015"/>
            <a:ext cx="9815830" cy="56610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1214002QS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90750" y="652780"/>
            <a:ext cx="7172325" cy="53790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59a7e337g70f70010e946&amp;69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97000" y="706755"/>
            <a:ext cx="9124950" cy="56610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WPS 演示</Application>
  <PresentationFormat>宽屏</PresentationFormat>
  <Paragraphs>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Office 主题​​</vt:lpstr>
      <vt:lpstr>地震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13721</cp:lastModifiedBy>
  <cp:revision>3</cp:revision>
  <dcterms:created xsi:type="dcterms:W3CDTF">2019-05-10T02:26:00Z</dcterms:created>
  <dcterms:modified xsi:type="dcterms:W3CDTF">2021-12-23T01:30:01Z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02EABC1245944BFCBEB94C74A5DF5A46</vt:lpwstr>
  </property>
</Properties>
</file>