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60" r:id="rId16"/>
    <p:sldId id="271" r:id="rId17"/>
    <p:sldId id="272" r:id="rId18"/>
    <p:sldId id="273" r:id="rId19"/>
    <p:sldId id="274" r:id="rId20"/>
    <p:sldId id="275" r:id="rId21"/>
    <p:sldId id="276" r:id="rId22"/>
    <p:sldId id="277" r:id="rId23"/>
    <p:sldId id="278" r:id="rId24"/>
    <p:sldId id="28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BF2458-E368-F42F-74E7-A99590D76FC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DF68FEC-CD59-6B30-0F5E-81740158AA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A7FE4AD-21E2-DFE8-B3E7-57A496FCA802}"/>
              </a:ext>
            </a:extLst>
          </p:cNvPr>
          <p:cNvSpPr>
            <a:spLocks noGrp="1"/>
          </p:cNvSpPr>
          <p:nvPr>
            <p:ph type="dt" sz="half" idx="10"/>
          </p:nvPr>
        </p:nvSpPr>
        <p:spPr/>
        <p:txBody>
          <a:bodyPr/>
          <a:lstStyle/>
          <a:p>
            <a:fld id="{5CD2BF5D-B160-4421-A061-E57C87E27172}" type="datetimeFigureOut">
              <a:rPr lang="zh-CN" altLang="en-US" smtClean="0"/>
              <a:t>2022/10/26</a:t>
            </a:fld>
            <a:endParaRPr lang="zh-CN" altLang="en-US"/>
          </a:p>
        </p:txBody>
      </p:sp>
      <p:sp>
        <p:nvSpPr>
          <p:cNvPr id="5" name="页脚占位符 4">
            <a:extLst>
              <a:ext uri="{FF2B5EF4-FFF2-40B4-BE49-F238E27FC236}">
                <a16:creationId xmlns:a16="http://schemas.microsoft.com/office/drawing/2014/main" id="{84256872-B01E-4EB4-7483-2B7975C7F4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950BDA-673B-DF6D-4F24-BDE1DAE186AB}"/>
              </a:ext>
            </a:extLst>
          </p:cNvPr>
          <p:cNvSpPr>
            <a:spLocks noGrp="1"/>
          </p:cNvSpPr>
          <p:nvPr>
            <p:ph type="sldNum" sz="quarter" idx="12"/>
          </p:nvPr>
        </p:nvSpPr>
        <p:spPr/>
        <p:txBody>
          <a:bodyPr/>
          <a:lstStyle/>
          <a:p>
            <a:fld id="{7137EE35-61AF-4D79-A269-0E765669BF4D}" type="slidenum">
              <a:rPr lang="zh-CN" altLang="en-US" smtClean="0"/>
              <a:t>‹#›</a:t>
            </a:fld>
            <a:endParaRPr lang="zh-CN" altLang="en-US"/>
          </a:p>
        </p:txBody>
      </p:sp>
    </p:spTree>
    <p:extLst>
      <p:ext uri="{BB962C8B-B14F-4D97-AF65-F5344CB8AC3E}">
        <p14:creationId xmlns:p14="http://schemas.microsoft.com/office/powerpoint/2010/main" val="3075653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658F05-C030-C095-0B43-DE0AA4590AB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F34C974-1B72-31DB-2328-375763A7846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C364FCE-2829-8F34-6767-16185267F1D4}"/>
              </a:ext>
            </a:extLst>
          </p:cNvPr>
          <p:cNvSpPr>
            <a:spLocks noGrp="1"/>
          </p:cNvSpPr>
          <p:nvPr>
            <p:ph type="dt" sz="half" idx="10"/>
          </p:nvPr>
        </p:nvSpPr>
        <p:spPr/>
        <p:txBody>
          <a:bodyPr/>
          <a:lstStyle/>
          <a:p>
            <a:fld id="{5CD2BF5D-B160-4421-A061-E57C87E27172}" type="datetimeFigureOut">
              <a:rPr lang="zh-CN" altLang="en-US" smtClean="0"/>
              <a:t>2022/10/26</a:t>
            </a:fld>
            <a:endParaRPr lang="zh-CN" altLang="en-US"/>
          </a:p>
        </p:txBody>
      </p:sp>
      <p:sp>
        <p:nvSpPr>
          <p:cNvPr id="5" name="页脚占位符 4">
            <a:extLst>
              <a:ext uri="{FF2B5EF4-FFF2-40B4-BE49-F238E27FC236}">
                <a16:creationId xmlns:a16="http://schemas.microsoft.com/office/drawing/2014/main" id="{8995F50E-4F75-AB5C-6D06-4D44739209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5C7D4C0-603A-8710-46A2-778583F05432}"/>
              </a:ext>
            </a:extLst>
          </p:cNvPr>
          <p:cNvSpPr>
            <a:spLocks noGrp="1"/>
          </p:cNvSpPr>
          <p:nvPr>
            <p:ph type="sldNum" sz="quarter" idx="12"/>
          </p:nvPr>
        </p:nvSpPr>
        <p:spPr/>
        <p:txBody>
          <a:bodyPr/>
          <a:lstStyle/>
          <a:p>
            <a:fld id="{7137EE35-61AF-4D79-A269-0E765669BF4D}" type="slidenum">
              <a:rPr lang="zh-CN" altLang="en-US" smtClean="0"/>
              <a:t>‹#›</a:t>
            </a:fld>
            <a:endParaRPr lang="zh-CN" altLang="en-US"/>
          </a:p>
        </p:txBody>
      </p:sp>
    </p:spTree>
    <p:extLst>
      <p:ext uri="{BB962C8B-B14F-4D97-AF65-F5344CB8AC3E}">
        <p14:creationId xmlns:p14="http://schemas.microsoft.com/office/powerpoint/2010/main" val="353421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67390B9-CE37-8F9A-3139-CDCCFAF9908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F246E61-ABDD-22F9-87EB-0080405F455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4575C4-3CA1-A6BA-A9C0-1A266392B42E}"/>
              </a:ext>
            </a:extLst>
          </p:cNvPr>
          <p:cNvSpPr>
            <a:spLocks noGrp="1"/>
          </p:cNvSpPr>
          <p:nvPr>
            <p:ph type="dt" sz="half" idx="10"/>
          </p:nvPr>
        </p:nvSpPr>
        <p:spPr/>
        <p:txBody>
          <a:bodyPr/>
          <a:lstStyle/>
          <a:p>
            <a:fld id="{5CD2BF5D-B160-4421-A061-E57C87E27172}" type="datetimeFigureOut">
              <a:rPr lang="zh-CN" altLang="en-US" smtClean="0"/>
              <a:t>2022/10/26</a:t>
            </a:fld>
            <a:endParaRPr lang="zh-CN" altLang="en-US"/>
          </a:p>
        </p:txBody>
      </p:sp>
      <p:sp>
        <p:nvSpPr>
          <p:cNvPr id="5" name="页脚占位符 4">
            <a:extLst>
              <a:ext uri="{FF2B5EF4-FFF2-40B4-BE49-F238E27FC236}">
                <a16:creationId xmlns:a16="http://schemas.microsoft.com/office/drawing/2014/main" id="{A61536AF-20D7-92A7-405A-8AC4D3AD66A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D19AE83-06A0-5FDA-EF84-C1228A5BFF0F}"/>
              </a:ext>
            </a:extLst>
          </p:cNvPr>
          <p:cNvSpPr>
            <a:spLocks noGrp="1"/>
          </p:cNvSpPr>
          <p:nvPr>
            <p:ph type="sldNum" sz="quarter" idx="12"/>
          </p:nvPr>
        </p:nvSpPr>
        <p:spPr/>
        <p:txBody>
          <a:bodyPr/>
          <a:lstStyle/>
          <a:p>
            <a:fld id="{7137EE35-61AF-4D79-A269-0E765669BF4D}" type="slidenum">
              <a:rPr lang="zh-CN" altLang="en-US" smtClean="0"/>
              <a:t>‹#›</a:t>
            </a:fld>
            <a:endParaRPr lang="zh-CN" altLang="en-US"/>
          </a:p>
        </p:txBody>
      </p:sp>
    </p:spTree>
    <p:extLst>
      <p:ext uri="{BB962C8B-B14F-4D97-AF65-F5344CB8AC3E}">
        <p14:creationId xmlns:p14="http://schemas.microsoft.com/office/powerpoint/2010/main" val="386049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E7188B-D3C0-9F53-476E-F6D3DA43A10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2A90E90-6545-F755-62EC-ECB76086DDF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75826D-EEAE-730E-A069-9260BC781CFE}"/>
              </a:ext>
            </a:extLst>
          </p:cNvPr>
          <p:cNvSpPr>
            <a:spLocks noGrp="1"/>
          </p:cNvSpPr>
          <p:nvPr>
            <p:ph type="dt" sz="half" idx="10"/>
          </p:nvPr>
        </p:nvSpPr>
        <p:spPr/>
        <p:txBody>
          <a:bodyPr/>
          <a:lstStyle/>
          <a:p>
            <a:fld id="{5CD2BF5D-B160-4421-A061-E57C87E27172}" type="datetimeFigureOut">
              <a:rPr lang="zh-CN" altLang="en-US" smtClean="0"/>
              <a:t>2022/10/26</a:t>
            </a:fld>
            <a:endParaRPr lang="zh-CN" altLang="en-US"/>
          </a:p>
        </p:txBody>
      </p:sp>
      <p:sp>
        <p:nvSpPr>
          <p:cNvPr id="5" name="页脚占位符 4">
            <a:extLst>
              <a:ext uri="{FF2B5EF4-FFF2-40B4-BE49-F238E27FC236}">
                <a16:creationId xmlns:a16="http://schemas.microsoft.com/office/drawing/2014/main" id="{E6F62E1D-CC20-C47E-B0F0-3355782C01A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E3908D-56F3-601E-E799-A99243B77A91}"/>
              </a:ext>
            </a:extLst>
          </p:cNvPr>
          <p:cNvSpPr>
            <a:spLocks noGrp="1"/>
          </p:cNvSpPr>
          <p:nvPr>
            <p:ph type="sldNum" sz="quarter" idx="12"/>
          </p:nvPr>
        </p:nvSpPr>
        <p:spPr/>
        <p:txBody>
          <a:bodyPr/>
          <a:lstStyle/>
          <a:p>
            <a:fld id="{7137EE35-61AF-4D79-A269-0E765669BF4D}" type="slidenum">
              <a:rPr lang="zh-CN" altLang="en-US" smtClean="0"/>
              <a:t>‹#›</a:t>
            </a:fld>
            <a:endParaRPr lang="zh-CN" altLang="en-US"/>
          </a:p>
        </p:txBody>
      </p:sp>
    </p:spTree>
    <p:extLst>
      <p:ext uri="{BB962C8B-B14F-4D97-AF65-F5344CB8AC3E}">
        <p14:creationId xmlns:p14="http://schemas.microsoft.com/office/powerpoint/2010/main" val="165230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50C955-1E16-A51B-7498-701E19DB5B1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86F0B7A-7A88-7481-BA1D-7021BBEF48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91A36A6-1D98-FBE2-5282-A82E17311594}"/>
              </a:ext>
            </a:extLst>
          </p:cNvPr>
          <p:cNvSpPr>
            <a:spLocks noGrp="1"/>
          </p:cNvSpPr>
          <p:nvPr>
            <p:ph type="dt" sz="half" idx="10"/>
          </p:nvPr>
        </p:nvSpPr>
        <p:spPr/>
        <p:txBody>
          <a:bodyPr/>
          <a:lstStyle/>
          <a:p>
            <a:fld id="{5CD2BF5D-B160-4421-A061-E57C87E27172}" type="datetimeFigureOut">
              <a:rPr lang="zh-CN" altLang="en-US" smtClean="0"/>
              <a:t>2022/10/26</a:t>
            </a:fld>
            <a:endParaRPr lang="zh-CN" altLang="en-US"/>
          </a:p>
        </p:txBody>
      </p:sp>
      <p:sp>
        <p:nvSpPr>
          <p:cNvPr id="5" name="页脚占位符 4">
            <a:extLst>
              <a:ext uri="{FF2B5EF4-FFF2-40B4-BE49-F238E27FC236}">
                <a16:creationId xmlns:a16="http://schemas.microsoft.com/office/drawing/2014/main" id="{F1C1694E-961E-BB56-E7E1-AD79F72CC00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0FC153-ACD2-CA9A-4587-3D022D3F4ECB}"/>
              </a:ext>
            </a:extLst>
          </p:cNvPr>
          <p:cNvSpPr>
            <a:spLocks noGrp="1"/>
          </p:cNvSpPr>
          <p:nvPr>
            <p:ph type="sldNum" sz="quarter" idx="12"/>
          </p:nvPr>
        </p:nvSpPr>
        <p:spPr/>
        <p:txBody>
          <a:bodyPr/>
          <a:lstStyle/>
          <a:p>
            <a:fld id="{7137EE35-61AF-4D79-A269-0E765669BF4D}" type="slidenum">
              <a:rPr lang="zh-CN" altLang="en-US" smtClean="0"/>
              <a:t>‹#›</a:t>
            </a:fld>
            <a:endParaRPr lang="zh-CN" altLang="en-US"/>
          </a:p>
        </p:txBody>
      </p:sp>
    </p:spTree>
    <p:extLst>
      <p:ext uri="{BB962C8B-B14F-4D97-AF65-F5344CB8AC3E}">
        <p14:creationId xmlns:p14="http://schemas.microsoft.com/office/powerpoint/2010/main" val="326912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C3AD77-75CA-233C-E760-A22B35E6B0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9AEECDB-DBA9-72FF-8B68-CD524AB4453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BF5E860-570A-0481-3CF0-038F459DB68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BD4E387-963A-06FA-BBF2-BD4AA92F39B7}"/>
              </a:ext>
            </a:extLst>
          </p:cNvPr>
          <p:cNvSpPr>
            <a:spLocks noGrp="1"/>
          </p:cNvSpPr>
          <p:nvPr>
            <p:ph type="dt" sz="half" idx="10"/>
          </p:nvPr>
        </p:nvSpPr>
        <p:spPr/>
        <p:txBody>
          <a:bodyPr/>
          <a:lstStyle/>
          <a:p>
            <a:fld id="{5CD2BF5D-B160-4421-A061-E57C87E27172}" type="datetimeFigureOut">
              <a:rPr lang="zh-CN" altLang="en-US" smtClean="0"/>
              <a:t>2022/10/26</a:t>
            </a:fld>
            <a:endParaRPr lang="zh-CN" altLang="en-US"/>
          </a:p>
        </p:txBody>
      </p:sp>
      <p:sp>
        <p:nvSpPr>
          <p:cNvPr id="6" name="页脚占位符 5">
            <a:extLst>
              <a:ext uri="{FF2B5EF4-FFF2-40B4-BE49-F238E27FC236}">
                <a16:creationId xmlns:a16="http://schemas.microsoft.com/office/drawing/2014/main" id="{4C4CE11A-E42A-0C2F-86FD-8A4119ABF22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A647878-7046-0C0C-B6F8-1E1D568F71A6}"/>
              </a:ext>
            </a:extLst>
          </p:cNvPr>
          <p:cNvSpPr>
            <a:spLocks noGrp="1"/>
          </p:cNvSpPr>
          <p:nvPr>
            <p:ph type="sldNum" sz="quarter" idx="12"/>
          </p:nvPr>
        </p:nvSpPr>
        <p:spPr/>
        <p:txBody>
          <a:bodyPr/>
          <a:lstStyle/>
          <a:p>
            <a:fld id="{7137EE35-61AF-4D79-A269-0E765669BF4D}" type="slidenum">
              <a:rPr lang="zh-CN" altLang="en-US" smtClean="0"/>
              <a:t>‹#›</a:t>
            </a:fld>
            <a:endParaRPr lang="zh-CN" altLang="en-US"/>
          </a:p>
        </p:txBody>
      </p:sp>
    </p:spTree>
    <p:extLst>
      <p:ext uri="{BB962C8B-B14F-4D97-AF65-F5344CB8AC3E}">
        <p14:creationId xmlns:p14="http://schemas.microsoft.com/office/powerpoint/2010/main" val="405203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7124D1-C7B7-19B6-6985-72EC87EAFDD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B582568-F8B0-7EDE-F65A-F34D0F6F45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DBAE702-330A-668A-1821-7AB8752DD69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35B8CB-871A-B0DB-9D26-49D1D17797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E5D55F8-9B1C-3584-78B8-663CFD3EF6E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D35DFEF-D460-CDB9-3ABA-CCB00A868702}"/>
              </a:ext>
            </a:extLst>
          </p:cNvPr>
          <p:cNvSpPr>
            <a:spLocks noGrp="1"/>
          </p:cNvSpPr>
          <p:nvPr>
            <p:ph type="dt" sz="half" idx="10"/>
          </p:nvPr>
        </p:nvSpPr>
        <p:spPr/>
        <p:txBody>
          <a:bodyPr/>
          <a:lstStyle/>
          <a:p>
            <a:fld id="{5CD2BF5D-B160-4421-A061-E57C87E27172}" type="datetimeFigureOut">
              <a:rPr lang="zh-CN" altLang="en-US" smtClean="0"/>
              <a:t>2022/10/26</a:t>
            </a:fld>
            <a:endParaRPr lang="zh-CN" altLang="en-US"/>
          </a:p>
        </p:txBody>
      </p:sp>
      <p:sp>
        <p:nvSpPr>
          <p:cNvPr id="8" name="页脚占位符 7">
            <a:extLst>
              <a:ext uri="{FF2B5EF4-FFF2-40B4-BE49-F238E27FC236}">
                <a16:creationId xmlns:a16="http://schemas.microsoft.com/office/drawing/2014/main" id="{0808AB8A-D678-AD0E-6CE1-E013BFD8A02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B9BAC05-E771-CC2C-6250-0CC23BB53DD2}"/>
              </a:ext>
            </a:extLst>
          </p:cNvPr>
          <p:cNvSpPr>
            <a:spLocks noGrp="1"/>
          </p:cNvSpPr>
          <p:nvPr>
            <p:ph type="sldNum" sz="quarter" idx="12"/>
          </p:nvPr>
        </p:nvSpPr>
        <p:spPr/>
        <p:txBody>
          <a:bodyPr/>
          <a:lstStyle/>
          <a:p>
            <a:fld id="{7137EE35-61AF-4D79-A269-0E765669BF4D}" type="slidenum">
              <a:rPr lang="zh-CN" altLang="en-US" smtClean="0"/>
              <a:t>‹#›</a:t>
            </a:fld>
            <a:endParaRPr lang="zh-CN" altLang="en-US"/>
          </a:p>
        </p:txBody>
      </p:sp>
    </p:spTree>
    <p:extLst>
      <p:ext uri="{BB962C8B-B14F-4D97-AF65-F5344CB8AC3E}">
        <p14:creationId xmlns:p14="http://schemas.microsoft.com/office/powerpoint/2010/main" val="27456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C091DB-83EE-81AA-E541-150031CDE82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C6342CA-C753-E59D-7159-3A1BACF77C47}"/>
              </a:ext>
            </a:extLst>
          </p:cNvPr>
          <p:cNvSpPr>
            <a:spLocks noGrp="1"/>
          </p:cNvSpPr>
          <p:nvPr>
            <p:ph type="dt" sz="half" idx="10"/>
          </p:nvPr>
        </p:nvSpPr>
        <p:spPr/>
        <p:txBody>
          <a:bodyPr/>
          <a:lstStyle/>
          <a:p>
            <a:fld id="{5CD2BF5D-B160-4421-A061-E57C87E27172}" type="datetimeFigureOut">
              <a:rPr lang="zh-CN" altLang="en-US" smtClean="0"/>
              <a:t>2022/10/26</a:t>
            </a:fld>
            <a:endParaRPr lang="zh-CN" altLang="en-US"/>
          </a:p>
        </p:txBody>
      </p:sp>
      <p:sp>
        <p:nvSpPr>
          <p:cNvPr id="4" name="页脚占位符 3">
            <a:extLst>
              <a:ext uri="{FF2B5EF4-FFF2-40B4-BE49-F238E27FC236}">
                <a16:creationId xmlns:a16="http://schemas.microsoft.com/office/drawing/2014/main" id="{E4B26F14-2881-771C-3A72-29F9A64A734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0DAD7B0-A215-732B-297D-E87C232BBBAA}"/>
              </a:ext>
            </a:extLst>
          </p:cNvPr>
          <p:cNvSpPr>
            <a:spLocks noGrp="1"/>
          </p:cNvSpPr>
          <p:nvPr>
            <p:ph type="sldNum" sz="quarter" idx="12"/>
          </p:nvPr>
        </p:nvSpPr>
        <p:spPr/>
        <p:txBody>
          <a:bodyPr/>
          <a:lstStyle/>
          <a:p>
            <a:fld id="{7137EE35-61AF-4D79-A269-0E765669BF4D}" type="slidenum">
              <a:rPr lang="zh-CN" altLang="en-US" smtClean="0"/>
              <a:t>‹#›</a:t>
            </a:fld>
            <a:endParaRPr lang="zh-CN" altLang="en-US"/>
          </a:p>
        </p:txBody>
      </p:sp>
    </p:spTree>
    <p:extLst>
      <p:ext uri="{BB962C8B-B14F-4D97-AF65-F5344CB8AC3E}">
        <p14:creationId xmlns:p14="http://schemas.microsoft.com/office/powerpoint/2010/main" val="70594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2651DF-D2C3-841B-6F9E-CA9B7027A929}"/>
              </a:ext>
            </a:extLst>
          </p:cNvPr>
          <p:cNvSpPr>
            <a:spLocks noGrp="1"/>
          </p:cNvSpPr>
          <p:nvPr>
            <p:ph type="dt" sz="half" idx="10"/>
          </p:nvPr>
        </p:nvSpPr>
        <p:spPr/>
        <p:txBody>
          <a:bodyPr/>
          <a:lstStyle/>
          <a:p>
            <a:fld id="{5CD2BF5D-B160-4421-A061-E57C87E27172}" type="datetimeFigureOut">
              <a:rPr lang="zh-CN" altLang="en-US" smtClean="0"/>
              <a:t>2022/10/26</a:t>
            </a:fld>
            <a:endParaRPr lang="zh-CN" altLang="en-US"/>
          </a:p>
        </p:txBody>
      </p:sp>
      <p:sp>
        <p:nvSpPr>
          <p:cNvPr id="3" name="页脚占位符 2">
            <a:extLst>
              <a:ext uri="{FF2B5EF4-FFF2-40B4-BE49-F238E27FC236}">
                <a16:creationId xmlns:a16="http://schemas.microsoft.com/office/drawing/2014/main" id="{874BF002-E182-7549-9B94-93AD5A58CDC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2CA3847-9F79-145E-51F1-8C9306E2FA10}"/>
              </a:ext>
            </a:extLst>
          </p:cNvPr>
          <p:cNvSpPr>
            <a:spLocks noGrp="1"/>
          </p:cNvSpPr>
          <p:nvPr>
            <p:ph type="sldNum" sz="quarter" idx="12"/>
          </p:nvPr>
        </p:nvSpPr>
        <p:spPr/>
        <p:txBody>
          <a:bodyPr/>
          <a:lstStyle/>
          <a:p>
            <a:fld id="{7137EE35-61AF-4D79-A269-0E765669BF4D}" type="slidenum">
              <a:rPr lang="zh-CN" altLang="en-US" smtClean="0"/>
              <a:t>‹#›</a:t>
            </a:fld>
            <a:endParaRPr lang="zh-CN" altLang="en-US"/>
          </a:p>
        </p:txBody>
      </p:sp>
    </p:spTree>
    <p:extLst>
      <p:ext uri="{BB962C8B-B14F-4D97-AF65-F5344CB8AC3E}">
        <p14:creationId xmlns:p14="http://schemas.microsoft.com/office/powerpoint/2010/main" val="32355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40F12E-ECCB-EFEB-0EAC-FA43EEF960F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68407F0-8BC1-BED3-6957-A6200C61AE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92F54ED-0A9F-A5E5-6B87-D0E03AD3F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B17DE53-57CC-3AB8-7FE8-4CBF86216312}"/>
              </a:ext>
            </a:extLst>
          </p:cNvPr>
          <p:cNvSpPr>
            <a:spLocks noGrp="1"/>
          </p:cNvSpPr>
          <p:nvPr>
            <p:ph type="dt" sz="half" idx="10"/>
          </p:nvPr>
        </p:nvSpPr>
        <p:spPr/>
        <p:txBody>
          <a:bodyPr/>
          <a:lstStyle/>
          <a:p>
            <a:fld id="{5CD2BF5D-B160-4421-A061-E57C87E27172}" type="datetimeFigureOut">
              <a:rPr lang="zh-CN" altLang="en-US" smtClean="0"/>
              <a:t>2022/10/26</a:t>
            </a:fld>
            <a:endParaRPr lang="zh-CN" altLang="en-US"/>
          </a:p>
        </p:txBody>
      </p:sp>
      <p:sp>
        <p:nvSpPr>
          <p:cNvPr id="6" name="页脚占位符 5">
            <a:extLst>
              <a:ext uri="{FF2B5EF4-FFF2-40B4-BE49-F238E27FC236}">
                <a16:creationId xmlns:a16="http://schemas.microsoft.com/office/drawing/2014/main" id="{BBF26326-A70E-85EE-BD43-9957D31B8F9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3BF13FB-A889-E047-CCB1-6A4BD5D529F4}"/>
              </a:ext>
            </a:extLst>
          </p:cNvPr>
          <p:cNvSpPr>
            <a:spLocks noGrp="1"/>
          </p:cNvSpPr>
          <p:nvPr>
            <p:ph type="sldNum" sz="quarter" idx="12"/>
          </p:nvPr>
        </p:nvSpPr>
        <p:spPr/>
        <p:txBody>
          <a:bodyPr/>
          <a:lstStyle/>
          <a:p>
            <a:fld id="{7137EE35-61AF-4D79-A269-0E765669BF4D}" type="slidenum">
              <a:rPr lang="zh-CN" altLang="en-US" smtClean="0"/>
              <a:t>‹#›</a:t>
            </a:fld>
            <a:endParaRPr lang="zh-CN" altLang="en-US"/>
          </a:p>
        </p:txBody>
      </p:sp>
    </p:spTree>
    <p:extLst>
      <p:ext uri="{BB962C8B-B14F-4D97-AF65-F5344CB8AC3E}">
        <p14:creationId xmlns:p14="http://schemas.microsoft.com/office/powerpoint/2010/main" val="389076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455E1F-BFBC-7224-CB9A-E483C5DECD6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E3FACDE-4C31-8AF3-54AA-77E194BDB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2817FC2-EC7B-D3BA-1A28-7BEA74A99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A6F4DD9-5C85-130F-88AD-F1B30D7319D9}"/>
              </a:ext>
            </a:extLst>
          </p:cNvPr>
          <p:cNvSpPr>
            <a:spLocks noGrp="1"/>
          </p:cNvSpPr>
          <p:nvPr>
            <p:ph type="dt" sz="half" idx="10"/>
          </p:nvPr>
        </p:nvSpPr>
        <p:spPr/>
        <p:txBody>
          <a:bodyPr/>
          <a:lstStyle/>
          <a:p>
            <a:fld id="{5CD2BF5D-B160-4421-A061-E57C87E27172}" type="datetimeFigureOut">
              <a:rPr lang="zh-CN" altLang="en-US" smtClean="0"/>
              <a:t>2022/10/26</a:t>
            </a:fld>
            <a:endParaRPr lang="zh-CN" altLang="en-US"/>
          </a:p>
        </p:txBody>
      </p:sp>
      <p:sp>
        <p:nvSpPr>
          <p:cNvPr id="6" name="页脚占位符 5">
            <a:extLst>
              <a:ext uri="{FF2B5EF4-FFF2-40B4-BE49-F238E27FC236}">
                <a16:creationId xmlns:a16="http://schemas.microsoft.com/office/drawing/2014/main" id="{965EA16A-1B47-A35F-0850-39CFFA8BA23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B165EE1-0B64-B36E-C545-31D36CC71C3A}"/>
              </a:ext>
            </a:extLst>
          </p:cNvPr>
          <p:cNvSpPr>
            <a:spLocks noGrp="1"/>
          </p:cNvSpPr>
          <p:nvPr>
            <p:ph type="sldNum" sz="quarter" idx="12"/>
          </p:nvPr>
        </p:nvSpPr>
        <p:spPr/>
        <p:txBody>
          <a:bodyPr/>
          <a:lstStyle/>
          <a:p>
            <a:fld id="{7137EE35-61AF-4D79-A269-0E765669BF4D}" type="slidenum">
              <a:rPr lang="zh-CN" altLang="en-US" smtClean="0"/>
              <a:t>‹#›</a:t>
            </a:fld>
            <a:endParaRPr lang="zh-CN" altLang="en-US"/>
          </a:p>
        </p:txBody>
      </p:sp>
    </p:spTree>
    <p:extLst>
      <p:ext uri="{BB962C8B-B14F-4D97-AF65-F5344CB8AC3E}">
        <p14:creationId xmlns:p14="http://schemas.microsoft.com/office/powerpoint/2010/main" val="367538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1667421-C152-0FFE-8212-F8B3B54B44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0E98608-28C5-5BB8-9B94-89E4EE5434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1D096C7-ED83-EF86-6D96-1FF1F821BD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2BF5D-B160-4421-A061-E57C87E27172}" type="datetimeFigureOut">
              <a:rPr lang="zh-CN" altLang="en-US" smtClean="0"/>
              <a:t>2022/10/26</a:t>
            </a:fld>
            <a:endParaRPr lang="zh-CN" altLang="en-US"/>
          </a:p>
        </p:txBody>
      </p:sp>
      <p:sp>
        <p:nvSpPr>
          <p:cNvPr id="5" name="页脚占位符 4">
            <a:extLst>
              <a:ext uri="{FF2B5EF4-FFF2-40B4-BE49-F238E27FC236}">
                <a16:creationId xmlns:a16="http://schemas.microsoft.com/office/drawing/2014/main" id="{CA9204CE-7EC9-402A-6D73-EDB167D39F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69632D-EFD4-9A21-5B43-7BCAF56C7E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7EE35-61AF-4D79-A269-0E765669BF4D}" type="slidenum">
              <a:rPr lang="zh-CN" altLang="en-US" smtClean="0"/>
              <a:t>‹#›</a:t>
            </a:fld>
            <a:endParaRPr lang="zh-CN" altLang="en-US"/>
          </a:p>
        </p:txBody>
      </p:sp>
    </p:spTree>
    <p:extLst>
      <p:ext uri="{BB962C8B-B14F-4D97-AF65-F5344CB8AC3E}">
        <p14:creationId xmlns:p14="http://schemas.microsoft.com/office/powerpoint/2010/main" val="815296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4.wdp"/><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4.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50"/>
          <p:cNvSpPr txBox="1"/>
          <p:nvPr/>
        </p:nvSpPr>
        <p:spPr>
          <a:xfrm>
            <a:off x="-2247901" y="-807720"/>
            <a:ext cx="16642080" cy="11780519"/>
          </a:xfrm>
          <a:prstGeom prst="rect">
            <a:avLst/>
          </a:prstGeom>
          <a:noFill/>
        </p:spPr>
        <p:txBody>
          <a:bodyPr wrap="square" rtlCol="0">
            <a:prstTxWarp prst="textCirclePour">
              <a:avLst>
                <a:gd name="adj1" fmla="val 301165"/>
                <a:gd name="adj2" fmla="val 1937"/>
              </a:avLst>
            </a:prstTxWarp>
            <a:spAutoFit/>
          </a:bodyPr>
          <a:lstStyle/>
          <a:p>
            <a:r>
              <a:rPr lang="en-US" altLang="zh-CN" b="1">
                <a:gradFill flip="none" rotWithShape="1">
                  <a:gsLst>
                    <a:gs pos="0">
                      <a:schemeClr val="bg1">
                        <a:alpha val="85000"/>
                      </a:schemeClr>
                    </a:gs>
                    <a:gs pos="69000">
                      <a:srgbClr val="FFFFFF">
                        <a:alpha val="35000"/>
                      </a:srgbClr>
                    </a:gs>
                    <a:gs pos="45000">
                      <a:schemeClr val="bg1">
                        <a:alpha val="55000"/>
                      </a:schemeClr>
                    </a:gs>
                  </a:gsLst>
                  <a:path path="circle">
                    <a:fillToRect l="50000" t="50000" r="50000" b="50000"/>
                  </a:path>
                </a:gradFill>
                <a:latin typeface="微软雅黑" panose="020B0503020204020204" pitchFamily="34" charset="-122"/>
                <a:ea typeface="微软雅黑" panose="020B0503020204020204" pitchFamily="34" charset="-122"/>
              </a:rPr>
              <a:t>-------------------------------</a:t>
            </a:r>
            <a:endParaRPr lang="zh-CN" altLang="en-US" b="1">
              <a:gradFill flip="none" rotWithShape="1">
                <a:gsLst>
                  <a:gs pos="0">
                    <a:schemeClr val="bg1">
                      <a:alpha val="85000"/>
                    </a:schemeClr>
                  </a:gs>
                  <a:gs pos="69000">
                    <a:srgbClr val="FFFFFF">
                      <a:alpha val="35000"/>
                    </a:srgbClr>
                  </a:gs>
                  <a:gs pos="45000">
                    <a:schemeClr val="bg1">
                      <a:alpha val="5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pic>
        <p:nvPicPr>
          <p:cNvPr id="44" name="图片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 y="960120"/>
            <a:ext cx="13182598" cy="6625495"/>
          </a:xfrm>
          <a:prstGeom prst="rect">
            <a:avLst/>
          </a:prstGeom>
        </p:spPr>
      </p:pic>
      <p:pic>
        <p:nvPicPr>
          <p:cNvPr id="42" name="图片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6041" y="2202688"/>
            <a:ext cx="3524390" cy="5287082"/>
          </a:xfrm>
          <a:prstGeom prst="rect">
            <a:avLst/>
          </a:prstGeom>
        </p:spPr>
      </p:pic>
      <p:sp>
        <p:nvSpPr>
          <p:cNvPr id="45" name="文本框 44"/>
          <p:cNvSpPr txBox="1"/>
          <p:nvPr/>
        </p:nvSpPr>
        <p:spPr>
          <a:xfrm>
            <a:off x="1854167" y="315695"/>
            <a:ext cx="8437944" cy="1569660"/>
          </a:xfrm>
          <a:prstGeom prst="rect">
            <a:avLst/>
          </a:prstGeom>
          <a:noFill/>
        </p:spPr>
        <p:txBody>
          <a:bodyPr wrap="square" rtlCol="0">
            <a:spAutoFit/>
          </a:bodyPr>
          <a:lstStyle/>
          <a:p>
            <a:pPr algn="ctr"/>
            <a:r>
              <a:rPr lang="zh-CN" altLang="en-US" sz="9600" b="1">
                <a:pattFill prst="pct5">
                  <a:fgClr>
                    <a:schemeClr val="bg1"/>
                  </a:fgClr>
                  <a:bgClr>
                    <a:srgbClr val="00B050"/>
                  </a:bgClr>
                </a:pattFill>
                <a:latin typeface="方正尚酷简体" panose="02000000000000000000" pitchFamily="2" charset="-122"/>
                <a:ea typeface="方正尚酷简体" panose="02000000000000000000" pitchFamily="2" charset="-122"/>
              </a:rPr>
              <a:t>交通安全教育</a:t>
            </a:r>
          </a:p>
        </p:txBody>
      </p:sp>
      <p:sp>
        <p:nvSpPr>
          <p:cNvPr id="46" name="圆角矩形 45"/>
          <p:cNvSpPr/>
          <p:nvPr/>
        </p:nvSpPr>
        <p:spPr>
          <a:xfrm>
            <a:off x="3653743" y="1785404"/>
            <a:ext cx="4884516" cy="329194"/>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方正大黑简体" panose="02010601030101010101" pitchFamily="2" charset="-122"/>
                <a:ea typeface="方正大黑简体" panose="02010601030101010101" pitchFamily="2" charset="-122"/>
                <a:sym typeface="FZXiQian-M15S"/>
              </a:rPr>
              <a:t>祖国花朵 快乐成长</a:t>
            </a:r>
          </a:p>
        </p:txBody>
      </p:sp>
      <p:sp>
        <p:nvSpPr>
          <p:cNvPr id="47" name="文本框 46"/>
          <p:cNvSpPr txBox="1"/>
          <p:nvPr/>
        </p:nvSpPr>
        <p:spPr>
          <a:xfrm>
            <a:off x="3653743" y="2298533"/>
            <a:ext cx="1969664" cy="366126"/>
          </a:xfrm>
          <a:prstGeom prst="rect">
            <a:avLst/>
          </a:prstGeom>
          <a:noFill/>
        </p:spPr>
        <p:txBody>
          <a:bodyPr wrap="square" rtlCol="0">
            <a:spAutoFit/>
          </a:bodyPr>
          <a:lstStyle/>
          <a:p>
            <a:endParaRPr lang="zh-CN" altLang="en-US" b="1">
              <a:solidFill>
                <a:srgbClr val="00B050"/>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5569744" y="2329878"/>
            <a:ext cx="3108963" cy="369332"/>
          </a:xfrm>
          <a:prstGeom prst="rect">
            <a:avLst/>
          </a:prstGeom>
          <a:noFill/>
        </p:spPr>
        <p:txBody>
          <a:bodyPr wrap="square" rtlCol="0">
            <a:spAutoFit/>
          </a:bodyPr>
          <a:lstStyle/>
          <a:p>
            <a:pPr algn="ctr"/>
            <a:r>
              <a:rPr lang="zh-CN" altLang="en-US" b="1" dirty="0">
                <a:solidFill>
                  <a:srgbClr val="00B050"/>
                </a:solidFill>
                <a:latin typeface="微软雅黑" panose="020B0503020204020204" pitchFamily="34" charset="-122"/>
                <a:ea typeface="微软雅黑" panose="020B0503020204020204" pitchFamily="34" charset="-122"/>
              </a:rPr>
              <a:t>主讲日期：</a:t>
            </a:r>
            <a:r>
              <a:rPr lang="en-US" altLang="zh-CN" b="1" dirty="0">
                <a:solidFill>
                  <a:srgbClr val="00B050"/>
                </a:solidFill>
                <a:latin typeface="微软雅黑" panose="020B0503020204020204" pitchFamily="34" charset="-122"/>
                <a:ea typeface="微软雅黑" panose="020B0503020204020204" pitchFamily="34" charset="-122"/>
              </a:rPr>
              <a:t>2022</a:t>
            </a:r>
            <a:r>
              <a:rPr lang="zh-CN" altLang="en-US" b="1" dirty="0">
                <a:solidFill>
                  <a:srgbClr val="00B050"/>
                </a:solidFill>
                <a:latin typeface="微软雅黑" panose="020B0503020204020204" pitchFamily="34" charset="-122"/>
                <a:ea typeface="微软雅黑" panose="020B0503020204020204" pitchFamily="34" charset="-122"/>
              </a:rPr>
              <a:t>年</a:t>
            </a:r>
            <a:r>
              <a:rPr lang="en-US" altLang="zh-CN" b="1" dirty="0">
                <a:solidFill>
                  <a:srgbClr val="00B050"/>
                </a:solidFill>
                <a:latin typeface="微软雅黑" panose="020B0503020204020204" pitchFamily="34" charset="-122"/>
                <a:ea typeface="微软雅黑" panose="020B0503020204020204" pitchFamily="34" charset="-122"/>
              </a:rPr>
              <a:t>10</a:t>
            </a:r>
            <a:r>
              <a:rPr lang="zh-CN" altLang="en-US" b="1" dirty="0">
                <a:solidFill>
                  <a:srgbClr val="00B050"/>
                </a:solidFill>
                <a:latin typeface="微软雅黑" panose="020B0503020204020204" pitchFamily="34" charset="-122"/>
                <a:ea typeface="微软雅黑" panose="020B0503020204020204" pitchFamily="34" charset="-122"/>
              </a:rPr>
              <a:t>月</a:t>
            </a:r>
          </a:p>
        </p:txBody>
      </p:sp>
      <p:pic>
        <p:nvPicPr>
          <p:cNvPr id="2" name="有声小说 - 平安回家">
            <a:hlinkClick r:id="" action="ppaction://media"/>
          </p:cNvPr>
          <p:cNvPicPr>
            <a:picLocks noChangeAspect="1"/>
          </p:cNvPicPr>
          <p:nvPr>
            <a:audioFile r:link="rId1"/>
            <p:extLst>
              <p:ext uri="{DAA4B4D4-6D71-4841-9C94-3DE7FCFB9230}">
                <p14:media xmlns:p14="http://schemas.microsoft.com/office/powerpoint/2010/main" r:embed="rId2">
                  <p14:trim st="7200"/>
                </p14:media>
              </p:ext>
            </p:extLst>
          </p:nvPr>
        </p:nvPicPr>
        <p:blipFill>
          <a:blip r:embed="rId6"/>
          <a:stretch>
            <a:fillRect/>
          </a:stretch>
        </p:blipFill>
        <p:spPr>
          <a:xfrm>
            <a:off x="-2191687" y="472757"/>
            <a:ext cx="487363" cy="487363"/>
          </a:xfrm>
          <a:prstGeom prst="rect">
            <a:avLst/>
          </a:prstGeom>
        </p:spPr>
      </p:pic>
    </p:spTree>
    <p:extLst>
      <p:ext uri="{BB962C8B-B14F-4D97-AF65-F5344CB8AC3E}">
        <p14:creationId xmlns:p14="http://schemas.microsoft.com/office/powerpoint/2010/main" val="4027396188"/>
      </p:ext>
    </p:extLst>
  </p:cSld>
  <p:clrMapOvr>
    <a:masterClrMapping/>
  </p:clrMapOvr>
  <mc:AlternateContent xmlns:mc="http://schemas.openxmlformats.org/markup-compatibility/2006" xmlns:p14="http://schemas.microsoft.com/office/powerpoint/2010/main">
    <mc:Choice Requires="p14">
      <p:transition p14:dur="0" advClick="0"/>
    </mc:Choice>
    <mc:Fallback xmlns="" xmlns:p15="http://schemas.microsoft.com/office/powerpoint/2012/main">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 presetClass="mediacall" presetSubtype="0" fill="hold" nodeType="afterEffect">
                                  <p:childTnLst>
                                    <p:cmd type="call" cmd="playFrom(0.0)">
                                      <p:cBhvr>
                                        <p:cTn id="7" dur="1" fill="hold"/>
                                        <p:tgtEl>
                                          <p:spTgt spid="2"/>
                                        </p:tgtEl>
                                      </p:cBhvr>
                                    </p:cmd>
                                  </p:childTnLst>
                                </p:cTn>
                              </p:par>
                            </p:childTnLst>
                          </p:cTn>
                        </p:par>
                        <p:par>
                          <p:cTn id="8" fill="hold" nodeType="withGroup">
                            <p:stCondLst>
                              <p:cond delay="0"/>
                            </p:stCondLst>
                            <p:childTnLst>
                              <p:par>
                                <p:cTn id="9" presetID="2" presetClass="entr" presetSubtype="4" fill="hold" nodeType="afterEffec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par>
                          <p:cTn id="13" fill="hold" nodeType="withGroup">
                            <p:stCondLst>
                              <p:cond delay="500"/>
                            </p:stCondLst>
                            <p:childTnLst>
                              <p:par>
                                <p:cTn id="14" presetID="2" presetClass="entr" presetSubtype="2" fill="hold" nodeType="afterEffec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1+#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childTnLst>
                          </p:cTn>
                        </p:par>
                        <p:par>
                          <p:cTn id="18" fill="hold" nodeType="withGroup">
                            <p:stCondLst>
                              <p:cond delay="1000"/>
                            </p:stCondLst>
                            <p:childTnLst>
                              <p:par>
                                <p:cTn id="19" presetID="53" presetClass="entr" presetSubtype="0" fill="hold" grpId="0" nodeType="afterEffec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nodeType="withGroup">
                            <p:stCondLst>
                              <p:cond delay="1500"/>
                            </p:stCondLst>
                            <p:childTnLst>
                              <p:par>
                                <p:cTn id="25" presetID="53" presetClass="entr" presetSubtype="0" fill="hold" grpId="0" nodeType="afterEffec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nodeType="withGroup">
                            <p:stCondLst>
                              <p:cond delay="2000"/>
                            </p:stCondLst>
                            <p:childTnLst>
                              <p:par>
                                <p:cTn id="31" presetID="53" presetClass="entr" presetSubtype="0" fill="hold" grpId="0" nodeType="afterEffect">
                                  <p:childTnLst>
                                    <p:set>
                                      <p:cBhvr>
                                        <p:cTn id="32" dur="1" fill="hold">
                                          <p:stCondLst>
                                            <p:cond delay="0"/>
                                          </p:stCondLst>
                                        </p:cTn>
                                        <p:tgtEl>
                                          <p:spTgt spid="47"/>
                                        </p:tgtEl>
                                        <p:attrNameLst>
                                          <p:attrName>style.visibility</p:attrName>
                                        </p:attrNameLst>
                                      </p:cBhvr>
                                      <p:to>
                                        <p:strVal val="visible"/>
                                      </p:to>
                                    </p:set>
                                    <p:anim calcmode="lin" valueType="num">
                                      <p:cBhvr>
                                        <p:cTn id="33" dur="500" fill="hold"/>
                                        <p:tgtEl>
                                          <p:spTgt spid="47"/>
                                        </p:tgtEl>
                                        <p:attrNameLst>
                                          <p:attrName>ppt_w</p:attrName>
                                        </p:attrNameLst>
                                      </p:cBhvr>
                                      <p:tavLst>
                                        <p:tav tm="0">
                                          <p:val>
                                            <p:fltVal val="0"/>
                                          </p:val>
                                        </p:tav>
                                        <p:tav tm="100000">
                                          <p:val>
                                            <p:strVal val="#ppt_w"/>
                                          </p:val>
                                        </p:tav>
                                      </p:tavLst>
                                    </p:anim>
                                    <p:anim calcmode="lin" valueType="num">
                                      <p:cBhvr>
                                        <p:cTn id="34" dur="500" fill="hold"/>
                                        <p:tgtEl>
                                          <p:spTgt spid="47"/>
                                        </p:tgtEl>
                                        <p:attrNameLst>
                                          <p:attrName>ppt_h</p:attrName>
                                        </p:attrNameLst>
                                      </p:cBhvr>
                                      <p:tavLst>
                                        <p:tav tm="0">
                                          <p:val>
                                            <p:fltVal val="0"/>
                                          </p:val>
                                        </p:tav>
                                        <p:tav tm="100000">
                                          <p:val>
                                            <p:strVal val="#ppt_h"/>
                                          </p:val>
                                        </p:tav>
                                      </p:tavLst>
                                    </p:anim>
                                    <p:animEffect transition="in" filter="fade">
                                      <p:cBhvr>
                                        <p:cTn id="35" dur="500"/>
                                        <p:tgtEl>
                                          <p:spTgt spid="47"/>
                                        </p:tgtEl>
                                      </p:cBhvr>
                                    </p:animEffect>
                                  </p:childTnLst>
                                </p:cTn>
                              </p:par>
                            </p:childTnLst>
                          </p:cTn>
                        </p:par>
                        <p:par>
                          <p:cTn id="36" fill="hold" nodeType="withGroup">
                            <p:stCondLst>
                              <p:cond delay="2500"/>
                            </p:stCondLst>
                            <p:childTnLst>
                              <p:par>
                                <p:cTn id="37" presetID="53" presetClass="entr" presetSubtype="0" fill="hold" grpId="0" nodeType="afterEffec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2" repeatCount="indefinite"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45" grpId="0"/>
      <p:bldP spid="46" grpId="0" animBg="1"/>
      <p:bldP spid="47"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60792" y="641912"/>
            <a:ext cx="6670416" cy="646331"/>
          </a:xfrm>
          <a:prstGeom prst="rect">
            <a:avLst/>
          </a:prstGeom>
        </p:spPr>
        <p:txBody>
          <a:bodyPr wrap="none">
            <a:spAutoFit/>
          </a:bodyPr>
          <a:lstStyle/>
          <a:p>
            <a:pPr algn="ctr"/>
            <a:r>
              <a:rPr lang="zh-CN" altLang="en-US" sz="3600" b="1">
                <a:effectLst>
                  <a:glow rad="165100">
                    <a:schemeClr val="bg1"/>
                  </a:glow>
                </a:effectLst>
                <a:latin typeface="锐字工房洪荒之光中黑简1.0" panose="02010600030101010101" pitchFamily="2" charset="-122"/>
                <a:ea typeface="锐字工房洪荒之光中黑简1.0" panose="02010600030101010101" pitchFamily="2" charset="-122"/>
              </a:rPr>
              <a:t>过马路要走过街设施和人行横道</a:t>
            </a:r>
          </a:p>
        </p:txBody>
      </p:sp>
      <p:sp>
        <p:nvSpPr>
          <p:cNvPr id="3" name="矩形 2"/>
          <p:cNvSpPr/>
          <p:nvPr/>
        </p:nvSpPr>
        <p:spPr>
          <a:xfrm>
            <a:off x="1387018" y="1499349"/>
            <a:ext cx="9417963" cy="369332"/>
          </a:xfrm>
          <a:prstGeom prst="rect">
            <a:avLst/>
          </a:prstGeom>
        </p:spPr>
        <p:txBody>
          <a:bodyPr wrap="none">
            <a:spAutoFit/>
          </a:bodyPr>
          <a:lstStyle/>
          <a:p>
            <a:pPr algn="ctr" eaLnBrk="0" hangingPunct="0"/>
            <a:r>
              <a:rPr lang="zh-CN" altLang="en-US" b="1">
                <a:latin typeface="微软雅黑" panose="020B0503020204020204" pitchFamily="34" charset="-122"/>
                <a:ea typeface="微软雅黑" panose="020B0503020204020204" pitchFamily="34" charset="-122"/>
              </a:rPr>
              <a:t>行人过机动车道，应当从行人过街设施通过；没有行人过街设施的，应当从人行横道通过。</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a:ext>
            </a:extLst>
          </a:blip>
          <a:srcRect r="250"/>
          <a:stretch>
            <a:fillRect/>
          </a:stretch>
        </p:blipFill>
        <p:spPr bwMode="auto">
          <a:xfrm>
            <a:off x="4492257" y="2673422"/>
            <a:ext cx="3207485" cy="2401580"/>
          </a:xfrm>
          <a:prstGeom prst="ellipse">
            <a:avLst/>
          </a:prstGeom>
          <a:ln w="76200">
            <a:solidFill>
              <a:schemeClr val="bg1"/>
            </a:solidFill>
            <a:miter lim="800000"/>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1"/>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rot="180000">
            <a:off x="8119639" y="2688508"/>
            <a:ext cx="3207484" cy="2371410"/>
          </a:xfrm>
          <a:prstGeom prst="ellipse">
            <a:avLst/>
          </a:prstGeom>
          <a:ln w="76200">
            <a:solidFill>
              <a:schemeClr val="bg1"/>
            </a:solidFill>
            <a:miter lim="800000"/>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17"/>
          <p:cNvPicPr>
            <a:picLocks noChangeAspect="1"/>
          </p:cNvPicPr>
          <p:nvPr/>
        </p:nvPicPr>
        <p:blipFill>
          <a:blip r:embed="rId4"/>
          <a:stretch>
            <a:fillRect/>
          </a:stretch>
        </p:blipFill>
        <p:spPr bwMode="auto">
          <a:xfrm>
            <a:off x="924733" y="2788846"/>
            <a:ext cx="3207485" cy="2170733"/>
          </a:xfrm>
          <a:prstGeom prst="ellipse">
            <a:avLst/>
          </a:prstGeom>
          <a:ln w="762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5265641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1" fill="hold" grpId="0" nodeType="afterEffect">
                                  <p:childTnLst>
                                    <p:set>
                                      <p:cBhvr>
                                        <p:cTn id="7" dur="1" fill="hold">
                                          <p:stCondLst>
                                            <p:cond delay="0"/>
                                          </p:stCondLst>
                                        </p:cTn>
                                        <p:tgtEl>
                                          <p:spTgt spid="2"/>
                                        </p:tgtEl>
                                        <p:attrNameLst>
                                          <p:attrName>style.visibility</p:attrName>
                                        </p:attrNameLst>
                                      </p:cBhvr>
                                      <p:to>
                                        <p:strVal val="visible"/>
                                      </p:to>
                                    </p:set>
                                    <p:animEffect transition="in" filter="wipe(up)">
                                      <p:cBhvr>
                                        <p:cTn id="8" dur="500"/>
                                        <p:tgtEl>
                                          <p:spTgt spid="2"/>
                                        </p:tgtEl>
                                      </p:cBhvr>
                                    </p:animEffect>
                                  </p:childTnLst>
                                </p:cTn>
                              </p:par>
                            </p:childTnLst>
                          </p:cTn>
                        </p:par>
                        <p:par>
                          <p:cTn id="9" fill="hold" nodeType="withGroup">
                            <p:stCondLst>
                              <p:cond delay="500"/>
                            </p:stCondLst>
                            <p:childTnLst>
                              <p:par>
                                <p:cTn id="10" presetID="22" presetClass="entr" presetSubtype="1" fill="hold" grpId="0" nodeType="afterEffec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nodeType="withGroup">
                            <p:stCondLst>
                              <p:cond delay="1000"/>
                            </p:stCondLst>
                            <p:childTnLst>
                              <p:par>
                                <p:cTn id="14" presetID="31" presetClass="entr" presetSubtype="0" fill="hold" nodeType="afterEffec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par>
                          <p:cTn id="20" fill="hold" nodeType="withGroup">
                            <p:stCondLst>
                              <p:cond delay="2000"/>
                            </p:stCondLst>
                            <p:childTnLst>
                              <p:par>
                                <p:cTn id="21" presetID="53" presetClass="entr" presetSubtype="0" fill="hold" nodeType="afterEffec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nodeType="withGroup">
                            <p:stCondLst>
                              <p:cond delay="2500"/>
                            </p:stCondLst>
                            <p:childTnLst>
                              <p:par>
                                <p:cTn id="27" presetID="26" presetClass="entr" presetSubtype="0" fill="hold" nodeType="afterEffec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childTnLst>
                          </p:cTn>
                        </p:par>
                        <p:par>
                          <p:cTn id="43" fill="hold" nodeType="withGroup">
                            <p:stCondLst>
                              <p:cond delay="4500"/>
                            </p:stCondLst>
                            <p:childTnLst>
                              <p:par>
                                <p:cTn id="44" presetID="32" presetClass="emph" presetSubtype="0" fill="hold" nodeType="afterEffect">
                                  <p:childTnLst>
                                    <p:animRot by="120000">
                                      <p:cBhvr>
                                        <p:cTn id="45" dur="100" fill="hold">
                                          <p:stCondLst>
                                            <p:cond delay="0"/>
                                          </p:stCondLst>
                                        </p:cTn>
                                        <p:tgtEl>
                                          <p:spTgt spid="7"/>
                                        </p:tgtEl>
                                        <p:attrNameLst>
                                          <p:attrName>r</p:attrName>
                                        </p:attrNameLst>
                                      </p:cBhvr>
                                    </p:animRot>
                                    <p:animRot by="-240000">
                                      <p:cBhvr>
                                        <p:cTn id="46" dur="200" fill="hold">
                                          <p:stCondLst>
                                            <p:cond delay="200"/>
                                          </p:stCondLst>
                                        </p:cTn>
                                        <p:tgtEl>
                                          <p:spTgt spid="7"/>
                                        </p:tgtEl>
                                        <p:attrNameLst>
                                          <p:attrName>r</p:attrName>
                                        </p:attrNameLst>
                                      </p:cBhvr>
                                    </p:animRot>
                                    <p:animRot by="240000">
                                      <p:cBhvr>
                                        <p:cTn id="47" dur="200" fill="hold">
                                          <p:stCondLst>
                                            <p:cond delay="400"/>
                                          </p:stCondLst>
                                        </p:cTn>
                                        <p:tgtEl>
                                          <p:spTgt spid="7"/>
                                        </p:tgtEl>
                                        <p:attrNameLst>
                                          <p:attrName>r</p:attrName>
                                        </p:attrNameLst>
                                      </p:cBhvr>
                                    </p:animRot>
                                    <p:animRot by="-240000">
                                      <p:cBhvr>
                                        <p:cTn id="48" dur="200" fill="hold">
                                          <p:stCondLst>
                                            <p:cond delay="600"/>
                                          </p:stCondLst>
                                        </p:cTn>
                                        <p:tgtEl>
                                          <p:spTgt spid="7"/>
                                        </p:tgtEl>
                                        <p:attrNameLst>
                                          <p:attrName>r</p:attrName>
                                        </p:attrNameLst>
                                      </p:cBhvr>
                                    </p:animRot>
                                    <p:animRot by="120000">
                                      <p:cBhvr>
                                        <p:cTn id="49" dur="200" fill="hold">
                                          <p:stCondLst>
                                            <p:cond delay="800"/>
                                          </p:stCondLst>
                                        </p:cTn>
                                        <p:tgtEl>
                                          <p:spTgt spid="7"/>
                                        </p:tgtEl>
                                        <p:attrNameLst>
                                          <p:attrName>r</p:attrName>
                                        </p:attrNameLst>
                                      </p:cBhvr>
                                    </p:animRot>
                                  </p:childTnLst>
                                </p:cTn>
                              </p:par>
                              <p:par>
                                <p:cTn id="50" presetID="32" presetClass="emph" presetSubtype="0" fill="hold" nodeType="withEffect">
                                  <p:childTnLst>
                                    <p:animRot by="120000">
                                      <p:cBhvr>
                                        <p:cTn id="51" dur="100" fill="hold">
                                          <p:stCondLst>
                                            <p:cond delay="0"/>
                                          </p:stCondLst>
                                        </p:cTn>
                                        <p:tgtEl>
                                          <p:spTgt spid="5"/>
                                        </p:tgtEl>
                                        <p:attrNameLst>
                                          <p:attrName>r</p:attrName>
                                        </p:attrNameLst>
                                      </p:cBhvr>
                                    </p:animRot>
                                    <p:animRot by="-240000">
                                      <p:cBhvr>
                                        <p:cTn id="52" dur="200" fill="hold">
                                          <p:stCondLst>
                                            <p:cond delay="200"/>
                                          </p:stCondLst>
                                        </p:cTn>
                                        <p:tgtEl>
                                          <p:spTgt spid="5"/>
                                        </p:tgtEl>
                                        <p:attrNameLst>
                                          <p:attrName>r</p:attrName>
                                        </p:attrNameLst>
                                      </p:cBhvr>
                                    </p:animRot>
                                    <p:animRot by="240000">
                                      <p:cBhvr>
                                        <p:cTn id="53" dur="200" fill="hold">
                                          <p:stCondLst>
                                            <p:cond delay="400"/>
                                          </p:stCondLst>
                                        </p:cTn>
                                        <p:tgtEl>
                                          <p:spTgt spid="5"/>
                                        </p:tgtEl>
                                        <p:attrNameLst>
                                          <p:attrName>r</p:attrName>
                                        </p:attrNameLst>
                                      </p:cBhvr>
                                    </p:animRot>
                                    <p:animRot by="-240000">
                                      <p:cBhvr>
                                        <p:cTn id="54" dur="200" fill="hold">
                                          <p:stCondLst>
                                            <p:cond delay="600"/>
                                          </p:stCondLst>
                                        </p:cTn>
                                        <p:tgtEl>
                                          <p:spTgt spid="5"/>
                                        </p:tgtEl>
                                        <p:attrNameLst>
                                          <p:attrName>r</p:attrName>
                                        </p:attrNameLst>
                                      </p:cBhvr>
                                    </p:animRot>
                                    <p:animRot by="120000">
                                      <p:cBhvr>
                                        <p:cTn id="55" dur="200" fill="hold">
                                          <p:stCondLst>
                                            <p:cond delay="800"/>
                                          </p:stCondLst>
                                        </p:cTn>
                                        <p:tgtEl>
                                          <p:spTgt spid="5"/>
                                        </p:tgtEl>
                                        <p:attrNameLst>
                                          <p:attrName>r</p:attrName>
                                        </p:attrNameLst>
                                      </p:cBhvr>
                                    </p:animRot>
                                  </p:childTnLst>
                                </p:cTn>
                              </p:par>
                              <p:par>
                                <p:cTn id="56" presetID="32" presetClass="emph" presetSubtype="0" fill="hold" nodeType="withEffect">
                                  <p:childTnLst>
                                    <p:animRot by="120000">
                                      <p:cBhvr>
                                        <p:cTn id="57" dur="100" fill="hold">
                                          <p:stCondLst>
                                            <p:cond delay="0"/>
                                          </p:stCondLst>
                                        </p:cTn>
                                        <p:tgtEl>
                                          <p:spTgt spid="6"/>
                                        </p:tgtEl>
                                        <p:attrNameLst>
                                          <p:attrName>r</p:attrName>
                                        </p:attrNameLst>
                                      </p:cBhvr>
                                    </p:animRot>
                                    <p:animRot by="-240000">
                                      <p:cBhvr>
                                        <p:cTn id="58" dur="200" fill="hold">
                                          <p:stCondLst>
                                            <p:cond delay="200"/>
                                          </p:stCondLst>
                                        </p:cTn>
                                        <p:tgtEl>
                                          <p:spTgt spid="6"/>
                                        </p:tgtEl>
                                        <p:attrNameLst>
                                          <p:attrName>r</p:attrName>
                                        </p:attrNameLst>
                                      </p:cBhvr>
                                    </p:animRot>
                                    <p:animRot by="240000">
                                      <p:cBhvr>
                                        <p:cTn id="59" dur="200" fill="hold">
                                          <p:stCondLst>
                                            <p:cond delay="400"/>
                                          </p:stCondLst>
                                        </p:cTn>
                                        <p:tgtEl>
                                          <p:spTgt spid="6"/>
                                        </p:tgtEl>
                                        <p:attrNameLst>
                                          <p:attrName>r</p:attrName>
                                        </p:attrNameLst>
                                      </p:cBhvr>
                                    </p:animRot>
                                    <p:animRot by="-240000">
                                      <p:cBhvr>
                                        <p:cTn id="60" dur="200" fill="hold">
                                          <p:stCondLst>
                                            <p:cond delay="600"/>
                                          </p:stCondLst>
                                        </p:cTn>
                                        <p:tgtEl>
                                          <p:spTgt spid="6"/>
                                        </p:tgtEl>
                                        <p:attrNameLst>
                                          <p:attrName>r</p:attrName>
                                        </p:attrNameLst>
                                      </p:cBhvr>
                                    </p:animRot>
                                    <p:animRot by="120000">
                                      <p:cBhvr>
                                        <p:cTn id="61"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89071" y="641912"/>
            <a:ext cx="3813865" cy="646331"/>
          </a:xfrm>
          <a:prstGeom prst="rect">
            <a:avLst/>
          </a:prstGeom>
        </p:spPr>
        <p:txBody>
          <a:bodyPr wrap="none">
            <a:spAutoFit/>
          </a:bodyPr>
          <a:lstStyle/>
          <a:p>
            <a:pPr algn="ctr"/>
            <a:r>
              <a:rPr lang="zh-CN" altLang="en-US" sz="3600" b="1">
                <a:effectLst>
                  <a:glow rad="165100">
                    <a:schemeClr val="bg1"/>
                  </a:glow>
                </a:effectLst>
                <a:latin typeface="锐字工房洪荒之光中黑简1.0" panose="02010600030101010101" pitchFamily="2" charset="-122"/>
                <a:ea typeface="锐字工房洪荒之光中黑简1.0" panose="02010600030101010101" pitchFamily="2" charset="-122"/>
              </a:rPr>
              <a:t>不要随意横过马路</a:t>
            </a:r>
          </a:p>
        </p:txBody>
      </p:sp>
      <p:sp>
        <p:nvSpPr>
          <p:cNvPr id="3" name="矩形 2"/>
          <p:cNvSpPr/>
          <p:nvPr/>
        </p:nvSpPr>
        <p:spPr>
          <a:xfrm>
            <a:off x="694521" y="1438389"/>
            <a:ext cx="10802957" cy="458908"/>
          </a:xfrm>
          <a:prstGeom prst="rect">
            <a:avLst/>
          </a:prstGeom>
        </p:spPr>
        <p:txBody>
          <a:bodyPr wrap="none">
            <a:spAutoFit/>
          </a:bodyPr>
          <a:lstStyle/>
          <a:p>
            <a:pPr algn="ctr">
              <a:lnSpc>
                <a:spcPct val="150000"/>
              </a:lnSpc>
            </a:pPr>
            <a:r>
              <a:rPr kumimoji="1" lang="zh-CN" altLang="en-US" b="1">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应当观察来往车辆的情况，确认安全后直行通过，不得在车辆临近时突然加速横穿或者中途倒退、折返。</a:t>
            </a:r>
          </a:p>
        </p:txBody>
      </p:sp>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ackgroundRemoval t="0" b="99556" l="0" r="90000"/>
                    </a14:imgEffect>
                  </a14:imgLayer>
                </a14:imgProps>
              </a:ext>
              <a:ext uri="{28A0092B-C50C-407E-A947-70E740481C1C}">
                <a14:useLocalDpi xmlns:a14="http://schemas.microsoft.com/office/drawing/2010/main" val="0"/>
              </a:ext>
            </a:extLst>
          </a:blip>
          <a:stretch>
            <a:fillRect/>
          </a:stretch>
        </p:blipFill>
        <p:spPr>
          <a:xfrm>
            <a:off x="359241" y="2913037"/>
            <a:ext cx="8053239" cy="3294507"/>
          </a:xfrm>
          <a:prstGeom prst="rect">
            <a:avLst/>
          </a:prstGeom>
        </p:spPr>
      </p:pic>
      <p:pic>
        <p:nvPicPr>
          <p:cNvPr id="5" name="图片 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2656" y1="97059" x2="13125" y2="47059"/>
                        <a14:foregroundMark x1="19375" y1="93627" x2="94375" y2="94608"/>
                        <a14:foregroundMark x1="25625" y1="80392" x2="93125" y2="81127"/>
                        <a14:foregroundMark x1="26563" y1="64461" x2="83594" y2="65196"/>
                        <a14:foregroundMark x1="84063" y1="62010" x2="77344" y2="0"/>
                        <a14:foregroundMark x1="27500" y1="48284" x2="39688" y2="0"/>
                        <a14:foregroundMark x1="53125" y1="49510" x2="65938" y2="0"/>
                        <a14:foregroundMark x1="52969" y1="13480" x2="60313" y2="12010"/>
                        <a14:foregroundMark x1="30000" y1="13725" x2="32969" y2="12990"/>
                        <a14:foregroundMark x1="29375" y1="29657" x2="30938" y2="29167"/>
                        <a14:foregroundMark x1="5625" y1="70098" x2="5000" y2="60784"/>
                      </a14:backgroundRemoval>
                    </a14:imgEffect>
                  </a14:imgLayer>
                </a14:imgProps>
              </a:ext>
              <a:ext uri="{28A0092B-C50C-407E-A947-70E740481C1C}">
                <a14:useLocalDpi xmlns:a14="http://schemas.microsoft.com/office/drawing/2010/main" val="0"/>
              </a:ext>
            </a:extLst>
          </a:blip>
          <a:stretch>
            <a:fillRect/>
          </a:stretch>
        </p:blipFill>
        <p:spPr>
          <a:xfrm>
            <a:off x="6918960" y="2826897"/>
            <a:ext cx="4884464" cy="3113846"/>
          </a:xfrm>
          <a:prstGeom prst="rect">
            <a:avLst/>
          </a:prstGeom>
        </p:spPr>
      </p:pic>
      <p:pic>
        <p:nvPicPr>
          <p:cNvPr id="7" name="图片 6"/>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backgroundMark x1="46667" y1="97333" x2="50833" y2="97333"/>
                        <a14:backgroundMark x1="15500" y1="59167" x2="17833" y2="52000"/>
                        <a14:backgroundMark x1="3333" y1="53333" x2="3500" y2="38833"/>
                        <a14:backgroundMark x1="6167" y1="41500" x2="11333" y2="41500"/>
                        <a14:backgroundMark x1="75167" y1="40167" x2="79333" y2="39167"/>
                        <a14:backgroundMark x1="72167" y1="38500" x2="76500" y2="36833"/>
                        <a14:backgroundMark x1="70167" y1="48500" x2="70833" y2="42500"/>
                        <a14:backgroundMark x1="66167" y1="52167" x2="69833" y2="50000"/>
                        <a14:backgroundMark x1="64667" y1="56833" x2="69833" y2="54667"/>
                        <a14:backgroundMark x1="8833" y1="45833" x2="15500" y2="45500"/>
                        <a14:backgroundMark x1="31167" y1="54833" x2="34000" y2="54833"/>
                        <a14:backgroundMark x1="36000" y1="65500" x2="38833" y2="63833"/>
                        <a14:backgroundMark x1="47833" y1="97333" x2="51833" y2="99167"/>
                      </a14:backgroundRemoval>
                    </a14:imgEffect>
                  </a14:imgLayer>
                </a14:imgProps>
              </a:ext>
              <a:ext uri="{28A0092B-C50C-407E-A947-70E740481C1C}">
                <a14:useLocalDpi xmlns:a14="http://schemas.microsoft.com/office/drawing/2010/main" val="0"/>
              </a:ext>
            </a:extLst>
          </a:blip>
          <a:stretch>
            <a:fillRect/>
          </a:stretch>
        </p:blipFill>
        <p:spPr>
          <a:xfrm>
            <a:off x="4573936" y="2669320"/>
            <a:ext cx="3429000" cy="3429000"/>
          </a:xfrm>
          <a:prstGeom prst="rect">
            <a:avLst/>
          </a:prstGeom>
        </p:spPr>
      </p:pic>
    </p:spTree>
    <p:extLst>
      <p:ext uri="{BB962C8B-B14F-4D97-AF65-F5344CB8AC3E}">
        <p14:creationId xmlns:p14="http://schemas.microsoft.com/office/powerpoint/2010/main" val="35943465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1" fill="hold" grpId="0" nodeType="afterEffect">
                                  <p:childTnLst>
                                    <p:set>
                                      <p:cBhvr>
                                        <p:cTn id="7" dur="1" fill="hold">
                                          <p:stCondLst>
                                            <p:cond delay="0"/>
                                          </p:stCondLst>
                                        </p:cTn>
                                        <p:tgtEl>
                                          <p:spTgt spid="2"/>
                                        </p:tgtEl>
                                        <p:attrNameLst>
                                          <p:attrName>style.visibility</p:attrName>
                                        </p:attrNameLst>
                                      </p:cBhvr>
                                      <p:to>
                                        <p:strVal val="visible"/>
                                      </p:to>
                                    </p:set>
                                    <p:animEffect transition="in" filter="wipe(up)">
                                      <p:cBhvr>
                                        <p:cTn id="8" dur="500"/>
                                        <p:tgtEl>
                                          <p:spTgt spid="2"/>
                                        </p:tgtEl>
                                      </p:cBhvr>
                                    </p:animEffect>
                                  </p:childTnLst>
                                </p:cTn>
                              </p:par>
                            </p:childTnLst>
                          </p:cTn>
                        </p:par>
                        <p:par>
                          <p:cTn id="9" fill="hold" nodeType="withGroup">
                            <p:stCondLst>
                              <p:cond delay="500"/>
                            </p:stCondLst>
                            <p:childTnLst>
                              <p:par>
                                <p:cTn id="10" presetID="22" presetClass="entr" presetSubtype="1" fill="hold" grpId="0" nodeType="afterEffec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nodeType="withGroup">
                            <p:stCondLst>
                              <p:cond delay="1000"/>
                            </p:stCondLst>
                            <p:childTnLst>
                              <p:par>
                                <p:cTn id="14" presetID="2" presetClass="entr" presetSubtype="2" fill="hold" nodeType="afterEffec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nodeType="withGroup">
                            <p:stCondLst>
                              <p:cond delay="1500"/>
                            </p:stCondLst>
                            <p:childTnLst>
                              <p:par>
                                <p:cTn id="19" presetID="2" presetClass="entr" presetSubtype="1" fill="hold" nodeType="afterEffec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par>
                          <p:cTn id="23" fill="hold" nodeType="withGroup">
                            <p:stCondLst>
                              <p:cond delay="2000"/>
                            </p:stCondLst>
                            <p:childTnLst>
                              <p:par>
                                <p:cTn id="24" presetID="2" presetClass="entr" presetSubtype="8" fill="hold" nodeType="afterEffec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42725" y="641912"/>
            <a:ext cx="2906565" cy="646331"/>
          </a:xfrm>
          <a:prstGeom prst="rect">
            <a:avLst/>
          </a:prstGeom>
        </p:spPr>
        <p:txBody>
          <a:bodyPr wrap="none">
            <a:spAutoFit/>
          </a:bodyPr>
          <a:lstStyle/>
          <a:p>
            <a:pPr algn="ctr"/>
            <a:r>
              <a:rPr lang="zh-CN" altLang="en-US" sz="3600" b="1">
                <a:effectLst>
                  <a:glow rad="165100">
                    <a:schemeClr val="bg1"/>
                  </a:glow>
                </a:effectLst>
                <a:latin typeface="锐字工房洪荒之光中黑简1.0" panose="02010600030101010101" pitchFamily="2" charset="-122"/>
                <a:ea typeface="锐字工房洪荒之光中黑简1.0" panose="02010600030101010101" pitchFamily="2" charset="-122"/>
              </a:rPr>
              <a:t>不要翻越护栏</a:t>
            </a:r>
          </a:p>
        </p:txBody>
      </p:sp>
      <p:sp>
        <p:nvSpPr>
          <p:cNvPr id="3" name="矩形 2"/>
          <p:cNvSpPr/>
          <p:nvPr/>
        </p:nvSpPr>
        <p:spPr>
          <a:xfrm>
            <a:off x="4157014" y="1438389"/>
            <a:ext cx="3877985" cy="369332"/>
          </a:xfrm>
          <a:prstGeom prst="rect">
            <a:avLst/>
          </a:prstGeom>
        </p:spPr>
        <p:txBody>
          <a:bodyPr wrap="none">
            <a:spAutoFit/>
          </a:bodyPr>
          <a:lstStyle/>
          <a:p>
            <a:pPr algn="ctr" eaLnBrk="0" hangingPunct="0"/>
            <a:r>
              <a:rPr lang="zh-CN" altLang="en-US" b="1">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行人不得跨越、倚坐道路隔离设施。</a:t>
            </a:r>
          </a:p>
        </p:txBody>
      </p:sp>
      <p:pic>
        <p:nvPicPr>
          <p:cNvPr id="4" name="Picture 7"/>
          <p:cNvPicPr>
            <a:picLocks noChangeAspect="1" noChangeArrowheads="1"/>
          </p:cNvPicPr>
          <p:nvPr/>
        </p:nvPicPr>
        <p:blipFill>
          <a:blip r:embed="rId2"/>
          <a:stretch>
            <a:fillRect/>
          </a:stretch>
        </p:blipFill>
        <p:spPr bwMode="auto">
          <a:xfrm>
            <a:off x="807441" y="2128532"/>
            <a:ext cx="3589268" cy="16435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p:nvPr/>
        </p:nvPicPr>
        <p:blipFill>
          <a:blip r:embed="rId3"/>
          <a:stretch>
            <a:fillRect/>
          </a:stretch>
        </p:blipFill>
        <p:spPr bwMode="auto">
          <a:xfrm>
            <a:off x="4669290" y="2128533"/>
            <a:ext cx="2880000" cy="1665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13"/>
          <p:cNvPicPr>
            <a:picLocks noChangeAspect="1"/>
          </p:cNvPicPr>
          <p:nvPr/>
        </p:nvPicPr>
        <p:blipFill>
          <a:blip r:embed="rId4"/>
          <a:stretch>
            <a:fillRect/>
          </a:stretch>
        </p:blipFill>
        <p:spPr bwMode="auto">
          <a:xfrm>
            <a:off x="4669290" y="3992768"/>
            <a:ext cx="2880000" cy="20015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5"/>
          <p:cNvPicPr>
            <a:picLocks noChangeAspect="1"/>
          </p:cNvPicPr>
          <p:nvPr/>
        </p:nvPicPr>
        <p:blipFill>
          <a:blip r:embed="rId5"/>
          <a:stretch>
            <a:fillRect/>
          </a:stretch>
        </p:blipFill>
        <p:spPr bwMode="auto">
          <a:xfrm>
            <a:off x="807441" y="3992768"/>
            <a:ext cx="3623254" cy="1987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430" y="36513"/>
            <a:ext cx="4571570" cy="6858000"/>
          </a:xfrm>
          <a:prstGeom prst="rect">
            <a:avLst/>
          </a:prstGeom>
        </p:spPr>
      </p:pic>
    </p:spTree>
    <p:extLst>
      <p:ext uri="{BB962C8B-B14F-4D97-AF65-F5344CB8AC3E}">
        <p14:creationId xmlns:p14="http://schemas.microsoft.com/office/powerpoint/2010/main" val="33127697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3" presetClass="entr" presetSubtype="0" fill="hold" nodeType="afterEffect">
                                  <p:childTnLst>
                                    <p:set>
                                      <p:cBhvr>
                                        <p:cTn id="7" dur="1" fill="hold">
                                          <p:stCondLst>
                                            <p:cond delay="0"/>
                                          </p:stCondLst>
                                        </p:cTn>
                                        <p:tgtEl>
                                          <p:spTgt spid="4"/>
                                        </p:tgtEl>
                                        <p:attrNameLst>
                                          <p:attrName>style.visibility</p:attrName>
                                        </p:attrNameLst>
                                      </p:cBhvr>
                                      <p:to>
                                        <p:strVal val="visible"/>
                                      </p:to>
                                    </p:set>
                                    <p:anim calcmode="lin" valueType="num">
                                      <p:cBhvr>
                                        <p:cTn id="8" dur="500" fill="hold"/>
                                        <p:tgtEl>
                                          <p:spTgt spid="4"/>
                                        </p:tgtEl>
                                        <p:attrNameLst>
                                          <p:attrName>ppt_w</p:attrName>
                                        </p:attrNameLst>
                                      </p:cBhvr>
                                      <p:tavLst>
                                        <p:tav tm="0">
                                          <p:val>
                                            <p:fltVal val="0"/>
                                          </p:val>
                                        </p:tav>
                                        <p:tav tm="100000">
                                          <p:val>
                                            <p:strVal val="#ppt_w"/>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Effect transition="in" filter="fade">
                                      <p:cBhvr>
                                        <p:cTn id="10" dur="500"/>
                                        <p:tgtEl>
                                          <p:spTgt spid="4"/>
                                        </p:tgtEl>
                                      </p:cBhvr>
                                    </p:animEffect>
                                  </p:childTnLst>
                                </p:cTn>
                              </p:par>
                            </p:childTnLst>
                          </p:cTn>
                        </p:par>
                      </p:childTnLst>
                    </p:cTn>
                  </p:par>
                  <p:par>
                    <p:cTn id="11" fill="hold" nodeType="clickPar">
                      <p:stCondLst>
                        <p:cond delay="indefinite"/>
                        <p:cond evt="onBegin" delay="0">
                          <p:tn val="10"/>
                        </p:cond>
                      </p:stCondLst>
                      <p:childTnLst>
                        <p:par>
                          <p:cTn id="12" fill="hold" nodeType="withGroup">
                            <p:stCondLst>
                              <p:cond delay="indefinite"/>
                            </p:stCondLst>
                          </p:cTn>
                        </p:par>
                        <p:par>
                          <p:cTn id="13" fill="hold" nodeType="afterGroup">
                            <p:stCondLst>
                              <p:cond delay="0"/>
                            </p:stCondLst>
                            <p:childTnLst>
                              <p:par>
                                <p:cTn id="14" presetID="14" presetClass="entr" presetSubtype="10" fill="hold" nodeType="clickEffec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nodeType="clickPar">
                      <p:stCondLst>
                        <p:cond delay="indefinite"/>
                        <p:cond evt="onBegin" delay="0">
                          <p:tn val="16"/>
                        </p:cond>
                      </p:stCondLst>
                      <p:childTnLst>
                        <p:par>
                          <p:cTn id="18" fill="hold" nodeType="withGroup">
                            <p:stCondLst>
                              <p:cond delay="indefinite"/>
                            </p:stCondLst>
                          </p:cTn>
                        </p:par>
                        <p:par>
                          <p:cTn id="19" fill="hold" nodeType="afterGroup">
                            <p:stCondLst>
                              <p:cond delay="0"/>
                            </p:stCondLst>
                            <p:childTnLst>
                              <p:par>
                                <p:cTn id="20" presetID="10" presetClass="entr" presetSubtype="0" fill="hold" nodeType="clickEffec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nodeType="withGroup">
                            <p:stCondLst>
                              <p:cond delay="500"/>
                            </p:stCondLst>
                            <p:childTnLst>
                              <p:par>
                                <p:cTn id="24" presetID="26" presetClass="emph" presetSubtype="0" fill="hold" nodeType="afterEffect">
                                  <p:childTnLst>
                                    <p:animEffect transition="out" filter="fade">
                                      <p:cBhvr>
                                        <p:cTn id="25" dur="500" tmFilter="0, 0; .2, .5; .8, .5; 1, 0"/>
                                        <p:tgtEl>
                                          <p:spTgt spid="4"/>
                                        </p:tgtEl>
                                      </p:cBhvr>
                                    </p:animEffect>
                                    <p:animScale>
                                      <p:cBhvr>
                                        <p:cTn id="26" dur="250" autoRev="1" fill="hold"/>
                                        <p:tgtEl>
                                          <p:spTgt spid="4"/>
                                        </p:tgtEl>
                                      </p:cBhvr>
                                      <p:by x="105000" y="105000"/>
                                    </p:animScale>
                                  </p:childTnLst>
                                </p:cTn>
                              </p:par>
                              <p:par>
                                <p:cTn id="27" presetID="26" presetClass="emph" presetSubtype="0" fill="hold" nodeType="withEffect">
                                  <p:childTnLst>
                                    <p:animEffect transition="out" filter="fade">
                                      <p:cBhvr>
                                        <p:cTn id="28" dur="500" tmFilter="0, 0; .2, .5; .8, .5; 1, 0"/>
                                        <p:tgtEl>
                                          <p:spTgt spid="6"/>
                                        </p:tgtEl>
                                      </p:cBhvr>
                                    </p:animEffect>
                                    <p:animScale>
                                      <p:cBhvr>
                                        <p:cTn id="29" dur="250" autoRev="1" fill="hold"/>
                                        <p:tgtEl>
                                          <p:spTgt spid="6"/>
                                        </p:tgtEl>
                                      </p:cBhvr>
                                      <p:by x="105000" y="105000"/>
                                    </p:animScale>
                                  </p:childTnLst>
                                </p:cTn>
                              </p:par>
                              <p:par>
                                <p:cTn id="30" presetID="26" presetClass="emph" presetSubtype="0" fill="hold" nodeType="withEffect">
                                  <p:childTnLst>
                                    <p:animEffect transition="out" filter="fade">
                                      <p:cBhvr>
                                        <p:cTn id="31" dur="500" tmFilter="0, 0; .2, .5; .8, .5; 1, 0"/>
                                        <p:tgtEl>
                                          <p:spTgt spid="5"/>
                                        </p:tgtEl>
                                      </p:cBhvr>
                                    </p:animEffect>
                                    <p:animScale>
                                      <p:cBhvr>
                                        <p:cTn id="32" dur="250" autoRev="1" fill="hold"/>
                                        <p:tgtEl>
                                          <p:spTgt spid="5"/>
                                        </p:tgtEl>
                                      </p:cBhvr>
                                      <p:by x="105000" y="105000"/>
                                    </p:animScale>
                                  </p:childTnLst>
                                </p:cTn>
                              </p:par>
                            </p:childTnLst>
                          </p:cTn>
                        </p:par>
                      </p:childTnLst>
                    </p:cTn>
                  </p:par>
                  <p:par>
                    <p:cTn id="33" fill="hold" nodeType="clickPar">
                      <p:stCondLst>
                        <p:cond delay="indefinite"/>
                        <p:cond evt="onBegin" delay="0">
                          <p:tn val="32"/>
                        </p:cond>
                      </p:stCondLst>
                      <p:childTnLst>
                        <p:par>
                          <p:cTn id="34" fill="hold" nodeType="withGroup">
                            <p:stCondLst>
                              <p:cond delay="indefinite"/>
                            </p:stCondLst>
                          </p:cTn>
                        </p:par>
                        <p:par>
                          <p:cTn id="35" fill="hold" nodeType="afterGroup">
                            <p:stCondLst>
                              <p:cond delay="0"/>
                            </p:stCondLst>
                            <p:childTnLst>
                              <p:par>
                                <p:cTn id="36" presetID="22" presetClass="entr" presetSubtype="4" fill="hold" nodeType="clickEffec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par>
                                <p:cTn id="39" presetID="26" presetClass="emph" presetSubtype="0" fill="hold" nodeType="withEffect">
                                  <p:childTnLst>
                                    <p:animEffect transition="out" filter="fade">
                                      <p:cBhvr>
                                        <p:cTn id="40" dur="500" tmFilter="0, 0; .2, .5; .8, .5; 1, 0"/>
                                        <p:tgtEl>
                                          <p:spTgt spid="7"/>
                                        </p:tgtEl>
                                      </p:cBhvr>
                                    </p:animEffect>
                                    <p:animScale>
                                      <p:cBhvr>
                                        <p:cTn id="41"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24066" y="654898"/>
            <a:ext cx="5743880" cy="646331"/>
          </a:xfrm>
          <a:prstGeom prst="rect">
            <a:avLst/>
          </a:prstGeom>
        </p:spPr>
        <p:txBody>
          <a:bodyPr wrap="none">
            <a:spAutoFit/>
          </a:bodyPr>
          <a:lstStyle/>
          <a:p>
            <a:pPr algn="ctr"/>
            <a:r>
              <a:rPr lang="zh-CN" altLang="en-US" sz="3600" b="1">
                <a:effectLst>
                  <a:glow rad="165100">
                    <a:schemeClr val="bg1"/>
                  </a:glow>
                </a:effectLst>
                <a:latin typeface="锐字工房洪荒之光中黑简1.0" panose="02010600030101010101" pitchFamily="2" charset="-122"/>
                <a:ea typeface="锐字工房洪荒之光中黑简1.0" panose="02010600030101010101" pitchFamily="2" charset="-122"/>
              </a:rPr>
              <a:t>不要扒车、追车、抛物击车</a:t>
            </a:r>
          </a:p>
        </p:txBody>
      </p:sp>
      <p:sp>
        <p:nvSpPr>
          <p:cNvPr id="3" name="矩形 2"/>
          <p:cNvSpPr/>
          <p:nvPr/>
        </p:nvSpPr>
        <p:spPr>
          <a:xfrm>
            <a:off x="3118262" y="1407909"/>
            <a:ext cx="5955476" cy="369332"/>
          </a:xfrm>
          <a:prstGeom prst="rect">
            <a:avLst/>
          </a:prstGeom>
        </p:spPr>
        <p:txBody>
          <a:bodyPr wrap="none">
            <a:spAutoFit/>
          </a:bodyPr>
          <a:lstStyle/>
          <a:p>
            <a:pPr algn="ctr" eaLnBrk="0" hangingPunct="0"/>
            <a:r>
              <a:rPr lang="zh-CN" altLang="en-US" b="1">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行人不得有追车、抛物击车等妨碍道路交通安全的行为。</a:t>
            </a:r>
          </a:p>
        </p:txBody>
      </p:sp>
      <p:pic>
        <p:nvPicPr>
          <p:cNvPr id="4" name="Picture 7"/>
          <p:cNvPicPr>
            <a:picLocks noChangeAspect="1"/>
          </p:cNvPicPr>
          <p:nvPr/>
        </p:nvPicPr>
        <p:blipFill>
          <a:blip r:embed="rId2"/>
          <a:stretch>
            <a:fillRect/>
          </a:stretch>
        </p:blipFill>
        <p:spPr bwMode="auto">
          <a:xfrm>
            <a:off x="662053" y="2607913"/>
            <a:ext cx="2953688" cy="18909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11"/>
          <p:cNvPicPr>
            <a:picLocks noChangeAspect="1"/>
          </p:cNvPicPr>
          <p:nvPr/>
        </p:nvPicPr>
        <p:blipFill>
          <a:blip r:embed="rId3"/>
          <a:stretch>
            <a:fillRect/>
          </a:stretch>
        </p:blipFill>
        <p:spPr bwMode="auto">
          <a:xfrm>
            <a:off x="8576258" y="3228522"/>
            <a:ext cx="2820236" cy="20144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3"/>
          <p:cNvPicPr>
            <a:picLocks noChangeAspect="1" noChangeArrowheads="1"/>
          </p:cNvPicPr>
          <p:nvPr/>
        </p:nvPicPr>
        <p:blipFill>
          <a:blip r:embed="rId4"/>
          <a:stretch>
            <a:fillRect/>
          </a:stretch>
        </p:blipFill>
        <p:spPr bwMode="auto">
          <a:xfrm>
            <a:off x="4250859" y="2607913"/>
            <a:ext cx="3690281" cy="26350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3774570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42" presetClass="entr" presetSubtype="0" fill="hold" nodeType="afterEffect">
                                  <p:childTnLst>
                                    <p:set>
                                      <p:cBhvr>
                                        <p:cTn id="7" dur="1" fill="hold">
                                          <p:stCondLst>
                                            <p:cond delay="0"/>
                                          </p:stCondLst>
                                        </p:cTn>
                                        <p:tgtEl>
                                          <p:spTgt spid="4"/>
                                        </p:tgtEl>
                                        <p:attrNameLst>
                                          <p:attrName>style.visibility</p:attrName>
                                        </p:attrNameLst>
                                      </p:cBhvr>
                                      <p:to>
                                        <p:strVal val="visible"/>
                                      </p:to>
                                    </p:set>
                                    <p:animEffect transition="in" filter="fade">
                                      <p:cBhvr>
                                        <p:cTn id="8" dur="1000"/>
                                        <p:tgtEl>
                                          <p:spTgt spid="4"/>
                                        </p:tgtEl>
                                      </p:cBhvr>
                                    </p:animEffect>
                                    <p:anim calcmode="lin" valueType="num">
                                      <p:cBhvr>
                                        <p:cTn id="9" dur="1000" fill="hold"/>
                                        <p:tgtEl>
                                          <p:spTgt spid="4"/>
                                        </p:tgtEl>
                                        <p:attrNameLst>
                                          <p:attrName>ppt_x</p:attrName>
                                        </p:attrNameLst>
                                      </p:cBhvr>
                                      <p:tavLst>
                                        <p:tav tm="0">
                                          <p:val>
                                            <p:strVal val="#ppt_x"/>
                                          </p:val>
                                        </p:tav>
                                        <p:tav tm="100000">
                                          <p:val>
                                            <p:strVal val="#ppt_x"/>
                                          </p:val>
                                        </p:tav>
                                      </p:tavLst>
                                    </p:anim>
                                    <p:anim calcmode="lin" valueType="num">
                                      <p:cBhvr>
                                        <p:cTn id="10" dur="1000" fill="hold"/>
                                        <p:tgtEl>
                                          <p:spTgt spid="4"/>
                                        </p:tgtEl>
                                        <p:attrNameLst>
                                          <p:attrName>ppt_y</p:attrName>
                                        </p:attrNameLst>
                                      </p:cBhvr>
                                      <p:tavLst>
                                        <p:tav tm="0">
                                          <p:val>
                                            <p:strVal val="#ppt_y+.1"/>
                                          </p:val>
                                        </p:tav>
                                        <p:tav tm="100000">
                                          <p:val>
                                            <p:strVal val="#ppt_y"/>
                                          </p:val>
                                        </p:tav>
                                      </p:tavLst>
                                    </p:anim>
                                  </p:childTnLst>
                                </p:cTn>
                              </p:par>
                            </p:childTnLst>
                          </p:cTn>
                        </p:par>
                        <p:par>
                          <p:cTn id="11" fill="hold" nodeType="withGroup">
                            <p:stCondLst>
                              <p:cond delay="1000"/>
                            </p:stCondLst>
                            <p:childTnLst>
                              <p:par>
                                <p:cTn id="12" presetID="42" presetClass="entr" presetSubtype="0" fill="hold" nodeType="afterEffec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nodeType="withGroup">
                            <p:stCondLst>
                              <p:cond delay="2000"/>
                            </p:stCondLst>
                            <p:childTnLst>
                              <p:par>
                                <p:cTn id="18" presetID="47" presetClass="entr" presetSubtype="0" fill="hold" nodeType="afterEffec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13863" y="729734"/>
            <a:ext cx="2964273" cy="646331"/>
          </a:xfrm>
          <a:prstGeom prst="rect">
            <a:avLst/>
          </a:prstGeom>
        </p:spPr>
        <p:txBody>
          <a:bodyPr wrap="none">
            <a:spAutoFit/>
          </a:bodyPr>
          <a:lstStyle/>
          <a:p>
            <a:pPr algn="ctr"/>
            <a:r>
              <a:rPr lang="zh-CN" altLang="en-US" sz="3600" b="1">
                <a:effectLst>
                  <a:glow rad="165100">
                    <a:schemeClr val="bg1"/>
                  </a:glow>
                </a:effectLst>
                <a:latin typeface="锐字工房洪荒之光中黑简1.0" panose="02010600030101010101" pitchFamily="2" charset="-122"/>
                <a:ea typeface="锐字工房洪荒之光中黑简1.0" panose="02010600030101010101" pitchFamily="2" charset="-122"/>
              </a:rPr>
              <a:t>认识交通标志</a:t>
            </a:r>
          </a:p>
        </p:txBody>
      </p:sp>
      <p:sp>
        <p:nvSpPr>
          <p:cNvPr id="3" name="矩形 2"/>
          <p:cNvSpPr/>
          <p:nvPr/>
        </p:nvSpPr>
        <p:spPr>
          <a:xfrm>
            <a:off x="354282" y="1679560"/>
            <a:ext cx="5589317" cy="2585323"/>
          </a:xfrm>
          <a:prstGeom prst="rect">
            <a:avLst/>
          </a:prstGeom>
        </p:spPr>
        <p:txBody>
          <a:bodyPr wrap="square">
            <a:spAutoFit/>
          </a:bodyPr>
          <a:lstStyle/>
          <a:p>
            <a:pPr>
              <a:lnSpc>
                <a:spcPct val="150000"/>
              </a:lnSpc>
            </a:pPr>
            <a:r>
              <a:rPr kumimoji="1" lang="zh-CN" altLang="en-US" b="1">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a:t>
            </a:r>
            <a:r>
              <a:rPr kumimoji="1" lang="en-US" altLang="zh-CN" b="1">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1</a:t>
            </a:r>
            <a:r>
              <a:rPr kumimoji="1" lang="zh-CN" altLang="en-US" b="1">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）黄色的是警告标志，表示前面可能有危险。</a:t>
            </a:r>
          </a:p>
          <a:p>
            <a:pPr>
              <a:lnSpc>
                <a:spcPct val="150000"/>
              </a:lnSpc>
            </a:pPr>
            <a:r>
              <a:rPr kumimoji="1" lang="zh-CN" altLang="en-US" b="1">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a:t>
            </a:r>
            <a:r>
              <a:rPr kumimoji="1" lang="en-US" altLang="zh-CN" b="1">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2</a:t>
            </a:r>
            <a:r>
              <a:rPr kumimoji="1" lang="zh-CN" altLang="en-US" b="1">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）红色的是禁令标志，表示前面不可以走。</a:t>
            </a:r>
          </a:p>
          <a:p>
            <a:pPr>
              <a:lnSpc>
                <a:spcPct val="150000"/>
              </a:lnSpc>
            </a:pPr>
            <a:r>
              <a:rPr kumimoji="1" lang="zh-CN" altLang="en-US" b="1">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a:t>
            </a:r>
            <a:r>
              <a:rPr kumimoji="1" lang="en-US" altLang="zh-CN" b="1">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3</a:t>
            </a:r>
            <a:r>
              <a:rPr kumimoji="1" lang="zh-CN" altLang="en-US" b="1">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）蓝色的是指路标志，表示前面可以走，指明道路方向、地点和距离。</a:t>
            </a:r>
          </a:p>
          <a:p>
            <a:pPr>
              <a:lnSpc>
                <a:spcPct val="150000"/>
              </a:lnSpc>
            </a:pPr>
            <a:r>
              <a:rPr kumimoji="1" lang="zh-CN" altLang="en-US" b="1">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a:t>
            </a:r>
            <a:r>
              <a:rPr kumimoji="1" lang="en-US" altLang="zh-CN" b="1">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4</a:t>
            </a:r>
            <a:r>
              <a:rPr kumimoji="1" lang="zh-CN" altLang="en-US" b="1">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）棕色的是旅游区标志，告诉旅游区的方向和距离。</a:t>
            </a:r>
          </a:p>
          <a:p>
            <a:pPr>
              <a:lnSpc>
                <a:spcPct val="150000"/>
              </a:lnSpc>
            </a:pPr>
            <a:r>
              <a:rPr kumimoji="1" lang="zh-CN" altLang="en-US" b="1">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a:t>
            </a:r>
            <a:r>
              <a:rPr kumimoji="1" lang="en-US" altLang="zh-CN" b="1">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5</a:t>
            </a:r>
            <a:r>
              <a:rPr kumimoji="1" lang="zh-CN" altLang="en-US" b="1">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）绿色的是高速公路标志。</a:t>
            </a:r>
          </a:p>
        </p:txBody>
      </p:sp>
      <p:pic>
        <p:nvPicPr>
          <p:cNvPr id="4" name="Picture 15"/>
          <p:cNvPicPr>
            <a:picLocks noChangeAspect="1"/>
          </p:cNvPicPr>
          <p:nvPr/>
        </p:nvPicPr>
        <p:blipFill>
          <a:blip r:embed="rId2">
            <a:extLst>
              <a:ext uri="{28A0092B-C50C-407E-A947-70E740481C1C}">
                <a14:useLocalDpi xmlns:a14="http://schemas.microsoft.com/office/drawing/2010/main"/>
              </a:ext>
            </a:extLst>
          </a:blip>
          <a:srcRect b="7373"/>
          <a:stretch>
            <a:fillRect/>
          </a:stretch>
        </p:blipFill>
        <p:spPr bwMode="auto">
          <a:xfrm>
            <a:off x="6385560" y="1679560"/>
            <a:ext cx="5684519" cy="2357922"/>
          </a:xfrm>
          <a:prstGeom prst="rect">
            <a:avLst/>
          </a:prstGeom>
          <a:ln w="25400">
            <a:solidFill>
              <a:srgbClr val="000000"/>
            </a:solidFill>
            <a:miter lim="800000"/>
          </a:ln>
          <a:effectLst>
            <a:outerShdw blurRad="50800" dist="38100" dir="2700000" algn="tl" rotWithShape="0">
              <a:srgbClr val="000000">
                <a:alpha val="43000"/>
              </a:srgbClr>
            </a:outerShdw>
          </a:effectLst>
        </p:spPr>
      </p:pic>
      <p:pic>
        <p:nvPicPr>
          <p:cNvPr id="5" name="Picture 19"/>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480593" y="4443325"/>
            <a:ext cx="8030413" cy="213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7" name="Picture 18"/>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tretch>
            <a:fillRect/>
          </a:stretch>
        </p:blipFill>
        <p:spPr bwMode="auto">
          <a:xfrm>
            <a:off x="8511006" y="4443325"/>
            <a:ext cx="3559074" cy="213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323805986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3" presetClass="entr" presetSubtype="0" fill="hold" grpId="0" nodeType="afterEffect">
                                  <p:childTnLst>
                                    <p:set>
                                      <p:cBhvr>
                                        <p:cTn id="7" dur="1" fill="hold">
                                          <p:stCondLst>
                                            <p:cond delay="0"/>
                                          </p:stCondLst>
                                        </p:cTn>
                                        <p:tgtEl>
                                          <p:spTgt spid="2"/>
                                        </p:tgtEl>
                                        <p:attrNameLst>
                                          <p:attrName>style.visibility</p:attrName>
                                        </p:attrNameLst>
                                      </p:cBhvr>
                                      <p:to>
                                        <p:strVal val="visible"/>
                                      </p:to>
                                    </p:set>
                                    <p:anim calcmode="lin" valueType="num">
                                      <p:cBhvr>
                                        <p:cTn id="8" dur="500" fill="hold"/>
                                        <p:tgtEl>
                                          <p:spTgt spid="2"/>
                                        </p:tgtEl>
                                        <p:attrNameLst>
                                          <p:attrName>ppt_w</p:attrName>
                                        </p:attrNameLst>
                                      </p:cBhvr>
                                      <p:tavLst>
                                        <p:tav tm="0">
                                          <p:val>
                                            <p:fltVal val="0"/>
                                          </p:val>
                                        </p:tav>
                                        <p:tav tm="100000">
                                          <p:val>
                                            <p:strVal val="#ppt_w"/>
                                          </p:val>
                                        </p:tav>
                                      </p:tavLst>
                                    </p:anim>
                                    <p:anim calcmode="lin" valueType="num">
                                      <p:cBhvr>
                                        <p:cTn id="9" dur="500" fill="hold"/>
                                        <p:tgtEl>
                                          <p:spTgt spid="2"/>
                                        </p:tgtEl>
                                        <p:attrNameLst>
                                          <p:attrName>ppt_h</p:attrName>
                                        </p:attrNameLst>
                                      </p:cBhvr>
                                      <p:tavLst>
                                        <p:tav tm="0">
                                          <p:val>
                                            <p:fltVal val="0"/>
                                          </p:val>
                                        </p:tav>
                                        <p:tav tm="100000">
                                          <p:val>
                                            <p:strVal val="#ppt_h"/>
                                          </p:val>
                                        </p:tav>
                                      </p:tavLst>
                                    </p:anim>
                                    <p:animEffect transition="in" filter="fade">
                                      <p:cBhvr>
                                        <p:cTn id="10" dur="500"/>
                                        <p:tgtEl>
                                          <p:spTgt spid="2"/>
                                        </p:tgtEl>
                                      </p:cBhvr>
                                    </p:animEffect>
                                  </p:childTnLst>
                                </p:cTn>
                              </p:par>
                            </p:childTnLst>
                          </p:cTn>
                        </p:par>
                        <p:par>
                          <p:cTn id="11" fill="hold" nodeType="withGroup">
                            <p:stCondLst>
                              <p:cond delay="500"/>
                            </p:stCondLst>
                            <p:childTnLst>
                              <p:par>
                                <p:cTn id="12" presetID="53" presetClass="entr" presetSubtype="0" fill="hold" grpId="0" nodeType="afterEffec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nodeType="withGroup">
                            <p:stCondLst>
                              <p:cond delay="1000"/>
                            </p:stCondLst>
                            <p:childTnLst>
                              <p:par>
                                <p:cTn id="18" presetID="53" presetClass="entr" presetSubtype="0" fill="hold" nodeType="afterEffec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53" presetClass="entr" presetSubtype="0" fill="hold" nodeType="withEffec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0" fill="hold" nodeType="withEffec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New shape"/>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200" b="0">
                <a:solidFill>
                  <a:srgbClr val="000000"/>
                </a:solidFill>
              </a:rPr>
              <a:t>在机动车道上不得从机动车左侧上下车。</a:t>
            </a:r>
          </a:p>
          <a:p>
            <a:pPr algn="l"/>
            <a:r>
              <a:rPr sz="1200" b="0">
                <a:solidFill>
                  <a:srgbClr val="000000"/>
                </a:solidFill>
              </a:rPr>
              <a:t>乘坐公交车要坐稳、把牢，不能站在开关门的区域，不可以嬉戏打闹，文明乘车最重要。</a:t>
            </a:r>
          </a:p>
          <a:p>
            <a:pPr algn="l"/>
            <a:r>
              <a:rPr sz="1200" b="0">
                <a:solidFill>
                  <a:srgbClr val="000000"/>
                </a:solidFill>
              </a:rPr>
              <a:t>机动车行驶时，驾驶人、乘坐人员应当按规定使用安全带。</a:t>
            </a:r>
          </a:p>
          <a:p>
            <a:pPr algn="l"/>
            <a:r>
              <a:rPr sz="1200" b="0">
                <a:solidFill>
                  <a:srgbClr val="000000"/>
                </a:solidFill>
              </a:rPr>
              <a:t>酒后驾驶机动车属于违法行为，绝不乘坐酒驾司机的车。</a:t>
            </a:r>
          </a:p>
          <a:p>
            <a:pPr algn="l"/>
            <a:r>
              <a:rPr sz="1200" b="0">
                <a:solidFill>
                  <a:srgbClr val="000000"/>
                </a:solidFill>
              </a:rPr>
              <a:t>少年儿童是祖国的未来、民族的希望。</a:t>
            </a:r>
          </a:p>
          <a:p>
            <a:pPr algn="l"/>
            <a:r>
              <a:rPr sz="1200" b="0">
                <a:solidFill>
                  <a:srgbClr val="000000"/>
                </a:solidFill>
              </a:rPr>
              <a:t>载客汽车不得超过核定的载客人数。</a:t>
            </a:r>
          </a:p>
          <a:p>
            <a:pPr algn="l"/>
            <a:r>
              <a:rPr sz="1200" b="0">
                <a:solidFill>
                  <a:srgbClr val="000000"/>
                </a:solidFill>
              </a:rPr>
              <a:t>-------------------------------</a:t>
            </a:r>
          </a:p>
          <a:p>
            <a:pPr algn="l"/>
            <a:r>
              <a:rPr sz="1200" b="0">
                <a:solidFill>
                  <a:srgbClr val="000000"/>
                </a:solidFill>
              </a:rPr>
              <a:t>“五要”：上车要系好安全带，要从汽车右侧下车，要在车辆停稳后下车，乘坐公交车要坐稳扶好，儿童乘车要坐安全座椅。</a:t>
            </a:r>
          </a:p>
          <a:p>
            <a:pPr algn="l"/>
            <a:r>
              <a:rPr sz="1200" b="0">
                <a:solidFill>
                  <a:srgbClr val="000000"/>
                </a:solidFill>
              </a:rPr>
              <a:t>五要：行人要走人行横道，走路时要集中精力，过马路要遵守交通信号灯，要走过街设施和人行横道，要认识交通标志。</a:t>
            </a:r>
          </a:p>
          <a:p>
            <a:pPr algn="l"/>
            <a:r>
              <a:rPr sz="1200" b="0">
                <a:solidFill>
                  <a:srgbClr val="000000"/>
                </a:solidFill>
              </a:rPr>
              <a:t>Pedestrian safety</a:t>
            </a:r>
          </a:p>
          <a:p>
            <a:pPr algn="l"/>
            <a:r>
              <a:rPr sz="1200" b="0">
                <a:solidFill>
                  <a:srgbClr val="000000"/>
                </a:solidFill>
              </a:rPr>
              <a:t>五不要：不要在道路上踢足球、玩滑板，不要嬉戏打闹，不要翻越护栏，不要随意横过马路，不要扒车、追车、抛物击车等。</a:t>
            </a:r>
          </a:p>
          <a:p>
            <a:pPr algn="l"/>
            <a:r>
              <a:rPr sz="1200" b="0">
                <a:solidFill>
                  <a:srgbClr val="000000"/>
                </a:solidFill>
              </a:rPr>
              <a:t>走路时一定要集中注意力，不要戴耳机听音乐、玩游戏机、玩手机等。</a:t>
            </a:r>
          </a:p>
          <a:p>
            <a:pPr algn="l"/>
            <a:r>
              <a:rPr sz="1200" b="0">
                <a:solidFill>
                  <a:srgbClr val="000000"/>
                </a:solidFill>
              </a:rPr>
              <a:t>走路时一定要集中注意力，不要戴耳机听音乐、玩游戏机、玩手机等。</a:t>
            </a:r>
          </a:p>
          <a:p>
            <a:pPr algn="l"/>
            <a:r>
              <a:rPr sz="1200" b="0">
                <a:solidFill>
                  <a:srgbClr val="000000"/>
                </a:solidFill>
              </a:rPr>
              <a:t>85万名14岁以下的儿童死于道路交通事故,很多事故都是因为家长和孩子交通安全意识的淡薄和交通安全常识的匮乏造成的。</a:t>
            </a:r>
          </a:p>
          <a:p>
            <a:pPr algn="l"/>
            <a:r>
              <a:rPr sz="1200" b="0">
                <a:solidFill>
                  <a:srgbClr val="000000"/>
                </a:solidFill>
              </a:rPr>
              <a:t>行人不得跨越、倚坐道路隔离设施。</a:t>
            </a:r>
          </a:p>
          <a:p>
            <a:pPr algn="l"/>
            <a:r>
              <a:rPr sz="1200" b="0">
                <a:solidFill>
                  <a:srgbClr val="000000"/>
                </a:solidFill>
              </a:rPr>
              <a:t>主讲日期：2018年某月某日</a:t>
            </a:r>
          </a:p>
          <a:p>
            <a:pPr algn="l"/>
            <a:r>
              <a:rPr sz="1200" b="0">
                <a:solidFill>
                  <a:srgbClr val="000000"/>
                </a:solidFill>
              </a:rPr>
              <a:t>在机动车道上不得从机动车左侧上下车。</a:t>
            </a:r>
          </a:p>
          <a:p>
            <a:pPr algn="l"/>
            <a:r>
              <a:rPr sz="1200" b="0">
                <a:solidFill>
                  <a:srgbClr val="000000"/>
                </a:solidFill>
              </a:rPr>
              <a:t>不要扒车、追车、抛物击车</a:t>
            </a:r>
          </a:p>
          <a:p>
            <a:pPr algn="l"/>
            <a:r>
              <a:rPr sz="1200" b="0">
                <a:solidFill>
                  <a:srgbClr val="000000"/>
                </a:solidFill>
              </a:rPr>
              <a:t>-------------------------------</a:t>
            </a:r>
          </a:p>
          <a:p>
            <a:pPr algn="l"/>
            <a:r>
              <a:rPr sz="1200" b="0">
                <a:solidFill>
                  <a:srgbClr val="000000"/>
                </a:solidFill>
              </a:rPr>
              <a:t>不要扒车、追车、抛物击车</a:t>
            </a:r>
          </a:p>
          <a:p>
            <a:pPr algn="l"/>
            <a:r>
              <a:rPr sz="1200" b="0">
                <a:solidFill>
                  <a:srgbClr val="000000"/>
                </a:solidFill>
              </a:rPr>
              <a:t>孩子的健康成长和生命安全，需要全社会的关注和重视，教导孩子增强交通安全意识和掌握必要的交通安全常识，是家庭、学校和社会共同的责任和义务。</a:t>
            </a:r>
          </a:p>
          <a:p>
            <a:pPr algn="l"/>
            <a:r>
              <a:rPr sz="1200" b="0">
                <a:solidFill>
                  <a:srgbClr val="000000"/>
                </a:solidFill>
              </a:rPr>
              <a:t>不要扒车、追车、抛物击车</a:t>
            </a:r>
          </a:p>
        </p:txBody>
      </p:sp>
      <p:pic>
        <p:nvPicPr>
          <p:cNvPr id="177" name="New picture"/>
          <p:cNvPicPr/>
          <p:nvPr/>
        </p:nvPicPr>
        <p:blipFill>
          <a:blip r:embed="rId3"/>
          <a:stretch>
            <a:fillRect/>
          </a:stretch>
        </p:blipFill>
        <p:spPr>
          <a:xfrm>
            <a:off x="0" y="0"/>
            <a:ext cx="12192000" cy="6858000"/>
          </a:xfrm>
          <a:prstGeom prst="rect">
            <a:avLst/>
          </a:prstGeom>
        </p:spPr>
      </p:pic>
      <p:grpSp>
        <p:nvGrpSpPr>
          <p:cNvPr id="2" name="dc91b359-b173-4802-9e46-d2f99a011e0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16864" y="1843637"/>
            <a:ext cx="5596256" cy="3170726"/>
            <a:chOff x="3055938" y="1706563"/>
            <a:chExt cx="6080125" cy="3444876"/>
          </a:xfrm>
        </p:grpSpPr>
        <p:sp>
          <p:nvSpPr>
            <p:cNvPr id="3" name="ïṡļíḋe">
              <a:extLst>
                <a:ext uri="{FF2B5EF4-FFF2-40B4-BE49-F238E27FC236}">
                  <a16:creationId xmlns:a16="http://schemas.microsoft.com/office/drawing/2014/main" id="{27D287BD-5D10-4446-8AE4-2E1F95D3803C}"/>
                </a:ext>
              </a:extLst>
            </p:cNvPr>
            <p:cNvSpPr/>
            <p:nvPr/>
          </p:nvSpPr>
          <p:spPr bwMode="auto">
            <a:xfrm>
              <a:off x="4194176" y="4999038"/>
              <a:ext cx="4105275" cy="152400"/>
            </a:xfrm>
            <a:prstGeom prst="rect">
              <a:avLst/>
            </a:prstGeom>
            <a:solidFill>
              <a:srgbClr val="588F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 name="ïṣlïḋê">
              <a:extLst>
                <a:ext uri="{FF2B5EF4-FFF2-40B4-BE49-F238E27FC236}">
                  <a16:creationId xmlns:a16="http://schemas.microsoft.com/office/drawing/2014/main" id="{BA54EC48-DC98-46DF-9644-5C378833991B}"/>
                </a:ext>
              </a:extLst>
            </p:cNvPr>
            <p:cNvSpPr/>
            <p:nvPr/>
          </p:nvSpPr>
          <p:spPr bwMode="auto">
            <a:xfrm>
              <a:off x="5018088" y="1706563"/>
              <a:ext cx="844550" cy="282575"/>
            </a:xfrm>
            <a:custGeom>
              <a:avLst/>
              <a:gdLst>
                <a:gd name="T0" fmla="*/ 196 w 221"/>
                <a:gd name="T1" fmla="*/ 0 h 74"/>
                <a:gd name="T2" fmla="*/ 25 w 221"/>
                <a:gd name="T3" fmla="*/ 0 h 74"/>
                <a:gd name="T4" fmla="*/ 0 w 221"/>
                <a:gd name="T5" fmla="*/ 25 h 74"/>
                <a:gd name="T6" fmla="*/ 0 w 221"/>
                <a:gd name="T7" fmla="*/ 74 h 74"/>
                <a:gd name="T8" fmla="*/ 221 w 221"/>
                <a:gd name="T9" fmla="*/ 74 h 74"/>
                <a:gd name="T10" fmla="*/ 221 w 221"/>
                <a:gd name="T11" fmla="*/ 25 h 74"/>
                <a:gd name="T12" fmla="*/ 196 w 221"/>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221" h="74">
                  <a:moveTo>
                    <a:pt x="196" y="0"/>
                  </a:moveTo>
                  <a:cubicBezTo>
                    <a:pt x="25" y="0"/>
                    <a:pt x="25" y="0"/>
                    <a:pt x="25" y="0"/>
                  </a:cubicBezTo>
                  <a:cubicBezTo>
                    <a:pt x="11" y="0"/>
                    <a:pt x="0" y="11"/>
                    <a:pt x="0" y="25"/>
                  </a:cubicBezTo>
                  <a:cubicBezTo>
                    <a:pt x="0" y="74"/>
                    <a:pt x="0" y="74"/>
                    <a:pt x="0" y="74"/>
                  </a:cubicBezTo>
                  <a:cubicBezTo>
                    <a:pt x="221" y="74"/>
                    <a:pt x="221" y="74"/>
                    <a:pt x="221" y="74"/>
                  </a:cubicBezTo>
                  <a:cubicBezTo>
                    <a:pt x="221" y="25"/>
                    <a:pt x="221" y="25"/>
                    <a:pt x="221" y="25"/>
                  </a:cubicBezTo>
                  <a:cubicBezTo>
                    <a:pt x="221" y="11"/>
                    <a:pt x="210" y="0"/>
                    <a:pt x="196" y="0"/>
                  </a:cubicBezTo>
                  <a:close/>
                </a:path>
              </a:pathLst>
            </a:custGeom>
            <a:solidFill>
              <a:srgbClr val="FFD6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 name="isḻiḍe">
              <a:extLst>
                <a:ext uri="{FF2B5EF4-FFF2-40B4-BE49-F238E27FC236}">
                  <a16:creationId xmlns:a16="http://schemas.microsoft.com/office/drawing/2014/main" id="{D8F20A08-E305-493F-AA7F-03C3D1AB3E1F}"/>
                </a:ext>
              </a:extLst>
            </p:cNvPr>
            <p:cNvSpPr/>
            <p:nvPr/>
          </p:nvSpPr>
          <p:spPr bwMode="auto">
            <a:xfrm>
              <a:off x="5545138" y="1706563"/>
              <a:ext cx="730250" cy="282575"/>
            </a:xfrm>
            <a:custGeom>
              <a:avLst/>
              <a:gdLst>
                <a:gd name="T0" fmla="*/ 166 w 191"/>
                <a:gd name="T1" fmla="*/ 0 h 74"/>
                <a:gd name="T2" fmla="*/ 25 w 191"/>
                <a:gd name="T3" fmla="*/ 0 h 74"/>
                <a:gd name="T4" fmla="*/ 0 w 191"/>
                <a:gd name="T5" fmla="*/ 25 h 74"/>
                <a:gd name="T6" fmla="*/ 0 w 191"/>
                <a:gd name="T7" fmla="*/ 74 h 74"/>
                <a:gd name="T8" fmla="*/ 191 w 191"/>
                <a:gd name="T9" fmla="*/ 74 h 74"/>
                <a:gd name="T10" fmla="*/ 191 w 191"/>
                <a:gd name="T11" fmla="*/ 25 h 74"/>
                <a:gd name="T12" fmla="*/ 166 w 191"/>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191" h="74">
                  <a:moveTo>
                    <a:pt x="166" y="0"/>
                  </a:moveTo>
                  <a:cubicBezTo>
                    <a:pt x="25" y="0"/>
                    <a:pt x="25" y="0"/>
                    <a:pt x="25" y="0"/>
                  </a:cubicBezTo>
                  <a:cubicBezTo>
                    <a:pt x="11" y="0"/>
                    <a:pt x="0" y="11"/>
                    <a:pt x="0" y="25"/>
                  </a:cubicBezTo>
                  <a:cubicBezTo>
                    <a:pt x="0" y="74"/>
                    <a:pt x="0" y="74"/>
                    <a:pt x="0" y="74"/>
                  </a:cubicBezTo>
                  <a:cubicBezTo>
                    <a:pt x="191" y="74"/>
                    <a:pt x="191" y="74"/>
                    <a:pt x="191" y="74"/>
                  </a:cubicBezTo>
                  <a:cubicBezTo>
                    <a:pt x="191" y="25"/>
                    <a:pt x="191" y="25"/>
                    <a:pt x="191" y="25"/>
                  </a:cubicBezTo>
                  <a:cubicBezTo>
                    <a:pt x="191" y="11"/>
                    <a:pt x="180" y="0"/>
                    <a:pt x="166" y="0"/>
                  </a:cubicBezTo>
                  <a:close/>
                </a:path>
              </a:pathLst>
            </a:custGeom>
            <a:solidFill>
              <a:srgbClr val="FFAF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 name="ïṩliḍe">
              <a:extLst>
                <a:ext uri="{FF2B5EF4-FFF2-40B4-BE49-F238E27FC236}">
                  <a16:creationId xmlns:a16="http://schemas.microsoft.com/office/drawing/2014/main" id="{99A64412-70BB-487F-9361-0D811795B835}"/>
                </a:ext>
              </a:extLst>
            </p:cNvPr>
            <p:cNvSpPr/>
            <p:nvPr/>
          </p:nvSpPr>
          <p:spPr bwMode="auto">
            <a:xfrm>
              <a:off x="3681413" y="3502026"/>
              <a:ext cx="711200" cy="709613"/>
            </a:xfrm>
            <a:prstGeom prst="ellipse">
              <a:avLst/>
            </a:pr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 name="ïṣlïḍe">
              <a:extLst>
                <a:ext uri="{FF2B5EF4-FFF2-40B4-BE49-F238E27FC236}">
                  <a16:creationId xmlns:a16="http://schemas.microsoft.com/office/drawing/2014/main" id="{D0EA8164-01CD-4CCB-B88A-5FE06378D739}"/>
                </a:ext>
              </a:extLst>
            </p:cNvPr>
            <p:cNvSpPr/>
            <p:nvPr/>
          </p:nvSpPr>
          <p:spPr bwMode="auto">
            <a:xfrm>
              <a:off x="6886576" y="3502026"/>
              <a:ext cx="711200" cy="709613"/>
            </a:xfrm>
            <a:prstGeom prst="ellipse">
              <a:avLst/>
            </a:pr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 name="í$ļiḋê">
              <a:extLst>
                <a:ext uri="{FF2B5EF4-FFF2-40B4-BE49-F238E27FC236}">
                  <a16:creationId xmlns:a16="http://schemas.microsoft.com/office/drawing/2014/main" id="{F73CBDB7-508D-4A36-A452-455E9D2469DD}"/>
                </a:ext>
              </a:extLst>
            </p:cNvPr>
            <p:cNvSpPr/>
            <p:nvPr/>
          </p:nvSpPr>
          <p:spPr bwMode="auto">
            <a:xfrm>
              <a:off x="4083051" y="2195513"/>
              <a:ext cx="155575" cy="522288"/>
            </a:xfrm>
            <a:custGeom>
              <a:avLst/>
              <a:gdLst>
                <a:gd name="T0" fmla="*/ 5 w 41"/>
                <a:gd name="T1" fmla="*/ 137 h 137"/>
                <a:gd name="T2" fmla="*/ 36 w 41"/>
                <a:gd name="T3" fmla="*/ 137 h 137"/>
                <a:gd name="T4" fmla="*/ 41 w 41"/>
                <a:gd name="T5" fmla="*/ 132 h 137"/>
                <a:gd name="T6" fmla="*/ 41 w 41"/>
                <a:gd name="T7" fmla="*/ 5 h 137"/>
                <a:gd name="T8" fmla="*/ 36 w 41"/>
                <a:gd name="T9" fmla="*/ 0 h 137"/>
                <a:gd name="T10" fmla="*/ 5 w 41"/>
                <a:gd name="T11" fmla="*/ 0 h 137"/>
                <a:gd name="T12" fmla="*/ 0 w 41"/>
                <a:gd name="T13" fmla="*/ 5 h 137"/>
                <a:gd name="T14" fmla="*/ 0 w 41"/>
                <a:gd name="T15" fmla="*/ 132 h 137"/>
                <a:gd name="T16" fmla="*/ 5 w 41"/>
                <a:gd name="T1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37">
                  <a:moveTo>
                    <a:pt x="5" y="137"/>
                  </a:moveTo>
                  <a:cubicBezTo>
                    <a:pt x="36" y="137"/>
                    <a:pt x="36" y="137"/>
                    <a:pt x="36" y="137"/>
                  </a:cubicBezTo>
                  <a:cubicBezTo>
                    <a:pt x="39" y="137"/>
                    <a:pt x="41" y="134"/>
                    <a:pt x="41" y="132"/>
                  </a:cubicBezTo>
                  <a:cubicBezTo>
                    <a:pt x="41" y="5"/>
                    <a:pt x="41" y="5"/>
                    <a:pt x="41" y="5"/>
                  </a:cubicBezTo>
                  <a:cubicBezTo>
                    <a:pt x="41" y="2"/>
                    <a:pt x="39" y="0"/>
                    <a:pt x="36" y="0"/>
                  </a:cubicBezTo>
                  <a:cubicBezTo>
                    <a:pt x="5" y="0"/>
                    <a:pt x="5" y="0"/>
                    <a:pt x="5" y="0"/>
                  </a:cubicBezTo>
                  <a:cubicBezTo>
                    <a:pt x="3" y="0"/>
                    <a:pt x="0" y="2"/>
                    <a:pt x="0" y="5"/>
                  </a:cubicBezTo>
                  <a:cubicBezTo>
                    <a:pt x="0" y="132"/>
                    <a:pt x="0" y="132"/>
                    <a:pt x="0" y="132"/>
                  </a:cubicBezTo>
                  <a:cubicBezTo>
                    <a:pt x="0" y="134"/>
                    <a:pt x="3" y="137"/>
                    <a:pt x="5" y="137"/>
                  </a:cubicBez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 name="îṥ1íḋê">
              <a:extLst>
                <a:ext uri="{FF2B5EF4-FFF2-40B4-BE49-F238E27FC236}">
                  <a16:creationId xmlns:a16="http://schemas.microsoft.com/office/drawing/2014/main" id="{667087E0-AF93-464E-A60D-9AEF5AD85EB9}"/>
                </a:ext>
              </a:extLst>
            </p:cNvPr>
            <p:cNvSpPr/>
            <p:nvPr/>
          </p:nvSpPr>
          <p:spPr bwMode="auto">
            <a:xfrm>
              <a:off x="4162426" y="2076451"/>
              <a:ext cx="306388" cy="749300"/>
            </a:xfrm>
            <a:custGeom>
              <a:avLst/>
              <a:gdLst>
                <a:gd name="T0" fmla="*/ 54 w 80"/>
                <a:gd name="T1" fmla="*/ 0 h 196"/>
                <a:gd name="T2" fmla="*/ 24 w 80"/>
                <a:gd name="T3" fmla="*/ 0 h 196"/>
                <a:gd name="T4" fmla="*/ 0 w 80"/>
                <a:gd name="T5" fmla="*/ 25 h 196"/>
                <a:gd name="T6" fmla="*/ 0 w 80"/>
                <a:gd name="T7" fmla="*/ 172 h 196"/>
                <a:gd name="T8" fmla="*/ 24 w 80"/>
                <a:gd name="T9" fmla="*/ 196 h 196"/>
                <a:gd name="T10" fmla="*/ 80 w 80"/>
                <a:gd name="T11" fmla="*/ 196 h 196"/>
              </a:gdLst>
              <a:ahLst/>
              <a:cxnLst>
                <a:cxn ang="0">
                  <a:pos x="T0" y="T1"/>
                </a:cxn>
                <a:cxn ang="0">
                  <a:pos x="T2" y="T3"/>
                </a:cxn>
                <a:cxn ang="0">
                  <a:pos x="T4" y="T5"/>
                </a:cxn>
                <a:cxn ang="0">
                  <a:pos x="T6" y="T7"/>
                </a:cxn>
                <a:cxn ang="0">
                  <a:pos x="T8" y="T9"/>
                </a:cxn>
                <a:cxn ang="0">
                  <a:pos x="T10" y="T11"/>
                </a:cxn>
              </a:cxnLst>
              <a:rect l="0" t="0" r="r" b="b"/>
              <a:pathLst>
                <a:path w="80" h="196">
                  <a:moveTo>
                    <a:pt x="54" y="0"/>
                  </a:moveTo>
                  <a:cubicBezTo>
                    <a:pt x="24" y="0"/>
                    <a:pt x="24" y="0"/>
                    <a:pt x="24" y="0"/>
                  </a:cubicBezTo>
                  <a:cubicBezTo>
                    <a:pt x="11" y="0"/>
                    <a:pt x="0" y="11"/>
                    <a:pt x="0" y="25"/>
                  </a:cubicBezTo>
                  <a:cubicBezTo>
                    <a:pt x="0" y="172"/>
                    <a:pt x="0" y="172"/>
                    <a:pt x="0" y="172"/>
                  </a:cubicBezTo>
                  <a:cubicBezTo>
                    <a:pt x="0" y="185"/>
                    <a:pt x="11" y="196"/>
                    <a:pt x="24" y="196"/>
                  </a:cubicBezTo>
                  <a:cubicBezTo>
                    <a:pt x="80" y="196"/>
                    <a:pt x="80" y="196"/>
                    <a:pt x="80" y="196"/>
                  </a:cubicBezTo>
                </a:path>
              </a:pathLst>
            </a:custGeom>
            <a:noFill/>
            <a:ln w="34925" cap="flat">
              <a:solidFill>
                <a:srgbClr val="0B203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0" name="íşḷïḑé">
              <a:extLst>
                <a:ext uri="{FF2B5EF4-FFF2-40B4-BE49-F238E27FC236}">
                  <a16:creationId xmlns:a16="http://schemas.microsoft.com/office/drawing/2014/main" id="{76FC3CAC-C2D2-4815-8777-EA7BF265FEDA}"/>
                </a:ext>
              </a:extLst>
            </p:cNvPr>
            <p:cNvSpPr/>
            <p:nvPr/>
          </p:nvSpPr>
          <p:spPr bwMode="auto">
            <a:xfrm>
              <a:off x="3314701" y="1816101"/>
              <a:ext cx="5530850" cy="2055813"/>
            </a:xfrm>
            <a:custGeom>
              <a:avLst/>
              <a:gdLst>
                <a:gd name="T0" fmla="*/ 0 w 1448"/>
                <a:gd name="T1" fmla="*/ 538 h 538"/>
                <a:gd name="T2" fmla="*/ 0 w 1448"/>
                <a:gd name="T3" fmla="*/ 349 h 538"/>
                <a:gd name="T4" fmla="*/ 79 w 1448"/>
                <a:gd name="T5" fmla="*/ 270 h 538"/>
                <a:gd name="T6" fmla="*/ 245 w 1448"/>
                <a:gd name="T7" fmla="*/ 270 h 538"/>
                <a:gd name="T8" fmla="*/ 268 w 1448"/>
                <a:gd name="T9" fmla="*/ 65 h 538"/>
                <a:gd name="T10" fmla="*/ 341 w 1448"/>
                <a:gd name="T11" fmla="*/ 0 h 538"/>
                <a:gd name="T12" fmla="*/ 1352 w 1448"/>
                <a:gd name="T13" fmla="*/ 0 h 538"/>
                <a:gd name="T14" fmla="*/ 1448 w 1448"/>
                <a:gd name="T15" fmla="*/ 96 h 538"/>
                <a:gd name="T16" fmla="*/ 1448 w 1448"/>
                <a:gd name="T17" fmla="*/ 505 h 538"/>
                <a:gd name="T18" fmla="*/ 1415 w 1448"/>
                <a:gd name="T19" fmla="*/ 538 h 538"/>
                <a:gd name="T20" fmla="*/ 0 w 1448"/>
                <a:gd name="T21"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8" h="538">
                  <a:moveTo>
                    <a:pt x="0" y="538"/>
                  </a:moveTo>
                  <a:cubicBezTo>
                    <a:pt x="0" y="349"/>
                    <a:pt x="0" y="349"/>
                    <a:pt x="0" y="349"/>
                  </a:cubicBezTo>
                  <a:cubicBezTo>
                    <a:pt x="0" y="305"/>
                    <a:pt x="35" y="270"/>
                    <a:pt x="79" y="270"/>
                  </a:cubicBezTo>
                  <a:cubicBezTo>
                    <a:pt x="245" y="270"/>
                    <a:pt x="245" y="270"/>
                    <a:pt x="245" y="270"/>
                  </a:cubicBezTo>
                  <a:cubicBezTo>
                    <a:pt x="268" y="65"/>
                    <a:pt x="268" y="65"/>
                    <a:pt x="268" y="65"/>
                  </a:cubicBezTo>
                  <a:cubicBezTo>
                    <a:pt x="272" y="28"/>
                    <a:pt x="303" y="0"/>
                    <a:pt x="341" y="0"/>
                  </a:cubicBezTo>
                  <a:cubicBezTo>
                    <a:pt x="1352" y="0"/>
                    <a:pt x="1352" y="0"/>
                    <a:pt x="1352" y="0"/>
                  </a:cubicBezTo>
                  <a:cubicBezTo>
                    <a:pt x="1405" y="0"/>
                    <a:pt x="1448" y="43"/>
                    <a:pt x="1448" y="96"/>
                  </a:cubicBezTo>
                  <a:cubicBezTo>
                    <a:pt x="1448" y="505"/>
                    <a:pt x="1448" y="505"/>
                    <a:pt x="1448" y="505"/>
                  </a:cubicBezTo>
                  <a:cubicBezTo>
                    <a:pt x="1448" y="523"/>
                    <a:pt x="1433" y="538"/>
                    <a:pt x="1415" y="538"/>
                  </a:cubicBezTo>
                  <a:lnTo>
                    <a:pt x="0" y="538"/>
                  </a:lnTo>
                  <a:close/>
                </a:path>
              </a:pathLst>
            </a:custGeom>
            <a:solidFill>
              <a:srgbClr val="FFD6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 name="i$lîḑè">
              <a:extLst>
                <a:ext uri="{FF2B5EF4-FFF2-40B4-BE49-F238E27FC236}">
                  <a16:creationId xmlns:a16="http://schemas.microsoft.com/office/drawing/2014/main" id="{67B93C4A-89CA-4E9A-A879-5772014B07A2}"/>
                </a:ext>
              </a:extLst>
            </p:cNvPr>
            <p:cNvSpPr/>
            <p:nvPr/>
          </p:nvSpPr>
          <p:spPr bwMode="auto">
            <a:xfrm>
              <a:off x="5194301" y="3700463"/>
              <a:ext cx="2586038" cy="0"/>
            </a:xfrm>
            <a:prstGeom prst="line">
              <a:avLst/>
            </a:prstGeom>
            <a:noFill/>
            <a:ln w="38100" cap="flat">
              <a:solidFill>
                <a:srgbClr val="0B203F"/>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2" name="íšḻíḍé">
              <a:extLst>
                <a:ext uri="{FF2B5EF4-FFF2-40B4-BE49-F238E27FC236}">
                  <a16:creationId xmlns:a16="http://schemas.microsoft.com/office/drawing/2014/main" id="{B42BA2F4-4998-486E-8CC6-AA4DBEE8DD24}"/>
                </a:ext>
              </a:extLst>
            </p:cNvPr>
            <p:cNvSpPr/>
            <p:nvPr/>
          </p:nvSpPr>
          <p:spPr bwMode="auto">
            <a:xfrm>
              <a:off x="4289426" y="3192463"/>
              <a:ext cx="4560888" cy="0"/>
            </a:xfrm>
            <a:prstGeom prst="line">
              <a:avLst/>
            </a:prstGeom>
            <a:noFill/>
            <a:ln w="152400" cap="flat">
              <a:solidFill>
                <a:srgbClr val="FFAF2E"/>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3" name="ïšliḍe">
              <a:extLst>
                <a:ext uri="{FF2B5EF4-FFF2-40B4-BE49-F238E27FC236}">
                  <a16:creationId xmlns:a16="http://schemas.microsoft.com/office/drawing/2014/main" id="{7EBA2D00-F9A2-435C-87EA-6B621651AF28}"/>
                </a:ext>
              </a:extLst>
            </p:cNvPr>
            <p:cNvSpPr/>
            <p:nvPr/>
          </p:nvSpPr>
          <p:spPr bwMode="auto">
            <a:xfrm>
              <a:off x="5221288" y="2076451"/>
              <a:ext cx="3621088" cy="0"/>
            </a:xfrm>
            <a:prstGeom prst="line">
              <a:avLst/>
            </a:prstGeom>
            <a:noFill/>
            <a:ln w="38100" cap="flat">
              <a:solidFill>
                <a:srgbClr val="0B203F"/>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4" name="işḻïḍê">
              <a:extLst>
                <a:ext uri="{FF2B5EF4-FFF2-40B4-BE49-F238E27FC236}">
                  <a16:creationId xmlns:a16="http://schemas.microsoft.com/office/drawing/2014/main" id="{3DB5E995-F15C-47D8-9316-F6468E93846A}"/>
                </a:ext>
              </a:extLst>
            </p:cNvPr>
            <p:cNvSpPr/>
            <p:nvPr/>
          </p:nvSpPr>
          <p:spPr bwMode="auto">
            <a:xfrm>
              <a:off x="3314701" y="2847976"/>
              <a:ext cx="1295400" cy="1023938"/>
            </a:xfrm>
            <a:custGeom>
              <a:avLst/>
              <a:gdLst>
                <a:gd name="T0" fmla="*/ 339 w 339"/>
                <a:gd name="T1" fmla="*/ 0 h 268"/>
                <a:gd name="T2" fmla="*/ 79 w 339"/>
                <a:gd name="T3" fmla="*/ 0 h 268"/>
                <a:gd name="T4" fmla="*/ 0 w 339"/>
                <a:gd name="T5" fmla="*/ 79 h 268"/>
                <a:gd name="T6" fmla="*/ 0 w 339"/>
                <a:gd name="T7" fmla="*/ 268 h 268"/>
                <a:gd name="T8" fmla="*/ 261 w 339"/>
                <a:gd name="T9" fmla="*/ 268 h 268"/>
                <a:gd name="T10" fmla="*/ 261 w 339"/>
                <a:gd name="T11" fmla="*/ 79 h 268"/>
                <a:gd name="T12" fmla="*/ 339 w 339"/>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339" h="268">
                  <a:moveTo>
                    <a:pt x="339" y="0"/>
                  </a:moveTo>
                  <a:cubicBezTo>
                    <a:pt x="79" y="0"/>
                    <a:pt x="79" y="0"/>
                    <a:pt x="79" y="0"/>
                  </a:cubicBezTo>
                  <a:cubicBezTo>
                    <a:pt x="35" y="0"/>
                    <a:pt x="0" y="35"/>
                    <a:pt x="0" y="79"/>
                  </a:cubicBezTo>
                  <a:cubicBezTo>
                    <a:pt x="0" y="268"/>
                    <a:pt x="0" y="268"/>
                    <a:pt x="0" y="268"/>
                  </a:cubicBezTo>
                  <a:cubicBezTo>
                    <a:pt x="261" y="268"/>
                    <a:pt x="261" y="268"/>
                    <a:pt x="261" y="268"/>
                  </a:cubicBezTo>
                  <a:cubicBezTo>
                    <a:pt x="261" y="79"/>
                    <a:pt x="261" y="79"/>
                    <a:pt x="261" y="79"/>
                  </a:cubicBezTo>
                  <a:cubicBezTo>
                    <a:pt x="261" y="35"/>
                    <a:pt x="296" y="0"/>
                    <a:pt x="339" y="0"/>
                  </a:cubicBezTo>
                  <a:close/>
                </a:path>
              </a:pathLst>
            </a:custGeom>
            <a:solidFill>
              <a:srgbClr val="FFAF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iṩlíḑè">
              <a:extLst>
                <a:ext uri="{FF2B5EF4-FFF2-40B4-BE49-F238E27FC236}">
                  <a16:creationId xmlns:a16="http://schemas.microsoft.com/office/drawing/2014/main" id="{45818AC9-33CB-4E92-8DEB-AB3EEDE9C300}"/>
                </a:ext>
              </a:extLst>
            </p:cNvPr>
            <p:cNvSpPr/>
            <p:nvPr/>
          </p:nvSpPr>
          <p:spPr bwMode="auto">
            <a:xfrm>
              <a:off x="4452938" y="3502026"/>
              <a:ext cx="711200" cy="709613"/>
            </a:xfrm>
            <a:prstGeom prst="ellipse">
              <a:avLst/>
            </a:pr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ís1îďe">
              <a:extLst>
                <a:ext uri="{FF2B5EF4-FFF2-40B4-BE49-F238E27FC236}">
                  <a16:creationId xmlns:a16="http://schemas.microsoft.com/office/drawing/2014/main" id="{86BBEEF9-96AC-41E3-ADCE-75F78DEB46CB}"/>
                </a:ext>
              </a:extLst>
            </p:cNvPr>
            <p:cNvSpPr/>
            <p:nvPr/>
          </p:nvSpPr>
          <p:spPr bwMode="auto">
            <a:xfrm>
              <a:off x="3241676" y="3638551"/>
              <a:ext cx="1295400" cy="271463"/>
            </a:xfrm>
            <a:custGeom>
              <a:avLst/>
              <a:gdLst>
                <a:gd name="T0" fmla="*/ 13 w 339"/>
                <a:gd name="T1" fmla="*/ 71 h 71"/>
                <a:gd name="T2" fmla="*/ 327 w 339"/>
                <a:gd name="T3" fmla="*/ 71 h 71"/>
                <a:gd name="T4" fmla="*/ 339 w 339"/>
                <a:gd name="T5" fmla="*/ 58 h 71"/>
                <a:gd name="T6" fmla="*/ 339 w 339"/>
                <a:gd name="T7" fmla="*/ 12 h 71"/>
                <a:gd name="T8" fmla="*/ 327 w 339"/>
                <a:gd name="T9" fmla="*/ 0 h 71"/>
                <a:gd name="T10" fmla="*/ 13 w 339"/>
                <a:gd name="T11" fmla="*/ 0 h 71"/>
                <a:gd name="T12" fmla="*/ 0 w 339"/>
                <a:gd name="T13" fmla="*/ 12 h 71"/>
                <a:gd name="T14" fmla="*/ 0 w 339"/>
                <a:gd name="T15" fmla="*/ 58 h 71"/>
                <a:gd name="T16" fmla="*/ 13 w 339"/>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71">
                  <a:moveTo>
                    <a:pt x="13" y="71"/>
                  </a:moveTo>
                  <a:cubicBezTo>
                    <a:pt x="327" y="71"/>
                    <a:pt x="327" y="71"/>
                    <a:pt x="327" y="71"/>
                  </a:cubicBezTo>
                  <a:cubicBezTo>
                    <a:pt x="334" y="71"/>
                    <a:pt x="339" y="65"/>
                    <a:pt x="339" y="58"/>
                  </a:cubicBezTo>
                  <a:cubicBezTo>
                    <a:pt x="339" y="12"/>
                    <a:pt x="339" y="12"/>
                    <a:pt x="339" y="12"/>
                  </a:cubicBezTo>
                  <a:cubicBezTo>
                    <a:pt x="339" y="5"/>
                    <a:pt x="334" y="0"/>
                    <a:pt x="327" y="0"/>
                  </a:cubicBezTo>
                  <a:cubicBezTo>
                    <a:pt x="13" y="0"/>
                    <a:pt x="13" y="0"/>
                    <a:pt x="13" y="0"/>
                  </a:cubicBezTo>
                  <a:cubicBezTo>
                    <a:pt x="6" y="0"/>
                    <a:pt x="0" y="5"/>
                    <a:pt x="0" y="12"/>
                  </a:cubicBezTo>
                  <a:cubicBezTo>
                    <a:pt x="0" y="58"/>
                    <a:pt x="0" y="58"/>
                    <a:pt x="0" y="58"/>
                  </a:cubicBezTo>
                  <a:cubicBezTo>
                    <a:pt x="0" y="65"/>
                    <a:pt x="6" y="71"/>
                    <a:pt x="13" y="71"/>
                  </a:cubicBez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ïšḷiḓè">
              <a:extLst>
                <a:ext uri="{FF2B5EF4-FFF2-40B4-BE49-F238E27FC236}">
                  <a16:creationId xmlns:a16="http://schemas.microsoft.com/office/drawing/2014/main" id="{795D6190-33D1-47FE-973E-E498E97AA5C3}"/>
                </a:ext>
              </a:extLst>
            </p:cNvPr>
            <p:cNvSpPr/>
            <p:nvPr/>
          </p:nvSpPr>
          <p:spPr bwMode="auto">
            <a:xfrm>
              <a:off x="7650163" y="3638551"/>
              <a:ext cx="1295400" cy="271463"/>
            </a:xfrm>
            <a:custGeom>
              <a:avLst/>
              <a:gdLst>
                <a:gd name="T0" fmla="*/ 13 w 339"/>
                <a:gd name="T1" fmla="*/ 71 h 71"/>
                <a:gd name="T2" fmla="*/ 327 w 339"/>
                <a:gd name="T3" fmla="*/ 71 h 71"/>
                <a:gd name="T4" fmla="*/ 339 w 339"/>
                <a:gd name="T5" fmla="*/ 58 h 71"/>
                <a:gd name="T6" fmla="*/ 339 w 339"/>
                <a:gd name="T7" fmla="*/ 12 h 71"/>
                <a:gd name="T8" fmla="*/ 327 w 339"/>
                <a:gd name="T9" fmla="*/ 0 h 71"/>
                <a:gd name="T10" fmla="*/ 13 w 339"/>
                <a:gd name="T11" fmla="*/ 0 h 71"/>
                <a:gd name="T12" fmla="*/ 0 w 339"/>
                <a:gd name="T13" fmla="*/ 12 h 71"/>
                <a:gd name="T14" fmla="*/ 0 w 339"/>
                <a:gd name="T15" fmla="*/ 58 h 71"/>
                <a:gd name="T16" fmla="*/ 13 w 339"/>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71">
                  <a:moveTo>
                    <a:pt x="13" y="71"/>
                  </a:moveTo>
                  <a:cubicBezTo>
                    <a:pt x="327" y="71"/>
                    <a:pt x="327" y="71"/>
                    <a:pt x="327" y="71"/>
                  </a:cubicBezTo>
                  <a:cubicBezTo>
                    <a:pt x="334" y="71"/>
                    <a:pt x="339" y="65"/>
                    <a:pt x="339" y="58"/>
                  </a:cubicBezTo>
                  <a:cubicBezTo>
                    <a:pt x="339" y="12"/>
                    <a:pt x="339" y="12"/>
                    <a:pt x="339" y="12"/>
                  </a:cubicBezTo>
                  <a:cubicBezTo>
                    <a:pt x="339" y="5"/>
                    <a:pt x="334" y="0"/>
                    <a:pt x="327" y="0"/>
                  </a:cubicBezTo>
                  <a:cubicBezTo>
                    <a:pt x="13" y="0"/>
                    <a:pt x="13" y="0"/>
                    <a:pt x="13" y="0"/>
                  </a:cubicBezTo>
                  <a:cubicBezTo>
                    <a:pt x="6" y="0"/>
                    <a:pt x="0" y="5"/>
                    <a:pt x="0" y="12"/>
                  </a:cubicBezTo>
                  <a:cubicBezTo>
                    <a:pt x="0" y="58"/>
                    <a:pt x="0" y="58"/>
                    <a:pt x="0" y="58"/>
                  </a:cubicBezTo>
                  <a:cubicBezTo>
                    <a:pt x="0" y="65"/>
                    <a:pt x="6" y="71"/>
                    <a:pt x="13" y="71"/>
                  </a:cubicBez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ïślíḑè">
              <a:extLst>
                <a:ext uri="{FF2B5EF4-FFF2-40B4-BE49-F238E27FC236}">
                  <a16:creationId xmlns:a16="http://schemas.microsoft.com/office/drawing/2014/main" id="{9B2D2A1C-B9E8-4D15-81EB-24B3B0598531}"/>
                </a:ext>
              </a:extLst>
            </p:cNvPr>
            <p:cNvSpPr/>
            <p:nvPr/>
          </p:nvSpPr>
          <p:spPr bwMode="auto">
            <a:xfrm>
              <a:off x="5507038" y="2220913"/>
              <a:ext cx="684213" cy="588963"/>
            </a:xfrm>
            <a:custGeom>
              <a:avLst/>
              <a:gdLst>
                <a:gd name="T0" fmla="*/ 166 w 179"/>
                <a:gd name="T1" fmla="*/ 154 h 154"/>
                <a:gd name="T2" fmla="*/ 12 w 179"/>
                <a:gd name="T3" fmla="*/ 154 h 154"/>
                <a:gd name="T4" fmla="*/ 0 w 179"/>
                <a:gd name="T5" fmla="*/ 141 h 154"/>
                <a:gd name="T6" fmla="*/ 0 w 179"/>
                <a:gd name="T7" fmla="*/ 12 h 154"/>
                <a:gd name="T8" fmla="*/ 12 w 179"/>
                <a:gd name="T9" fmla="*/ 0 h 154"/>
                <a:gd name="T10" fmla="*/ 166 w 179"/>
                <a:gd name="T11" fmla="*/ 0 h 154"/>
                <a:gd name="T12" fmla="*/ 179 w 179"/>
                <a:gd name="T13" fmla="*/ 12 h 154"/>
                <a:gd name="T14" fmla="*/ 179 w 179"/>
                <a:gd name="T15" fmla="*/ 141 h 154"/>
                <a:gd name="T16" fmla="*/ 166 w 179"/>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154">
                  <a:moveTo>
                    <a:pt x="166" y="154"/>
                  </a:moveTo>
                  <a:cubicBezTo>
                    <a:pt x="12" y="154"/>
                    <a:pt x="12" y="154"/>
                    <a:pt x="12" y="154"/>
                  </a:cubicBezTo>
                  <a:cubicBezTo>
                    <a:pt x="5" y="154"/>
                    <a:pt x="0" y="148"/>
                    <a:pt x="0" y="141"/>
                  </a:cubicBezTo>
                  <a:cubicBezTo>
                    <a:pt x="0" y="12"/>
                    <a:pt x="0" y="12"/>
                    <a:pt x="0" y="12"/>
                  </a:cubicBezTo>
                  <a:cubicBezTo>
                    <a:pt x="0" y="5"/>
                    <a:pt x="5" y="0"/>
                    <a:pt x="12" y="0"/>
                  </a:cubicBezTo>
                  <a:cubicBezTo>
                    <a:pt x="166" y="0"/>
                    <a:pt x="166" y="0"/>
                    <a:pt x="166" y="0"/>
                  </a:cubicBezTo>
                  <a:cubicBezTo>
                    <a:pt x="173" y="0"/>
                    <a:pt x="179" y="5"/>
                    <a:pt x="179" y="12"/>
                  </a:cubicBezTo>
                  <a:cubicBezTo>
                    <a:pt x="179" y="141"/>
                    <a:pt x="179" y="141"/>
                    <a:pt x="179" y="141"/>
                  </a:cubicBezTo>
                  <a:cubicBezTo>
                    <a:pt x="179" y="148"/>
                    <a:pt x="173" y="154"/>
                    <a:pt x="166" y="154"/>
                  </a:cubicBezTo>
                  <a:close/>
                </a:path>
              </a:pathLst>
            </a:custGeom>
            <a:solidFill>
              <a:srgbClr val="FFFCE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îṡļïḑé">
              <a:extLst>
                <a:ext uri="{FF2B5EF4-FFF2-40B4-BE49-F238E27FC236}">
                  <a16:creationId xmlns:a16="http://schemas.microsoft.com/office/drawing/2014/main" id="{0037F88C-9089-4DB1-A06C-0908BBBF7ACA}"/>
                </a:ext>
              </a:extLst>
            </p:cNvPr>
            <p:cNvSpPr/>
            <p:nvPr/>
          </p:nvSpPr>
          <p:spPr bwMode="auto">
            <a:xfrm>
              <a:off x="5507038" y="2220913"/>
              <a:ext cx="635000" cy="539750"/>
            </a:xfrm>
            <a:custGeom>
              <a:avLst/>
              <a:gdLst>
                <a:gd name="T0" fmla="*/ 0 w 166"/>
                <a:gd name="T1" fmla="*/ 141 h 141"/>
                <a:gd name="T2" fmla="*/ 0 w 166"/>
                <a:gd name="T3" fmla="*/ 12 h 141"/>
                <a:gd name="T4" fmla="*/ 12 w 166"/>
                <a:gd name="T5" fmla="*/ 0 h 141"/>
                <a:gd name="T6" fmla="*/ 166 w 166"/>
                <a:gd name="T7" fmla="*/ 0 h 141"/>
                <a:gd name="T8" fmla="*/ 0 w 166"/>
                <a:gd name="T9" fmla="*/ 141 h 141"/>
              </a:gdLst>
              <a:ahLst/>
              <a:cxnLst>
                <a:cxn ang="0">
                  <a:pos x="T0" y="T1"/>
                </a:cxn>
                <a:cxn ang="0">
                  <a:pos x="T2" y="T3"/>
                </a:cxn>
                <a:cxn ang="0">
                  <a:pos x="T4" y="T5"/>
                </a:cxn>
                <a:cxn ang="0">
                  <a:pos x="T6" y="T7"/>
                </a:cxn>
                <a:cxn ang="0">
                  <a:pos x="T8" y="T9"/>
                </a:cxn>
              </a:cxnLst>
              <a:rect l="0" t="0" r="r" b="b"/>
              <a:pathLst>
                <a:path w="166" h="141">
                  <a:moveTo>
                    <a:pt x="0" y="141"/>
                  </a:moveTo>
                  <a:cubicBezTo>
                    <a:pt x="0" y="12"/>
                    <a:pt x="0" y="12"/>
                    <a:pt x="0" y="12"/>
                  </a:cubicBezTo>
                  <a:cubicBezTo>
                    <a:pt x="0" y="5"/>
                    <a:pt x="5" y="0"/>
                    <a:pt x="12" y="0"/>
                  </a:cubicBezTo>
                  <a:cubicBezTo>
                    <a:pt x="166" y="0"/>
                    <a:pt x="166" y="0"/>
                    <a:pt x="166" y="0"/>
                  </a:cubicBezTo>
                  <a:lnTo>
                    <a:pt x="0" y="141"/>
                  </a:ln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ïsḷîḍe">
              <a:extLst>
                <a:ext uri="{FF2B5EF4-FFF2-40B4-BE49-F238E27FC236}">
                  <a16:creationId xmlns:a16="http://schemas.microsoft.com/office/drawing/2014/main" id="{51D26C5C-E098-4D5B-8FEF-28E3F41CEEBB}"/>
                </a:ext>
              </a:extLst>
            </p:cNvPr>
            <p:cNvSpPr/>
            <p:nvPr/>
          </p:nvSpPr>
          <p:spPr bwMode="auto">
            <a:xfrm>
              <a:off x="4686301" y="3735388"/>
              <a:ext cx="244475" cy="244475"/>
            </a:xfrm>
            <a:prstGeom prst="ellipse">
              <a:avLst/>
            </a:prstGeom>
            <a:solidFill>
              <a:srgbClr val="FFFCE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isľîďe">
              <a:extLst>
                <a:ext uri="{FF2B5EF4-FFF2-40B4-BE49-F238E27FC236}">
                  <a16:creationId xmlns:a16="http://schemas.microsoft.com/office/drawing/2014/main" id="{9727F8C2-FAA4-4948-B200-C9DA1B5987A1}"/>
                </a:ext>
              </a:extLst>
            </p:cNvPr>
            <p:cNvSpPr/>
            <p:nvPr/>
          </p:nvSpPr>
          <p:spPr bwMode="auto">
            <a:xfrm>
              <a:off x="7646988" y="3502026"/>
              <a:ext cx="709613" cy="709613"/>
            </a:xfrm>
            <a:prstGeom prst="ellipse">
              <a:avLst/>
            </a:pr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î$ḻiḋé">
              <a:extLst>
                <a:ext uri="{FF2B5EF4-FFF2-40B4-BE49-F238E27FC236}">
                  <a16:creationId xmlns:a16="http://schemas.microsoft.com/office/drawing/2014/main" id="{31E45C22-F040-4A76-8C5A-EF0C5FFAE38C}"/>
                </a:ext>
              </a:extLst>
            </p:cNvPr>
            <p:cNvSpPr/>
            <p:nvPr/>
          </p:nvSpPr>
          <p:spPr bwMode="auto">
            <a:xfrm>
              <a:off x="7880351" y="3735388"/>
              <a:ext cx="244475" cy="244475"/>
            </a:xfrm>
            <a:prstGeom prst="ellipse">
              <a:avLst/>
            </a:prstGeom>
            <a:solidFill>
              <a:srgbClr val="FFFCE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íşlíďe">
              <a:extLst>
                <a:ext uri="{FF2B5EF4-FFF2-40B4-BE49-F238E27FC236}">
                  <a16:creationId xmlns:a16="http://schemas.microsoft.com/office/drawing/2014/main" id="{8D0DDB6C-D439-4F37-A883-E1F7ED4C5C3C}"/>
                </a:ext>
              </a:extLst>
            </p:cNvPr>
            <p:cNvSpPr/>
            <p:nvPr/>
          </p:nvSpPr>
          <p:spPr bwMode="auto">
            <a:xfrm>
              <a:off x="7570788" y="3425826"/>
              <a:ext cx="863600" cy="446088"/>
            </a:xfrm>
            <a:custGeom>
              <a:avLst/>
              <a:gdLst>
                <a:gd name="T0" fmla="*/ 226 w 226"/>
                <a:gd name="T1" fmla="*/ 117 h 117"/>
                <a:gd name="T2" fmla="*/ 226 w 226"/>
                <a:gd name="T3" fmla="*/ 113 h 117"/>
                <a:gd name="T4" fmla="*/ 113 w 226"/>
                <a:gd name="T5" fmla="*/ 0 h 117"/>
                <a:gd name="T6" fmla="*/ 0 w 226"/>
                <a:gd name="T7" fmla="*/ 113 h 117"/>
                <a:gd name="T8" fmla="*/ 0 w 226"/>
                <a:gd name="T9" fmla="*/ 117 h 117"/>
                <a:gd name="T10" fmla="*/ 226 w 226"/>
                <a:gd name="T11" fmla="*/ 117 h 117"/>
              </a:gdLst>
              <a:ahLst/>
              <a:cxnLst>
                <a:cxn ang="0">
                  <a:pos x="T0" y="T1"/>
                </a:cxn>
                <a:cxn ang="0">
                  <a:pos x="T2" y="T3"/>
                </a:cxn>
                <a:cxn ang="0">
                  <a:pos x="T4" y="T5"/>
                </a:cxn>
                <a:cxn ang="0">
                  <a:pos x="T6" y="T7"/>
                </a:cxn>
                <a:cxn ang="0">
                  <a:pos x="T8" y="T9"/>
                </a:cxn>
                <a:cxn ang="0">
                  <a:pos x="T10" y="T11"/>
                </a:cxn>
              </a:cxnLst>
              <a:rect l="0" t="0" r="r" b="b"/>
              <a:pathLst>
                <a:path w="226" h="117">
                  <a:moveTo>
                    <a:pt x="226" y="117"/>
                  </a:moveTo>
                  <a:cubicBezTo>
                    <a:pt x="226" y="116"/>
                    <a:pt x="226" y="114"/>
                    <a:pt x="226" y="113"/>
                  </a:cubicBezTo>
                  <a:cubicBezTo>
                    <a:pt x="226" y="51"/>
                    <a:pt x="175" y="0"/>
                    <a:pt x="113" y="0"/>
                  </a:cubicBezTo>
                  <a:cubicBezTo>
                    <a:pt x="50" y="0"/>
                    <a:pt x="0" y="51"/>
                    <a:pt x="0" y="113"/>
                  </a:cubicBezTo>
                  <a:cubicBezTo>
                    <a:pt x="0" y="114"/>
                    <a:pt x="0" y="116"/>
                    <a:pt x="0" y="117"/>
                  </a:cubicBezTo>
                  <a:lnTo>
                    <a:pt x="226" y="117"/>
                  </a:lnTo>
                  <a:close/>
                </a:path>
              </a:pathLst>
            </a:custGeom>
            <a:solidFill>
              <a:srgbClr val="FFAF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îṥḷiḑe">
              <a:extLst>
                <a:ext uri="{FF2B5EF4-FFF2-40B4-BE49-F238E27FC236}">
                  <a16:creationId xmlns:a16="http://schemas.microsoft.com/office/drawing/2014/main" id="{9E4AC83B-E41B-4104-AA92-0BE47CCD3FFB}"/>
                </a:ext>
              </a:extLst>
            </p:cNvPr>
            <p:cNvSpPr/>
            <p:nvPr/>
          </p:nvSpPr>
          <p:spPr bwMode="auto">
            <a:xfrm>
              <a:off x="4384676" y="3425826"/>
              <a:ext cx="863600" cy="446088"/>
            </a:xfrm>
            <a:custGeom>
              <a:avLst/>
              <a:gdLst>
                <a:gd name="T0" fmla="*/ 226 w 226"/>
                <a:gd name="T1" fmla="*/ 117 h 117"/>
                <a:gd name="T2" fmla="*/ 226 w 226"/>
                <a:gd name="T3" fmla="*/ 113 h 117"/>
                <a:gd name="T4" fmla="*/ 113 w 226"/>
                <a:gd name="T5" fmla="*/ 0 h 117"/>
                <a:gd name="T6" fmla="*/ 0 w 226"/>
                <a:gd name="T7" fmla="*/ 113 h 117"/>
                <a:gd name="T8" fmla="*/ 0 w 226"/>
                <a:gd name="T9" fmla="*/ 117 h 117"/>
                <a:gd name="T10" fmla="*/ 226 w 226"/>
                <a:gd name="T11" fmla="*/ 117 h 117"/>
              </a:gdLst>
              <a:ahLst/>
              <a:cxnLst>
                <a:cxn ang="0">
                  <a:pos x="T0" y="T1"/>
                </a:cxn>
                <a:cxn ang="0">
                  <a:pos x="T2" y="T3"/>
                </a:cxn>
                <a:cxn ang="0">
                  <a:pos x="T4" y="T5"/>
                </a:cxn>
                <a:cxn ang="0">
                  <a:pos x="T6" y="T7"/>
                </a:cxn>
                <a:cxn ang="0">
                  <a:pos x="T8" y="T9"/>
                </a:cxn>
                <a:cxn ang="0">
                  <a:pos x="T10" y="T11"/>
                </a:cxn>
              </a:cxnLst>
              <a:rect l="0" t="0" r="r" b="b"/>
              <a:pathLst>
                <a:path w="226" h="117">
                  <a:moveTo>
                    <a:pt x="226" y="117"/>
                  </a:moveTo>
                  <a:cubicBezTo>
                    <a:pt x="226" y="116"/>
                    <a:pt x="226" y="114"/>
                    <a:pt x="226" y="113"/>
                  </a:cubicBezTo>
                  <a:cubicBezTo>
                    <a:pt x="226" y="51"/>
                    <a:pt x="175" y="0"/>
                    <a:pt x="113" y="0"/>
                  </a:cubicBezTo>
                  <a:cubicBezTo>
                    <a:pt x="51" y="0"/>
                    <a:pt x="0" y="51"/>
                    <a:pt x="0" y="113"/>
                  </a:cubicBezTo>
                  <a:cubicBezTo>
                    <a:pt x="0" y="114"/>
                    <a:pt x="0" y="116"/>
                    <a:pt x="0" y="117"/>
                  </a:cubicBezTo>
                  <a:lnTo>
                    <a:pt x="226" y="117"/>
                  </a:lnTo>
                  <a:close/>
                </a:path>
              </a:pathLst>
            </a:custGeom>
            <a:solidFill>
              <a:srgbClr val="FFAF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ïṣļíḓê">
              <a:extLst>
                <a:ext uri="{FF2B5EF4-FFF2-40B4-BE49-F238E27FC236}">
                  <a16:creationId xmlns:a16="http://schemas.microsoft.com/office/drawing/2014/main" id="{F3CE0B8A-BC7C-4DBD-9767-7BF1C765BCEC}"/>
                </a:ext>
              </a:extLst>
            </p:cNvPr>
            <p:cNvSpPr/>
            <p:nvPr/>
          </p:nvSpPr>
          <p:spPr bwMode="auto">
            <a:xfrm>
              <a:off x="5248276" y="2076451"/>
              <a:ext cx="304800" cy="749300"/>
            </a:xfrm>
            <a:custGeom>
              <a:avLst/>
              <a:gdLst>
                <a:gd name="T0" fmla="*/ 33 w 80"/>
                <a:gd name="T1" fmla="*/ 0 h 196"/>
                <a:gd name="T2" fmla="*/ 56 w 80"/>
                <a:gd name="T3" fmla="*/ 0 h 196"/>
                <a:gd name="T4" fmla="*/ 80 w 80"/>
                <a:gd name="T5" fmla="*/ 25 h 196"/>
                <a:gd name="T6" fmla="*/ 80 w 80"/>
                <a:gd name="T7" fmla="*/ 172 h 196"/>
                <a:gd name="T8" fmla="*/ 56 w 80"/>
                <a:gd name="T9" fmla="*/ 196 h 196"/>
                <a:gd name="T10" fmla="*/ 0 w 80"/>
                <a:gd name="T11" fmla="*/ 196 h 196"/>
              </a:gdLst>
              <a:ahLst/>
              <a:cxnLst>
                <a:cxn ang="0">
                  <a:pos x="T0" y="T1"/>
                </a:cxn>
                <a:cxn ang="0">
                  <a:pos x="T2" y="T3"/>
                </a:cxn>
                <a:cxn ang="0">
                  <a:pos x="T4" y="T5"/>
                </a:cxn>
                <a:cxn ang="0">
                  <a:pos x="T6" y="T7"/>
                </a:cxn>
                <a:cxn ang="0">
                  <a:pos x="T8" y="T9"/>
                </a:cxn>
                <a:cxn ang="0">
                  <a:pos x="T10" y="T11"/>
                </a:cxn>
              </a:cxnLst>
              <a:rect l="0" t="0" r="r" b="b"/>
              <a:pathLst>
                <a:path w="80" h="196">
                  <a:moveTo>
                    <a:pt x="33" y="0"/>
                  </a:moveTo>
                  <a:cubicBezTo>
                    <a:pt x="56" y="0"/>
                    <a:pt x="56" y="0"/>
                    <a:pt x="56" y="0"/>
                  </a:cubicBezTo>
                  <a:cubicBezTo>
                    <a:pt x="69" y="0"/>
                    <a:pt x="80" y="11"/>
                    <a:pt x="80" y="25"/>
                  </a:cubicBezTo>
                  <a:cubicBezTo>
                    <a:pt x="80" y="172"/>
                    <a:pt x="80" y="172"/>
                    <a:pt x="80" y="172"/>
                  </a:cubicBezTo>
                  <a:cubicBezTo>
                    <a:pt x="80" y="185"/>
                    <a:pt x="69" y="196"/>
                    <a:pt x="56" y="196"/>
                  </a:cubicBezTo>
                  <a:cubicBezTo>
                    <a:pt x="0" y="196"/>
                    <a:pt x="0" y="196"/>
                    <a:pt x="0" y="196"/>
                  </a:cubicBezTo>
                </a:path>
              </a:pathLst>
            </a:custGeom>
            <a:noFill/>
            <a:ln w="34925" cap="flat">
              <a:solidFill>
                <a:srgbClr val="0B203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26" name="íśľîdé">
              <a:extLst>
                <a:ext uri="{FF2B5EF4-FFF2-40B4-BE49-F238E27FC236}">
                  <a16:creationId xmlns:a16="http://schemas.microsoft.com/office/drawing/2014/main" id="{A38D92C8-28A5-47C7-A5ED-A297F26E5F18}"/>
                </a:ext>
              </a:extLst>
            </p:cNvPr>
            <p:cNvSpPr/>
            <p:nvPr/>
          </p:nvSpPr>
          <p:spPr bwMode="auto">
            <a:xfrm>
              <a:off x="5476876" y="2195513"/>
              <a:ext cx="157163" cy="522288"/>
            </a:xfrm>
            <a:custGeom>
              <a:avLst/>
              <a:gdLst>
                <a:gd name="T0" fmla="*/ 36 w 41"/>
                <a:gd name="T1" fmla="*/ 137 h 137"/>
                <a:gd name="T2" fmla="*/ 5 w 41"/>
                <a:gd name="T3" fmla="*/ 137 h 137"/>
                <a:gd name="T4" fmla="*/ 0 w 41"/>
                <a:gd name="T5" fmla="*/ 132 h 137"/>
                <a:gd name="T6" fmla="*/ 0 w 41"/>
                <a:gd name="T7" fmla="*/ 5 h 137"/>
                <a:gd name="T8" fmla="*/ 5 w 41"/>
                <a:gd name="T9" fmla="*/ 0 h 137"/>
                <a:gd name="T10" fmla="*/ 36 w 41"/>
                <a:gd name="T11" fmla="*/ 0 h 137"/>
                <a:gd name="T12" fmla="*/ 41 w 41"/>
                <a:gd name="T13" fmla="*/ 5 h 137"/>
                <a:gd name="T14" fmla="*/ 41 w 41"/>
                <a:gd name="T15" fmla="*/ 132 h 137"/>
                <a:gd name="T16" fmla="*/ 36 w 41"/>
                <a:gd name="T1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37">
                  <a:moveTo>
                    <a:pt x="36" y="137"/>
                  </a:moveTo>
                  <a:cubicBezTo>
                    <a:pt x="5" y="137"/>
                    <a:pt x="5" y="137"/>
                    <a:pt x="5" y="137"/>
                  </a:cubicBezTo>
                  <a:cubicBezTo>
                    <a:pt x="2" y="137"/>
                    <a:pt x="0" y="134"/>
                    <a:pt x="0" y="132"/>
                  </a:cubicBezTo>
                  <a:cubicBezTo>
                    <a:pt x="0" y="5"/>
                    <a:pt x="0" y="5"/>
                    <a:pt x="0" y="5"/>
                  </a:cubicBezTo>
                  <a:cubicBezTo>
                    <a:pt x="0" y="2"/>
                    <a:pt x="2" y="0"/>
                    <a:pt x="5" y="0"/>
                  </a:cubicBezTo>
                  <a:cubicBezTo>
                    <a:pt x="36" y="0"/>
                    <a:pt x="36" y="0"/>
                    <a:pt x="36" y="0"/>
                  </a:cubicBezTo>
                  <a:cubicBezTo>
                    <a:pt x="38" y="0"/>
                    <a:pt x="41" y="2"/>
                    <a:pt x="41" y="5"/>
                  </a:cubicBezTo>
                  <a:cubicBezTo>
                    <a:pt x="41" y="132"/>
                    <a:pt x="41" y="132"/>
                    <a:pt x="41" y="132"/>
                  </a:cubicBezTo>
                  <a:cubicBezTo>
                    <a:pt x="41" y="134"/>
                    <a:pt x="38" y="137"/>
                    <a:pt x="36" y="137"/>
                  </a:cubicBez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 name="iṩľiďè">
              <a:extLst>
                <a:ext uri="{FF2B5EF4-FFF2-40B4-BE49-F238E27FC236}">
                  <a16:creationId xmlns:a16="http://schemas.microsoft.com/office/drawing/2014/main" id="{90E65F2D-5C98-4402-9B42-5F082DB99ACC}"/>
                </a:ext>
              </a:extLst>
            </p:cNvPr>
            <p:cNvSpPr/>
            <p:nvPr/>
          </p:nvSpPr>
          <p:spPr bwMode="auto">
            <a:xfrm>
              <a:off x="4251326" y="1809751"/>
              <a:ext cx="1152525" cy="1038225"/>
            </a:xfrm>
            <a:custGeom>
              <a:avLst/>
              <a:gdLst>
                <a:gd name="T0" fmla="*/ 220 w 302"/>
                <a:gd name="T1" fmla="*/ 0 h 272"/>
                <a:gd name="T2" fmla="*/ 99 w 302"/>
                <a:gd name="T3" fmla="*/ 0 h 272"/>
                <a:gd name="T4" fmla="*/ 22 w 302"/>
                <a:gd name="T5" fmla="*/ 68 h 272"/>
                <a:gd name="T6" fmla="*/ 0 w 302"/>
                <a:gd name="T7" fmla="*/ 272 h 272"/>
                <a:gd name="T8" fmla="*/ 276 w 302"/>
                <a:gd name="T9" fmla="*/ 272 h 272"/>
                <a:gd name="T10" fmla="*/ 297 w 302"/>
                <a:gd name="T11" fmla="*/ 85 h 272"/>
                <a:gd name="T12" fmla="*/ 220 w 302"/>
                <a:gd name="T13" fmla="*/ 0 h 272"/>
              </a:gdLst>
              <a:ahLst/>
              <a:cxnLst>
                <a:cxn ang="0">
                  <a:pos x="T0" y="T1"/>
                </a:cxn>
                <a:cxn ang="0">
                  <a:pos x="T2" y="T3"/>
                </a:cxn>
                <a:cxn ang="0">
                  <a:pos x="T4" y="T5"/>
                </a:cxn>
                <a:cxn ang="0">
                  <a:pos x="T6" y="T7"/>
                </a:cxn>
                <a:cxn ang="0">
                  <a:pos x="T8" y="T9"/>
                </a:cxn>
                <a:cxn ang="0">
                  <a:pos x="T10" y="T11"/>
                </a:cxn>
                <a:cxn ang="0">
                  <a:pos x="T12" y="T13"/>
                </a:cxn>
              </a:cxnLst>
              <a:rect l="0" t="0" r="r" b="b"/>
              <a:pathLst>
                <a:path w="302" h="272">
                  <a:moveTo>
                    <a:pt x="220" y="0"/>
                  </a:moveTo>
                  <a:cubicBezTo>
                    <a:pt x="99" y="0"/>
                    <a:pt x="99" y="0"/>
                    <a:pt x="99" y="0"/>
                  </a:cubicBezTo>
                  <a:cubicBezTo>
                    <a:pt x="60" y="0"/>
                    <a:pt x="27" y="29"/>
                    <a:pt x="22" y="68"/>
                  </a:cubicBezTo>
                  <a:cubicBezTo>
                    <a:pt x="0" y="272"/>
                    <a:pt x="0" y="272"/>
                    <a:pt x="0" y="272"/>
                  </a:cubicBezTo>
                  <a:cubicBezTo>
                    <a:pt x="276" y="272"/>
                    <a:pt x="276" y="272"/>
                    <a:pt x="276" y="272"/>
                  </a:cubicBezTo>
                  <a:cubicBezTo>
                    <a:pt x="297" y="85"/>
                    <a:pt x="297" y="85"/>
                    <a:pt x="297" y="85"/>
                  </a:cubicBezTo>
                  <a:cubicBezTo>
                    <a:pt x="302" y="40"/>
                    <a:pt x="266" y="0"/>
                    <a:pt x="220" y="0"/>
                  </a:cubicBezTo>
                  <a:close/>
                </a:path>
              </a:pathLst>
            </a:custGeom>
            <a:solidFill>
              <a:srgbClr val="FFAF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 name="íŝ1ïḍé">
              <a:extLst>
                <a:ext uri="{FF2B5EF4-FFF2-40B4-BE49-F238E27FC236}">
                  <a16:creationId xmlns:a16="http://schemas.microsoft.com/office/drawing/2014/main" id="{1A3EC9E5-7434-4CDF-98A2-B9C577D7D29B}"/>
                </a:ext>
              </a:extLst>
            </p:cNvPr>
            <p:cNvSpPr/>
            <p:nvPr/>
          </p:nvSpPr>
          <p:spPr bwMode="auto">
            <a:xfrm>
              <a:off x="4319588" y="2195513"/>
              <a:ext cx="989013" cy="598488"/>
            </a:xfrm>
            <a:custGeom>
              <a:avLst/>
              <a:gdLst>
                <a:gd name="T0" fmla="*/ 243 w 259"/>
                <a:gd name="T1" fmla="*/ 151 h 157"/>
                <a:gd name="T2" fmla="*/ 258 w 259"/>
                <a:gd name="T3" fmla="*/ 8 h 157"/>
                <a:gd name="T4" fmla="*/ 251 w 259"/>
                <a:gd name="T5" fmla="*/ 0 h 157"/>
                <a:gd name="T6" fmla="*/ 24 w 259"/>
                <a:gd name="T7" fmla="*/ 0 h 157"/>
                <a:gd name="T8" fmla="*/ 17 w 259"/>
                <a:gd name="T9" fmla="*/ 7 h 157"/>
                <a:gd name="T10" fmla="*/ 1 w 259"/>
                <a:gd name="T11" fmla="*/ 149 h 157"/>
                <a:gd name="T12" fmla="*/ 8 w 259"/>
                <a:gd name="T13" fmla="*/ 157 h 157"/>
                <a:gd name="T14" fmla="*/ 236 w 259"/>
                <a:gd name="T15" fmla="*/ 157 h 157"/>
                <a:gd name="T16" fmla="*/ 243 w 259"/>
                <a:gd name="T17" fmla="*/ 15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 h="157">
                  <a:moveTo>
                    <a:pt x="243" y="151"/>
                  </a:moveTo>
                  <a:cubicBezTo>
                    <a:pt x="258" y="8"/>
                    <a:pt x="258" y="8"/>
                    <a:pt x="258" y="8"/>
                  </a:cubicBezTo>
                  <a:cubicBezTo>
                    <a:pt x="259" y="4"/>
                    <a:pt x="256" y="0"/>
                    <a:pt x="251" y="0"/>
                  </a:cubicBezTo>
                  <a:cubicBezTo>
                    <a:pt x="24" y="0"/>
                    <a:pt x="24" y="0"/>
                    <a:pt x="24" y="0"/>
                  </a:cubicBezTo>
                  <a:cubicBezTo>
                    <a:pt x="20" y="0"/>
                    <a:pt x="17" y="3"/>
                    <a:pt x="17" y="7"/>
                  </a:cubicBezTo>
                  <a:cubicBezTo>
                    <a:pt x="1" y="149"/>
                    <a:pt x="1" y="149"/>
                    <a:pt x="1" y="149"/>
                  </a:cubicBezTo>
                  <a:cubicBezTo>
                    <a:pt x="0" y="153"/>
                    <a:pt x="4" y="157"/>
                    <a:pt x="8" y="157"/>
                  </a:cubicBezTo>
                  <a:cubicBezTo>
                    <a:pt x="236" y="157"/>
                    <a:pt x="236" y="157"/>
                    <a:pt x="236" y="157"/>
                  </a:cubicBezTo>
                  <a:cubicBezTo>
                    <a:pt x="239" y="157"/>
                    <a:pt x="242" y="154"/>
                    <a:pt x="243" y="151"/>
                  </a:cubicBezTo>
                  <a:close/>
                </a:path>
              </a:pathLst>
            </a:custGeom>
            <a:solidFill>
              <a:srgbClr val="FFFCE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 name="íṡ1îďê">
              <a:extLst>
                <a:ext uri="{FF2B5EF4-FFF2-40B4-BE49-F238E27FC236}">
                  <a16:creationId xmlns:a16="http://schemas.microsoft.com/office/drawing/2014/main" id="{5966B464-B90B-419C-B82B-67D7DA9C905E}"/>
                </a:ext>
              </a:extLst>
            </p:cNvPr>
            <p:cNvSpPr/>
            <p:nvPr/>
          </p:nvSpPr>
          <p:spPr bwMode="auto">
            <a:xfrm>
              <a:off x="4322763" y="2195513"/>
              <a:ext cx="952500" cy="568325"/>
            </a:xfrm>
            <a:custGeom>
              <a:avLst/>
              <a:gdLst>
                <a:gd name="T0" fmla="*/ 0 w 249"/>
                <a:gd name="T1" fmla="*/ 149 h 149"/>
                <a:gd name="T2" fmla="*/ 16 w 249"/>
                <a:gd name="T3" fmla="*/ 7 h 149"/>
                <a:gd name="T4" fmla="*/ 23 w 249"/>
                <a:gd name="T5" fmla="*/ 0 h 149"/>
                <a:gd name="T6" fmla="*/ 249 w 249"/>
                <a:gd name="T7" fmla="*/ 0 h 149"/>
                <a:gd name="T8" fmla="*/ 0 w 249"/>
                <a:gd name="T9" fmla="*/ 149 h 149"/>
              </a:gdLst>
              <a:ahLst/>
              <a:cxnLst>
                <a:cxn ang="0">
                  <a:pos x="T0" y="T1"/>
                </a:cxn>
                <a:cxn ang="0">
                  <a:pos x="T2" y="T3"/>
                </a:cxn>
                <a:cxn ang="0">
                  <a:pos x="T4" y="T5"/>
                </a:cxn>
                <a:cxn ang="0">
                  <a:pos x="T6" y="T7"/>
                </a:cxn>
                <a:cxn ang="0">
                  <a:pos x="T8" y="T9"/>
                </a:cxn>
              </a:cxnLst>
              <a:rect l="0" t="0" r="r" b="b"/>
              <a:pathLst>
                <a:path w="249" h="149">
                  <a:moveTo>
                    <a:pt x="0" y="149"/>
                  </a:moveTo>
                  <a:cubicBezTo>
                    <a:pt x="16" y="7"/>
                    <a:pt x="16" y="7"/>
                    <a:pt x="16" y="7"/>
                  </a:cubicBezTo>
                  <a:cubicBezTo>
                    <a:pt x="16" y="3"/>
                    <a:pt x="19" y="0"/>
                    <a:pt x="23" y="0"/>
                  </a:cubicBezTo>
                  <a:cubicBezTo>
                    <a:pt x="249" y="0"/>
                    <a:pt x="249" y="0"/>
                    <a:pt x="249" y="0"/>
                  </a:cubicBezTo>
                  <a:lnTo>
                    <a:pt x="0" y="149"/>
                  </a:ln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 name="ísļiḑè">
              <a:extLst>
                <a:ext uri="{FF2B5EF4-FFF2-40B4-BE49-F238E27FC236}">
                  <a16:creationId xmlns:a16="http://schemas.microsoft.com/office/drawing/2014/main" id="{CA741111-4FAF-43C5-8C0D-3461A807345C}"/>
                </a:ext>
              </a:extLst>
            </p:cNvPr>
            <p:cNvSpPr/>
            <p:nvPr/>
          </p:nvSpPr>
          <p:spPr bwMode="auto">
            <a:xfrm>
              <a:off x="4392613" y="1862138"/>
              <a:ext cx="931863" cy="282575"/>
            </a:xfrm>
            <a:custGeom>
              <a:avLst/>
              <a:gdLst>
                <a:gd name="T0" fmla="*/ 239 w 244"/>
                <a:gd name="T1" fmla="*/ 73 h 74"/>
                <a:gd name="T2" fmla="*/ 239 w 244"/>
                <a:gd name="T3" fmla="*/ 73 h 74"/>
                <a:gd name="T4" fmla="*/ 174 w 244"/>
                <a:gd name="T5" fmla="*/ 0 h 74"/>
                <a:gd name="T6" fmla="*/ 67 w 244"/>
                <a:gd name="T7" fmla="*/ 0 h 74"/>
                <a:gd name="T8" fmla="*/ 1 w 244"/>
                <a:gd name="T9" fmla="*/ 58 h 74"/>
                <a:gd name="T10" fmla="*/ 0 w 244"/>
                <a:gd name="T11" fmla="*/ 69 h 74"/>
                <a:gd name="T12" fmla="*/ 4 w 244"/>
                <a:gd name="T13" fmla="*/ 74 h 74"/>
                <a:gd name="T14" fmla="*/ 238 w 244"/>
                <a:gd name="T15" fmla="*/ 74 h 74"/>
                <a:gd name="T16" fmla="*/ 239 w 244"/>
                <a:gd name="T17"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74">
                  <a:moveTo>
                    <a:pt x="239" y="73"/>
                  </a:moveTo>
                  <a:cubicBezTo>
                    <a:pt x="239" y="73"/>
                    <a:pt x="239" y="73"/>
                    <a:pt x="239" y="73"/>
                  </a:cubicBezTo>
                  <a:cubicBezTo>
                    <a:pt x="244" y="34"/>
                    <a:pt x="213" y="0"/>
                    <a:pt x="174" y="0"/>
                  </a:cubicBezTo>
                  <a:cubicBezTo>
                    <a:pt x="67" y="0"/>
                    <a:pt x="67" y="0"/>
                    <a:pt x="67" y="0"/>
                  </a:cubicBezTo>
                  <a:cubicBezTo>
                    <a:pt x="33" y="0"/>
                    <a:pt x="5" y="25"/>
                    <a:pt x="1" y="58"/>
                  </a:cubicBezTo>
                  <a:cubicBezTo>
                    <a:pt x="0" y="69"/>
                    <a:pt x="0" y="69"/>
                    <a:pt x="0" y="69"/>
                  </a:cubicBezTo>
                  <a:cubicBezTo>
                    <a:pt x="0" y="72"/>
                    <a:pt x="2" y="74"/>
                    <a:pt x="4" y="74"/>
                  </a:cubicBezTo>
                  <a:cubicBezTo>
                    <a:pt x="238" y="74"/>
                    <a:pt x="238" y="74"/>
                    <a:pt x="238" y="74"/>
                  </a:cubicBezTo>
                  <a:cubicBezTo>
                    <a:pt x="239" y="74"/>
                    <a:pt x="239" y="73"/>
                    <a:pt x="239" y="73"/>
                  </a:cubicBez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 name="î$ľiḑê">
              <a:extLst>
                <a:ext uri="{FF2B5EF4-FFF2-40B4-BE49-F238E27FC236}">
                  <a16:creationId xmlns:a16="http://schemas.microsoft.com/office/drawing/2014/main" id="{CDD5EB7F-5DA7-4567-BCC9-3A6B0F163A97}"/>
                </a:ext>
              </a:extLst>
            </p:cNvPr>
            <p:cNvSpPr/>
            <p:nvPr/>
          </p:nvSpPr>
          <p:spPr bwMode="auto">
            <a:xfrm>
              <a:off x="4919663" y="3529013"/>
              <a:ext cx="171450" cy="144463"/>
            </a:xfrm>
            <a:custGeom>
              <a:avLst/>
              <a:gdLst>
                <a:gd name="T0" fmla="*/ 31 w 45"/>
                <a:gd name="T1" fmla="*/ 37 h 38"/>
                <a:gd name="T2" fmla="*/ 30 w 45"/>
                <a:gd name="T3" fmla="*/ 36 h 38"/>
                <a:gd name="T4" fmla="*/ 28 w 45"/>
                <a:gd name="T5" fmla="*/ 35 h 38"/>
                <a:gd name="T6" fmla="*/ 26 w 45"/>
                <a:gd name="T7" fmla="*/ 34 h 38"/>
                <a:gd name="T8" fmla="*/ 17 w 45"/>
                <a:gd name="T9" fmla="*/ 27 h 38"/>
                <a:gd name="T10" fmla="*/ 8 w 45"/>
                <a:gd name="T11" fmla="*/ 19 h 38"/>
                <a:gd name="T12" fmla="*/ 4 w 45"/>
                <a:gd name="T13" fmla="*/ 15 h 38"/>
                <a:gd name="T14" fmla="*/ 3 w 45"/>
                <a:gd name="T15" fmla="*/ 14 h 38"/>
                <a:gd name="T16" fmla="*/ 5 w 45"/>
                <a:gd name="T17" fmla="*/ 2 h 38"/>
                <a:gd name="T18" fmla="*/ 10 w 45"/>
                <a:gd name="T19" fmla="*/ 0 h 38"/>
                <a:gd name="T20" fmla="*/ 17 w 45"/>
                <a:gd name="T21" fmla="*/ 1 h 38"/>
                <a:gd name="T22" fmla="*/ 32 w 45"/>
                <a:gd name="T23" fmla="*/ 8 h 38"/>
                <a:gd name="T24" fmla="*/ 42 w 45"/>
                <a:gd name="T25" fmla="*/ 21 h 38"/>
                <a:gd name="T26" fmla="*/ 43 w 45"/>
                <a:gd name="T27" fmla="*/ 24 h 38"/>
                <a:gd name="T28" fmla="*/ 44 w 45"/>
                <a:gd name="T29" fmla="*/ 26 h 38"/>
                <a:gd name="T30" fmla="*/ 44 w 45"/>
                <a:gd name="T31" fmla="*/ 28 h 38"/>
                <a:gd name="T32" fmla="*/ 36 w 45"/>
                <a:gd name="T33" fmla="*/ 38 h 38"/>
                <a:gd name="T34" fmla="*/ 31 w 45"/>
                <a:gd name="T35"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38">
                  <a:moveTo>
                    <a:pt x="31" y="37"/>
                  </a:moveTo>
                  <a:cubicBezTo>
                    <a:pt x="31" y="37"/>
                    <a:pt x="31" y="37"/>
                    <a:pt x="30" y="36"/>
                  </a:cubicBezTo>
                  <a:cubicBezTo>
                    <a:pt x="29" y="36"/>
                    <a:pt x="28" y="35"/>
                    <a:pt x="28" y="35"/>
                  </a:cubicBezTo>
                  <a:cubicBezTo>
                    <a:pt x="27" y="35"/>
                    <a:pt x="27" y="34"/>
                    <a:pt x="26" y="34"/>
                  </a:cubicBezTo>
                  <a:cubicBezTo>
                    <a:pt x="23" y="32"/>
                    <a:pt x="20" y="30"/>
                    <a:pt x="17" y="27"/>
                  </a:cubicBezTo>
                  <a:cubicBezTo>
                    <a:pt x="14" y="24"/>
                    <a:pt x="10" y="21"/>
                    <a:pt x="8" y="19"/>
                  </a:cubicBezTo>
                  <a:cubicBezTo>
                    <a:pt x="5" y="17"/>
                    <a:pt x="4" y="15"/>
                    <a:pt x="4" y="15"/>
                  </a:cubicBezTo>
                  <a:cubicBezTo>
                    <a:pt x="3" y="14"/>
                    <a:pt x="3" y="14"/>
                    <a:pt x="3" y="14"/>
                  </a:cubicBezTo>
                  <a:cubicBezTo>
                    <a:pt x="0" y="11"/>
                    <a:pt x="1" y="5"/>
                    <a:pt x="5" y="2"/>
                  </a:cubicBezTo>
                  <a:cubicBezTo>
                    <a:pt x="6" y="1"/>
                    <a:pt x="8" y="0"/>
                    <a:pt x="10" y="0"/>
                  </a:cubicBezTo>
                  <a:cubicBezTo>
                    <a:pt x="10" y="0"/>
                    <a:pt x="13" y="0"/>
                    <a:pt x="17" y="1"/>
                  </a:cubicBezTo>
                  <a:cubicBezTo>
                    <a:pt x="22" y="2"/>
                    <a:pt x="27" y="5"/>
                    <a:pt x="32" y="8"/>
                  </a:cubicBezTo>
                  <a:cubicBezTo>
                    <a:pt x="37" y="12"/>
                    <a:pt x="40" y="17"/>
                    <a:pt x="42" y="21"/>
                  </a:cubicBezTo>
                  <a:cubicBezTo>
                    <a:pt x="43" y="22"/>
                    <a:pt x="43" y="23"/>
                    <a:pt x="43" y="24"/>
                  </a:cubicBezTo>
                  <a:cubicBezTo>
                    <a:pt x="44" y="25"/>
                    <a:pt x="44" y="25"/>
                    <a:pt x="44" y="26"/>
                  </a:cubicBezTo>
                  <a:cubicBezTo>
                    <a:pt x="44" y="27"/>
                    <a:pt x="44" y="28"/>
                    <a:pt x="44" y="28"/>
                  </a:cubicBezTo>
                  <a:cubicBezTo>
                    <a:pt x="45" y="33"/>
                    <a:pt x="41" y="37"/>
                    <a:pt x="36" y="38"/>
                  </a:cubicBezTo>
                  <a:cubicBezTo>
                    <a:pt x="34" y="38"/>
                    <a:pt x="33" y="38"/>
                    <a:pt x="31" y="37"/>
                  </a:cubicBezTo>
                  <a:close/>
                </a:path>
              </a:pathLst>
            </a:custGeom>
            <a:solidFill>
              <a:srgbClr val="FFFCE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iṧḻîḍè">
              <a:extLst>
                <a:ext uri="{FF2B5EF4-FFF2-40B4-BE49-F238E27FC236}">
                  <a16:creationId xmlns:a16="http://schemas.microsoft.com/office/drawing/2014/main" id="{48C200B4-1BC7-4566-A823-4F9FCB1878FC}"/>
                </a:ext>
              </a:extLst>
            </p:cNvPr>
            <p:cNvSpPr/>
            <p:nvPr/>
          </p:nvSpPr>
          <p:spPr bwMode="auto">
            <a:xfrm>
              <a:off x="8067676" y="3529013"/>
              <a:ext cx="166688" cy="144463"/>
            </a:xfrm>
            <a:custGeom>
              <a:avLst/>
              <a:gdLst>
                <a:gd name="T0" fmla="*/ 31 w 44"/>
                <a:gd name="T1" fmla="*/ 37 h 38"/>
                <a:gd name="T2" fmla="*/ 29 w 44"/>
                <a:gd name="T3" fmla="*/ 36 h 38"/>
                <a:gd name="T4" fmla="*/ 27 w 44"/>
                <a:gd name="T5" fmla="*/ 35 h 38"/>
                <a:gd name="T6" fmla="*/ 25 w 44"/>
                <a:gd name="T7" fmla="*/ 34 h 38"/>
                <a:gd name="T8" fmla="*/ 16 w 44"/>
                <a:gd name="T9" fmla="*/ 27 h 38"/>
                <a:gd name="T10" fmla="*/ 7 w 44"/>
                <a:gd name="T11" fmla="*/ 19 h 38"/>
                <a:gd name="T12" fmla="*/ 3 w 44"/>
                <a:gd name="T13" fmla="*/ 15 h 38"/>
                <a:gd name="T14" fmla="*/ 3 w 44"/>
                <a:gd name="T15" fmla="*/ 14 h 38"/>
                <a:gd name="T16" fmla="*/ 4 w 44"/>
                <a:gd name="T17" fmla="*/ 2 h 38"/>
                <a:gd name="T18" fmla="*/ 9 w 44"/>
                <a:gd name="T19" fmla="*/ 0 h 38"/>
                <a:gd name="T20" fmla="*/ 17 w 44"/>
                <a:gd name="T21" fmla="*/ 1 h 38"/>
                <a:gd name="T22" fmla="*/ 31 w 44"/>
                <a:gd name="T23" fmla="*/ 8 h 38"/>
                <a:gd name="T24" fmla="*/ 42 w 44"/>
                <a:gd name="T25" fmla="*/ 21 h 38"/>
                <a:gd name="T26" fmla="*/ 43 w 44"/>
                <a:gd name="T27" fmla="*/ 24 h 38"/>
                <a:gd name="T28" fmla="*/ 44 w 44"/>
                <a:gd name="T29" fmla="*/ 26 h 38"/>
                <a:gd name="T30" fmla="*/ 44 w 44"/>
                <a:gd name="T31" fmla="*/ 28 h 38"/>
                <a:gd name="T32" fmla="*/ 35 w 44"/>
                <a:gd name="T33" fmla="*/ 38 h 38"/>
                <a:gd name="T34" fmla="*/ 31 w 44"/>
                <a:gd name="T35"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38">
                  <a:moveTo>
                    <a:pt x="31" y="37"/>
                  </a:moveTo>
                  <a:cubicBezTo>
                    <a:pt x="31" y="37"/>
                    <a:pt x="30" y="37"/>
                    <a:pt x="29" y="36"/>
                  </a:cubicBezTo>
                  <a:cubicBezTo>
                    <a:pt x="29" y="36"/>
                    <a:pt x="28" y="35"/>
                    <a:pt x="27" y="35"/>
                  </a:cubicBezTo>
                  <a:cubicBezTo>
                    <a:pt x="27" y="35"/>
                    <a:pt x="26" y="34"/>
                    <a:pt x="25" y="34"/>
                  </a:cubicBezTo>
                  <a:cubicBezTo>
                    <a:pt x="23" y="32"/>
                    <a:pt x="19" y="30"/>
                    <a:pt x="16" y="27"/>
                  </a:cubicBezTo>
                  <a:cubicBezTo>
                    <a:pt x="13" y="24"/>
                    <a:pt x="10" y="21"/>
                    <a:pt x="7" y="19"/>
                  </a:cubicBezTo>
                  <a:cubicBezTo>
                    <a:pt x="5" y="17"/>
                    <a:pt x="3" y="15"/>
                    <a:pt x="3" y="15"/>
                  </a:cubicBezTo>
                  <a:cubicBezTo>
                    <a:pt x="3" y="14"/>
                    <a:pt x="3" y="14"/>
                    <a:pt x="3" y="14"/>
                  </a:cubicBezTo>
                  <a:cubicBezTo>
                    <a:pt x="0" y="11"/>
                    <a:pt x="0" y="5"/>
                    <a:pt x="4" y="2"/>
                  </a:cubicBezTo>
                  <a:cubicBezTo>
                    <a:pt x="6" y="1"/>
                    <a:pt x="7" y="0"/>
                    <a:pt x="9" y="0"/>
                  </a:cubicBezTo>
                  <a:cubicBezTo>
                    <a:pt x="9" y="0"/>
                    <a:pt x="12" y="0"/>
                    <a:pt x="17" y="1"/>
                  </a:cubicBezTo>
                  <a:cubicBezTo>
                    <a:pt x="21" y="2"/>
                    <a:pt x="27" y="5"/>
                    <a:pt x="31" y="8"/>
                  </a:cubicBezTo>
                  <a:cubicBezTo>
                    <a:pt x="36" y="12"/>
                    <a:pt x="40" y="17"/>
                    <a:pt x="42" y="21"/>
                  </a:cubicBezTo>
                  <a:cubicBezTo>
                    <a:pt x="42" y="22"/>
                    <a:pt x="43" y="23"/>
                    <a:pt x="43" y="24"/>
                  </a:cubicBezTo>
                  <a:cubicBezTo>
                    <a:pt x="43" y="25"/>
                    <a:pt x="43" y="25"/>
                    <a:pt x="44" y="26"/>
                  </a:cubicBezTo>
                  <a:cubicBezTo>
                    <a:pt x="44" y="27"/>
                    <a:pt x="44" y="28"/>
                    <a:pt x="44" y="28"/>
                  </a:cubicBezTo>
                  <a:cubicBezTo>
                    <a:pt x="44" y="33"/>
                    <a:pt x="41" y="37"/>
                    <a:pt x="35" y="38"/>
                  </a:cubicBezTo>
                  <a:cubicBezTo>
                    <a:pt x="34" y="38"/>
                    <a:pt x="32" y="38"/>
                    <a:pt x="31" y="37"/>
                  </a:cubicBezTo>
                  <a:close/>
                </a:path>
              </a:pathLst>
            </a:custGeom>
            <a:solidFill>
              <a:srgbClr val="FFFCE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ïṥļíḓê">
              <a:extLst>
                <a:ext uri="{FF2B5EF4-FFF2-40B4-BE49-F238E27FC236}">
                  <a16:creationId xmlns:a16="http://schemas.microsoft.com/office/drawing/2014/main" id="{D2D2AB0C-DAE1-45FA-8103-81079A3F0298}"/>
                </a:ext>
              </a:extLst>
            </p:cNvPr>
            <p:cNvSpPr/>
            <p:nvPr/>
          </p:nvSpPr>
          <p:spPr bwMode="auto">
            <a:xfrm>
              <a:off x="3452813" y="3097213"/>
              <a:ext cx="709613" cy="438150"/>
            </a:xfrm>
            <a:custGeom>
              <a:avLst/>
              <a:gdLst>
                <a:gd name="T0" fmla="*/ 174 w 186"/>
                <a:gd name="T1" fmla="*/ 115 h 115"/>
                <a:gd name="T2" fmla="*/ 12 w 186"/>
                <a:gd name="T3" fmla="*/ 115 h 115"/>
                <a:gd name="T4" fmla="*/ 0 w 186"/>
                <a:gd name="T5" fmla="*/ 103 h 115"/>
                <a:gd name="T6" fmla="*/ 0 w 186"/>
                <a:gd name="T7" fmla="*/ 12 h 115"/>
                <a:gd name="T8" fmla="*/ 12 w 186"/>
                <a:gd name="T9" fmla="*/ 0 h 115"/>
                <a:gd name="T10" fmla="*/ 174 w 186"/>
                <a:gd name="T11" fmla="*/ 0 h 115"/>
                <a:gd name="T12" fmla="*/ 186 w 186"/>
                <a:gd name="T13" fmla="*/ 12 h 115"/>
                <a:gd name="T14" fmla="*/ 186 w 186"/>
                <a:gd name="T15" fmla="*/ 103 h 115"/>
                <a:gd name="T16" fmla="*/ 174 w 186"/>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15">
                  <a:moveTo>
                    <a:pt x="174" y="115"/>
                  </a:moveTo>
                  <a:cubicBezTo>
                    <a:pt x="12" y="115"/>
                    <a:pt x="12" y="115"/>
                    <a:pt x="12" y="115"/>
                  </a:cubicBezTo>
                  <a:cubicBezTo>
                    <a:pt x="5" y="115"/>
                    <a:pt x="0" y="109"/>
                    <a:pt x="0" y="103"/>
                  </a:cubicBezTo>
                  <a:cubicBezTo>
                    <a:pt x="0" y="12"/>
                    <a:pt x="0" y="12"/>
                    <a:pt x="0" y="12"/>
                  </a:cubicBezTo>
                  <a:cubicBezTo>
                    <a:pt x="0" y="5"/>
                    <a:pt x="5" y="0"/>
                    <a:pt x="12" y="0"/>
                  </a:cubicBezTo>
                  <a:cubicBezTo>
                    <a:pt x="174" y="0"/>
                    <a:pt x="174" y="0"/>
                    <a:pt x="174" y="0"/>
                  </a:cubicBezTo>
                  <a:cubicBezTo>
                    <a:pt x="181" y="0"/>
                    <a:pt x="186" y="5"/>
                    <a:pt x="186" y="12"/>
                  </a:cubicBezTo>
                  <a:cubicBezTo>
                    <a:pt x="186" y="103"/>
                    <a:pt x="186" y="103"/>
                    <a:pt x="186" y="103"/>
                  </a:cubicBezTo>
                  <a:cubicBezTo>
                    <a:pt x="186" y="109"/>
                    <a:pt x="181" y="115"/>
                    <a:pt x="174" y="115"/>
                  </a:cubicBez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iş1ïdè">
              <a:extLst>
                <a:ext uri="{FF2B5EF4-FFF2-40B4-BE49-F238E27FC236}">
                  <a16:creationId xmlns:a16="http://schemas.microsoft.com/office/drawing/2014/main" id="{327467AD-00AF-4E6A-84DF-F8CE70C29BCE}"/>
                </a:ext>
              </a:extLst>
            </p:cNvPr>
            <p:cNvSpPr/>
            <p:nvPr/>
          </p:nvSpPr>
          <p:spPr bwMode="auto">
            <a:xfrm>
              <a:off x="3403601" y="3233738"/>
              <a:ext cx="804863" cy="0"/>
            </a:xfrm>
            <a:prstGeom prst="line">
              <a:avLst/>
            </a:prstGeom>
            <a:noFill/>
            <a:ln w="38100" cap="flat">
              <a:solidFill>
                <a:srgbClr val="FFAF2E"/>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35" name="îšlíḋê">
              <a:extLst>
                <a:ext uri="{FF2B5EF4-FFF2-40B4-BE49-F238E27FC236}">
                  <a16:creationId xmlns:a16="http://schemas.microsoft.com/office/drawing/2014/main" id="{23927B87-66AA-4A66-95F1-602DBC1000FB}"/>
                </a:ext>
              </a:extLst>
            </p:cNvPr>
            <p:cNvSpPr/>
            <p:nvPr/>
          </p:nvSpPr>
          <p:spPr bwMode="auto">
            <a:xfrm>
              <a:off x="3403601" y="3382963"/>
              <a:ext cx="804863" cy="0"/>
            </a:xfrm>
            <a:prstGeom prst="line">
              <a:avLst/>
            </a:prstGeom>
            <a:noFill/>
            <a:ln w="38100" cap="flat">
              <a:solidFill>
                <a:srgbClr val="FFAF2E"/>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36" name="išḷiḋé">
              <a:extLst>
                <a:ext uri="{FF2B5EF4-FFF2-40B4-BE49-F238E27FC236}">
                  <a16:creationId xmlns:a16="http://schemas.microsoft.com/office/drawing/2014/main" id="{E5BC7A3D-3D48-45AF-9FB1-9A0B5BD7445A}"/>
                </a:ext>
              </a:extLst>
            </p:cNvPr>
            <p:cNvSpPr/>
            <p:nvPr/>
          </p:nvSpPr>
          <p:spPr bwMode="auto">
            <a:xfrm>
              <a:off x="6321426" y="2220913"/>
              <a:ext cx="684213" cy="588963"/>
            </a:xfrm>
            <a:custGeom>
              <a:avLst/>
              <a:gdLst>
                <a:gd name="T0" fmla="*/ 166 w 179"/>
                <a:gd name="T1" fmla="*/ 154 h 154"/>
                <a:gd name="T2" fmla="*/ 12 w 179"/>
                <a:gd name="T3" fmla="*/ 154 h 154"/>
                <a:gd name="T4" fmla="*/ 0 w 179"/>
                <a:gd name="T5" fmla="*/ 141 h 154"/>
                <a:gd name="T6" fmla="*/ 0 w 179"/>
                <a:gd name="T7" fmla="*/ 12 h 154"/>
                <a:gd name="T8" fmla="*/ 12 w 179"/>
                <a:gd name="T9" fmla="*/ 0 h 154"/>
                <a:gd name="T10" fmla="*/ 166 w 179"/>
                <a:gd name="T11" fmla="*/ 0 h 154"/>
                <a:gd name="T12" fmla="*/ 179 w 179"/>
                <a:gd name="T13" fmla="*/ 12 h 154"/>
                <a:gd name="T14" fmla="*/ 179 w 179"/>
                <a:gd name="T15" fmla="*/ 141 h 154"/>
                <a:gd name="T16" fmla="*/ 166 w 179"/>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154">
                  <a:moveTo>
                    <a:pt x="166" y="154"/>
                  </a:moveTo>
                  <a:cubicBezTo>
                    <a:pt x="12" y="154"/>
                    <a:pt x="12" y="154"/>
                    <a:pt x="12" y="154"/>
                  </a:cubicBezTo>
                  <a:cubicBezTo>
                    <a:pt x="5" y="154"/>
                    <a:pt x="0" y="148"/>
                    <a:pt x="0" y="141"/>
                  </a:cubicBezTo>
                  <a:cubicBezTo>
                    <a:pt x="0" y="12"/>
                    <a:pt x="0" y="12"/>
                    <a:pt x="0" y="12"/>
                  </a:cubicBezTo>
                  <a:cubicBezTo>
                    <a:pt x="0" y="5"/>
                    <a:pt x="5" y="0"/>
                    <a:pt x="12" y="0"/>
                  </a:cubicBezTo>
                  <a:cubicBezTo>
                    <a:pt x="166" y="0"/>
                    <a:pt x="166" y="0"/>
                    <a:pt x="166" y="0"/>
                  </a:cubicBezTo>
                  <a:cubicBezTo>
                    <a:pt x="173" y="0"/>
                    <a:pt x="179" y="5"/>
                    <a:pt x="179" y="12"/>
                  </a:cubicBezTo>
                  <a:cubicBezTo>
                    <a:pt x="179" y="141"/>
                    <a:pt x="179" y="141"/>
                    <a:pt x="179" y="141"/>
                  </a:cubicBezTo>
                  <a:cubicBezTo>
                    <a:pt x="179" y="148"/>
                    <a:pt x="173" y="154"/>
                    <a:pt x="166" y="154"/>
                  </a:cubicBezTo>
                  <a:close/>
                </a:path>
              </a:pathLst>
            </a:custGeom>
            <a:solidFill>
              <a:srgbClr val="FFFCE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 name="ïs1iḓé">
              <a:extLst>
                <a:ext uri="{FF2B5EF4-FFF2-40B4-BE49-F238E27FC236}">
                  <a16:creationId xmlns:a16="http://schemas.microsoft.com/office/drawing/2014/main" id="{B341FA50-543F-41D8-BE23-82393A0E090D}"/>
                </a:ext>
              </a:extLst>
            </p:cNvPr>
            <p:cNvSpPr/>
            <p:nvPr/>
          </p:nvSpPr>
          <p:spPr bwMode="auto">
            <a:xfrm>
              <a:off x="6321426" y="2220913"/>
              <a:ext cx="633413" cy="539750"/>
            </a:xfrm>
            <a:custGeom>
              <a:avLst/>
              <a:gdLst>
                <a:gd name="T0" fmla="*/ 0 w 166"/>
                <a:gd name="T1" fmla="*/ 141 h 141"/>
                <a:gd name="T2" fmla="*/ 0 w 166"/>
                <a:gd name="T3" fmla="*/ 12 h 141"/>
                <a:gd name="T4" fmla="*/ 12 w 166"/>
                <a:gd name="T5" fmla="*/ 0 h 141"/>
                <a:gd name="T6" fmla="*/ 166 w 166"/>
                <a:gd name="T7" fmla="*/ 0 h 141"/>
                <a:gd name="T8" fmla="*/ 0 w 166"/>
                <a:gd name="T9" fmla="*/ 141 h 141"/>
              </a:gdLst>
              <a:ahLst/>
              <a:cxnLst>
                <a:cxn ang="0">
                  <a:pos x="T0" y="T1"/>
                </a:cxn>
                <a:cxn ang="0">
                  <a:pos x="T2" y="T3"/>
                </a:cxn>
                <a:cxn ang="0">
                  <a:pos x="T4" y="T5"/>
                </a:cxn>
                <a:cxn ang="0">
                  <a:pos x="T6" y="T7"/>
                </a:cxn>
                <a:cxn ang="0">
                  <a:pos x="T8" y="T9"/>
                </a:cxn>
              </a:cxnLst>
              <a:rect l="0" t="0" r="r" b="b"/>
              <a:pathLst>
                <a:path w="166" h="141">
                  <a:moveTo>
                    <a:pt x="0" y="141"/>
                  </a:moveTo>
                  <a:cubicBezTo>
                    <a:pt x="0" y="12"/>
                    <a:pt x="0" y="12"/>
                    <a:pt x="0" y="12"/>
                  </a:cubicBezTo>
                  <a:cubicBezTo>
                    <a:pt x="0" y="5"/>
                    <a:pt x="5" y="0"/>
                    <a:pt x="12" y="0"/>
                  </a:cubicBezTo>
                  <a:cubicBezTo>
                    <a:pt x="166" y="0"/>
                    <a:pt x="166" y="0"/>
                    <a:pt x="166" y="0"/>
                  </a:cubicBezTo>
                  <a:lnTo>
                    <a:pt x="0" y="141"/>
                  </a:ln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 name="ïṣḻîḓè">
              <a:extLst>
                <a:ext uri="{FF2B5EF4-FFF2-40B4-BE49-F238E27FC236}">
                  <a16:creationId xmlns:a16="http://schemas.microsoft.com/office/drawing/2014/main" id="{195F7CD2-3F55-4AD8-9A64-AA7500E65CD6}"/>
                </a:ext>
              </a:extLst>
            </p:cNvPr>
            <p:cNvSpPr/>
            <p:nvPr/>
          </p:nvSpPr>
          <p:spPr bwMode="auto">
            <a:xfrm>
              <a:off x="7138988" y="2220913"/>
              <a:ext cx="684213" cy="588963"/>
            </a:xfrm>
            <a:custGeom>
              <a:avLst/>
              <a:gdLst>
                <a:gd name="T0" fmla="*/ 166 w 179"/>
                <a:gd name="T1" fmla="*/ 154 h 154"/>
                <a:gd name="T2" fmla="*/ 12 w 179"/>
                <a:gd name="T3" fmla="*/ 154 h 154"/>
                <a:gd name="T4" fmla="*/ 0 w 179"/>
                <a:gd name="T5" fmla="*/ 141 h 154"/>
                <a:gd name="T6" fmla="*/ 0 w 179"/>
                <a:gd name="T7" fmla="*/ 12 h 154"/>
                <a:gd name="T8" fmla="*/ 12 w 179"/>
                <a:gd name="T9" fmla="*/ 0 h 154"/>
                <a:gd name="T10" fmla="*/ 166 w 179"/>
                <a:gd name="T11" fmla="*/ 0 h 154"/>
                <a:gd name="T12" fmla="*/ 179 w 179"/>
                <a:gd name="T13" fmla="*/ 12 h 154"/>
                <a:gd name="T14" fmla="*/ 179 w 179"/>
                <a:gd name="T15" fmla="*/ 141 h 154"/>
                <a:gd name="T16" fmla="*/ 166 w 179"/>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154">
                  <a:moveTo>
                    <a:pt x="166" y="154"/>
                  </a:moveTo>
                  <a:cubicBezTo>
                    <a:pt x="12" y="154"/>
                    <a:pt x="12" y="154"/>
                    <a:pt x="12" y="154"/>
                  </a:cubicBezTo>
                  <a:cubicBezTo>
                    <a:pt x="5" y="154"/>
                    <a:pt x="0" y="148"/>
                    <a:pt x="0" y="141"/>
                  </a:cubicBezTo>
                  <a:cubicBezTo>
                    <a:pt x="0" y="12"/>
                    <a:pt x="0" y="12"/>
                    <a:pt x="0" y="12"/>
                  </a:cubicBezTo>
                  <a:cubicBezTo>
                    <a:pt x="0" y="5"/>
                    <a:pt x="5" y="0"/>
                    <a:pt x="12" y="0"/>
                  </a:cubicBezTo>
                  <a:cubicBezTo>
                    <a:pt x="166" y="0"/>
                    <a:pt x="166" y="0"/>
                    <a:pt x="166" y="0"/>
                  </a:cubicBezTo>
                  <a:cubicBezTo>
                    <a:pt x="173" y="0"/>
                    <a:pt x="179" y="5"/>
                    <a:pt x="179" y="12"/>
                  </a:cubicBezTo>
                  <a:cubicBezTo>
                    <a:pt x="179" y="141"/>
                    <a:pt x="179" y="141"/>
                    <a:pt x="179" y="141"/>
                  </a:cubicBezTo>
                  <a:cubicBezTo>
                    <a:pt x="179" y="148"/>
                    <a:pt x="173" y="154"/>
                    <a:pt x="166" y="154"/>
                  </a:cubicBezTo>
                  <a:close/>
                </a:path>
              </a:pathLst>
            </a:custGeom>
            <a:solidFill>
              <a:srgbClr val="FFFCE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íšľîdé">
              <a:extLst>
                <a:ext uri="{FF2B5EF4-FFF2-40B4-BE49-F238E27FC236}">
                  <a16:creationId xmlns:a16="http://schemas.microsoft.com/office/drawing/2014/main" id="{283E8534-6320-4AA2-9924-6163A690DD1A}"/>
                </a:ext>
              </a:extLst>
            </p:cNvPr>
            <p:cNvSpPr/>
            <p:nvPr/>
          </p:nvSpPr>
          <p:spPr bwMode="auto">
            <a:xfrm>
              <a:off x="7138988" y="2220913"/>
              <a:ext cx="633413" cy="539750"/>
            </a:xfrm>
            <a:custGeom>
              <a:avLst/>
              <a:gdLst>
                <a:gd name="T0" fmla="*/ 0 w 166"/>
                <a:gd name="T1" fmla="*/ 141 h 141"/>
                <a:gd name="T2" fmla="*/ 0 w 166"/>
                <a:gd name="T3" fmla="*/ 12 h 141"/>
                <a:gd name="T4" fmla="*/ 12 w 166"/>
                <a:gd name="T5" fmla="*/ 0 h 141"/>
                <a:gd name="T6" fmla="*/ 166 w 166"/>
                <a:gd name="T7" fmla="*/ 0 h 141"/>
                <a:gd name="T8" fmla="*/ 0 w 166"/>
                <a:gd name="T9" fmla="*/ 141 h 141"/>
              </a:gdLst>
              <a:ahLst/>
              <a:cxnLst>
                <a:cxn ang="0">
                  <a:pos x="T0" y="T1"/>
                </a:cxn>
                <a:cxn ang="0">
                  <a:pos x="T2" y="T3"/>
                </a:cxn>
                <a:cxn ang="0">
                  <a:pos x="T4" y="T5"/>
                </a:cxn>
                <a:cxn ang="0">
                  <a:pos x="T6" y="T7"/>
                </a:cxn>
                <a:cxn ang="0">
                  <a:pos x="T8" y="T9"/>
                </a:cxn>
              </a:cxnLst>
              <a:rect l="0" t="0" r="r" b="b"/>
              <a:pathLst>
                <a:path w="166" h="141">
                  <a:moveTo>
                    <a:pt x="0" y="141"/>
                  </a:moveTo>
                  <a:cubicBezTo>
                    <a:pt x="0" y="12"/>
                    <a:pt x="0" y="12"/>
                    <a:pt x="0" y="12"/>
                  </a:cubicBezTo>
                  <a:cubicBezTo>
                    <a:pt x="0" y="5"/>
                    <a:pt x="5" y="0"/>
                    <a:pt x="12" y="0"/>
                  </a:cubicBezTo>
                  <a:cubicBezTo>
                    <a:pt x="166" y="0"/>
                    <a:pt x="166" y="0"/>
                    <a:pt x="166" y="0"/>
                  </a:cubicBezTo>
                  <a:lnTo>
                    <a:pt x="0" y="141"/>
                  </a:ln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iš1iḍé">
              <a:extLst>
                <a:ext uri="{FF2B5EF4-FFF2-40B4-BE49-F238E27FC236}">
                  <a16:creationId xmlns:a16="http://schemas.microsoft.com/office/drawing/2014/main" id="{7AC98D55-C891-4C71-9C87-6E759A7A5B8A}"/>
                </a:ext>
              </a:extLst>
            </p:cNvPr>
            <p:cNvSpPr/>
            <p:nvPr/>
          </p:nvSpPr>
          <p:spPr bwMode="auto">
            <a:xfrm>
              <a:off x="7956551" y="2220913"/>
              <a:ext cx="682625" cy="588963"/>
            </a:xfrm>
            <a:custGeom>
              <a:avLst/>
              <a:gdLst>
                <a:gd name="T0" fmla="*/ 166 w 179"/>
                <a:gd name="T1" fmla="*/ 154 h 154"/>
                <a:gd name="T2" fmla="*/ 12 w 179"/>
                <a:gd name="T3" fmla="*/ 154 h 154"/>
                <a:gd name="T4" fmla="*/ 0 w 179"/>
                <a:gd name="T5" fmla="*/ 141 h 154"/>
                <a:gd name="T6" fmla="*/ 0 w 179"/>
                <a:gd name="T7" fmla="*/ 12 h 154"/>
                <a:gd name="T8" fmla="*/ 12 w 179"/>
                <a:gd name="T9" fmla="*/ 0 h 154"/>
                <a:gd name="T10" fmla="*/ 166 w 179"/>
                <a:gd name="T11" fmla="*/ 0 h 154"/>
                <a:gd name="T12" fmla="*/ 179 w 179"/>
                <a:gd name="T13" fmla="*/ 12 h 154"/>
                <a:gd name="T14" fmla="*/ 179 w 179"/>
                <a:gd name="T15" fmla="*/ 141 h 154"/>
                <a:gd name="T16" fmla="*/ 166 w 179"/>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154">
                  <a:moveTo>
                    <a:pt x="166" y="154"/>
                  </a:moveTo>
                  <a:cubicBezTo>
                    <a:pt x="12" y="154"/>
                    <a:pt x="12" y="154"/>
                    <a:pt x="12" y="154"/>
                  </a:cubicBezTo>
                  <a:cubicBezTo>
                    <a:pt x="5" y="154"/>
                    <a:pt x="0" y="148"/>
                    <a:pt x="0" y="141"/>
                  </a:cubicBezTo>
                  <a:cubicBezTo>
                    <a:pt x="0" y="12"/>
                    <a:pt x="0" y="12"/>
                    <a:pt x="0" y="12"/>
                  </a:cubicBezTo>
                  <a:cubicBezTo>
                    <a:pt x="0" y="5"/>
                    <a:pt x="5" y="0"/>
                    <a:pt x="12" y="0"/>
                  </a:cubicBezTo>
                  <a:cubicBezTo>
                    <a:pt x="166" y="0"/>
                    <a:pt x="166" y="0"/>
                    <a:pt x="166" y="0"/>
                  </a:cubicBezTo>
                  <a:cubicBezTo>
                    <a:pt x="173" y="0"/>
                    <a:pt x="179" y="5"/>
                    <a:pt x="179" y="12"/>
                  </a:cubicBezTo>
                  <a:cubicBezTo>
                    <a:pt x="179" y="141"/>
                    <a:pt x="179" y="141"/>
                    <a:pt x="179" y="141"/>
                  </a:cubicBezTo>
                  <a:cubicBezTo>
                    <a:pt x="179" y="148"/>
                    <a:pt x="173" y="154"/>
                    <a:pt x="166" y="154"/>
                  </a:cubicBezTo>
                  <a:close/>
                </a:path>
              </a:pathLst>
            </a:custGeom>
            <a:solidFill>
              <a:srgbClr val="FFFCE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îṧľïḓé">
              <a:extLst>
                <a:ext uri="{FF2B5EF4-FFF2-40B4-BE49-F238E27FC236}">
                  <a16:creationId xmlns:a16="http://schemas.microsoft.com/office/drawing/2014/main" id="{25EC1C19-F97A-4288-A583-9CE7C5BA4558}"/>
                </a:ext>
              </a:extLst>
            </p:cNvPr>
            <p:cNvSpPr/>
            <p:nvPr/>
          </p:nvSpPr>
          <p:spPr bwMode="auto">
            <a:xfrm>
              <a:off x="7956551" y="2220913"/>
              <a:ext cx="633413" cy="539750"/>
            </a:xfrm>
            <a:custGeom>
              <a:avLst/>
              <a:gdLst>
                <a:gd name="T0" fmla="*/ 0 w 166"/>
                <a:gd name="T1" fmla="*/ 141 h 141"/>
                <a:gd name="T2" fmla="*/ 0 w 166"/>
                <a:gd name="T3" fmla="*/ 12 h 141"/>
                <a:gd name="T4" fmla="*/ 12 w 166"/>
                <a:gd name="T5" fmla="*/ 0 h 141"/>
                <a:gd name="T6" fmla="*/ 166 w 166"/>
                <a:gd name="T7" fmla="*/ 0 h 141"/>
                <a:gd name="T8" fmla="*/ 0 w 166"/>
                <a:gd name="T9" fmla="*/ 141 h 141"/>
              </a:gdLst>
              <a:ahLst/>
              <a:cxnLst>
                <a:cxn ang="0">
                  <a:pos x="T0" y="T1"/>
                </a:cxn>
                <a:cxn ang="0">
                  <a:pos x="T2" y="T3"/>
                </a:cxn>
                <a:cxn ang="0">
                  <a:pos x="T4" y="T5"/>
                </a:cxn>
                <a:cxn ang="0">
                  <a:pos x="T6" y="T7"/>
                </a:cxn>
                <a:cxn ang="0">
                  <a:pos x="T8" y="T9"/>
                </a:cxn>
              </a:cxnLst>
              <a:rect l="0" t="0" r="r" b="b"/>
              <a:pathLst>
                <a:path w="166" h="141">
                  <a:moveTo>
                    <a:pt x="0" y="141"/>
                  </a:moveTo>
                  <a:cubicBezTo>
                    <a:pt x="0" y="12"/>
                    <a:pt x="0" y="12"/>
                    <a:pt x="0" y="12"/>
                  </a:cubicBezTo>
                  <a:cubicBezTo>
                    <a:pt x="0" y="5"/>
                    <a:pt x="5" y="0"/>
                    <a:pt x="12" y="0"/>
                  </a:cubicBezTo>
                  <a:cubicBezTo>
                    <a:pt x="166" y="0"/>
                    <a:pt x="166" y="0"/>
                    <a:pt x="166" y="0"/>
                  </a:cubicBezTo>
                  <a:lnTo>
                    <a:pt x="0" y="141"/>
                  </a:ln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îṧlïḑé">
              <a:extLst>
                <a:ext uri="{FF2B5EF4-FFF2-40B4-BE49-F238E27FC236}">
                  <a16:creationId xmlns:a16="http://schemas.microsoft.com/office/drawing/2014/main" id="{FD9E2873-013C-467D-8DFB-2EF90F84664B}"/>
                </a:ext>
              </a:extLst>
            </p:cNvPr>
            <p:cNvSpPr/>
            <p:nvPr/>
          </p:nvSpPr>
          <p:spPr bwMode="auto">
            <a:xfrm>
              <a:off x="8494713" y="3363913"/>
              <a:ext cx="228600" cy="168275"/>
            </a:xfrm>
            <a:custGeom>
              <a:avLst/>
              <a:gdLst>
                <a:gd name="T0" fmla="*/ 51 w 60"/>
                <a:gd name="T1" fmla="*/ 44 h 44"/>
                <a:gd name="T2" fmla="*/ 8 w 60"/>
                <a:gd name="T3" fmla="*/ 44 h 44"/>
                <a:gd name="T4" fmla="*/ 0 w 60"/>
                <a:gd name="T5" fmla="*/ 35 h 44"/>
                <a:gd name="T6" fmla="*/ 0 w 60"/>
                <a:gd name="T7" fmla="*/ 8 h 44"/>
                <a:gd name="T8" fmla="*/ 8 w 60"/>
                <a:gd name="T9" fmla="*/ 0 h 44"/>
                <a:gd name="T10" fmla="*/ 51 w 60"/>
                <a:gd name="T11" fmla="*/ 0 h 44"/>
                <a:gd name="T12" fmla="*/ 60 w 60"/>
                <a:gd name="T13" fmla="*/ 8 h 44"/>
                <a:gd name="T14" fmla="*/ 60 w 60"/>
                <a:gd name="T15" fmla="*/ 35 h 44"/>
                <a:gd name="T16" fmla="*/ 51 w 6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4">
                  <a:moveTo>
                    <a:pt x="51" y="44"/>
                  </a:moveTo>
                  <a:cubicBezTo>
                    <a:pt x="8" y="44"/>
                    <a:pt x="8" y="44"/>
                    <a:pt x="8" y="44"/>
                  </a:cubicBezTo>
                  <a:cubicBezTo>
                    <a:pt x="3" y="44"/>
                    <a:pt x="0" y="40"/>
                    <a:pt x="0" y="35"/>
                  </a:cubicBezTo>
                  <a:cubicBezTo>
                    <a:pt x="0" y="8"/>
                    <a:pt x="0" y="8"/>
                    <a:pt x="0" y="8"/>
                  </a:cubicBezTo>
                  <a:cubicBezTo>
                    <a:pt x="0" y="4"/>
                    <a:pt x="3" y="0"/>
                    <a:pt x="8" y="0"/>
                  </a:cubicBezTo>
                  <a:cubicBezTo>
                    <a:pt x="51" y="0"/>
                    <a:pt x="51" y="0"/>
                    <a:pt x="51" y="0"/>
                  </a:cubicBezTo>
                  <a:cubicBezTo>
                    <a:pt x="56" y="0"/>
                    <a:pt x="60" y="4"/>
                    <a:pt x="60" y="8"/>
                  </a:cubicBezTo>
                  <a:cubicBezTo>
                    <a:pt x="60" y="35"/>
                    <a:pt x="60" y="35"/>
                    <a:pt x="60" y="35"/>
                  </a:cubicBezTo>
                  <a:cubicBezTo>
                    <a:pt x="60" y="40"/>
                    <a:pt x="56" y="44"/>
                    <a:pt x="51" y="44"/>
                  </a:cubicBezTo>
                  <a:close/>
                </a:path>
              </a:pathLst>
            </a:custGeom>
            <a:solidFill>
              <a:srgbClr val="FFAF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îšlídè">
              <a:extLst>
                <a:ext uri="{FF2B5EF4-FFF2-40B4-BE49-F238E27FC236}">
                  <a16:creationId xmlns:a16="http://schemas.microsoft.com/office/drawing/2014/main" id="{2C7F2119-97A3-4D00-B85F-156954C08239}"/>
                </a:ext>
              </a:extLst>
            </p:cNvPr>
            <p:cNvSpPr/>
            <p:nvPr/>
          </p:nvSpPr>
          <p:spPr bwMode="auto">
            <a:xfrm>
              <a:off x="4425951" y="2703513"/>
              <a:ext cx="195263" cy="90488"/>
            </a:xfrm>
            <a:custGeom>
              <a:avLst/>
              <a:gdLst>
                <a:gd name="T0" fmla="*/ 51 w 51"/>
                <a:gd name="T1" fmla="*/ 24 h 24"/>
                <a:gd name="T2" fmla="*/ 25 w 51"/>
                <a:gd name="T3" fmla="*/ 0 h 24"/>
                <a:gd name="T4" fmla="*/ 0 w 51"/>
                <a:gd name="T5" fmla="*/ 24 h 24"/>
                <a:gd name="T6" fmla="*/ 51 w 51"/>
                <a:gd name="T7" fmla="*/ 24 h 24"/>
              </a:gdLst>
              <a:ahLst/>
              <a:cxnLst>
                <a:cxn ang="0">
                  <a:pos x="T0" y="T1"/>
                </a:cxn>
                <a:cxn ang="0">
                  <a:pos x="T2" y="T3"/>
                </a:cxn>
                <a:cxn ang="0">
                  <a:pos x="T4" y="T5"/>
                </a:cxn>
                <a:cxn ang="0">
                  <a:pos x="T6" y="T7"/>
                </a:cxn>
              </a:cxnLst>
              <a:rect l="0" t="0" r="r" b="b"/>
              <a:pathLst>
                <a:path w="51" h="24">
                  <a:moveTo>
                    <a:pt x="51" y="24"/>
                  </a:moveTo>
                  <a:cubicBezTo>
                    <a:pt x="50" y="10"/>
                    <a:pt x="39" y="0"/>
                    <a:pt x="25" y="0"/>
                  </a:cubicBezTo>
                  <a:cubicBezTo>
                    <a:pt x="12" y="0"/>
                    <a:pt x="0" y="10"/>
                    <a:pt x="0" y="24"/>
                  </a:cubicBezTo>
                  <a:lnTo>
                    <a:pt x="51" y="24"/>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îş1ïḋè">
              <a:extLst>
                <a:ext uri="{FF2B5EF4-FFF2-40B4-BE49-F238E27FC236}">
                  <a16:creationId xmlns:a16="http://schemas.microsoft.com/office/drawing/2014/main" id="{4FD999C7-215F-474B-A2F6-2E4E57F138EB}"/>
                </a:ext>
              </a:extLst>
            </p:cNvPr>
            <p:cNvSpPr/>
            <p:nvPr/>
          </p:nvSpPr>
          <p:spPr bwMode="auto">
            <a:xfrm>
              <a:off x="4889501" y="2703513"/>
              <a:ext cx="193675" cy="90488"/>
            </a:xfrm>
            <a:custGeom>
              <a:avLst/>
              <a:gdLst>
                <a:gd name="T0" fmla="*/ 51 w 51"/>
                <a:gd name="T1" fmla="*/ 24 h 24"/>
                <a:gd name="T2" fmla="*/ 25 w 51"/>
                <a:gd name="T3" fmla="*/ 0 h 24"/>
                <a:gd name="T4" fmla="*/ 0 w 51"/>
                <a:gd name="T5" fmla="*/ 24 h 24"/>
                <a:gd name="T6" fmla="*/ 51 w 51"/>
                <a:gd name="T7" fmla="*/ 24 h 24"/>
              </a:gdLst>
              <a:ahLst/>
              <a:cxnLst>
                <a:cxn ang="0">
                  <a:pos x="T0" y="T1"/>
                </a:cxn>
                <a:cxn ang="0">
                  <a:pos x="T2" y="T3"/>
                </a:cxn>
                <a:cxn ang="0">
                  <a:pos x="T4" y="T5"/>
                </a:cxn>
                <a:cxn ang="0">
                  <a:pos x="T6" y="T7"/>
                </a:cxn>
              </a:cxnLst>
              <a:rect l="0" t="0" r="r" b="b"/>
              <a:pathLst>
                <a:path w="51" h="24">
                  <a:moveTo>
                    <a:pt x="51" y="24"/>
                  </a:moveTo>
                  <a:cubicBezTo>
                    <a:pt x="50" y="10"/>
                    <a:pt x="39" y="0"/>
                    <a:pt x="25" y="0"/>
                  </a:cubicBezTo>
                  <a:cubicBezTo>
                    <a:pt x="12" y="0"/>
                    <a:pt x="0" y="10"/>
                    <a:pt x="0" y="24"/>
                  </a:cubicBezTo>
                  <a:lnTo>
                    <a:pt x="51" y="24"/>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îṡḷiḓè">
              <a:extLst>
                <a:ext uri="{FF2B5EF4-FFF2-40B4-BE49-F238E27FC236}">
                  <a16:creationId xmlns:a16="http://schemas.microsoft.com/office/drawing/2014/main" id="{6EA9B6DA-7768-4208-80FE-A63AD3247CC9}"/>
                </a:ext>
              </a:extLst>
            </p:cNvPr>
            <p:cNvSpPr/>
            <p:nvPr/>
          </p:nvSpPr>
          <p:spPr bwMode="auto">
            <a:xfrm>
              <a:off x="3055938" y="4200526"/>
              <a:ext cx="6080125" cy="0"/>
            </a:xfrm>
            <a:prstGeom prst="line">
              <a:avLst/>
            </a:prstGeom>
            <a:noFill/>
            <a:ln w="30163" cap="flat">
              <a:solidFill>
                <a:srgbClr val="0B203F"/>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46" name="îṧḷíḑê">
              <a:extLst>
                <a:ext uri="{FF2B5EF4-FFF2-40B4-BE49-F238E27FC236}">
                  <a16:creationId xmlns:a16="http://schemas.microsoft.com/office/drawing/2014/main" id="{790A8FFF-64B5-48DB-AF6F-70A7FD7BB62E}"/>
                </a:ext>
              </a:extLst>
            </p:cNvPr>
            <p:cNvSpPr/>
            <p:nvPr/>
          </p:nvSpPr>
          <p:spPr bwMode="auto">
            <a:xfrm>
              <a:off x="8239126" y="3654426"/>
              <a:ext cx="450850" cy="469900"/>
            </a:xfrm>
            <a:custGeom>
              <a:avLst/>
              <a:gdLst>
                <a:gd name="T0" fmla="*/ 6 w 118"/>
                <a:gd name="T1" fmla="*/ 96 h 123"/>
                <a:gd name="T2" fmla="*/ 101 w 118"/>
                <a:gd name="T3" fmla="*/ 3 h 123"/>
                <a:gd name="T4" fmla="*/ 114 w 118"/>
                <a:gd name="T5" fmla="*/ 4 h 123"/>
                <a:gd name="T6" fmla="*/ 115 w 118"/>
                <a:gd name="T7" fmla="*/ 17 h 123"/>
                <a:gd name="T8" fmla="*/ 27 w 118"/>
                <a:gd name="T9" fmla="*/ 116 h 123"/>
                <a:gd name="T10" fmla="*/ 6 w 118"/>
                <a:gd name="T11" fmla="*/ 117 h 123"/>
                <a:gd name="T12" fmla="*/ 5 w 118"/>
                <a:gd name="T13" fmla="*/ 97 h 123"/>
                <a:gd name="T14" fmla="*/ 6 w 118"/>
                <a:gd name="T15" fmla="*/ 96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3">
                  <a:moveTo>
                    <a:pt x="6" y="96"/>
                  </a:moveTo>
                  <a:cubicBezTo>
                    <a:pt x="101" y="3"/>
                    <a:pt x="101" y="3"/>
                    <a:pt x="101" y="3"/>
                  </a:cubicBezTo>
                  <a:cubicBezTo>
                    <a:pt x="105" y="0"/>
                    <a:pt x="111" y="0"/>
                    <a:pt x="114" y="4"/>
                  </a:cubicBezTo>
                  <a:cubicBezTo>
                    <a:pt x="118" y="7"/>
                    <a:pt x="118" y="13"/>
                    <a:pt x="115" y="17"/>
                  </a:cubicBezTo>
                  <a:cubicBezTo>
                    <a:pt x="27" y="116"/>
                    <a:pt x="27" y="116"/>
                    <a:pt x="27" y="116"/>
                  </a:cubicBezTo>
                  <a:cubicBezTo>
                    <a:pt x="22" y="122"/>
                    <a:pt x="13" y="123"/>
                    <a:pt x="6" y="117"/>
                  </a:cubicBezTo>
                  <a:cubicBezTo>
                    <a:pt x="0" y="112"/>
                    <a:pt x="0" y="103"/>
                    <a:pt x="5" y="97"/>
                  </a:cubicBezTo>
                  <a:cubicBezTo>
                    <a:pt x="5" y="96"/>
                    <a:pt x="6" y="96"/>
                    <a:pt x="6" y="96"/>
                  </a:cubicBez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íšḻidê">
              <a:extLst>
                <a:ext uri="{FF2B5EF4-FFF2-40B4-BE49-F238E27FC236}">
                  <a16:creationId xmlns:a16="http://schemas.microsoft.com/office/drawing/2014/main" id="{FCE74175-D68A-425B-B5BB-0E1DC723C746}"/>
                </a:ext>
              </a:extLst>
            </p:cNvPr>
            <p:cNvSpPr/>
            <p:nvPr/>
          </p:nvSpPr>
          <p:spPr bwMode="auto">
            <a:xfrm>
              <a:off x="8131176" y="3890963"/>
              <a:ext cx="317500" cy="279400"/>
            </a:xfrm>
            <a:custGeom>
              <a:avLst/>
              <a:gdLst>
                <a:gd name="T0" fmla="*/ 0 w 83"/>
                <a:gd name="T1" fmla="*/ 65 h 73"/>
                <a:gd name="T2" fmla="*/ 24 w 83"/>
                <a:gd name="T3" fmla="*/ 69 h 73"/>
                <a:gd name="T4" fmla="*/ 83 w 83"/>
                <a:gd name="T5" fmla="*/ 45 h 73"/>
                <a:gd name="T6" fmla="*/ 61 w 83"/>
                <a:gd name="T7" fmla="*/ 0 h 73"/>
                <a:gd name="T8" fmla="*/ 0 w 83"/>
                <a:gd name="T9" fmla="*/ 65 h 73"/>
              </a:gdLst>
              <a:ahLst/>
              <a:cxnLst>
                <a:cxn ang="0">
                  <a:pos x="T0" y="T1"/>
                </a:cxn>
                <a:cxn ang="0">
                  <a:pos x="T2" y="T3"/>
                </a:cxn>
                <a:cxn ang="0">
                  <a:pos x="T4" y="T5"/>
                </a:cxn>
                <a:cxn ang="0">
                  <a:pos x="T6" y="T7"/>
                </a:cxn>
                <a:cxn ang="0">
                  <a:pos x="T8" y="T9"/>
                </a:cxn>
              </a:cxnLst>
              <a:rect l="0" t="0" r="r" b="b"/>
              <a:pathLst>
                <a:path w="83" h="73">
                  <a:moveTo>
                    <a:pt x="0" y="65"/>
                  </a:moveTo>
                  <a:cubicBezTo>
                    <a:pt x="24" y="69"/>
                    <a:pt x="24" y="69"/>
                    <a:pt x="24" y="69"/>
                  </a:cubicBezTo>
                  <a:cubicBezTo>
                    <a:pt x="47" y="73"/>
                    <a:pt x="69" y="64"/>
                    <a:pt x="83" y="45"/>
                  </a:cubicBezTo>
                  <a:cubicBezTo>
                    <a:pt x="61" y="0"/>
                    <a:pt x="61" y="0"/>
                    <a:pt x="61" y="0"/>
                  </a:cubicBezTo>
                  <a:lnTo>
                    <a:pt x="0" y="65"/>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iślîďe">
              <a:extLst>
                <a:ext uri="{FF2B5EF4-FFF2-40B4-BE49-F238E27FC236}">
                  <a16:creationId xmlns:a16="http://schemas.microsoft.com/office/drawing/2014/main" id="{E0B773E8-C450-4AC4-BF55-08DEE16A076D}"/>
                </a:ext>
              </a:extLst>
            </p:cNvPr>
            <p:cNvSpPr/>
            <p:nvPr/>
          </p:nvSpPr>
          <p:spPr bwMode="auto">
            <a:xfrm>
              <a:off x="7861301" y="4127501"/>
              <a:ext cx="136525" cy="600075"/>
            </a:xfrm>
            <a:custGeom>
              <a:avLst/>
              <a:gdLst>
                <a:gd name="T0" fmla="*/ 35 w 36"/>
                <a:gd name="T1" fmla="*/ 17 h 157"/>
                <a:gd name="T2" fmla="*/ 19 w 36"/>
                <a:gd name="T3" fmla="*/ 148 h 157"/>
                <a:gd name="T4" fmla="*/ 8 w 36"/>
                <a:gd name="T5" fmla="*/ 157 h 157"/>
                <a:gd name="T6" fmla="*/ 0 w 36"/>
                <a:gd name="T7" fmla="*/ 147 h 157"/>
                <a:gd name="T8" fmla="*/ 6 w 36"/>
                <a:gd name="T9" fmla="*/ 14 h 157"/>
                <a:gd name="T10" fmla="*/ 22 w 36"/>
                <a:gd name="T11" fmla="*/ 0 h 157"/>
                <a:gd name="T12" fmla="*/ 36 w 36"/>
                <a:gd name="T13" fmla="*/ 16 h 157"/>
                <a:gd name="T14" fmla="*/ 35 w 36"/>
                <a:gd name="T15" fmla="*/ 1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57">
                  <a:moveTo>
                    <a:pt x="35" y="17"/>
                  </a:moveTo>
                  <a:cubicBezTo>
                    <a:pt x="19" y="148"/>
                    <a:pt x="19" y="148"/>
                    <a:pt x="19" y="148"/>
                  </a:cubicBezTo>
                  <a:cubicBezTo>
                    <a:pt x="18" y="153"/>
                    <a:pt x="13" y="157"/>
                    <a:pt x="8" y="157"/>
                  </a:cubicBezTo>
                  <a:cubicBezTo>
                    <a:pt x="3" y="156"/>
                    <a:pt x="0" y="152"/>
                    <a:pt x="0" y="147"/>
                  </a:cubicBezTo>
                  <a:cubicBezTo>
                    <a:pt x="6" y="14"/>
                    <a:pt x="6" y="14"/>
                    <a:pt x="6" y="14"/>
                  </a:cubicBezTo>
                  <a:cubicBezTo>
                    <a:pt x="7" y="6"/>
                    <a:pt x="14" y="0"/>
                    <a:pt x="22" y="0"/>
                  </a:cubicBezTo>
                  <a:cubicBezTo>
                    <a:pt x="30" y="1"/>
                    <a:pt x="36" y="8"/>
                    <a:pt x="36" y="16"/>
                  </a:cubicBezTo>
                  <a:cubicBezTo>
                    <a:pt x="36" y="16"/>
                    <a:pt x="36" y="17"/>
                    <a:pt x="35" y="17"/>
                  </a:cubicBez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íšḷîḑè">
              <a:extLst>
                <a:ext uri="{FF2B5EF4-FFF2-40B4-BE49-F238E27FC236}">
                  <a16:creationId xmlns:a16="http://schemas.microsoft.com/office/drawing/2014/main" id="{6C20EA59-024B-4A99-8671-78B1F5660A56}"/>
                </a:ext>
              </a:extLst>
            </p:cNvPr>
            <p:cNvSpPr/>
            <p:nvPr/>
          </p:nvSpPr>
          <p:spPr bwMode="auto">
            <a:xfrm>
              <a:off x="7872413" y="3975101"/>
              <a:ext cx="255588" cy="325438"/>
            </a:xfrm>
            <a:custGeom>
              <a:avLst/>
              <a:gdLst>
                <a:gd name="T0" fmla="*/ 67 w 67"/>
                <a:gd name="T1" fmla="*/ 0 h 85"/>
                <a:gd name="T2" fmla="*/ 43 w 67"/>
                <a:gd name="T3" fmla="*/ 7 h 85"/>
                <a:gd name="T4" fmla="*/ 0 w 67"/>
                <a:gd name="T5" fmla="*/ 53 h 85"/>
                <a:gd name="T6" fmla="*/ 39 w 67"/>
                <a:gd name="T7" fmla="*/ 85 h 85"/>
                <a:gd name="T8" fmla="*/ 67 w 67"/>
                <a:gd name="T9" fmla="*/ 0 h 85"/>
              </a:gdLst>
              <a:ahLst/>
              <a:cxnLst>
                <a:cxn ang="0">
                  <a:pos x="T0" y="T1"/>
                </a:cxn>
                <a:cxn ang="0">
                  <a:pos x="T2" y="T3"/>
                </a:cxn>
                <a:cxn ang="0">
                  <a:pos x="T4" y="T5"/>
                </a:cxn>
                <a:cxn ang="0">
                  <a:pos x="T6" y="T7"/>
                </a:cxn>
                <a:cxn ang="0">
                  <a:pos x="T8" y="T9"/>
                </a:cxn>
              </a:cxnLst>
              <a:rect l="0" t="0" r="r" b="b"/>
              <a:pathLst>
                <a:path w="67" h="85">
                  <a:moveTo>
                    <a:pt x="67" y="0"/>
                  </a:moveTo>
                  <a:cubicBezTo>
                    <a:pt x="43" y="7"/>
                    <a:pt x="43" y="7"/>
                    <a:pt x="43" y="7"/>
                  </a:cubicBezTo>
                  <a:cubicBezTo>
                    <a:pt x="21" y="13"/>
                    <a:pt x="4" y="31"/>
                    <a:pt x="0" y="53"/>
                  </a:cubicBezTo>
                  <a:cubicBezTo>
                    <a:pt x="39" y="85"/>
                    <a:pt x="39" y="85"/>
                    <a:pt x="39" y="85"/>
                  </a:cubicBezTo>
                  <a:lnTo>
                    <a:pt x="67" y="0"/>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îŝļiḋè">
              <a:extLst>
                <a:ext uri="{FF2B5EF4-FFF2-40B4-BE49-F238E27FC236}">
                  <a16:creationId xmlns:a16="http://schemas.microsoft.com/office/drawing/2014/main" id="{FEA15DD1-1B64-43DC-B83C-B95C7DFFB97A}"/>
                </a:ext>
              </a:extLst>
            </p:cNvPr>
            <p:cNvSpPr/>
            <p:nvPr/>
          </p:nvSpPr>
          <p:spPr bwMode="auto">
            <a:xfrm>
              <a:off x="8185151" y="5064126"/>
              <a:ext cx="228600" cy="87313"/>
            </a:xfrm>
            <a:custGeom>
              <a:avLst/>
              <a:gdLst>
                <a:gd name="T0" fmla="*/ 0 w 144"/>
                <a:gd name="T1" fmla="*/ 0 h 55"/>
                <a:gd name="T2" fmla="*/ 0 w 144"/>
                <a:gd name="T3" fmla="*/ 55 h 55"/>
                <a:gd name="T4" fmla="*/ 144 w 144"/>
                <a:gd name="T5" fmla="*/ 55 h 55"/>
                <a:gd name="T6" fmla="*/ 87 w 144"/>
                <a:gd name="T7" fmla="*/ 0 h 55"/>
                <a:gd name="T8" fmla="*/ 0 w 144"/>
                <a:gd name="T9" fmla="*/ 0 h 55"/>
              </a:gdLst>
              <a:ahLst/>
              <a:cxnLst>
                <a:cxn ang="0">
                  <a:pos x="T0" y="T1"/>
                </a:cxn>
                <a:cxn ang="0">
                  <a:pos x="T2" y="T3"/>
                </a:cxn>
                <a:cxn ang="0">
                  <a:pos x="T4" y="T5"/>
                </a:cxn>
                <a:cxn ang="0">
                  <a:pos x="T6" y="T7"/>
                </a:cxn>
                <a:cxn ang="0">
                  <a:pos x="T8" y="T9"/>
                </a:cxn>
              </a:cxnLst>
              <a:rect l="0" t="0" r="r" b="b"/>
              <a:pathLst>
                <a:path w="144" h="55">
                  <a:moveTo>
                    <a:pt x="0" y="0"/>
                  </a:moveTo>
                  <a:lnTo>
                    <a:pt x="0" y="55"/>
                  </a:lnTo>
                  <a:lnTo>
                    <a:pt x="144" y="55"/>
                  </a:lnTo>
                  <a:lnTo>
                    <a:pt x="87" y="0"/>
                  </a:lnTo>
                  <a:lnTo>
                    <a:pt x="0" y="0"/>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ïṩ1ïḋé">
              <a:extLst>
                <a:ext uri="{FF2B5EF4-FFF2-40B4-BE49-F238E27FC236}">
                  <a16:creationId xmlns:a16="http://schemas.microsoft.com/office/drawing/2014/main" id="{BFAE2D05-10A9-4C28-AF94-5F4D52CB65F0}"/>
                </a:ext>
              </a:extLst>
            </p:cNvPr>
            <p:cNvSpPr/>
            <p:nvPr/>
          </p:nvSpPr>
          <p:spPr bwMode="auto">
            <a:xfrm>
              <a:off x="8177213" y="4613276"/>
              <a:ext cx="203200" cy="461963"/>
            </a:xfrm>
            <a:custGeom>
              <a:avLst/>
              <a:gdLst>
                <a:gd name="T0" fmla="*/ 0 w 53"/>
                <a:gd name="T1" fmla="*/ 22 h 121"/>
                <a:gd name="T2" fmla="*/ 1 w 53"/>
                <a:gd name="T3" fmla="*/ 121 h 121"/>
                <a:gd name="T4" fmla="*/ 53 w 53"/>
                <a:gd name="T5" fmla="*/ 121 h 121"/>
                <a:gd name="T6" fmla="*/ 45 w 53"/>
                <a:gd name="T7" fmla="*/ 20 h 121"/>
                <a:gd name="T8" fmla="*/ 22 w 53"/>
                <a:gd name="T9" fmla="*/ 0 h 121"/>
                <a:gd name="T10" fmla="*/ 22 w 53"/>
                <a:gd name="T11" fmla="*/ 0 h 121"/>
                <a:gd name="T12" fmla="*/ 0 w 53"/>
                <a:gd name="T13" fmla="*/ 22 h 121"/>
              </a:gdLst>
              <a:ahLst/>
              <a:cxnLst>
                <a:cxn ang="0">
                  <a:pos x="T0" y="T1"/>
                </a:cxn>
                <a:cxn ang="0">
                  <a:pos x="T2" y="T3"/>
                </a:cxn>
                <a:cxn ang="0">
                  <a:pos x="T4" y="T5"/>
                </a:cxn>
                <a:cxn ang="0">
                  <a:pos x="T6" y="T7"/>
                </a:cxn>
                <a:cxn ang="0">
                  <a:pos x="T8" y="T9"/>
                </a:cxn>
                <a:cxn ang="0">
                  <a:pos x="T10" y="T11"/>
                </a:cxn>
                <a:cxn ang="0">
                  <a:pos x="T12" y="T13"/>
                </a:cxn>
              </a:cxnLst>
              <a:rect l="0" t="0" r="r" b="b"/>
              <a:pathLst>
                <a:path w="52" h="120">
                  <a:moveTo>
                    <a:pt x="0" y="22"/>
                  </a:moveTo>
                  <a:cubicBezTo>
                    <a:pt x="1" y="121"/>
                    <a:pt x="1" y="121"/>
                    <a:pt x="1" y="121"/>
                  </a:cubicBezTo>
                  <a:cubicBezTo>
                    <a:pt x="53" y="121"/>
                    <a:pt x="53" y="121"/>
                    <a:pt x="53" y="121"/>
                  </a:cubicBezTo>
                  <a:cubicBezTo>
                    <a:pt x="45" y="20"/>
                    <a:pt x="45" y="20"/>
                    <a:pt x="45" y="20"/>
                  </a:cubicBezTo>
                  <a:cubicBezTo>
                    <a:pt x="44" y="9"/>
                    <a:pt x="34" y="0"/>
                    <a:pt x="22" y="0"/>
                  </a:cubicBezTo>
                  <a:cubicBezTo>
                    <a:pt x="22" y="0"/>
                    <a:pt x="22" y="0"/>
                    <a:pt x="22" y="0"/>
                  </a:cubicBezTo>
                  <a:cubicBezTo>
                    <a:pt x="10" y="0"/>
                    <a:pt x="0" y="10"/>
                    <a:pt x="0" y="22"/>
                  </a:cubicBez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ïśľide">
              <a:extLst>
                <a:ext uri="{FF2B5EF4-FFF2-40B4-BE49-F238E27FC236}">
                  <a16:creationId xmlns:a16="http://schemas.microsoft.com/office/drawing/2014/main" id="{614F0FF8-6D89-4FE5-8EF4-52B45E718F30}"/>
                </a:ext>
              </a:extLst>
            </p:cNvPr>
            <p:cNvSpPr/>
            <p:nvPr/>
          </p:nvSpPr>
          <p:spPr bwMode="auto">
            <a:xfrm>
              <a:off x="7918451" y="5064126"/>
              <a:ext cx="228600" cy="87313"/>
            </a:xfrm>
            <a:custGeom>
              <a:avLst/>
              <a:gdLst>
                <a:gd name="T0" fmla="*/ 144 w 144"/>
                <a:gd name="T1" fmla="*/ 0 h 55"/>
                <a:gd name="T2" fmla="*/ 144 w 144"/>
                <a:gd name="T3" fmla="*/ 55 h 55"/>
                <a:gd name="T4" fmla="*/ 0 w 144"/>
                <a:gd name="T5" fmla="*/ 55 h 55"/>
                <a:gd name="T6" fmla="*/ 55 w 144"/>
                <a:gd name="T7" fmla="*/ 0 h 55"/>
                <a:gd name="T8" fmla="*/ 144 w 144"/>
                <a:gd name="T9" fmla="*/ 0 h 55"/>
              </a:gdLst>
              <a:ahLst/>
              <a:cxnLst>
                <a:cxn ang="0">
                  <a:pos x="T0" y="T1"/>
                </a:cxn>
                <a:cxn ang="0">
                  <a:pos x="T2" y="T3"/>
                </a:cxn>
                <a:cxn ang="0">
                  <a:pos x="T4" y="T5"/>
                </a:cxn>
                <a:cxn ang="0">
                  <a:pos x="T6" y="T7"/>
                </a:cxn>
                <a:cxn ang="0">
                  <a:pos x="T8" y="T9"/>
                </a:cxn>
              </a:cxnLst>
              <a:rect l="0" t="0" r="r" b="b"/>
              <a:pathLst>
                <a:path w="144" h="55">
                  <a:moveTo>
                    <a:pt x="144" y="0"/>
                  </a:moveTo>
                  <a:lnTo>
                    <a:pt x="144" y="55"/>
                  </a:lnTo>
                  <a:lnTo>
                    <a:pt x="0" y="55"/>
                  </a:lnTo>
                  <a:lnTo>
                    <a:pt x="55" y="0"/>
                  </a:lnTo>
                  <a:lnTo>
                    <a:pt x="144" y="0"/>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îśḻiḓê">
              <a:extLst>
                <a:ext uri="{FF2B5EF4-FFF2-40B4-BE49-F238E27FC236}">
                  <a16:creationId xmlns:a16="http://schemas.microsoft.com/office/drawing/2014/main" id="{33D7A85F-0A1B-49E0-BFF0-19919B12F3E1}"/>
                </a:ext>
              </a:extLst>
            </p:cNvPr>
            <p:cNvSpPr/>
            <p:nvPr/>
          </p:nvSpPr>
          <p:spPr bwMode="auto">
            <a:xfrm>
              <a:off x="7948613" y="4613276"/>
              <a:ext cx="206375" cy="461963"/>
            </a:xfrm>
            <a:custGeom>
              <a:avLst/>
              <a:gdLst>
                <a:gd name="T0" fmla="*/ 54 w 54"/>
                <a:gd name="T1" fmla="*/ 22 h 121"/>
                <a:gd name="T2" fmla="*/ 52 w 54"/>
                <a:gd name="T3" fmla="*/ 121 h 121"/>
                <a:gd name="T4" fmla="*/ 0 w 54"/>
                <a:gd name="T5" fmla="*/ 121 h 121"/>
                <a:gd name="T6" fmla="*/ 9 w 54"/>
                <a:gd name="T7" fmla="*/ 20 h 121"/>
                <a:gd name="T8" fmla="*/ 31 w 54"/>
                <a:gd name="T9" fmla="*/ 0 h 121"/>
                <a:gd name="T10" fmla="*/ 31 w 54"/>
                <a:gd name="T11" fmla="*/ 0 h 121"/>
                <a:gd name="T12" fmla="*/ 54 w 54"/>
                <a:gd name="T13" fmla="*/ 22 h 121"/>
              </a:gdLst>
              <a:ahLst/>
              <a:cxnLst>
                <a:cxn ang="0">
                  <a:pos x="T0" y="T1"/>
                </a:cxn>
                <a:cxn ang="0">
                  <a:pos x="T2" y="T3"/>
                </a:cxn>
                <a:cxn ang="0">
                  <a:pos x="T4" y="T5"/>
                </a:cxn>
                <a:cxn ang="0">
                  <a:pos x="T6" y="T7"/>
                </a:cxn>
                <a:cxn ang="0">
                  <a:pos x="T8" y="T9"/>
                </a:cxn>
                <a:cxn ang="0">
                  <a:pos x="T10" y="T11"/>
                </a:cxn>
                <a:cxn ang="0">
                  <a:pos x="T12" y="T13"/>
                </a:cxn>
              </a:cxnLst>
              <a:rect l="0" t="0" r="r" b="b"/>
              <a:pathLst>
                <a:path w="54" h="120">
                  <a:moveTo>
                    <a:pt x="54" y="22"/>
                  </a:moveTo>
                  <a:cubicBezTo>
                    <a:pt x="52" y="121"/>
                    <a:pt x="52" y="121"/>
                    <a:pt x="52" y="121"/>
                  </a:cubicBezTo>
                  <a:cubicBezTo>
                    <a:pt x="0" y="121"/>
                    <a:pt x="0" y="121"/>
                    <a:pt x="0" y="121"/>
                  </a:cubicBezTo>
                  <a:cubicBezTo>
                    <a:pt x="9" y="20"/>
                    <a:pt x="9" y="20"/>
                    <a:pt x="9" y="20"/>
                  </a:cubicBezTo>
                  <a:cubicBezTo>
                    <a:pt x="10" y="9"/>
                    <a:pt x="20" y="0"/>
                    <a:pt x="31" y="0"/>
                  </a:cubicBezTo>
                  <a:cubicBezTo>
                    <a:pt x="31" y="0"/>
                    <a:pt x="31" y="0"/>
                    <a:pt x="31" y="0"/>
                  </a:cubicBezTo>
                  <a:cubicBezTo>
                    <a:pt x="44" y="0"/>
                    <a:pt x="54" y="10"/>
                    <a:pt x="54" y="22"/>
                  </a:cubicBez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išľîḓê">
              <a:extLst>
                <a:ext uri="{FF2B5EF4-FFF2-40B4-BE49-F238E27FC236}">
                  <a16:creationId xmlns:a16="http://schemas.microsoft.com/office/drawing/2014/main" id="{CF337C51-C767-439E-89FA-E29EA7B56269}"/>
                </a:ext>
              </a:extLst>
            </p:cNvPr>
            <p:cNvSpPr/>
            <p:nvPr/>
          </p:nvSpPr>
          <p:spPr bwMode="auto">
            <a:xfrm>
              <a:off x="8169276" y="4319588"/>
              <a:ext cx="184150" cy="465138"/>
            </a:xfrm>
            <a:custGeom>
              <a:avLst/>
              <a:gdLst>
                <a:gd name="T0" fmla="*/ 47 w 48"/>
                <a:gd name="T1" fmla="*/ 97 h 122"/>
                <a:gd name="T2" fmla="*/ 38 w 48"/>
                <a:gd name="T3" fmla="*/ 0 h 122"/>
                <a:gd name="T4" fmla="*/ 0 w 48"/>
                <a:gd name="T5" fmla="*/ 9 h 122"/>
                <a:gd name="T6" fmla="*/ 2 w 48"/>
                <a:gd name="T7" fmla="*/ 100 h 122"/>
                <a:gd name="T8" fmla="*/ 24 w 48"/>
                <a:gd name="T9" fmla="*/ 122 h 122"/>
                <a:gd name="T10" fmla="*/ 24 w 48"/>
                <a:gd name="T11" fmla="*/ 122 h 122"/>
                <a:gd name="T12" fmla="*/ 47 w 48"/>
                <a:gd name="T13" fmla="*/ 97 h 122"/>
              </a:gdLst>
              <a:ahLst/>
              <a:cxnLst>
                <a:cxn ang="0">
                  <a:pos x="T0" y="T1"/>
                </a:cxn>
                <a:cxn ang="0">
                  <a:pos x="T2" y="T3"/>
                </a:cxn>
                <a:cxn ang="0">
                  <a:pos x="T4" y="T5"/>
                </a:cxn>
                <a:cxn ang="0">
                  <a:pos x="T6" y="T7"/>
                </a:cxn>
                <a:cxn ang="0">
                  <a:pos x="T8" y="T9"/>
                </a:cxn>
                <a:cxn ang="0">
                  <a:pos x="T10" y="T11"/>
                </a:cxn>
                <a:cxn ang="0">
                  <a:pos x="T12" y="T13"/>
                </a:cxn>
              </a:cxnLst>
              <a:rect l="0" t="0" r="r" b="b"/>
              <a:pathLst>
                <a:path w="48" h="122">
                  <a:moveTo>
                    <a:pt x="47" y="97"/>
                  </a:moveTo>
                  <a:cubicBezTo>
                    <a:pt x="38" y="0"/>
                    <a:pt x="38" y="0"/>
                    <a:pt x="38" y="0"/>
                  </a:cubicBezTo>
                  <a:cubicBezTo>
                    <a:pt x="0" y="9"/>
                    <a:pt x="0" y="9"/>
                    <a:pt x="0" y="9"/>
                  </a:cubicBezTo>
                  <a:cubicBezTo>
                    <a:pt x="2" y="100"/>
                    <a:pt x="2" y="100"/>
                    <a:pt x="2" y="100"/>
                  </a:cubicBezTo>
                  <a:cubicBezTo>
                    <a:pt x="2" y="112"/>
                    <a:pt x="12" y="122"/>
                    <a:pt x="24" y="122"/>
                  </a:cubicBezTo>
                  <a:cubicBezTo>
                    <a:pt x="24" y="122"/>
                    <a:pt x="24" y="122"/>
                    <a:pt x="24" y="122"/>
                  </a:cubicBezTo>
                  <a:cubicBezTo>
                    <a:pt x="37" y="122"/>
                    <a:pt x="48" y="110"/>
                    <a:pt x="47" y="97"/>
                  </a:cubicBez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îşlíďê">
              <a:extLst>
                <a:ext uri="{FF2B5EF4-FFF2-40B4-BE49-F238E27FC236}">
                  <a16:creationId xmlns:a16="http://schemas.microsoft.com/office/drawing/2014/main" id="{A1D86FEF-9F4C-4656-BDA8-A404E30BA6D5}"/>
                </a:ext>
              </a:extLst>
            </p:cNvPr>
            <p:cNvSpPr/>
            <p:nvPr/>
          </p:nvSpPr>
          <p:spPr bwMode="auto">
            <a:xfrm>
              <a:off x="7978776" y="4319588"/>
              <a:ext cx="184150" cy="465138"/>
            </a:xfrm>
            <a:custGeom>
              <a:avLst/>
              <a:gdLst>
                <a:gd name="T0" fmla="*/ 1 w 48"/>
                <a:gd name="T1" fmla="*/ 97 h 122"/>
                <a:gd name="T2" fmla="*/ 9 w 48"/>
                <a:gd name="T3" fmla="*/ 0 h 122"/>
                <a:gd name="T4" fmla="*/ 48 w 48"/>
                <a:gd name="T5" fmla="*/ 9 h 122"/>
                <a:gd name="T6" fmla="*/ 46 w 48"/>
                <a:gd name="T7" fmla="*/ 100 h 122"/>
                <a:gd name="T8" fmla="*/ 23 w 48"/>
                <a:gd name="T9" fmla="*/ 122 h 122"/>
                <a:gd name="T10" fmla="*/ 23 w 48"/>
                <a:gd name="T11" fmla="*/ 122 h 122"/>
                <a:gd name="T12" fmla="*/ 1 w 48"/>
                <a:gd name="T13" fmla="*/ 97 h 122"/>
              </a:gdLst>
              <a:ahLst/>
              <a:cxnLst>
                <a:cxn ang="0">
                  <a:pos x="T0" y="T1"/>
                </a:cxn>
                <a:cxn ang="0">
                  <a:pos x="T2" y="T3"/>
                </a:cxn>
                <a:cxn ang="0">
                  <a:pos x="T4" y="T5"/>
                </a:cxn>
                <a:cxn ang="0">
                  <a:pos x="T6" y="T7"/>
                </a:cxn>
                <a:cxn ang="0">
                  <a:pos x="T8" y="T9"/>
                </a:cxn>
                <a:cxn ang="0">
                  <a:pos x="T10" y="T11"/>
                </a:cxn>
                <a:cxn ang="0">
                  <a:pos x="T12" y="T13"/>
                </a:cxn>
              </a:cxnLst>
              <a:rect l="0" t="0" r="r" b="b"/>
              <a:pathLst>
                <a:path w="48" h="122">
                  <a:moveTo>
                    <a:pt x="1" y="97"/>
                  </a:moveTo>
                  <a:cubicBezTo>
                    <a:pt x="9" y="0"/>
                    <a:pt x="9" y="0"/>
                    <a:pt x="9" y="0"/>
                  </a:cubicBezTo>
                  <a:cubicBezTo>
                    <a:pt x="48" y="9"/>
                    <a:pt x="48" y="9"/>
                    <a:pt x="48" y="9"/>
                  </a:cubicBezTo>
                  <a:cubicBezTo>
                    <a:pt x="46" y="100"/>
                    <a:pt x="46" y="100"/>
                    <a:pt x="46" y="100"/>
                  </a:cubicBezTo>
                  <a:cubicBezTo>
                    <a:pt x="46" y="112"/>
                    <a:pt x="36" y="122"/>
                    <a:pt x="23" y="122"/>
                  </a:cubicBezTo>
                  <a:cubicBezTo>
                    <a:pt x="23" y="122"/>
                    <a:pt x="23" y="122"/>
                    <a:pt x="23" y="122"/>
                  </a:cubicBezTo>
                  <a:cubicBezTo>
                    <a:pt x="10" y="122"/>
                    <a:pt x="0" y="110"/>
                    <a:pt x="1" y="97"/>
                  </a:cubicBez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í$ļîḋé">
              <a:extLst>
                <a:ext uri="{FF2B5EF4-FFF2-40B4-BE49-F238E27FC236}">
                  <a16:creationId xmlns:a16="http://schemas.microsoft.com/office/drawing/2014/main" id="{B8BC3DE8-94EC-4D30-A973-7529807DAB14}"/>
                </a:ext>
              </a:extLst>
            </p:cNvPr>
            <p:cNvSpPr/>
            <p:nvPr/>
          </p:nvSpPr>
          <p:spPr bwMode="auto">
            <a:xfrm>
              <a:off x="8008938" y="4208463"/>
              <a:ext cx="306388" cy="304800"/>
            </a:xfrm>
            <a:prstGeom prst="ellipse">
              <a:avLst/>
            </a:pr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ïṡ1îďé">
              <a:extLst>
                <a:ext uri="{FF2B5EF4-FFF2-40B4-BE49-F238E27FC236}">
                  <a16:creationId xmlns:a16="http://schemas.microsoft.com/office/drawing/2014/main" id="{6654F945-C469-4FF9-BBFA-61DCE12B3AA0}"/>
                </a:ext>
              </a:extLst>
            </p:cNvPr>
            <p:cNvSpPr/>
            <p:nvPr/>
          </p:nvSpPr>
          <p:spPr bwMode="auto">
            <a:xfrm>
              <a:off x="8002588" y="3948113"/>
              <a:ext cx="328613" cy="439738"/>
            </a:xfrm>
            <a:custGeom>
              <a:avLst/>
              <a:gdLst>
                <a:gd name="T0" fmla="*/ 80 w 86"/>
                <a:gd name="T1" fmla="*/ 34 h 115"/>
                <a:gd name="T2" fmla="*/ 61 w 86"/>
                <a:gd name="T3" fmla="*/ 5 h 115"/>
                <a:gd name="T4" fmla="*/ 53 w 86"/>
                <a:gd name="T5" fmla="*/ 2 h 115"/>
                <a:gd name="T6" fmla="*/ 43 w 86"/>
                <a:gd name="T7" fmla="*/ 0 h 115"/>
                <a:gd name="T8" fmla="*/ 43 w 86"/>
                <a:gd name="T9" fmla="*/ 0 h 115"/>
                <a:gd name="T10" fmla="*/ 32 w 86"/>
                <a:gd name="T11" fmla="*/ 2 h 115"/>
                <a:gd name="T12" fmla="*/ 25 w 86"/>
                <a:gd name="T13" fmla="*/ 5 h 115"/>
                <a:gd name="T14" fmla="*/ 5 w 86"/>
                <a:gd name="T15" fmla="*/ 34 h 115"/>
                <a:gd name="T16" fmla="*/ 0 w 86"/>
                <a:gd name="T17" fmla="*/ 115 h 115"/>
                <a:gd name="T18" fmla="*/ 86 w 86"/>
                <a:gd name="T19" fmla="*/ 115 h 115"/>
                <a:gd name="T20" fmla="*/ 80 w 86"/>
                <a:gd name="T21"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15">
                  <a:moveTo>
                    <a:pt x="80" y="34"/>
                  </a:moveTo>
                  <a:cubicBezTo>
                    <a:pt x="79" y="22"/>
                    <a:pt x="72" y="11"/>
                    <a:pt x="61" y="5"/>
                  </a:cubicBezTo>
                  <a:cubicBezTo>
                    <a:pt x="53" y="2"/>
                    <a:pt x="53" y="2"/>
                    <a:pt x="53" y="2"/>
                  </a:cubicBezTo>
                  <a:cubicBezTo>
                    <a:pt x="50" y="0"/>
                    <a:pt x="46" y="0"/>
                    <a:pt x="43" y="0"/>
                  </a:cubicBezTo>
                  <a:cubicBezTo>
                    <a:pt x="43" y="0"/>
                    <a:pt x="43" y="0"/>
                    <a:pt x="43" y="0"/>
                  </a:cubicBezTo>
                  <a:cubicBezTo>
                    <a:pt x="39" y="0"/>
                    <a:pt x="36" y="0"/>
                    <a:pt x="32" y="2"/>
                  </a:cubicBezTo>
                  <a:cubicBezTo>
                    <a:pt x="25" y="5"/>
                    <a:pt x="25" y="5"/>
                    <a:pt x="25" y="5"/>
                  </a:cubicBezTo>
                  <a:cubicBezTo>
                    <a:pt x="14" y="11"/>
                    <a:pt x="6" y="22"/>
                    <a:pt x="5" y="34"/>
                  </a:cubicBezTo>
                  <a:cubicBezTo>
                    <a:pt x="0" y="115"/>
                    <a:pt x="0" y="115"/>
                    <a:pt x="0" y="115"/>
                  </a:cubicBezTo>
                  <a:cubicBezTo>
                    <a:pt x="86" y="115"/>
                    <a:pt x="86" y="115"/>
                    <a:pt x="86" y="115"/>
                  </a:cubicBezTo>
                  <a:lnTo>
                    <a:pt x="80" y="34"/>
                  </a:lnTo>
                  <a:close/>
                </a:path>
              </a:pathLst>
            </a:custGeom>
            <a:solidFill>
              <a:srgbClr val="2EB4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ï$ḷîde">
              <a:extLst>
                <a:ext uri="{FF2B5EF4-FFF2-40B4-BE49-F238E27FC236}">
                  <a16:creationId xmlns:a16="http://schemas.microsoft.com/office/drawing/2014/main" id="{2EC2A705-6848-448B-95B3-975730CFE48E}"/>
                </a:ext>
              </a:extLst>
            </p:cNvPr>
            <p:cNvSpPr/>
            <p:nvPr/>
          </p:nvSpPr>
          <p:spPr bwMode="auto">
            <a:xfrm>
              <a:off x="8062913" y="3902076"/>
              <a:ext cx="209550" cy="211138"/>
            </a:xfrm>
            <a:prstGeom prst="ellipse">
              <a:avLst/>
            </a:pr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îśḻîďè">
              <a:extLst>
                <a:ext uri="{FF2B5EF4-FFF2-40B4-BE49-F238E27FC236}">
                  <a16:creationId xmlns:a16="http://schemas.microsoft.com/office/drawing/2014/main" id="{0D45F94B-BF2C-4CD7-A472-6B946B43671D}"/>
                </a:ext>
              </a:extLst>
            </p:cNvPr>
            <p:cNvSpPr/>
            <p:nvPr/>
          </p:nvSpPr>
          <p:spPr bwMode="auto">
            <a:xfrm>
              <a:off x="8101013" y="3871913"/>
              <a:ext cx="133350" cy="195263"/>
            </a:xfrm>
            <a:custGeom>
              <a:avLst/>
              <a:gdLst>
                <a:gd name="T0" fmla="*/ 2 w 35"/>
                <a:gd name="T1" fmla="*/ 0 h 51"/>
                <a:gd name="T2" fmla="*/ 1 w 35"/>
                <a:gd name="T3" fmla="*/ 33 h 51"/>
                <a:gd name="T4" fmla="*/ 17 w 35"/>
                <a:gd name="T5" fmla="*/ 51 h 51"/>
                <a:gd name="T6" fmla="*/ 34 w 35"/>
                <a:gd name="T7" fmla="*/ 33 h 51"/>
                <a:gd name="T8" fmla="*/ 33 w 35"/>
                <a:gd name="T9" fmla="*/ 0 h 51"/>
                <a:gd name="T10" fmla="*/ 2 w 35"/>
                <a:gd name="T11" fmla="*/ 0 h 51"/>
              </a:gdLst>
              <a:ahLst/>
              <a:cxnLst>
                <a:cxn ang="0">
                  <a:pos x="T0" y="T1"/>
                </a:cxn>
                <a:cxn ang="0">
                  <a:pos x="T2" y="T3"/>
                </a:cxn>
                <a:cxn ang="0">
                  <a:pos x="T4" y="T5"/>
                </a:cxn>
                <a:cxn ang="0">
                  <a:pos x="T6" y="T7"/>
                </a:cxn>
                <a:cxn ang="0">
                  <a:pos x="T8" y="T9"/>
                </a:cxn>
                <a:cxn ang="0">
                  <a:pos x="T10" y="T11"/>
                </a:cxn>
              </a:cxnLst>
              <a:rect l="0" t="0" r="r" b="b"/>
              <a:pathLst>
                <a:path w="35" h="51">
                  <a:moveTo>
                    <a:pt x="2" y="0"/>
                  </a:moveTo>
                  <a:cubicBezTo>
                    <a:pt x="1" y="33"/>
                    <a:pt x="1" y="33"/>
                    <a:pt x="1" y="33"/>
                  </a:cubicBezTo>
                  <a:cubicBezTo>
                    <a:pt x="0" y="43"/>
                    <a:pt x="8" y="51"/>
                    <a:pt x="17" y="51"/>
                  </a:cubicBezTo>
                  <a:cubicBezTo>
                    <a:pt x="27" y="51"/>
                    <a:pt x="35" y="43"/>
                    <a:pt x="34" y="33"/>
                  </a:cubicBezTo>
                  <a:cubicBezTo>
                    <a:pt x="33" y="0"/>
                    <a:pt x="33" y="0"/>
                    <a:pt x="33" y="0"/>
                  </a:cubicBezTo>
                  <a:lnTo>
                    <a:pt x="2" y="0"/>
                  </a:ln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ïṡḷidè">
              <a:extLst>
                <a:ext uri="{FF2B5EF4-FFF2-40B4-BE49-F238E27FC236}">
                  <a16:creationId xmlns:a16="http://schemas.microsoft.com/office/drawing/2014/main" id="{E2DE13A0-E2EC-424C-9878-ECE33EA7BBFE}"/>
                </a:ext>
              </a:extLst>
            </p:cNvPr>
            <p:cNvSpPr/>
            <p:nvPr/>
          </p:nvSpPr>
          <p:spPr bwMode="auto">
            <a:xfrm>
              <a:off x="8105776" y="3871913"/>
              <a:ext cx="125413" cy="100013"/>
            </a:xfrm>
            <a:custGeom>
              <a:avLst/>
              <a:gdLst>
                <a:gd name="T0" fmla="*/ 32 w 33"/>
                <a:gd name="T1" fmla="*/ 0 h 26"/>
                <a:gd name="T2" fmla="*/ 1 w 33"/>
                <a:gd name="T3" fmla="*/ 0 h 26"/>
                <a:gd name="T4" fmla="*/ 0 w 33"/>
                <a:gd name="T5" fmla="*/ 24 h 26"/>
                <a:gd name="T6" fmla="*/ 15 w 33"/>
                <a:gd name="T7" fmla="*/ 26 h 26"/>
                <a:gd name="T8" fmla="*/ 15 w 33"/>
                <a:gd name="T9" fmla="*/ 26 h 26"/>
                <a:gd name="T10" fmla="*/ 33 w 33"/>
                <a:gd name="T11" fmla="*/ 23 h 26"/>
                <a:gd name="T12" fmla="*/ 32 w 3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2" y="0"/>
                  </a:moveTo>
                  <a:cubicBezTo>
                    <a:pt x="1" y="0"/>
                    <a:pt x="1" y="0"/>
                    <a:pt x="1" y="0"/>
                  </a:cubicBezTo>
                  <a:cubicBezTo>
                    <a:pt x="0" y="24"/>
                    <a:pt x="0" y="24"/>
                    <a:pt x="0" y="24"/>
                  </a:cubicBezTo>
                  <a:cubicBezTo>
                    <a:pt x="5" y="25"/>
                    <a:pt x="10" y="26"/>
                    <a:pt x="15" y="26"/>
                  </a:cubicBezTo>
                  <a:cubicBezTo>
                    <a:pt x="15" y="26"/>
                    <a:pt x="15" y="26"/>
                    <a:pt x="15" y="26"/>
                  </a:cubicBezTo>
                  <a:cubicBezTo>
                    <a:pt x="21" y="26"/>
                    <a:pt x="27" y="25"/>
                    <a:pt x="33" y="23"/>
                  </a:cubicBezTo>
                  <a:lnTo>
                    <a:pt x="32" y="0"/>
                  </a:lnTo>
                  <a:close/>
                </a:path>
              </a:pathLst>
            </a:custGeom>
            <a:solidFill>
              <a:srgbClr val="D8A3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íṣlîḓê">
              <a:extLst>
                <a:ext uri="{FF2B5EF4-FFF2-40B4-BE49-F238E27FC236}">
                  <a16:creationId xmlns:a16="http://schemas.microsoft.com/office/drawing/2014/main" id="{C330E421-C10C-4CB3-BF17-34E62C47043B}"/>
                </a:ext>
              </a:extLst>
            </p:cNvPr>
            <p:cNvSpPr/>
            <p:nvPr/>
          </p:nvSpPr>
          <p:spPr bwMode="auto">
            <a:xfrm>
              <a:off x="8375651" y="3619501"/>
              <a:ext cx="100013" cy="160338"/>
            </a:xfrm>
            <a:custGeom>
              <a:avLst/>
              <a:gdLst>
                <a:gd name="T0" fmla="*/ 25 w 26"/>
                <a:gd name="T1" fmla="*/ 10 h 42"/>
                <a:gd name="T2" fmla="*/ 12 w 26"/>
                <a:gd name="T3" fmla="*/ 3 h 42"/>
                <a:gd name="T4" fmla="*/ 4 w 26"/>
                <a:gd name="T5" fmla="*/ 7 h 42"/>
                <a:gd name="T6" fmla="*/ 0 w 26"/>
                <a:gd name="T7" fmla="*/ 40 h 42"/>
                <a:gd name="T8" fmla="*/ 25 w 26"/>
                <a:gd name="T9" fmla="*/ 10 h 42"/>
              </a:gdLst>
              <a:ahLst/>
              <a:cxnLst>
                <a:cxn ang="0">
                  <a:pos x="T0" y="T1"/>
                </a:cxn>
                <a:cxn ang="0">
                  <a:pos x="T2" y="T3"/>
                </a:cxn>
                <a:cxn ang="0">
                  <a:pos x="T4" y="T5"/>
                </a:cxn>
                <a:cxn ang="0">
                  <a:pos x="T6" y="T7"/>
                </a:cxn>
                <a:cxn ang="0">
                  <a:pos x="T8" y="T9"/>
                </a:cxn>
              </a:cxnLst>
              <a:rect l="0" t="0" r="r" b="b"/>
              <a:pathLst>
                <a:path w="26" h="42">
                  <a:moveTo>
                    <a:pt x="25" y="10"/>
                  </a:moveTo>
                  <a:cubicBezTo>
                    <a:pt x="25" y="3"/>
                    <a:pt x="17" y="0"/>
                    <a:pt x="12" y="3"/>
                  </a:cubicBezTo>
                  <a:cubicBezTo>
                    <a:pt x="4" y="7"/>
                    <a:pt x="4" y="7"/>
                    <a:pt x="4" y="7"/>
                  </a:cubicBezTo>
                  <a:cubicBezTo>
                    <a:pt x="0" y="40"/>
                    <a:pt x="0" y="40"/>
                    <a:pt x="0" y="40"/>
                  </a:cubicBezTo>
                  <a:cubicBezTo>
                    <a:pt x="23" y="42"/>
                    <a:pt x="26" y="24"/>
                    <a:pt x="25" y="10"/>
                  </a:cubicBezTo>
                  <a:close/>
                </a:path>
              </a:pathLst>
            </a:custGeom>
            <a:solidFill>
              <a:srgbClr val="D8A3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îSḻíḍè">
              <a:extLst>
                <a:ext uri="{FF2B5EF4-FFF2-40B4-BE49-F238E27FC236}">
                  <a16:creationId xmlns:a16="http://schemas.microsoft.com/office/drawing/2014/main" id="{368C8B04-0D86-4DA4-B89E-D48FD3461076}"/>
                </a:ext>
              </a:extLst>
            </p:cNvPr>
            <p:cNvSpPr/>
            <p:nvPr/>
          </p:nvSpPr>
          <p:spPr bwMode="auto">
            <a:xfrm>
              <a:off x="7856538" y="3619501"/>
              <a:ext cx="100013" cy="160338"/>
            </a:xfrm>
            <a:custGeom>
              <a:avLst/>
              <a:gdLst>
                <a:gd name="T0" fmla="*/ 1 w 26"/>
                <a:gd name="T1" fmla="*/ 10 h 42"/>
                <a:gd name="T2" fmla="*/ 14 w 26"/>
                <a:gd name="T3" fmla="*/ 3 h 42"/>
                <a:gd name="T4" fmla="*/ 22 w 26"/>
                <a:gd name="T5" fmla="*/ 7 h 42"/>
                <a:gd name="T6" fmla="*/ 26 w 26"/>
                <a:gd name="T7" fmla="*/ 40 h 42"/>
                <a:gd name="T8" fmla="*/ 1 w 26"/>
                <a:gd name="T9" fmla="*/ 10 h 42"/>
              </a:gdLst>
              <a:ahLst/>
              <a:cxnLst>
                <a:cxn ang="0">
                  <a:pos x="T0" y="T1"/>
                </a:cxn>
                <a:cxn ang="0">
                  <a:pos x="T2" y="T3"/>
                </a:cxn>
                <a:cxn ang="0">
                  <a:pos x="T4" y="T5"/>
                </a:cxn>
                <a:cxn ang="0">
                  <a:pos x="T6" y="T7"/>
                </a:cxn>
                <a:cxn ang="0">
                  <a:pos x="T8" y="T9"/>
                </a:cxn>
              </a:cxnLst>
              <a:rect l="0" t="0" r="r" b="b"/>
              <a:pathLst>
                <a:path w="26" h="42">
                  <a:moveTo>
                    <a:pt x="1" y="10"/>
                  </a:moveTo>
                  <a:cubicBezTo>
                    <a:pt x="1" y="3"/>
                    <a:pt x="8" y="0"/>
                    <a:pt x="14" y="3"/>
                  </a:cubicBezTo>
                  <a:cubicBezTo>
                    <a:pt x="22" y="7"/>
                    <a:pt x="22" y="7"/>
                    <a:pt x="22" y="7"/>
                  </a:cubicBezTo>
                  <a:cubicBezTo>
                    <a:pt x="26" y="40"/>
                    <a:pt x="26" y="40"/>
                    <a:pt x="26" y="40"/>
                  </a:cubicBezTo>
                  <a:cubicBezTo>
                    <a:pt x="3" y="42"/>
                    <a:pt x="0" y="24"/>
                    <a:pt x="1" y="10"/>
                  </a:cubicBezTo>
                  <a:close/>
                </a:path>
              </a:pathLst>
            </a:custGeom>
            <a:solidFill>
              <a:srgbClr val="D8A3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 name="ïṣ1îḑè">
              <a:extLst>
                <a:ext uri="{FF2B5EF4-FFF2-40B4-BE49-F238E27FC236}">
                  <a16:creationId xmlns:a16="http://schemas.microsoft.com/office/drawing/2014/main" id="{A6FE1B5B-146E-415E-839C-DD13B715F567}"/>
                </a:ext>
              </a:extLst>
            </p:cNvPr>
            <p:cNvSpPr/>
            <p:nvPr/>
          </p:nvSpPr>
          <p:spPr bwMode="auto">
            <a:xfrm>
              <a:off x="7902576" y="3276601"/>
              <a:ext cx="534988" cy="663575"/>
            </a:xfrm>
            <a:custGeom>
              <a:avLst/>
              <a:gdLst>
                <a:gd name="T0" fmla="*/ 68 w 140"/>
                <a:gd name="T1" fmla="*/ 174 h 174"/>
                <a:gd name="T2" fmla="*/ 68 w 140"/>
                <a:gd name="T3" fmla="*/ 174 h 174"/>
                <a:gd name="T4" fmla="*/ 10 w 140"/>
                <a:gd name="T5" fmla="*/ 122 h 174"/>
                <a:gd name="T6" fmla="*/ 5 w 140"/>
                <a:gd name="T7" fmla="*/ 78 h 174"/>
                <a:gd name="T8" fmla="*/ 78 w 140"/>
                <a:gd name="T9" fmla="*/ 6 h 174"/>
                <a:gd name="T10" fmla="*/ 78 w 140"/>
                <a:gd name="T11" fmla="*/ 6 h 174"/>
                <a:gd name="T12" fmla="*/ 134 w 140"/>
                <a:gd name="T13" fmla="*/ 81 h 174"/>
                <a:gd name="T14" fmla="*/ 126 w 140"/>
                <a:gd name="T15" fmla="*/ 125 h 174"/>
                <a:gd name="T16" fmla="*/ 68 w 140"/>
                <a:gd name="T1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74">
                  <a:moveTo>
                    <a:pt x="68" y="174"/>
                  </a:moveTo>
                  <a:cubicBezTo>
                    <a:pt x="68" y="174"/>
                    <a:pt x="68" y="174"/>
                    <a:pt x="68" y="174"/>
                  </a:cubicBezTo>
                  <a:cubicBezTo>
                    <a:pt x="39" y="174"/>
                    <a:pt x="13" y="151"/>
                    <a:pt x="10" y="122"/>
                  </a:cubicBezTo>
                  <a:cubicBezTo>
                    <a:pt x="5" y="78"/>
                    <a:pt x="5" y="78"/>
                    <a:pt x="5" y="78"/>
                  </a:cubicBezTo>
                  <a:cubicBezTo>
                    <a:pt x="0" y="36"/>
                    <a:pt x="36" y="0"/>
                    <a:pt x="78" y="6"/>
                  </a:cubicBezTo>
                  <a:cubicBezTo>
                    <a:pt x="78" y="6"/>
                    <a:pt x="78" y="6"/>
                    <a:pt x="78" y="6"/>
                  </a:cubicBezTo>
                  <a:cubicBezTo>
                    <a:pt x="114" y="10"/>
                    <a:pt x="140" y="45"/>
                    <a:pt x="134" y="81"/>
                  </a:cubicBezTo>
                  <a:cubicBezTo>
                    <a:pt x="126" y="125"/>
                    <a:pt x="126" y="125"/>
                    <a:pt x="126" y="125"/>
                  </a:cubicBezTo>
                  <a:cubicBezTo>
                    <a:pt x="121" y="153"/>
                    <a:pt x="97" y="174"/>
                    <a:pt x="68" y="174"/>
                  </a:cubicBez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 name="iSḻiḓé">
              <a:extLst>
                <a:ext uri="{FF2B5EF4-FFF2-40B4-BE49-F238E27FC236}">
                  <a16:creationId xmlns:a16="http://schemas.microsoft.com/office/drawing/2014/main" id="{A0BC26A3-309E-41BA-A9F6-B59F963717D5}"/>
                </a:ext>
              </a:extLst>
            </p:cNvPr>
            <p:cNvSpPr/>
            <p:nvPr/>
          </p:nvSpPr>
          <p:spPr bwMode="auto">
            <a:xfrm>
              <a:off x="7867651" y="3276601"/>
              <a:ext cx="577850" cy="320675"/>
            </a:xfrm>
            <a:custGeom>
              <a:avLst/>
              <a:gdLst>
                <a:gd name="T0" fmla="*/ 85 w 151"/>
                <a:gd name="T1" fmla="*/ 5 h 84"/>
                <a:gd name="T2" fmla="*/ 5 w 151"/>
                <a:gd name="T3" fmla="*/ 84 h 84"/>
                <a:gd name="T4" fmla="*/ 74 w 151"/>
                <a:gd name="T5" fmla="*/ 84 h 84"/>
                <a:gd name="T6" fmla="*/ 79 w 151"/>
                <a:gd name="T7" fmla="*/ 80 h 84"/>
                <a:gd name="T8" fmla="*/ 79 w 151"/>
                <a:gd name="T9" fmla="*/ 64 h 84"/>
                <a:gd name="T10" fmla="*/ 83 w 151"/>
                <a:gd name="T11" fmla="*/ 63 h 84"/>
                <a:gd name="T12" fmla="*/ 93 w 151"/>
                <a:gd name="T13" fmla="*/ 82 h 84"/>
                <a:gd name="T14" fmla="*/ 97 w 151"/>
                <a:gd name="T15" fmla="*/ 84 h 84"/>
                <a:gd name="T16" fmla="*/ 147 w 151"/>
                <a:gd name="T17" fmla="*/ 84 h 84"/>
                <a:gd name="T18" fmla="*/ 85 w 151"/>
                <a:gd name="T19"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84">
                  <a:moveTo>
                    <a:pt x="85" y="5"/>
                  </a:moveTo>
                  <a:cubicBezTo>
                    <a:pt x="39" y="0"/>
                    <a:pt x="0" y="38"/>
                    <a:pt x="5" y="84"/>
                  </a:cubicBezTo>
                  <a:cubicBezTo>
                    <a:pt x="74" y="84"/>
                    <a:pt x="74" y="84"/>
                    <a:pt x="74" y="84"/>
                  </a:cubicBezTo>
                  <a:cubicBezTo>
                    <a:pt x="77" y="84"/>
                    <a:pt x="79" y="82"/>
                    <a:pt x="79" y="80"/>
                  </a:cubicBezTo>
                  <a:cubicBezTo>
                    <a:pt x="79" y="64"/>
                    <a:pt x="79" y="64"/>
                    <a:pt x="79" y="64"/>
                  </a:cubicBezTo>
                  <a:cubicBezTo>
                    <a:pt x="79" y="62"/>
                    <a:pt x="82" y="61"/>
                    <a:pt x="83" y="63"/>
                  </a:cubicBezTo>
                  <a:cubicBezTo>
                    <a:pt x="93" y="82"/>
                    <a:pt x="93" y="82"/>
                    <a:pt x="93" y="82"/>
                  </a:cubicBezTo>
                  <a:cubicBezTo>
                    <a:pt x="94" y="83"/>
                    <a:pt x="95" y="84"/>
                    <a:pt x="97" y="84"/>
                  </a:cubicBezTo>
                  <a:cubicBezTo>
                    <a:pt x="147" y="84"/>
                    <a:pt x="147" y="84"/>
                    <a:pt x="147" y="84"/>
                  </a:cubicBezTo>
                  <a:cubicBezTo>
                    <a:pt x="151" y="45"/>
                    <a:pt x="124" y="10"/>
                    <a:pt x="85" y="5"/>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 name="ïŝľiḑê">
              <a:extLst>
                <a:ext uri="{FF2B5EF4-FFF2-40B4-BE49-F238E27FC236}">
                  <a16:creationId xmlns:a16="http://schemas.microsoft.com/office/drawing/2014/main" id="{561F38B2-5C04-4A9B-BB8B-8C5ABF6EBCE7}"/>
                </a:ext>
              </a:extLst>
            </p:cNvPr>
            <p:cNvSpPr/>
            <p:nvPr/>
          </p:nvSpPr>
          <p:spPr bwMode="auto">
            <a:xfrm>
              <a:off x="8128001" y="3676651"/>
              <a:ext cx="22225" cy="31750"/>
            </a:xfrm>
            <a:custGeom>
              <a:avLst/>
              <a:gdLst>
                <a:gd name="T0" fmla="*/ 3 w 6"/>
                <a:gd name="T1" fmla="*/ 0 h 8"/>
                <a:gd name="T2" fmla="*/ 1 w 6"/>
                <a:gd name="T3" fmla="*/ 4 h 8"/>
                <a:gd name="T4" fmla="*/ 4 w 6"/>
                <a:gd name="T5" fmla="*/ 8 h 8"/>
                <a:gd name="T6" fmla="*/ 6 w 6"/>
                <a:gd name="T7" fmla="*/ 8 h 8"/>
              </a:gdLst>
              <a:ahLst/>
              <a:cxnLst>
                <a:cxn ang="0">
                  <a:pos x="T0" y="T1"/>
                </a:cxn>
                <a:cxn ang="0">
                  <a:pos x="T2" y="T3"/>
                </a:cxn>
                <a:cxn ang="0">
                  <a:pos x="T4" y="T5"/>
                </a:cxn>
                <a:cxn ang="0">
                  <a:pos x="T6" y="T7"/>
                </a:cxn>
              </a:cxnLst>
              <a:rect l="0" t="0" r="r" b="b"/>
              <a:pathLst>
                <a:path w="6" h="8">
                  <a:moveTo>
                    <a:pt x="3" y="0"/>
                  </a:moveTo>
                  <a:cubicBezTo>
                    <a:pt x="1" y="4"/>
                    <a:pt x="1" y="4"/>
                    <a:pt x="1" y="4"/>
                  </a:cubicBezTo>
                  <a:cubicBezTo>
                    <a:pt x="0" y="6"/>
                    <a:pt x="1" y="8"/>
                    <a:pt x="4" y="8"/>
                  </a:cubicBezTo>
                  <a:cubicBezTo>
                    <a:pt x="6" y="8"/>
                    <a:pt x="6" y="8"/>
                    <a:pt x="6" y="8"/>
                  </a:cubicBezTo>
                </a:path>
              </a:pathLst>
            </a:custGeom>
            <a:noFill/>
            <a:ln w="11113" cap="rnd">
              <a:solidFill>
                <a:srgbClr val="440013"/>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66" name="îṧlîdè">
              <a:extLst>
                <a:ext uri="{FF2B5EF4-FFF2-40B4-BE49-F238E27FC236}">
                  <a16:creationId xmlns:a16="http://schemas.microsoft.com/office/drawing/2014/main" id="{A2C83F57-326B-495E-9C0F-2F69A1CF1164}"/>
                </a:ext>
              </a:extLst>
            </p:cNvPr>
            <p:cNvSpPr/>
            <p:nvPr/>
          </p:nvSpPr>
          <p:spPr bwMode="auto">
            <a:xfrm>
              <a:off x="8051801" y="3735388"/>
              <a:ext cx="236538" cy="114300"/>
            </a:xfrm>
            <a:custGeom>
              <a:avLst/>
              <a:gdLst>
                <a:gd name="T0" fmla="*/ 41 w 62"/>
                <a:gd name="T1" fmla="*/ 29 h 30"/>
                <a:gd name="T2" fmla="*/ 55 w 62"/>
                <a:gd name="T3" fmla="*/ 23 h 30"/>
                <a:gd name="T4" fmla="*/ 58 w 62"/>
                <a:gd name="T5" fmla="*/ 7 h 30"/>
                <a:gd name="T6" fmla="*/ 43 w 62"/>
                <a:gd name="T7" fmla="*/ 4 h 30"/>
                <a:gd name="T8" fmla="*/ 17 w 62"/>
                <a:gd name="T9" fmla="*/ 4 h 30"/>
                <a:gd name="T10" fmla="*/ 2 w 62"/>
                <a:gd name="T11" fmla="*/ 10 h 30"/>
                <a:gd name="T12" fmla="*/ 8 w 62"/>
                <a:gd name="T13" fmla="*/ 25 h 30"/>
                <a:gd name="T14" fmla="*/ 41 w 62"/>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0">
                  <a:moveTo>
                    <a:pt x="41" y="29"/>
                  </a:moveTo>
                  <a:cubicBezTo>
                    <a:pt x="47" y="27"/>
                    <a:pt x="52" y="25"/>
                    <a:pt x="55" y="23"/>
                  </a:cubicBezTo>
                  <a:cubicBezTo>
                    <a:pt x="60" y="19"/>
                    <a:pt x="62" y="12"/>
                    <a:pt x="58" y="7"/>
                  </a:cubicBezTo>
                  <a:cubicBezTo>
                    <a:pt x="55" y="2"/>
                    <a:pt x="48" y="0"/>
                    <a:pt x="43" y="4"/>
                  </a:cubicBezTo>
                  <a:cubicBezTo>
                    <a:pt x="42" y="4"/>
                    <a:pt x="32" y="10"/>
                    <a:pt x="17" y="4"/>
                  </a:cubicBezTo>
                  <a:cubicBezTo>
                    <a:pt x="11" y="1"/>
                    <a:pt x="4" y="4"/>
                    <a:pt x="2" y="10"/>
                  </a:cubicBezTo>
                  <a:cubicBezTo>
                    <a:pt x="0" y="16"/>
                    <a:pt x="3" y="23"/>
                    <a:pt x="8" y="25"/>
                  </a:cubicBezTo>
                  <a:cubicBezTo>
                    <a:pt x="21" y="30"/>
                    <a:pt x="32" y="30"/>
                    <a:pt x="41" y="29"/>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íṡľïde">
              <a:extLst>
                <a:ext uri="{FF2B5EF4-FFF2-40B4-BE49-F238E27FC236}">
                  <a16:creationId xmlns:a16="http://schemas.microsoft.com/office/drawing/2014/main" id="{BBDF1627-E6A5-4584-AF0D-EA7C7BF2BF4A}"/>
                </a:ext>
              </a:extLst>
            </p:cNvPr>
            <p:cNvSpPr/>
            <p:nvPr/>
          </p:nvSpPr>
          <p:spPr bwMode="auto">
            <a:xfrm>
              <a:off x="8112126" y="3803651"/>
              <a:ext cx="115888" cy="117475"/>
            </a:xfrm>
            <a:custGeom>
              <a:avLst/>
              <a:gdLst>
                <a:gd name="T0" fmla="*/ 1 w 30"/>
                <a:gd name="T1" fmla="*/ 18 h 31"/>
                <a:gd name="T2" fmla="*/ 18 w 30"/>
                <a:gd name="T3" fmla="*/ 29 h 31"/>
                <a:gd name="T4" fmla="*/ 29 w 30"/>
                <a:gd name="T5" fmla="*/ 13 h 31"/>
                <a:gd name="T6" fmla="*/ 12 w 30"/>
                <a:gd name="T7" fmla="*/ 2 h 31"/>
                <a:gd name="T8" fmla="*/ 1 w 30"/>
                <a:gd name="T9" fmla="*/ 18 h 31"/>
              </a:gdLst>
              <a:ahLst/>
              <a:cxnLst>
                <a:cxn ang="0">
                  <a:pos x="T0" y="T1"/>
                </a:cxn>
                <a:cxn ang="0">
                  <a:pos x="T2" y="T3"/>
                </a:cxn>
                <a:cxn ang="0">
                  <a:pos x="T4" y="T5"/>
                </a:cxn>
                <a:cxn ang="0">
                  <a:pos x="T6" y="T7"/>
                </a:cxn>
                <a:cxn ang="0">
                  <a:pos x="T8" y="T9"/>
                </a:cxn>
              </a:cxnLst>
              <a:rect l="0" t="0" r="r" b="b"/>
              <a:pathLst>
                <a:path w="30" h="31">
                  <a:moveTo>
                    <a:pt x="1" y="18"/>
                  </a:moveTo>
                  <a:cubicBezTo>
                    <a:pt x="3" y="26"/>
                    <a:pt x="10" y="31"/>
                    <a:pt x="18" y="29"/>
                  </a:cubicBezTo>
                  <a:cubicBezTo>
                    <a:pt x="25" y="28"/>
                    <a:pt x="30" y="20"/>
                    <a:pt x="29" y="13"/>
                  </a:cubicBezTo>
                  <a:cubicBezTo>
                    <a:pt x="27" y="5"/>
                    <a:pt x="20" y="0"/>
                    <a:pt x="12" y="2"/>
                  </a:cubicBezTo>
                  <a:cubicBezTo>
                    <a:pt x="5" y="3"/>
                    <a:pt x="0" y="10"/>
                    <a:pt x="1" y="18"/>
                  </a:cubicBezTo>
                  <a:close/>
                </a:path>
              </a:pathLst>
            </a:custGeom>
            <a:solidFill>
              <a:srgbClr val="D8A3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ísḻíďe">
              <a:extLst>
                <a:ext uri="{FF2B5EF4-FFF2-40B4-BE49-F238E27FC236}">
                  <a16:creationId xmlns:a16="http://schemas.microsoft.com/office/drawing/2014/main" id="{BD4B3129-90F7-4DFE-9323-00600F658A2C}"/>
                </a:ext>
              </a:extLst>
            </p:cNvPr>
            <p:cNvSpPr/>
            <p:nvPr/>
          </p:nvSpPr>
          <p:spPr bwMode="auto">
            <a:xfrm>
              <a:off x="8047038" y="3681413"/>
              <a:ext cx="241300" cy="114300"/>
            </a:xfrm>
            <a:custGeom>
              <a:avLst/>
              <a:gdLst>
                <a:gd name="T0" fmla="*/ 41 w 63"/>
                <a:gd name="T1" fmla="*/ 28 h 30"/>
                <a:gd name="T2" fmla="*/ 56 w 63"/>
                <a:gd name="T3" fmla="*/ 23 h 30"/>
                <a:gd name="T4" fmla="*/ 59 w 63"/>
                <a:gd name="T5" fmla="*/ 7 h 30"/>
                <a:gd name="T6" fmla="*/ 43 w 63"/>
                <a:gd name="T7" fmla="*/ 4 h 30"/>
                <a:gd name="T8" fmla="*/ 18 w 63"/>
                <a:gd name="T9" fmla="*/ 4 h 30"/>
                <a:gd name="T10" fmla="*/ 3 w 63"/>
                <a:gd name="T11" fmla="*/ 10 h 30"/>
                <a:gd name="T12" fmla="*/ 9 w 63"/>
                <a:gd name="T13" fmla="*/ 25 h 30"/>
                <a:gd name="T14" fmla="*/ 41 w 63"/>
                <a:gd name="T15" fmla="*/ 2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0">
                  <a:moveTo>
                    <a:pt x="41" y="28"/>
                  </a:moveTo>
                  <a:cubicBezTo>
                    <a:pt x="48" y="27"/>
                    <a:pt x="53" y="25"/>
                    <a:pt x="56" y="23"/>
                  </a:cubicBezTo>
                  <a:cubicBezTo>
                    <a:pt x="61" y="19"/>
                    <a:pt x="63" y="12"/>
                    <a:pt x="59" y="7"/>
                  </a:cubicBezTo>
                  <a:cubicBezTo>
                    <a:pt x="56" y="2"/>
                    <a:pt x="49" y="0"/>
                    <a:pt x="43" y="4"/>
                  </a:cubicBezTo>
                  <a:cubicBezTo>
                    <a:pt x="43" y="4"/>
                    <a:pt x="33" y="10"/>
                    <a:pt x="18" y="4"/>
                  </a:cubicBezTo>
                  <a:cubicBezTo>
                    <a:pt x="12" y="1"/>
                    <a:pt x="5" y="4"/>
                    <a:pt x="3" y="10"/>
                  </a:cubicBezTo>
                  <a:cubicBezTo>
                    <a:pt x="0" y="16"/>
                    <a:pt x="3" y="23"/>
                    <a:pt x="9" y="25"/>
                  </a:cubicBezTo>
                  <a:cubicBezTo>
                    <a:pt x="21" y="30"/>
                    <a:pt x="33" y="30"/>
                    <a:pt x="41" y="28"/>
                  </a:cubicBezTo>
                  <a:close/>
                </a:path>
              </a:pathLst>
            </a:custGeom>
            <a:solidFill>
              <a:srgbClr val="FFFCE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 name="í$ḷíďe">
              <a:extLst>
                <a:ext uri="{FF2B5EF4-FFF2-40B4-BE49-F238E27FC236}">
                  <a16:creationId xmlns:a16="http://schemas.microsoft.com/office/drawing/2014/main" id="{F0608197-B9D3-4D1A-B0C9-5ABBEE5575D0}"/>
                </a:ext>
              </a:extLst>
            </p:cNvPr>
            <p:cNvSpPr/>
            <p:nvPr/>
          </p:nvSpPr>
          <p:spPr bwMode="auto">
            <a:xfrm>
              <a:off x="8051801" y="3735388"/>
              <a:ext cx="236538" cy="114300"/>
            </a:xfrm>
            <a:custGeom>
              <a:avLst/>
              <a:gdLst>
                <a:gd name="T0" fmla="*/ 41 w 62"/>
                <a:gd name="T1" fmla="*/ 29 h 30"/>
                <a:gd name="T2" fmla="*/ 55 w 62"/>
                <a:gd name="T3" fmla="*/ 23 h 30"/>
                <a:gd name="T4" fmla="*/ 58 w 62"/>
                <a:gd name="T5" fmla="*/ 7 h 30"/>
                <a:gd name="T6" fmla="*/ 43 w 62"/>
                <a:gd name="T7" fmla="*/ 4 h 30"/>
                <a:gd name="T8" fmla="*/ 17 w 62"/>
                <a:gd name="T9" fmla="*/ 4 h 30"/>
                <a:gd name="T10" fmla="*/ 2 w 62"/>
                <a:gd name="T11" fmla="*/ 10 h 30"/>
                <a:gd name="T12" fmla="*/ 8 w 62"/>
                <a:gd name="T13" fmla="*/ 25 h 30"/>
                <a:gd name="T14" fmla="*/ 41 w 62"/>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0">
                  <a:moveTo>
                    <a:pt x="41" y="29"/>
                  </a:moveTo>
                  <a:cubicBezTo>
                    <a:pt x="47" y="27"/>
                    <a:pt x="52" y="25"/>
                    <a:pt x="55" y="23"/>
                  </a:cubicBezTo>
                  <a:cubicBezTo>
                    <a:pt x="60" y="19"/>
                    <a:pt x="62" y="12"/>
                    <a:pt x="58" y="7"/>
                  </a:cubicBezTo>
                  <a:cubicBezTo>
                    <a:pt x="55" y="2"/>
                    <a:pt x="48" y="0"/>
                    <a:pt x="43" y="4"/>
                  </a:cubicBezTo>
                  <a:cubicBezTo>
                    <a:pt x="42" y="4"/>
                    <a:pt x="32" y="10"/>
                    <a:pt x="17" y="4"/>
                  </a:cubicBezTo>
                  <a:cubicBezTo>
                    <a:pt x="11" y="1"/>
                    <a:pt x="4" y="4"/>
                    <a:pt x="2" y="10"/>
                  </a:cubicBezTo>
                  <a:cubicBezTo>
                    <a:pt x="0" y="16"/>
                    <a:pt x="3" y="23"/>
                    <a:pt x="8" y="25"/>
                  </a:cubicBezTo>
                  <a:cubicBezTo>
                    <a:pt x="21" y="30"/>
                    <a:pt x="32" y="30"/>
                    <a:pt x="41" y="29"/>
                  </a:cubicBezTo>
                  <a:close/>
                </a:path>
              </a:pathLst>
            </a:custGeom>
            <a:noFill/>
            <a:ln w="7938" cap="rnd">
              <a:solidFill>
                <a:srgbClr val="440013"/>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70" name="íṡḷîḑe">
              <a:extLst>
                <a:ext uri="{FF2B5EF4-FFF2-40B4-BE49-F238E27FC236}">
                  <a16:creationId xmlns:a16="http://schemas.microsoft.com/office/drawing/2014/main" id="{2BEDEF48-6E7C-41B5-96CA-73DED9E580F9}"/>
                </a:ext>
              </a:extLst>
            </p:cNvPr>
            <p:cNvSpPr/>
            <p:nvPr/>
          </p:nvSpPr>
          <p:spPr bwMode="auto">
            <a:xfrm>
              <a:off x="8067676" y="3646488"/>
              <a:ext cx="38100" cy="38100"/>
            </a:xfrm>
            <a:prstGeom prst="ellipse">
              <a:avLst/>
            </a:pr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 name="îśľiḑé">
              <a:extLst>
                <a:ext uri="{FF2B5EF4-FFF2-40B4-BE49-F238E27FC236}">
                  <a16:creationId xmlns:a16="http://schemas.microsoft.com/office/drawing/2014/main" id="{D08AE89A-B4B4-4921-B88F-A34671555C8A}"/>
                </a:ext>
              </a:extLst>
            </p:cNvPr>
            <p:cNvSpPr/>
            <p:nvPr/>
          </p:nvSpPr>
          <p:spPr bwMode="auto">
            <a:xfrm>
              <a:off x="8223251" y="3646488"/>
              <a:ext cx="38100" cy="38100"/>
            </a:xfrm>
            <a:prstGeom prst="ellipse">
              <a:avLst/>
            </a:pr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 name="isļîḍè">
              <a:extLst>
                <a:ext uri="{FF2B5EF4-FFF2-40B4-BE49-F238E27FC236}">
                  <a16:creationId xmlns:a16="http://schemas.microsoft.com/office/drawing/2014/main" id="{D89CE6D8-EF28-4156-A882-395E7F73FB4E}"/>
                </a:ext>
              </a:extLst>
            </p:cNvPr>
            <p:cNvSpPr/>
            <p:nvPr/>
          </p:nvSpPr>
          <p:spPr bwMode="auto">
            <a:xfrm>
              <a:off x="8239126" y="3597276"/>
              <a:ext cx="41275" cy="26988"/>
            </a:xfrm>
            <a:custGeom>
              <a:avLst/>
              <a:gdLst>
                <a:gd name="T0" fmla="*/ 9 w 11"/>
                <a:gd name="T1" fmla="*/ 7 h 7"/>
                <a:gd name="T2" fmla="*/ 1 w 11"/>
                <a:gd name="T3" fmla="*/ 6 h 7"/>
                <a:gd name="T4" fmla="*/ 0 w 11"/>
                <a:gd name="T5" fmla="*/ 4 h 7"/>
                <a:gd name="T6" fmla="*/ 1 w 11"/>
                <a:gd name="T7" fmla="*/ 1 h 7"/>
                <a:gd name="T8" fmla="*/ 2 w 11"/>
                <a:gd name="T9" fmla="*/ 0 h 7"/>
                <a:gd name="T10" fmla="*/ 10 w 11"/>
                <a:gd name="T11" fmla="*/ 1 h 7"/>
                <a:gd name="T12" fmla="*/ 11 w 11"/>
                <a:gd name="T13" fmla="*/ 3 h 7"/>
                <a:gd name="T14" fmla="*/ 11 w 11"/>
                <a:gd name="T15" fmla="*/ 6 h 7"/>
                <a:gd name="T16" fmla="*/ 9 w 1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9" y="7"/>
                  </a:moveTo>
                  <a:cubicBezTo>
                    <a:pt x="1" y="6"/>
                    <a:pt x="1" y="6"/>
                    <a:pt x="1" y="6"/>
                  </a:cubicBezTo>
                  <a:cubicBezTo>
                    <a:pt x="1" y="6"/>
                    <a:pt x="0" y="5"/>
                    <a:pt x="0" y="4"/>
                  </a:cubicBezTo>
                  <a:cubicBezTo>
                    <a:pt x="1" y="1"/>
                    <a:pt x="1" y="1"/>
                    <a:pt x="1" y="1"/>
                  </a:cubicBezTo>
                  <a:cubicBezTo>
                    <a:pt x="1" y="0"/>
                    <a:pt x="1" y="0"/>
                    <a:pt x="2" y="0"/>
                  </a:cubicBezTo>
                  <a:cubicBezTo>
                    <a:pt x="10" y="1"/>
                    <a:pt x="10" y="1"/>
                    <a:pt x="10" y="1"/>
                  </a:cubicBezTo>
                  <a:cubicBezTo>
                    <a:pt x="11" y="1"/>
                    <a:pt x="11" y="2"/>
                    <a:pt x="11" y="3"/>
                  </a:cubicBezTo>
                  <a:cubicBezTo>
                    <a:pt x="11" y="6"/>
                    <a:pt x="11" y="6"/>
                    <a:pt x="11" y="6"/>
                  </a:cubicBezTo>
                  <a:cubicBezTo>
                    <a:pt x="10" y="6"/>
                    <a:pt x="10" y="7"/>
                    <a:pt x="9" y="7"/>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 name="iṩḻïḓé">
              <a:extLst>
                <a:ext uri="{FF2B5EF4-FFF2-40B4-BE49-F238E27FC236}">
                  <a16:creationId xmlns:a16="http://schemas.microsoft.com/office/drawing/2014/main" id="{8FFBA82A-B4CB-4619-BB02-381830421FD7}"/>
                </a:ext>
              </a:extLst>
            </p:cNvPr>
            <p:cNvSpPr/>
            <p:nvPr/>
          </p:nvSpPr>
          <p:spPr bwMode="auto">
            <a:xfrm>
              <a:off x="8051801" y="3597276"/>
              <a:ext cx="41275" cy="26988"/>
            </a:xfrm>
            <a:custGeom>
              <a:avLst/>
              <a:gdLst>
                <a:gd name="T0" fmla="*/ 2 w 11"/>
                <a:gd name="T1" fmla="*/ 7 h 7"/>
                <a:gd name="T2" fmla="*/ 10 w 11"/>
                <a:gd name="T3" fmla="*/ 6 h 7"/>
                <a:gd name="T4" fmla="*/ 11 w 11"/>
                <a:gd name="T5" fmla="*/ 4 h 7"/>
                <a:gd name="T6" fmla="*/ 11 w 11"/>
                <a:gd name="T7" fmla="*/ 1 h 7"/>
                <a:gd name="T8" fmla="*/ 9 w 11"/>
                <a:gd name="T9" fmla="*/ 0 h 7"/>
                <a:gd name="T10" fmla="*/ 1 w 11"/>
                <a:gd name="T11" fmla="*/ 1 h 7"/>
                <a:gd name="T12" fmla="*/ 0 w 11"/>
                <a:gd name="T13" fmla="*/ 3 h 7"/>
                <a:gd name="T14" fmla="*/ 1 w 11"/>
                <a:gd name="T15" fmla="*/ 6 h 7"/>
                <a:gd name="T16" fmla="*/ 2 w 1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2" y="7"/>
                  </a:moveTo>
                  <a:cubicBezTo>
                    <a:pt x="10" y="6"/>
                    <a:pt x="10" y="6"/>
                    <a:pt x="10" y="6"/>
                  </a:cubicBezTo>
                  <a:cubicBezTo>
                    <a:pt x="11" y="6"/>
                    <a:pt x="11" y="5"/>
                    <a:pt x="11" y="4"/>
                  </a:cubicBezTo>
                  <a:cubicBezTo>
                    <a:pt x="11" y="1"/>
                    <a:pt x="11" y="1"/>
                    <a:pt x="11" y="1"/>
                  </a:cubicBezTo>
                  <a:cubicBezTo>
                    <a:pt x="10" y="0"/>
                    <a:pt x="10" y="0"/>
                    <a:pt x="9" y="0"/>
                  </a:cubicBezTo>
                  <a:cubicBezTo>
                    <a:pt x="1" y="1"/>
                    <a:pt x="1" y="1"/>
                    <a:pt x="1" y="1"/>
                  </a:cubicBezTo>
                  <a:cubicBezTo>
                    <a:pt x="1" y="1"/>
                    <a:pt x="0" y="2"/>
                    <a:pt x="0" y="3"/>
                  </a:cubicBezTo>
                  <a:cubicBezTo>
                    <a:pt x="1" y="6"/>
                    <a:pt x="1" y="6"/>
                    <a:pt x="1" y="6"/>
                  </a:cubicBezTo>
                  <a:cubicBezTo>
                    <a:pt x="1" y="6"/>
                    <a:pt x="1" y="7"/>
                    <a:pt x="2" y="7"/>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 name="îṩḷiďè">
              <a:extLst>
                <a:ext uri="{FF2B5EF4-FFF2-40B4-BE49-F238E27FC236}">
                  <a16:creationId xmlns:a16="http://schemas.microsoft.com/office/drawing/2014/main" id="{9D1E2453-415F-45A3-A0E9-CD019C508004}"/>
                </a:ext>
              </a:extLst>
            </p:cNvPr>
            <p:cNvSpPr/>
            <p:nvPr/>
          </p:nvSpPr>
          <p:spPr bwMode="auto">
            <a:xfrm>
              <a:off x="8353426" y="3540126"/>
              <a:ext cx="73025" cy="174625"/>
            </a:xfrm>
            <a:custGeom>
              <a:avLst/>
              <a:gdLst>
                <a:gd name="T0" fmla="*/ 18 w 19"/>
                <a:gd name="T1" fmla="*/ 16 h 46"/>
                <a:gd name="T2" fmla="*/ 14 w 19"/>
                <a:gd name="T3" fmla="*/ 3 h 46"/>
                <a:gd name="T4" fmla="*/ 9 w 19"/>
                <a:gd name="T5" fmla="*/ 0 h 46"/>
                <a:gd name="T6" fmla="*/ 4 w 19"/>
                <a:gd name="T7" fmla="*/ 4 h 46"/>
                <a:gd name="T8" fmla="*/ 1 w 19"/>
                <a:gd name="T9" fmla="*/ 27 h 46"/>
                <a:gd name="T10" fmla="*/ 3 w 19"/>
                <a:gd name="T11" fmla="*/ 42 h 46"/>
                <a:gd name="T12" fmla="*/ 5 w 19"/>
                <a:gd name="T13" fmla="*/ 45 h 46"/>
                <a:gd name="T14" fmla="*/ 11 w 19"/>
                <a:gd name="T15" fmla="*/ 42 h 46"/>
                <a:gd name="T16" fmla="*/ 18 w 19"/>
                <a:gd name="T17"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6">
                  <a:moveTo>
                    <a:pt x="18" y="16"/>
                  </a:moveTo>
                  <a:cubicBezTo>
                    <a:pt x="18" y="12"/>
                    <a:pt x="17" y="7"/>
                    <a:pt x="14" y="3"/>
                  </a:cubicBezTo>
                  <a:cubicBezTo>
                    <a:pt x="13" y="1"/>
                    <a:pt x="11" y="1"/>
                    <a:pt x="9" y="0"/>
                  </a:cubicBezTo>
                  <a:cubicBezTo>
                    <a:pt x="7" y="0"/>
                    <a:pt x="5" y="2"/>
                    <a:pt x="4" y="4"/>
                  </a:cubicBezTo>
                  <a:cubicBezTo>
                    <a:pt x="1" y="11"/>
                    <a:pt x="1" y="19"/>
                    <a:pt x="1" y="27"/>
                  </a:cubicBezTo>
                  <a:cubicBezTo>
                    <a:pt x="1" y="32"/>
                    <a:pt x="0" y="37"/>
                    <a:pt x="3" y="42"/>
                  </a:cubicBezTo>
                  <a:cubicBezTo>
                    <a:pt x="3" y="43"/>
                    <a:pt x="4" y="44"/>
                    <a:pt x="5" y="45"/>
                  </a:cubicBezTo>
                  <a:cubicBezTo>
                    <a:pt x="8" y="46"/>
                    <a:pt x="10" y="44"/>
                    <a:pt x="11" y="42"/>
                  </a:cubicBezTo>
                  <a:cubicBezTo>
                    <a:pt x="16" y="35"/>
                    <a:pt x="19" y="25"/>
                    <a:pt x="18" y="16"/>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 name="iṡḻiḍé">
              <a:extLst>
                <a:ext uri="{FF2B5EF4-FFF2-40B4-BE49-F238E27FC236}">
                  <a16:creationId xmlns:a16="http://schemas.microsoft.com/office/drawing/2014/main" id="{A403028D-270B-47FE-9DD9-4E9584A782F0}"/>
                </a:ext>
              </a:extLst>
            </p:cNvPr>
            <p:cNvSpPr/>
            <p:nvPr/>
          </p:nvSpPr>
          <p:spPr bwMode="auto">
            <a:xfrm>
              <a:off x="7899401" y="3540126"/>
              <a:ext cx="71438" cy="174625"/>
            </a:xfrm>
            <a:custGeom>
              <a:avLst/>
              <a:gdLst>
                <a:gd name="T0" fmla="*/ 1 w 19"/>
                <a:gd name="T1" fmla="*/ 16 h 46"/>
                <a:gd name="T2" fmla="*/ 5 w 19"/>
                <a:gd name="T3" fmla="*/ 3 h 46"/>
                <a:gd name="T4" fmla="*/ 10 w 19"/>
                <a:gd name="T5" fmla="*/ 0 h 46"/>
                <a:gd name="T6" fmla="*/ 15 w 19"/>
                <a:gd name="T7" fmla="*/ 4 h 46"/>
                <a:gd name="T8" fmla="*/ 18 w 19"/>
                <a:gd name="T9" fmla="*/ 27 h 46"/>
                <a:gd name="T10" fmla="*/ 16 w 19"/>
                <a:gd name="T11" fmla="*/ 42 h 46"/>
                <a:gd name="T12" fmla="*/ 14 w 19"/>
                <a:gd name="T13" fmla="*/ 45 h 46"/>
                <a:gd name="T14" fmla="*/ 8 w 19"/>
                <a:gd name="T15" fmla="*/ 42 h 46"/>
                <a:gd name="T16" fmla="*/ 1 w 19"/>
                <a:gd name="T17"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6">
                  <a:moveTo>
                    <a:pt x="1" y="16"/>
                  </a:moveTo>
                  <a:cubicBezTo>
                    <a:pt x="1" y="12"/>
                    <a:pt x="2" y="7"/>
                    <a:pt x="5" y="3"/>
                  </a:cubicBezTo>
                  <a:cubicBezTo>
                    <a:pt x="6" y="1"/>
                    <a:pt x="8" y="1"/>
                    <a:pt x="10" y="0"/>
                  </a:cubicBezTo>
                  <a:cubicBezTo>
                    <a:pt x="12" y="0"/>
                    <a:pt x="14" y="2"/>
                    <a:pt x="15" y="4"/>
                  </a:cubicBezTo>
                  <a:cubicBezTo>
                    <a:pt x="18" y="11"/>
                    <a:pt x="18" y="19"/>
                    <a:pt x="18" y="27"/>
                  </a:cubicBezTo>
                  <a:cubicBezTo>
                    <a:pt x="19" y="32"/>
                    <a:pt x="19" y="37"/>
                    <a:pt x="16" y="42"/>
                  </a:cubicBezTo>
                  <a:cubicBezTo>
                    <a:pt x="16" y="43"/>
                    <a:pt x="15" y="44"/>
                    <a:pt x="14" y="45"/>
                  </a:cubicBezTo>
                  <a:cubicBezTo>
                    <a:pt x="11" y="46"/>
                    <a:pt x="9" y="44"/>
                    <a:pt x="8" y="42"/>
                  </a:cubicBezTo>
                  <a:cubicBezTo>
                    <a:pt x="3" y="35"/>
                    <a:pt x="0" y="25"/>
                    <a:pt x="1" y="16"/>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 name="íṣḷíḋê">
              <a:extLst>
                <a:ext uri="{FF2B5EF4-FFF2-40B4-BE49-F238E27FC236}">
                  <a16:creationId xmlns:a16="http://schemas.microsoft.com/office/drawing/2014/main" id="{80BADACC-5A89-41B4-9861-6F9589F2E6A7}"/>
                </a:ext>
              </a:extLst>
            </p:cNvPr>
            <p:cNvSpPr/>
            <p:nvPr/>
          </p:nvSpPr>
          <p:spPr bwMode="auto">
            <a:xfrm>
              <a:off x="5248276" y="3187701"/>
              <a:ext cx="801688" cy="798513"/>
            </a:xfrm>
            <a:custGeom>
              <a:avLst/>
              <a:gdLst>
                <a:gd name="T0" fmla="*/ 205 w 210"/>
                <a:gd name="T1" fmla="*/ 112 h 209"/>
                <a:gd name="T2" fmla="*/ 202 w 210"/>
                <a:gd name="T3" fmla="*/ 127 h 209"/>
                <a:gd name="T4" fmla="*/ 198 w 210"/>
                <a:gd name="T5" fmla="*/ 141 h 209"/>
                <a:gd name="T6" fmla="*/ 192 w 210"/>
                <a:gd name="T7" fmla="*/ 155 h 209"/>
                <a:gd name="T8" fmla="*/ 183 w 210"/>
                <a:gd name="T9" fmla="*/ 167 h 209"/>
                <a:gd name="T10" fmla="*/ 173 w 210"/>
                <a:gd name="T11" fmla="*/ 178 h 209"/>
                <a:gd name="T12" fmla="*/ 161 w 210"/>
                <a:gd name="T13" fmla="*/ 187 h 209"/>
                <a:gd name="T14" fmla="*/ 148 w 210"/>
                <a:gd name="T15" fmla="*/ 195 h 209"/>
                <a:gd name="T16" fmla="*/ 134 w 210"/>
                <a:gd name="T17" fmla="*/ 200 h 209"/>
                <a:gd name="T18" fmla="*/ 120 w 210"/>
                <a:gd name="T19" fmla="*/ 204 h 209"/>
                <a:gd name="T20" fmla="*/ 105 w 210"/>
                <a:gd name="T21" fmla="*/ 205 h 209"/>
                <a:gd name="T22" fmla="*/ 90 w 210"/>
                <a:gd name="T23" fmla="*/ 204 h 209"/>
                <a:gd name="T24" fmla="*/ 75 w 210"/>
                <a:gd name="T25" fmla="*/ 200 h 209"/>
                <a:gd name="T26" fmla="*/ 61 w 210"/>
                <a:gd name="T27" fmla="*/ 195 h 209"/>
                <a:gd name="T28" fmla="*/ 48 w 210"/>
                <a:gd name="T29" fmla="*/ 187 h 209"/>
                <a:gd name="T30" fmla="*/ 36 w 210"/>
                <a:gd name="T31" fmla="*/ 178 h 209"/>
                <a:gd name="T32" fmla="*/ 26 w 210"/>
                <a:gd name="T33" fmla="*/ 167 h 209"/>
                <a:gd name="T34" fmla="*/ 18 w 210"/>
                <a:gd name="T35" fmla="*/ 155 h 209"/>
                <a:gd name="T36" fmla="*/ 11 w 210"/>
                <a:gd name="T37" fmla="*/ 141 h 209"/>
                <a:gd name="T38" fmla="*/ 7 w 210"/>
                <a:gd name="T39" fmla="*/ 127 h 209"/>
                <a:gd name="T40" fmla="*/ 5 w 210"/>
                <a:gd name="T41" fmla="*/ 112 h 209"/>
                <a:gd name="T42" fmla="*/ 5 w 210"/>
                <a:gd name="T43" fmla="*/ 97 h 209"/>
                <a:gd name="T44" fmla="*/ 7 w 210"/>
                <a:gd name="T45" fmla="*/ 82 h 209"/>
                <a:gd name="T46" fmla="*/ 11 w 210"/>
                <a:gd name="T47" fmla="*/ 68 h 209"/>
                <a:gd name="T48" fmla="*/ 18 w 210"/>
                <a:gd name="T49" fmla="*/ 54 h 209"/>
                <a:gd name="T50" fmla="*/ 26 w 210"/>
                <a:gd name="T51" fmla="*/ 42 h 209"/>
                <a:gd name="T52" fmla="*/ 36 w 210"/>
                <a:gd name="T53" fmla="*/ 31 h 209"/>
                <a:gd name="T54" fmla="*/ 48 w 210"/>
                <a:gd name="T55" fmla="*/ 22 h 209"/>
                <a:gd name="T56" fmla="*/ 61 w 210"/>
                <a:gd name="T57" fmla="*/ 14 h 209"/>
                <a:gd name="T58" fmla="*/ 75 w 210"/>
                <a:gd name="T59" fmla="*/ 9 h 209"/>
                <a:gd name="T60" fmla="*/ 90 w 210"/>
                <a:gd name="T61" fmla="*/ 5 h 209"/>
                <a:gd name="T62" fmla="*/ 105 w 210"/>
                <a:gd name="T63" fmla="*/ 4 h 209"/>
                <a:gd name="T64" fmla="*/ 120 w 210"/>
                <a:gd name="T65" fmla="*/ 5 h 209"/>
                <a:gd name="T66" fmla="*/ 134 w 210"/>
                <a:gd name="T67" fmla="*/ 9 h 209"/>
                <a:gd name="T68" fmla="*/ 148 w 210"/>
                <a:gd name="T69" fmla="*/ 14 h 209"/>
                <a:gd name="T70" fmla="*/ 161 w 210"/>
                <a:gd name="T71" fmla="*/ 22 h 209"/>
                <a:gd name="T72" fmla="*/ 173 w 210"/>
                <a:gd name="T73" fmla="*/ 31 h 209"/>
                <a:gd name="T74" fmla="*/ 183 w 210"/>
                <a:gd name="T75" fmla="*/ 42 h 209"/>
                <a:gd name="T76" fmla="*/ 192 w 210"/>
                <a:gd name="T77" fmla="*/ 54 h 209"/>
                <a:gd name="T78" fmla="*/ 198 w 210"/>
                <a:gd name="T79" fmla="*/ 68 h 209"/>
                <a:gd name="T80" fmla="*/ 202 w 210"/>
                <a:gd name="T81" fmla="*/ 82 h 209"/>
                <a:gd name="T82" fmla="*/ 205 w 210"/>
                <a:gd name="T83" fmla="*/ 9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209">
                  <a:moveTo>
                    <a:pt x="210" y="104"/>
                  </a:moveTo>
                  <a:cubicBezTo>
                    <a:pt x="210" y="107"/>
                    <a:pt x="205" y="109"/>
                    <a:pt x="205" y="112"/>
                  </a:cubicBezTo>
                  <a:cubicBezTo>
                    <a:pt x="204" y="115"/>
                    <a:pt x="209" y="118"/>
                    <a:pt x="209" y="120"/>
                  </a:cubicBezTo>
                  <a:cubicBezTo>
                    <a:pt x="208" y="123"/>
                    <a:pt x="203" y="124"/>
                    <a:pt x="202" y="127"/>
                  </a:cubicBezTo>
                  <a:cubicBezTo>
                    <a:pt x="202" y="129"/>
                    <a:pt x="206" y="133"/>
                    <a:pt x="205" y="135"/>
                  </a:cubicBezTo>
                  <a:cubicBezTo>
                    <a:pt x="204" y="138"/>
                    <a:pt x="199" y="139"/>
                    <a:pt x="198" y="141"/>
                  </a:cubicBezTo>
                  <a:cubicBezTo>
                    <a:pt x="197" y="143"/>
                    <a:pt x="200" y="148"/>
                    <a:pt x="199" y="150"/>
                  </a:cubicBezTo>
                  <a:cubicBezTo>
                    <a:pt x="198" y="152"/>
                    <a:pt x="193" y="152"/>
                    <a:pt x="192" y="155"/>
                  </a:cubicBezTo>
                  <a:cubicBezTo>
                    <a:pt x="190" y="157"/>
                    <a:pt x="193" y="162"/>
                    <a:pt x="191" y="164"/>
                  </a:cubicBezTo>
                  <a:cubicBezTo>
                    <a:pt x="190" y="166"/>
                    <a:pt x="185" y="165"/>
                    <a:pt x="183" y="167"/>
                  </a:cubicBezTo>
                  <a:cubicBezTo>
                    <a:pt x="181" y="169"/>
                    <a:pt x="183" y="174"/>
                    <a:pt x="182" y="176"/>
                  </a:cubicBezTo>
                  <a:cubicBezTo>
                    <a:pt x="180" y="178"/>
                    <a:pt x="175" y="176"/>
                    <a:pt x="173" y="178"/>
                  </a:cubicBezTo>
                  <a:cubicBezTo>
                    <a:pt x="171" y="180"/>
                    <a:pt x="172" y="185"/>
                    <a:pt x="170" y="187"/>
                  </a:cubicBezTo>
                  <a:cubicBezTo>
                    <a:pt x="168" y="188"/>
                    <a:pt x="163" y="186"/>
                    <a:pt x="161" y="187"/>
                  </a:cubicBezTo>
                  <a:cubicBezTo>
                    <a:pt x="159" y="189"/>
                    <a:pt x="159" y="194"/>
                    <a:pt x="157" y="195"/>
                  </a:cubicBezTo>
                  <a:cubicBezTo>
                    <a:pt x="155" y="197"/>
                    <a:pt x="150" y="194"/>
                    <a:pt x="148" y="195"/>
                  </a:cubicBezTo>
                  <a:cubicBezTo>
                    <a:pt x="146" y="196"/>
                    <a:pt x="145" y="201"/>
                    <a:pt x="143" y="202"/>
                  </a:cubicBezTo>
                  <a:cubicBezTo>
                    <a:pt x="141" y="203"/>
                    <a:pt x="137" y="200"/>
                    <a:pt x="134" y="200"/>
                  </a:cubicBezTo>
                  <a:cubicBezTo>
                    <a:pt x="132" y="201"/>
                    <a:pt x="131" y="206"/>
                    <a:pt x="128" y="207"/>
                  </a:cubicBezTo>
                  <a:cubicBezTo>
                    <a:pt x="126" y="207"/>
                    <a:pt x="122" y="203"/>
                    <a:pt x="120" y="204"/>
                  </a:cubicBezTo>
                  <a:cubicBezTo>
                    <a:pt x="117" y="204"/>
                    <a:pt x="115" y="209"/>
                    <a:pt x="113" y="209"/>
                  </a:cubicBezTo>
                  <a:cubicBezTo>
                    <a:pt x="110" y="209"/>
                    <a:pt x="107" y="205"/>
                    <a:pt x="105" y="205"/>
                  </a:cubicBezTo>
                  <a:cubicBezTo>
                    <a:pt x="102" y="205"/>
                    <a:pt x="99" y="209"/>
                    <a:pt x="97" y="209"/>
                  </a:cubicBezTo>
                  <a:cubicBezTo>
                    <a:pt x="94" y="209"/>
                    <a:pt x="92" y="204"/>
                    <a:pt x="90" y="204"/>
                  </a:cubicBezTo>
                  <a:cubicBezTo>
                    <a:pt x="87" y="203"/>
                    <a:pt x="84" y="207"/>
                    <a:pt x="81" y="207"/>
                  </a:cubicBezTo>
                  <a:cubicBezTo>
                    <a:pt x="79" y="206"/>
                    <a:pt x="78" y="201"/>
                    <a:pt x="75" y="200"/>
                  </a:cubicBezTo>
                  <a:cubicBezTo>
                    <a:pt x="73" y="200"/>
                    <a:pt x="69" y="203"/>
                    <a:pt x="66" y="202"/>
                  </a:cubicBezTo>
                  <a:cubicBezTo>
                    <a:pt x="64" y="201"/>
                    <a:pt x="63" y="196"/>
                    <a:pt x="61" y="195"/>
                  </a:cubicBezTo>
                  <a:cubicBezTo>
                    <a:pt x="59" y="194"/>
                    <a:pt x="54" y="197"/>
                    <a:pt x="52" y="195"/>
                  </a:cubicBezTo>
                  <a:cubicBezTo>
                    <a:pt x="50" y="194"/>
                    <a:pt x="50" y="189"/>
                    <a:pt x="48" y="187"/>
                  </a:cubicBezTo>
                  <a:cubicBezTo>
                    <a:pt x="46" y="186"/>
                    <a:pt x="41" y="188"/>
                    <a:pt x="39" y="187"/>
                  </a:cubicBezTo>
                  <a:cubicBezTo>
                    <a:pt x="37" y="185"/>
                    <a:pt x="38" y="180"/>
                    <a:pt x="36" y="178"/>
                  </a:cubicBezTo>
                  <a:cubicBezTo>
                    <a:pt x="35" y="176"/>
                    <a:pt x="29" y="178"/>
                    <a:pt x="28" y="176"/>
                  </a:cubicBezTo>
                  <a:cubicBezTo>
                    <a:pt x="26" y="174"/>
                    <a:pt x="28" y="169"/>
                    <a:pt x="26" y="167"/>
                  </a:cubicBezTo>
                  <a:cubicBezTo>
                    <a:pt x="25" y="165"/>
                    <a:pt x="19" y="166"/>
                    <a:pt x="18" y="164"/>
                  </a:cubicBezTo>
                  <a:cubicBezTo>
                    <a:pt x="16" y="162"/>
                    <a:pt x="19" y="157"/>
                    <a:pt x="18" y="155"/>
                  </a:cubicBezTo>
                  <a:cubicBezTo>
                    <a:pt x="17" y="152"/>
                    <a:pt x="11" y="152"/>
                    <a:pt x="10" y="150"/>
                  </a:cubicBezTo>
                  <a:cubicBezTo>
                    <a:pt x="9" y="148"/>
                    <a:pt x="12" y="143"/>
                    <a:pt x="11" y="141"/>
                  </a:cubicBezTo>
                  <a:cubicBezTo>
                    <a:pt x="10" y="139"/>
                    <a:pt x="5" y="138"/>
                    <a:pt x="4" y="135"/>
                  </a:cubicBezTo>
                  <a:cubicBezTo>
                    <a:pt x="4" y="133"/>
                    <a:pt x="7" y="129"/>
                    <a:pt x="7" y="127"/>
                  </a:cubicBezTo>
                  <a:cubicBezTo>
                    <a:pt x="6" y="124"/>
                    <a:pt x="1" y="123"/>
                    <a:pt x="1" y="120"/>
                  </a:cubicBezTo>
                  <a:cubicBezTo>
                    <a:pt x="0" y="118"/>
                    <a:pt x="5" y="115"/>
                    <a:pt x="5" y="112"/>
                  </a:cubicBezTo>
                  <a:cubicBezTo>
                    <a:pt x="5" y="109"/>
                    <a:pt x="0" y="107"/>
                    <a:pt x="0" y="104"/>
                  </a:cubicBezTo>
                  <a:cubicBezTo>
                    <a:pt x="0" y="102"/>
                    <a:pt x="5" y="99"/>
                    <a:pt x="5" y="97"/>
                  </a:cubicBezTo>
                  <a:cubicBezTo>
                    <a:pt x="5" y="94"/>
                    <a:pt x="0" y="91"/>
                    <a:pt x="1" y="89"/>
                  </a:cubicBezTo>
                  <a:cubicBezTo>
                    <a:pt x="1" y="86"/>
                    <a:pt x="6" y="85"/>
                    <a:pt x="7" y="82"/>
                  </a:cubicBezTo>
                  <a:cubicBezTo>
                    <a:pt x="7" y="80"/>
                    <a:pt x="4" y="76"/>
                    <a:pt x="4" y="73"/>
                  </a:cubicBezTo>
                  <a:cubicBezTo>
                    <a:pt x="5" y="71"/>
                    <a:pt x="10" y="70"/>
                    <a:pt x="11" y="68"/>
                  </a:cubicBezTo>
                  <a:cubicBezTo>
                    <a:pt x="12" y="65"/>
                    <a:pt x="9" y="61"/>
                    <a:pt x="10" y="59"/>
                  </a:cubicBezTo>
                  <a:cubicBezTo>
                    <a:pt x="11" y="57"/>
                    <a:pt x="17" y="57"/>
                    <a:pt x="18" y="54"/>
                  </a:cubicBezTo>
                  <a:cubicBezTo>
                    <a:pt x="19" y="52"/>
                    <a:pt x="16" y="47"/>
                    <a:pt x="18" y="45"/>
                  </a:cubicBezTo>
                  <a:cubicBezTo>
                    <a:pt x="19" y="43"/>
                    <a:pt x="25" y="44"/>
                    <a:pt x="26" y="42"/>
                  </a:cubicBezTo>
                  <a:cubicBezTo>
                    <a:pt x="28" y="40"/>
                    <a:pt x="26" y="35"/>
                    <a:pt x="28" y="33"/>
                  </a:cubicBezTo>
                  <a:cubicBezTo>
                    <a:pt x="29" y="31"/>
                    <a:pt x="35" y="33"/>
                    <a:pt x="36" y="31"/>
                  </a:cubicBezTo>
                  <a:cubicBezTo>
                    <a:pt x="38" y="29"/>
                    <a:pt x="37" y="24"/>
                    <a:pt x="39" y="22"/>
                  </a:cubicBezTo>
                  <a:cubicBezTo>
                    <a:pt x="41" y="21"/>
                    <a:pt x="46" y="23"/>
                    <a:pt x="48" y="22"/>
                  </a:cubicBezTo>
                  <a:cubicBezTo>
                    <a:pt x="50" y="20"/>
                    <a:pt x="50" y="15"/>
                    <a:pt x="52" y="13"/>
                  </a:cubicBezTo>
                  <a:cubicBezTo>
                    <a:pt x="54" y="12"/>
                    <a:pt x="59" y="15"/>
                    <a:pt x="61" y="14"/>
                  </a:cubicBezTo>
                  <a:cubicBezTo>
                    <a:pt x="63" y="13"/>
                    <a:pt x="64" y="8"/>
                    <a:pt x="66" y="7"/>
                  </a:cubicBezTo>
                  <a:cubicBezTo>
                    <a:pt x="69" y="6"/>
                    <a:pt x="73" y="9"/>
                    <a:pt x="75" y="9"/>
                  </a:cubicBezTo>
                  <a:cubicBezTo>
                    <a:pt x="78" y="8"/>
                    <a:pt x="79" y="3"/>
                    <a:pt x="81" y="2"/>
                  </a:cubicBezTo>
                  <a:cubicBezTo>
                    <a:pt x="84" y="1"/>
                    <a:pt x="87" y="6"/>
                    <a:pt x="90" y="5"/>
                  </a:cubicBezTo>
                  <a:cubicBezTo>
                    <a:pt x="92" y="5"/>
                    <a:pt x="94" y="0"/>
                    <a:pt x="97" y="0"/>
                  </a:cubicBezTo>
                  <a:cubicBezTo>
                    <a:pt x="99" y="0"/>
                    <a:pt x="102" y="4"/>
                    <a:pt x="105" y="4"/>
                  </a:cubicBezTo>
                  <a:cubicBezTo>
                    <a:pt x="107" y="4"/>
                    <a:pt x="110" y="0"/>
                    <a:pt x="113" y="0"/>
                  </a:cubicBezTo>
                  <a:cubicBezTo>
                    <a:pt x="115" y="0"/>
                    <a:pt x="117" y="5"/>
                    <a:pt x="120" y="5"/>
                  </a:cubicBezTo>
                  <a:cubicBezTo>
                    <a:pt x="122" y="6"/>
                    <a:pt x="126" y="1"/>
                    <a:pt x="128" y="2"/>
                  </a:cubicBezTo>
                  <a:cubicBezTo>
                    <a:pt x="131" y="3"/>
                    <a:pt x="132" y="8"/>
                    <a:pt x="134" y="9"/>
                  </a:cubicBezTo>
                  <a:cubicBezTo>
                    <a:pt x="137" y="9"/>
                    <a:pt x="141" y="6"/>
                    <a:pt x="143" y="7"/>
                  </a:cubicBezTo>
                  <a:cubicBezTo>
                    <a:pt x="145" y="8"/>
                    <a:pt x="146" y="13"/>
                    <a:pt x="148" y="14"/>
                  </a:cubicBezTo>
                  <a:cubicBezTo>
                    <a:pt x="151" y="15"/>
                    <a:pt x="155" y="12"/>
                    <a:pt x="157" y="13"/>
                  </a:cubicBezTo>
                  <a:cubicBezTo>
                    <a:pt x="159" y="15"/>
                    <a:pt x="159" y="20"/>
                    <a:pt x="161" y="22"/>
                  </a:cubicBezTo>
                  <a:cubicBezTo>
                    <a:pt x="163" y="23"/>
                    <a:pt x="168" y="21"/>
                    <a:pt x="170" y="22"/>
                  </a:cubicBezTo>
                  <a:cubicBezTo>
                    <a:pt x="172" y="24"/>
                    <a:pt x="171" y="29"/>
                    <a:pt x="173" y="31"/>
                  </a:cubicBezTo>
                  <a:cubicBezTo>
                    <a:pt x="175" y="33"/>
                    <a:pt x="180" y="31"/>
                    <a:pt x="182" y="33"/>
                  </a:cubicBezTo>
                  <a:cubicBezTo>
                    <a:pt x="183" y="35"/>
                    <a:pt x="181" y="40"/>
                    <a:pt x="183" y="42"/>
                  </a:cubicBezTo>
                  <a:cubicBezTo>
                    <a:pt x="185" y="44"/>
                    <a:pt x="190" y="43"/>
                    <a:pt x="191" y="45"/>
                  </a:cubicBezTo>
                  <a:cubicBezTo>
                    <a:pt x="193" y="47"/>
                    <a:pt x="190" y="52"/>
                    <a:pt x="192" y="54"/>
                  </a:cubicBezTo>
                  <a:cubicBezTo>
                    <a:pt x="193" y="57"/>
                    <a:pt x="198" y="57"/>
                    <a:pt x="199" y="59"/>
                  </a:cubicBezTo>
                  <a:cubicBezTo>
                    <a:pt x="200" y="61"/>
                    <a:pt x="197" y="65"/>
                    <a:pt x="198" y="68"/>
                  </a:cubicBezTo>
                  <a:cubicBezTo>
                    <a:pt x="199" y="70"/>
                    <a:pt x="204" y="71"/>
                    <a:pt x="205" y="73"/>
                  </a:cubicBezTo>
                  <a:cubicBezTo>
                    <a:pt x="206" y="76"/>
                    <a:pt x="202" y="80"/>
                    <a:pt x="202" y="82"/>
                  </a:cubicBezTo>
                  <a:cubicBezTo>
                    <a:pt x="203" y="85"/>
                    <a:pt x="208" y="86"/>
                    <a:pt x="209" y="89"/>
                  </a:cubicBezTo>
                  <a:cubicBezTo>
                    <a:pt x="209" y="91"/>
                    <a:pt x="204" y="94"/>
                    <a:pt x="205" y="97"/>
                  </a:cubicBezTo>
                  <a:cubicBezTo>
                    <a:pt x="205" y="99"/>
                    <a:pt x="210" y="102"/>
                    <a:pt x="210" y="104"/>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 name="î$ļíḋê">
              <a:extLst>
                <a:ext uri="{FF2B5EF4-FFF2-40B4-BE49-F238E27FC236}">
                  <a16:creationId xmlns:a16="http://schemas.microsoft.com/office/drawing/2014/main" id="{DC26FFEB-99D4-4E81-ADB0-4A84638E9F60}"/>
                </a:ext>
              </a:extLst>
            </p:cNvPr>
            <p:cNvSpPr/>
            <p:nvPr/>
          </p:nvSpPr>
          <p:spPr bwMode="auto">
            <a:xfrm>
              <a:off x="5770563" y="4257676"/>
              <a:ext cx="287338" cy="206375"/>
            </a:xfrm>
            <a:custGeom>
              <a:avLst/>
              <a:gdLst>
                <a:gd name="T0" fmla="*/ 67 w 75"/>
                <a:gd name="T1" fmla="*/ 25 h 54"/>
                <a:gd name="T2" fmla="*/ 15 w 75"/>
                <a:gd name="T3" fmla="*/ 52 h 54"/>
                <a:gd name="T4" fmla="*/ 2 w 75"/>
                <a:gd name="T5" fmla="*/ 48 h 54"/>
                <a:gd name="T6" fmla="*/ 5 w 75"/>
                <a:gd name="T7" fmla="*/ 35 h 54"/>
                <a:gd name="T8" fmla="*/ 55 w 75"/>
                <a:gd name="T9" fmla="*/ 4 h 54"/>
                <a:gd name="T10" fmla="*/ 72 w 75"/>
                <a:gd name="T11" fmla="*/ 7 h 54"/>
                <a:gd name="T12" fmla="*/ 68 w 75"/>
                <a:gd name="T13" fmla="*/ 24 h 54"/>
                <a:gd name="T14" fmla="*/ 67 w 75"/>
                <a:gd name="T15" fmla="*/ 25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54">
                  <a:moveTo>
                    <a:pt x="67" y="25"/>
                  </a:moveTo>
                  <a:cubicBezTo>
                    <a:pt x="15" y="52"/>
                    <a:pt x="15" y="52"/>
                    <a:pt x="15" y="52"/>
                  </a:cubicBezTo>
                  <a:cubicBezTo>
                    <a:pt x="10" y="54"/>
                    <a:pt x="5" y="52"/>
                    <a:pt x="2" y="48"/>
                  </a:cubicBezTo>
                  <a:cubicBezTo>
                    <a:pt x="0" y="43"/>
                    <a:pt x="1" y="38"/>
                    <a:pt x="5" y="35"/>
                  </a:cubicBezTo>
                  <a:cubicBezTo>
                    <a:pt x="55" y="4"/>
                    <a:pt x="55" y="4"/>
                    <a:pt x="55" y="4"/>
                  </a:cubicBezTo>
                  <a:cubicBezTo>
                    <a:pt x="60" y="0"/>
                    <a:pt x="68" y="2"/>
                    <a:pt x="72" y="7"/>
                  </a:cubicBezTo>
                  <a:cubicBezTo>
                    <a:pt x="75" y="13"/>
                    <a:pt x="74" y="21"/>
                    <a:pt x="68" y="24"/>
                  </a:cubicBezTo>
                  <a:cubicBezTo>
                    <a:pt x="68" y="25"/>
                    <a:pt x="67" y="25"/>
                    <a:pt x="67" y="25"/>
                  </a:cubicBez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îṣḻíḍè">
              <a:extLst>
                <a:ext uri="{FF2B5EF4-FFF2-40B4-BE49-F238E27FC236}">
                  <a16:creationId xmlns:a16="http://schemas.microsoft.com/office/drawing/2014/main" id="{CB2738B8-2FF4-48DD-8996-D03CE679A4F0}"/>
                </a:ext>
              </a:extLst>
            </p:cNvPr>
            <p:cNvSpPr/>
            <p:nvPr/>
          </p:nvSpPr>
          <p:spPr bwMode="auto">
            <a:xfrm>
              <a:off x="5789613" y="4070351"/>
              <a:ext cx="263525" cy="290513"/>
            </a:xfrm>
            <a:custGeom>
              <a:avLst/>
              <a:gdLst>
                <a:gd name="T0" fmla="*/ 28 w 69"/>
                <a:gd name="T1" fmla="*/ 7 h 76"/>
                <a:gd name="T2" fmla="*/ 65 w 69"/>
                <a:gd name="T3" fmla="*/ 56 h 76"/>
                <a:gd name="T4" fmla="*/ 63 w 69"/>
                <a:gd name="T5" fmla="*/ 72 h 76"/>
                <a:gd name="T6" fmla="*/ 47 w 69"/>
                <a:gd name="T7" fmla="*/ 71 h 76"/>
                <a:gd name="T8" fmla="*/ 6 w 69"/>
                <a:gd name="T9" fmla="*/ 26 h 76"/>
                <a:gd name="T10" fmla="*/ 6 w 69"/>
                <a:gd name="T11" fmla="*/ 5 h 76"/>
                <a:gd name="T12" fmla="*/ 27 w 69"/>
                <a:gd name="T13" fmla="*/ 6 h 76"/>
                <a:gd name="T14" fmla="*/ 28 w 69"/>
                <a:gd name="T15" fmla="*/ 7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76">
                  <a:moveTo>
                    <a:pt x="28" y="7"/>
                  </a:moveTo>
                  <a:cubicBezTo>
                    <a:pt x="65" y="56"/>
                    <a:pt x="65" y="56"/>
                    <a:pt x="65" y="56"/>
                  </a:cubicBezTo>
                  <a:cubicBezTo>
                    <a:pt x="69" y="61"/>
                    <a:pt x="68" y="68"/>
                    <a:pt x="63" y="72"/>
                  </a:cubicBezTo>
                  <a:cubicBezTo>
                    <a:pt x="58" y="76"/>
                    <a:pt x="51" y="75"/>
                    <a:pt x="47" y="71"/>
                  </a:cubicBezTo>
                  <a:cubicBezTo>
                    <a:pt x="6" y="26"/>
                    <a:pt x="6" y="26"/>
                    <a:pt x="6" y="26"/>
                  </a:cubicBezTo>
                  <a:cubicBezTo>
                    <a:pt x="0" y="20"/>
                    <a:pt x="1" y="11"/>
                    <a:pt x="6" y="5"/>
                  </a:cubicBezTo>
                  <a:cubicBezTo>
                    <a:pt x="12" y="0"/>
                    <a:pt x="22" y="0"/>
                    <a:pt x="27" y="6"/>
                  </a:cubicBezTo>
                  <a:cubicBezTo>
                    <a:pt x="28" y="7"/>
                    <a:pt x="28" y="7"/>
                    <a:pt x="28" y="7"/>
                  </a:cubicBez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 name="iṩļide">
              <a:extLst>
                <a:ext uri="{FF2B5EF4-FFF2-40B4-BE49-F238E27FC236}">
                  <a16:creationId xmlns:a16="http://schemas.microsoft.com/office/drawing/2014/main" id="{79AA0B8F-6DC2-4555-A535-91C318DB0F5D}"/>
                </a:ext>
              </a:extLst>
            </p:cNvPr>
            <p:cNvSpPr/>
            <p:nvPr/>
          </p:nvSpPr>
          <p:spPr bwMode="auto">
            <a:xfrm>
              <a:off x="5667376" y="3975101"/>
              <a:ext cx="276225" cy="312738"/>
            </a:xfrm>
            <a:custGeom>
              <a:avLst/>
              <a:gdLst>
                <a:gd name="T0" fmla="*/ 0 w 72"/>
                <a:gd name="T1" fmla="*/ 0 h 82"/>
                <a:gd name="T2" fmla="*/ 25 w 72"/>
                <a:gd name="T3" fmla="*/ 4 h 82"/>
                <a:gd name="T4" fmla="*/ 72 w 72"/>
                <a:gd name="T5" fmla="*/ 46 h 82"/>
                <a:gd name="T6" fmla="*/ 37 w 72"/>
                <a:gd name="T7" fmla="*/ 82 h 82"/>
                <a:gd name="T8" fmla="*/ 0 w 72"/>
                <a:gd name="T9" fmla="*/ 0 h 82"/>
              </a:gdLst>
              <a:ahLst/>
              <a:cxnLst>
                <a:cxn ang="0">
                  <a:pos x="T0" y="T1"/>
                </a:cxn>
                <a:cxn ang="0">
                  <a:pos x="T2" y="T3"/>
                </a:cxn>
                <a:cxn ang="0">
                  <a:pos x="T4" y="T5"/>
                </a:cxn>
                <a:cxn ang="0">
                  <a:pos x="T6" y="T7"/>
                </a:cxn>
                <a:cxn ang="0">
                  <a:pos x="T8" y="T9"/>
                </a:cxn>
              </a:cxnLst>
              <a:rect l="0" t="0" r="r" b="b"/>
              <a:pathLst>
                <a:path w="72" h="82">
                  <a:moveTo>
                    <a:pt x="0" y="0"/>
                  </a:moveTo>
                  <a:cubicBezTo>
                    <a:pt x="25" y="4"/>
                    <a:pt x="25" y="4"/>
                    <a:pt x="25" y="4"/>
                  </a:cubicBezTo>
                  <a:cubicBezTo>
                    <a:pt x="47" y="8"/>
                    <a:pt x="65" y="24"/>
                    <a:pt x="72" y="46"/>
                  </a:cubicBezTo>
                  <a:cubicBezTo>
                    <a:pt x="37" y="82"/>
                    <a:pt x="37" y="82"/>
                    <a:pt x="37" y="82"/>
                  </a:cubicBezTo>
                  <a:lnTo>
                    <a:pt x="0" y="0"/>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 name="íṡľiďè">
              <a:extLst>
                <a:ext uri="{FF2B5EF4-FFF2-40B4-BE49-F238E27FC236}">
                  <a16:creationId xmlns:a16="http://schemas.microsoft.com/office/drawing/2014/main" id="{40D50FFC-661C-42BC-A01D-465154535D63}"/>
                </a:ext>
              </a:extLst>
            </p:cNvPr>
            <p:cNvSpPr/>
            <p:nvPr/>
          </p:nvSpPr>
          <p:spPr bwMode="auto">
            <a:xfrm>
              <a:off x="5346701" y="4127501"/>
              <a:ext cx="138113" cy="600075"/>
            </a:xfrm>
            <a:custGeom>
              <a:avLst/>
              <a:gdLst>
                <a:gd name="T0" fmla="*/ 36 w 36"/>
                <a:gd name="T1" fmla="*/ 17 h 157"/>
                <a:gd name="T2" fmla="*/ 19 w 36"/>
                <a:gd name="T3" fmla="*/ 148 h 157"/>
                <a:gd name="T4" fmla="*/ 8 w 36"/>
                <a:gd name="T5" fmla="*/ 157 h 157"/>
                <a:gd name="T6" fmla="*/ 0 w 36"/>
                <a:gd name="T7" fmla="*/ 147 h 157"/>
                <a:gd name="T8" fmla="*/ 7 w 36"/>
                <a:gd name="T9" fmla="*/ 14 h 157"/>
                <a:gd name="T10" fmla="*/ 22 w 36"/>
                <a:gd name="T11" fmla="*/ 0 h 157"/>
                <a:gd name="T12" fmla="*/ 36 w 36"/>
                <a:gd name="T13" fmla="*/ 16 h 157"/>
                <a:gd name="T14" fmla="*/ 36 w 36"/>
                <a:gd name="T15" fmla="*/ 1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57">
                  <a:moveTo>
                    <a:pt x="36" y="17"/>
                  </a:moveTo>
                  <a:cubicBezTo>
                    <a:pt x="19" y="148"/>
                    <a:pt x="19" y="148"/>
                    <a:pt x="19" y="148"/>
                  </a:cubicBezTo>
                  <a:cubicBezTo>
                    <a:pt x="18" y="153"/>
                    <a:pt x="14" y="157"/>
                    <a:pt x="8" y="157"/>
                  </a:cubicBezTo>
                  <a:cubicBezTo>
                    <a:pt x="4" y="156"/>
                    <a:pt x="0" y="152"/>
                    <a:pt x="0" y="147"/>
                  </a:cubicBezTo>
                  <a:cubicBezTo>
                    <a:pt x="7" y="14"/>
                    <a:pt x="7" y="14"/>
                    <a:pt x="7" y="14"/>
                  </a:cubicBezTo>
                  <a:cubicBezTo>
                    <a:pt x="7" y="6"/>
                    <a:pt x="14" y="0"/>
                    <a:pt x="22" y="0"/>
                  </a:cubicBezTo>
                  <a:cubicBezTo>
                    <a:pt x="30" y="1"/>
                    <a:pt x="36" y="8"/>
                    <a:pt x="36" y="16"/>
                  </a:cubicBezTo>
                  <a:cubicBezTo>
                    <a:pt x="36" y="16"/>
                    <a:pt x="36" y="17"/>
                    <a:pt x="36" y="17"/>
                  </a:cubicBez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 name="îsḷïḋé">
              <a:extLst>
                <a:ext uri="{FF2B5EF4-FFF2-40B4-BE49-F238E27FC236}">
                  <a16:creationId xmlns:a16="http://schemas.microsoft.com/office/drawing/2014/main" id="{AA580A20-C97B-4C12-892C-6372E7CDC090}"/>
                </a:ext>
              </a:extLst>
            </p:cNvPr>
            <p:cNvSpPr/>
            <p:nvPr/>
          </p:nvSpPr>
          <p:spPr bwMode="auto">
            <a:xfrm>
              <a:off x="5359401" y="3975101"/>
              <a:ext cx="255588" cy="325438"/>
            </a:xfrm>
            <a:custGeom>
              <a:avLst/>
              <a:gdLst>
                <a:gd name="T0" fmla="*/ 67 w 67"/>
                <a:gd name="T1" fmla="*/ 0 h 85"/>
                <a:gd name="T2" fmla="*/ 43 w 67"/>
                <a:gd name="T3" fmla="*/ 7 h 85"/>
                <a:gd name="T4" fmla="*/ 0 w 67"/>
                <a:gd name="T5" fmla="*/ 53 h 85"/>
                <a:gd name="T6" fmla="*/ 39 w 67"/>
                <a:gd name="T7" fmla="*/ 85 h 85"/>
                <a:gd name="T8" fmla="*/ 67 w 67"/>
                <a:gd name="T9" fmla="*/ 0 h 85"/>
              </a:gdLst>
              <a:ahLst/>
              <a:cxnLst>
                <a:cxn ang="0">
                  <a:pos x="T0" y="T1"/>
                </a:cxn>
                <a:cxn ang="0">
                  <a:pos x="T2" y="T3"/>
                </a:cxn>
                <a:cxn ang="0">
                  <a:pos x="T4" y="T5"/>
                </a:cxn>
                <a:cxn ang="0">
                  <a:pos x="T6" y="T7"/>
                </a:cxn>
                <a:cxn ang="0">
                  <a:pos x="T8" y="T9"/>
                </a:cxn>
              </a:cxnLst>
              <a:rect l="0" t="0" r="r" b="b"/>
              <a:pathLst>
                <a:path w="67" h="85">
                  <a:moveTo>
                    <a:pt x="67" y="0"/>
                  </a:moveTo>
                  <a:cubicBezTo>
                    <a:pt x="43" y="7"/>
                    <a:pt x="43" y="7"/>
                    <a:pt x="43" y="7"/>
                  </a:cubicBezTo>
                  <a:cubicBezTo>
                    <a:pt x="21" y="13"/>
                    <a:pt x="4" y="31"/>
                    <a:pt x="0" y="53"/>
                  </a:cubicBezTo>
                  <a:cubicBezTo>
                    <a:pt x="39" y="85"/>
                    <a:pt x="39" y="85"/>
                    <a:pt x="39" y="85"/>
                  </a:cubicBezTo>
                  <a:lnTo>
                    <a:pt x="67" y="0"/>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 name="îŝliḋé">
              <a:extLst>
                <a:ext uri="{FF2B5EF4-FFF2-40B4-BE49-F238E27FC236}">
                  <a16:creationId xmlns:a16="http://schemas.microsoft.com/office/drawing/2014/main" id="{9A6561EE-5969-4CAA-81E1-FD99602C2F4B}"/>
                </a:ext>
              </a:extLst>
            </p:cNvPr>
            <p:cNvSpPr/>
            <p:nvPr/>
          </p:nvSpPr>
          <p:spPr bwMode="auto">
            <a:xfrm>
              <a:off x="5672138" y="5064126"/>
              <a:ext cx="228600" cy="87313"/>
            </a:xfrm>
            <a:custGeom>
              <a:avLst/>
              <a:gdLst>
                <a:gd name="T0" fmla="*/ 0 w 144"/>
                <a:gd name="T1" fmla="*/ 0 h 55"/>
                <a:gd name="T2" fmla="*/ 0 w 144"/>
                <a:gd name="T3" fmla="*/ 55 h 55"/>
                <a:gd name="T4" fmla="*/ 144 w 144"/>
                <a:gd name="T5" fmla="*/ 55 h 55"/>
                <a:gd name="T6" fmla="*/ 89 w 144"/>
                <a:gd name="T7" fmla="*/ 0 h 55"/>
                <a:gd name="T8" fmla="*/ 0 w 144"/>
                <a:gd name="T9" fmla="*/ 0 h 55"/>
              </a:gdLst>
              <a:ahLst/>
              <a:cxnLst>
                <a:cxn ang="0">
                  <a:pos x="T0" y="T1"/>
                </a:cxn>
                <a:cxn ang="0">
                  <a:pos x="T2" y="T3"/>
                </a:cxn>
                <a:cxn ang="0">
                  <a:pos x="T4" y="T5"/>
                </a:cxn>
                <a:cxn ang="0">
                  <a:pos x="T6" y="T7"/>
                </a:cxn>
                <a:cxn ang="0">
                  <a:pos x="T8" y="T9"/>
                </a:cxn>
              </a:cxnLst>
              <a:rect l="0" t="0" r="r" b="b"/>
              <a:pathLst>
                <a:path w="144" h="55">
                  <a:moveTo>
                    <a:pt x="0" y="0"/>
                  </a:moveTo>
                  <a:lnTo>
                    <a:pt x="0" y="55"/>
                  </a:lnTo>
                  <a:lnTo>
                    <a:pt x="144" y="55"/>
                  </a:lnTo>
                  <a:lnTo>
                    <a:pt x="89" y="0"/>
                  </a:lnTo>
                  <a:lnTo>
                    <a:pt x="0" y="0"/>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 name="isliḍe">
              <a:extLst>
                <a:ext uri="{FF2B5EF4-FFF2-40B4-BE49-F238E27FC236}">
                  <a16:creationId xmlns:a16="http://schemas.microsoft.com/office/drawing/2014/main" id="{20D7E8E2-F7A9-4764-8615-8288F7775C63}"/>
                </a:ext>
              </a:extLst>
            </p:cNvPr>
            <p:cNvSpPr/>
            <p:nvPr/>
          </p:nvSpPr>
          <p:spPr bwMode="auto">
            <a:xfrm>
              <a:off x="5664201" y="4613276"/>
              <a:ext cx="203200" cy="461963"/>
            </a:xfrm>
            <a:custGeom>
              <a:avLst/>
              <a:gdLst>
                <a:gd name="T0" fmla="*/ 0 w 53"/>
                <a:gd name="T1" fmla="*/ 22 h 121"/>
                <a:gd name="T2" fmla="*/ 2 w 53"/>
                <a:gd name="T3" fmla="*/ 121 h 121"/>
                <a:gd name="T4" fmla="*/ 53 w 53"/>
                <a:gd name="T5" fmla="*/ 121 h 121"/>
                <a:gd name="T6" fmla="*/ 45 w 53"/>
                <a:gd name="T7" fmla="*/ 20 h 121"/>
                <a:gd name="T8" fmla="*/ 23 w 53"/>
                <a:gd name="T9" fmla="*/ 0 h 121"/>
                <a:gd name="T10" fmla="*/ 23 w 53"/>
                <a:gd name="T11" fmla="*/ 0 h 121"/>
                <a:gd name="T12" fmla="*/ 0 w 53"/>
                <a:gd name="T13" fmla="*/ 22 h 121"/>
              </a:gdLst>
              <a:ahLst/>
              <a:cxnLst>
                <a:cxn ang="0">
                  <a:pos x="T0" y="T1"/>
                </a:cxn>
                <a:cxn ang="0">
                  <a:pos x="T2" y="T3"/>
                </a:cxn>
                <a:cxn ang="0">
                  <a:pos x="T4" y="T5"/>
                </a:cxn>
                <a:cxn ang="0">
                  <a:pos x="T6" y="T7"/>
                </a:cxn>
                <a:cxn ang="0">
                  <a:pos x="T8" y="T9"/>
                </a:cxn>
                <a:cxn ang="0">
                  <a:pos x="T10" y="T11"/>
                </a:cxn>
                <a:cxn ang="0">
                  <a:pos x="T12" y="T13"/>
                </a:cxn>
              </a:cxnLst>
              <a:rect l="0" t="0" r="r" b="b"/>
              <a:pathLst>
                <a:path w="52" h="120">
                  <a:moveTo>
                    <a:pt x="0" y="22"/>
                  </a:moveTo>
                  <a:cubicBezTo>
                    <a:pt x="2" y="121"/>
                    <a:pt x="2" y="121"/>
                    <a:pt x="2" y="121"/>
                  </a:cubicBezTo>
                  <a:cubicBezTo>
                    <a:pt x="53" y="121"/>
                    <a:pt x="53" y="121"/>
                    <a:pt x="53" y="121"/>
                  </a:cubicBezTo>
                  <a:cubicBezTo>
                    <a:pt x="45" y="20"/>
                    <a:pt x="45" y="20"/>
                    <a:pt x="45" y="20"/>
                  </a:cubicBezTo>
                  <a:cubicBezTo>
                    <a:pt x="44" y="9"/>
                    <a:pt x="34" y="0"/>
                    <a:pt x="23" y="0"/>
                  </a:cubicBezTo>
                  <a:cubicBezTo>
                    <a:pt x="23" y="0"/>
                    <a:pt x="23" y="0"/>
                    <a:pt x="23" y="0"/>
                  </a:cubicBezTo>
                  <a:cubicBezTo>
                    <a:pt x="10" y="0"/>
                    <a:pt x="0" y="10"/>
                    <a:pt x="0" y="22"/>
                  </a:cubicBez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 name="íṧḻídê">
              <a:extLst>
                <a:ext uri="{FF2B5EF4-FFF2-40B4-BE49-F238E27FC236}">
                  <a16:creationId xmlns:a16="http://schemas.microsoft.com/office/drawing/2014/main" id="{F4CAEDDE-7B3A-4AA4-822B-503920721F57}"/>
                </a:ext>
              </a:extLst>
            </p:cNvPr>
            <p:cNvSpPr/>
            <p:nvPr/>
          </p:nvSpPr>
          <p:spPr bwMode="auto">
            <a:xfrm>
              <a:off x="5403851" y="5064126"/>
              <a:ext cx="230188" cy="87313"/>
            </a:xfrm>
            <a:custGeom>
              <a:avLst/>
              <a:gdLst>
                <a:gd name="T0" fmla="*/ 145 w 145"/>
                <a:gd name="T1" fmla="*/ 0 h 55"/>
                <a:gd name="T2" fmla="*/ 145 w 145"/>
                <a:gd name="T3" fmla="*/ 55 h 55"/>
                <a:gd name="T4" fmla="*/ 0 w 145"/>
                <a:gd name="T5" fmla="*/ 55 h 55"/>
                <a:gd name="T6" fmla="*/ 58 w 145"/>
                <a:gd name="T7" fmla="*/ 0 h 55"/>
                <a:gd name="T8" fmla="*/ 145 w 145"/>
                <a:gd name="T9" fmla="*/ 0 h 55"/>
              </a:gdLst>
              <a:ahLst/>
              <a:cxnLst>
                <a:cxn ang="0">
                  <a:pos x="T0" y="T1"/>
                </a:cxn>
                <a:cxn ang="0">
                  <a:pos x="T2" y="T3"/>
                </a:cxn>
                <a:cxn ang="0">
                  <a:pos x="T4" y="T5"/>
                </a:cxn>
                <a:cxn ang="0">
                  <a:pos x="T6" y="T7"/>
                </a:cxn>
                <a:cxn ang="0">
                  <a:pos x="T8" y="T9"/>
                </a:cxn>
              </a:cxnLst>
              <a:rect l="0" t="0" r="r" b="b"/>
              <a:pathLst>
                <a:path w="145" h="55">
                  <a:moveTo>
                    <a:pt x="145" y="0"/>
                  </a:moveTo>
                  <a:lnTo>
                    <a:pt x="145" y="55"/>
                  </a:lnTo>
                  <a:lnTo>
                    <a:pt x="0" y="55"/>
                  </a:lnTo>
                  <a:lnTo>
                    <a:pt x="58" y="0"/>
                  </a:lnTo>
                  <a:lnTo>
                    <a:pt x="145" y="0"/>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 name="iśľîďê">
              <a:extLst>
                <a:ext uri="{FF2B5EF4-FFF2-40B4-BE49-F238E27FC236}">
                  <a16:creationId xmlns:a16="http://schemas.microsoft.com/office/drawing/2014/main" id="{21C960A6-4E32-4096-BC72-72992E27B599}"/>
                </a:ext>
              </a:extLst>
            </p:cNvPr>
            <p:cNvSpPr/>
            <p:nvPr/>
          </p:nvSpPr>
          <p:spPr bwMode="auto">
            <a:xfrm>
              <a:off x="5438776" y="4613276"/>
              <a:ext cx="203200" cy="461963"/>
            </a:xfrm>
            <a:custGeom>
              <a:avLst/>
              <a:gdLst>
                <a:gd name="T0" fmla="*/ 53 w 53"/>
                <a:gd name="T1" fmla="*/ 22 h 121"/>
                <a:gd name="T2" fmla="*/ 52 w 53"/>
                <a:gd name="T3" fmla="*/ 121 h 121"/>
                <a:gd name="T4" fmla="*/ 0 w 53"/>
                <a:gd name="T5" fmla="*/ 121 h 121"/>
                <a:gd name="T6" fmla="*/ 8 w 53"/>
                <a:gd name="T7" fmla="*/ 20 h 121"/>
                <a:gd name="T8" fmla="*/ 31 w 53"/>
                <a:gd name="T9" fmla="*/ 0 h 121"/>
                <a:gd name="T10" fmla="*/ 31 w 53"/>
                <a:gd name="T11" fmla="*/ 0 h 121"/>
                <a:gd name="T12" fmla="*/ 53 w 53"/>
                <a:gd name="T13" fmla="*/ 22 h 121"/>
              </a:gdLst>
              <a:ahLst/>
              <a:cxnLst>
                <a:cxn ang="0">
                  <a:pos x="T0" y="T1"/>
                </a:cxn>
                <a:cxn ang="0">
                  <a:pos x="T2" y="T3"/>
                </a:cxn>
                <a:cxn ang="0">
                  <a:pos x="T4" y="T5"/>
                </a:cxn>
                <a:cxn ang="0">
                  <a:pos x="T6" y="T7"/>
                </a:cxn>
                <a:cxn ang="0">
                  <a:pos x="T8" y="T9"/>
                </a:cxn>
                <a:cxn ang="0">
                  <a:pos x="T10" y="T11"/>
                </a:cxn>
                <a:cxn ang="0">
                  <a:pos x="T12" y="T13"/>
                </a:cxn>
              </a:cxnLst>
              <a:rect l="0" t="0" r="r" b="b"/>
              <a:pathLst>
                <a:path w="52" h="120">
                  <a:moveTo>
                    <a:pt x="53" y="22"/>
                  </a:moveTo>
                  <a:cubicBezTo>
                    <a:pt x="52" y="121"/>
                    <a:pt x="52" y="121"/>
                    <a:pt x="52" y="121"/>
                  </a:cubicBezTo>
                  <a:cubicBezTo>
                    <a:pt x="0" y="121"/>
                    <a:pt x="0" y="121"/>
                    <a:pt x="0" y="121"/>
                  </a:cubicBezTo>
                  <a:cubicBezTo>
                    <a:pt x="8" y="20"/>
                    <a:pt x="8" y="20"/>
                    <a:pt x="8" y="20"/>
                  </a:cubicBezTo>
                  <a:cubicBezTo>
                    <a:pt x="9" y="9"/>
                    <a:pt x="19" y="0"/>
                    <a:pt x="31" y="0"/>
                  </a:cubicBezTo>
                  <a:cubicBezTo>
                    <a:pt x="31" y="0"/>
                    <a:pt x="31" y="0"/>
                    <a:pt x="31" y="0"/>
                  </a:cubicBezTo>
                  <a:cubicBezTo>
                    <a:pt x="43" y="0"/>
                    <a:pt x="53" y="10"/>
                    <a:pt x="53" y="22"/>
                  </a:cubicBez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 name="íṣľiḓe">
              <a:extLst>
                <a:ext uri="{FF2B5EF4-FFF2-40B4-BE49-F238E27FC236}">
                  <a16:creationId xmlns:a16="http://schemas.microsoft.com/office/drawing/2014/main" id="{1D49BD67-C11C-4550-8245-89CB8D88E427}"/>
                </a:ext>
              </a:extLst>
            </p:cNvPr>
            <p:cNvSpPr/>
            <p:nvPr/>
          </p:nvSpPr>
          <p:spPr bwMode="auto">
            <a:xfrm>
              <a:off x="5656263" y="4319588"/>
              <a:ext cx="184150" cy="465138"/>
            </a:xfrm>
            <a:custGeom>
              <a:avLst/>
              <a:gdLst>
                <a:gd name="T0" fmla="*/ 47 w 48"/>
                <a:gd name="T1" fmla="*/ 97 h 122"/>
                <a:gd name="T2" fmla="*/ 39 w 48"/>
                <a:gd name="T3" fmla="*/ 0 h 122"/>
                <a:gd name="T4" fmla="*/ 0 w 48"/>
                <a:gd name="T5" fmla="*/ 9 h 122"/>
                <a:gd name="T6" fmla="*/ 2 w 48"/>
                <a:gd name="T7" fmla="*/ 100 h 122"/>
                <a:gd name="T8" fmla="*/ 25 w 48"/>
                <a:gd name="T9" fmla="*/ 122 h 122"/>
                <a:gd name="T10" fmla="*/ 25 w 48"/>
                <a:gd name="T11" fmla="*/ 122 h 122"/>
                <a:gd name="T12" fmla="*/ 47 w 48"/>
                <a:gd name="T13" fmla="*/ 97 h 122"/>
              </a:gdLst>
              <a:ahLst/>
              <a:cxnLst>
                <a:cxn ang="0">
                  <a:pos x="T0" y="T1"/>
                </a:cxn>
                <a:cxn ang="0">
                  <a:pos x="T2" y="T3"/>
                </a:cxn>
                <a:cxn ang="0">
                  <a:pos x="T4" y="T5"/>
                </a:cxn>
                <a:cxn ang="0">
                  <a:pos x="T6" y="T7"/>
                </a:cxn>
                <a:cxn ang="0">
                  <a:pos x="T8" y="T9"/>
                </a:cxn>
                <a:cxn ang="0">
                  <a:pos x="T10" y="T11"/>
                </a:cxn>
                <a:cxn ang="0">
                  <a:pos x="T12" y="T13"/>
                </a:cxn>
              </a:cxnLst>
              <a:rect l="0" t="0" r="r" b="b"/>
              <a:pathLst>
                <a:path w="48" h="122">
                  <a:moveTo>
                    <a:pt x="47" y="97"/>
                  </a:moveTo>
                  <a:cubicBezTo>
                    <a:pt x="39" y="0"/>
                    <a:pt x="39" y="0"/>
                    <a:pt x="39" y="0"/>
                  </a:cubicBezTo>
                  <a:cubicBezTo>
                    <a:pt x="0" y="9"/>
                    <a:pt x="0" y="9"/>
                    <a:pt x="0" y="9"/>
                  </a:cubicBezTo>
                  <a:cubicBezTo>
                    <a:pt x="2" y="100"/>
                    <a:pt x="2" y="100"/>
                    <a:pt x="2" y="100"/>
                  </a:cubicBezTo>
                  <a:cubicBezTo>
                    <a:pt x="2" y="112"/>
                    <a:pt x="12" y="122"/>
                    <a:pt x="25" y="122"/>
                  </a:cubicBezTo>
                  <a:cubicBezTo>
                    <a:pt x="25" y="122"/>
                    <a:pt x="25" y="122"/>
                    <a:pt x="25" y="122"/>
                  </a:cubicBezTo>
                  <a:cubicBezTo>
                    <a:pt x="38" y="122"/>
                    <a:pt x="48" y="110"/>
                    <a:pt x="47" y="97"/>
                  </a:cubicBez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 name="ïšľiḓé">
              <a:extLst>
                <a:ext uri="{FF2B5EF4-FFF2-40B4-BE49-F238E27FC236}">
                  <a16:creationId xmlns:a16="http://schemas.microsoft.com/office/drawing/2014/main" id="{A53F7B7E-8666-4C5A-80D3-723379D3C934}"/>
                </a:ext>
              </a:extLst>
            </p:cNvPr>
            <p:cNvSpPr/>
            <p:nvPr/>
          </p:nvSpPr>
          <p:spPr bwMode="auto">
            <a:xfrm>
              <a:off x="5465763" y="4319588"/>
              <a:ext cx="182563" cy="465138"/>
            </a:xfrm>
            <a:custGeom>
              <a:avLst/>
              <a:gdLst>
                <a:gd name="T0" fmla="*/ 1 w 48"/>
                <a:gd name="T1" fmla="*/ 97 h 122"/>
                <a:gd name="T2" fmla="*/ 10 w 48"/>
                <a:gd name="T3" fmla="*/ 0 h 122"/>
                <a:gd name="T4" fmla="*/ 48 w 48"/>
                <a:gd name="T5" fmla="*/ 9 h 122"/>
                <a:gd name="T6" fmla="*/ 46 w 48"/>
                <a:gd name="T7" fmla="*/ 100 h 122"/>
                <a:gd name="T8" fmla="*/ 24 w 48"/>
                <a:gd name="T9" fmla="*/ 122 h 122"/>
                <a:gd name="T10" fmla="*/ 24 w 48"/>
                <a:gd name="T11" fmla="*/ 122 h 122"/>
                <a:gd name="T12" fmla="*/ 1 w 48"/>
                <a:gd name="T13" fmla="*/ 97 h 122"/>
              </a:gdLst>
              <a:ahLst/>
              <a:cxnLst>
                <a:cxn ang="0">
                  <a:pos x="T0" y="T1"/>
                </a:cxn>
                <a:cxn ang="0">
                  <a:pos x="T2" y="T3"/>
                </a:cxn>
                <a:cxn ang="0">
                  <a:pos x="T4" y="T5"/>
                </a:cxn>
                <a:cxn ang="0">
                  <a:pos x="T6" y="T7"/>
                </a:cxn>
                <a:cxn ang="0">
                  <a:pos x="T8" y="T9"/>
                </a:cxn>
                <a:cxn ang="0">
                  <a:pos x="T10" y="T11"/>
                </a:cxn>
                <a:cxn ang="0">
                  <a:pos x="T12" y="T13"/>
                </a:cxn>
              </a:cxnLst>
              <a:rect l="0" t="0" r="r" b="b"/>
              <a:pathLst>
                <a:path w="48" h="122">
                  <a:moveTo>
                    <a:pt x="1" y="97"/>
                  </a:moveTo>
                  <a:cubicBezTo>
                    <a:pt x="10" y="0"/>
                    <a:pt x="10" y="0"/>
                    <a:pt x="10" y="0"/>
                  </a:cubicBezTo>
                  <a:cubicBezTo>
                    <a:pt x="48" y="9"/>
                    <a:pt x="48" y="9"/>
                    <a:pt x="48" y="9"/>
                  </a:cubicBezTo>
                  <a:cubicBezTo>
                    <a:pt x="46" y="100"/>
                    <a:pt x="46" y="100"/>
                    <a:pt x="46" y="100"/>
                  </a:cubicBezTo>
                  <a:cubicBezTo>
                    <a:pt x="46" y="112"/>
                    <a:pt x="36" y="122"/>
                    <a:pt x="24" y="122"/>
                  </a:cubicBezTo>
                  <a:cubicBezTo>
                    <a:pt x="24" y="122"/>
                    <a:pt x="24" y="122"/>
                    <a:pt x="24" y="122"/>
                  </a:cubicBezTo>
                  <a:cubicBezTo>
                    <a:pt x="11" y="122"/>
                    <a:pt x="0" y="110"/>
                    <a:pt x="1" y="97"/>
                  </a:cubicBez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 name="išlidê">
              <a:extLst>
                <a:ext uri="{FF2B5EF4-FFF2-40B4-BE49-F238E27FC236}">
                  <a16:creationId xmlns:a16="http://schemas.microsoft.com/office/drawing/2014/main" id="{D9B34A8D-54EC-461B-A82F-2982FEBA8AE6}"/>
                </a:ext>
              </a:extLst>
            </p:cNvPr>
            <p:cNvSpPr/>
            <p:nvPr/>
          </p:nvSpPr>
          <p:spPr bwMode="auto">
            <a:xfrm>
              <a:off x="5495926" y="4208463"/>
              <a:ext cx="306388" cy="304800"/>
            </a:xfrm>
            <a:prstGeom prst="ellipse">
              <a:avLst/>
            </a:pr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 name="ïśḻiḑe">
              <a:extLst>
                <a:ext uri="{FF2B5EF4-FFF2-40B4-BE49-F238E27FC236}">
                  <a16:creationId xmlns:a16="http://schemas.microsoft.com/office/drawing/2014/main" id="{5920AB0C-CEAD-4D9A-B333-E069F4DA4471}"/>
                </a:ext>
              </a:extLst>
            </p:cNvPr>
            <p:cNvSpPr/>
            <p:nvPr/>
          </p:nvSpPr>
          <p:spPr bwMode="auto">
            <a:xfrm>
              <a:off x="5487988" y="3948113"/>
              <a:ext cx="328613" cy="439738"/>
            </a:xfrm>
            <a:custGeom>
              <a:avLst/>
              <a:gdLst>
                <a:gd name="T0" fmla="*/ 81 w 86"/>
                <a:gd name="T1" fmla="*/ 34 h 115"/>
                <a:gd name="T2" fmla="*/ 61 w 86"/>
                <a:gd name="T3" fmla="*/ 5 h 115"/>
                <a:gd name="T4" fmla="*/ 54 w 86"/>
                <a:gd name="T5" fmla="*/ 2 h 115"/>
                <a:gd name="T6" fmla="*/ 43 w 86"/>
                <a:gd name="T7" fmla="*/ 0 h 115"/>
                <a:gd name="T8" fmla="*/ 43 w 86"/>
                <a:gd name="T9" fmla="*/ 0 h 115"/>
                <a:gd name="T10" fmla="*/ 33 w 86"/>
                <a:gd name="T11" fmla="*/ 2 h 115"/>
                <a:gd name="T12" fmla="*/ 25 w 86"/>
                <a:gd name="T13" fmla="*/ 5 h 115"/>
                <a:gd name="T14" fmla="*/ 6 w 86"/>
                <a:gd name="T15" fmla="*/ 34 h 115"/>
                <a:gd name="T16" fmla="*/ 0 w 86"/>
                <a:gd name="T17" fmla="*/ 115 h 115"/>
                <a:gd name="T18" fmla="*/ 86 w 86"/>
                <a:gd name="T19" fmla="*/ 115 h 115"/>
                <a:gd name="T20" fmla="*/ 81 w 86"/>
                <a:gd name="T21"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15">
                  <a:moveTo>
                    <a:pt x="81" y="34"/>
                  </a:moveTo>
                  <a:cubicBezTo>
                    <a:pt x="80" y="22"/>
                    <a:pt x="72" y="11"/>
                    <a:pt x="61" y="5"/>
                  </a:cubicBezTo>
                  <a:cubicBezTo>
                    <a:pt x="54" y="2"/>
                    <a:pt x="54" y="2"/>
                    <a:pt x="54" y="2"/>
                  </a:cubicBezTo>
                  <a:cubicBezTo>
                    <a:pt x="50" y="0"/>
                    <a:pt x="47" y="0"/>
                    <a:pt x="43" y="0"/>
                  </a:cubicBezTo>
                  <a:cubicBezTo>
                    <a:pt x="43" y="0"/>
                    <a:pt x="43" y="0"/>
                    <a:pt x="43" y="0"/>
                  </a:cubicBezTo>
                  <a:cubicBezTo>
                    <a:pt x="39" y="0"/>
                    <a:pt x="36" y="0"/>
                    <a:pt x="33" y="2"/>
                  </a:cubicBezTo>
                  <a:cubicBezTo>
                    <a:pt x="25" y="5"/>
                    <a:pt x="25" y="5"/>
                    <a:pt x="25" y="5"/>
                  </a:cubicBezTo>
                  <a:cubicBezTo>
                    <a:pt x="14" y="11"/>
                    <a:pt x="6" y="22"/>
                    <a:pt x="6" y="34"/>
                  </a:cubicBezTo>
                  <a:cubicBezTo>
                    <a:pt x="0" y="115"/>
                    <a:pt x="0" y="115"/>
                    <a:pt x="0" y="115"/>
                  </a:cubicBezTo>
                  <a:cubicBezTo>
                    <a:pt x="86" y="115"/>
                    <a:pt x="86" y="115"/>
                    <a:pt x="86" y="115"/>
                  </a:cubicBezTo>
                  <a:lnTo>
                    <a:pt x="81" y="34"/>
                  </a:lnTo>
                  <a:close/>
                </a:path>
              </a:pathLst>
            </a:custGeom>
            <a:solidFill>
              <a:srgbClr val="2EB4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 name="í$1ïḓê">
              <a:extLst>
                <a:ext uri="{FF2B5EF4-FFF2-40B4-BE49-F238E27FC236}">
                  <a16:creationId xmlns:a16="http://schemas.microsoft.com/office/drawing/2014/main" id="{95AC1084-901F-44E5-86D7-F38A26FFDAAD}"/>
                </a:ext>
              </a:extLst>
            </p:cNvPr>
            <p:cNvSpPr/>
            <p:nvPr/>
          </p:nvSpPr>
          <p:spPr bwMode="auto">
            <a:xfrm>
              <a:off x="5553076" y="3902076"/>
              <a:ext cx="206375" cy="211138"/>
            </a:xfrm>
            <a:prstGeom prst="ellipse">
              <a:avLst/>
            </a:pr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 name="iSḷíďé">
              <a:extLst>
                <a:ext uri="{FF2B5EF4-FFF2-40B4-BE49-F238E27FC236}">
                  <a16:creationId xmlns:a16="http://schemas.microsoft.com/office/drawing/2014/main" id="{3F41EE78-8177-4D36-A29A-7D58DCE25579}"/>
                </a:ext>
              </a:extLst>
            </p:cNvPr>
            <p:cNvSpPr/>
            <p:nvPr/>
          </p:nvSpPr>
          <p:spPr bwMode="auto">
            <a:xfrm>
              <a:off x="5588001" y="3871913"/>
              <a:ext cx="133350" cy="195263"/>
            </a:xfrm>
            <a:custGeom>
              <a:avLst/>
              <a:gdLst>
                <a:gd name="T0" fmla="*/ 3 w 35"/>
                <a:gd name="T1" fmla="*/ 0 h 51"/>
                <a:gd name="T2" fmla="*/ 1 w 35"/>
                <a:gd name="T3" fmla="*/ 33 h 51"/>
                <a:gd name="T4" fmla="*/ 18 w 35"/>
                <a:gd name="T5" fmla="*/ 51 h 51"/>
                <a:gd name="T6" fmla="*/ 35 w 35"/>
                <a:gd name="T7" fmla="*/ 33 h 51"/>
                <a:gd name="T8" fmla="*/ 33 w 35"/>
                <a:gd name="T9" fmla="*/ 0 h 51"/>
                <a:gd name="T10" fmla="*/ 3 w 35"/>
                <a:gd name="T11" fmla="*/ 0 h 51"/>
              </a:gdLst>
              <a:ahLst/>
              <a:cxnLst>
                <a:cxn ang="0">
                  <a:pos x="T0" y="T1"/>
                </a:cxn>
                <a:cxn ang="0">
                  <a:pos x="T2" y="T3"/>
                </a:cxn>
                <a:cxn ang="0">
                  <a:pos x="T4" y="T5"/>
                </a:cxn>
                <a:cxn ang="0">
                  <a:pos x="T6" y="T7"/>
                </a:cxn>
                <a:cxn ang="0">
                  <a:pos x="T8" y="T9"/>
                </a:cxn>
                <a:cxn ang="0">
                  <a:pos x="T10" y="T11"/>
                </a:cxn>
              </a:cxnLst>
              <a:rect l="0" t="0" r="r" b="b"/>
              <a:pathLst>
                <a:path w="35" h="51">
                  <a:moveTo>
                    <a:pt x="3" y="0"/>
                  </a:moveTo>
                  <a:cubicBezTo>
                    <a:pt x="1" y="33"/>
                    <a:pt x="1" y="33"/>
                    <a:pt x="1" y="33"/>
                  </a:cubicBezTo>
                  <a:cubicBezTo>
                    <a:pt x="0" y="43"/>
                    <a:pt x="8" y="51"/>
                    <a:pt x="18" y="51"/>
                  </a:cubicBezTo>
                  <a:cubicBezTo>
                    <a:pt x="28" y="51"/>
                    <a:pt x="35" y="43"/>
                    <a:pt x="35" y="33"/>
                  </a:cubicBezTo>
                  <a:cubicBezTo>
                    <a:pt x="33" y="0"/>
                    <a:pt x="33" y="0"/>
                    <a:pt x="33" y="0"/>
                  </a:cubicBezTo>
                  <a:lnTo>
                    <a:pt x="3" y="0"/>
                  </a:ln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 name="išľidé">
              <a:extLst>
                <a:ext uri="{FF2B5EF4-FFF2-40B4-BE49-F238E27FC236}">
                  <a16:creationId xmlns:a16="http://schemas.microsoft.com/office/drawing/2014/main" id="{C43F22D3-9DC7-417B-8406-BF5ABBC7BAF1}"/>
                </a:ext>
              </a:extLst>
            </p:cNvPr>
            <p:cNvSpPr/>
            <p:nvPr/>
          </p:nvSpPr>
          <p:spPr bwMode="auto">
            <a:xfrm>
              <a:off x="5591176" y="3871913"/>
              <a:ext cx="127000" cy="100013"/>
            </a:xfrm>
            <a:custGeom>
              <a:avLst/>
              <a:gdLst>
                <a:gd name="T0" fmla="*/ 32 w 33"/>
                <a:gd name="T1" fmla="*/ 0 h 26"/>
                <a:gd name="T2" fmla="*/ 2 w 33"/>
                <a:gd name="T3" fmla="*/ 0 h 26"/>
                <a:gd name="T4" fmla="*/ 0 w 33"/>
                <a:gd name="T5" fmla="*/ 24 h 26"/>
                <a:gd name="T6" fmla="*/ 16 w 33"/>
                <a:gd name="T7" fmla="*/ 26 h 26"/>
                <a:gd name="T8" fmla="*/ 16 w 33"/>
                <a:gd name="T9" fmla="*/ 26 h 26"/>
                <a:gd name="T10" fmla="*/ 33 w 33"/>
                <a:gd name="T11" fmla="*/ 23 h 26"/>
                <a:gd name="T12" fmla="*/ 32 w 3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2" y="0"/>
                  </a:moveTo>
                  <a:cubicBezTo>
                    <a:pt x="2" y="0"/>
                    <a:pt x="2" y="0"/>
                    <a:pt x="2" y="0"/>
                  </a:cubicBezTo>
                  <a:cubicBezTo>
                    <a:pt x="0" y="24"/>
                    <a:pt x="0" y="24"/>
                    <a:pt x="0" y="24"/>
                  </a:cubicBezTo>
                  <a:cubicBezTo>
                    <a:pt x="5" y="25"/>
                    <a:pt x="10" y="26"/>
                    <a:pt x="16" y="26"/>
                  </a:cubicBezTo>
                  <a:cubicBezTo>
                    <a:pt x="16" y="26"/>
                    <a:pt x="16" y="26"/>
                    <a:pt x="16" y="26"/>
                  </a:cubicBezTo>
                  <a:cubicBezTo>
                    <a:pt x="22" y="26"/>
                    <a:pt x="28" y="25"/>
                    <a:pt x="33" y="23"/>
                  </a:cubicBezTo>
                  <a:lnTo>
                    <a:pt x="32" y="0"/>
                  </a:lnTo>
                  <a:close/>
                </a:path>
              </a:pathLst>
            </a:custGeom>
            <a:solidFill>
              <a:srgbClr val="D8A3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 name="ïś1íḋe">
              <a:extLst>
                <a:ext uri="{FF2B5EF4-FFF2-40B4-BE49-F238E27FC236}">
                  <a16:creationId xmlns:a16="http://schemas.microsoft.com/office/drawing/2014/main" id="{55845369-C1B8-4396-9C7E-752E38D0C277}"/>
                </a:ext>
              </a:extLst>
            </p:cNvPr>
            <p:cNvSpPr/>
            <p:nvPr/>
          </p:nvSpPr>
          <p:spPr bwMode="auto">
            <a:xfrm>
              <a:off x="5862638" y="3619501"/>
              <a:ext cx="100013" cy="160338"/>
            </a:xfrm>
            <a:custGeom>
              <a:avLst/>
              <a:gdLst>
                <a:gd name="T0" fmla="*/ 25 w 26"/>
                <a:gd name="T1" fmla="*/ 10 h 42"/>
                <a:gd name="T2" fmla="*/ 12 w 26"/>
                <a:gd name="T3" fmla="*/ 3 h 42"/>
                <a:gd name="T4" fmla="*/ 5 w 26"/>
                <a:gd name="T5" fmla="*/ 7 h 42"/>
                <a:gd name="T6" fmla="*/ 0 w 26"/>
                <a:gd name="T7" fmla="*/ 40 h 42"/>
                <a:gd name="T8" fmla="*/ 25 w 26"/>
                <a:gd name="T9" fmla="*/ 10 h 42"/>
              </a:gdLst>
              <a:ahLst/>
              <a:cxnLst>
                <a:cxn ang="0">
                  <a:pos x="T0" y="T1"/>
                </a:cxn>
                <a:cxn ang="0">
                  <a:pos x="T2" y="T3"/>
                </a:cxn>
                <a:cxn ang="0">
                  <a:pos x="T4" y="T5"/>
                </a:cxn>
                <a:cxn ang="0">
                  <a:pos x="T6" y="T7"/>
                </a:cxn>
                <a:cxn ang="0">
                  <a:pos x="T8" y="T9"/>
                </a:cxn>
              </a:cxnLst>
              <a:rect l="0" t="0" r="r" b="b"/>
              <a:pathLst>
                <a:path w="26" h="42">
                  <a:moveTo>
                    <a:pt x="25" y="10"/>
                  </a:moveTo>
                  <a:cubicBezTo>
                    <a:pt x="25" y="3"/>
                    <a:pt x="18" y="0"/>
                    <a:pt x="12" y="3"/>
                  </a:cubicBezTo>
                  <a:cubicBezTo>
                    <a:pt x="5" y="7"/>
                    <a:pt x="5" y="7"/>
                    <a:pt x="5" y="7"/>
                  </a:cubicBezTo>
                  <a:cubicBezTo>
                    <a:pt x="0" y="40"/>
                    <a:pt x="0" y="40"/>
                    <a:pt x="0" y="40"/>
                  </a:cubicBezTo>
                  <a:cubicBezTo>
                    <a:pt x="24" y="42"/>
                    <a:pt x="26" y="24"/>
                    <a:pt x="25" y="10"/>
                  </a:cubicBezTo>
                  <a:close/>
                </a:path>
              </a:pathLst>
            </a:custGeom>
            <a:solidFill>
              <a:srgbClr val="D8A3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 name="îSlîḑé">
              <a:extLst>
                <a:ext uri="{FF2B5EF4-FFF2-40B4-BE49-F238E27FC236}">
                  <a16:creationId xmlns:a16="http://schemas.microsoft.com/office/drawing/2014/main" id="{AA5CCF29-FEC4-402A-9071-F4829FF43258}"/>
                </a:ext>
              </a:extLst>
            </p:cNvPr>
            <p:cNvSpPr/>
            <p:nvPr/>
          </p:nvSpPr>
          <p:spPr bwMode="auto">
            <a:xfrm>
              <a:off x="5343526" y="3619501"/>
              <a:ext cx="98425" cy="160338"/>
            </a:xfrm>
            <a:custGeom>
              <a:avLst/>
              <a:gdLst>
                <a:gd name="T0" fmla="*/ 1 w 26"/>
                <a:gd name="T1" fmla="*/ 10 h 42"/>
                <a:gd name="T2" fmla="*/ 14 w 26"/>
                <a:gd name="T3" fmla="*/ 3 h 42"/>
                <a:gd name="T4" fmla="*/ 22 w 26"/>
                <a:gd name="T5" fmla="*/ 7 h 42"/>
                <a:gd name="T6" fmla="*/ 26 w 26"/>
                <a:gd name="T7" fmla="*/ 40 h 42"/>
                <a:gd name="T8" fmla="*/ 1 w 26"/>
                <a:gd name="T9" fmla="*/ 10 h 42"/>
              </a:gdLst>
              <a:ahLst/>
              <a:cxnLst>
                <a:cxn ang="0">
                  <a:pos x="T0" y="T1"/>
                </a:cxn>
                <a:cxn ang="0">
                  <a:pos x="T2" y="T3"/>
                </a:cxn>
                <a:cxn ang="0">
                  <a:pos x="T4" y="T5"/>
                </a:cxn>
                <a:cxn ang="0">
                  <a:pos x="T6" y="T7"/>
                </a:cxn>
                <a:cxn ang="0">
                  <a:pos x="T8" y="T9"/>
                </a:cxn>
              </a:cxnLst>
              <a:rect l="0" t="0" r="r" b="b"/>
              <a:pathLst>
                <a:path w="26" h="42">
                  <a:moveTo>
                    <a:pt x="1" y="10"/>
                  </a:moveTo>
                  <a:cubicBezTo>
                    <a:pt x="1" y="3"/>
                    <a:pt x="9" y="0"/>
                    <a:pt x="14" y="3"/>
                  </a:cubicBezTo>
                  <a:cubicBezTo>
                    <a:pt x="22" y="7"/>
                    <a:pt x="22" y="7"/>
                    <a:pt x="22" y="7"/>
                  </a:cubicBezTo>
                  <a:cubicBezTo>
                    <a:pt x="26" y="40"/>
                    <a:pt x="26" y="40"/>
                    <a:pt x="26" y="40"/>
                  </a:cubicBezTo>
                  <a:cubicBezTo>
                    <a:pt x="3" y="42"/>
                    <a:pt x="0" y="24"/>
                    <a:pt x="1" y="10"/>
                  </a:cubicBezTo>
                  <a:close/>
                </a:path>
              </a:pathLst>
            </a:custGeom>
            <a:solidFill>
              <a:srgbClr val="D8A3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 name="ïs1íďé">
              <a:extLst>
                <a:ext uri="{FF2B5EF4-FFF2-40B4-BE49-F238E27FC236}">
                  <a16:creationId xmlns:a16="http://schemas.microsoft.com/office/drawing/2014/main" id="{2B345357-3F47-4ACD-8104-58BE75A01B31}"/>
                </a:ext>
              </a:extLst>
            </p:cNvPr>
            <p:cNvSpPr/>
            <p:nvPr/>
          </p:nvSpPr>
          <p:spPr bwMode="auto">
            <a:xfrm>
              <a:off x="5389563" y="3276601"/>
              <a:ext cx="534988" cy="663575"/>
            </a:xfrm>
            <a:custGeom>
              <a:avLst/>
              <a:gdLst>
                <a:gd name="T0" fmla="*/ 69 w 140"/>
                <a:gd name="T1" fmla="*/ 174 h 174"/>
                <a:gd name="T2" fmla="*/ 69 w 140"/>
                <a:gd name="T3" fmla="*/ 174 h 174"/>
                <a:gd name="T4" fmla="*/ 10 w 140"/>
                <a:gd name="T5" fmla="*/ 122 h 174"/>
                <a:gd name="T6" fmla="*/ 5 w 140"/>
                <a:gd name="T7" fmla="*/ 78 h 174"/>
                <a:gd name="T8" fmla="*/ 78 w 140"/>
                <a:gd name="T9" fmla="*/ 6 h 174"/>
                <a:gd name="T10" fmla="*/ 78 w 140"/>
                <a:gd name="T11" fmla="*/ 6 h 174"/>
                <a:gd name="T12" fmla="*/ 134 w 140"/>
                <a:gd name="T13" fmla="*/ 81 h 174"/>
                <a:gd name="T14" fmla="*/ 127 w 140"/>
                <a:gd name="T15" fmla="*/ 125 h 174"/>
                <a:gd name="T16" fmla="*/ 69 w 140"/>
                <a:gd name="T1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74">
                  <a:moveTo>
                    <a:pt x="69" y="174"/>
                  </a:moveTo>
                  <a:cubicBezTo>
                    <a:pt x="69" y="174"/>
                    <a:pt x="69" y="174"/>
                    <a:pt x="69" y="174"/>
                  </a:cubicBezTo>
                  <a:cubicBezTo>
                    <a:pt x="39" y="174"/>
                    <a:pt x="14" y="151"/>
                    <a:pt x="10" y="122"/>
                  </a:cubicBezTo>
                  <a:cubicBezTo>
                    <a:pt x="5" y="78"/>
                    <a:pt x="5" y="78"/>
                    <a:pt x="5" y="78"/>
                  </a:cubicBezTo>
                  <a:cubicBezTo>
                    <a:pt x="0" y="36"/>
                    <a:pt x="36" y="0"/>
                    <a:pt x="78" y="6"/>
                  </a:cubicBezTo>
                  <a:cubicBezTo>
                    <a:pt x="78" y="6"/>
                    <a:pt x="78" y="6"/>
                    <a:pt x="78" y="6"/>
                  </a:cubicBezTo>
                  <a:cubicBezTo>
                    <a:pt x="115" y="10"/>
                    <a:pt x="140" y="45"/>
                    <a:pt x="134" y="81"/>
                  </a:cubicBezTo>
                  <a:cubicBezTo>
                    <a:pt x="127" y="125"/>
                    <a:pt x="127" y="125"/>
                    <a:pt x="127" y="125"/>
                  </a:cubicBezTo>
                  <a:cubicBezTo>
                    <a:pt x="122" y="153"/>
                    <a:pt x="97" y="174"/>
                    <a:pt x="69" y="174"/>
                  </a:cubicBez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 name="iS1íďê">
              <a:extLst>
                <a:ext uri="{FF2B5EF4-FFF2-40B4-BE49-F238E27FC236}">
                  <a16:creationId xmlns:a16="http://schemas.microsoft.com/office/drawing/2014/main" id="{136FB589-B5C2-424A-A61C-30A01915D3DE}"/>
                </a:ext>
              </a:extLst>
            </p:cNvPr>
            <p:cNvSpPr/>
            <p:nvPr/>
          </p:nvSpPr>
          <p:spPr bwMode="auto">
            <a:xfrm>
              <a:off x="5614988" y="3676651"/>
              <a:ext cx="22225" cy="31750"/>
            </a:xfrm>
            <a:custGeom>
              <a:avLst/>
              <a:gdLst>
                <a:gd name="T0" fmla="*/ 3 w 6"/>
                <a:gd name="T1" fmla="*/ 0 h 8"/>
                <a:gd name="T2" fmla="*/ 1 w 6"/>
                <a:gd name="T3" fmla="*/ 4 h 8"/>
                <a:gd name="T4" fmla="*/ 4 w 6"/>
                <a:gd name="T5" fmla="*/ 8 h 8"/>
                <a:gd name="T6" fmla="*/ 6 w 6"/>
                <a:gd name="T7" fmla="*/ 8 h 8"/>
              </a:gdLst>
              <a:ahLst/>
              <a:cxnLst>
                <a:cxn ang="0">
                  <a:pos x="T0" y="T1"/>
                </a:cxn>
                <a:cxn ang="0">
                  <a:pos x="T2" y="T3"/>
                </a:cxn>
                <a:cxn ang="0">
                  <a:pos x="T4" y="T5"/>
                </a:cxn>
                <a:cxn ang="0">
                  <a:pos x="T6" y="T7"/>
                </a:cxn>
              </a:cxnLst>
              <a:rect l="0" t="0" r="r" b="b"/>
              <a:pathLst>
                <a:path w="6" h="8">
                  <a:moveTo>
                    <a:pt x="3" y="0"/>
                  </a:moveTo>
                  <a:cubicBezTo>
                    <a:pt x="1" y="4"/>
                    <a:pt x="1" y="4"/>
                    <a:pt x="1" y="4"/>
                  </a:cubicBezTo>
                  <a:cubicBezTo>
                    <a:pt x="0" y="6"/>
                    <a:pt x="2" y="8"/>
                    <a:pt x="4" y="8"/>
                  </a:cubicBezTo>
                  <a:cubicBezTo>
                    <a:pt x="6" y="8"/>
                    <a:pt x="6" y="8"/>
                    <a:pt x="6" y="8"/>
                  </a:cubicBezTo>
                </a:path>
              </a:pathLst>
            </a:custGeom>
            <a:noFill/>
            <a:ln w="11113" cap="rnd">
              <a:solidFill>
                <a:srgbClr val="440013"/>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97" name="ïšḻîḓe">
              <a:extLst>
                <a:ext uri="{FF2B5EF4-FFF2-40B4-BE49-F238E27FC236}">
                  <a16:creationId xmlns:a16="http://schemas.microsoft.com/office/drawing/2014/main" id="{155C3159-A5E6-4EA3-9F8C-1527FE95FC0C}"/>
                </a:ext>
              </a:extLst>
            </p:cNvPr>
            <p:cNvSpPr/>
            <p:nvPr/>
          </p:nvSpPr>
          <p:spPr bwMode="auto">
            <a:xfrm>
              <a:off x="5538788" y="3735388"/>
              <a:ext cx="236538" cy="114300"/>
            </a:xfrm>
            <a:custGeom>
              <a:avLst/>
              <a:gdLst>
                <a:gd name="T0" fmla="*/ 41 w 62"/>
                <a:gd name="T1" fmla="*/ 29 h 30"/>
                <a:gd name="T2" fmla="*/ 55 w 62"/>
                <a:gd name="T3" fmla="*/ 23 h 30"/>
                <a:gd name="T4" fmla="*/ 59 w 62"/>
                <a:gd name="T5" fmla="*/ 7 h 30"/>
                <a:gd name="T6" fmla="*/ 43 w 62"/>
                <a:gd name="T7" fmla="*/ 4 h 30"/>
                <a:gd name="T8" fmla="*/ 17 w 62"/>
                <a:gd name="T9" fmla="*/ 4 h 30"/>
                <a:gd name="T10" fmla="*/ 2 w 62"/>
                <a:gd name="T11" fmla="*/ 10 h 30"/>
                <a:gd name="T12" fmla="*/ 9 w 62"/>
                <a:gd name="T13" fmla="*/ 25 h 30"/>
                <a:gd name="T14" fmla="*/ 41 w 62"/>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0">
                  <a:moveTo>
                    <a:pt x="41" y="29"/>
                  </a:moveTo>
                  <a:cubicBezTo>
                    <a:pt x="47" y="27"/>
                    <a:pt x="52" y="25"/>
                    <a:pt x="55" y="23"/>
                  </a:cubicBezTo>
                  <a:cubicBezTo>
                    <a:pt x="61" y="19"/>
                    <a:pt x="62" y="12"/>
                    <a:pt x="59" y="7"/>
                  </a:cubicBezTo>
                  <a:cubicBezTo>
                    <a:pt x="55" y="2"/>
                    <a:pt x="48" y="0"/>
                    <a:pt x="43" y="4"/>
                  </a:cubicBezTo>
                  <a:cubicBezTo>
                    <a:pt x="42" y="4"/>
                    <a:pt x="32" y="10"/>
                    <a:pt x="17" y="4"/>
                  </a:cubicBezTo>
                  <a:cubicBezTo>
                    <a:pt x="11" y="1"/>
                    <a:pt x="5" y="4"/>
                    <a:pt x="2" y="10"/>
                  </a:cubicBezTo>
                  <a:cubicBezTo>
                    <a:pt x="0" y="16"/>
                    <a:pt x="3" y="23"/>
                    <a:pt x="9" y="25"/>
                  </a:cubicBezTo>
                  <a:cubicBezTo>
                    <a:pt x="21" y="30"/>
                    <a:pt x="32" y="30"/>
                    <a:pt x="41" y="29"/>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îşlíḍe">
              <a:extLst>
                <a:ext uri="{FF2B5EF4-FFF2-40B4-BE49-F238E27FC236}">
                  <a16:creationId xmlns:a16="http://schemas.microsoft.com/office/drawing/2014/main" id="{F626B589-02C7-4A41-8F23-0BA031716F28}"/>
                </a:ext>
              </a:extLst>
            </p:cNvPr>
            <p:cNvSpPr/>
            <p:nvPr/>
          </p:nvSpPr>
          <p:spPr bwMode="auto">
            <a:xfrm>
              <a:off x="5599113" y="3803651"/>
              <a:ext cx="119063" cy="117475"/>
            </a:xfrm>
            <a:custGeom>
              <a:avLst/>
              <a:gdLst>
                <a:gd name="T0" fmla="*/ 2 w 31"/>
                <a:gd name="T1" fmla="*/ 18 h 31"/>
                <a:gd name="T2" fmla="*/ 18 w 31"/>
                <a:gd name="T3" fmla="*/ 29 h 31"/>
                <a:gd name="T4" fmla="*/ 29 w 31"/>
                <a:gd name="T5" fmla="*/ 13 h 31"/>
                <a:gd name="T6" fmla="*/ 13 w 31"/>
                <a:gd name="T7" fmla="*/ 2 h 31"/>
                <a:gd name="T8" fmla="*/ 2 w 31"/>
                <a:gd name="T9" fmla="*/ 18 h 31"/>
              </a:gdLst>
              <a:ahLst/>
              <a:cxnLst>
                <a:cxn ang="0">
                  <a:pos x="T0" y="T1"/>
                </a:cxn>
                <a:cxn ang="0">
                  <a:pos x="T2" y="T3"/>
                </a:cxn>
                <a:cxn ang="0">
                  <a:pos x="T4" y="T5"/>
                </a:cxn>
                <a:cxn ang="0">
                  <a:pos x="T6" y="T7"/>
                </a:cxn>
                <a:cxn ang="0">
                  <a:pos x="T8" y="T9"/>
                </a:cxn>
              </a:cxnLst>
              <a:rect l="0" t="0" r="r" b="b"/>
              <a:pathLst>
                <a:path w="31" h="31">
                  <a:moveTo>
                    <a:pt x="2" y="18"/>
                  </a:moveTo>
                  <a:cubicBezTo>
                    <a:pt x="3" y="26"/>
                    <a:pt x="10" y="31"/>
                    <a:pt x="18" y="29"/>
                  </a:cubicBezTo>
                  <a:cubicBezTo>
                    <a:pt x="26" y="28"/>
                    <a:pt x="31" y="20"/>
                    <a:pt x="29" y="13"/>
                  </a:cubicBezTo>
                  <a:cubicBezTo>
                    <a:pt x="28" y="5"/>
                    <a:pt x="20" y="0"/>
                    <a:pt x="13" y="2"/>
                  </a:cubicBezTo>
                  <a:cubicBezTo>
                    <a:pt x="5" y="3"/>
                    <a:pt x="0" y="10"/>
                    <a:pt x="2" y="18"/>
                  </a:cubicBezTo>
                  <a:close/>
                </a:path>
              </a:pathLst>
            </a:custGeom>
            <a:solidFill>
              <a:srgbClr val="D8A3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iSḻïḋé">
              <a:extLst>
                <a:ext uri="{FF2B5EF4-FFF2-40B4-BE49-F238E27FC236}">
                  <a16:creationId xmlns:a16="http://schemas.microsoft.com/office/drawing/2014/main" id="{5B141EB8-E532-4997-B057-DA89ECBC8637}"/>
                </a:ext>
              </a:extLst>
            </p:cNvPr>
            <p:cNvSpPr/>
            <p:nvPr/>
          </p:nvSpPr>
          <p:spPr bwMode="auto">
            <a:xfrm>
              <a:off x="5538788" y="3681413"/>
              <a:ext cx="236538" cy="114300"/>
            </a:xfrm>
            <a:custGeom>
              <a:avLst/>
              <a:gdLst>
                <a:gd name="T0" fmla="*/ 41 w 62"/>
                <a:gd name="T1" fmla="*/ 28 h 30"/>
                <a:gd name="T2" fmla="*/ 55 w 62"/>
                <a:gd name="T3" fmla="*/ 23 h 30"/>
                <a:gd name="T4" fmla="*/ 58 w 62"/>
                <a:gd name="T5" fmla="*/ 7 h 30"/>
                <a:gd name="T6" fmla="*/ 43 w 62"/>
                <a:gd name="T7" fmla="*/ 4 h 30"/>
                <a:gd name="T8" fmla="*/ 17 w 62"/>
                <a:gd name="T9" fmla="*/ 4 h 30"/>
                <a:gd name="T10" fmla="*/ 2 w 62"/>
                <a:gd name="T11" fmla="*/ 10 h 30"/>
                <a:gd name="T12" fmla="*/ 8 w 62"/>
                <a:gd name="T13" fmla="*/ 25 h 30"/>
                <a:gd name="T14" fmla="*/ 41 w 62"/>
                <a:gd name="T15" fmla="*/ 2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0">
                  <a:moveTo>
                    <a:pt x="41" y="28"/>
                  </a:moveTo>
                  <a:cubicBezTo>
                    <a:pt x="47" y="27"/>
                    <a:pt x="52" y="25"/>
                    <a:pt x="55" y="23"/>
                  </a:cubicBezTo>
                  <a:cubicBezTo>
                    <a:pt x="61" y="19"/>
                    <a:pt x="62" y="12"/>
                    <a:pt x="58" y="7"/>
                  </a:cubicBezTo>
                  <a:cubicBezTo>
                    <a:pt x="55" y="2"/>
                    <a:pt x="48" y="0"/>
                    <a:pt x="43" y="4"/>
                  </a:cubicBezTo>
                  <a:cubicBezTo>
                    <a:pt x="42" y="4"/>
                    <a:pt x="32" y="10"/>
                    <a:pt x="17" y="4"/>
                  </a:cubicBezTo>
                  <a:cubicBezTo>
                    <a:pt x="11" y="1"/>
                    <a:pt x="4" y="4"/>
                    <a:pt x="2" y="10"/>
                  </a:cubicBezTo>
                  <a:cubicBezTo>
                    <a:pt x="0" y="16"/>
                    <a:pt x="3" y="23"/>
                    <a:pt x="8" y="25"/>
                  </a:cubicBezTo>
                  <a:cubicBezTo>
                    <a:pt x="21" y="30"/>
                    <a:pt x="32" y="30"/>
                    <a:pt x="41" y="28"/>
                  </a:cubicBezTo>
                  <a:close/>
                </a:path>
              </a:pathLst>
            </a:custGeom>
            <a:solidFill>
              <a:srgbClr val="FFFCE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 name="îŝľiḍê">
              <a:extLst>
                <a:ext uri="{FF2B5EF4-FFF2-40B4-BE49-F238E27FC236}">
                  <a16:creationId xmlns:a16="http://schemas.microsoft.com/office/drawing/2014/main" id="{B6D410CC-7AD6-473C-AB93-8CA17A9B5768}"/>
                </a:ext>
              </a:extLst>
            </p:cNvPr>
            <p:cNvSpPr/>
            <p:nvPr/>
          </p:nvSpPr>
          <p:spPr bwMode="auto">
            <a:xfrm>
              <a:off x="5538788" y="3735388"/>
              <a:ext cx="236538" cy="114300"/>
            </a:xfrm>
            <a:custGeom>
              <a:avLst/>
              <a:gdLst>
                <a:gd name="T0" fmla="*/ 41 w 62"/>
                <a:gd name="T1" fmla="*/ 29 h 30"/>
                <a:gd name="T2" fmla="*/ 55 w 62"/>
                <a:gd name="T3" fmla="*/ 23 h 30"/>
                <a:gd name="T4" fmla="*/ 59 w 62"/>
                <a:gd name="T5" fmla="*/ 7 h 30"/>
                <a:gd name="T6" fmla="*/ 43 w 62"/>
                <a:gd name="T7" fmla="*/ 4 h 30"/>
                <a:gd name="T8" fmla="*/ 17 w 62"/>
                <a:gd name="T9" fmla="*/ 4 h 30"/>
                <a:gd name="T10" fmla="*/ 2 w 62"/>
                <a:gd name="T11" fmla="*/ 10 h 30"/>
                <a:gd name="T12" fmla="*/ 9 w 62"/>
                <a:gd name="T13" fmla="*/ 25 h 30"/>
                <a:gd name="T14" fmla="*/ 41 w 62"/>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0">
                  <a:moveTo>
                    <a:pt x="41" y="29"/>
                  </a:moveTo>
                  <a:cubicBezTo>
                    <a:pt x="47" y="27"/>
                    <a:pt x="52" y="25"/>
                    <a:pt x="55" y="23"/>
                  </a:cubicBezTo>
                  <a:cubicBezTo>
                    <a:pt x="61" y="19"/>
                    <a:pt x="62" y="12"/>
                    <a:pt x="59" y="7"/>
                  </a:cubicBezTo>
                  <a:cubicBezTo>
                    <a:pt x="55" y="2"/>
                    <a:pt x="48" y="0"/>
                    <a:pt x="43" y="4"/>
                  </a:cubicBezTo>
                  <a:cubicBezTo>
                    <a:pt x="42" y="4"/>
                    <a:pt x="32" y="10"/>
                    <a:pt x="17" y="4"/>
                  </a:cubicBezTo>
                  <a:cubicBezTo>
                    <a:pt x="11" y="1"/>
                    <a:pt x="5" y="4"/>
                    <a:pt x="2" y="10"/>
                  </a:cubicBezTo>
                  <a:cubicBezTo>
                    <a:pt x="0" y="16"/>
                    <a:pt x="3" y="23"/>
                    <a:pt x="9" y="25"/>
                  </a:cubicBezTo>
                  <a:cubicBezTo>
                    <a:pt x="21" y="30"/>
                    <a:pt x="32" y="30"/>
                    <a:pt x="41" y="29"/>
                  </a:cubicBezTo>
                  <a:close/>
                </a:path>
              </a:pathLst>
            </a:custGeom>
            <a:noFill/>
            <a:ln w="7938" cap="rnd">
              <a:solidFill>
                <a:srgbClr val="440013"/>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01" name="îš1ïďê">
              <a:extLst>
                <a:ext uri="{FF2B5EF4-FFF2-40B4-BE49-F238E27FC236}">
                  <a16:creationId xmlns:a16="http://schemas.microsoft.com/office/drawing/2014/main" id="{29FFE223-3873-404F-B2F5-A82DBBC10B91}"/>
                </a:ext>
              </a:extLst>
            </p:cNvPr>
            <p:cNvSpPr/>
            <p:nvPr/>
          </p:nvSpPr>
          <p:spPr bwMode="auto">
            <a:xfrm>
              <a:off x="5553076" y="3646488"/>
              <a:ext cx="42863" cy="38100"/>
            </a:xfrm>
            <a:prstGeom prst="ellipse">
              <a:avLst/>
            </a:pr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íṡľiḍè">
              <a:extLst>
                <a:ext uri="{FF2B5EF4-FFF2-40B4-BE49-F238E27FC236}">
                  <a16:creationId xmlns:a16="http://schemas.microsoft.com/office/drawing/2014/main" id="{DBAAA2CE-1912-4831-85CD-07F487197A8E}"/>
                </a:ext>
              </a:extLst>
            </p:cNvPr>
            <p:cNvSpPr/>
            <p:nvPr/>
          </p:nvSpPr>
          <p:spPr bwMode="auto">
            <a:xfrm>
              <a:off x="5713413" y="3646488"/>
              <a:ext cx="38100" cy="38100"/>
            </a:xfrm>
            <a:prstGeom prst="ellipse">
              <a:avLst/>
            </a:pr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 name="isliďé">
              <a:extLst>
                <a:ext uri="{FF2B5EF4-FFF2-40B4-BE49-F238E27FC236}">
                  <a16:creationId xmlns:a16="http://schemas.microsoft.com/office/drawing/2014/main" id="{18E1A9E4-6AC2-47BD-AD36-7D2BA3388578}"/>
                </a:ext>
              </a:extLst>
            </p:cNvPr>
            <p:cNvSpPr/>
            <p:nvPr/>
          </p:nvSpPr>
          <p:spPr bwMode="auto">
            <a:xfrm>
              <a:off x="5726113" y="3597276"/>
              <a:ext cx="41275" cy="26988"/>
            </a:xfrm>
            <a:custGeom>
              <a:avLst/>
              <a:gdLst>
                <a:gd name="T0" fmla="*/ 9 w 11"/>
                <a:gd name="T1" fmla="*/ 7 h 7"/>
                <a:gd name="T2" fmla="*/ 2 w 11"/>
                <a:gd name="T3" fmla="*/ 6 h 7"/>
                <a:gd name="T4" fmla="*/ 1 w 11"/>
                <a:gd name="T5" fmla="*/ 4 h 7"/>
                <a:gd name="T6" fmla="*/ 1 w 11"/>
                <a:gd name="T7" fmla="*/ 1 h 7"/>
                <a:gd name="T8" fmla="*/ 2 w 11"/>
                <a:gd name="T9" fmla="*/ 0 h 7"/>
                <a:gd name="T10" fmla="*/ 10 w 11"/>
                <a:gd name="T11" fmla="*/ 1 h 7"/>
                <a:gd name="T12" fmla="*/ 11 w 11"/>
                <a:gd name="T13" fmla="*/ 3 h 7"/>
                <a:gd name="T14" fmla="*/ 11 w 11"/>
                <a:gd name="T15" fmla="*/ 6 h 7"/>
                <a:gd name="T16" fmla="*/ 9 w 1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9" y="7"/>
                  </a:moveTo>
                  <a:cubicBezTo>
                    <a:pt x="2" y="6"/>
                    <a:pt x="2" y="6"/>
                    <a:pt x="2" y="6"/>
                  </a:cubicBezTo>
                  <a:cubicBezTo>
                    <a:pt x="1" y="6"/>
                    <a:pt x="0" y="5"/>
                    <a:pt x="1" y="4"/>
                  </a:cubicBezTo>
                  <a:cubicBezTo>
                    <a:pt x="1" y="1"/>
                    <a:pt x="1" y="1"/>
                    <a:pt x="1" y="1"/>
                  </a:cubicBezTo>
                  <a:cubicBezTo>
                    <a:pt x="1" y="0"/>
                    <a:pt x="2" y="0"/>
                    <a:pt x="2" y="0"/>
                  </a:cubicBezTo>
                  <a:cubicBezTo>
                    <a:pt x="10" y="1"/>
                    <a:pt x="10" y="1"/>
                    <a:pt x="10" y="1"/>
                  </a:cubicBezTo>
                  <a:cubicBezTo>
                    <a:pt x="11" y="1"/>
                    <a:pt x="11" y="2"/>
                    <a:pt x="11" y="3"/>
                  </a:cubicBezTo>
                  <a:cubicBezTo>
                    <a:pt x="11" y="6"/>
                    <a:pt x="11" y="6"/>
                    <a:pt x="11" y="6"/>
                  </a:cubicBezTo>
                  <a:cubicBezTo>
                    <a:pt x="11" y="6"/>
                    <a:pt x="10" y="7"/>
                    <a:pt x="9" y="7"/>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4" name="íṩḷïḍê">
              <a:extLst>
                <a:ext uri="{FF2B5EF4-FFF2-40B4-BE49-F238E27FC236}">
                  <a16:creationId xmlns:a16="http://schemas.microsoft.com/office/drawing/2014/main" id="{1857B071-E9BA-4F5B-9867-352FE393CE8D}"/>
                </a:ext>
              </a:extLst>
            </p:cNvPr>
            <p:cNvSpPr/>
            <p:nvPr/>
          </p:nvSpPr>
          <p:spPr bwMode="auto">
            <a:xfrm>
              <a:off x="5538788" y="3597276"/>
              <a:ext cx="41275" cy="26988"/>
            </a:xfrm>
            <a:custGeom>
              <a:avLst/>
              <a:gdLst>
                <a:gd name="T0" fmla="*/ 2 w 11"/>
                <a:gd name="T1" fmla="*/ 7 h 7"/>
                <a:gd name="T2" fmla="*/ 10 w 11"/>
                <a:gd name="T3" fmla="*/ 6 h 7"/>
                <a:gd name="T4" fmla="*/ 11 w 11"/>
                <a:gd name="T5" fmla="*/ 4 h 7"/>
                <a:gd name="T6" fmla="*/ 11 w 11"/>
                <a:gd name="T7" fmla="*/ 1 h 7"/>
                <a:gd name="T8" fmla="*/ 9 w 11"/>
                <a:gd name="T9" fmla="*/ 0 h 7"/>
                <a:gd name="T10" fmla="*/ 2 w 11"/>
                <a:gd name="T11" fmla="*/ 1 h 7"/>
                <a:gd name="T12" fmla="*/ 1 w 11"/>
                <a:gd name="T13" fmla="*/ 3 h 7"/>
                <a:gd name="T14" fmla="*/ 1 w 11"/>
                <a:gd name="T15" fmla="*/ 6 h 7"/>
                <a:gd name="T16" fmla="*/ 2 w 1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2" y="7"/>
                  </a:moveTo>
                  <a:cubicBezTo>
                    <a:pt x="10" y="6"/>
                    <a:pt x="10" y="6"/>
                    <a:pt x="10" y="6"/>
                  </a:cubicBezTo>
                  <a:cubicBezTo>
                    <a:pt x="11" y="6"/>
                    <a:pt x="11" y="5"/>
                    <a:pt x="11" y="4"/>
                  </a:cubicBezTo>
                  <a:cubicBezTo>
                    <a:pt x="11" y="1"/>
                    <a:pt x="11" y="1"/>
                    <a:pt x="11" y="1"/>
                  </a:cubicBezTo>
                  <a:cubicBezTo>
                    <a:pt x="11" y="0"/>
                    <a:pt x="10" y="0"/>
                    <a:pt x="9" y="0"/>
                  </a:cubicBezTo>
                  <a:cubicBezTo>
                    <a:pt x="2" y="1"/>
                    <a:pt x="2" y="1"/>
                    <a:pt x="2" y="1"/>
                  </a:cubicBezTo>
                  <a:cubicBezTo>
                    <a:pt x="1" y="1"/>
                    <a:pt x="0" y="2"/>
                    <a:pt x="1" y="3"/>
                  </a:cubicBezTo>
                  <a:cubicBezTo>
                    <a:pt x="1" y="6"/>
                    <a:pt x="1" y="6"/>
                    <a:pt x="1" y="6"/>
                  </a:cubicBezTo>
                  <a:cubicBezTo>
                    <a:pt x="1" y="6"/>
                    <a:pt x="2" y="7"/>
                    <a:pt x="2" y="7"/>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5" name="îśḷíḑè">
              <a:extLst>
                <a:ext uri="{FF2B5EF4-FFF2-40B4-BE49-F238E27FC236}">
                  <a16:creationId xmlns:a16="http://schemas.microsoft.com/office/drawing/2014/main" id="{E95284D3-7EC0-4226-922B-E66DDB679121}"/>
                </a:ext>
              </a:extLst>
            </p:cNvPr>
            <p:cNvSpPr/>
            <p:nvPr/>
          </p:nvSpPr>
          <p:spPr bwMode="auto">
            <a:xfrm>
              <a:off x="5392738" y="3284538"/>
              <a:ext cx="523875" cy="392113"/>
            </a:xfrm>
            <a:custGeom>
              <a:avLst/>
              <a:gdLst>
                <a:gd name="T0" fmla="*/ 6 w 137"/>
                <a:gd name="T1" fmla="*/ 103 h 103"/>
                <a:gd name="T2" fmla="*/ 3 w 137"/>
                <a:gd name="T3" fmla="*/ 76 h 103"/>
                <a:gd name="T4" fmla="*/ 22 w 137"/>
                <a:gd name="T5" fmla="*/ 21 h 103"/>
                <a:gd name="T6" fmla="*/ 77 w 137"/>
                <a:gd name="T7" fmla="*/ 2 h 103"/>
                <a:gd name="T8" fmla="*/ 122 w 137"/>
                <a:gd name="T9" fmla="*/ 28 h 103"/>
                <a:gd name="T10" fmla="*/ 134 w 137"/>
                <a:gd name="T11" fmla="*/ 80 h 103"/>
                <a:gd name="T12" fmla="*/ 131 w 137"/>
                <a:gd name="T13" fmla="*/ 102 h 103"/>
                <a:gd name="T14" fmla="*/ 129 w 137"/>
                <a:gd name="T15" fmla="*/ 102 h 103"/>
                <a:gd name="T16" fmla="*/ 120 w 137"/>
                <a:gd name="T17" fmla="*/ 100 h 103"/>
                <a:gd name="T18" fmla="*/ 120 w 137"/>
                <a:gd name="T19" fmla="*/ 100 h 103"/>
                <a:gd name="T20" fmla="*/ 116 w 137"/>
                <a:gd name="T21" fmla="*/ 96 h 103"/>
                <a:gd name="T22" fmla="*/ 116 w 137"/>
                <a:gd name="T23" fmla="*/ 91 h 103"/>
                <a:gd name="T24" fmla="*/ 116 w 137"/>
                <a:gd name="T25" fmla="*/ 87 h 103"/>
                <a:gd name="T26" fmla="*/ 113 w 137"/>
                <a:gd name="T27" fmla="*/ 86 h 103"/>
                <a:gd name="T28" fmla="*/ 108 w 137"/>
                <a:gd name="T29" fmla="*/ 83 h 103"/>
                <a:gd name="T30" fmla="*/ 106 w 137"/>
                <a:gd name="T31" fmla="*/ 78 h 103"/>
                <a:gd name="T32" fmla="*/ 105 w 137"/>
                <a:gd name="T33" fmla="*/ 74 h 103"/>
                <a:gd name="T34" fmla="*/ 102 w 137"/>
                <a:gd name="T35" fmla="*/ 74 h 103"/>
                <a:gd name="T36" fmla="*/ 96 w 137"/>
                <a:gd name="T37" fmla="*/ 73 h 103"/>
                <a:gd name="T38" fmla="*/ 93 w 137"/>
                <a:gd name="T39" fmla="*/ 69 h 103"/>
                <a:gd name="T40" fmla="*/ 92 w 137"/>
                <a:gd name="T41" fmla="*/ 66 h 103"/>
                <a:gd name="T42" fmla="*/ 88 w 137"/>
                <a:gd name="T43" fmla="*/ 66 h 103"/>
                <a:gd name="T44" fmla="*/ 83 w 137"/>
                <a:gd name="T45" fmla="*/ 67 h 103"/>
                <a:gd name="T46" fmla="*/ 79 w 137"/>
                <a:gd name="T47" fmla="*/ 63 h 103"/>
                <a:gd name="T48" fmla="*/ 76 w 137"/>
                <a:gd name="T49" fmla="*/ 61 h 103"/>
                <a:gd name="T50" fmla="*/ 73 w 137"/>
                <a:gd name="T51" fmla="*/ 63 h 103"/>
                <a:gd name="T52" fmla="*/ 68 w 137"/>
                <a:gd name="T53" fmla="*/ 65 h 103"/>
                <a:gd name="T54" fmla="*/ 63 w 137"/>
                <a:gd name="T55" fmla="*/ 63 h 103"/>
                <a:gd name="T56" fmla="*/ 60 w 137"/>
                <a:gd name="T57" fmla="*/ 61 h 103"/>
                <a:gd name="T58" fmla="*/ 57 w 137"/>
                <a:gd name="T59" fmla="*/ 63 h 103"/>
                <a:gd name="T60" fmla="*/ 53 w 137"/>
                <a:gd name="T61" fmla="*/ 67 h 103"/>
                <a:gd name="T62" fmla="*/ 48 w 137"/>
                <a:gd name="T63" fmla="*/ 66 h 103"/>
                <a:gd name="T64" fmla="*/ 44 w 137"/>
                <a:gd name="T65" fmla="*/ 66 h 103"/>
                <a:gd name="T66" fmla="*/ 42 w 137"/>
                <a:gd name="T67" fmla="*/ 69 h 103"/>
                <a:gd name="T68" fmla="*/ 39 w 137"/>
                <a:gd name="T69" fmla="*/ 73 h 103"/>
                <a:gd name="T70" fmla="*/ 34 w 137"/>
                <a:gd name="T71" fmla="*/ 74 h 103"/>
                <a:gd name="T72" fmla="*/ 31 w 137"/>
                <a:gd name="T73" fmla="*/ 74 h 103"/>
                <a:gd name="T74" fmla="*/ 30 w 137"/>
                <a:gd name="T75" fmla="*/ 78 h 103"/>
                <a:gd name="T76" fmla="*/ 28 w 137"/>
                <a:gd name="T77" fmla="*/ 83 h 103"/>
                <a:gd name="T78" fmla="*/ 23 w 137"/>
                <a:gd name="T79" fmla="*/ 86 h 103"/>
                <a:gd name="T80" fmla="*/ 20 w 137"/>
                <a:gd name="T81" fmla="*/ 87 h 103"/>
                <a:gd name="T82" fmla="*/ 20 w 137"/>
                <a:gd name="T83" fmla="*/ 91 h 103"/>
                <a:gd name="T84" fmla="*/ 20 w 137"/>
                <a:gd name="T85" fmla="*/ 96 h 103"/>
                <a:gd name="T86" fmla="*/ 16 w 137"/>
                <a:gd name="T87" fmla="*/ 100 h 103"/>
                <a:gd name="T88" fmla="*/ 16 w 137"/>
                <a:gd name="T89" fmla="*/ 100 h 103"/>
                <a:gd name="T90" fmla="*/ 7 w 137"/>
                <a:gd name="T91" fmla="*/ 103 h 103"/>
                <a:gd name="T92" fmla="*/ 6 w 137"/>
                <a:gd name="T93"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103">
                  <a:moveTo>
                    <a:pt x="6" y="103"/>
                  </a:moveTo>
                  <a:cubicBezTo>
                    <a:pt x="3" y="76"/>
                    <a:pt x="3" y="76"/>
                    <a:pt x="3" y="76"/>
                  </a:cubicBezTo>
                  <a:cubicBezTo>
                    <a:pt x="0" y="55"/>
                    <a:pt x="7" y="35"/>
                    <a:pt x="22" y="21"/>
                  </a:cubicBezTo>
                  <a:cubicBezTo>
                    <a:pt x="37" y="6"/>
                    <a:pt x="57" y="0"/>
                    <a:pt x="77" y="2"/>
                  </a:cubicBezTo>
                  <a:cubicBezTo>
                    <a:pt x="95" y="4"/>
                    <a:pt x="111" y="14"/>
                    <a:pt x="122" y="28"/>
                  </a:cubicBezTo>
                  <a:cubicBezTo>
                    <a:pt x="133" y="43"/>
                    <a:pt x="137" y="62"/>
                    <a:pt x="134" y="80"/>
                  </a:cubicBezTo>
                  <a:cubicBezTo>
                    <a:pt x="131" y="102"/>
                    <a:pt x="131" y="102"/>
                    <a:pt x="131" y="102"/>
                  </a:cubicBezTo>
                  <a:cubicBezTo>
                    <a:pt x="129" y="102"/>
                    <a:pt x="129" y="102"/>
                    <a:pt x="129" y="102"/>
                  </a:cubicBezTo>
                  <a:cubicBezTo>
                    <a:pt x="126" y="102"/>
                    <a:pt x="123" y="102"/>
                    <a:pt x="120" y="100"/>
                  </a:cubicBezTo>
                  <a:cubicBezTo>
                    <a:pt x="120" y="100"/>
                    <a:pt x="120" y="100"/>
                    <a:pt x="120" y="100"/>
                  </a:cubicBezTo>
                  <a:cubicBezTo>
                    <a:pt x="118" y="99"/>
                    <a:pt x="117" y="98"/>
                    <a:pt x="116" y="96"/>
                  </a:cubicBezTo>
                  <a:cubicBezTo>
                    <a:pt x="115" y="94"/>
                    <a:pt x="115" y="92"/>
                    <a:pt x="116" y="91"/>
                  </a:cubicBezTo>
                  <a:cubicBezTo>
                    <a:pt x="116" y="89"/>
                    <a:pt x="116" y="88"/>
                    <a:pt x="116" y="87"/>
                  </a:cubicBezTo>
                  <a:cubicBezTo>
                    <a:pt x="116" y="86"/>
                    <a:pt x="114" y="86"/>
                    <a:pt x="113" y="86"/>
                  </a:cubicBezTo>
                  <a:cubicBezTo>
                    <a:pt x="111" y="85"/>
                    <a:pt x="109" y="85"/>
                    <a:pt x="108" y="83"/>
                  </a:cubicBezTo>
                  <a:cubicBezTo>
                    <a:pt x="107" y="82"/>
                    <a:pt x="106" y="80"/>
                    <a:pt x="106" y="78"/>
                  </a:cubicBezTo>
                  <a:cubicBezTo>
                    <a:pt x="106" y="77"/>
                    <a:pt x="106" y="75"/>
                    <a:pt x="105" y="74"/>
                  </a:cubicBezTo>
                  <a:cubicBezTo>
                    <a:pt x="105" y="74"/>
                    <a:pt x="103" y="74"/>
                    <a:pt x="102" y="74"/>
                  </a:cubicBezTo>
                  <a:cubicBezTo>
                    <a:pt x="100" y="74"/>
                    <a:pt x="98" y="74"/>
                    <a:pt x="96" y="73"/>
                  </a:cubicBezTo>
                  <a:cubicBezTo>
                    <a:pt x="95" y="72"/>
                    <a:pt x="94" y="70"/>
                    <a:pt x="93" y="69"/>
                  </a:cubicBezTo>
                  <a:cubicBezTo>
                    <a:pt x="93" y="67"/>
                    <a:pt x="92" y="66"/>
                    <a:pt x="92" y="66"/>
                  </a:cubicBezTo>
                  <a:cubicBezTo>
                    <a:pt x="91" y="65"/>
                    <a:pt x="89" y="66"/>
                    <a:pt x="88" y="66"/>
                  </a:cubicBezTo>
                  <a:cubicBezTo>
                    <a:pt x="86" y="67"/>
                    <a:pt x="85" y="67"/>
                    <a:pt x="83" y="67"/>
                  </a:cubicBezTo>
                  <a:cubicBezTo>
                    <a:pt x="81" y="66"/>
                    <a:pt x="80" y="65"/>
                    <a:pt x="79" y="63"/>
                  </a:cubicBezTo>
                  <a:cubicBezTo>
                    <a:pt x="78" y="62"/>
                    <a:pt x="77" y="61"/>
                    <a:pt x="76" y="61"/>
                  </a:cubicBezTo>
                  <a:cubicBezTo>
                    <a:pt x="75" y="61"/>
                    <a:pt x="74" y="62"/>
                    <a:pt x="73" y="63"/>
                  </a:cubicBezTo>
                  <a:cubicBezTo>
                    <a:pt x="71" y="64"/>
                    <a:pt x="70" y="65"/>
                    <a:pt x="68" y="65"/>
                  </a:cubicBezTo>
                  <a:cubicBezTo>
                    <a:pt x="66" y="65"/>
                    <a:pt x="64" y="64"/>
                    <a:pt x="63" y="63"/>
                  </a:cubicBezTo>
                  <a:cubicBezTo>
                    <a:pt x="62" y="62"/>
                    <a:pt x="61" y="61"/>
                    <a:pt x="60" y="61"/>
                  </a:cubicBezTo>
                  <a:cubicBezTo>
                    <a:pt x="59" y="61"/>
                    <a:pt x="58" y="62"/>
                    <a:pt x="57" y="63"/>
                  </a:cubicBezTo>
                  <a:cubicBezTo>
                    <a:pt x="56" y="65"/>
                    <a:pt x="55" y="66"/>
                    <a:pt x="53" y="67"/>
                  </a:cubicBezTo>
                  <a:cubicBezTo>
                    <a:pt x="51" y="67"/>
                    <a:pt x="49" y="67"/>
                    <a:pt x="48" y="66"/>
                  </a:cubicBezTo>
                  <a:cubicBezTo>
                    <a:pt x="46" y="66"/>
                    <a:pt x="45" y="65"/>
                    <a:pt x="44" y="66"/>
                  </a:cubicBezTo>
                  <a:cubicBezTo>
                    <a:pt x="44" y="66"/>
                    <a:pt x="43" y="67"/>
                    <a:pt x="42" y="69"/>
                  </a:cubicBezTo>
                  <a:cubicBezTo>
                    <a:pt x="42" y="70"/>
                    <a:pt x="41" y="72"/>
                    <a:pt x="39" y="73"/>
                  </a:cubicBezTo>
                  <a:cubicBezTo>
                    <a:pt x="38" y="74"/>
                    <a:pt x="36" y="74"/>
                    <a:pt x="34" y="74"/>
                  </a:cubicBezTo>
                  <a:cubicBezTo>
                    <a:pt x="33" y="74"/>
                    <a:pt x="31" y="74"/>
                    <a:pt x="31" y="74"/>
                  </a:cubicBezTo>
                  <a:cubicBezTo>
                    <a:pt x="30" y="75"/>
                    <a:pt x="30" y="77"/>
                    <a:pt x="30" y="78"/>
                  </a:cubicBezTo>
                  <a:cubicBezTo>
                    <a:pt x="29" y="80"/>
                    <a:pt x="29" y="82"/>
                    <a:pt x="28" y="83"/>
                  </a:cubicBezTo>
                  <a:cubicBezTo>
                    <a:pt x="27" y="85"/>
                    <a:pt x="25" y="85"/>
                    <a:pt x="23" y="86"/>
                  </a:cubicBezTo>
                  <a:cubicBezTo>
                    <a:pt x="22" y="86"/>
                    <a:pt x="20" y="86"/>
                    <a:pt x="20" y="87"/>
                  </a:cubicBezTo>
                  <a:cubicBezTo>
                    <a:pt x="19" y="88"/>
                    <a:pt x="20" y="89"/>
                    <a:pt x="20" y="91"/>
                  </a:cubicBezTo>
                  <a:cubicBezTo>
                    <a:pt x="20" y="92"/>
                    <a:pt x="21" y="94"/>
                    <a:pt x="20" y="96"/>
                  </a:cubicBezTo>
                  <a:cubicBezTo>
                    <a:pt x="19" y="98"/>
                    <a:pt x="18" y="99"/>
                    <a:pt x="16" y="100"/>
                  </a:cubicBezTo>
                  <a:cubicBezTo>
                    <a:pt x="16" y="100"/>
                    <a:pt x="16" y="100"/>
                    <a:pt x="16" y="100"/>
                  </a:cubicBezTo>
                  <a:cubicBezTo>
                    <a:pt x="13" y="101"/>
                    <a:pt x="10" y="102"/>
                    <a:pt x="7" y="103"/>
                  </a:cubicBezTo>
                  <a:lnTo>
                    <a:pt x="6" y="103"/>
                  </a:ln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6" name="íŝľiďê">
              <a:extLst>
                <a:ext uri="{FF2B5EF4-FFF2-40B4-BE49-F238E27FC236}">
                  <a16:creationId xmlns:a16="http://schemas.microsoft.com/office/drawing/2014/main" id="{C43FBE7F-0477-405B-AF30-80E7CEB892C1}"/>
                </a:ext>
              </a:extLst>
            </p:cNvPr>
            <p:cNvSpPr/>
            <p:nvPr/>
          </p:nvSpPr>
          <p:spPr bwMode="auto">
            <a:xfrm>
              <a:off x="6650038" y="3730626"/>
              <a:ext cx="595313" cy="420688"/>
            </a:xfrm>
            <a:custGeom>
              <a:avLst/>
              <a:gdLst>
                <a:gd name="T0" fmla="*/ 128 w 156"/>
                <a:gd name="T1" fmla="*/ 94 h 110"/>
                <a:gd name="T2" fmla="*/ 78 w 156"/>
                <a:gd name="T3" fmla="*/ 110 h 110"/>
                <a:gd name="T4" fmla="*/ 28 w 156"/>
                <a:gd name="T5" fmla="*/ 94 h 110"/>
                <a:gd name="T6" fmla="*/ 0 w 156"/>
                <a:gd name="T7" fmla="*/ 56 h 110"/>
                <a:gd name="T8" fmla="*/ 0 w 156"/>
                <a:gd name="T9" fmla="*/ 0 h 110"/>
                <a:gd name="T10" fmla="*/ 156 w 156"/>
                <a:gd name="T11" fmla="*/ 0 h 110"/>
                <a:gd name="T12" fmla="*/ 156 w 156"/>
                <a:gd name="T13" fmla="*/ 55 h 110"/>
                <a:gd name="T14" fmla="*/ 128 w 156"/>
                <a:gd name="T15" fmla="*/ 94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10">
                  <a:moveTo>
                    <a:pt x="128" y="94"/>
                  </a:moveTo>
                  <a:cubicBezTo>
                    <a:pt x="78" y="110"/>
                    <a:pt x="78" y="110"/>
                    <a:pt x="78" y="110"/>
                  </a:cubicBezTo>
                  <a:cubicBezTo>
                    <a:pt x="28" y="94"/>
                    <a:pt x="28" y="94"/>
                    <a:pt x="28" y="94"/>
                  </a:cubicBezTo>
                  <a:cubicBezTo>
                    <a:pt x="11" y="88"/>
                    <a:pt x="0" y="73"/>
                    <a:pt x="0" y="56"/>
                  </a:cubicBezTo>
                  <a:cubicBezTo>
                    <a:pt x="0" y="0"/>
                    <a:pt x="0" y="0"/>
                    <a:pt x="0" y="0"/>
                  </a:cubicBezTo>
                  <a:cubicBezTo>
                    <a:pt x="156" y="0"/>
                    <a:pt x="156" y="0"/>
                    <a:pt x="156" y="0"/>
                  </a:cubicBezTo>
                  <a:cubicBezTo>
                    <a:pt x="156" y="55"/>
                    <a:pt x="156" y="55"/>
                    <a:pt x="156" y="55"/>
                  </a:cubicBezTo>
                  <a:cubicBezTo>
                    <a:pt x="156" y="73"/>
                    <a:pt x="145" y="88"/>
                    <a:pt x="128" y="94"/>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7" name="iṧ1íďê">
              <a:extLst>
                <a:ext uri="{FF2B5EF4-FFF2-40B4-BE49-F238E27FC236}">
                  <a16:creationId xmlns:a16="http://schemas.microsoft.com/office/drawing/2014/main" id="{A67C4630-5A2E-43AD-9694-6C7056B5637F}"/>
                </a:ext>
              </a:extLst>
            </p:cNvPr>
            <p:cNvSpPr/>
            <p:nvPr/>
          </p:nvSpPr>
          <p:spPr bwMode="auto">
            <a:xfrm>
              <a:off x="6405563" y="3787776"/>
              <a:ext cx="423863" cy="409575"/>
            </a:xfrm>
            <a:custGeom>
              <a:avLst/>
              <a:gdLst>
                <a:gd name="T0" fmla="*/ 87 w 111"/>
                <a:gd name="T1" fmla="*/ 101 h 107"/>
                <a:gd name="T2" fmla="*/ 3 w 111"/>
                <a:gd name="T3" fmla="*/ 16 h 107"/>
                <a:gd name="T4" fmla="*/ 3 w 111"/>
                <a:gd name="T5" fmla="*/ 4 h 107"/>
                <a:gd name="T6" fmla="*/ 15 w 111"/>
                <a:gd name="T7" fmla="*/ 3 h 107"/>
                <a:gd name="T8" fmla="*/ 105 w 111"/>
                <a:gd name="T9" fmla="*/ 82 h 107"/>
                <a:gd name="T10" fmla="*/ 106 w 111"/>
                <a:gd name="T11" fmla="*/ 101 h 107"/>
                <a:gd name="T12" fmla="*/ 88 w 111"/>
                <a:gd name="T13" fmla="*/ 102 h 107"/>
                <a:gd name="T14" fmla="*/ 87 w 111"/>
                <a:gd name="T15" fmla="*/ 101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7">
                  <a:moveTo>
                    <a:pt x="87" y="101"/>
                  </a:moveTo>
                  <a:cubicBezTo>
                    <a:pt x="3" y="16"/>
                    <a:pt x="3" y="16"/>
                    <a:pt x="3" y="16"/>
                  </a:cubicBezTo>
                  <a:cubicBezTo>
                    <a:pt x="0" y="12"/>
                    <a:pt x="0" y="7"/>
                    <a:pt x="3" y="4"/>
                  </a:cubicBezTo>
                  <a:cubicBezTo>
                    <a:pt x="7" y="0"/>
                    <a:pt x="12" y="0"/>
                    <a:pt x="15" y="3"/>
                  </a:cubicBezTo>
                  <a:cubicBezTo>
                    <a:pt x="105" y="82"/>
                    <a:pt x="105" y="82"/>
                    <a:pt x="105" y="82"/>
                  </a:cubicBezTo>
                  <a:cubicBezTo>
                    <a:pt x="110" y="87"/>
                    <a:pt x="111" y="95"/>
                    <a:pt x="106" y="101"/>
                  </a:cubicBezTo>
                  <a:cubicBezTo>
                    <a:pt x="101" y="106"/>
                    <a:pt x="93" y="107"/>
                    <a:pt x="88" y="102"/>
                  </a:cubicBezTo>
                  <a:cubicBezTo>
                    <a:pt x="87" y="102"/>
                    <a:pt x="87" y="101"/>
                    <a:pt x="87" y="101"/>
                  </a:cubicBez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8" name="ïṧļîḑe">
              <a:extLst>
                <a:ext uri="{FF2B5EF4-FFF2-40B4-BE49-F238E27FC236}">
                  <a16:creationId xmlns:a16="http://schemas.microsoft.com/office/drawing/2014/main" id="{D9DF0417-84E6-4E4C-B5BA-E1BA1C3EC936}"/>
                </a:ext>
              </a:extLst>
            </p:cNvPr>
            <p:cNvSpPr/>
            <p:nvPr/>
          </p:nvSpPr>
          <p:spPr bwMode="auto">
            <a:xfrm>
              <a:off x="6696076" y="4040188"/>
              <a:ext cx="293688" cy="244475"/>
            </a:xfrm>
            <a:custGeom>
              <a:avLst/>
              <a:gdLst>
                <a:gd name="T0" fmla="*/ 77 w 77"/>
                <a:gd name="T1" fmla="*/ 51 h 64"/>
                <a:gd name="T2" fmla="*/ 55 w 77"/>
                <a:gd name="T3" fmla="*/ 58 h 64"/>
                <a:gd name="T4" fmla="*/ 0 w 77"/>
                <a:gd name="T5" fmla="*/ 43 h 64"/>
                <a:gd name="T6" fmla="*/ 15 w 77"/>
                <a:gd name="T7" fmla="*/ 0 h 64"/>
                <a:gd name="T8" fmla="*/ 77 w 77"/>
                <a:gd name="T9" fmla="*/ 51 h 64"/>
              </a:gdLst>
              <a:ahLst/>
              <a:cxnLst>
                <a:cxn ang="0">
                  <a:pos x="T0" y="T1"/>
                </a:cxn>
                <a:cxn ang="0">
                  <a:pos x="T2" y="T3"/>
                </a:cxn>
                <a:cxn ang="0">
                  <a:pos x="T4" y="T5"/>
                </a:cxn>
                <a:cxn ang="0">
                  <a:pos x="T6" y="T7"/>
                </a:cxn>
                <a:cxn ang="0">
                  <a:pos x="T8" y="T9"/>
                </a:cxn>
              </a:cxnLst>
              <a:rect l="0" t="0" r="r" b="b"/>
              <a:pathLst>
                <a:path w="77" h="64">
                  <a:moveTo>
                    <a:pt x="77" y="51"/>
                  </a:moveTo>
                  <a:cubicBezTo>
                    <a:pt x="55" y="58"/>
                    <a:pt x="55" y="58"/>
                    <a:pt x="55" y="58"/>
                  </a:cubicBezTo>
                  <a:cubicBezTo>
                    <a:pt x="35" y="64"/>
                    <a:pt x="14" y="58"/>
                    <a:pt x="0" y="43"/>
                  </a:cubicBezTo>
                  <a:cubicBezTo>
                    <a:pt x="15" y="0"/>
                    <a:pt x="15" y="0"/>
                    <a:pt x="15" y="0"/>
                  </a:cubicBezTo>
                  <a:lnTo>
                    <a:pt x="77" y="51"/>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9" name="íṣḷïḓê">
              <a:extLst>
                <a:ext uri="{FF2B5EF4-FFF2-40B4-BE49-F238E27FC236}">
                  <a16:creationId xmlns:a16="http://schemas.microsoft.com/office/drawing/2014/main" id="{19EDDA1A-AE9C-4234-928D-34FA054CFE76}"/>
                </a:ext>
              </a:extLst>
            </p:cNvPr>
            <p:cNvSpPr/>
            <p:nvPr/>
          </p:nvSpPr>
          <p:spPr bwMode="auto">
            <a:xfrm>
              <a:off x="6650038" y="3432176"/>
              <a:ext cx="600075" cy="596900"/>
            </a:xfrm>
            <a:prstGeom prst="ellipse">
              <a:avLst/>
            </a:pr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0" name="iŝļidé">
              <a:extLst>
                <a:ext uri="{FF2B5EF4-FFF2-40B4-BE49-F238E27FC236}">
                  <a16:creationId xmlns:a16="http://schemas.microsoft.com/office/drawing/2014/main" id="{02E57019-E9D3-477E-9ECC-364308FF7642}"/>
                </a:ext>
              </a:extLst>
            </p:cNvPr>
            <p:cNvSpPr/>
            <p:nvPr/>
          </p:nvSpPr>
          <p:spPr bwMode="auto">
            <a:xfrm>
              <a:off x="6959601" y="4716463"/>
              <a:ext cx="168275" cy="377825"/>
            </a:xfrm>
            <a:custGeom>
              <a:avLst/>
              <a:gdLst>
                <a:gd name="T0" fmla="*/ 0 w 44"/>
                <a:gd name="T1" fmla="*/ 18 h 99"/>
                <a:gd name="T2" fmla="*/ 2 w 44"/>
                <a:gd name="T3" fmla="*/ 99 h 99"/>
                <a:gd name="T4" fmla="*/ 44 w 44"/>
                <a:gd name="T5" fmla="*/ 99 h 99"/>
                <a:gd name="T6" fmla="*/ 37 w 44"/>
                <a:gd name="T7" fmla="*/ 16 h 99"/>
                <a:gd name="T8" fmla="*/ 19 w 44"/>
                <a:gd name="T9" fmla="*/ 0 h 99"/>
                <a:gd name="T10" fmla="*/ 19 w 44"/>
                <a:gd name="T11" fmla="*/ 0 h 99"/>
                <a:gd name="T12" fmla="*/ 0 w 44"/>
                <a:gd name="T13" fmla="*/ 18 h 99"/>
              </a:gdLst>
              <a:ahLst/>
              <a:cxnLst>
                <a:cxn ang="0">
                  <a:pos x="T0" y="T1"/>
                </a:cxn>
                <a:cxn ang="0">
                  <a:pos x="T2" y="T3"/>
                </a:cxn>
                <a:cxn ang="0">
                  <a:pos x="T4" y="T5"/>
                </a:cxn>
                <a:cxn ang="0">
                  <a:pos x="T6" y="T7"/>
                </a:cxn>
                <a:cxn ang="0">
                  <a:pos x="T8" y="T9"/>
                </a:cxn>
                <a:cxn ang="0">
                  <a:pos x="T10" y="T11"/>
                </a:cxn>
                <a:cxn ang="0">
                  <a:pos x="T12" y="T13"/>
                </a:cxn>
              </a:cxnLst>
              <a:rect l="0" t="0" r="r" b="b"/>
              <a:pathLst>
                <a:path w="44" h="99">
                  <a:moveTo>
                    <a:pt x="0" y="18"/>
                  </a:moveTo>
                  <a:cubicBezTo>
                    <a:pt x="2" y="99"/>
                    <a:pt x="2" y="99"/>
                    <a:pt x="2" y="99"/>
                  </a:cubicBezTo>
                  <a:cubicBezTo>
                    <a:pt x="44" y="99"/>
                    <a:pt x="44" y="99"/>
                    <a:pt x="44" y="99"/>
                  </a:cubicBezTo>
                  <a:cubicBezTo>
                    <a:pt x="37" y="16"/>
                    <a:pt x="37" y="16"/>
                    <a:pt x="37" y="16"/>
                  </a:cubicBezTo>
                  <a:cubicBezTo>
                    <a:pt x="36" y="7"/>
                    <a:pt x="28" y="0"/>
                    <a:pt x="19" y="0"/>
                  </a:cubicBezTo>
                  <a:cubicBezTo>
                    <a:pt x="19" y="0"/>
                    <a:pt x="19" y="0"/>
                    <a:pt x="19" y="0"/>
                  </a:cubicBezTo>
                  <a:cubicBezTo>
                    <a:pt x="8" y="0"/>
                    <a:pt x="0" y="8"/>
                    <a:pt x="0" y="18"/>
                  </a:cubicBez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1" name="işḷiďé">
              <a:extLst>
                <a:ext uri="{FF2B5EF4-FFF2-40B4-BE49-F238E27FC236}">
                  <a16:creationId xmlns:a16="http://schemas.microsoft.com/office/drawing/2014/main" id="{5ECE5FED-85FD-4C1B-8F50-A64973E22E5B}"/>
                </a:ext>
              </a:extLst>
            </p:cNvPr>
            <p:cNvSpPr/>
            <p:nvPr/>
          </p:nvSpPr>
          <p:spPr bwMode="auto">
            <a:xfrm>
              <a:off x="6943726" y="4422776"/>
              <a:ext cx="171450" cy="427038"/>
            </a:xfrm>
            <a:custGeom>
              <a:avLst/>
              <a:gdLst>
                <a:gd name="T0" fmla="*/ 108 w 108"/>
                <a:gd name="T1" fmla="*/ 269 h 269"/>
                <a:gd name="T2" fmla="*/ 84 w 108"/>
                <a:gd name="T3" fmla="*/ 0 h 269"/>
                <a:gd name="T4" fmla="*/ 0 w 108"/>
                <a:gd name="T5" fmla="*/ 19 h 269"/>
                <a:gd name="T6" fmla="*/ 5 w 108"/>
                <a:gd name="T7" fmla="*/ 269 h 269"/>
                <a:gd name="T8" fmla="*/ 108 w 108"/>
                <a:gd name="T9" fmla="*/ 269 h 269"/>
              </a:gdLst>
              <a:ahLst/>
              <a:cxnLst>
                <a:cxn ang="0">
                  <a:pos x="T0" y="T1"/>
                </a:cxn>
                <a:cxn ang="0">
                  <a:pos x="T2" y="T3"/>
                </a:cxn>
                <a:cxn ang="0">
                  <a:pos x="T4" y="T5"/>
                </a:cxn>
                <a:cxn ang="0">
                  <a:pos x="T6" y="T7"/>
                </a:cxn>
                <a:cxn ang="0">
                  <a:pos x="T8" y="T9"/>
                </a:cxn>
              </a:cxnLst>
              <a:rect l="0" t="0" r="r" b="b"/>
              <a:pathLst>
                <a:path w="108" h="269">
                  <a:moveTo>
                    <a:pt x="108" y="269"/>
                  </a:moveTo>
                  <a:lnTo>
                    <a:pt x="84" y="0"/>
                  </a:lnTo>
                  <a:lnTo>
                    <a:pt x="0" y="19"/>
                  </a:lnTo>
                  <a:lnTo>
                    <a:pt x="5" y="269"/>
                  </a:lnTo>
                  <a:lnTo>
                    <a:pt x="108" y="269"/>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2" name="ïs1íďe">
              <a:extLst>
                <a:ext uri="{FF2B5EF4-FFF2-40B4-BE49-F238E27FC236}">
                  <a16:creationId xmlns:a16="http://schemas.microsoft.com/office/drawing/2014/main" id="{2B7DBCD6-6438-4029-ACAF-08C70B8AB35A}"/>
                </a:ext>
              </a:extLst>
            </p:cNvPr>
            <p:cNvSpPr/>
            <p:nvPr/>
          </p:nvSpPr>
          <p:spPr bwMode="auto">
            <a:xfrm>
              <a:off x="6967538" y="5080001"/>
              <a:ext cx="231775" cy="71438"/>
            </a:xfrm>
            <a:custGeom>
              <a:avLst/>
              <a:gdLst>
                <a:gd name="T0" fmla="*/ 0 w 146"/>
                <a:gd name="T1" fmla="*/ 0 h 45"/>
                <a:gd name="T2" fmla="*/ 0 w 146"/>
                <a:gd name="T3" fmla="*/ 45 h 45"/>
                <a:gd name="T4" fmla="*/ 146 w 146"/>
                <a:gd name="T5" fmla="*/ 45 h 45"/>
                <a:gd name="T6" fmla="*/ 101 w 146"/>
                <a:gd name="T7" fmla="*/ 0 h 45"/>
                <a:gd name="T8" fmla="*/ 0 w 146"/>
                <a:gd name="T9" fmla="*/ 0 h 45"/>
              </a:gdLst>
              <a:ahLst/>
              <a:cxnLst>
                <a:cxn ang="0">
                  <a:pos x="T0" y="T1"/>
                </a:cxn>
                <a:cxn ang="0">
                  <a:pos x="T2" y="T3"/>
                </a:cxn>
                <a:cxn ang="0">
                  <a:pos x="T4" y="T5"/>
                </a:cxn>
                <a:cxn ang="0">
                  <a:pos x="T6" y="T7"/>
                </a:cxn>
                <a:cxn ang="0">
                  <a:pos x="T8" y="T9"/>
                </a:cxn>
              </a:cxnLst>
              <a:rect l="0" t="0" r="r" b="b"/>
              <a:pathLst>
                <a:path w="146" h="45">
                  <a:moveTo>
                    <a:pt x="0" y="0"/>
                  </a:moveTo>
                  <a:lnTo>
                    <a:pt x="0" y="45"/>
                  </a:lnTo>
                  <a:lnTo>
                    <a:pt x="146" y="45"/>
                  </a:lnTo>
                  <a:lnTo>
                    <a:pt x="101" y="0"/>
                  </a:lnTo>
                  <a:lnTo>
                    <a:pt x="0" y="0"/>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3" name="îSļîďé">
              <a:extLst>
                <a:ext uri="{FF2B5EF4-FFF2-40B4-BE49-F238E27FC236}">
                  <a16:creationId xmlns:a16="http://schemas.microsoft.com/office/drawing/2014/main" id="{D764CB3E-105C-4F1D-9980-D2D0F87A79DE}"/>
                </a:ext>
              </a:extLst>
            </p:cNvPr>
            <p:cNvSpPr/>
            <p:nvPr/>
          </p:nvSpPr>
          <p:spPr bwMode="auto">
            <a:xfrm>
              <a:off x="6753226" y="4716463"/>
              <a:ext cx="168275" cy="377825"/>
            </a:xfrm>
            <a:custGeom>
              <a:avLst/>
              <a:gdLst>
                <a:gd name="T0" fmla="*/ 43 w 44"/>
                <a:gd name="T1" fmla="*/ 18 h 99"/>
                <a:gd name="T2" fmla="*/ 42 w 44"/>
                <a:gd name="T3" fmla="*/ 99 h 99"/>
                <a:gd name="T4" fmla="*/ 0 w 44"/>
                <a:gd name="T5" fmla="*/ 99 h 99"/>
                <a:gd name="T6" fmla="*/ 7 w 44"/>
                <a:gd name="T7" fmla="*/ 16 h 99"/>
                <a:gd name="T8" fmla="*/ 25 w 44"/>
                <a:gd name="T9" fmla="*/ 0 h 99"/>
                <a:gd name="T10" fmla="*/ 25 w 44"/>
                <a:gd name="T11" fmla="*/ 0 h 99"/>
                <a:gd name="T12" fmla="*/ 43 w 44"/>
                <a:gd name="T13" fmla="*/ 18 h 99"/>
              </a:gdLst>
              <a:ahLst/>
              <a:cxnLst>
                <a:cxn ang="0">
                  <a:pos x="T0" y="T1"/>
                </a:cxn>
                <a:cxn ang="0">
                  <a:pos x="T2" y="T3"/>
                </a:cxn>
                <a:cxn ang="0">
                  <a:pos x="T4" y="T5"/>
                </a:cxn>
                <a:cxn ang="0">
                  <a:pos x="T6" y="T7"/>
                </a:cxn>
                <a:cxn ang="0">
                  <a:pos x="T8" y="T9"/>
                </a:cxn>
                <a:cxn ang="0">
                  <a:pos x="T10" y="T11"/>
                </a:cxn>
                <a:cxn ang="0">
                  <a:pos x="T12" y="T13"/>
                </a:cxn>
              </a:cxnLst>
              <a:rect l="0" t="0" r="r" b="b"/>
              <a:pathLst>
                <a:path w="44" h="99">
                  <a:moveTo>
                    <a:pt x="43" y="18"/>
                  </a:moveTo>
                  <a:cubicBezTo>
                    <a:pt x="42" y="99"/>
                    <a:pt x="42" y="99"/>
                    <a:pt x="42" y="99"/>
                  </a:cubicBezTo>
                  <a:cubicBezTo>
                    <a:pt x="0" y="99"/>
                    <a:pt x="0" y="99"/>
                    <a:pt x="0" y="99"/>
                  </a:cubicBezTo>
                  <a:cubicBezTo>
                    <a:pt x="7" y="16"/>
                    <a:pt x="7" y="16"/>
                    <a:pt x="7" y="16"/>
                  </a:cubicBezTo>
                  <a:cubicBezTo>
                    <a:pt x="8" y="7"/>
                    <a:pt x="16" y="0"/>
                    <a:pt x="25" y="0"/>
                  </a:cubicBezTo>
                  <a:cubicBezTo>
                    <a:pt x="25" y="0"/>
                    <a:pt x="25" y="0"/>
                    <a:pt x="25" y="0"/>
                  </a:cubicBezTo>
                  <a:cubicBezTo>
                    <a:pt x="35" y="0"/>
                    <a:pt x="44" y="8"/>
                    <a:pt x="43" y="18"/>
                  </a:cubicBez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4" name="íSḷîde">
              <a:extLst>
                <a:ext uri="{FF2B5EF4-FFF2-40B4-BE49-F238E27FC236}">
                  <a16:creationId xmlns:a16="http://schemas.microsoft.com/office/drawing/2014/main" id="{D9C020C0-B835-49C9-A724-BC8C99798370}"/>
                </a:ext>
              </a:extLst>
            </p:cNvPr>
            <p:cNvSpPr/>
            <p:nvPr/>
          </p:nvSpPr>
          <p:spPr bwMode="auto">
            <a:xfrm>
              <a:off x="6764338" y="4422776"/>
              <a:ext cx="171450" cy="427038"/>
            </a:xfrm>
            <a:custGeom>
              <a:avLst/>
              <a:gdLst>
                <a:gd name="T0" fmla="*/ 0 w 108"/>
                <a:gd name="T1" fmla="*/ 269 h 269"/>
                <a:gd name="T2" fmla="*/ 22 w 108"/>
                <a:gd name="T3" fmla="*/ 0 h 269"/>
                <a:gd name="T4" fmla="*/ 108 w 108"/>
                <a:gd name="T5" fmla="*/ 19 h 269"/>
                <a:gd name="T6" fmla="*/ 103 w 108"/>
                <a:gd name="T7" fmla="*/ 269 h 269"/>
                <a:gd name="T8" fmla="*/ 0 w 108"/>
                <a:gd name="T9" fmla="*/ 269 h 269"/>
              </a:gdLst>
              <a:ahLst/>
              <a:cxnLst>
                <a:cxn ang="0">
                  <a:pos x="T0" y="T1"/>
                </a:cxn>
                <a:cxn ang="0">
                  <a:pos x="T2" y="T3"/>
                </a:cxn>
                <a:cxn ang="0">
                  <a:pos x="T4" y="T5"/>
                </a:cxn>
                <a:cxn ang="0">
                  <a:pos x="T6" y="T7"/>
                </a:cxn>
                <a:cxn ang="0">
                  <a:pos x="T8" y="T9"/>
                </a:cxn>
              </a:cxnLst>
              <a:rect l="0" t="0" r="r" b="b"/>
              <a:pathLst>
                <a:path w="108" h="269">
                  <a:moveTo>
                    <a:pt x="0" y="269"/>
                  </a:moveTo>
                  <a:lnTo>
                    <a:pt x="22" y="0"/>
                  </a:lnTo>
                  <a:lnTo>
                    <a:pt x="108" y="19"/>
                  </a:lnTo>
                  <a:lnTo>
                    <a:pt x="103" y="269"/>
                  </a:lnTo>
                  <a:lnTo>
                    <a:pt x="0" y="269"/>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5" name="îṣḻîde">
              <a:extLst>
                <a:ext uri="{FF2B5EF4-FFF2-40B4-BE49-F238E27FC236}">
                  <a16:creationId xmlns:a16="http://schemas.microsoft.com/office/drawing/2014/main" id="{9DD4C90C-709C-4728-9906-FCBB2BD5AF43}"/>
                </a:ext>
              </a:extLst>
            </p:cNvPr>
            <p:cNvSpPr/>
            <p:nvPr/>
          </p:nvSpPr>
          <p:spPr bwMode="auto">
            <a:xfrm>
              <a:off x="6680201" y="5080001"/>
              <a:ext cx="233363" cy="71438"/>
            </a:xfrm>
            <a:custGeom>
              <a:avLst/>
              <a:gdLst>
                <a:gd name="T0" fmla="*/ 147 w 147"/>
                <a:gd name="T1" fmla="*/ 0 h 45"/>
                <a:gd name="T2" fmla="*/ 147 w 147"/>
                <a:gd name="T3" fmla="*/ 45 h 45"/>
                <a:gd name="T4" fmla="*/ 0 w 147"/>
                <a:gd name="T5" fmla="*/ 45 h 45"/>
                <a:gd name="T6" fmla="*/ 46 w 147"/>
                <a:gd name="T7" fmla="*/ 0 h 45"/>
                <a:gd name="T8" fmla="*/ 147 w 147"/>
                <a:gd name="T9" fmla="*/ 0 h 45"/>
              </a:gdLst>
              <a:ahLst/>
              <a:cxnLst>
                <a:cxn ang="0">
                  <a:pos x="T0" y="T1"/>
                </a:cxn>
                <a:cxn ang="0">
                  <a:pos x="T2" y="T3"/>
                </a:cxn>
                <a:cxn ang="0">
                  <a:pos x="T4" y="T5"/>
                </a:cxn>
                <a:cxn ang="0">
                  <a:pos x="T6" y="T7"/>
                </a:cxn>
                <a:cxn ang="0">
                  <a:pos x="T8" y="T9"/>
                </a:cxn>
              </a:cxnLst>
              <a:rect l="0" t="0" r="r" b="b"/>
              <a:pathLst>
                <a:path w="147" h="45">
                  <a:moveTo>
                    <a:pt x="147" y="0"/>
                  </a:moveTo>
                  <a:lnTo>
                    <a:pt x="147" y="45"/>
                  </a:lnTo>
                  <a:lnTo>
                    <a:pt x="0" y="45"/>
                  </a:lnTo>
                  <a:lnTo>
                    <a:pt x="46" y="0"/>
                  </a:lnTo>
                  <a:lnTo>
                    <a:pt x="147" y="0"/>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6" name="íSļídê">
              <a:extLst>
                <a:ext uri="{FF2B5EF4-FFF2-40B4-BE49-F238E27FC236}">
                  <a16:creationId xmlns:a16="http://schemas.microsoft.com/office/drawing/2014/main" id="{4A333DA5-9E27-4465-976D-5ECAA1624AD1}"/>
                </a:ext>
              </a:extLst>
            </p:cNvPr>
            <p:cNvSpPr/>
            <p:nvPr/>
          </p:nvSpPr>
          <p:spPr bwMode="auto">
            <a:xfrm>
              <a:off x="6794501" y="4319588"/>
              <a:ext cx="282575" cy="282575"/>
            </a:xfrm>
            <a:prstGeom prst="ellipse">
              <a:avLst/>
            </a:pr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7" name="íṧḻïḓè">
              <a:extLst>
                <a:ext uri="{FF2B5EF4-FFF2-40B4-BE49-F238E27FC236}">
                  <a16:creationId xmlns:a16="http://schemas.microsoft.com/office/drawing/2014/main" id="{287EF68B-98EF-47A8-8A98-64833565D4D3}"/>
                </a:ext>
              </a:extLst>
            </p:cNvPr>
            <p:cNvSpPr/>
            <p:nvPr/>
          </p:nvSpPr>
          <p:spPr bwMode="auto">
            <a:xfrm>
              <a:off x="7073901" y="4249738"/>
              <a:ext cx="130175" cy="542925"/>
            </a:xfrm>
            <a:custGeom>
              <a:avLst/>
              <a:gdLst>
                <a:gd name="T0" fmla="*/ 28 w 34"/>
                <a:gd name="T1" fmla="*/ 13 h 142"/>
                <a:gd name="T2" fmla="*/ 33 w 34"/>
                <a:gd name="T3" fmla="*/ 133 h 142"/>
                <a:gd name="T4" fmla="*/ 25 w 34"/>
                <a:gd name="T5" fmla="*/ 142 h 142"/>
                <a:gd name="T6" fmla="*/ 16 w 34"/>
                <a:gd name="T7" fmla="*/ 134 h 142"/>
                <a:gd name="T8" fmla="*/ 1 w 34"/>
                <a:gd name="T9" fmla="*/ 16 h 142"/>
                <a:gd name="T10" fmla="*/ 13 w 34"/>
                <a:gd name="T11" fmla="*/ 1 h 142"/>
                <a:gd name="T12" fmla="*/ 28 w 34"/>
                <a:gd name="T13" fmla="*/ 12 h 142"/>
                <a:gd name="T14" fmla="*/ 28 w 34"/>
                <a:gd name="T15" fmla="*/ 13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42">
                  <a:moveTo>
                    <a:pt x="28" y="13"/>
                  </a:moveTo>
                  <a:cubicBezTo>
                    <a:pt x="33" y="133"/>
                    <a:pt x="33" y="133"/>
                    <a:pt x="33" y="133"/>
                  </a:cubicBezTo>
                  <a:cubicBezTo>
                    <a:pt x="34" y="137"/>
                    <a:pt x="30" y="141"/>
                    <a:pt x="25" y="142"/>
                  </a:cubicBezTo>
                  <a:cubicBezTo>
                    <a:pt x="21" y="142"/>
                    <a:pt x="17" y="139"/>
                    <a:pt x="16" y="134"/>
                  </a:cubicBezTo>
                  <a:cubicBezTo>
                    <a:pt x="1" y="16"/>
                    <a:pt x="1" y="16"/>
                    <a:pt x="1" y="16"/>
                  </a:cubicBezTo>
                  <a:cubicBezTo>
                    <a:pt x="0" y="8"/>
                    <a:pt x="6" y="2"/>
                    <a:pt x="13" y="1"/>
                  </a:cubicBezTo>
                  <a:cubicBezTo>
                    <a:pt x="20" y="0"/>
                    <a:pt x="27" y="5"/>
                    <a:pt x="28" y="12"/>
                  </a:cubicBezTo>
                  <a:cubicBezTo>
                    <a:pt x="28" y="13"/>
                    <a:pt x="28" y="13"/>
                    <a:pt x="28" y="13"/>
                  </a:cubicBez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8" name="işḷîdé">
              <a:extLst>
                <a:ext uri="{FF2B5EF4-FFF2-40B4-BE49-F238E27FC236}">
                  <a16:creationId xmlns:a16="http://schemas.microsoft.com/office/drawing/2014/main" id="{FAA2133F-D423-4576-93B1-17F62ED506A0}"/>
                </a:ext>
              </a:extLst>
            </p:cNvPr>
            <p:cNvSpPr/>
            <p:nvPr/>
          </p:nvSpPr>
          <p:spPr bwMode="auto">
            <a:xfrm>
              <a:off x="6959601" y="4116388"/>
              <a:ext cx="231775" cy="290513"/>
            </a:xfrm>
            <a:custGeom>
              <a:avLst/>
              <a:gdLst>
                <a:gd name="T0" fmla="*/ 0 w 61"/>
                <a:gd name="T1" fmla="*/ 0 h 76"/>
                <a:gd name="T2" fmla="*/ 22 w 61"/>
                <a:gd name="T3" fmla="*/ 5 h 76"/>
                <a:gd name="T4" fmla="*/ 61 w 61"/>
                <a:gd name="T5" fmla="*/ 47 h 76"/>
                <a:gd name="T6" fmla="*/ 26 w 61"/>
                <a:gd name="T7" fmla="*/ 76 h 76"/>
                <a:gd name="T8" fmla="*/ 0 w 61"/>
                <a:gd name="T9" fmla="*/ 0 h 76"/>
              </a:gdLst>
              <a:ahLst/>
              <a:cxnLst>
                <a:cxn ang="0">
                  <a:pos x="T0" y="T1"/>
                </a:cxn>
                <a:cxn ang="0">
                  <a:pos x="T2" y="T3"/>
                </a:cxn>
                <a:cxn ang="0">
                  <a:pos x="T4" y="T5"/>
                </a:cxn>
                <a:cxn ang="0">
                  <a:pos x="T6" y="T7"/>
                </a:cxn>
                <a:cxn ang="0">
                  <a:pos x="T8" y="T9"/>
                </a:cxn>
              </a:cxnLst>
              <a:rect l="0" t="0" r="r" b="b"/>
              <a:pathLst>
                <a:path w="61" h="76">
                  <a:moveTo>
                    <a:pt x="0" y="0"/>
                  </a:moveTo>
                  <a:cubicBezTo>
                    <a:pt x="22" y="5"/>
                    <a:pt x="22" y="5"/>
                    <a:pt x="22" y="5"/>
                  </a:cubicBezTo>
                  <a:cubicBezTo>
                    <a:pt x="42" y="11"/>
                    <a:pt x="57" y="27"/>
                    <a:pt x="61" y="47"/>
                  </a:cubicBezTo>
                  <a:cubicBezTo>
                    <a:pt x="26" y="76"/>
                    <a:pt x="26" y="76"/>
                    <a:pt x="26" y="76"/>
                  </a:cubicBezTo>
                  <a:lnTo>
                    <a:pt x="0" y="0"/>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9" name="íṩḷïḓe">
              <a:extLst>
                <a:ext uri="{FF2B5EF4-FFF2-40B4-BE49-F238E27FC236}">
                  <a16:creationId xmlns:a16="http://schemas.microsoft.com/office/drawing/2014/main" id="{71D1332D-2398-4D4D-8EE0-83B22EA9E884}"/>
                </a:ext>
              </a:extLst>
            </p:cNvPr>
            <p:cNvSpPr/>
            <p:nvPr/>
          </p:nvSpPr>
          <p:spPr bwMode="auto">
            <a:xfrm>
              <a:off x="6786563" y="4078288"/>
              <a:ext cx="303213" cy="404813"/>
            </a:xfrm>
            <a:custGeom>
              <a:avLst/>
              <a:gdLst>
                <a:gd name="T0" fmla="*/ 74 w 79"/>
                <a:gd name="T1" fmla="*/ 32 h 106"/>
                <a:gd name="T2" fmla="*/ 56 w 79"/>
                <a:gd name="T3" fmla="*/ 5 h 106"/>
                <a:gd name="T4" fmla="*/ 49 w 79"/>
                <a:gd name="T5" fmla="*/ 2 h 106"/>
                <a:gd name="T6" fmla="*/ 40 w 79"/>
                <a:gd name="T7" fmla="*/ 0 h 106"/>
                <a:gd name="T8" fmla="*/ 40 w 79"/>
                <a:gd name="T9" fmla="*/ 0 h 106"/>
                <a:gd name="T10" fmla="*/ 30 w 79"/>
                <a:gd name="T11" fmla="*/ 2 h 106"/>
                <a:gd name="T12" fmla="*/ 23 w 79"/>
                <a:gd name="T13" fmla="*/ 5 h 106"/>
                <a:gd name="T14" fmla="*/ 5 w 79"/>
                <a:gd name="T15" fmla="*/ 32 h 106"/>
                <a:gd name="T16" fmla="*/ 0 w 79"/>
                <a:gd name="T17" fmla="*/ 106 h 106"/>
                <a:gd name="T18" fmla="*/ 79 w 79"/>
                <a:gd name="T19" fmla="*/ 106 h 106"/>
                <a:gd name="T20" fmla="*/ 74 w 79"/>
                <a:gd name="T21" fmla="*/ 3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05">
                  <a:moveTo>
                    <a:pt x="74" y="32"/>
                  </a:moveTo>
                  <a:cubicBezTo>
                    <a:pt x="73" y="20"/>
                    <a:pt x="67" y="10"/>
                    <a:pt x="56" y="5"/>
                  </a:cubicBezTo>
                  <a:cubicBezTo>
                    <a:pt x="49" y="2"/>
                    <a:pt x="49" y="2"/>
                    <a:pt x="49" y="2"/>
                  </a:cubicBezTo>
                  <a:cubicBezTo>
                    <a:pt x="46" y="1"/>
                    <a:pt x="43" y="0"/>
                    <a:pt x="40" y="0"/>
                  </a:cubicBezTo>
                  <a:cubicBezTo>
                    <a:pt x="40" y="0"/>
                    <a:pt x="40" y="0"/>
                    <a:pt x="40" y="0"/>
                  </a:cubicBezTo>
                  <a:cubicBezTo>
                    <a:pt x="36" y="0"/>
                    <a:pt x="33" y="1"/>
                    <a:pt x="30" y="2"/>
                  </a:cubicBezTo>
                  <a:cubicBezTo>
                    <a:pt x="23" y="5"/>
                    <a:pt x="23" y="5"/>
                    <a:pt x="23" y="5"/>
                  </a:cubicBezTo>
                  <a:cubicBezTo>
                    <a:pt x="13" y="10"/>
                    <a:pt x="6" y="20"/>
                    <a:pt x="5" y="32"/>
                  </a:cubicBezTo>
                  <a:cubicBezTo>
                    <a:pt x="0" y="106"/>
                    <a:pt x="0" y="106"/>
                    <a:pt x="0" y="106"/>
                  </a:cubicBezTo>
                  <a:cubicBezTo>
                    <a:pt x="79" y="106"/>
                    <a:pt x="79" y="106"/>
                    <a:pt x="79" y="106"/>
                  </a:cubicBezTo>
                  <a:lnTo>
                    <a:pt x="74" y="32"/>
                  </a:lnTo>
                  <a:close/>
                </a:path>
              </a:pathLst>
            </a:custGeom>
            <a:solidFill>
              <a:srgbClr val="2EB4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0" name="ïṥḻîḑe">
              <a:extLst>
                <a:ext uri="{FF2B5EF4-FFF2-40B4-BE49-F238E27FC236}">
                  <a16:creationId xmlns:a16="http://schemas.microsoft.com/office/drawing/2014/main" id="{6C31D34E-EB6E-40B0-BCE8-EF813A7FFF94}"/>
                </a:ext>
              </a:extLst>
            </p:cNvPr>
            <p:cNvSpPr/>
            <p:nvPr/>
          </p:nvSpPr>
          <p:spPr bwMode="auto">
            <a:xfrm>
              <a:off x="6837363" y="4032251"/>
              <a:ext cx="209550" cy="211138"/>
            </a:xfrm>
            <a:prstGeom prst="ellipse">
              <a:avLst/>
            </a:pr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1" name="îś1ïďê">
              <a:extLst>
                <a:ext uri="{FF2B5EF4-FFF2-40B4-BE49-F238E27FC236}">
                  <a16:creationId xmlns:a16="http://schemas.microsoft.com/office/drawing/2014/main" id="{5D00989F-96EE-4C85-97B7-84A960F881EB}"/>
                </a:ext>
              </a:extLst>
            </p:cNvPr>
            <p:cNvSpPr/>
            <p:nvPr/>
          </p:nvSpPr>
          <p:spPr bwMode="auto">
            <a:xfrm>
              <a:off x="6875463" y="4005263"/>
              <a:ext cx="133350" cy="195263"/>
            </a:xfrm>
            <a:custGeom>
              <a:avLst/>
              <a:gdLst>
                <a:gd name="T0" fmla="*/ 2 w 35"/>
                <a:gd name="T1" fmla="*/ 0 h 51"/>
                <a:gd name="T2" fmla="*/ 1 w 35"/>
                <a:gd name="T3" fmla="*/ 33 h 51"/>
                <a:gd name="T4" fmla="*/ 18 w 35"/>
                <a:gd name="T5" fmla="*/ 51 h 51"/>
                <a:gd name="T6" fmla="*/ 34 w 35"/>
                <a:gd name="T7" fmla="*/ 33 h 51"/>
                <a:gd name="T8" fmla="*/ 33 w 35"/>
                <a:gd name="T9" fmla="*/ 0 h 51"/>
                <a:gd name="T10" fmla="*/ 2 w 35"/>
                <a:gd name="T11" fmla="*/ 0 h 51"/>
              </a:gdLst>
              <a:ahLst/>
              <a:cxnLst>
                <a:cxn ang="0">
                  <a:pos x="T0" y="T1"/>
                </a:cxn>
                <a:cxn ang="0">
                  <a:pos x="T2" y="T3"/>
                </a:cxn>
                <a:cxn ang="0">
                  <a:pos x="T4" y="T5"/>
                </a:cxn>
                <a:cxn ang="0">
                  <a:pos x="T6" y="T7"/>
                </a:cxn>
                <a:cxn ang="0">
                  <a:pos x="T8" y="T9"/>
                </a:cxn>
                <a:cxn ang="0">
                  <a:pos x="T10" y="T11"/>
                </a:cxn>
              </a:cxnLst>
              <a:rect l="0" t="0" r="r" b="b"/>
              <a:pathLst>
                <a:path w="35" h="51">
                  <a:moveTo>
                    <a:pt x="2" y="0"/>
                  </a:moveTo>
                  <a:cubicBezTo>
                    <a:pt x="1" y="33"/>
                    <a:pt x="1" y="33"/>
                    <a:pt x="1" y="33"/>
                  </a:cubicBezTo>
                  <a:cubicBezTo>
                    <a:pt x="0" y="42"/>
                    <a:pt x="8" y="51"/>
                    <a:pt x="18" y="51"/>
                  </a:cubicBezTo>
                  <a:cubicBezTo>
                    <a:pt x="27" y="51"/>
                    <a:pt x="35" y="42"/>
                    <a:pt x="34" y="33"/>
                  </a:cubicBezTo>
                  <a:cubicBezTo>
                    <a:pt x="33" y="0"/>
                    <a:pt x="33" y="0"/>
                    <a:pt x="33" y="0"/>
                  </a:cubicBezTo>
                  <a:lnTo>
                    <a:pt x="2" y="0"/>
                  </a:ln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2" name="î$ḻîḍe">
              <a:extLst>
                <a:ext uri="{FF2B5EF4-FFF2-40B4-BE49-F238E27FC236}">
                  <a16:creationId xmlns:a16="http://schemas.microsoft.com/office/drawing/2014/main" id="{26F92D08-E430-4C87-A226-F1B45F04BC95}"/>
                </a:ext>
              </a:extLst>
            </p:cNvPr>
            <p:cNvSpPr/>
            <p:nvPr/>
          </p:nvSpPr>
          <p:spPr bwMode="auto">
            <a:xfrm>
              <a:off x="6878638" y="4005263"/>
              <a:ext cx="127000" cy="96838"/>
            </a:xfrm>
            <a:custGeom>
              <a:avLst/>
              <a:gdLst>
                <a:gd name="T0" fmla="*/ 32 w 33"/>
                <a:gd name="T1" fmla="*/ 0 h 25"/>
                <a:gd name="T2" fmla="*/ 1 w 33"/>
                <a:gd name="T3" fmla="*/ 0 h 25"/>
                <a:gd name="T4" fmla="*/ 0 w 33"/>
                <a:gd name="T5" fmla="*/ 23 h 25"/>
                <a:gd name="T6" fmla="*/ 15 w 33"/>
                <a:gd name="T7" fmla="*/ 25 h 25"/>
                <a:gd name="T8" fmla="*/ 15 w 33"/>
                <a:gd name="T9" fmla="*/ 25 h 25"/>
                <a:gd name="T10" fmla="*/ 33 w 33"/>
                <a:gd name="T11" fmla="*/ 23 h 25"/>
                <a:gd name="T12" fmla="*/ 32 w 33"/>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33" h="25">
                  <a:moveTo>
                    <a:pt x="32" y="0"/>
                  </a:moveTo>
                  <a:cubicBezTo>
                    <a:pt x="1" y="0"/>
                    <a:pt x="1" y="0"/>
                    <a:pt x="1" y="0"/>
                  </a:cubicBezTo>
                  <a:cubicBezTo>
                    <a:pt x="0" y="23"/>
                    <a:pt x="0" y="23"/>
                    <a:pt x="0" y="23"/>
                  </a:cubicBezTo>
                  <a:cubicBezTo>
                    <a:pt x="5" y="25"/>
                    <a:pt x="10" y="25"/>
                    <a:pt x="15" y="25"/>
                  </a:cubicBezTo>
                  <a:cubicBezTo>
                    <a:pt x="15" y="25"/>
                    <a:pt x="15" y="25"/>
                    <a:pt x="15" y="25"/>
                  </a:cubicBezTo>
                  <a:cubicBezTo>
                    <a:pt x="21" y="25"/>
                    <a:pt x="27" y="24"/>
                    <a:pt x="33" y="23"/>
                  </a:cubicBezTo>
                  <a:lnTo>
                    <a:pt x="32" y="0"/>
                  </a:lnTo>
                  <a:close/>
                </a:path>
              </a:pathLst>
            </a:custGeom>
            <a:solidFill>
              <a:srgbClr val="D8A3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3" name="îṩlíḑe">
              <a:extLst>
                <a:ext uri="{FF2B5EF4-FFF2-40B4-BE49-F238E27FC236}">
                  <a16:creationId xmlns:a16="http://schemas.microsoft.com/office/drawing/2014/main" id="{CF733CAB-F028-4C90-87FC-FF044D7BD11E}"/>
                </a:ext>
              </a:extLst>
            </p:cNvPr>
            <p:cNvSpPr/>
            <p:nvPr/>
          </p:nvSpPr>
          <p:spPr bwMode="auto">
            <a:xfrm>
              <a:off x="7119938" y="3776663"/>
              <a:ext cx="87313" cy="138113"/>
            </a:xfrm>
            <a:custGeom>
              <a:avLst/>
              <a:gdLst>
                <a:gd name="T0" fmla="*/ 22 w 23"/>
                <a:gd name="T1" fmla="*/ 9 h 36"/>
                <a:gd name="T2" fmla="*/ 10 w 23"/>
                <a:gd name="T3" fmla="*/ 2 h 36"/>
                <a:gd name="T4" fmla="*/ 4 w 23"/>
                <a:gd name="T5" fmla="*/ 6 h 36"/>
                <a:gd name="T6" fmla="*/ 0 w 23"/>
                <a:gd name="T7" fmla="*/ 34 h 36"/>
                <a:gd name="T8" fmla="*/ 22 w 23"/>
                <a:gd name="T9" fmla="*/ 9 h 36"/>
              </a:gdLst>
              <a:ahLst/>
              <a:cxnLst>
                <a:cxn ang="0">
                  <a:pos x="T0" y="T1"/>
                </a:cxn>
                <a:cxn ang="0">
                  <a:pos x="T2" y="T3"/>
                </a:cxn>
                <a:cxn ang="0">
                  <a:pos x="T4" y="T5"/>
                </a:cxn>
                <a:cxn ang="0">
                  <a:pos x="T6" y="T7"/>
                </a:cxn>
                <a:cxn ang="0">
                  <a:pos x="T8" y="T9"/>
                </a:cxn>
              </a:cxnLst>
              <a:rect l="0" t="0" r="r" b="b"/>
              <a:pathLst>
                <a:path w="23" h="36">
                  <a:moveTo>
                    <a:pt x="22" y="9"/>
                  </a:moveTo>
                  <a:cubicBezTo>
                    <a:pt x="21" y="3"/>
                    <a:pt x="15" y="0"/>
                    <a:pt x="10" y="2"/>
                  </a:cubicBezTo>
                  <a:cubicBezTo>
                    <a:pt x="4" y="6"/>
                    <a:pt x="4" y="6"/>
                    <a:pt x="4" y="6"/>
                  </a:cubicBezTo>
                  <a:cubicBezTo>
                    <a:pt x="0" y="34"/>
                    <a:pt x="0" y="34"/>
                    <a:pt x="0" y="34"/>
                  </a:cubicBezTo>
                  <a:cubicBezTo>
                    <a:pt x="20" y="36"/>
                    <a:pt x="23" y="20"/>
                    <a:pt x="22" y="9"/>
                  </a:cubicBezTo>
                  <a:close/>
                </a:path>
              </a:pathLst>
            </a:custGeom>
            <a:solidFill>
              <a:srgbClr val="D8A3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4" name="íSļidé">
              <a:extLst>
                <a:ext uri="{FF2B5EF4-FFF2-40B4-BE49-F238E27FC236}">
                  <a16:creationId xmlns:a16="http://schemas.microsoft.com/office/drawing/2014/main" id="{B946DC15-4E1B-4CEC-88FA-8B32FA8295C9}"/>
                </a:ext>
              </a:extLst>
            </p:cNvPr>
            <p:cNvSpPr/>
            <p:nvPr/>
          </p:nvSpPr>
          <p:spPr bwMode="auto">
            <a:xfrm>
              <a:off x="6672263" y="3776663"/>
              <a:ext cx="88900" cy="138113"/>
            </a:xfrm>
            <a:custGeom>
              <a:avLst/>
              <a:gdLst>
                <a:gd name="T0" fmla="*/ 1 w 23"/>
                <a:gd name="T1" fmla="*/ 9 h 36"/>
                <a:gd name="T2" fmla="*/ 13 w 23"/>
                <a:gd name="T3" fmla="*/ 2 h 36"/>
                <a:gd name="T4" fmla="*/ 19 w 23"/>
                <a:gd name="T5" fmla="*/ 6 h 36"/>
                <a:gd name="T6" fmla="*/ 23 w 23"/>
                <a:gd name="T7" fmla="*/ 34 h 36"/>
                <a:gd name="T8" fmla="*/ 1 w 23"/>
                <a:gd name="T9" fmla="*/ 9 h 36"/>
              </a:gdLst>
              <a:ahLst/>
              <a:cxnLst>
                <a:cxn ang="0">
                  <a:pos x="T0" y="T1"/>
                </a:cxn>
                <a:cxn ang="0">
                  <a:pos x="T2" y="T3"/>
                </a:cxn>
                <a:cxn ang="0">
                  <a:pos x="T4" y="T5"/>
                </a:cxn>
                <a:cxn ang="0">
                  <a:pos x="T6" y="T7"/>
                </a:cxn>
                <a:cxn ang="0">
                  <a:pos x="T8" y="T9"/>
                </a:cxn>
              </a:cxnLst>
              <a:rect l="0" t="0" r="r" b="b"/>
              <a:pathLst>
                <a:path w="23" h="36">
                  <a:moveTo>
                    <a:pt x="1" y="9"/>
                  </a:moveTo>
                  <a:cubicBezTo>
                    <a:pt x="2" y="3"/>
                    <a:pt x="8" y="0"/>
                    <a:pt x="13" y="2"/>
                  </a:cubicBezTo>
                  <a:cubicBezTo>
                    <a:pt x="19" y="6"/>
                    <a:pt x="19" y="6"/>
                    <a:pt x="19" y="6"/>
                  </a:cubicBezTo>
                  <a:cubicBezTo>
                    <a:pt x="23" y="34"/>
                    <a:pt x="23" y="34"/>
                    <a:pt x="23" y="34"/>
                  </a:cubicBezTo>
                  <a:cubicBezTo>
                    <a:pt x="3" y="36"/>
                    <a:pt x="0" y="20"/>
                    <a:pt x="1" y="9"/>
                  </a:cubicBezTo>
                  <a:close/>
                </a:path>
              </a:pathLst>
            </a:custGeom>
            <a:solidFill>
              <a:srgbClr val="D8A3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5" name="íṩlíḑé">
              <a:extLst>
                <a:ext uri="{FF2B5EF4-FFF2-40B4-BE49-F238E27FC236}">
                  <a16:creationId xmlns:a16="http://schemas.microsoft.com/office/drawing/2014/main" id="{22EABD1E-F785-424B-877D-3DE465433DBA}"/>
                </a:ext>
              </a:extLst>
            </p:cNvPr>
            <p:cNvSpPr/>
            <p:nvPr/>
          </p:nvSpPr>
          <p:spPr bwMode="auto">
            <a:xfrm>
              <a:off x="6715126" y="3482976"/>
              <a:ext cx="457200" cy="568325"/>
            </a:xfrm>
            <a:custGeom>
              <a:avLst/>
              <a:gdLst>
                <a:gd name="T0" fmla="*/ 58 w 120"/>
                <a:gd name="T1" fmla="*/ 149 h 149"/>
                <a:gd name="T2" fmla="*/ 58 w 120"/>
                <a:gd name="T3" fmla="*/ 149 h 149"/>
                <a:gd name="T4" fmla="*/ 9 w 120"/>
                <a:gd name="T5" fmla="*/ 104 h 149"/>
                <a:gd name="T6" fmla="*/ 4 w 120"/>
                <a:gd name="T7" fmla="*/ 66 h 149"/>
                <a:gd name="T8" fmla="*/ 66 w 120"/>
                <a:gd name="T9" fmla="*/ 5 h 149"/>
                <a:gd name="T10" fmla="*/ 66 w 120"/>
                <a:gd name="T11" fmla="*/ 5 h 149"/>
                <a:gd name="T12" fmla="*/ 114 w 120"/>
                <a:gd name="T13" fmla="*/ 69 h 149"/>
                <a:gd name="T14" fmla="*/ 108 w 120"/>
                <a:gd name="T15" fmla="*/ 107 h 149"/>
                <a:gd name="T16" fmla="*/ 58 w 120"/>
                <a:gd name="T1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49">
                  <a:moveTo>
                    <a:pt x="58" y="149"/>
                  </a:moveTo>
                  <a:cubicBezTo>
                    <a:pt x="58" y="149"/>
                    <a:pt x="58" y="149"/>
                    <a:pt x="58" y="149"/>
                  </a:cubicBezTo>
                  <a:cubicBezTo>
                    <a:pt x="33" y="149"/>
                    <a:pt x="11" y="129"/>
                    <a:pt x="9" y="104"/>
                  </a:cubicBezTo>
                  <a:cubicBezTo>
                    <a:pt x="4" y="66"/>
                    <a:pt x="4" y="66"/>
                    <a:pt x="4" y="66"/>
                  </a:cubicBezTo>
                  <a:cubicBezTo>
                    <a:pt x="0" y="31"/>
                    <a:pt x="31" y="0"/>
                    <a:pt x="66" y="5"/>
                  </a:cubicBezTo>
                  <a:cubicBezTo>
                    <a:pt x="66" y="5"/>
                    <a:pt x="66" y="5"/>
                    <a:pt x="66" y="5"/>
                  </a:cubicBezTo>
                  <a:cubicBezTo>
                    <a:pt x="98" y="9"/>
                    <a:pt x="120" y="38"/>
                    <a:pt x="114" y="69"/>
                  </a:cubicBezTo>
                  <a:cubicBezTo>
                    <a:pt x="108" y="107"/>
                    <a:pt x="108" y="107"/>
                    <a:pt x="108" y="107"/>
                  </a:cubicBezTo>
                  <a:cubicBezTo>
                    <a:pt x="104" y="131"/>
                    <a:pt x="83" y="149"/>
                    <a:pt x="58" y="149"/>
                  </a:cubicBez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6" name="iṥlîdè">
              <a:extLst>
                <a:ext uri="{FF2B5EF4-FFF2-40B4-BE49-F238E27FC236}">
                  <a16:creationId xmlns:a16="http://schemas.microsoft.com/office/drawing/2014/main" id="{D2C442CA-CEAB-4380-8C4D-ACE2FEAEDFB5}"/>
                </a:ext>
              </a:extLst>
            </p:cNvPr>
            <p:cNvSpPr/>
            <p:nvPr/>
          </p:nvSpPr>
          <p:spPr bwMode="auto">
            <a:xfrm>
              <a:off x="6704013" y="3475038"/>
              <a:ext cx="476250" cy="266700"/>
            </a:xfrm>
            <a:custGeom>
              <a:avLst/>
              <a:gdLst>
                <a:gd name="T0" fmla="*/ 70 w 125"/>
                <a:gd name="T1" fmla="*/ 5 h 70"/>
                <a:gd name="T2" fmla="*/ 3 w 125"/>
                <a:gd name="T3" fmla="*/ 69 h 70"/>
                <a:gd name="T4" fmla="*/ 61 w 125"/>
                <a:gd name="T5" fmla="*/ 70 h 70"/>
                <a:gd name="T6" fmla="*/ 64 w 125"/>
                <a:gd name="T7" fmla="*/ 66 h 70"/>
                <a:gd name="T8" fmla="*/ 65 w 125"/>
                <a:gd name="T9" fmla="*/ 53 h 70"/>
                <a:gd name="T10" fmla="*/ 68 w 125"/>
                <a:gd name="T11" fmla="*/ 52 h 70"/>
                <a:gd name="T12" fmla="*/ 77 w 125"/>
                <a:gd name="T13" fmla="*/ 68 h 70"/>
                <a:gd name="T14" fmla="*/ 80 w 125"/>
                <a:gd name="T15" fmla="*/ 70 h 70"/>
                <a:gd name="T16" fmla="*/ 121 w 125"/>
                <a:gd name="T17" fmla="*/ 70 h 70"/>
                <a:gd name="T18" fmla="*/ 70 w 125"/>
                <a:gd name="T19"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70">
                  <a:moveTo>
                    <a:pt x="70" y="5"/>
                  </a:moveTo>
                  <a:cubicBezTo>
                    <a:pt x="32" y="0"/>
                    <a:pt x="0" y="31"/>
                    <a:pt x="3" y="69"/>
                  </a:cubicBezTo>
                  <a:cubicBezTo>
                    <a:pt x="61" y="70"/>
                    <a:pt x="61" y="70"/>
                    <a:pt x="61" y="70"/>
                  </a:cubicBezTo>
                  <a:cubicBezTo>
                    <a:pt x="63" y="70"/>
                    <a:pt x="64" y="68"/>
                    <a:pt x="64" y="66"/>
                  </a:cubicBezTo>
                  <a:cubicBezTo>
                    <a:pt x="65" y="53"/>
                    <a:pt x="65" y="53"/>
                    <a:pt x="65" y="53"/>
                  </a:cubicBezTo>
                  <a:cubicBezTo>
                    <a:pt x="65" y="51"/>
                    <a:pt x="67" y="51"/>
                    <a:pt x="68" y="52"/>
                  </a:cubicBezTo>
                  <a:cubicBezTo>
                    <a:pt x="77" y="68"/>
                    <a:pt x="77" y="68"/>
                    <a:pt x="77" y="68"/>
                  </a:cubicBezTo>
                  <a:cubicBezTo>
                    <a:pt x="77" y="69"/>
                    <a:pt x="78" y="70"/>
                    <a:pt x="80" y="70"/>
                  </a:cubicBezTo>
                  <a:cubicBezTo>
                    <a:pt x="121" y="70"/>
                    <a:pt x="121" y="70"/>
                    <a:pt x="121" y="70"/>
                  </a:cubicBezTo>
                  <a:cubicBezTo>
                    <a:pt x="125" y="38"/>
                    <a:pt x="102" y="9"/>
                    <a:pt x="70" y="5"/>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7" name="í$1ïďê">
              <a:extLst>
                <a:ext uri="{FF2B5EF4-FFF2-40B4-BE49-F238E27FC236}">
                  <a16:creationId xmlns:a16="http://schemas.microsoft.com/office/drawing/2014/main" id="{8FC43C27-E42E-4818-BA8E-B9F8410D9FFC}"/>
                </a:ext>
              </a:extLst>
            </p:cNvPr>
            <p:cNvSpPr/>
            <p:nvPr/>
          </p:nvSpPr>
          <p:spPr bwMode="auto">
            <a:xfrm>
              <a:off x="6905626" y="3825876"/>
              <a:ext cx="19050" cy="26988"/>
            </a:xfrm>
            <a:custGeom>
              <a:avLst/>
              <a:gdLst>
                <a:gd name="T0" fmla="*/ 3 w 5"/>
                <a:gd name="T1" fmla="*/ 0 h 7"/>
                <a:gd name="T2" fmla="*/ 1 w 5"/>
                <a:gd name="T3" fmla="*/ 3 h 7"/>
                <a:gd name="T4" fmla="*/ 4 w 5"/>
                <a:gd name="T5" fmla="*/ 7 h 7"/>
                <a:gd name="T6" fmla="*/ 5 w 5"/>
                <a:gd name="T7" fmla="*/ 7 h 7"/>
              </a:gdLst>
              <a:ahLst/>
              <a:cxnLst>
                <a:cxn ang="0">
                  <a:pos x="T0" y="T1"/>
                </a:cxn>
                <a:cxn ang="0">
                  <a:pos x="T2" y="T3"/>
                </a:cxn>
                <a:cxn ang="0">
                  <a:pos x="T4" y="T5"/>
                </a:cxn>
                <a:cxn ang="0">
                  <a:pos x="T6" y="T7"/>
                </a:cxn>
              </a:cxnLst>
              <a:rect l="0" t="0" r="r" b="b"/>
              <a:pathLst>
                <a:path w="5" h="7">
                  <a:moveTo>
                    <a:pt x="3" y="0"/>
                  </a:moveTo>
                  <a:cubicBezTo>
                    <a:pt x="1" y="3"/>
                    <a:pt x="1" y="3"/>
                    <a:pt x="1" y="3"/>
                  </a:cubicBezTo>
                  <a:cubicBezTo>
                    <a:pt x="0" y="5"/>
                    <a:pt x="2" y="7"/>
                    <a:pt x="4" y="7"/>
                  </a:cubicBezTo>
                  <a:cubicBezTo>
                    <a:pt x="5" y="7"/>
                    <a:pt x="5" y="7"/>
                    <a:pt x="5" y="7"/>
                  </a:cubicBezTo>
                </a:path>
              </a:pathLst>
            </a:custGeom>
            <a:noFill/>
            <a:ln w="11113" cap="rnd">
              <a:solidFill>
                <a:srgbClr val="440013"/>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28" name="îšḻîḍè">
              <a:extLst>
                <a:ext uri="{FF2B5EF4-FFF2-40B4-BE49-F238E27FC236}">
                  <a16:creationId xmlns:a16="http://schemas.microsoft.com/office/drawing/2014/main" id="{A4AF1F88-5415-4908-B792-59C3670ABEA1}"/>
                </a:ext>
              </a:extLst>
            </p:cNvPr>
            <p:cNvSpPr/>
            <p:nvPr/>
          </p:nvSpPr>
          <p:spPr bwMode="auto">
            <a:xfrm>
              <a:off x="6840538" y="3876676"/>
              <a:ext cx="203200" cy="98425"/>
            </a:xfrm>
            <a:custGeom>
              <a:avLst/>
              <a:gdLst>
                <a:gd name="T0" fmla="*/ 35 w 53"/>
                <a:gd name="T1" fmla="*/ 24 h 26"/>
                <a:gd name="T2" fmla="*/ 48 w 53"/>
                <a:gd name="T3" fmla="*/ 19 h 26"/>
                <a:gd name="T4" fmla="*/ 50 w 53"/>
                <a:gd name="T5" fmla="*/ 6 h 26"/>
                <a:gd name="T6" fmla="*/ 37 w 53"/>
                <a:gd name="T7" fmla="*/ 3 h 26"/>
                <a:gd name="T8" fmla="*/ 15 w 53"/>
                <a:gd name="T9" fmla="*/ 3 h 26"/>
                <a:gd name="T10" fmla="*/ 2 w 53"/>
                <a:gd name="T11" fmla="*/ 8 h 26"/>
                <a:gd name="T12" fmla="*/ 8 w 53"/>
                <a:gd name="T13" fmla="*/ 21 h 26"/>
                <a:gd name="T14" fmla="*/ 35 w 53"/>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26">
                  <a:moveTo>
                    <a:pt x="35" y="24"/>
                  </a:moveTo>
                  <a:cubicBezTo>
                    <a:pt x="41" y="23"/>
                    <a:pt x="45" y="21"/>
                    <a:pt x="48" y="19"/>
                  </a:cubicBezTo>
                  <a:cubicBezTo>
                    <a:pt x="52" y="16"/>
                    <a:pt x="53" y="10"/>
                    <a:pt x="50" y="6"/>
                  </a:cubicBezTo>
                  <a:cubicBezTo>
                    <a:pt x="47" y="1"/>
                    <a:pt x="41" y="0"/>
                    <a:pt x="37" y="3"/>
                  </a:cubicBezTo>
                  <a:cubicBezTo>
                    <a:pt x="36" y="3"/>
                    <a:pt x="28" y="8"/>
                    <a:pt x="15" y="3"/>
                  </a:cubicBezTo>
                  <a:cubicBezTo>
                    <a:pt x="10" y="1"/>
                    <a:pt x="4" y="3"/>
                    <a:pt x="2" y="8"/>
                  </a:cubicBezTo>
                  <a:cubicBezTo>
                    <a:pt x="0" y="14"/>
                    <a:pt x="2" y="19"/>
                    <a:pt x="8" y="21"/>
                  </a:cubicBezTo>
                  <a:cubicBezTo>
                    <a:pt x="18" y="26"/>
                    <a:pt x="28" y="26"/>
                    <a:pt x="35" y="24"/>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 name="ïṣ1ïḍé">
              <a:extLst>
                <a:ext uri="{FF2B5EF4-FFF2-40B4-BE49-F238E27FC236}">
                  <a16:creationId xmlns:a16="http://schemas.microsoft.com/office/drawing/2014/main" id="{D93911C2-ED1A-4E9E-81C8-1EA80AB2E005}"/>
                </a:ext>
              </a:extLst>
            </p:cNvPr>
            <p:cNvSpPr/>
            <p:nvPr/>
          </p:nvSpPr>
          <p:spPr bwMode="auto">
            <a:xfrm>
              <a:off x="6894513" y="3933826"/>
              <a:ext cx="98425" cy="98425"/>
            </a:xfrm>
            <a:custGeom>
              <a:avLst/>
              <a:gdLst>
                <a:gd name="T0" fmla="*/ 1 w 26"/>
                <a:gd name="T1" fmla="*/ 16 h 26"/>
                <a:gd name="T2" fmla="*/ 15 w 26"/>
                <a:gd name="T3" fmla="*/ 25 h 26"/>
                <a:gd name="T4" fmla="*/ 25 w 26"/>
                <a:gd name="T5" fmla="*/ 11 h 26"/>
                <a:gd name="T6" fmla="*/ 11 w 26"/>
                <a:gd name="T7" fmla="*/ 2 h 26"/>
                <a:gd name="T8" fmla="*/ 1 w 26"/>
                <a:gd name="T9" fmla="*/ 16 h 26"/>
              </a:gdLst>
              <a:ahLst/>
              <a:cxnLst>
                <a:cxn ang="0">
                  <a:pos x="T0" y="T1"/>
                </a:cxn>
                <a:cxn ang="0">
                  <a:pos x="T2" y="T3"/>
                </a:cxn>
                <a:cxn ang="0">
                  <a:pos x="T4" y="T5"/>
                </a:cxn>
                <a:cxn ang="0">
                  <a:pos x="T6" y="T7"/>
                </a:cxn>
                <a:cxn ang="0">
                  <a:pos x="T8" y="T9"/>
                </a:cxn>
              </a:cxnLst>
              <a:rect l="0" t="0" r="r" b="b"/>
              <a:pathLst>
                <a:path w="26" h="26">
                  <a:moveTo>
                    <a:pt x="1" y="16"/>
                  </a:moveTo>
                  <a:cubicBezTo>
                    <a:pt x="2" y="22"/>
                    <a:pt x="9" y="26"/>
                    <a:pt x="15" y="25"/>
                  </a:cubicBezTo>
                  <a:cubicBezTo>
                    <a:pt x="22" y="24"/>
                    <a:pt x="26" y="18"/>
                    <a:pt x="25" y="11"/>
                  </a:cubicBezTo>
                  <a:cubicBezTo>
                    <a:pt x="23" y="5"/>
                    <a:pt x="17" y="0"/>
                    <a:pt x="11" y="2"/>
                  </a:cubicBezTo>
                  <a:cubicBezTo>
                    <a:pt x="4" y="3"/>
                    <a:pt x="0" y="9"/>
                    <a:pt x="1" y="16"/>
                  </a:cubicBezTo>
                  <a:close/>
                </a:path>
              </a:pathLst>
            </a:custGeom>
            <a:solidFill>
              <a:srgbClr val="F76D6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 name="îṩlíḍé">
              <a:extLst>
                <a:ext uri="{FF2B5EF4-FFF2-40B4-BE49-F238E27FC236}">
                  <a16:creationId xmlns:a16="http://schemas.microsoft.com/office/drawing/2014/main" id="{448ABA7D-8A5F-46FA-9F59-DFF4ED621482}"/>
                </a:ext>
              </a:extLst>
            </p:cNvPr>
            <p:cNvSpPr/>
            <p:nvPr/>
          </p:nvSpPr>
          <p:spPr bwMode="auto">
            <a:xfrm>
              <a:off x="6840538" y="3830638"/>
              <a:ext cx="203200" cy="98425"/>
            </a:xfrm>
            <a:custGeom>
              <a:avLst/>
              <a:gdLst>
                <a:gd name="T0" fmla="*/ 35 w 53"/>
                <a:gd name="T1" fmla="*/ 24 h 26"/>
                <a:gd name="T2" fmla="*/ 47 w 53"/>
                <a:gd name="T3" fmla="*/ 19 h 26"/>
                <a:gd name="T4" fmla="*/ 50 w 53"/>
                <a:gd name="T5" fmla="*/ 6 h 26"/>
                <a:gd name="T6" fmla="*/ 37 w 53"/>
                <a:gd name="T7" fmla="*/ 3 h 26"/>
                <a:gd name="T8" fmla="*/ 15 w 53"/>
                <a:gd name="T9" fmla="*/ 3 h 26"/>
                <a:gd name="T10" fmla="*/ 2 w 53"/>
                <a:gd name="T11" fmla="*/ 8 h 26"/>
                <a:gd name="T12" fmla="*/ 7 w 53"/>
                <a:gd name="T13" fmla="*/ 21 h 26"/>
                <a:gd name="T14" fmla="*/ 35 w 53"/>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26">
                  <a:moveTo>
                    <a:pt x="35" y="24"/>
                  </a:moveTo>
                  <a:cubicBezTo>
                    <a:pt x="40" y="23"/>
                    <a:pt x="45" y="21"/>
                    <a:pt x="47" y="19"/>
                  </a:cubicBezTo>
                  <a:cubicBezTo>
                    <a:pt x="52" y="16"/>
                    <a:pt x="53" y="10"/>
                    <a:pt x="50" y="6"/>
                  </a:cubicBezTo>
                  <a:cubicBezTo>
                    <a:pt x="47" y="1"/>
                    <a:pt x="41" y="0"/>
                    <a:pt x="37" y="3"/>
                  </a:cubicBezTo>
                  <a:cubicBezTo>
                    <a:pt x="36" y="3"/>
                    <a:pt x="27" y="8"/>
                    <a:pt x="15" y="3"/>
                  </a:cubicBezTo>
                  <a:cubicBezTo>
                    <a:pt x="10" y="1"/>
                    <a:pt x="4" y="3"/>
                    <a:pt x="2" y="8"/>
                  </a:cubicBezTo>
                  <a:cubicBezTo>
                    <a:pt x="0" y="13"/>
                    <a:pt x="2" y="19"/>
                    <a:pt x="7" y="21"/>
                  </a:cubicBezTo>
                  <a:cubicBezTo>
                    <a:pt x="18" y="26"/>
                    <a:pt x="27" y="26"/>
                    <a:pt x="35" y="24"/>
                  </a:cubicBezTo>
                  <a:close/>
                </a:path>
              </a:pathLst>
            </a:custGeom>
            <a:solidFill>
              <a:srgbClr val="FFFCE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1" name="îsḷíḍê">
              <a:extLst>
                <a:ext uri="{FF2B5EF4-FFF2-40B4-BE49-F238E27FC236}">
                  <a16:creationId xmlns:a16="http://schemas.microsoft.com/office/drawing/2014/main" id="{2B4A2513-242C-4F01-B19F-665665DA84E2}"/>
                </a:ext>
              </a:extLst>
            </p:cNvPr>
            <p:cNvSpPr/>
            <p:nvPr/>
          </p:nvSpPr>
          <p:spPr bwMode="auto">
            <a:xfrm>
              <a:off x="6840538" y="3876676"/>
              <a:ext cx="203200" cy="98425"/>
            </a:xfrm>
            <a:custGeom>
              <a:avLst/>
              <a:gdLst>
                <a:gd name="T0" fmla="*/ 35 w 53"/>
                <a:gd name="T1" fmla="*/ 24 h 26"/>
                <a:gd name="T2" fmla="*/ 48 w 53"/>
                <a:gd name="T3" fmla="*/ 19 h 26"/>
                <a:gd name="T4" fmla="*/ 50 w 53"/>
                <a:gd name="T5" fmla="*/ 6 h 26"/>
                <a:gd name="T6" fmla="*/ 37 w 53"/>
                <a:gd name="T7" fmla="*/ 3 h 26"/>
                <a:gd name="T8" fmla="*/ 15 w 53"/>
                <a:gd name="T9" fmla="*/ 3 h 26"/>
                <a:gd name="T10" fmla="*/ 2 w 53"/>
                <a:gd name="T11" fmla="*/ 8 h 26"/>
                <a:gd name="T12" fmla="*/ 8 w 53"/>
                <a:gd name="T13" fmla="*/ 21 h 26"/>
                <a:gd name="T14" fmla="*/ 35 w 53"/>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26">
                  <a:moveTo>
                    <a:pt x="35" y="24"/>
                  </a:moveTo>
                  <a:cubicBezTo>
                    <a:pt x="41" y="23"/>
                    <a:pt x="45" y="21"/>
                    <a:pt x="48" y="19"/>
                  </a:cubicBezTo>
                  <a:cubicBezTo>
                    <a:pt x="52" y="16"/>
                    <a:pt x="53" y="10"/>
                    <a:pt x="50" y="6"/>
                  </a:cubicBezTo>
                  <a:cubicBezTo>
                    <a:pt x="47" y="1"/>
                    <a:pt x="41" y="0"/>
                    <a:pt x="37" y="3"/>
                  </a:cubicBezTo>
                  <a:cubicBezTo>
                    <a:pt x="36" y="3"/>
                    <a:pt x="28" y="8"/>
                    <a:pt x="15" y="3"/>
                  </a:cubicBezTo>
                  <a:cubicBezTo>
                    <a:pt x="10" y="1"/>
                    <a:pt x="4" y="3"/>
                    <a:pt x="2" y="8"/>
                  </a:cubicBezTo>
                  <a:cubicBezTo>
                    <a:pt x="0" y="14"/>
                    <a:pt x="2" y="19"/>
                    <a:pt x="8" y="21"/>
                  </a:cubicBezTo>
                  <a:cubicBezTo>
                    <a:pt x="18" y="26"/>
                    <a:pt x="28" y="26"/>
                    <a:pt x="35" y="24"/>
                  </a:cubicBezTo>
                  <a:close/>
                </a:path>
              </a:pathLst>
            </a:custGeom>
            <a:noFill/>
            <a:ln w="7938" cap="rnd">
              <a:solidFill>
                <a:srgbClr val="440013"/>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32" name="ïšlïḓè">
              <a:extLst>
                <a:ext uri="{FF2B5EF4-FFF2-40B4-BE49-F238E27FC236}">
                  <a16:creationId xmlns:a16="http://schemas.microsoft.com/office/drawing/2014/main" id="{8C92DE21-E8E8-444C-8069-120BF8E59AE9}"/>
                </a:ext>
              </a:extLst>
            </p:cNvPr>
            <p:cNvSpPr/>
            <p:nvPr/>
          </p:nvSpPr>
          <p:spPr bwMode="auto">
            <a:xfrm>
              <a:off x="6856413" y="3798888"/>
              <a:ext cx="33338" cy="31750"/>
            </a:xfrm>
            <a:prstGeom prst="ellipse">
              <a:avLst/>
            </a:pr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3" name="iṥ1îḑe">
              <a:extLst>
                <a:ext uri="{FF2B5EF4-FFF2-40B4-BE49-F238E27FC236}">
                  <a16:creationId xmlns:a16="http://schemas.microsoft.com/office/drawing/2014/main" id="{DF6CF1EA-6FCF-4F4A-BD73-EBB50EF9B389}"/>
                </a:ext>
              </a:extLst>
            </p:cNvPr>
            <p:cNvSpPr/>
            <p:nvPr/>
          </p:nvSpPr>
          <p:spPr bwMode="auto">
            <a:xfrm>
              <a:off x="6989763" y="3798888"/>
              <a:ext cx="34925" cy="31750"/>
            </a:xfrm>
            <a:prstGeom prst="ellipse">
              <a:avLst/>
            </a:pr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4" name="îṧ1ïḑê">
              <a:extLst>
                <a:ext uri="{FF2B5EF4-FFF2-40B4-BE49-F238E27FC236}">
                  <a16:creationId xmlns:a16="http://schemas.microsoft.com/office/drawing/2014/main" id="{6384E989-E160-41EF-9BA6-A068B6C5B5D5}"/>
                </a:ext>
              </a:extLst>
            </p:cNvPr>
            <p:cNvSpPr/>
            <p:nvPr/>
          </p:nvSpPr>
          <p:spPr bwMode="auto">
            <a:xfrm>
              <a:off x="7000876" y="3757613"/>
              <a:ext cx="38100" cy="22225"/>
            </a:xfrm>
            <a:custGeom>
              <a:avLst/>
              <a:gdLst>
                <a:gd name="T0" fmla="*/ 8 w 10"/>
                <a:gd name="T1" fmla="*/ 6 h 6"/>
                <a:gd name="T2" fmla="*/ 1 w 10"/>
                <a:gd name="T3" fmla="*/ 5 h 6"/>
                <a:gd name="T4" fmla="*/ 0 w 10"/>
                <a:gd name="T5" fmla="*/ 4 h 6"/>
                <a:gd name="T6" fmla="*/ 1 w 10"/>
                <a:gd name="T7" fmla="*/ 1 h 6"/>
                <a:gd name="T8" fmla="*/ 2 w 10"/>
                <a:gd name="T9" fmla="*/ 0 h 6"/>
                <a:gd name="T10" fmla="*/ 9 w 10"/>
                <a:gd name="T11" fmla="*/ 1 h 6"/>
                <a:gd name="T12" fmla="*/ 10 w 10"/>
                <a:gd name="T13" fmla="*/ 2 h 6"/>
                <a:gd name="T14" fmla="*/ 9 w 10"/>
                <a:gd name="T15" fmla="*/ 5 h 6"/>
                <a:gd name="T16" fmla="*/ 8 w 10"/>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
                  <a:moveTo>
                    <a:pt x="8" y="6"/>
                  </a:moveTo>
                  <a:cubicBezTo>
                    <a:pt x="1" y="5"/>
                    <a:pt x="1" y="5"/>
                    <a:pt x="1" y="5"/>
                  </a:cubicBezTo>
                  <a:cubicBezTo>
                    <a:pt x="1" y="5"/>
                    <a:pt x="0" y="4"/>
                    <a:pt x="0" y="4"/>
                  </a:cubicBezTo>
                  <a:cubicBezTo>
                    <a:pt x="1" y="1"/>
                    <a:pt x="1" y="1"/>
                    <a:pt x="1" y="1"/>
                  </a:cubicBezTo>
                  <a:cubicBezTo>
                    <a:pt x="1" y="0"/>
                    <a:pt x="2" y="0"/>
                    <a:pt x="2" y="0"/>
                  </a:cubicBezTo>
                  <a:cubicBezTo>
                    <a:pt x="9" y="1"/>
                    <a:pt x="9" y="1"/>
                    <a:pt x="9" y="1"/>
                  </a:cubicBezTo>
                  <a:cubicBezTo>
                    <a:pt x="9" y="1"/>
                    <a:pt x="10" y="1"/>
                    <a:pt x="10" y="2"/>
                  </a:cubicBezTo>
                  <a:cubicBezTo>
                    <a:pt x="9" y="5"/>
                    <a:pt x="9" y="5"/>
                    <a:pt x="9" y="5"/>
                  </a:cubicBezTo>
                  <a:cubicBezTo>
                    <a:pt x="9" y="5"/>
                    <a:pt x="9" y="6"/>
                    <a:pt x="8" y="6"/>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5" name="íś1îďé">
              <a:extLst>
                <a:ext uri="{FF2B5EF4-FFF2-40B4-BE49-F238E27FC236}">
                  <a16:creationId xmlns:a16="http://schemas.microsoft.com/office/drawing/2014/main" id="{7BB48768-ED83-4026-A674-90D83501865F}"/>
                </a:ext>
              </a:extLst>
            </p:cNvPr>
            <p:cNvSpPr/>
            <p:nvPr/>
          </p:nvSpPr>
          <p:spPr bwMode="auto">
            <a:xfrm>
              <a:off x="6840538" y="3757613"/>
              <a:ext cx="38100" cy="22225"/>
            </a:xfrm>
            <a:custGeom>
              <a:avLst/>
              <a:gdLst>
                <a:gd name="T0" fmla="*/ 2 w 10"/>
                <a:gd name="T1" fmla="*/ 6 h 6"/>
                <a:gd name="T2" fmla="*/ 9 w 10"/>
                <a:gd name="T3" fmla="*/ 5 h 6"/>
                <a:gd name="T4" fmla="*/ 10 w 10"/>
                <a:gd name="T5" fmla="*/ 4 h 6"/>
                <a:gd name="T6" fmla="*/ 9 w 10"/>
                <a:gd name="T7" fmla="*/ 1 h 6"/>
                <a:gd name="T8" fmla="*/ 8 w 10"/>
                <a:gd name="T9" fmla="*/ 0 h 6"/>
                <a:gd name="T10" fmla="*/ 1 w 10"/>
                <a:gd name="T11" fmla="*/ 1 h 6"/>
                <a:gd name="T12" fmla="*/ 0 w 10"/>
                <a:gd name="T13" fmla="*/ 2 h 6"/>
                <a:gd name="T14" fmla="*/ 1 w 10"/>
                <a:gd name="T15" fmla="*/ 5 h 6"/>
                <a:gd name="T16" fmla="*/ 2 w 10"/>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
                  <a:moveTo>
                    <a:pt x="2" y="6"/>
                  </a:moveTo>
                  <a:cubicBezTo>
                    <a:pt x="9" y="5"/>
                    <a:pt x="9" y="5"/>
                    <a:pt x="9" y="5"/>
                  </a:cubicBezTo>
                  <a:cubicBezTo>
                    <a:pt x="9" y="5"/>
                    <a:pt x="10" y="4"/>
                    <a:pt x="10" y="4"/>
                  </a:cubicBezTo>
                  <a:cubicBezTo>
                    <a:pt x="9" y="1"/>
                    <a:pt x="9" y="1"/>
                    <a:pt x="9" y="1"/>
                  </a:cubicBezTo>
                  <a:cubicBezTo>
                    <a:pt x="9" y="0"/>
                    <a:pt x="9" y="0"/>
                    <a:pt x="8" y="0"/>
                  </a:cubicBezTo>
                  <a:cubicBezTo>
                    <a:pt x="1" y="1"/>
                    <a:pt x="1" y="1"/>
                    <a:pt x="1" y="1"/>
                  </a:cubicBezTo>
                  <a:cubicBezTo>
                    <a:pt x="1" y="1"/>
                    <a:pt x="0" y="1"/>
                    <a:pt x="0" y="2"/>
                  </a:cubicBezTo>
                  <a:cubicBezTo>
                    <a:pt x="1" y="5"/>
                    <a:pt x="1" y="5"/>
                    <a:pt x="1" y="5"/>
                  </a:cubicBezTo>
                  <a:cubicBezTo>
                    <a:pt x="1" y="5"/>
                    <a:pt x="2" y="6"/>
                    <a:pt x="2" y="6"/>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6" name="işḷîdé">
              <a:extLst>
                <a:ext uri="{FF2B5EF4-FFF2-40B4-BE49-F238E27FC236}">
                  <a16:creationId xmlns:a16="http://schemas.microsoft.com/office/drawing/2014/main" id="{C2060007-5268-4E1D-A3D5-3EF6935CC3CC}"/>
                </a:ext>
              </a:extLst>
            </p:cNvPr>
            <p:cNvSpPr/>
            <p:nvPr/>
          </p:nvSpPr>
          <p:spPr bwMode="auto">
            <a:xfrm>
              <a:off x="7115176" y="3714751"/>
              <a:ext cx="53975" cy="325438"/>
            </a:xfrm>
            <a:custGeom>
              <a:avLst/>
              <a:gdLst>
                <a:gd name="T0" fmla="*/ 34 w 34"/>
                <a:gd name="T1" fmla="*/ 0 h 205"/>
                <a:gd name="T2" fmla="*/ 5 w 34"/>
                <a:gd name="T3" fmla="*/ 205 h 205"/>
                <a:gd name="T4" fmla="*/ 0 w 34"/>
                <a:gd name="T5" fmla="*/ 205 h 205"/>
                <a:gd name="T6" fmla="*/ 3 w 34"/>
                <a:gd name="T7" fmla="*/ 0 h 205"/>
                <a:gd name="T8" fmla="*/ 34 w 34"/>
                <a:gd name="T9" fmla="*/ 0 h 205"/>
              </a:gdLst>
              <a:ahLst/>
              <a:cxnLst>
                <a:cxn ang="0">
                  <a:pos x="T0" y="T1"/>
                </a:cxn>
                <a:cxn ang="0">
                  <a:pos x="T2" y="T3"/>
                </a:cxn>
                <a:cxn ang="0">
                  <a:pos x="T4" y="T5"/>
                </a:cxn>
                <a:cxn ang="0">
                  <a:pos x="T6" y="T7"/>
                </a:cxn>
                <a:cxn ang="0">
                  <a:pos x="T8" y="T9"/>
                </a:cxn>
              </a:cxnLst>
              <a:rect l="0" t="0" r="r" b="b"/>
              <a:pathLst>
                <a:path w="34" h="205">
                  <a:moveTo>
                    <a:pt x="34" y="0"/>
                  </a:moveTo>
                  <a:lnTo>
                    <a:pt x="5" y="205"/>
                  </a:lnTo>
                  <a:lnTo>
                    <a:pt x="0" y="205"/>
                  </a:lnTo>
                  <a:lnTo>
                    <a:pt x="3" y="0"/>
                  </a:lnTo>
                  <a:lnTo>
                    <a:pt x="34" y="0"/>
                  </a:ln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7" name="i$ľiḓè">
              <a:extLst>
                <a:ext uri="{FF2B5EF4-FFF2-40B4-BE49-F238E27FC236}">
                  <a16:creationId xmlns:a16="http://schemas.microsoft.com/office/drawing/2014/main" id="{F5EE3530-0E85-49A1-8DED-149A90F59ECB}"/>
                </a:ext>
              </a:extLst>
            </p:cNvPr>
            <p:cNvSpPr/>
            <p:nvPr/>
          </p:nvSpPr>
          <p:spPr bwMode="auto">
            <a:xfrm>
              <a:off x="6715126" y="3714751"/>
              <a:ext cx="49213" cy="325438"/>
            </a:xfrm>
            <a:custGeom>
              <a:avLst/>
              <a:gdLst>
                <a:gd name="T0" fmla="*/ 31 w 31"/>
                <a:gd name="T1" fmla="*/ 0 h 205"/>
                <a:gd name="T2" fmla="*/ 31 w 31"/>
                <a:gd name="T3" fmla="*/ 205 h 205"/>
                <a:gd name="T4" fmla="*/ 29 w 31"/>
                <a:gd name="T5" fmla="*/ 205 h 205"/>
                <a:gd name="T6" fmla="*/ 0 w 31"/>
                <a:gd name="T7" fmla="*/ 0 h 205"/>
                <a:gd name="T8" fmla="*/ 31 w 31"/>
                <a:gd name="T9" fmla="*/ 0 h 205"/>
              </a:gdLst>
              <a:ahLst/>
              <a:cxnLst>
                <a:cxn ang="0">
                  <a:pos x="T0" y="T1"/>
                </a:cxn>
                <a:cxn ang="0">
                  <a:pos x="T2" y="T3"/>
                </a:cxn>
                <a:cxn ang="0">
                  <a:pos x="T4" y="T5"/>
                </a:cxn>
                <a:cxn ang="0">
                  <a:pos x="T6" y="T7"/>
                </a:cxn>
                <a:cxn ang="0">
                  <a:pos x="T8" y="T9"/>
                </a:cxn>
              </a:cxnLst>
              <a:rect l="0" t="0" r="r" b="b"/>
              <a:pathLst>
                <a:path w="31" h="205">
                  <a:moveTo>
                    <a:pt x="31" y="0"/>
                  </a:moveTo>
                  <a:lnTo>
                    <a:pt x="31" y="205"/>
                  </a:lnTo>
                  <a:lnTo>
                    <a:pt x="29" y="205"/>
                  </a:lnTo>
                  <a:lnTo>
                    <a:pt x="0" y="0"/>
                  </a:lnTo>
                  <a:lnTo>
                    <a:pt x="31" y="0"/>
                  </a:ln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8" name="işḷîḓê">
              <a:extLst>
                <a:ext uri="{FF2B5EF4-FFF2-40B4-BE49-F238E27FC236}">
                  <a16:creationId xmlns:a16="http://schemas.microsoft.com/office/drawing/2014/main" id="{AB5B813F-9FD9-49BF-A064-CA7C971B3C36}"/>
                </a:ext>
              </a:extLst>
            </p:cNvPr>
            <p:cNvSpPr/>
            <p:nvPr/>
          </p:nvSpPr>
          <p:spPr bwMode="auto">
            <a:xfrm>
              <a:off x="6704013" y="3475038"/>
              <a:ext cx="476250" cy="266700"/>
            </a:xfrm>
            <a:custGeom>
              <a:avLst/>
              <a:gdLst>
                <a:gd name="T0" fmla="*/ 70 w 125"/>
                <a:gd name="T1" fmla="*/ 5 h 70"/>
                <a:gd name="T2" fmla="*/ 3 w 125"/>
                <a:gd name="T3" fmla="*/ 69 h 70"/>
                <a:gd name="T4" fmla="*/ 4 w 125"/>
                <a:gd name="T5" fmla="*/ 69 h 70"/>
                <a:gd name="T6" fmla="*/ 18 w 125"/>
                <a:gd name="T7" fmla="*/ 58 h 70"/>
                <a:gd name="T8" fmla="*/ 68 w 125"/>
                <a:gd name="T9" fmla="*/ 22 h 70"/>
                <a:gd name="T10" fmla="*/ 107 w 125"/>
                <a:gd name="T11" fmla="*/ 58 h 70"/>
                <a:gd name="T12" fmla="*/ 121 w 125"/>
                <a:gd name="T13" fmla="*/ 70 h 70"/>
                <a:gd name="T14" fmla="*/ 121 w 125"/>
                <a:gd name="T15" fmla="*/ 70 h 70"/>
                <a:gd name="T16" fmla="*/ 70 w 125"/>
                <a:gd name="T17"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0">
                  <a:moveTo>
                    <a:pt x="70" y="5"/>
                  </a:moveTo>
                  <a:cubicBezTo>
                    <a:pt x="32" y="0"/>
                    <a:pt x="0" y="31"/>
                    <a:pt x="3" y="69"/>
                  </a:cubicBezTo>
                  <a:cubicBezTo>
                    <a:pt x="4" y="69"/>
                    <a:pt x="4" y="69"/>
                    <a:pt x="4" y="69"/>
                  </a:cubicBezTo>
                  <a:cubicBezTo>
                    <a:pt x="10" y="69"/>
                    <a:pt x="16" y="65"/>
                    <a:pt x="18" y="58"/>
                  </a:cubicBezTo>
                  <a:cubicBezTo>
                    <a:pt x="22" y="35"/>
                    <a:pt x="44" y="19"/>
                    <a:pt x="68" y="22"/>
                  </a:cubicBezTo>
                  <a:cubicBezTo>
                    <a:pt x="88" y="25"/>
                    <a:pt x="103" y="40"/>
                    <a:pt x="107" y="58"/>
                  </a:cubicBezTo>
                  <a:cubicBezTo>
                    <a:pt x="108" y="65"/>
                    <a:pt x="114" y="70"/>
                    <a:pt x="121" y="70"/>
                  </a:cubicBezTo>
                  <a:cubicBezTo>
                    <a:pt x="121" y="70"/>
                    <a:pt x="121" y="70"/>
                    <a:pt x="121" y="70"/>
                  </a:cubicBezTo>
                  <a:cubicBezTo>
                    <a:pt x="125" y="38"/>
                    <a:pt x="102" y="9"/>
                    <a:pt x="70" y="5"/>
                  </a:cubicBezTo>
                  <a:close/>
                </a:path>
              </a:pathLst>
            </a:custGeom>
            <a:solidFill>
              <a:srgbClr val="E8346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9" name="ísḻiḓé">
              <a:extLst>
                <a:ext uri="{FF2B5EF4-FFF2-40B4-BE49-F238E27FC236}">
                  <a16:creationId xmlns:a16="http://schemas.microsoft.com/office/drawing/2014/main" id="{EC540575-A049-482F-B1D0-C083FE17527D}"/>
                </a:ext>
              </a:extLst>
            </p:cNvPr>
            <p:cNvSpPr/>
            <p:nvPr/>
          </p:nvSpPr>
          <p:spPr bwMode="auto">
            <a:xfrm>
              <a:off x="4048126" y="3760788"/>
              <a:ext cx="596900" cy="669925"/>
            </a:xfrm>
            <a:custGeom>
              <a:avLst/>
              <a:gdLst>
                <a:gd name="T0" fmla="*/ 0 w 156"/>
                <a:gd name="T1" fmla="*/ 0 h 175"/>
                <a:gd name="T2" fmla="*/ 8 w 156"/>
                <a:gd name="T3" fmla="*/ 35 h 175"/>
                <a:gd name="T4" fmla="*/ 0 w 156"/>
                <a:gd name="T5" fmla="*/ 70 h 175"/>
                <a:gd name="T6" fmla="*/ 8 w 156"/>
                <a:gd name="T7" fmla="*/ 105 h 175"/>
                <a:gd name="T8" fmla="*/ 0 w 156"/>
                <a:gd name="T9" fmla="*/ 140 h 175"/>
                <a:gd name="T10" fmla="*/ 1 w 156"/>
                <a:gd name="T11" fmla="*/ 151 h 175"/>
                <a:gd name="T12" fmla="*/ 34 w 156"/>
                <a:gd name="T13" fmla="*/ 175 h 175"/>
                <a:gd name="T14" fmla="*/ 122 w 156"/>
                <a:gd name="T15" fmla="*/ 175 h 175"/>
                <a:gd name="T16" fmla="*/ 154 w 156"/>
                <a:gd name="T17" fmla="*/ 151 h 175"/>
                <a:gd name="T18" fmla="*/ 156 w 156"/>
                <a:gd name="T19" fmla="*/ 140 h 175"/>
                <a:gd name="T20" fmla="*/ 148 w 156"/>
                <a:gd name="T21" fmla="*/ 105 h 175"/>
                <a:gd name="T22" fmla="*/ 156 w 156"/>
                <a:gd name="T23" fmla="*/ 70 h 175"/>
                <a:gd name="T24" fmla="*/ 148 w 156"/>
                <a:gd name="T25" fmla="*/ 35 h 175"/>
                <a:gd name="T26" fmla="*/ 156 w 156"/>
                <a:gd name="T27" fmla="*/ 0 h 175"/>
                <a:gd name="T28" fmla="*/ 0 w 156"/>
                <a:gd name="T2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75">
                  <a:moveTo>
                    <a:pt x="0" y="0"/>
                  </a:moveTo>
                  <a:cubicBezTo>
                    <a:pt x="0" y="18"/>
                    <a:pt x="8" y="18"/>
                    <a:pt x="8" y="35"/>
                  </a:cubicBezTo>
                  <a:cubicBezTo>
                    <a:pt x="8" y="53"/>
                    <a:pt x="0" y="53"/>
                    <a:pt x="0" y="70"/>
                  </a:cubicBezTo>
                  <a:cubicBezTo>
                    <a:pt x="0" y="88"/>
                    <a:pt x="8" y="88"/>
                    <a:pt x="8" y="105"/>
                  </a:cubicBezTo>
                  <a:cubicBezTo>
                    <a:pt x="8" y="122"/>
                    <a:pt x="0" y="122"/>
                    <a:pt x="0" y="140"/>
                  </a:cubicBezTo>
                  <a:cubicBezTo>
                    <a:pt x="0" y="145"/>
                    <a:pt x="1" y="148"/>
                    <a:pt x="1" y="151"/>
                  </a:cubicBezTo>
                  <a:cubicBezTo>
                    <a:pt x="6" y="165"/>
                    <a:pt x="19" y="175"/>
                    <a:pt x="34" y="175"/>
                  </a:cubicBezTo>
                  <a:cubicBezTo>
                    <a:pt x="122" y="175"/>
                    <a:pt x="122" y="175"/>
                    <a:pt x="122" y="175"/>
                  </a:cubicBezTo>
                  <a:cubicBezTo>
                    <a:pt x="137" y="175"/>
                    <a:pt x="150" y="165"/>
                    <a:pt x="154" y="151"/>
                  </a:cubicBezTo>
                  <a:cubicBezTo>
                    <a:pt x="155" y="148"/>
                    <a:pt x="156" y="145"/>
                    <a:pt x="156" y="140"/>
                  </a:cubicBezTo>
                  <a:cubicBezTo>
                    <a:pt x="156" y="122"/>
                    <a:pt x="148" y="122"/>
                    <a:pt x="148" y="105"/>
                  </a:cubicBezTo>
                  <a:cubicBezTo>
                    <a:pt x="148" y="88"/>
                    <a:pt x="156" y="88"/>
                    <a:pt x="156" y="70"/>
                  </a:cubicBezTo>
                  <a:cubicBezTo>
                    <a:pt x="156" y="53"/>
                    <a:pt x="148" y="53"/>
                    <a:pt x="148" y="35"/>
                  </a:cubicBezTo>
                  <a:cubicBezTo>
                    <a:pt x="148" y="18"/>
                    <a:pt x="156" y="18"/>
                    <a:pt x="156" y="0"/>
                  </a:cubicBezTo>
                  <a:lnTo>
                    <a:pt x="0" y="0"/>
                  </a:ln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0" name="íšļïďe">
              <a:extLst>
                <a:ext uri="{FF2B5EF4-FFF2-40B4-BE49-F238E27FC236}">
                  <a16:creationId xmlns:a16="http://schemas.microsoft.com/office/drawing/2014/main" id="{AFBF0ADF-DFE2-49F5-8E00-E8680D0224DD}"/>
                </a:ext>
              </a:extLst>
            </p:cNvPr>
            <p:cNvSpPr/>
            <p:nvPr/>
          </p:nvSpPr>
          <p:spPr bwMode="auto">
            <a:xfrm>
              <a:off x="4048126" y="3432176"/>
              <a:ext cx="596900" cy="596900"/>
            </a:xfrm>
            <a:prstGeom prst="ellipse">
              <a:avLst/>
            </a:pr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1" name="ïsḻîḑê">
              <a:extLst>
                <a:ext uri="{FF2B5EF4-FFF2-40B4-BE49-F238E27FC236}">
                  <a16:creationId xmlns:a16="http://schemas.microsoft.com/office/drawing/2014/main" id="{D432067D-E098-478F-A27A-A56AB5EA20EC}"/>
                </a:ext>
              </a:extLst>
            </p:cNvPr>
            <p:cNvSpPr/>
            <p:nvPr/>
          </p:nvSpPr>
          <p:spPr bwMode="auto">
            <a:xfrm>
              <a:off x="4357688" y="4716463"/>
              <a:ext cx="165100" cy="377825"/>
            </a:xfrm>
            <a:custGeom>
              <a:avLst/>
              <a:gdLst>
                <a:gd name="T0" fmla="*/ 0 w 43"/>
                <a:gd name="T1" fmla="*/ 18 h 99"/>
                <a:gd name="T2" fmla="*/ 1 w 43"/>
                <a:gd name="T3" fmla="*/ 99 h 99"/>
                <a:gd name="T4" fmla="*/ 43 w 43"/>
                <a:gd name="T5" fmla="*/ 99 h 99"/>
                <a:gd name="T6" fmla="*/ 36 w 43"/>
                <a:gd name="T7" fmla="*/ 16 h 99"/>
                <a:gd name="T8" fmla="*/ 18 w 43"/>
                <a:gd name="T9" fmla="*/ 0 h 99"/>
                <a:gd name="T10" fmla="*/ 18 w 43"/>
                <a:gd name="T11" fmla="*/ 0 h 99"/>
                <a:gd name="T12" fmla="*/ 0 w 43"/>
                <a:gd name="T13" fmla="*/ 18 h 99"/>
              </a:gdLst>
              <a:ahLst/>
              <a:cxnLst>
                <a:cxn ang="0">
                  <a:pos x="T0" y="T1"/>
                </a:cxn>
                <a:cxn ang="0">
                  <a:pos x="T2" y="T3"/>
                </a:cxn>
                <a:cxn ang="0">
                  <a:pos x="T4" y="T5"/>
                </a:cxn>
                <a:cxn ang="0">
                  <a:pos x="T6" y="T7"/>
                </a:cxn>
                <a:cxn ang="0">
                  <a:pos x="T8" y="T9"/>
                </a:cxn>
                <a:cxn ang="0">
                  <a:pos x="T10" y="T11"/>
                </a:cxn>
                <a:cxn ang="0">
                  <a:pos x="T12" y="T13"/>
                </a:cxn>
              </a:cxnLst>
              <a:rect l="0" t="0" r="r" b="b"/>
              <a:pathLst>
                <a:path w="43" h="99">
                  <a:moveTo>
                    <a:pt x="0" y="18"/>
                  </a:moveTo>
                  <a:cubicBezTo>
                    <a:pt x="1" y="99"/>
                    <a:pt x="1" y="99"/>
                    <a:pt x="1" y="99"/>
                  </a:cubicBezTo>
                  <a:cubicBezTo>
                    <a:pt x="43" y="99"/>
                    <a:pt x="43" y="99"/>
                    <a:pt x="43" y="99"/>
                  </a:cubicBezTo>
                  <a:cubicBezTo>
                    <a:pt x="36" y="16"/>
                    <a:pt x="36" y="16"/>
                    <a:pt x="36" y="16"/>
                  </a:cubicBezTo>
                  <a:cubicBezTo>
                    <a:pt x="36" y="7"/>
                    <a:pt x="28" y="0"/>
                    <a:pt x="18" y="0"/>
                  </a:cubicBezTo>
                  <a:cubicBezTo>
                    <a:pt x="18" y="0"/>
                    <a:pt x="18" y="0"/>
                    <a:pt x="18" y="0"/>
                  </a:cubicBezTo>
                  <a:cubicBezTo>
                    <a:pt x="8" y="0"/>
                    <a:pt x="0" y="8"/>
                    <a:pt x="0" y="18"/>
                  </a:cubicBez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2" name="îṥļíḍè">
              <a:extLst>
                <a:ext uri="{FF2B5EF4-FFF2-40B4-BE49-F238E27FC236}">
                  <a16:creationId xmlns:a16="http://schemas.microsoft.com/office/drawing/2014/main" id="{52ABC2D6-4599-4C78-B64C-530B767AEE6B}"/>
                </a:ext>
              </a:extLst>
            </p:cNvPr>
            <p:cNvSpPr/>
            <p:nvPr/>
          </p:nvSpPr>
          <p:spPr bwMode="auto">
            <a:xfrm>
              <a:off x="4341813" y="4422776"/>
              <a:ext cx="168275" cy="427038"/>
            </a:xfrm>
            <a:custGeom>
              <a:avLst/>
              <a:gdLst>
                <a:gd name="T0" fmla="*/ 106 w 106"/>
                <a:gd name="T1" fmla="*/ 269 h 269"/>
                <a:gd name="T2" fmla="*/ 85 w 106"/>
                <a:gd name="T3" fmla="*/ 0 h 269"/>
                <a:gd name="T4" fmla="*/ 0 w 106"/>
                <a:gd name="T5" fmla="*/ 19 h 269"/>
                <a:gd name="T6" fmla="*/ 3 w 106"/>
                <a:gd name="T7" fmla="*/ 269 h 269"/>
                <a:gd name="T8" fmla="*/ 106 w 106"/>
                <a:gd name="T9" fmla="*/ 269 h 269"/>
              </a:gdLst>
              <a:ahLst/>
              <a:cxnLst>
                <a:cxn ang="0">
                  <a:pos x="T0" y="T1"/>
                </a:cxn>
                <a:cxn ang="0">
                  <a:pos x="T2" y="T3"/>
                </a:cxn>
                <a:cxn ang="0">
                  <a:pos x="T4" y="T5"/>
                </a:cxn>
                <a:cxn ang="0">
                  <a:pos x="T6" y="T7"/>
                </a:cxn>
                <a:cxn ang="0">
                  <a:pos x="T8" y="T9"/>
                </a:cxn>
              </a:cxnLst>
              <a:rect l="0" t="0" r="r" b="b"/>
              <a:pathLst>
                <a:path w="105" h="269">
                  <a:moveTo>
                    <a:pt x="106" y="269"/>
                  </a:moveTo>
                  <a:lnTo>
                    <a:pt x="85" y="0"/>
                  </a:lnTo>
                  <a:lnTo>
                    <a:pt x="0" y="19"/>
                  </a:lnTo>
                  <a:lnTo>
                    <a:pt x="3" y="269"/>
                  </a:lnTo>
                  <a:lnTo>
                    <a:pt x="106" y="269"/>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3" name="ïṣ1îḓé">
              <a:extLst>
                <a:ext uri="{FF2B5EF4-FFF2-40B4-BE49-F238E27FC236}">
                  <a16:creationId xmlns:a16="http://schemas.microsoft.com/office/drawing/2014/main" id="{C2208B63-391B-4D42-80EA-303CE417253D}"/>
                </a:ext>
              </a:extLst>
            </p:cNvPr>
            <p:cNvSpPr/>
            <p:nvPr/>
          </p:nvSpPr>
          <p:spPr bwMode="auto">
            <a:xfrm>
              <a:off x="4360863" y="5080001"/>
              <a:ext cx="233363" cy="71438"/>
            </a:xfrm>
            <a:custGeom>
              <a:avLst/>
              <a:gdLst>
                <a:gd name="T0" fmla="*/ 0 w 147"/>
                <a:gd name="T1" fmla="*/ 0 h 45"/>
                <a:gd name="T2" fmla="*/ 0 w 147"/>
                <a:gd name="T3" fmla="*/ 45 h 45"/>
                <a:gd name="T4" fmla="*/ 147 w 147"/>
                <a:gd name="T5" fmla="*/ 45 h 45"/>
                <a:gd name="T6" fmla="*/ 102 w 147"/>
                <a:gd name="T7" fmla="*/ 0 h 45"/>
                <a:gd name="T8" fmla="*/ 0 w 147"/>
                <a:gd name="T9" fmla="*/ 0 h 45"/>
              </a:gdLst>
              <a:ahLst/>
              <a:cxnLst>
                <a:cxn ang="0">
                  <a:pos x="T0" y="T1"/>
                </a:cxn>
                <a:cxn ang="0">
                  <a:pos x="T2" y="T3"/>
                </a:cxn>
                <a:cxn ang="0">
                  <a:pos x="T4" y="T5"/>
                </a:cxn>
                <a:cxn ang="0">
                  <a:pos x="T6" y="T7"/>
                </a:cxn>
                <a:cxn ang="0">
                  <a:pos x="T8" y="T9"/>
                </a:cxn>
              </a:cxnLst>
              <a:rect l="0" t="0" r="r" b="b"/>
              <a:pathLst>
                <a:path w="147" h="45">
                  <a:moveTo>
                    <a:pt x="0" y="0"/>
                  </a:moveTo>
                  <a:lnTo>
                    <a:pt x="0" y="45"/>
                  </a:lnTo>
                  <a:lnTo>
                    <a:pt x="147" y="45"/>
                  </a:lnTo>
                  <a:lnTo>
                    <a:pt x="102" y="0"/>
                  </a:lnTo>
                  <a:lnTo>
                    <a:pt x="0" y="0"/>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4" name="iṧļiḍê">
              <a:extLst>
                <a:ext uri="{FF2B5EF4-FFF2-40B4-BE49-F238E27FC236}">
                  <a16:creationId xmlns:a16="http://schemas.microsoft.com/office/drawing/2014/main" id="{7DB1822E-F943-4659-B332-8167674AF967}"/>
                </a:ext>
              </a:extLst>
            </p:cNvPr>
            <p:cNvSpPr/>
            <p:nvPr/>
          </p:nvSpPr>
          <p:spPr bwMode="auto">
            <a:xfrm>
              <a:off x="4148138" y="4716463"/>
              <a:ext cx="168275" cy="377825"/>
            </a:xfrm>
            <a:custGeom>
              <a:avLst/>
              <a:gdLst>
                <a:gd name="T0" fmla="*/ 44 w 44"/>
                <a:gd name="T1" fmla="*/ 18 h 99"/>
                <a:gd name="T2" fmla="*/ 42 w 44"/>
                <a:gd name="T3" fmla="*/ 99 h 99"/>
                <a:gd name="T4" fmla="*/ 0 w 44"/>
                <a:gd name="T5" fmla="*/ 99 h 99"/>
                <a:gd name="T6" fmla="*/ 7 w 44"/>
                <a:gd name="T7" fmla="*/ 16 h 99"/>
                <a:gd name="T8" fmla="*/ 26 w 44"/>
                <a:gd name="T9" fmla="*/ 0 h 99"/>
                <a:gd name="T10" fmla="*/ 26 w 44"/>
                <a:gd name="T11" fmla="*/ 0 h 99"/>
                <a:gd name="T12" fmla="*/ 44 w 44"/>
                <a:gd name="T13" fmla="*/ 18 h 99"/>
              </a:gdLst>
              <a:ahLst/>
              <a:cxnLst>
                <a:cxn ang="0">
                  <a:pos x="T0" y="T1"/>
                </a:cxn>
                <a:cxn ang="0">
                  <a:pos x="T2" y="T3"/>
                </a:cxn>
                <a:cxn ang="0">
                  <a:pos x="T4" y="T5"/>
                </a:cxn>
                <a:cxn ang="0">
                  <a:pos x="T6" y="T7"/>
                </a:cxn>
                <a:cxn ang="0">
                  <a:pos x="T8" y="T9"/>
                </a:cxn>
                <a:cxn ang="0">
                  <a:pos x="T10" y="T11"/>
                </a:cxn>
                <a:cxn ang="0">
                  <a:pos x="T12" y="T13"/>
                </a:cxn>
              </a:cxnLst>
              <a:rect l="0" t="0" r="r" b="b"/>
              <a:pathLst>
                <a:path w="44" h="99">
                  <a:moveTo>
                    <a:pt x="44" y="18"/>
                  </a:moveTo>
                  <a:cubicBezTo>
                    <a:pt x="42" y="99"/>
                    <a:pt x="42" y="99"/>
                    <a:pt x="42" y="99"/>
                  </a:cubicBezTo>
                  <a:cubicBezTo>
                    <a:pt x="0" y="99"/>
                    <a:pt x="0" y="99"/>
                    <a:pt x="0" y="99"/>
                  </a:cubicBezTo>
                  <a:cubicBezTo>
                    <a:pt x="7" y="16"/>
                    <a:pt x="7" y="16"/>
                    <a:pt x="7" y="16"/>
                  </a:cubicBezTo>
                  <a:cubicBezTo>
                    <a:pt x="8" y="7"/>
                    <a:pt x="16" y="0"/>
                    <a:pt x="26" y="0"/>
                  </a:cubicBezTo>
                  <a:cubicBezTo>
                    <a:pt x="26" y="0"/>
                    <a:pt x="26" y="0"/>
                    <a:pt x="26" y="0"/>
                  </a:cubicBezTo>
                  <a:cubicBezTo>
                    <a:pt x="36" y="0"/>
                    <a:pt x="44" y="8"/>
                    <a:pt x="44" y="18"/>
                  </a:cubicBez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5" name="î$lide">
              <a:extLst>
                <a:ext uri="{FF2B5EF4-FFF2-40B4-BE49-F238E27FC236}">
                  <a16:creationId xmlns:a16="http://schemas.microsoft.com/office/drawing/2014/main" id="{BB6B2FE3-0E25-498E-87DC-6B92C1A30201}"/>
                </a:ext>
              </a:extLst>
            </p:cNvPr>
            <p:cNvSpPr/>
            <p:nvPr/>
          </p:nvSpPr>
          <p:spPr bwMode="auto">
            <a:xfrm>
              <a:off x="4162426" y="4422776"/>
              <a:ext cx="168275" cy="427038"/>
            </a:xfrm>
            <a:custGeom>
              <a:avLst/>
              <a:gdLst>
                <a:gd name="T0" fmla="*/ 0 w 106"/>
                <a:gd name="T1" fmla="*/ 269 h 269"/>
                <a:gd name="T2" fmla="*/ 22 w 106"/>
                <a:gd name="T3" fmla="*/ 0 h 269"/>
                <a:gd name="T4" fmla="*/ 106 w 106"/>
                <a:gd name="T5" fmla="*/ 19 h 269"/>
                <a:gd name="T6" fmla="*/ 101 w 106"/>
                <a:gd name="T7" fmla="*/ 269 h 269"/>
                <a:gd name="T8" fmla="*/ 0 w 106"/>
                <a:gd name="T9" fmla="*/ 269 h 269"/>
              </a:gdLst>
              <a:ahLst/>
              <a:cxnLst>
                <a:cxn ang="0">
                  <a:pos x="T0" y="T1"/>
                </a:cxn>
                <a:cxn ang="0">
                  <a:pos x="T2" y="T3"/>
                </a:cxn>
                <a:cxn ang="0">
                  <a:pos x="T4" y="T5"/>
                </a:cxn>
                <a:cxn ang="0">
                  <a:pos x="T6" y="T7"/>
                </a:cxn>
                <a:cxn ang="0">
                  <a:pos x="T8" y="T9"/>
                </a:cxn>
              </a:cxnLst>
              <a:rect l="0" t="0" r="r" b="b"/>
              <a:pathLst>
                <a:path w="105" h="269">
                  <a:moveTo>
                    <a:pt x="0" y="269"/>
                  </a:moveTo>
                  <a:lnTo>
                    <a:pt x="22" y="0"/>
                  </a:lnTo>
                  <a:lnTo>
                    <a:pt x="106" y="19"/>
                  </a:lnTo>
                  <a:lnTo>
                    <a:pt x="101" y="269"/>
                  </a:lnTo>
                  <a:lnTo>
                    <a:pt x="0" y="269"/>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6" name="iṡlíḋé">
              <a:extLst>
                <a:ext uri="{FF2B5EF4-FFF2-40B4-BE49-F238E27FC236}">
                  <a16:creationId xmlns:a16="http://schemas.microsoft.com/office/drawing/2014/main" id="{23533487-04CC-48A8-B46E-131A0343CCD7}"/>
                </a:ext>
              </a:extLst>
            </p:cNvPr>
            <p:cNvSpPr/>
            <p:nvPr/>
          </p:nvSpPr>
          <p:spPr bwMode="auto">
            <a:xfrm>
              <a:off x="4078288" y="5080001"/>
              <a:ext cx="230188" cy="71438"/>
            </a:xfrm>
            <a:custGeom>
              <a:avLst/>
              <a:gdLst>
                <a:gd name="T0" fmla="*/ 145 w 145"/>
                <a:gd name="T1" fmla="*/ 0 h 45"/>
                <a:gd name="T2" fmla="*/ 145 w 145"/>
                <a:gd name="T3" fmla="*/ 45 h 45"/>
                <a:gd name="T4" fmla="*/ 0 w 145"/>
                <a:gd name="T5" fmla="*/ 45 h 45"/>
                <a:gd name="T6" fmla="*/ 46 w 145"/>
                <a:gd name="T7" fmla="*/ 0 h 45"/>
                <a:gd name="T8" fmla="*/ 145 w 145"/>
                <a:gd name="T9" fmla="*/ 0 h 45"/>
              </a:gdLst>
              <a:ahLst/>
              <a:cxnLst>
                <a:cxn ang="0">
                  <a:pos x="T0" y="T1"/>
                </a:cxn>
                <a:cxn ang="0">
                  <a:pos x="T2" y="T3"/>
                </a:cxn>
                <a:cxn ang="0">
                  <a:pos x="T4" y="T5"/>
                </a:cxn>
                <a:cxn ang="0">
                  <a:pos x="T6" y="T7"/>
                </a:cxn>
                <a:cxn ang="0">
                  <a:pos x="T8" y="T9"/>
                </a:cxn>
              </a:cxnLst>
              <a:rect l="0" t="0" r="r" b="b"/>
              <a:pathLst>
                <a:path w="145" h="45">
                  <a:moveTo>
                    <a:pt x="145" y="0"/>
                  </a:moveTo>
                  <a:lnTo>
                    <a:pt x="145" y="45"/>
                  </a:lnTo>
                  <a:lnTo>
                    <a:pt x="0" y="45"/>
                  </a:lnTo>
                  <a:lnTo>
                    <a:pt x="46" y="0"/>
                  </a:lnTo>
                  <a:lnTo>
                    <a:pt x="145" y="0"/>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7" name="îṩľïde">
              <a:extLst>
                <a:ext uri="{FF2B5EF4-FFF2-40B4-BE49-F238E27FC236}">
                  <a16:creationId xmlns:a16="http://schemas.microsoft.com/office/drawing/2014/main" id="{08D9F423-E236-4A23-A6EF-3C04628F7C79}"/>
                </a:ext>
              </a:extLst>
            </p:cNvPr>
            <p:cNvSpPr/>
            <p:nvPr/>
          </p:nvSpPr>
          <p:spPr bwMode="auto">
            <a:xfrm>
              <a:off x="4194176" y="4319588"/>
              <a:ext cx="277813" cy="282575"/>
            </a:xfrm>
            <a:prstGeom prst="ellipse">
              <a:avLst/>
            </a:pr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8" name="íSļîḋe">
              <a:extLst>
                <a:ext uri="{FF2B5EF4-FFF2-40B4-BE49-F238E27FC236}">
                  <a16:creationId xmlns:a16="http://schemas.microsoft.com/office/drawing/2014/main" id="{37CE4E2B-032A-4FA9-AE04-3D842F679797}"/>
                </a:ext>
              </a:extLst>
            </p:cNvPr>
            <p:cNvSpPr/>
            <p:nvPr/>
          </p:nvSpPr>
          <p:spPr bwMode="auto">
            <a:xfrm>
              <a:off x="4449763" y="3719513"/>
              <a:ext cx="374650" cy="454025"/>
            </a:xfrm>
            <a:custGeom>
              <a:avLst/>
              <a:gdLst>
                <a:gd name="T0" fmla="*/ 5 w 98"/>
                <a:gd name="T1" fmla="*/ 95 h 119"/>
                <a:gd name="T2" fmla="*/ 82 w 98"/>
                <a:gd name="T3" fmla="*/ 4 h 119"/>
                <a:gd name="T4" fmla="*/ 94 w 98"/>
                <a:gd name="T5" fmla="*/ 3 h 119"/>
                <a:gd name="T6" fmla="*/ 96 w 98"/>
                <a:gd name="T7" fmla="*/ 15 h 119"/>
                <a:gd name="T8" fmla="*/ 26 w 98"/>
                <a:gd name="T9" fmla="*/ 112 h 119"/>
                <a:gd name="T10" fmla="*/ 7 w 98"/>
                <a:gd name="T11" fmla="*/ 115 h 119"/>
                <a:gd name="T12" fmla="*/ 5 w 98"/>
                <a:gd name="T13" fmla="*/ 96 h 119"/>
                <a:gd name="T14" fmla="*/ 5 w 98"/>
                <a:gd name="T15" fmla="*/ 95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19">
                  <a:moveTo>
                    <a:pt x="5" y="95"/>
                  </a:moveTo>
                  <a:cubicBezTo>
                    <a:pt x="82" y="4"/>
                    <a:pt x="82" y="4"/>
                    <a:pt x="82" y="4"/>
                  </a:cubicBezTo>
                  <a:cubicBezTo>
                    <a:pt x="85" y="1"/>
                    <a:pt x="91" y="0"/>
                    <a:pt x="94" y="3"/>
                  </a:cubicBezTo>
                  <a:cubicBezTo>
                    <a:pt x="98" y="6"/>
                    <a:pt x="98" y="11"/>
                    <a:pt x="96" y="15"/>
                  </a:cubicBezTo>
                  <a:cubicBezTo>
                    <a:pt x="26" y="112"/>
                    <a:pt x="26" y="112"/>
                    <a:pt x="26" y="112"/>
                  </a:cubicBezTo>
                  <a:cubicBezTo>
                    <a:pt x="22" y="118"/>
                    <a:pt x="13" y="119"/>
                    <a:pt x="7" y="115"/>
                  </a:cubicBezTo>
                  <a:cubicBezTo>
                    <a:pt x="2" y="110"/>
                    <a:pt x="0" y="102"/>
                    <a:pt x="5" y="96"/>
                  </a:cubicBezTo>
                  <a:cubicBezTo>
                    <a:pt x="5" y="96"/>
                    <a:pt x="5" y="96"/>
                    <a:pt x="5" y="95"/>
                  </a:cubicBez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 name="îŝ1ïḓe">
              <a:extLst>
                <a:ext uri="{FF2B5EF4-FFF2-40B4-BE49-F238E27FC236}">
                  <a16:creationId xmlns:a16="http://schemas.microsoft.com/office/drawing/2014/main" id="{7C7A2979-B285-49AA-88B6-C6B83CAE1FBC}"/>
                </a:ext>
              </a:extLst>
            </p:cNvPr>
            <p:cNvSpPr/>
            <p:nvPr/>
          </p:nvSpPr>
          <p:spPr bwMode="auto">
            <a:xfrm>
              <a:off x="4335463" y="4002088"/>
              <a:ext cx="277813" cy="255588"/>
            </a:xfrm>
            <a:custGeom>
              <a:avLst/>
              <a:gdLst>
                <a:gd name="T0" fmla="*/ 0 w 73"/>
                <a:gd name="T1" fmla="*/ 65 h 67"/>
                <a:gd name="T2" fmla="*/ 23 w 73"/>
                <a:gd name="T3" fmla="*/ 66 h 67"/>
                <a:gd name="T4" fmla="*/ 73 w 73"/>
                <a:gd name="T5" fmla="*/ 39 h 67"/>
                <a:gd name="T6" fmla="*/ 48 w 73"/>
                <a:gd name="T7" fmla="*/ 0 h 67"/>
                <a:gd name="T8" fmla="*/ 0 w 73"/>
                <a:gd name="T9" fmla="*/ 65 h 67"/>
              </a:gdLst>
              <a:ahLst/>
              <a:cxnLst>
                <a:cxn ang="0">
                  <a:pos x="T0" y="T1"/>
                </a:cxn>
                <a:cxn ang="0">
                  <a:pos x="T2" y="T3"/>
                </a:cxn>
                <a:cxn ang="0">
                  <a:pos x="T4" y="T5"/>
                </a:cxn>
                <a:cxn ang="0">
                  <a:pos x="T6" y="T7"/>
                </a:cxn>
                <a:cxn ang="0">
                  <a:pos x="T8" y="T9"/>
                </a:cxn>
              </a:cxnLst>
              <a:rect l="0" t="0" r="r" b="b"/>
              <a:pathLst>
                <a:path w="73" h="67">
                  <a:moveTo>
                    <a:pt x="0" y="65"/>
                  </a:moveTo>
                  <a:cubicBezTo>
                    <a:pt x="23" y="66"/>
                    <a:pt x="23" y="66"/>
                    <a:pt x="23" y="66"/>
                  </a:cubicBezTo>
                  <a:cubicBezTo>
                    <a:pt x="43" y="67"/>
                    <a:pt x="63" y="57"/>
                    <a:pt x="73" y="39"/>
                  </a:cubicBezTo>
                  <a:cubicBezTo>
                    <a:pt x="48" y="0"/>
                    <a:pt x="48" y="0"/>
                    <a:pt x="48" y="0"/>
                  </a:cubicBezTo>
                  <a:lnTo>
                    <a:pt x="0" y="65"/>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 name="îṣḷiďè">
              <a:extLst>
                <a:ext uri="{FF2B5EF4-FFF2-40B4-BE49-F238E27FC236}">
                  <a16:creationId xmlns:a16="http://schemas.microsoft.com/office/drawing/2014/main" id="{BB303861-ED63-48D3-8959-B31106B5EE9B}"/>
                </a:ext>
              </a:extLst>
            </p:cNvPr>
            <p:cNvSpPr/>
            <p:nvPr/>
          </p:nvSpPr>
          <p:spPr bwMode="auto">
            <a:xfrm>
              <a:off x="3860801" y="3719513"/>
              <a:ext cx="374650" cy="454025"/>
            </a:xfrm>
            <a:custGeom>
              <a:avLst/>
              <a:gdLst>
                <a:gd name="T0" fmla="*/ 72 w 98"/>
                <a:gd name="T1" fmla="*/ 112 h 119"/>
                <a:gd name="T2" fmla="*/ 2 w 98"/>
                <a:gd name="T3" fmla="*/ 15 h 119"/>
                <a:gd name="T4" fmla="*/ 4 w 98"/>
                <a:gd name="T5" fmla="*/ 3 h 119"/>
                <a:gd name="T6" fmla="*/ 16 w 98"/>
                <a:gd name="T7" fmla="*/ 4 h 119"/>
                <a:gd name="T8" fmla="*/ 93 w 98"/>
                <a:gd name="T9" fmla="*/ 95 h 119"/>
                <a:gd name="T10" fmla="*/ 92 w 98"/>
                <a:gd name="T11" fmla="*/ 114 h 119"/>
                <a:gd name="T12" fmla="*/ 73 w 98"/>
                <a:gd name="T13" fmla="*/ 113 h 119"/>
                <a:gd name="T14" fmla="*/ 72 w 98"/>
                <a:gd name="T15" fmla="*/ 112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19">
                  <a:moveTo>
                    <a:pt x="72" y="112"/>
                  </a:moveTo>
                  <a:cubicBezTo>
                    <a:pt x="2" y="15"/>
                    <a:pt x="2" y="15"/>
                    <a:pt x="2" y="15"/>
                  </a:cubicBezTo>
                  <a:cubicBezTo>
                    <a:pt x="0" y="11"/>
                    <a:pt x="1" y="6"/>
                    <a:pt x="4" y="3"/>
                  </a:cubicBezTo>
                  <a:cubicBezTo>
                    <a:pt x="8" y="0"/>
                    <a:pt x="13" y="1"/>
                    <a:pt x="16" y="4"/>
                  </a:cubicBezTo>
                  <a:cubicBezTo>
                    <a:pt x="93" y="95"/>
                    <a:pt x="93" y="95"/>
                    <a:pt x="93" y="95"/>
                  </a:cubicBezTo>
                  <a:cubicBezTo>
                    <a:pt x="98" y="101"/>
                    <a:pt x="97" y="109"/>
                    <a:pt x="92" y="114"/>
                  </a:cubicBezTo>
                  <a:cubicBezTo>
                    <a:pt x="86" y="119"/>
                    <a:pt x="78" y="118"/>
                    <a:pt x="73" y="113"/>
                  </a:cubicBezTo>
                  <a:cubicBezTo>
                    <a:pt x="73" y="112"/>
                    <a:pt x="73" y="112"/>
                    <a:pt x="72" y="112"/>
                  </a:cubicBez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 name="îṩľíḋe">
              <a:extLst>
                <a:ext uri="{FF2B5EF4-FFF2-40B4-BE49-F238E27FC236}">
                  <a16:creationId xmlns:a16="http://schemas.microsoft.com/office/drawing/2014/main" id="{48E74B25-D0AB-41B8-90FD-6A94725FA7DA}"/>
                </a:ext>
              </a:extLst>
            </p:cNvPr>
            <p:cNvSpPr/>
            <p:nvPr/>
          </p:nvSpPr>
          <p:spPr bwMode="auto">
            <a:xfrm>
              <a:off x="4075113" y="4002088"/>
              <a:ext cx="274638" cy="255588"/>
            </a:xfrm>
            <a:custGeom>
              <a:avLst/>
              <a:gdLst>
                <a:gd name="T0" fmla="*/ 72 w 72"/>
                <a:gd name="T1" fmla="*/ 65 h 67"/>
                <a:gd name="T2" fmla="*/ 50 w 72"/>
                <a:gd name="T3" fmla="*/ 66 h 67"/>
                <a:gd name="T4" fmla="*/ 0 w 72"/>
                <a:gd name="T5" fmla="*/ 39 h 67"/>
                <a:gd name="T6" fmla="*/ 24 w 72"/>
                <a:gd name="T7" fmla="*/ 0 h 67"/>
                <a:gd name="T8" fmla="*/ 72 w 72"/>
                <a:gd name="T9" fmla="*/ 65 h 67"/>
              </a:gdLst>
              <a:ahLst/>
              <a:cxnLst>
                <a:cxn ang="0">
                  <a:pos x="T0" y="T1"/>
                </a:cxn>
                <a:cxn ang="0">
                  <a:pos x="T2" y="T3"/>
                </a:cxn>
                <a:cxn ang="0">
                  <a:pos x="T4" y="T5"/>
                </a:cxn>
                <a:cxn ang="0">
                  <a:pos x="T6" y="T7"/>
                </a:cxn>
                <a:cxn ang="0">
                  <a:pos x="T8" y="T9"/>
                </a:cxn>
              </a:cxnLst>
              <a:rect l="0" t="0" r="r" b="b"/>
              <a:pathLst>
                <a:path w="72" h="67">
                  <a:moveTo>
                    <a:pt x="72" y="65"/>
                  </a:moveTo>
                  <a:cubicBezTo>
                    <a:pt x="50" y="66"/>
                    <a:pt x="50" y="66"/>
                    <a:pt x="50" y="66"/>
                  </a:cubicBezTo>
                  <a:cubicBezTo>
                    <a:pt x="29" y="67"/>
                    <a:pt x="10" y="57"/>
                    <a:pt x="0" y="39"/>
                  </a:cubicBezTo>
                  <a:cubicBezTo>
                    <a:pt x="24" y="0"/>
                    <a:pt x="24" y="0"/>
                    <a:pt x="24" y="0"/>
                  </a:cubicBezTo>
                  <a:lnTo>
                    <a:pt x="72" y="65"/>
                  </a:lnTo>
                  <a:close/>
                </a:path>
              </a:pathLst>
            </a:cu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2" name="iṩľídè">
              <a:extLst>
                <a:ext uri="{FF2B5EF4-FFF2-40B4-BE49-F238E27FC236}">
                  <a16:creationId xmlns:a16="http://schemas.microsoft.com/office/drawing/2014/main" id="{8562BD1A-DD50-4563-8E0E-DBDDD0B7D71B}"/>
                </a:ext>
              </a:extLst>
            </p:cNvPr>
            <p:cNvSpPr/>
            <p:nvPr/>
          </p:nvSpPr>
          <p:spPr bwMode="auto">
            <a:xfrm>
              <a:off x="4186238" y="4078288"/>
              <a:ext cx="301625" cy="404813"/>
            </a:xfrm>
            <a:custGeom>
              <a:avLst/>
              <a:gdLst>
                <a:gd name="T0" fmla="*/ 74 w 79"/>
                <a:gd name="T1" fmla="*/ 32 h 106"/>
                <a:gd name="T2" fmla="*/ 56 w 79"/>
                <a:gd name="T3" fmla="*/ 5 h 106"/>
                <a:gd name="T4" fmla="*/ 49 w 79"/>
                <a:gd name="T5" fmla="*/ 2 h 106"/>
                <a:gd name="T6" fmla="*/ 39 w 79"/>
                <a:gd name="T7" fmla="*/ 0 h 106"/>
                <a:gd name="T8" fmla="*/ 39 w 79"/>
                <a:gd name="T9" fmla="*/ 0 h 106"/>
                <a:gd name="T10" fmla="*/ 30 w 79"/>
                <a:gd name="T11" fmla="*/ 2 h 106"/>
                <a:gd name="T12" fmla="*/ 23 w 79"/>
                <a:gd name="T13" fmla="*/ 5 h 106"/>
                <a:gd name="T14" fmla="*/ 5 w 79"/>
                <a:gd name="T15" fmla="*/ 32 h 106"/>
                <a:gd name="T16" fmla="*/ 0 w 79"/>
                <a:gd name="T17" fmla="*/ 106 h 106"/>
                <a:gd name="T18" fmla="*/ 79 w 79"/>
                <a:gd name="T19" fmla="*/ 106 h 106"/>
                <a:gd name="T20" fmla="*/ 74 w 79"/>
                <a:gd name="T21" fmla="*/ 3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05">
                  <a:moveTo>
                    <a:pt x="74" y="32"/>
                  </a:moveTo>
                  <a:cubicBezTo>
                    <a:pt x="73" y="20"/>
                    <a:pt x="66" y="10"/>
                    <a:pt x="56" y="5"/>
                  </a:cubicBezTo>
                  <a:cubicBezTo>
                    <a:pt x="49" y="2"/>
                    <a:pt x="49" y="2"/>
                    <a:pt x="49" y="2"/>
                  </a:cubicBezTo>
                  <a:cubicBezTo>
                    <a:pt x="46" y="1"/>
                    <a:pt x="43" y="0"/>
                    <a:pt x="39" y="0"/>
                  </a:cubicBezTo>
                  <a:cubicBezTo>
                    <a:pt x="39" y="0"/>
                    <a:pt x="39" y="0"/>
                    <a:pt x="39" y="0"/>
                  </a:cubicBezTo>
                  <a:cubicBezTo>
                    <a:pt x="36" y="0"/>
                    <a:pt x="33" y="1"/>
                    <a:pt x="30" y="2"/>
                  </a:cubicBezTo>
                  <a:cubicBezTo>
                    <a:pt x="23" y="5"/>
                    <a:pt x="23" y="5"/>
                    <a:pt x="23" y="5"/>
                  </a:cubicBezTo>
                  <a:cubicBezTo>
                    <a:pt x="12" y="10"/>
                    <a:pt x="6" y="20"/>
                    <a:pt x="5" y="32"/>
                  </a:cubicBezTo>
                  <a:cubicBezTo>
                    <a:pt x="0" y="106"/>
                    <a:pt x="0" y="106"/>
                    <a:pt x="0" y="106"/>
                  </a:cubicBezTo>
                  <a:cubicBezTo>
                    <a:pt x="79" y="106"/>
                    <a:pt x="79" y="106"/>
                    <a:pt x="79" y="106"/>
                  </a:cubicBezTo>
                  <a:lnTo>
                    <a:pt x="74" y="32"/>
                  </a:lnTo>
                  <a:close/>
                </a:path>
              </a:pathLst>
            </a:custGeom>
            <a:solidFill>
              <a:srgbClr val="2EB4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 name="ísḷíḓè">
              <a:extLst>
                <a:ext uri="{FF2B5EF4-FFF2-40B4-BE49-F238E27FC236}">
                  <a16:creationId xmlns:a16="http://schemas.microsoft.com/office/drawing/2014/main" id="{2A03C4B7-7388-442E-9FE7-30EAF27CBB3E}"/>
                </a:ext>
              </a:extLst>
            </p:cNvPr>
            <p:cNvSpPr/>
            <p:nvPr/>
          </p:nvSpPr>
          <p:spPr bwMode="auto">
            <a:xfrm>
              <a:off x="4235451" y="4032251"/>
              <a:ext cx="209550" cy="211138"/>
            </a:xfrm>
            <a:prstGeom prst="ellipse">
              <a:avLst/>
            </a:prstGeom>
            <a:solidFill>
              <a:srgbClr val="0B2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4" name="íSḻiḍè">
              <a:extLst>
                <a:ext uri="{FF2B5EF4-FFF2-40B4-BE49-F238E27FC236}">
                  <a16:creationId xmlns:a16="http://schemas.microsoft.com/office/drawing/2014/main" id="{83F26616-733F-49F1-885C-7FC5E2CE60C2}"/>
                </a:ext>
              </a:extLst>
            </p:cNvPr>
            <p:cNvSpPr/>
            <p:nvPr/>
          </p:nvSpPr>
          <p:spPr bwMode="auto">
            <a:xfrm>
              <a:off x="4273551" y="4005263"/>
              <a:ext cx="130175" cy="195263"/>
            </a:xfrm>
            <a:custGeom>
              <a:avLst/>
              <a:gdLst>
                <a:gd name="T0" fmla="*/ 2 w 34"/>
                <a:gd name="T1" fmla="*/ 0 h 51"/>
                <a:gd name="T2" fmla="*/ 0 w 34"/>
                <a:gd name="T3" fmla="*/ 33 h 51"/>
                <a:gd name="T4" fmla="*/ 17 w 34"/>
                <a:gd name="T5" fmla="*/ 51 h 51"/>
                <a:gd name="T6" fmla="*/ 34 w 34"/>
                <a:gd name="T7" fmla="*/ 33 h 51"/>
                <a:gd name="T8" fmla="*/ 32 w 34"/>
                <a:gd name="T9" fmla="*/ 0 h 51"/>
                <a:gd name="T10" fmla="*/ 2 w 34"/>
                <a:gd name="T11" fmla="*/ 0 h 51"/>
              </a:gdLst>
              <a:ahLst/>
              <a:cxnLst>
                <a:cxn ang="0">
                  <a:pos x="T0" y="T1"/>
                </a:cxn>
                <a:cxn ang="0">
                  <a:pos x="T2" y="T3"/>
                </a:cxn>
                <a:cxn ang="0">
                  <a:pos x="T4" y="T5"/>
                </a:cxn>
                <a:cxn ang="0">
                  <a:pos x="T6" y="T7"/>
                </a:cxn>
                <a:cxn ang="0">
                  <a:pos x="T8" y="T9"/>
                </a:cxn>
                <a:cxn ang="0">
                  <a:pos x="T10" y="T11"/>
                </a:cxn>
              </a:cxnLst>
              <a:rect l="0" t="0" r="r" b="b"/>
              <a:pathLst>
                <a:path w="34" h="51">
                  <a:moveTo>
                    <a:pt x="2" y="0"/>
                  </a:moveTo>
                  <a:cubicBezTo>
                    <a:pt x="0" y="33"/>
                    <a:pt x="0" y="33"/>
                    <a:pt x="0" y="33"/>
                  </a:cubicBezTo>
                  <a:cubicBezTo>
                    <a:pt x="0" y="42"/>
                    <a:pt x="7" y="51"/>
                    <a:pt x="17" y="51"/>
                  </a:cubicBezTo>
                  <a:cubicBezTo>
                    <a:pt x="27" y="51"/>
                    <a:pt x="34" y="42"/>
                    <a:pt x="34" y="33"/>
                  </a:cubicBezTo>
                  <a:cubicBezTo>
                    <a:pt x="32" y="0"/>
                    <a:pt x="32" y="0"/>
                    <a:pt x="32" y="0"/>
                  </a:cubicBezTo>
                  <a:lnTo>
                    <a:pt x="2" y="0"/>
                  </a:ln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 name="iśḷiḓé">
              <a:extLst>
                <a:ext uri="{FF2B5EF4-FFF2-40B4-BE49-F238E27FC236}">
                  <a16:creationId xmlns:a16="http://schemas.microsoft.com/office/drawing/2014/main" id="{FDFC98C8-E313-4A24-A357-AB2660E58428}"/>
                </a:ext>
              </a:extLst>
            </p:cNvPr>
            <p:cNvSpPr/>
            <p:nvPr/>
          </p:nvSpPr>
          <p:spPr bwMode="auto">
            <a:xfrm>
              <a:off x="4278313" y="4005263"/>
              <a:ext cx="122238" cy="96838"/>
            </a:xfrm>
            <a:custGeom>
              <a:avLst/>
              <a:gdLst>
                <a:gd name="T0" fmla="*/ 31 w 32"/>
                <a:gd name="T1" fmla="*/ 0 h 25"/>
                <a:gd name="T2" fmla="*/ 1 w 32"/>
                <a:gd name="T3" fmla="*/ 0 h 25"/>
                <a:gd name="T4" fmla="*/ 0 w 32"/>
                <a:gd name="T5" fmla="*/ 23 h 25"/>
                <a:gd name="T6" fmla="*/ 15 w 32"/>
                <a:gd name="T7" fmla="*/ 25 h 25"/>
                <a:gd name="T8" fmla="*/ 15 w 32"/>
                <a:gd name="T9" fmla="*/ 25 h 25"/>
                <a:gd name="T10" fmla="*/ 32 w 32"/>
                <a:gd name="T11" fmla="*/ 23 h 25"/>
                <a:gd name="T12" fmla="*/ 31 w 3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31" y="0"/>
                  </a:moveTo>
                  <a:cubicBezTo>
                    <a:pt x="1" y="0"/>
                    <a:pt x="1" y="0"/>
                    <a:pt x="1" y="0"/>
                  </a:cubicBezTo>
                  <a:cubicBezTo>
                    <a:pt x="0" y="23"/>
                    <a:pt x="0" y="23"/>
                    <a:pt x="0" y="23"/>
                  </a:cubicBezTo>
                  <a:cubicBezTo>
                    <a:pt x="4" y="25"/>
                    <a:pt x="10" y="25"/>
                    <a:pt x="15" y="25"/>
                  </a:cubicBezTo>
                  <a:cubicBezTo>
                    <a:pt x="15" y="25"/>
                    <a:pt x="15" y="25"/>
                    <a:pt x="15" y="25"/>
                  </a:cubicBezTo>
                  <a:cubicBezTo>
                    <a:pt x="21" y="25"/>
                    <a:pt x="27" y="24"/>
                    <a:pt x="32" y="23"/>
                  </a:cubicBezTo>
                  <a:lnTo>
                    <a:pt x="31" y="0"/>
                  </a:lnTo>
                  <a:close/>
                </a:path>
              </a:pathLst>
            </a:custGeom>
            <a:solidFill>
              <a:srgbClr val="D8A3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 name="ïṥļïḍé">
              <a:extLst>
                <a:ext uri="{FF2B5EF4-FFF2-40B4-BE49-F238E27FC236}">
                  <a16:creationId xmlns:a16="http://schemas.microsoft.com/office/drawing/2014/main" id="{57723582-1191-43EF-ABCC-C2EADA3072B7}"/>
                </a:ext>
              </a:extLst>
            </p:cNvPr>
            <p:cNvSpPr/>
            <p:nvPr/>
          </p:nvSpPr>
          <p:spPr bwMode="auto">
            <a:xfrm>
              <a:off x="4518026" y="3776663"/>
              <a:ext cx="84138" cy="138113"/>
            </a:xfrm>
            <a:custGeom>
              <a:avLst/>
              <a:gdLst>
                <a:gd name="T0" fmla="*/ 21 w 22"/>
                <a:gd name="T1" fmla="*/ 9 h 36"/>
                <a:gd name="T2" fmla="*/ 10 w 22"/>
                <a:gd name="T3" fmla="*/ 2 h 36"/>
                <a:gd name="T4" fmla="*/ 3 w 22"/>
                <a:gd name="T5" fmla="*/ 6 h 36"/>
                <a:gd name="T6" fmla="*/ 0 w 22"/>
                <a:gd name="T7" fmla="*/ 34 h 36"/>
                <a:gd name="T8" fmla="*/ 21 w 22"/>
                <a:gd name="T9" fmla="*/ 9 h 36"/>
              </a:gdLst>
              <a:ahLst/>
              <a:cxnLst>
                <a:cxn ang="0">
                  <a:pos x="T0" y="T1"/>
                </a:cxn>
                <a:cxn ang="0">
                  <a:pos x="T2" y="T3"/>
                </a:cxn>
                <a:cxn ang="0">
                  <a:pos x="T4" y="T5"/>
                </a:cxn>
                <a:cxn ang="0">
                  <a:pos x="T6" y="T7"/>
                </a:cxn>
                <a:cxn ang="0">
                  <a:pos x="T8" y="T9"/>
                </a:cxn>
              </a:cxnLst>
              <a:rect l="0" t="0" r="r" b="b"/>
              <a:pathLst>
                <a:path w="22" h="36">
                  <a:moveTo>
                    <a:pt x="21" y="9"/>
                  </a:moveTo>
                  <a:cubicBezTo>
                    <a:pt x="21" y="3"/>
                    <a:pt x="15" y="0"/>
                    <a:pt x="10" y="2"/>
                  </a:cubicBezTo>
                  <a:cubicBezTo>
                    <a:pt x="3" y="6"/>
                    <a:pt x="3" y="6"/>
                    <a:pt x="3" y="6"/>
                  </a:cubicBezTo>
                  <a:cubicBezTo>
                    <a:pt x="0" y="34"/>
                    <a:pt x="0" y="34"/>
                    <a:pt x="0" y="34"/>
                  </a:cubicBezTo>
                  <a:cubicBezTo>
                    <a:pt x="20" y="36"/>
                    <a:pt x="22" y="20"/>
                    <a:pt x="21" y="9"/>
                  </a:cubicBezTo>
                  <a:close/>
                </a:path>
              </a:pathLst>
            </a:custGeom>
            <a:solidFill>
              <a:srgbClr val="D8A3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7" name="ïSḷîḑê">
              <a:extLst>
                <a:ext uri="{FF2B5EF4-FFF2-40B4-BE49-F238E27FC236}">
                  <a16:creationId xmlns:a16="http://schemas.microsoft.com/office/drawing/2014/main" id="{7CDE4B07-9A67-4684-AA49-92677BDCB08C}"/>
                </a:ext>
              </a:extLst>
            </p:cNvPr>
            <p:cNvSpPr/>
            <p:nvPr/>
          </p:nvSpPr>
          <p:spPr bwMode="auto">
            <a:xfrm>
              <a:off x="4071938" y="3776663"/>
              <a:ext cx="84138" cy="138113"/>
            </a:xfrm>
            <a:custGeom>
              <a:avLst/>
              <a:gdLst>
                <a:gd name="T0" fmla="*/ 1 w 22"/>
                <a:gd name="T1" fmla="*/ 9 h 36"/>
                <a:gd name="T2" fmla="*/ 12 w 22"/>
                <a:gd name="T3" fmla="*/ 2 h 36"/>
                <a:gd name="T4" fmla="*/ 19 w 22"/>
                <a:gd name="T5" fmla="*/ 6 h 36"/>
                <a:gd name="T6" fmla="*/ 22 w 22"/>
                <a:gd name="T7" fmla="*/ 34 h 36"/>
                <a:gd name="T8" fmla="*/ 1 w 22"/>
                <a:gd name="T9" fmla="*/ 9 h 36"/>
              </a:gdLst>
              <a:ahLst/>
              <a:cxnLst>
                <a:cxn ang="0">
                  <a:pos x="T0" y="T1"/>
                </a:cxn>
                <a:cxn ang="0">
                  <a:pos x="T2" y="T3"/>
                </a:cxn>
                <a:cxn ang="0">
                  <a:pos x="T4" y="T5"/>
                </a:cxn>
                <a:cxn ang="0">
                  <a:pos x="T6" y="T7"/>
                </a:cxn>
                <a:cxn ang="0">
                  <a:pos x="T8" y="T9"/>
                </a:cxn>
              </a:cxnLst>
              <a:rect l="0" t="0" r="r" b="b"/>
              <a:pathLst>
                <a:path w="22" h="36">
                  <a:moveTo>
                    <a:pt x="1" y="9"/>
                  </a:moveTo>
                  <a:cubicBezTo>
                    <a:pt x="1" y="3"/>
                    <a:pt x="7" y="0"/>
                    <a:pt x="12" y="2"/>
                  </a:cubicBezTo>
                  <a:cubicBezTo>
                    <a:pt x="19" y="6"/>
                    <a:pt x="19" y="6"/>
                    <a:pt x="19" y="6"/>
                  </a:cubicBezTo>
                  <a:cubicBezTo>
                    <a:pt x="22" y="34"/>
                    <a:pt x="22" y="34"/>
                    <a:pt x="22" y="34"/>
                  </a:cubicBezTo>
                  <a:cubicBezTo>
                    <a:pt x="2" y="36"/>
                    <a:pt x="0" y="20"/>
                    <a:pt x="1" y="9"/>
                  </a:cubicBezTo>
                  <a:close/>
                </a:path>
              </a:pathLst>
            </a:custGeom>
            <a:solidFill>
              <a:srgbClr val="D8A3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8" name="îśļîḑé">
              <a:extLst>
                <a:ext uri="{FF2B5EF4-FFF2-40B4-BE49-F238E27FC236}">
                  <a16:creationId xmlns:a16="http://schemas.microsoft.com/office/drawing/2014/main" id="{A26094DF-BFF3-4FA2-AD6C-6FF6E9A7D470}"/>
                </a:ext>
              </a:extLst>
            </p:cNvPr>
            <p:cNvSpPr/>
            <p:nvPr/>
          </p:nvSpPr>
          <p:spPr bwMode="auto">
            <a:xfrm>
              <a:off x="4110038" y="3482976"/>
              <a:ext cx="457200" cy="568325"/>
            </a:xfrm>
            <a:custGeom>
              <a:avLst/>
              <a:gdLst>
                <a:gd name="T0" fmla="*/ 59 w 120"/>
                <a:gd name="T1" fmla="*/ 149 h 149"/>
                <a:gd name="T2" fmla="*/ 59 w 120"/>
                <a:gd name="T3" fmla="*/ 149 h 149"/>
                <a:gd name="T4" fmla="*/ 9 w 120"/>
                <a:gd name="T5" fmla="*/ 104 h 149"/>
                <a:gd name="T6" fmla="*/ 5 w 120"/>
                <a:gd name="T7" fmla="*/ 66 h 149"/>
                <a:gd name="T8" fmla="*/ 67 w 120"/>
                <a:gd name="T9" fmla="*/ 5 h 149"/>
                <a:gd name="T10" fmla="*/ 67 w 120"/>
                <a:gd name="T11" fmla="*/ 5 h 149"/>
                <a:gd name="T12" fmla="*/ 115 w 120"/>
                <a:gd name="T13" fmla="*/ 69 h 149"/>
                <a:gd name="T14" fmla="*/ 109 w 120"/>
                <a:gd name="T15" fmla="*/ 107 h 149"/>
                <a:gd name="T16" fmla="*/ 59 w 120"/>
                <a:gd name="T1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49">
                  <a:moveTo>
                    <a:pt x="59" y="149"/>
                  </a:moveTo>
                  <a:cubicBezTo>
                    <a:pt x="59" y="149"/>
                    <a:pt x="59" y="149"/>
                    <a:pt x="59" y="149"/>
                  </a:cubicBezTo>
                  <a:cubicBezTo>
                    <a:pt x="33" y="149"/>
                    <a:pt x="12" y="129"/>
                    <a:pt x="9" y="104"/>
                  </a:cubicBezTo>
                  <a:cubicBezTo>
                    <a:pt x="5" y="66"/>
                    <a:pt x="5" y="66"/>
                    <a:pt x="5" y="66"/>
                  </a:cubicBezTo>
                  <a:cubicBezTo>
                    <a:pt x="0" y="31"/>
                    <a:pt x="31" y="0"/>
                    <a:pt x="67" y="5"/>
                  </a:cubicBezTo>
                  <a:cubicBezTo>
                    <a:pt x="67" y="5"/>
                    <a:pt x="67" y="5"/>
                    <a:pt x="67" y="5"/>
                  </a:cubicBezTo>
                  <a:cubicBezTo>
                    <a:pt x="98" y="9"/>
                    <a:pt x="120" y="38"/>
                    <a:pt x="115" y="69"/>
                  </a:cubicBezTo>
                  <a:cubicBezTo>
                    <a:pt x="109" y="107"/>
                    <a:pt x="109" y="107"/>
                    <a:pt x="109" y="107"/>
                  </a:cubicBezTo>
                  <a:cubicBezTo>
                    <a:pt x="105" y="131"/>
                    <a:pt x="84" y="149"/>
                    <a:pt x="59" y="149"/>
                  </a:cubicBezTo>
                  <a:close/>
                </a:path>
              </a:pathLst>
            </a:custGeom>
            <a:solidFill>
              <a:srgbClr val="FFD7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 name="í$ḻíḓê">
              <a:extLst>
                <a:ext uri="{FF2B5EF4-FFF2-40B4-BE49-F238E27FC236}">
                  <a16:creationId xmlns:a16="http://schemas.microsoft.com/office/drawing/2014/main" id="{889A3B75-FA7F-4AA8-A722-FFD29600176F}"/>
                </a:ext>
              </a:extLst>
            </p:cNvPr>
            <p:cNvSpPr/>
            <p:nvPr/>
          </p:nvSpPr>
          <p:spPr bwMode="auto">
            <a:xfrm>
              <a:off x="4097338" y="3475038"/>
              <a:ext cx="477838" cy="266700"/>
            </a:xfrm>
            <a:custGeom>
              <a:avLst/>
              <a:gdLst>
                <a:gd name="T0" fmla="*/ 71 w 125"/>
                <a:gd name="T1" fmla="*/ 5 h 70"/>
                <a:gd name="T2" fmla="*/ 4 w 125"/>
                <a:gd name="T3" fmla="*/ 69 h 70"/>
                <a:gd name="T4" fmla="*/ 61 w 125"/>
                <a:gd name="T5" fmla="*/ 70 h 70"/>
                <a:gd name="T6" fmla="*/ 65 w 125"/>
                <a:gd name="T7" fmla="*/ 66 h 70"/>
                <a:gd name="T8" fmla="*/ 65 w 125"/>
                <a:gd name="T9" fmla="*/ 53 h 70"/>
                <a:gd name="T10" fmla="*/ 69 w 125"/>
                <a:gd name="T11" fmla="*/ 52 h 70"/>
                <a:gd name="T12" fmla="*/ 77 w 125"/>
                <a:gd name="T13" fmla="*/ 68 h 70"/>
                <a:gd name="T14" fmla="*/ 80 w 125"/>
                <a:gd name="T15" fmla="*/ 70 h 70"/>
                <a:gd name="T16" fmla="*/ 122 w 125"/>
                <a:gd name="T17" fmla="*/ 70 h 70"/>
                <a:gd name="T18" fmla="*/ 71 w 125"/>
                <a:gd name="T19"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70">
                  <a:moveTo>
                    <a:pt x="71" y="5"/>
                  </a:moveTo>
                  <a:cubicBezTo>
                    <a:pt x="33" y="0"/>
                    <a:pt x="0" y="31"/>
                    <a:pt x="4" y="69"/>
                  </a:cubicBezTo>
                  <a:cubicBezTo>
                    <a:pt x="61" y="70"/>
                    <a:pt x="61" y="70"/>
                    <a:pt x="61" y="70"/>
                  </a:cubicBezTo>
                  <a:cubicBezTo>
                    <a:pt x="63" y="70"/>
                    <a:pt x="65" y="68"/>
                    <a:pt x="65" y="66"/>
                  </a:cubicBezTo>
                  <a:cubicBezTo>
                    <a:pt x="65" y="53"/>
                    <a:pt x="65" y="53"/>
                    <a:pt x="65" y="53"/>
                  </a:cubicBezTo>
                  <a:cubicBezTo>
                    <a:pt x="65" y="51"/>
                    <a:pt x="68" y="51"/>
                    <a:pt x="69" y="52"/>
                  </a:cubicBezTo>
                  <a:cubicBezTo>
                    <a:pt x="77" y="68"/>
                    <a:pt x="77" y="68"/>
                    <a:pt x="77" y="68"/>
                  </a:cubicBezTo>
                  <a:cubicBezTo>
                    <a:pt x="78" y="69"/>
                    <a:pt x="79" y="70"/>
                    <a:pt x="80" y="70"/>
                  </a:cubicBezTo>
                  <a:cubicBezTo>
                    <a:pt x="122" y="70"/>
                    <a:pt x="122" y="70"/>
                    <a:pt x="122" y="70"/>
                  </a:cubicBezTo>
                  <a:cubicBezTo>
                    <a:pt x="125" y="38"/>
                    <a:pt x="103" y="9"/>
                    <a:pt x="71" y="5"/>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 name="íṥḻiḋê">
              <a:extLst>
                <a:ext uri="{FF2B5EF4-FFF2-40B4-BE49-F238E27FC236}">
                  <a16:creationId xmlns:a16="http://schemas.microsoft.com/office/drawing/2014/main" id="{67185218-5D2F-4D56-84C0-BEC78934B1BC}"/>
                </a:ext>
              </a:extLst>
            </p:cNvPr>
            <p:cNvSpPr/>
            <p:nvPr/>
          </p:nvSpPr>
          <p:spPr bwMode="auto">
            <a:xfrm>
              <a:off x="4303713" y="3825876"/>
              <a:ext cx="19050" cy="26988"/>
            </a:xfrm>
            <a:custGeom>
              <a:avLst/>
              <a:gdLst>
                <a:gd name="T0" fmla="*/ 3 w 5"/>
                <a:gd name="T1" fmla="*/ 0 h 7"/>
                <a:gd name="T2" fmla="*/ 1 w 5"/>
                <a:gd name="T3" fmla="*/ 3 h 7"/>
                <a:gd name="T4" fmla="*/ 3 w 5"/>
                <a:gd name="T5" fmla="*/ 7 h 7"/>
                <a:gd name="T6" fmla="*/ 5 w 5"/>
                <a:gd name="T7" fmla="*/ 7 h 7"/>
              </a:gdLst>
              <a:ahLst/>
              <a:cxnLst>
                <a:cxn ang="0">
                  <a:pos x="T0" y="T1"/>
                </a:cxn>
                <a:cxn ang="0">
                  <a:pos x="T2" y="T3"/>
                </a:cxn>
                <a:cxn ang="0">
                  <a:pos x="T4" y="T5"/>
                </a:cxn>
                <a:cxn ang="0">
                  <a:pos x="T6" y="T7"/>
                </a:cxn>
              </a:cxnLst>
              <a:rect l="0" t="0" r="r" b="b"/>
              <a:pathLst>
                <a:path w="5" h="7">
                  <a:moveTo>
                    <a:pt x="3" y="0"/>
                  </a:moveTo>
                  <a:cubicBezTo>
                    <a:pt x="1" y="3"/>
                    <a:pt x="1" y="3"/>
                    <a:pt x="1" y="3"/>
                  </a:cubicBezTo>
                  <a:cubicBezTo>
                    <a:pt x="0" y="5"/>
                    <a:pt x="1" y="7"/>
                    <a:pt x="3" y="7"/>
                  </a:cubicBezTo>
                  <a:cubicBezTo>
                    <a:pt x="5" y="7"/>
                    <a:pt x="5" y="7"/>
                    <a:pt x="5" y="7"/>
                  </a:cubicBezTo>
                </a:path>
              </a:pathLst>
            </a:custGeom>
            <a:noFill/>
            <a:ln w="11113" cap="rnd">
              <a:solidFill>
                <a:srgbClr val="440013"/>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61" name="íşḷïḍé">
              <a:extLst>
                <a:ext uri="{FF2B5EF4-FFF2-40B4-BE49-F238E27FC236}">
                  <a16:creationId xmlns:a16="http://schemas.microsoft.com/office/drawing/2014/main" id="{0C66A4E0-06E5-4512-85EC-B837A6C07107}"/>
                </a:ext>
              </a:extLst>
            </p:cNvPr>
            <p:cNvSpPr/>
            <p:nvPr/>
          </p:nvSpPr>
          <p:spPr bwMode="auto">
            <a:xfrm>
              <a:off x="4238626" y="3876676"/>
              <a:ext cx="203200" cy="98425"/>
            </a:xfrm>
            <a:custGeom>
              <a:avLst/>
              <a:gdLst>
                <a:gd name="T0" fmla="*/ 35 w 53"/>
                <a:gd name="T1" fmla="*/ 24 h 26"/>
                <a:gd name="T2" fmla="*/ 47 w 53"/>
                <a:gd name="T3" fmla="*/ 19 h 26"/>
                <a:gd name="T4" fmla="*/ 50 w 53"/>
                <a:gd name="T5" fmla="*/ 6 h 26"/>
                <a:gd name="T6" fmla="*/ 36 w 53"/>
                <a:gd name="T7" fmla="*/ 3 h 26"/>
                <a:gd name="T8" fmla="*/ 14 w 53"/>
                <a:gd name="T9" fmla="*/ 3 h 26"/>
                <a:gd name="T10" fmla="*/ 2 w 53"/>
                <a:gd name="T11" fmla="*/ 8 h 26"/>
                <a:gd name="T12" fmla="*/ 7 w 53"/>
                <a:gd name="T13" fmla="*/ 21 h 26"/>
                <a:gd name="T14" fmla="*/ 35 w 53"/>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26">
                  <a:moveTo>
                    <a:pt x="35" y="24"/>
                  </a:moveTo>
                  <a:cubicBezTo>
                    <a:pt x="40" y="23"/>
                    <a:pt x="44" y="21"/>
                    <a:pt x="47" y="19"/>
                  </a:cubicBezTo>
                  <a:cubicBezTo>
                    <a:pt x="52" y="16"/>
                    <a:pt x="53" y="10"/>
                    <a:pt x="50" y="6"/>
                  </a:cubicBezTo>
                  <a:cubicBezTo>
                    <a:pt x="47" y="1"/>
                    <a:pt x="41" y="0"/>
                    <a:pt x="36" y="3"/>
                  </a:cubicBezTo>
                  <a:cubicBezTo>
                    <a:pt x="36" y="3"/>
                    <a:pt x="27" y="8"/>
                    <a:pt x="14" y="3"/>
                  </a:cubicBezTo>
                  <a:cubicBezTo>
                    <a:pt x="9" y="1"/>
                    <a:pt x="4" y="3"/>
                    <a:pt x="2" y="8"/>
                  </a:cubicBezTo>
                  <a:cubicBezTo>
                    <a:pt x="0" y="14"/>
                    <a:pt x="2" y="19"/>
                    <a:pt x="7" y="21"/>
                  </a:cubicBezTo>
                  <a:cubicBezTo>
                    <a:pt x="18" y="26"/>
                    <a:pt x="27" y="26"/>
                    <a:pt x="35" y="24"/>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 name="ïśḷiḑê">
              <a:extLst>
                <a:ext uri="{FF2B5EF4-FFF2-40B4-BE49-F238E27FC236}">
                  <a16:creationId xmlns:a16="http://schemas.microsoft.com/office/drawing/2014/main" id="{BFF153AA-056B-490A-9F69-21A73DAC5437}"/>
                </a:ext>
              </a:extLst>
            </p:cNvPr>
            <p:cNvSpPr/>
            <p:nvPr/>
          </p:nvSpPr>
          <p:spPr bwMode="auto">
            <a:xfrm>
              <a:off x="4289426" y="3933826"/>
              <a:ext cx="98425" cy="98425"/>
            </a:xfrm>
            <a:custGeom>
              <a:avLst/>
              <a:gdLst>
                <a:gd name="T0" fmla="*/ 2 w 26"/>
                <a:gd name="T1" fmla="*/ 16 h 26"/>
                <a:gd name="T2" fmla="*/ 16 w 26"/>
                <a:gd name="T3" fmla="*/ 25 h 26"/>
                <a:gd name="T4" fmla="*/ 25 w 26"/>
                <a:gd name="T5" fmla="*/ 11 h 26"/>
                <a:gd name="T6" fmla="*/ 11 w 26"/>
                <a:gd name="T7" fmla="*/ 2 h 26"/>
                <a:gd name="T8" fmla="*/ 2 w 26"/>
                <a:gd name="T9" fmla="*/ 16 h 26"/>
              </a:gdLst>
              <a:ahLst/>
              <a:cxnLst>
                <a:cxn ang="0">
                  <a:pos x="T0" y="T1"/>
                </a:cxn>
                <a:cxn ang="0">
                  <a:pos x="T2" y="T3"/>
                </a:cxn>
                <a:cxn ang="0">
                  <a:pos x="T4" y="T5"/>
                </a:cxn>
                <a:cxn ang="0">
                  <a:pos x="T6" y="T7"/>
                </a:cxn>
                <a:cxn ang="0">
                  <a:pos x="T8" y="T9"/>
                </a:cxn>
              </a:cxnLst>
              <a:rect l="0" t="0" r="r" b="b"/>
              <a:pathLst>
                <a:path w="26" h="26">
                  <a:moveTo>
                    <a:pt x="2" y="16"/>
                  </a:moveTo>
                  <a:cubicBezTo>
                    <a:pt x="3" y="22"/>
                    <a:pt x="9" y="26"/>
                    <a:pt x="16" y="25"/>
                  </a:cubicBezTo>
                  <a:cubicBezTo>
                    <a:pt x="22" y="24"/>
                    <a:pt x="26" y="18"/>
                    <a:pt x="25" y="11"/>
                  </a:cubicBezTo>
                  <a:cubicBezTo>
                    <a:pt x="24" y="5"/>
                    <a:pt x="18" y="0"/>
                    <a:pt x="11" y="2"/>
                  </a:cubicBezTo>
                  <a:cubicBezTo>
                    <a:pt x="5" y="3"/>
                    <a:pt x="0" y="9"/>
                    <a:pt x="2" y="16"/>
                  </a:cubicBezTo>
                  <a:close/>
                </a:path>
              </a:pathLst>
            </a:custGeom>
            <a:solidFill>
              <a:srgbClr val="F76D6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 name="îŝľiḋe">
              <a:extLst>
                <a:ext uri="{FF2B5EF4-FFF2-40B4-BE49-F238E27FC236}">
                  <a16:creationId xmlns:a16="http://schemas.microsoft.com/office/drawing/2014/main" id="{93EB5632-F914-481F-A1E2-04AE1FB674D3}"/>
                </a:ext>
              </a:extLst>
            </p:cNvPr>
            <p:cNvSpPr/>
            <p:nvPr/>
          </p:nvSpPr>
          <p:spPr bwMode="auto">
            <a:xfrm>
              <a:off x="4235451" y="3830638"/>
              <a:ext cx="206375" cy="98425"/>
            </a:xfrm>
            <a:custGeom>
              <a:avLst/>
              <a:gdLst>
                <a:gd name="T0" fmla="*/ 35 w 54"/>
                <a:gd name="T1" fmla="*/ 24 h 26"/>
                <a:gd name="T2" fmla="*/ 48 w 54"/>
                <a:gd name="T3" fmla="*/ 19 h 26"/>
                <a:gd name="T4" fmla="*/ 51 w 54"/>
                <a:gd name="T5" fmla="*/ 6 h 26"/>
                <a:gd name="T6" fmla="*/ 37 w 54"/>
                <a:gd name="T7" fmla="*/ 3 h 26"/>
                <a:gd name="T8" fmla="*/ 15 w 54"/>
                <a:gd name="T9" fmla="*/ 3 h 26"/>
                <a:gd name="T10" fmla="*/ 2 w 54"/>
                <a:gd name="T11" fmla="*/ 8 h 26"/>
                <a:gd name="T12" fmla="*/ 8 w 54"/>
                <a:gd name="T13" fmla="*/ 21 h 26"/>
                <a:gd name="T14" fmla="*/ 35 w 54"/>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26">
                  <a:moveTo>
                    <a:pt x="35" y="24"/>
                  </a:moveTo>
                  <a:cubicBezTo>
                    <a:pt x="41" y="23"/>
                    <a:pt x="45" y="21"/>
                    <a:pt x="48" y="19"/>
                  </a:cubicBezTo>
                  <a:cubicBezTo>
                    <a:pt x="52" y="16"/>
                    <a:pt x="54" y="10"/>
                    <a:pt x="51" y="6"/>
                  </a:cubicBezTo>
                  <a:cubicBezTo>
                    <a:pt x="48" y="1"/>
                    <a:pt x="42" y="0"/>
                    <a:pt x="37" y="3"/>
                  </a:cubicBezTo>
                  <a:cubicBezTo>
                    <a:pt x="36" y="3"/>
                    <a:pt x="28" y="8"/>
                    <a:pt x="15" y="3"/>
                  </a:cubicBezTo>
                  <a:cubicBezTo>
                    <a:pt x="10" y="1"/>
                    <a:pt x="4" y="3"/>
                    <a:pt x="2" y="8"/>
                  </a:cubicBezTo>
                  <a:cubicBezTo>
                    <a:pt x="0" y="13"/>
                    <a:pt x="3" y="19"/>
                    <a:pt x="8" y="21"/>
                  </a:cubicBezTo>
                  <a:cubicBezTo>
                    <a:pt x="18" y="26"/>
                    <a:pt x="28" y="26"/>
                    <a:pt x="35" y="24"/>
                  </a:cubicBezTo>
                  <a:close/>
                </a:path>
              </a:pathLst>
            </a:custGeom>
            <a:solidFill>
              <a:srgbClr val="FFFCE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4" name="ïṡļiḑé">
              <a:extLst>
                <a:ext uri="{FF2B5EF4-FFF2-40B4-BE49-F238E27FC236}">
                  <a16:creationId xmlns:a16="http://schemas.microsoft.com/office/drawing/2014/main" id="{20B6892C-BAB3-48C0-94DD-E97A3A6679E6}"/>
                </a:ext>
              </a:extLst>
            </p:cNvPr>
            <p:cNvSpPr/>
            <p:nvPr/>
          </p:nvSpPr>
          <p:spPr bwMode="auto">
            <a:xfrm>
              <a:off x="4238626" y="3876676"/>
              <a:ext cx="203200" cy="98425"/>
            </a:xfrm>
            <a:custGeom>
              <a:avLst/>
              <a:gdLst>
                <a:gd name="T0" fmla="*/ 35 w 53"/>
                <a:gd name="T1" fmla="*/ 24 h 26"/>
                <a:gd name="T2" fmla="*/ 47 w 53"/>
                <a:gd name="T3" fmla="*/ 19 h 26"/>
                <a:gd name="T4" fmla="*/ 50 w 53"/>
                <a:gd name="T5" fmla="*/ 6 h 26"/>
                <a:gd name="T6" fmla="*/ 36 w 53"/>
                <a:gd name="T7" fmla="*/ 3 h 26"/>
                <a:gd name="T8" fmla="*/ 14 w 53"/>
                <a:gd name="T9" fmla="*/ 3 h 26"/>
                <a:gd name="T10" fmla="*/ 2 w 53"/>
                <a:gd name="T11" fmla="*/ 8 h 26"/>
                <a:gd name="T12" fmla="*/ 7 w 53"/>
                <a:gd name="T13" fmla="*/ 21 h 26"/>
                <a:gd name="T14" fmla="*/ 35 w 53"/>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26">
                  <a:moveTo>
                    <a:pt x="35" y="24"/>
                  </a:moveTo>
                  <a:cubicBezTo>
                    <a:pt x="40" y="23"/>
                    <a:pt x="44" y="21"/>
                    <a:pt x="47" y="19"/>
                  </a:cubicBezTo>
                  <a:cubicBezTo>
                    <a:pt x="52" y="16"/>
                    <a:pt x="53" y="10"/>
                    <a:pt x="50" y="6"/>
                  </a:cubicBezTo>
                  <a:cubicBezTo>
                    <a:pt x="47" y="1"/>
                    <a:pt x="41" y="0"/>
                    <a:pt x="36" y="3"/>
                  </a:cubicBezTo>
                  <a:cubicBezTo>
                    <a:pt x="36" y="3"/>
                    <a:pt x="27" y="8"/>
                    <a:pt x="14" y="3"/>
                  </a:cubicBezTo>
                  <a:cubicBezTo>
                    <a:pt x="9" y="1"/>
                    <a:pt x="4" y="3"/>
                    <a:pt x="2" y="8"/>
                  </a:cubicBezTo>
                  <a:cubicBezTo>
                    <a:pt x="0" y="14"/>
                    <a:pt x="2" y="19"/>
                    <a:pt x="7" y="21"/>
                  </a:cubicBezTo>
                  <a:cubicBezTo>
                    <a:pt x="18" y="26"/>
                    <a:pt x="27" y="26"/>
                    <a:pt x="35" y="24"/>
                  </a:cubicBezTo>
                  <a:close/>
                </a:path>
              </a:pathLst>
            </a:custGeom>
            <a:noFill/>
            <a:ln w="7938" cap="rnd">
              <a:solidFill>
                <a:srgbClr val="440013"/>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65" name="îṩḷîḍê">
              <a:extLst>
                <a:ext uri="{FF2B5EF4-FFF2-40B4-BE49-F238E27FC236}">
                  <a16:creationId xmlns:a16="http://schemas.microsoft.com/office/drawing/2014/main" id="{F4D29711-E1F7-49C1-9280-C2E289EF3641}"/>
                </a:ext>
              </a:extLst>
            </p:cNvPr>
            <p:cNvSpPr/>
            <p:nvPr/>
          </p:nvSpPr>
          <p:spPr bwMode="auto">
            <a:xfrm>
              <a:off x="4251326" y="3798888"/>
              <a:ext cx="33338" cy="31750"/>
            </a:xfrm>
            <a:prstGeom prst="ellipse">
              <a:avLst/>
            </a:pr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6" name="îŝḷïdé">
              <a:extLst>
                <a:ext uri="{FF2B5EF4-FFF2-40B4-BE49-F238E27FC236}">
                  <a16:creationId xmlns:a16="http://schemas.microsoft.com/office/drawing/2014/main" id="{55224590-2152-4C85-8B8F-09554D5FD4FF}"/>
                </a:ext>
              </a:extLst>
            </p:cNvPr>
            <p:cNvSpPr/>
            <p:nvPr/>
          </p:nvSpPr>
          <p:spPr bwMode="auto">
            <a:xfrm>
              <a:off x="4387851" y="3798888"/>
              <a:ext cx="31750" cy="31750"/>
            </a:xfrm>
            <a:prstGeom prst="ellipse">
              <a:avLst/>
            </a:pr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7" name="iṧḷïďè">
              <a:extLst>
                <a:ext uri="{FF2B5EF4-FFF2-40B4-BE49-F238E27FC236}">
                  <a16:creationId xmlns:a16="http://schemas.microsoft.com/office/drawing/2014/main" id="{F0574036-E334-4B70-BFC3-52A09E954202}"/>
                </a:ext>
              </a:extLst>
            </p:cNvPr>
            <p:cNvSpPr/>
            <p:nvPr/>
          </p:nvSpPr>
          <p:spPr bwMode="auto">
            <a:xfrm>
              <a:off x="4400551" y="3757613"/>
              <a:ext cx="33338" cy="22225"/>
            </a:xfrm>
            <a:custGeom>
              <a:avLst/>
              <a:gdLst>
                <a:gd name="T0" fmla="*/ 8 w 9"/>
                <a:gd name="T1" fmla="*/ 6 h 6"/>
                <a:gd name="T2" fmla="*/ 1 w 9"/>
                <a:gd name="T3" fmla="*/ 5 h 6"/>
                <a:gd name="T4" fmla="*/ 0 w 9"/>
                <a:gd name="T5" fmla="*/ 4 h 6"/>
                <a:gd name="T6" fmla="*/ 0 w 9"/>
                <a:gd name="T7" fmla="*/ 1 h 6"/>
                <a:gd name="T8" fmla="*/ 2 w 9"/>
                <a:gd name="T9" fmla="*/ 0 h 6"/>
                <a:gd name="T10" fmla="*/ 8 w 9"/>
                <a:gd name="T11" fmla="*/ 1 h 6"/>
                <a:gd name="T12" fmla="*/ 9 w 9"/>
                <a:gd name="T13" fmla="*/ 2 h 6"/>
                <a:gd name="T14" fmla="*/ 9 w 9"/>
                <a:gd name="T15" fmla="*/ 5 h 6"/>
                <a:gd name="T16" fmla="*/ 8 w 9"/>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8" y="6"/>
                  </a:moveTo>
                  <a:cubicBezTo>
                    <a:pt x="1" y="5"/>
                    <a:pt x="1" y="5"/>
                    <a:pt x="1" y="5"/>
                  </a:cubicBezTo>
                  <a:cubicBezTo>
                    <a:pt x="0" y="5"/>
                    <a:pt x="0" y="4"/>
                    <a:pt x="0" y="4"/>
                  </a:cubicBezTo>
                  <a:cubicBezTo>
                    <a:pt x="0" y="1"/>
                    <a:pt x="0" y="1"/>
                    <a:pt x="0" y="1"/>
                  </a:cubicBezTo>
                  <a:cubicBezTo>
                    <a:pt x="0" y="0"/>
                    <a:pt x="1" y="0"/>
                    <a:pt x="2" y="0"/>
                  </a:cubicBezTo>
                  <a:cubicBezTo>
                    <a:pt x="8" y="1"/>
                    <a:pt x="8" y="1"/>
                    <a:pt x="8" y="1"/>
                  </a:cubicBezTo>
                  <a:cubicBezTo>
                    <a:pt x="9" y="1"/>
                    <a:pt x="9" y="1"/>
                    <a:pt x="9" y="2"/>
                  </a:cubicBezTo>
                  <a:cubicBezTo>
                    <a:pt x="9" y="5"/>
                    <a:pt x="9" y="5"/>
                    <a:pt x="9" y="5"/>
                  </a:cubicBezTo>
                  <a:cubicBezTo>
                    <a:pt x="9" y="5"/>
                    <a:pt x="8" y="6"/>
                    <a:pt x="8" y="6"/>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8" name="îṩļiďê">
              <a:extLst>
                <a:ext uri="{FF2B5EF4-FFF2-40B4-BE49-F238E27FC236}">
                  <a16:creationId xmlns:a16="http://schemas.microsoft.com/office/drawing/2014/main" id="{77A44275-1837-4B02-8DA7-B09DE7A0C75A}"/>
                </a:ext>
              </a:extLst>
            </p:cNvPr>
            <p:cNvSpPr/>
            <p:nvPr/>
          </p:nvSpPr>
          <p:spPr bwMode="auto">
            <a:xfrm>
              <a:off x="4238626" y="3757613"/>
              <a:ext cx="34925" cy="22225"/>
            </a:xfrm>
            <a:custGeom>
              <a:avLst/>
              <a:gdLst>
                <a:gd name="T0" fmla="*/ 2 w 9"/>
                <a:gd name="T1" fmla="*/ 6 h 6"/>
                <a:gd name="T2" fmla="*/ 8 w 9"/>
                <a:gd name="T3" fmla="*/ 5 h 6"/>
                <a:gd name="T4" fmla="*/ 9 w 9"/>
                <a:gd name="T5" fmla="*/ 4 h 6"/>
                <a:gd name="T6" fmla="*/ 9 w 9"/>
                <a:gd name="T7" fmla="*/ 1 h 6"/>
                <a:gd name="T8" fmla="*/ 8 w 9"/>
                <a:gd name="T9" fmla="*/ 0 h 6"/>
                <a:gd name="T10" fmla="*/ 1 w 9"/>
                <a:gd name="T11" fmla="*/ 1 h 6"/>
                <a:gd name="T12" fmla="*/ 0 w 9"/>
                <a:gd name="T13" fmla="*/ 2 h 6"/>
                <a:gd name="T14" fmla="*/ 0 w 9"/>
                <a:gd name="T15" fmla="*/ 5 h 6"/>
                <a:gd name="T16" fmla="*/ 2 w 9"/>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2" y="6"/>
                  </a:moveTo>
                  <a:cubicBezTo>
                    <a:pt x="8" y="5"/>
                    <a:pt x="8" y="5"/>
                    <a:pt x="8" y="5"/>
                  </a:cubicBezTo>
                  <a:cubicBezTo>
                    <a:pt x="9" y="5"/>
                    <a:pt x="9" y="4"/>
                    <a:pt x="9" y="4"/>
                  </a:cubicBezTo>
                  <a:cubicBezTo>
                    <a:pt x="9" y="1"/>
                    <a:pt x="9" y="1"/>
                    <a:pt x="9" y="1"/>
                  </a:cubicBezTo>
                  <a:cubicBezTo>
                    <a:pt x="9" y="0"/>
                    <a:pt x="8" y="0"/>
                    <a:pt x="8" y="0"/>
                  </a:cubicBezTo>
                  <a:cubicBezTo>
                    <a:pt x="1" y="1"/>
                    <a:pt x="1" y="1"/>
                    <a:pt x="1" y="1"/>
                  </a:cubicBezTo>
                  <a:cubicBezTo>
                    <a:pt x="0" y="1"/>
                    <a:pt x="0" y="1"/>
                    <a:pt x="0" y="2"/>
                  </a:cubicBezTo>
                  <a:cubicBezTo>
                    <a:pt x="0" y="5"/>
                    <a:pt x="0" y="5"/>
                    <a:pt x="0" y="5"/>
                  </a:cubicBezTo>
                  <a:cubicBezTo>
                    <a:pt x="0" y="5"/>
                    <a:pt x="1" y="6"/>
                    <a:pt x="2" y="6"/>
                  </a:cubicBez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9" name="íṡlïḋê">
              <a:extLst>
                <a:ext uri="{FF2B5EF4-FFF2-40B4-BE49-F238E27FC236}">
                  <a16:creationId xmlns:a16="http://schemas.microsoft.com/office/drawing/2014/main" id="{913EC120-0DA4-4D37-ABD1-F2F54FBBB7B9}"/>
                </a:ext>
              </a:extLst>
            </p:cNvPr>
            <p:cNvSpPr/>
            <p:nvPr/>
          </p:nvSpPr>
          <p:spPr bwMode="auto">
            <a:xfrm>
              <a:off x="4514851" y="3714751"/>
              <a:ext cx="49213" cy="325438"/>
            </a:xfrm>
            <a:custGeom>
              <a:avLst/>
              <a:gdLst>
                <a:gd name="T0" fmla="*/ 31 w 31"/>
                <a:gd name="T1" fmla="*/ 0 h 205"/>
                <a:gd name="T2" fmla="*/ 5 w 31"/>
                <a:gd name="T3" fmla="*/ 205 h 205"/>
                <a:gd name="T4" fmla="*/ 0 w 31"/>
                <a:gd name="T5" fmla="*/ 205 h 205"/>
                <a:gd name="T6" fmla="*/ 0 w 31"/>
                <a:gd name="T7" fmla="*/ 0 h 205"/>
                <a:gd name="T8" fmla="*/ 31 w 31"/>
                <a:gd name="T9" fmla="*/ 0 h 205"/>
              </a:gdLst>
              <a:ahLst/>
              <a:cxnLst>
                <a:cxn ang="0">
                  <a:pos x="T0" y="T1"/>
                </a:cxn>
                <a:cxn ang="0">
                  <a:pos x="T2" y="T3"/>
                </a:cxn>
                <a:cxn ang="0">
                  <a:pos x="T4" y="T5"/>
                </a:cxn>
                <a:cxn ang="0">
                  <a:pos x="T6" y="T7"/>
                </a:cxn>
                <a:cxn ang="0">
                  <a:pos x="T8" y="T9"/>
                </a:cxn>
              </a:cxnLst>
              <a:rect l="0" t="0" r="r" b="b"/>
              <a:pathLst>
                <a:path w="31" h="205">
                  <a:moveTo>
                    <a:pt x="31" y="0"/>
                  </a:moveTo>
                  <a:lnTo>
                    <a:pt x="5" y="205"/>
                  </a:lnTo>
                  <a:lnTo>
                    <a:pt x="0" y="205"/>
                  </a:lnTo>
                  <a:lnTo>
                    <a:pt x="0" y="0"/>
                  </a:lnTo>
                  <a:lnTo>
                    <a:pt x="31" y="0"/>
                  </a:ln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0" name="i$ľiḋe">
              <a:extLst>
                <a:ext uri="{FF2B5EF4-FFF2-40B4-BE49-F238E27FC236}">
                  <a16:creationId xmlns:a16="http://schemas.microsoft.com/office/drawing/2014/main" id="{CF41D137-8217-48A3-BDAE-FF41C18C8DC0}"/>
                </a:ext>
              </a:extLst>
            </p:cNvPr>
            <p:cNvSpPr/>
            <p:nvPr/>
          </p:nvSpPr>
          <p:spPr bwMode="auto">
            <a:xfrm>
              <a:off x="4113213" y="3714751"/>
              <a:ext cx="49213" cy="325438"/>
            </a:xfrm>
            <a:custGeom>
              <a:avLst/>
              <a:gdLst>
                <a:gd name="T0" fmla="*/ 29 w 31"/>
                <a:gd name="T1" fmla="*/ 0 h 205"/>
                <a:gd name="T2" fmla="*/ 31 w 31"/>
                <a:gd name="T3" fmla="*/ 205 h 205"/>
                <a:gd name="T4" fmla="*/ 27 w 31"/>
                <a:gd name="T5" fmla="*/ 205 h 205"/>
                <a:gd name="T6" fmla="*/ 0 w 31"/>
                <a:gd name="T7" fmla="*/ 0 h 205"/>
                <a:gd name="T8" fmla="*/ 29 w 31"/>
                <a:gd name="T9" fmla="*/ 0 h 205"/>
              </a:gdLst>
              <a:ahLst/>
              <a:cxnLst>
                <a:cxn ang="0">
                  <a:pos x="T0" y="T1"/>
                </a:cxn>
                <a:cxn ang="0">
                  <a:pos x="T2" y="T3"/>
                </a:cxn>
                <a:cxn ang="0">
                  <a:pos x="T4" y="T5"/>
                </a:cxn>
                <a:cxn ang="0">
                  <a:pos x="T6" y="T7"/>
                </a:cxn>
                <a:cxn ang="0">
                  <a:pos x="T8" y="T9"/>
                </a:cxn>
              </a:cxnLst>
              <a:rect l="0" t="0" r="r" b="b"/>
              <a:pathLst>
                <a:path w="31" h="205">
                  <a:moveTo>
                    <a:pt x="29" y="0"/>
                  </a:moveTo>
                  <a:lnTo>
                    <a:pt x="31" y="205"/>
                  </a:lnTo>
                  <a:lnTo>
                    <a:pt x="27" y="205"/>
                  </a:lnTo>
                  <a:lnTo>
                    <a:pt x="0" y="0"/>
                  </a:lnTo>
                  <a:lnTo>
                    <a:pt x="29" y="0"/>
                  </a:lnTo>
                  <a:close/>
                </a:path>
              </a:pathLst>
            </a:custGeom>
            <a:solidFill>
              <a:srgbClr val="4400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1" name="ï$ḻiḍê">
              <a:extLst>
                <a:ext uri="{FF2B5EF4-FFF2-40B4-BE49-F238E27FC236}">
                  <a16:creationId xmlns:a16="http://schemas.microsoft.com/office/drawing/2014/main" id="{AE0B72BC-FFB8-4A7C-8DD3-946454D8B608}"/>
                </a:ext>
              </a:extLst>
            </p:cNvPr>
            <p:cNvSpPr/>
            <p:nvPr/>
          </p:nvSpPr>
          <p:spPr bwMode="auto">
            <a:xfrm>
              <a:off x="4097338" y="3475038"/>
              <a:ext cx="477838" cy="266700"/>
            </a:xfrm>
            <a:custGeom>
              <a:avLst/>
              <a:gdLst>
                <a:gd name="T0" fmla="*/ 71 w 125"/>
                <a:gd name="T1" fmla="*/ 5 h 70"/>
                <a:gd name="T2" fmla="*/ 4 w 125"/>
                <a:gd name="T3" fmla="*/ 69 h 70"/>
                <a:gd name="T4" fmla="*/ 4 w 125"/>
                <a:gd name="T5" fmla="*/ 69 h 70"/>
                <a:gd name="T6" fmla="*/ 18 w 125"/>
                <a:gd name="T7" fmla="*/ 58 h 70"/>
                <a:gd name="T8" fmla="*/ 69 w 125"/>
                <a:gd name="T9" fmla="*/ 22 h 70"/>
                <a:gd name="T10" fmla="*/ 108 w 125"/>
                <a:gd name="T11" fmla="*/ 58 h 70"/>
                <a:gd name="T12" fmla="*/ 121 w 125"/>
                <a:gd name="T13" fmla="*/ 70 h 70"/>
                <a:gd name="T14" fmla="*/ 122 w 125"/>
                <a:gd name="T15" fmla="*/ 70 h 70"/>
                <a:gd name="T16" fmla="*/ 71 w 125"/>
                <a:gd name="T17"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0">
                  <a:moveTo>
                    <a:pt x="71" y="5"/>
                  </a:moveTo>
                  <a:cubicBezTo>
                    <a:pt x="33" y="0"/>
                    <a:pt x="0" y="31"/>
                    <a:pt x="4" y="69"/>
                  </a:cubicBezTo>
                  <a:cubicBezTo>
                    <a:pt x="4" y="69"/>
                    <a:pt x="4" y="69"/>
                    <a:pt x="4" y="69"/>
                  </a:cubicBezTo>
                  <a:cubicBezTo>
                    <a:pt x="11" y="69"/>
                    <a:pt x="17" y="65"/>
                    <a:pt x="18" y="58"/>
                  </a:cubicBezTo>
                  <a:cubicBezTo>
                    <a:pt x="23" y="35"/>
                    <a:pt x="44" y="19"/>
                    <a:pt x="69" y="22"/>
                  </a:cubicBezTo>
                  <a:cubicBezTo>
                    <a:pt x="89" y="25"/>
                    <a:pt x="104" y="40"/>
                    <a:pt x="108" y="58"/>
                  </a:cubicBezTo>
                  <a:cubicBezTo>
                    <a:pt x="109" y="65"/>
                    <a:pt x="115" y="70"/>
                    <a:pt x="121" y="70"/>
                  </a:cubicBezTo>
                  <a:cubicBezTo>
                    <a:pt x="122" y="70"/>
                    <a:pt x="122" y="70"/>
                    <a:pt x="122" y="70"/>
                  </a:cubicBezTo>
                  <a:cubicBezTo>
                    <a:pt x="125" y="38"/>
                    <a:pt x="103" y="9"/>
                    <a:pt x="71" y="5"/>
                  </a:cubicBezTo>
                  <a:close/>
                </a:path>
              </a:pathLst>
            </a:custGeom>
            <a:solidFill>
              <a:srgbClr val="E8346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172" name="文本框 171"/>
          <p:cNvSpPr txBox="1"/>
          <p:nvPr/>
        </p:nvSpPr>
        <p:spPr>
          <a:xfrm>
            <a:off x="5913120" y="1627108"/>
            <a:ext cx="4023360" cy="1015663"/>
          </a:xfrm>
          <a:prstGeom prst="rect">
            <a:avLst/>
          </a:prstGeom>
          <a:noFill/>
        </p:spPr>
        <p:txBody>
          <a:bodyPr wrap="square" rtlCol="0">
            <a:spAutoFit/>
          </a:bodyPr>
          <a:lstStyle/>
          <a:p>
            <a:r>
              <a:rPr lang="zh-CN" altLang="en-US" sz="6000" b="1">
                <a:solidFill>
                  <a:srgbClr val="00B050"/>
                </a:solidFill>
                <a:latin typeface="锐字工房洪荒之光中黑简1.0" panose="02010600030101010101" pitchFamily="2" charset="-122"/>
                <a:ea typeface="锐字工房洪荒之光中黑简1.0" panose="02010600030101010101" pitchFamily="2" charset="-122"/>
              </a:rPr>
              <a:t>第二部分</a:t>
            </a:r>
          </a:p>
        </p:txBody>
      </p:sp>
      <p:sp>
        <p:nvSpPr>
          <p:cNvPr id="173" name="文本框 172"/>
          <p:cNvSpPr txBox="1"/>
          <p:nvPr/>
        </p:nvSpPr>
        <p:spPr>
          <a:xfrm>
            <a:off x="5913120" y="2742149"/>
            <a:ext cx="6278880" cy="1200329"/>
          </a:xfrm>
          <a:prstGeom prst="rect">
            <a:avLst/>
          </a:prstGeom>
          <a:noFill/>
        </p:spPr>
        <p:txBody>
          <a:bodyPr wrap="square" rtlCol="0">
            <a:spAutoFit/>
          </a:bodyPr>
          <a:lstStyle/>
          <a:p>
            <a:r>
              <a:rPr lang="zh-CN" altLang="en-US" sz="7200" b="1">
                <a:latin typeface="锐字工房洪荒之光中黑简1.0" panose="02010600030101010101" pitchFamily="2" charset="-122"/>
                <a:ea typeface="锐字工房洪荒之光中黑简1.0" panose="02010600030101010101" pitchFamily="2" charset="-122"/>
              </a:rPr>
              <a:t>乘车安全篇</a:t>
            </a:r>
          </a:p>
        </p:txBody>
      </p:sp>
      <p:cxnSp>
        <p:nvCxnSpPr>
          <p:cNvPr id="174" name="直接连接符 173"/>
          <p:cNvCxnSpPr/>
          <p:nvPr/>
        </p:nvCxnSpPr>
        <p:spPr>
          <a:xfrm>
            <a:off x="5913120" y="3942478"/>
            <a:ext cx="4709160" cy="0"/>
          </a:xfrm>
          <a:prstGeom prst="line">
            <a:avLst/>
          </a:prstGeom>
        </p:spPr>
        <p:style>
          <a:lnRef idx="1">
            <a:schemeClr val="dk1"/>
          </a:lnRef>
          <a:fillRef idx="0">
            <a:schemeClr val="dk1"/>
          </a:fillRef>
          <a:effectRef idx="0">
            <a:schemeClr val="dk1"/>
          </a:effectRef>
          <a:fontRef idx="minor">
            <a:schemeClr val="tx1"/>
          </a:fontRef>
        </p:style>
      </p:cxnSp>
      <p:sp>
        <p:nvSpPr>
          <p:cNvPr id="175" name="矩形 174"/>
          <p:cNvSpPr/>
          <p:nvPr/>
        </p:nvSpPr>
        <p:spPr>
          <a:xfrm>
            <a:off x="6991551" y="4025803"/>
            <a:ext cx="2552301" cy="523220"/>
          </a:xfrm>
          <a:prstGeom prst="rect">
            <a:avLst/>
          </a:prstGeom>
        </p:spPr>
        <p:txBody>
          <a:bodyPr wrap="none">
            <a:spAutoFit/>
          </a:bodyPr>
          <a:lstStyle/>
          <a:p>
            <a:pPr algn="ctr"/>
            <a:r>
              <a:rPr lang="en-US" altLang="zh-CN" sz="2800">
                <a:latin typeface="微软雅黑" panose="020B0503020204020204" pitchFamily="34" charset="-122"/>
                <a:ea typeface="微软雅黑" panose="020B0503020204020204" pitchFamily="34" charset="-122"/>
              </a:rPr>
              <a:t>Driving</a:t>
            </a:r>
            <a:r>
              <a:rPr lang="zh-CN" altLang="en-US" sz="2800">
                <a:latin typeface="微软雅黑" panose="020B0503020204020204" pitchFamily="34" charset="-122"/>
                <a:ea typeface="微软雅黑" panose="020B0503020204020204" pitchFamily="34" charset="-122"/>
              </a:rPr>
              <a:t> safety</a:t>
            </a:r>
          </a:p>
        </p:txBody>
      </p:sp>
    </p:spTree>
    <p:extLst>
      <p:ext uri="{BB962C8B-B14F-4D97-AF65-F5344CB8AC3E}">
        <p14:creationId xmlns:p14="http://schemas.microsoft.com/office/powerpoint/2010/main" val="35082977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0ea7357c-f7c2-475c-aa37-9c1d3f0797b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917214" y="1422559"/>
            <a:ext cx="4389437" cy="4344987"/>
            <a:chOff x="3899694" y="1254919"/>
            <a:chExt cx="4389437" cy="4344987"/>
          </a:xfrm>
        </p:grpSpPr>
        <p:sp>
          <p:nvSpPr>
            <p:cNvPr id="3" name="îś1iḑè">
              <a:extLst>
                <a:ext uri="{FF2B5EF4-FFF2-40B4-BE49-F238E27FC236}">
                  <a16:creationId xmlns:a16="http://schemas.microsoft.com/office/drawing/2014/main" id="{9C5530DB-0DF6-46A6-A2D5-21E11C3E57D0}"/>
                </a:ext>
              </a:extLst>
            </p:cNvPr>
            <p:cNvSpPr/>
            <p:nvPr/>
          </p:nvSpPr>
          <p:spPr bwMode="auto">
            <a:xfrm>
              <a:off x="4636294" y="5415756"/>
              <a:ext cx="2913062" cy="184150"/>
            </a:xfrm>
            <a:prstGeom prst="ellipse">
              <a:avLst/>
            </a:prstGeom>
            <a:solidFill>
              <a:srgbClr val="3F9D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 name="îṥḻiḍê">
              <a:extLst>
                <a:ext uri="{FF2B5EF4-FFF2-40B4-BE49-F238E27FC236}">
                  <a16:creationId xmlns:a16="http://schemas.microsoft.com/office/drawing/2014/main" id="{2B928E5A-D69F-4955-97D2-798E44F2EBC6}"/>
                </a:ext>
              </a:extLst>
            </p:cNvPr>
            <p:cNvSpPr/>
            <p:nvPr/>
          </p:nvSpPr>
          <p:spPr bwMode="auto">
            <a:xfrm>
              <a:off x="4874419" y="1254919"/>
              <a:ext cx="2438400" cy="935037"/>
            </a:xfrm>
            <a:custGeom>
              <a:avLst/>
              <a:gdLst>
                <a:gd name="T0" fmla="*/ 946 w 946"/>
                <a:gd name="T1" fmla="*/ 181 h 363"/>
                <a:gd name="T2" fmla="*/ 764 w 946"/>
                <a:gd name="T3" fmla="*/ 363 h 363"/>
                <a:gd name="T4" fmla="*/ 182 w 946"/>
                <a:gd name="T5" fmla="*/ 363 h 363"/>
                <a:gd name="T6" fmla="*/ 0 w 946"/>
                <a:gd name="T7" fmla="*/ 181 h 363"/>
                <a:gd name="T8" fmla="*/ 0 w 946"/>
                <a:gd name="T9" fmla="*/ 181 h 363"/>
                <a:gd name="T10" fmla="*/ 182 w 946"/>
                <a:gd name="T11" fmla="*/ 0 h 363"/>
                <a:gd name="T12" fmla="*/ 764 w 946"/>
                <a:gd name="T13" fmla="*/ 0 h 363"/>
                <a:gd name="T14" fmla="*/ 946 w 946"/>
                <a:gd name="T15" fmla="*/ 181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4" h="363">
                  <a:moveTo>
                    <a:pt x="946" y="181"/>
                  </a:moveTo>
                  <a:cubicBezTo>
                    <a:pt x="946" y="282"/>
                    <a:pt x="864" y="363"/>
                    <a:pt x="764" y="363"/>
                  </a:cubicBezTo>
                  <a:cubicBezTo>
                    <a:pt x="182" y="363"/>
                    <a:pt x="182" y="363"/>
                    <a:pt x="182" y="363"/>
                  </a:cubicBezTo>
                  <a:cubicBezTo>
                    <a:pt x="81" y="363"/>
                    <a:pt x="0" y="282"/>
                    <a:pt x="0" y="181"/>
                  </a:cubicBezTo>
                  <a:cubicBezTo>
                    <a:pt x="0" y="181"/>
                    <a:pt x="0" y="181"/>
                    <a:pt x="0" y="181"/>
                  </a:cubicBezTo>
                  <a:cubicBezTo>
                    <a:pt x="0" y="81"/>
                    <a:pt x="81" y="0"/>
                    <a:pt x="182" y="0"/>
                  </a:cubicBezTo>
                  <a:cubicBezTo>
                    <a:pt x="764" y="0"/>
                    <a:pt x="764" y="0"/>
                    <a:pt x="764" y="0"/>
                  </a:cubicBezTo>
                  <a:cubicBezTo>
                    <a:pt x="864" y="0"/>
                    <a:pt x="946" y="81"/>
                    <a:pt x="946" y="181"/>
                  </a:cubicBezTo>
                  <a:close/>
                </a:path>
              </a:pathLst>
            </a:custGeom>
            <a:solidFill>
              <a:srgbClr val="A582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 name="i$ļïḓe">
              <a:extLst>
                <a:ext uri="{FF2B5EF4-FFF2-40B4-BE49-F238E27FC236}">
                  <a16:creationId xmlns:a16="http://schemas.microsoft.com/office/drawing/2014/main" id="{129F4BE4-F036-468A-B257-8D7A696F52D7}"/>
                </a:ext>
              </a:extLst>
            </p:cNvPr>
            <p:cNvSpPr/>
            <p:nvPr/>
          </p:nvSpPr>
          <p:spPr bwMode="auto">
            <a:xfrm>
              <a:off x="4358481" y="1394619"/>
              <a:ext cx="3467100" cy="3297237"/>
            </a:xfrm>
            <a:custGeom>
              <a:avLst/>
              <a:gdLst>
                <a:gd name="T0" fmla="*/ 1345 w 1345"/>
                <a:gd name="T1" fmla="*/ 1081 h 1281"/>
                <a:gd name="T2" fmla="*/ 1146 w 1345"/>
                <a:gd name="T3" fmla="*/ 1281 h 1281"/>
                <a:gd name="T4" fmla="*/ 200 w 1345"/>
                <a:gd name="T5" fmla="*/ 1281 h 1281"/>
                <a:gd name="T6" fmla="*/ 0 w 1345"/>
                <a:gd name="T7" fmla="*/ 1081 h 1281"/>
                <a:gd name="T8" fmla="*/ 0 w 1345"/>
                <a:gd name="T9" fmla="*/ 199 h 1281"/>
                <a:gd name="T10" fmla="*/ 200 w 1345"/>
                <a:gd name="T11" fmla="*/ 0 h 1281"/>
                <a:gd name="T12" fmla="*/ 1146 w 1345"/>
                <a:gd name="T13" fmla="*/ 0 h 1281"/>
                <a:gd name="T14" fmla="*/ 1345 w 1345"/>
                <a:gd name="T15" fmla="*/ 199 h 1281"/>
                <a:gd name="T16" fmla="*/ 1345 w 1345"/>
                <a:gd name="T17" fmla="*/ 1081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5" h="1281">
                  <a:moveTo>
                    <a:pt x="1345" y="1081"/>
                  </a:moveTo>
                  <a:cubicBezTo>
                    <a:pt x="1345" y="1192"/>
                    <a:pt x="1256" y="1281"/>
                    <a:pt x="1146" y="1281"/>
                  </a:cubicBezTo>
                  <a:cubicBezTo>
                    <a:pt x="200" y="1281"/>
                    <a:pt x="200" y="1281"/>
                    <a:pt x="200" y="1281"/>
                  </a:cubicBezTo>
                  <a:cubicBezTo>
                    <a:pt x="90" y="1281"/>
                    <a:pt x="0" y="1192"/>
                    <a:pt x="0" y="1081"/>
                  </a:cubicBezTo>
                  <a:cubicBezTo>
                    <a:pt x="0" y="199"/>
                    <a:pt x="0" y="199"/>
                    <a:pt x="0" y="199"/>
                  </a:cubicBezTo>
                  <a:cubicBezTo>
                    <a:pt x="0" y="89"/>
                    <a:pt x="90" y="0"/>
                    <a:pt x="200" y="0"/>
                  </a:cubicBezTo>
                  <a:cubicBezTo>
                    <a:pt x="1146" y="0"/>
                    <a:pt x="1146" y="0"/>
                    <a:pt x="1146" y="0"/>
                  </a:cubicBezTo>
                  <a:cubicBezTo>
                    <a:pt x="1256" y="0"/>
                    <a:pt x="1345" y="89"/>
                    <a:pt x="1345" y="199"/>
                  </a:cubicBezTo>
                  <a:lnTo>
                    <a:pt x="1345" y="1081"/>
                  </a:lnTo>
                  <a:close/>
                </a:path>
              </a:pathLst>
            </a:custGeom>
            <a:solidFill>
              <a:srgbClr val="E4B2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 name="ïṧľídê">
              <a:extLst>
                <a:ext uri="{FF2B5EF4-FFF2-40B4-BE49-F238E27FC236}">
                  <a16:creationId xmlns:a16="http://schemas.microsoft.com/office/drawing/2014/main" id="{0AB7523C-BB8B-45DF-9181-B169C2E18CF0}"/>
                </a:ext>
              </a:extLst>
            </p:cNvPr>
            <p:cNvSpPr/>
            <p:nvPr/>
          </p:nvSpPr>
          <p:spPr bwMode="auto">
            <a:xfrm>
              <a:off x="4341019" y="4463256"/>
              <a:ext cx="590550" cy="1114425"/>
            </a:xfrm>
            <a:custGeom>
              <a:avLst/>
              <a:gdLst>
                <a:gd name="T0" fmla="*/ 229 w 229"/>
                <a:gd name="T1" fmla="*/ 318 h 433"/>
                <a:gd name="T2" fmla="*/ 136 w 229"/>
                <a:gd name="T3" fmla="*/ 433 h 433"/>
                <a:gd name="T4" fmla="*/ 94 w 229"/>
                <a:gd name="T5" fmla="*/ 433 h 433"/>
                <a:gd name="T6" fmla="*/ 0 w 229"/>
                <a:gd name="T7" fmla="*/ 318 h 433"/>
                <a:gd name="T8" fmla="*/ 0 w 229"/>
                <a:gd name="T9" fmla="*/ 115 h 433"/>
                <a:gd name="T10" fmla="*/ 94 w 229"/>
                <a:gd name="T11" fmla="*/ 0 h 433"/>
                <a:gd name="T12" fmla="*/ 136 w 229"/>
                <a:gd name="T13" fmla="*/ 0 h 433"/>
                <a:gd name="T14" fmla="*/ 229 w 229"/>
                <a:gd name="T15" fmla="*/ 115 h 433"/>
                <a:gd name="T16" fmla="*/ 229 w 229"/>
                <a:gd name="T17" fmla="*/ 318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432">
                  <a:moveTo>
                    <a:pt x="229" y="318"/>
                  </a:moveTo>
                  <a:cubicBezTo>
                    <a:pt x="229" y="381"/>
                    <a:pt x="187" y="433"/>
                    <a:pt x="136" y="433"/>
                  </a:cubicBezTo>
                  <a:cubicBezTo>
                    <a:pt x="94" y="433"/>
                    <a:pt x="94" y="433"/>
                    <a:pt x="94" y="433"/>
                  </a:cubicBezTo>
                  <a:cubicBezTo>
                    <a:pt x="42" y="433"/>
                    <a:pt x="0" y="381"/>
                    <a:pt x="0" y="318"/>
                  </a:cubicBezTo>
                  <a:cubicBezTo>
                    <a:pt x="0" y="115"/>
                    <a:pt x="0" y="115"/>
                    <a:pt x="0" y="115"/>
                  </a:cubicBezTo>
                  <a:cubicBezTo>
                    <a:pt x="0" y="51"/>
                    <a:pt x="42" y="0"/>
                    <a:pt x="94" y="0"/>
                  </a:cubicBezTo>
                  <a:cubicBezTo>
                    <a:pt x="136" y="0"/>
                    <a:pt x="136" y="0"/>
                    <a:pt x="136" y="0"/>
                  </a:cubicBezTo>
                  <a:cubicBezTo>
                    <a:pt x="187" y="0"/>
                    <a:pt x="229" y="51"/>
                    <a:pt x="229" y="115"/>
                  </a:cubicBezTo>
                  <a:lnTo>
                    <a:pt x="229" y="318"/>
                  </a:lnTo>
                  <a:close/>
                </a:path>
              </a:pathLst>
            </a:custGeom>
            <a:solidFill>
              <a:srgbClr val="32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 name="ïṡ1ïḋé">
              <a:extLst>
                <a:ext uri="{FF2B5EF4-FFF2-40B4-BE49-F238E27FC236}">
                  <a16:creationId xmlns:a16="http://schemas.microsoft.com/office/drawing/2014/main" id="{F41672F9-47BB-4A11-82EE-27BA564F0DD3}"/>
                </a:ext>
              </a:extLst>
            </p:cNvPr>
            <p:cNvSpPr/>
            <p:nvPr/>
          </p:nvSpPr>
          <p:spPr bwMode="auto">
            <a:xfrm>
              <a:off x="7254081" y="4463256"/>
              <a:ext cx="588962" cy="1114425"/>
            </a:xfrm>
            <a:custGeom>
              <a:avLst/>
              <a:gdLst>
                <a:gd name="T0" fmla="*/ 229 w 229"/>
                <a:gd name="T1" fmla="*/ 318 h 433"/>
                <a:gd name="T2" fmla="*/ 136 w 229"/>
                <a:gd name="T3" fmla="*/ 433 h 433"/>
                <a:gd name="T4" fmla="*/ 94 w 229"/>
                <a:gd name="T5" fmla="*/ 433 h 433"/>
                <a:gd name="T6" fmla="*/ 0 w 229"/>
                <a:gd name="T7" fmla="*/ 318 h 433"/>
                <a:gd name="T8" fmla="*/ 0 w 229"/>
                <a:gd name="T9" fmla="*/ 115 h 433"/>
                <a:gd name="T10" fmla="*/ 94 w 229"/>
                <a:gd name="T11" fmla="*/ 0 h 433"/>
                <a:gd name="T12" fmla="*/ 136 w 229"/>
                <a:gd name="T13" fmla="*/ 0 h 433"/>
                <a:gd name="T14" fmla="*/ 229 w 229"/>
                <a:gd name="T15" fmla="*/ 115 h 433"/>
                <a:gd name="T16" fmla="*/ 229 w 229"/>
                <a:gd name="T17" fmla="*/ 318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432">
                  <a:moveTo>
                    <a:pt x="229" y="318"/>
                  </a:moveTo>
                  <a:cubicBezTo>
                    <a:pt x="229" y="381"/>
                    <a:pt x="187" y="433"/>
                    <a:pt x="136" y="433"/>
                  </a:cubicBezTo>
                  <a:cubicBezTo>
                    <a:pt x="94" y="433"/>
                    <a:pt x="94" y="433"/>
                    <a:pt x="94" y="433"/>
                  </a:cubicBezTo>
                  <a:cubicBezTo>
                    <a:pt x="42" y="433"/>
                    <a:pt x="0" y="381"/>
                    <a:pt x="0" y="318"/>
                  </a:cubicBezTo>
                  <a:cubicBezTo>
                    <a:pt x="0" y="115"/>
                    <a:pt x="0" y="115"/>
                    <a:pt x="0" y="115"/>
                  </a:cubicBezTo>
                  <a:cubicBezTo>
                    <a:pt x="0" y="51"/>
                    <a:pt x="42" y="0"/>
                    <a:pt x="94" y="0"/>
                  </a:cubicBezTo>
                  <a:cubicBezTo>
                    <a:pt x="136" y="0"/>
                    <a:pt x="136" y="0"/>
                    <a:pt x="136" y="0"/>
                  </a:cubicBezTo>
                  <a:cubicBezTo>
                    <a:pt x="187" y="0"/>
                    <a:pt x="229" y="51"/>
                    <a:pt x="229" y="115"/>
                  </a:cubicBezTo>
                  <a:lnTo>
                    <a:pt x="229" y="318"/>
                  </a:lnTo>
                  <a:close/>
                </a:path>
              </a:pathLst>
            </a:custGeom>
            <a:solidFill>
              <a:srgbClr val="32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 name="ïş1îḍè">
              <a:extLst>
                <a:ext uri="{FF2B5EF4-FFF2-40B4-BE49-F238E27FC236}">
                  <a16:creationId xmlns:a16="http://schemas.microsoft.com/office/drawing/2014/main" id="{3B6BE5DA-F022-4839-914C-586D52A39509}"/>
                </a:ext>
              </a:extLst>
            </p:cNvPr>
            <p:cNvSpPr/>
            <p:nvPr/>
          </p:nvSpPr>
          <p:spPr bwMode="auto">
            <a:xfrm>
              <a:off x="4093369" y="3569494"/>
              <a:ext cx="4000500" cy="1196975"/>
            </a:xfrm>
            <a:custGeom>
              <a:avLst/>
              <a:gdLst>
                <a:gd name="T0" fmla="*/ 1552 w 1552"/>
                <a:gd name="T1" fmla="*/ 299 h 465"/>
                <a:gd name="T2" fmla="*/ 1385 w 1552"/>
                <a:gd name="T3" fmla="*/ 465 h 465"/>
                <a:gd name="T4" fmla="*/ 166 w 1552"/>
                <a:gd name="T5" fmla="*/ 465 h 465"/>
                <a:gd name="T6" fmla="*/ 0 w 1552"/>
                <a:gd name="T7" fmla="*/ 299 h 465"/>
                <a:gd name="T8" fmla="*/ 0 w 1552"/>
                <a:gd name="T9" fmla="*/ 166 h 465"/>
                <a:gd name="T10" fmla="*/ 166 w 1552"/>
                <a:gd name="T11" fmla="*/ 0 h 465"/>
                <a:gd name="T12" fmla="*/ 1385 w 1552"/>
                <a:gd name="T13" fmla="*/ 0 h 465"/>
                <a:gd name="T14" fmla="*/ 1552 w 1552"/>
                <a:gd name="T15" fmla="*/ 166 h 465"/>
                <a:gd name="T16" fmla="*/ 1552 w 1552"/>
                <a:gd name="T17" fmla="*/ 29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2" h="465">
                  <a:moveTo>
                    <a:pt x="1552" y="299"/>
                  </a:moveTo>
                  <a:cubicBezTo>
                    <a:pt x="1552" y="391"/>
                    <a:pt x="1477" y="465"/>
                    <a:pt x="1385" y="465"/>
                  </a:cubicBezTo>
                  <a:cubicBezTo>
                    <a:pt x="166" y="465"/>
                    <a:pt x="166" y="465"/>
                    <a:pt x="166" y="465"/>
                  </a:cubicBezTo>
                  <a:cubicBezTo>
                    <a:pt x="74" y="465"/>
                    <a:pt x="0" y="391"/>
                    <a:pt x="0" y="299"/>
                  </a:cubicBezTo>
                  <a:cubicBezTo>
                    <a:pt x="0" y="166"/>
                    <a:pt x="0" y="166"/>
                    <a:pt x="0" y="166"/>
                  </a:cubicBezTo>
                  <a:cubicBezTo>
                    <a:pt x="0" y="74"/>
                    <a:pt x="74" y="0"/>
                    <a:pt x="166" y="0"/>
                  </a:cubicBezTo>
                  <a:cubicBezTo>
                    <a:pt x="1385" y="0"/>
                    <a:pt x="1385" y="0"/>
                    <a:pt x="1385" y="0"/>
                  </a:cubicBezTo>
                  <a:cubicBezTo>
                    <a:pt x="1477" y="0"/>
                    <a:pt x="1552" y="74"/>
                    <a:pt x="1552" y="166"/>
                  </a:cubicBezTo>
                  <a:lnTo>
                    <a:pt x="1552" y="299"/>
                  </a:lnTo>
                  <a:close/>
                </a:path>
              </a:pathLst>
            </a:custGeom>
            <a:solidFill>
              <a:srgbClr val="CB9F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 name="îṩḷiḓè">
              <a:extLst>
                <a:ext uri="{FF2B5EF4-FFF2-40B4-BE49-F238E27FC236}">
                  <a16:creationId xmlns:a16="http://schemas.microsoft.com/office/drawing/2014/main" id="{781BAB58-02AC-4BA9-93D3-E08CF0D9D507}"/>
                </a:ext>
              </a:extLst>
            </p:cNvPr>
            <p:cNvSpPr/>
            <p:nvPr/>
          </p:nvSpPr>
          <p:spPr bwMode="auto">
            <a:xfrm>
              <a:off x="4093369" y="3644106"/>
              <a:ext cx="4000500" cy="1200150"/>
            </a:xfrm>
            <a:custGeom>
              <a:avLst/>
              <a:gdLst>
                <a:gd name="T0" fmla="*/ 1552 w 1552"/>
                <a:gd name="T1" fmla="*/ 300 h 466"/>
                <a:gd name="T2" fmla="*/ 1385 w 1552"/>
                <a:gd name="T3" fmla="*/ 466 h 466"/>
                <a:gd name="T4" fmla="*/ 166 w 1552"/>
                <a:gd name="T5" fmla="*/ 466 h 466"/>
                <a:gd name="T6" fmla="*/ 0 w 1552"/>
                <a:gd name="T7" fmla="*/ 300 h 466"/>
                <a:gd name="T8" fmla="*/ 0 w 1552"/>
                <a:gd name="T9" fmla="*/ 167 h 466"/>
                <a:gd name="T10" fmla="*/ 166 w 1552"/>
                <a:gd name="T11" fmla="*/ 0 h 466"/>
                <a:gd name="T12" fmla="*/ 1385 w 1552"/>
                <a:gd name="T13" fmla="*/ 0 h 466"/>
                <a:gd name="T14" fmla="*/ 1552 w 1552"/>
                <a:gd name="T15" fmla="*/ 167 h 466"/>
                <a:gd name="T16" fmla="*/ 1552 w 1552"/>
                <a:gd name="T17" fmla="*/ 30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2" h="466">
                  <a:moveTo>
                    <a:pt x="1552" y="300"/>
                  </a:moveTo>
                  <a:cubicBezTo>
                    <a:pt x="1552" y="392"/>
                    <a:pt x="1477" y="466"/>
                    <a:pt x="1385" y="466"/>
                  </a:cubicBezTo>
                  <a:cubicBezTo>
                    <a:pt x="166" y="466"/>
                    <a:pt x="166" y="466"/>
                    <a:pt x="166" y="466"/>
                  </a:cubicBezTo>
                  <a:cubicBezTo>
                    <a:pt x="74" y="466"/>
                    <a:pt x="0" y="392"/>
                    <a:pt x="0" y="300"/>
                  </a:cubicBezTo>
                  <a:cubicBezTo>
                    <a:pt x="0" y="167"/>
                    <a:pt x="0" y="167"/>
                    <a:pt x="0" y="167"/>
                  </a:cubicBezTo>
                  <a:cubicBezTo>
                    <a:pt x="0" y="75"/>
                    <a:pt x="74" y="0"/>
                    <a:pt x="166" y="0"/>
                  </a:cubicBezTo>
                  <a:cubicBezTo>
                    <a:pt x="1385" y="0"/>
                    <a:pt x="1385" y="0"/>
                    <a:pt x="1385" y="0"/>
                  </a:cubicBezTo>
                  <a:cubicBezTo>
                    <a:pt x="1477" y="0"/>
                    <a:pt x="1552" y="75"/>
                    <a:pt x="1552" y="167"/>
                  </a:cubicBezTo>
                  <a:lnTo>
                    <a:pt x="1552" y="300"/>
                  </a:lnTo>
                  <a:close/>
                </a:path>
              </a:pathLst>
            </a:custGeom>
            <a:solidFill>
              <a:srgbClr val="E4B2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 name="işľïḑê">
              <a:extLst>
                <a:ext uri="{FF2B5EF4-FFF2-40B4-BE49-F238E27FC236}">
                  <a16:creationId xmlns:a16="http://schemas.microsoft.com/office/drawing/2014/main" id="{1CDE0E51-5390-4967-B33C-9057A23211DF}"/>
                </a:ext>
              </a:extLst>
            </p:cNvPr>
            <p:cNvSpPr/>
            <p:nvPr/>
          </p:nvSpPr>
          <p:spPr bwMode="auto">
            <a:xfrm>
              <a:off x="4229894" y="3860006"/>
              <a:ext cx="515937" cy="512762"/>
            </a:xfrm>
            <a:prstGeom prst="ellipse">
              <a:avLst/>
            </a:prstGeom>
            <a:solidFill>
              <a:srgbClr val="E2E7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 name="íṣľîḋê">
              <a:extLst>
                <a:ext uri="{FF2B5EF4-FFF2-40B4-BE49-F238E27FC236}">
                  <a16:creationId xmlns:a16="http://schemas.microsoft.com/office/drawing/2014/main" id="{F4F7C693-F7C3-4FAF-A59E-85DB0D21E65F}"/>
                </a:ext>
              </a:extLst>
            </p:cNvPr>
            <p:cNvSpPr/>
            <p:nvPr/>
          </p:nvSpPr>
          <p:spPr bwMode="auto">
            <a:xfrm>
              <a:off x="7441406" y="3860006"/>
              <a:ext cx="512762" cy="512762"/>
            </a:xfrm>
            <a:prstGeom prst="ellipse">
              <a:avLst/>
            </a:prstGeom>
            <a:solidFill>
              <a:srgbClr val="E2E7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 name="îṩliḋe">
              <a:extLst>
                <a:ext uri="{FF2B5EF4-FFF2-40B4-BE49-F238E27FC236}">
                  <a16:creationId xmlns:a16="http://schemas.microsoft.com/office/drawing/2014/main" id="{D192D79C-2F61-41AA-9DF2-BEF3A5D9A597}"/>
                </a:ext>
              </a:extLst>
            </p:cNvPr>
            <p:cNvSpPr/>
            <p:nvPr/>
          </p:nvSpPr>
          <p:spPr bwMode="auto">
            <a:xfrm>
              <a:off x="5010944" y="4020344"/>
              <a:ext cx="2162175" cy="865187"/>
            </a:xfrm>
            <a:prstGeom prst="ellipse">
              <a:avLst/>
            </a:prstGeom>
            <a:solidFill>
              <a:srgbClr val="A582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 name="işlidè">
              <a:extLst>
                <a:ext uri="{FF2B5EF4-FFF2-40B4-BE49-F238E27FC236}">
                  <a16:creationId xmlns:a16="http://schemas.microsoft.com/office/drawing/2014/main" id="{3B981754-DF3B-4AC3-BCF2-5815EA161122}"/>
                </a:ext>
              </a:extLst>
            </p:cNvPr>
            <p:cNvSpPr/>
            <p:nvPr/>
          </p:nvSpPr>
          <p:spPr bwMode="auto">
            <a:xfrm>
              <a:off x="5191919" y="4115594"/>
              <a:ext cx="1803400" cy="96837"/>
            </a:xfrm>
            <a:custGeom>
              <a:avLst/>
              <a:gdLst>
                <a:gd name="T0" fmla="*/ 85 w 700"/>
                <a:gd name="T1" fmla="*/ 0 h 38"/>
                <a:gd name="T2" fmla="*/ 0 w 700"/>
                <a:gd name="T3" fmla="*/ 38 h 38"/>
                <a:gd name="T4" fmla="*/ 700 w 700"/>
                <a:gd name="T5" fmla="*/ 38 h 38"/>
                <a:gd name="T6" fmla="*/ 614 w 700"/>
                <a:gd name="T7" fmla="*/ 0 h 38"/>
                <a:gd name="T8" fmla="*/ 85 w 700"/>
                <a:gd name="T9" fmla="*/ 0 h 38"/>
              </a:gdLst>
              <a:ahLst/>
              <a:cxnLst>
                <a:cxn ang="0">
                  <a:pos x="T0" y="T1"/>
                </a:cxn>
                <a:cxn ang="0">
                  <a:pos x="T2" y="T3"/>
                </a:cxn>
                <a:cxn ang="0">
                  <a:pos x="T4" y="T5"/>
                </a:cxn>
                <a:cxn ang="0">
                  <a:pos x="T6" y="T7"/>
                </a:cxn>
                <a:cxn ang="0">
                  <a:pos x="T8" y="T9"/>
                </a:cxn>
              </a:cxnLst>
              <a:rect l="0" t="0" r="r" b="b"/>
              <a:pathLst>
                <a:path w="700" h="38">
                  <a:moveTo>
                    <a:pt x="85" y="0"/>
                  </a:moveTo>
                  <a:cubicBezTo>
                    <a:pt x="52" y="11"/>
                    <a:pt x="23" y="24"/>
                    <a:pt x="0" y="38"/>
                  </a:cubicBezTo>
                  <a:cubicBezTo>
                    <a:pt x="700" y="38"/>
                    <a:pt x="700" y="38"/>
                    <a:pt x="700" y="38"/>
                  </a:cubicBezTo>
                  <a:cubicBezTo>
                    <a:pt x="676" y="24"/>
                    <a:pt x="647" y="11"/>
                    <a:pt x="614" y="0"/>
                  </a:cubicBezTo>
                  <a:lnTo>
                    <a:pt x="85" y="0"/>
                  </a:lnTo>
                  <a:close/>
                </a:path>
              </a:pathLst>
            </a:custGeom>
            <a:solidFill>
              <a:srgbClr val="80662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ïŝḷiḋè">
              <a:extLst>
                <a:ext uri="{FF2B5EF4-FFF2-40B4-BE49-F238E27FC236}">
                  <a16:creationId xmlns:a16="http://schemas.microsoft.com/office/drawing/2014/main" id="{4B83E358-3FDC-44DC-B0E3-1885A0103BB6}"/>
                </a:ext>
              </a:extLst>
            </p:cNvPr>
            <p:cNvSpPr/>
            <p:nvPr/>
          </p:nvSpPr>
          <p:spPr bwMode="auto">
            <a:xfrm>
              <a:off x="5014119" y="4323556"/>
              <a:ext cx="2157412" cy="98425"/>
            </a:xfrm>
            <a:custGeom>
              <a:avLst/>
              <a:gdLst>
                <a:gd name="T0" fmla="*/ 0 w 837"/>
                <a:gd name="T1" fmla="*/ 38 h 38"/>
                <a:gd name="T2" fmla="*/ 837 w 837"/>
                <a:gd name="T3" fmla="*/ 38 h 38"/>
                <a:gd name="T4" fmla="*/ 820 w 837"/>
                <a:gd name="T5" fmla="*/ 0 h 38"/>
                <a:gd name="T6" fmla="*/ 18 w 837"/>
                <a:gd name="T7" fmla="*/ 0 h 38"/>
                <a:gd name="T8" fmla="*/ 0 w 837"/>
                <a:gd name="T9" fmla="*/ 38 h 38"/>
              </a:gdLst>
              <a:ahLst/>
              <a:cxnLst>
                <a:cxn ang="0">
                  <a:pos x="T0" y="T1"/>
                </a:cxn>
                <a:cxn ang="0">
                  <a:pos x="T2" y="T3"/>
                </a:cxn>
                <a:cxn ang="0">
                  <a:pos x="T4" y="T5"/>
                </a:cxn>
                <a:cxn ang="0">
                  <a:pos x="T6" y="T7"/>
                </a:cxn>
                <a:cxn ang="0">
                  <a:pos x="T8" y="T9"/>
                </a:cxn>
              </a:cxnLst>
              <a:rect l="0" t="0" r="r" b="b"/>
              <a:pathLst>
                <a:path w="837" h="38">
                  <a:moveTo>
                    <a:pt x="0" y="38"/>
                  </a:moveTo>
                  <a:cubicBezTo>
                    <a:pt x="837" y="38"/>
                    <a:pt x="837" y="38"/>
                    <a:pt x="837" y="38"/>
                  </a:cubicBezTo>
                  <a:cubicBezTo>
                    <a:pt x="835" y="25"/>
                    <a:pt x="829" y="12"/>
                    <a:pt x="820" y="0"/>
                  </a:cubicBezTo>
                  <a:cubicBezTo>
                    <a:pt x="18" y="0"/>
                    <a:pt x="18" y="0"/>
                    <a:pt x="18" y="0"/>
                  </a:cubicBezTo>
                  <a:cubicBezTo>
                    <a:pt x="9" y="12"/>
                    <a:pt x="3" y="25"/>
                    <a:pt x="0" y="38"/>
                  </a:cubicBezTo>
                  <a:close/>
                </a:path>
              </a:pathLst>
            </a:custGeom>
            <a:solidFill>
              <a:srgbClr val="80662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íŝ1ide">
              <a:extLst>
                <a:ext uri="{FF2B5EF4-FFF2-40B4-BE49-F238E27FC236}">
                  <a16:creationId xmlns:a16="http://schemas.microsoft.com/office/drawing/2014/main" id="{DE16F568-016B-418B-A29E-B3F45C64F586}"/>
                </a:ext>
              </a:extLst>
            </p:cNvPr>
            <p:cNvSpPr/>
            <p:nvPr/>
          </p:nvSpPr>
          <p:spPr bwMode="auto">
            <a:xfrm>
              <a:off x="5031581" y="4531519"/>
              <a:ext cx="2124075" cy="98425"/>
            </a:xfrm>
            <a:custGeom>
              <a:avLst/>
              <a:gdLst>
                <a:gd name="T0" fmla="*/ 29 w 824"/>
                <a:gd name="T1" fmla="*/ 38 h 38"/>
                <a:gd name="T2" fmla="*/ 794 w 824"/>
                <a:gd name="T3" fmla="*/ 38 h 38"/>
                <a:gd name="T4" fmla="*/ 824 w 824"/>
                <a:gd name="T5" fmla="*/ 0 h 38"/>
                <a:gd name="T6" fmla="*/ 0 w 824"/>
                <a:gd name="T7" fmla="*/ 0 h 38"/>
                <a:gd name="T8" fmla="*/ 29 w 824"/>
                <a:gd name="T9" fmla="*/ 38 h 38"/>
              </a:gdLst>
              <a:ahLst/>
              <a:cxnLst>
                <a:cxn ang="0">
                  <a:pos x="T0" y="T1"/>
                </a:cxn>
                <a:cxn ang="0">
                  <a:pos x="T2" y="T3"/>
                </a:cxn>
                <a:cxn ang="0">
                  <a:pos x="T4" y="T5"/>
                </a:cxn>
                <a:cxn ang="0">
                  <a:pos x="T6" y="T7"/>
                </a:cxn>
                <a:cxn ang="0">
                  <a:pos x="T8" y="T9"/>
                </a:cxn>
              </a:cxnLst>
              <a:rect l="0" t="0" r="r" b="b"/>
              <a:pathLst>
                <a:path w="824" h="38">
                  <a:moveTo>
                    <a:pt x="29" y="38"/>
                  </a:moveTo>
                  <a:cubicBezTo>
                    <a:pt x="794" y="38"/>
                    <a:pt x="794" y="38"/>
                    <a:pt x="794" y="38"/>
                  </a:cubicBezTo>
                  <a:cubicBezTo>
                    <a:pt x="808" y="26"/>
                    <a:pt x="818" y="13"/>
                    <a:pt x="824" y="0"/>
                  </a:cubicBezTo>
                  <a:cubicBezTo>
                    <a:pt x="0" y="0"/>
                    <a:pt x="0" y="0"/>
                    <a:pt x="0" y="0"/>
                  </a:cubicBezTo>
                  <a:cubicBezTo>
                    <a:pt x="6" y="13"/>
                    <a:pt x="16" y="26"/>
                    <a:pt x="29" y="38"/>
                  </a:cubicBezTo>
                  <a:close/>
                </a:path>
              </a:pathLst>
            </a:custGeom>
            <a:solidFill>
              <a:srgbClr val="80662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î$ḷiḍé">
              <a:extLst>
                <a:ext uri="{FF2B5EF4-FFF2-40B4-BE49-F238E27FC236}">
                  <a16:creationId xmlns:a16="http://schemas.microsoft.com/office/drawing/2014/main" id="{F2D6F4E7-FC45-46AA-9D30-9D200F511393}"/>
                </a:ext>
              </a:extLst>
            </p:cNvPr>
            <p:cNvSpPr/>
            <p:nvPr/>
          </p:nvSpPr>
          <p:spPr bwMode="auto">
            <a:xfrm>
              <a:off x="5287169" y="4741069"/>
              <a:ext cx="1612900" cy="96837"/>
            </a:xfrm>
            <a:custGeom>
              <a:avLst/>
              <a:gdLst>
                <a:gd name="T0" fmla="*/ 122 w 626"/>
                <a:gd name="T1" fmla="*/ 38 h 38"/>
                <a:gd name="T2" fmla="*/ 503 w 626"/>
                <a:gd name="T3" fmla="*/ 38 h 38"/>
                <a:gd name="T4" fmla="*/ 626 w 626"/>
                <a:gd name="T5" fmla="*/ 0 h 38"/>
                <a:gd name="T6" fmla="*/ 0 w 626"/>
                <a:gd name="T7" fmla="*/ 0 h 38"/>
                <a:gd name="T8" fmla="*/ 122 w 626"/>
                <a:gd name="T9" fmla="*/ 38 h 38"/>
              </a:gdLst>
              <a:ahLst/>
              <a:cxnLst>
                <a:cxn ang="0">
                  <a:pos x="T0" y="T1"/>
                </a:cxn>
                <a:cxn ang="0">
                  <a:pos x="T2" y="T3"/>
                </a:cxn>
                <a:cxn ang="0">
                  <a:pos x="T4" y="T5"/>
                </a:cxn>
                <a:cxn ang="0">
                  <a:pos x="T6" y="T7"/>
                </a:cxn>
                <a:cxn ang="0">
                  <a:pos x="T8" y="T9"/>
                </a:cxn>
              </a:cxnLst>
              <a:rect l="0" t="0" r="r" b="b"/>
              <a:pathLst>
                <a:path w="626" h="38">
                  <a:moveTo>
                    <a:pt x="122" y="38"/>
                  </a:moveTo>
                  <a:cubicBezTo>
                    <a:pt x="503" y="38"/>
                    <a:pt x="503" y="38"/>
                    <a:pt x="503" y="38"/>
                  </a:cubicBezTo>
                  <a:cubicBezTo>
                    <a:pt x="550" y="28"/>
                    <a:pt x="591" y="15"/>
                    <a:pt x="626" y="0"/>
                  </a:cubicBezTo>
                  <a:cubicBezTo>
                    <a:pt x="0" y="0"/>
                    <a:pt x="0" y="0"/>
                    <a:pt x="0" y="0"/>
                  </a:cubicBezTo>
                  <a:cubicBezTo>
                    <a:pt x="34" y="15"/>
                    <a:pt x="76" y="28"/>
                    <a:pt x="122" y="38"/>
                  </a:cubicBezTo>
                  <a:close/>
                </a:path>
              </a:pathLst>
            </a:custGeom>
            <a:solidFill>
              <a:srgbClr val="80662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íśḷíḓê">
              <a:extLst>
                <a:ext uri="{FF2B5EF4-FFF2-40B4-BE49-F238E27FC236}">
                  <a16:creationId xmlns:a16="http://schemas.microsoft.com/office/drawing/2014/main" id="{36DD7661-DDCB-493C-A7B3-6FE247215603}"/>
                </a:ext>
              </a:extLst>
            </p:cNvPr>
            <p:cNvSpPr/>
            <p:nvPr/>
          </p:nvSpPr>
          <p:spPr bwMode="auto">
            <a:xfrm>
              <a:off x="4026694" y="4612481"/>
              <a:ext cx="4132262" cy="463550"/>
            </a:xfrm>
            <a:custGeom>
              <a:avLst/>
              <a:gdLst>
                <a:gd name="T0" fmla="*/ 1603 w 1603"/>
                <a:gd name="T1" fmla="*/ 90 h 180"/>
                <a:gd name="T2" fmla="*/ 1513 w 1603"/>
                <a:gd name="T3" fmla="*/ 180 h 180"/>
                <a:gd name="T4" fmla="*/ 90 w 1603"/>
                <a:gd name="T5" fmla="*/ 180 h 180"/>
                <a:gd name="T6" fmla="*/ 0 w 1603"/>
                <a:gd name="T7" fmla="*/ 90 h 180"/>
                <a:gd name="T8" fmla="*/ 0 w 1603"/>
                <a:gd name="T9" fmla="*/ 90 h 180"/>
                <a:gd name="T10" fmla="*/ 90 w 1603"/>
                <a:gd name="T11" fmla="*/ 0 h 180"/>
                <a:gd name="T12" fmla="*/ 1513 w 1603"/>
                <a:gd name="T13" fmla="*/ 0 h 180"/>
                <a:gd name="T14" fmla="*/ 1603 w 1603"/>
                <a:gd name="T15" fmla="*/ 9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3" h="180">
                  <a:moveTo>
                    <a:pt x="1603" y="90"/>
                  </a:moveTo>
                  <a:cubicBezTo>
                    <a:pt x="1603" y="140"/>
                    <a:pt x="1563" y="180"/>
                    <a:pt x="1513" y="180"/>
                  </a:cubicBezTo>
                  <a:cubicBezTo>
                    <a:pt x="90" y="180"/>
                    <a:pt x="90" y="180"/>
                    <a:pt x="90" y="180"/>
                  </a:cubicBezTo>
                  <a:cubicBezTo>
                    <a:pt x="41" y="180"/>
                    <a:pt x="0" y="140"/>
                    <a:pt x="0" y="90"/>
                  </a:cubicBezTo>
                  <a:cubicBezTo>
                    <a:pt x="0" y="90"/>
                    <a:pt x="0" y="90"/>
                    <a:pt x="0" y="90"/>
                  </a:cubicBezTo>
                  <a:cubicBezTo>
                    <a:pt x="0" y="40"/>
                    <a:pt x="41" y="0"/>
                    <a:pt x="90" y="0"/>
                  </a:cubicBezTo>
                  <a:cubicBezTo>
                    <a:pt x="1513" y="0"/>
                    <a:pt x="1513" y="0"/>
                    <a:pt x="1513" y="0"/>
                  </a:cubicBezTo>
                  <a:cubicBezTo>
                    <a:pt x="1563" y="0"/>
                    <a:pt x="1603" y="40"/>
                    <a:pt x="1603" y="90"/>
                  </a:cubicBezTo>
                  <a:close/>
                </a:path>
              </a:pathLst>
            </a:custGeom>
            <a:solidFill>
              <a:srgbClr val="5152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iṡlîdê">
              <a:extLst>
                <a:ext uri="{FF2B5EF4-FFF2-40B4-BE49-F238E27FC236}">
                  <a16:creationId xmlns:a16="http://schemas.microsoft.com/office/drawing/2014/main" id="{657C7A41-E80A-4D46-96A0-A9DDDA3FA396}"/>
                </a:ext>
              </a:extLst>
            </p:cNvPr>
            <p:cNvSpPr/>
            <p:nvPr/>
          </p:nvSpPr>
          <p:spPr bwMode="auto">
            <a:xfrm>
              <a:off x="4358481" y="1394619"/>
              <a:ext cx="3467100" cy="606425"/>
            </a:xfrm>
            <a:custGeom>
              <a:avLst/>
              <a:gdLst>
                <a:gd name="T0" fmla="*/ 1146 w 1345"/>
                <a:gd name="T1" fmla="*/ 0 h 236"/>
                <a:gd name="T2" fmla="*/ 200 w 1345"/>
                <a:gd name="T3" fmla="*/ 0 h 236"/>
                <a:gd name="T4" fmla="*/ 0 w 1345"/>
                <a:gd name="T5" fmla="*/ 199 h 236"/>
                <a:gd name="T6" fmla="*/ 0 w 1345"/>
                <a:gd name="T7" fmla="*/ 236 h 236"/>
                <a:gd name="T8" fmla="*/ 1345 w 1345"/>
                <a:gd name="T9" fmla="*/ 236 h 236"/>
                <a:gd name="T10" fmla="*/ 1345 w 1345"/>
                <a:gd name="T11" fmla="*/ 199 h 236"/>
                <a:gd name="T12" fmla="*/ 1146 w 1345"/>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1345" h="236">
                  <a:moveTo>
                    <a:pt x="1146" y="0"/>
                  </a:moveTo>
                  <a:cubicBezTo>
                    <a:pt x="200" y="0"/>
                    <a:pt x="200" y="0"/>
                    <a:pt x="200" y="0"/>
                  </a:cubicBezTo>
                  <a:cubicBezTo>
                    <a:pt x="90" y="0"/>
                    <a:pt x="0" y="89"/>
                    <a:pt x="0" y="199"/>
                  </a:cubicBezTo>
                  <a:cubicBezTo>
                    <a:pt x="0" y="236"/>
                    <a:pt x="0" y="236"/>
                    <a:pt x="0" y="236"/>
                  </a:cubicBezTo>
                  <a:cubicBezTo>
                    <a:pt x="1345" y="236"/>
                    <a:pt x="1345" y="236"/>
                    <a:pt x="1345" y="236"/>
                  </a:cubicBezTo>
                  <a:cubicBezTo>
                    <a:pt x="1345" y="199"/>
                    <a:pt x="1345" y="199"/>
                    <a:pt x="1345" y="199"/>
                  </a:cubicBezTo>
                  <a:cubicBezTo>
                    <a:pt x="1345" y="89"/>
                    <a:pt x="1256" y="0"/>
                    <a:pt x="1146" y="0"/>
                  </a:cubicBezTo>
                  <a:close/>
                </a:path>
              </a:pathLst>
            </a:custGeom>
            <a:solidFill>
              <a:srgbClr val="E4B2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işḻïďê">
              <a:extLst>
                <a:ext uri="{FF2B5EF4-FFF2-40B4-BE49-F238E27FC236}">
                  <a16:creationId xmlns:a16="http://schemas.microsoft.com/office/drawing/2014/main" id="{D8A8122B-EACD-48D4-A541-E933D8372B7B}"/>
                </a:ext>
              </a:extLst>
            </p:cNvPr>
            <p:cNvSpPr/>
            <p:nvPr/>
          </p:nvSpPr>
          <p:spPr bwMode="auto">
            <a:xfrm>
              <a:off x="5010944" y="1394619"/>
              <a:ext cx="2165350" cy="481012"/>
            </a:xfrm>
            <a:prstGeom prst="rect">
              <a:avLst/>
            </a:prstGeom>
            <a:solidFill>
              <a:srgbClr val="E2E7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 name="iSliḍé">
              <a:extLst>
                <a:ext uri="{FF2B5EF4-FFF2-40B4-BE49-F238E27FC236}">
                  <a16:creationId xmlns:a16="http://schemas.microsoft.com/office/drawing/2014/main" id="{F1AF8641-1672-4A58-AB08-036FB9246827}"/>
                </a:ext>
              </a:extLst>
            </p:cNvPr>
            <p:cNvSpPr/>
            <p:nvPr/>
          </p:nvSpPr>
          <p:spPr bwMode="auto">
            <a:xfrm>
              <a:off x="4561681" y="1545431"/>
              <a:ext cx="255587" cy="252412"/>
            </a:xfrm>
            <a:prstGeom prst="ellipse">
              <a:avLst/>
            </a:prstGeom>
            <a:solidFill>
              <a:srgbClr val="BD4E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îṣľiḑê">
              <a:extLst>
                <a:ext uri="{FF2B5EF4-FFF2-40B4-BE49-F238E27FC236}">
                  <a16:creationId xmlns:a16="http://schemas.microsoft.com/office/drawing/2014/main" id="{B1757E62-7039-4522-9BDD-7A0F5FC73344}"/>
                </a:ext>
              </a:extLst>
            </p:cNvPr>
            <p:cNvSpPr/>
            <p:nvPr/>
          </p:nvSpPr>
          <p:spPr bwMode="auto">
            <a:xfrm>
              <a:off x="7369969" y="1545431"/>
              <a:ext cx="252412" cy="252412"/>
            </a:xfrm>
            <a:prstGeom prst="ellipse">
              <a:avLst/>
            </a:prstGeom>
            <a:solidFill>
              <a:srgbClr val="BD4E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íşľîḓê">
              <a:extLst>
                <a:ext uri="{FF2B5EF4-FFF2-40B4-BE49-F238E27FC236}">
                  <a16:creationId xmlns:a16="http://schemas.microsoft.com/office/drawing/2014/main" id="{CD273D14-F48C-4F2C-A092-C809F200379B}"/>
                </a:ext>
              </a:extLst>
            </p:cNvPr>
            <p:cNvSpPr/>
            <p:nvPr/>
          </p:nvSpPr>
          <p:spPr bwMode="auto">
            <a:xfrm>
              <a:off x="4487069" y="2001044"/>
              <a:ext cx="1554162" cy="113347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 name="îṥḻïḋê">
              <a:extLst>
                <a:ext uri="{FF2B5EF4-FFF2-40B4-BE49-F238E27FC236}">
                  <a16:creationId xmlns:a16="http://schemas.microsoft.com/office/drawing/2014/main" id="{7D3A55CA-F95B-40C2-89E5-7550394D58E1}"/>
                </a:ext>
              </a:extLst>
            </p:cNvPr>
            <p:cNvSpPr/>
            <p:nvPr/>
          </p:nvSpPr>
          <p:spPr bwMode="auto">
            <a:xfrm>
              <a:off x="6142831" y="2001044"/>
              <a:ext cx="1554162" cy="113347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 name="iŝļiďe">
              <a:extLst>
                <a:ext uri="{FF2B5EF4-FFF2-40B4-BE49-F238E27FC236}">
                  <a16:creationId xmlns:a16="http://schemas.microsoft.com/office/drawing/2014/main" id="{F713A8BF-EB73-4D39-B11A-B8D187829139}"/>
                </a:ext>
              </a:extLst>
            </p:cNvPr>
            <p:cNvSpPr/>
            <p:nvPr/>
          </p:nvSpPr>
          <p:spPr bwMode="auto">
            <a:xfrm>
              <a:off x="5028406" y="3005931"/>
              <a:ext cx="1531937" cy="198437"/>
            </a:xfrm>
            <a:custGeom>
              <a:avLst/>
              <a:gdLst>
                <a:gd name="T0" fmla="*/ 963 w 965"/>
                <a:gd name="T1" fmla="*/ 0 h 125"/>
                <a:gd name="T2" fmla="*/ 291 w 965"/>
                <a:gd name="T3" fmla="*/ 66 h 125"/>
                <a:gd name="T4" fmla="*/ 195 w 965"/>
                <a:gd name="T5" fmla="*/ 76 h 125"/>
                <a:gd name="T6" fmla="*/ 0 w 965"/>
                <a:gd name="T7" fmla="*/ 94 h 125"/>
                <a:gd name="T8" fmla="*/ 4 w 965"/>
                <a:gd name="T9" fmla="*/ 125 h 125"/>
                <a:gd name="T10" fmla="*/ 294 w 965"/>
                <a:gd name="T11" fmla="*/ 95 h 125"/>
                <a:gd name="T12" fmla="*/ 293 w 965"/>
                <a:gd name="T13" fmla="*/ 81 h 125"/>
                <a:gd name="T14" fmla="*/ 965 w 965"/>
                <a:gd name="T15" fmla="*/ 14 h 125"/>
                <a:gd name="T16" fmla="*/ 963 w 965"/>
                <a:gd name="T1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125">
                  <a:moveTo>
                    <a:pt x="963" y="0"/>
                  </a:moveTo>
                  <a:lnTo>
                    <a:pt x="291" y="66"/>
                  </a:lnTo>
                  <a:lnTo>
                    <a:pt x="195" y="76"/>
                  </a:lnTo>
                  <a:lnTo>
                    <a:pt x="0" y="94"/>
                  </a:lnTo>
                  <a:lnTo>
                    <a:pt x="4" y="125"/>
                  </a:lnTo>
                  <a:lnTo>
                    <a:pt x="294" y="95"/>
                  </a:lnTo>
                  <a:lnTo>
                    <a:pt x="293" y="81"/>
                  </a:lnTo>
                  <a:lnTo>
                    <a:pt x="965" y="14"/>
                  </a:lnTo>
                  <a:lnTo>
                    <a:pt x="963" y="0"/>
                  </a:lnTo>
                  <a:close/>
                </a:path>
              </a:pathLst>
            </a:custGeom>
            <a:solidFill>
              <a:srgbClr val="32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iṣlïḋè">
              <a:extLst>
                <a:ext uri="{FF2B5EF4-FFF2-40B4-BE49-F238E27FC236}">
                  <a16:creationId xmlns:a16="http://schemas.microsoft.com/office/drawing/2014/main" id="{D8B07BDB-5068-43FF-AC85-1850AA5BB8F5}"/>
                </a:ext>
              </a:extLst>
            </p:cNvPr>
            <p:cNvSpPr/>
            <p:nvPr/>
          </p:nvSpPr>
          <p:spPr bwMode="auto">
            <a:xfrm>
              <a:off x="5890419" y="3036094"/>
              <a:ext cx="1530350" cy="195262"/>
            </a:xfrm>
            <a:custGeom>
              <a:avLst/>
              <a:gdLst>
                <a:gd name="T0" fmla="*/ 963 w 964"/>
                <a:gd name="T1" fmla="*/ 0 h 123"/>
                <a:gd name="T2" fmla="*/ 290 w 964"/>
                <a:gd name="T3" fmla="*/ 65 h 123"/>
                <a:gd name="T4" fmla="*/ 194 w 964"/>
                <a:gd name="T5" fmla="*/ 75 h 123"/>
                <a:gd name="T6" fmla="*/ 0 w 964"/>
                <a:gd name="T7" fmla="*/ 94 h 123"/>
                <a:gd name="T8" fmla="*/ 3 w 964"/>
                <a:gd name="T9" fmla="*/ 123 h 123"/>
                <a:gd name="T10" fmla="*/ 294 w 964"/>
                <a:gd name="T11" fmla="*/ 96 h 123"/>
                <a:gd name="T12" fmla="*/ 292 w 964"/>
                <a:gd name="T13" fmla="*/ 81 h 123"/>
                <a:gd name="T14" fmla="*/ 964 w 964"/>
                <a:gd name="T15" fmla="*/ 15 h 123"/>
                <a:gd name="T16" fmla="*/ 963 w 964"/>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123">
                  <a:moveTo>
                    <a:pt x="963" y="0"/>
                  </a:moveTo>
                  <a:lnTo>
                    <a:pt x="290" y="65"/>
                  </a:lnTo>
                  <a:lnTo>
                    <a:pt x="194" y="75"/>
                  </a:lnTo>
                  <a:lnTo>
                    <a:pt x="0" y="94"/>
                  </a:lnTo>
                  <a:lnTo>
                    <a:pt x="3" y="123"/>
                  </a:lnTo>
                  <a:lnTo>
                    <a:pt x="294" y="96"/>
                  </a:lnTo>
                  <a:lnTo>
                    <a:pt x="292" y="81"/>
                  </a:lnTo>
                  <a:lnTo>
                    <a:pt x="964" y="15"/>
                  </a:lnTo>
                  <a:lnTo>
                    <a:pt x="963" y="0"/>
                  </a:lnTo>
                  <a:close/>
                </a:path>
              </a:pathLst>
            </a:custGeom>
            <a:solidFill>
              <a:srgbClr val="32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 name="íṡḻiḑe">
              <a:extLst>
                <a:ext uri="{FF2B5EF4-FFF2-40B4-BE49-F238E27FC236}">
                  <a16:creationId xmlns:a16="http://schemas.microsoft.com/office/drawing/2014/main" id="{225CB1AD-B732-40C7-BD2B-9772A0278DB1}"/>
                </a:ext>
              </a:extLst>
            </p:cNvPr>
            <p:cNvSpPr/>
            <p:nvPr/>
          </p:nvSpPr>
          <p:spPr bwMode="auto">
            <a:xfrm>
              <a:off x="7954169" y="2189956"/>
              <a:ext cx="334962" cy="1041400"/>
            </a:xfrm>
            <a:prstGeom prst="rect">
              <a:avLst/>
            </a:prstGeom>
            <a:solidFill>
              <a:srgbClr val="32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 name="îṧḷiḋe">
              <a:extLst>
                <a:ext uri="{FF2B5EF4-FFF2-40B4-BE49-F238E27FC236}">
                  <a16:creationId xmlns:a16="http://schemas.microsoft.com/office/drawing/2014/main" id="{3FF8560D-BE88-4F48-AC3C-D31842380CB7}"/>
                </a:ext>
              </a:extLst>
            </p:cNvPr>
            <p:cNvSpPr/>
            <p:nvPr/>
          </p:nvSpPr>
          <p:spPr bwMode="auto">
            <a:xfrm>
              <a:off x="7825581" y="2286794"/>
              <a:ext cx="296862" cy="103187"/>
            </a:xfrm>
            <a:prstGeom prst="rect">
              <a:avLst/>
            </a:prstGeom>
            <a:solidFill>
              <a:srgbClr val="51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 name="íṥliḋè">
              <a:extLst>
                <a:ext uri="{FF2B5EF4-FFF2-40B4-BE49-F238E27FC236}">
                  <a16:creationId xmlns:a16="http://schemas.microsoft.com/office/drawing/2014/main" id="{E4EBF204-F677-465D-A226-9FEEC12A3EAC}"/>
                </a:ext>
              </a:extLst>
            </p:cNvPr>
            <p:cNvSpPr/>
            <p:nvPr/>
          </p:nvSpPr>
          <p:spPr bwMode="auto">
            <a:xfrm>
              <a:off x="7825581" y="3034506"/>
              <a:ext cx="296862" cy="101600"/>
            </a:xfrm>
            <a:prstGeom prst="rect">
              <a:avLst/>
            </a:prstGeom>
            <a:solidFill>
              <a:srgbClr val="51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 name="ïsḻíďé">
              <a:extLst>
                <a:ext uri="{FF2B5EF4-FFF2-40B4-BE49-F238E27FC236}">
                  <a16:creationId xmlns:a16="http://schemas.microsoft.com/office/drawing/2014/main" id="{87559E72-BEC2-4E19-9C60-A4D2BD9F7FC7}"/>
                </a:ext>
              </a:extLst>
            </p:cNvPr>
            <p:cNvSpPr/>
            <p:nvPr/>
          </p:nvSpPr>
          <p:spPr bwMode="auto">
            <a:xfrm>
              <a:off x="3899694" y="2189956"/>
              <a:ext cx="331787" cy="1041400"/>
            </a:xfrm>
            <a:prstGeom prst="rect">
              <a:avLst/>
            </a:prstGeom>
            <a:solidFill>
              <a:srgbClr val="32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 name="ïṩļidê">
              <a:extLst>
                <a:ext uri="{FF2B5EF4-FFF2-40B4-BE49-F238E27FC236}">
                  <a16:creationId xmlns:a16="http://schemas.microsoft.com/office/drawing/2014/main" id="{655A8AAA-E8E5-49C0-A85F-8D156EE56922}"/>
                </a:ext>
              </a:extLst>
            </p:cNvPr>
            <p:cNvSpPr/>
            <p:nvPr/>
          </p:nvSpPr>
          <p:spPr bwMode="auto">
            <a:xfrm>
              <a:off x="4067969" y="2286794"/>
              <a:ext cx="293687" cy="103187"/>
            </a:xfrm>
            <a:prstGeom prst="rect">
              <a:avLst/>
            </a:prstGeom>
            <a:solidFill>
              <a:srgbClr val="51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 name="ïṩḷïdè">
              <a:extLst>
                <a:ext uri="{FF2B5EF4-FFF2-40B4-BE49-F238E27FC236}">
                  <a16:creationId xmlns:a16="http://schemas.microsoft.com/office/drawing/2014/main" id="{70DBCBC2-D6CA-4F56-AA04-FE5BC25A3703}"/>
                </a:ext>
              </a:extLst>
            </p:cNvPr>
            <p:cNvSpPr/>
            <p:nvPr/>
          </p:nvSpPr>
          <p:spPr bwMode="auto">
            <a:xfrm>
              <a:off x="4067969" y="3034506"/>
              <a:ext cx="293687" cy="101600"/>
            </a:xfrm>
            <a:prstGeom prst="rect">
              <a:avLst/>
            </a:prstGeom>
            <a:solidFill>
              <a:srgbClr val="51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 name="ïŝḻïḍè">
              <a:extLst>
                <a:ext uri="{FF2B5EF4-FFF2-40B4-BE49-F238E27FC236}">
                  <a16:creationId xmlns:a16="http://schemas.microsoft.com/office/drawing/2014/main" id="{F162E314-C24A-426F-9CE6-E25F5C66AFAD}"/>
                </a:ext>
              </a:extLst>
            </p:cNvPr>
            <p:cNvSpPr/>
            <p:nvPr/>
          </p:nvSpPr>
          <p:spPr bwMode="auto">
            <a:xfrm>
              <a:off x="5341144" y="1524794"/>
              <a:ext cx="153987" cy="239712"/>
            </a:xfrm>
            <a:custGeom>
              <a:avLst/>
              <a:gdLst>
                <a:gd name="T0" fmla="*/ 27 w 60"/>
                <a:gd name="T1" fmla="*/ 82 h 93"/>
                <a:gd name="T2" fmla="*/ 47 w 60"/>
                <a:gd name="T3" fmla="*/ 69 h 93"/>
                <a:gd name="T4" fmla="*/ 45 w 60"/>
                <a:gd name="T5" fmla="*/ 62 h 93"/>
                <a:gd name="T6" fmla="*/ 40 w 60"/>
                <a:gd name="T7" fmla="*/ 57 h 93"/>
                <a:gd name="T8" fmla="*/ 34 w 60"/>
                <a:gd name="T9" fmla="*/ 53 h 93"/>
                <a:gd name="T10" fmla="*/ 26 w 60"/>
                <a:gd name="T11" fmla="*/ 50 h 93"/>
                <a:gd name="T12" fmla="*/ 17 w 60"/>
                <a:gd name="T13" fmla="*/ 46 h 93"/>
                <a:gd name="T14" fmla="*/ 9 w 60"/>
                <a:gd name="T15" fmla="*/ 41 h 93"/>
                <a:gd name="T16" fmla="*/ 4 w 60"/>
                <a:gd name="T17" fmla="*/ 34 h 93"/>
                <a:gd name="T18" fmla="*/ 2 w 60"/>
                <a:gd name="T19" fmla="*/ 25 h 93"/>
                <a:gd name="T20" fmla="*/ 10 w 60"/>
                <a:gd name="T21" fmla="*/ 7 h 93"/>
                <a:gd name="T22" fmla="*/ 32 w 60"/>
                <a:gd name="T23" fmla="*/ 0 h 93"/>
                <a:gd name="T24" fmla="*/ 47 w 60"/>
                <a:gd name="T25" fmla="*/ 2 h 93"/>
                <a:gd name="T26" fmla="*/ 56 w 60"/>
                <a:gd name="T27" fmla="*/ 6 h 93"/>
                <a:gd name="T28" fmla="*/ 52 w 60"/>
                <a:gd name="T29" fmla="*/ 16 h 93"/>
                <a:gd name="T30" fmla="*/ 44 w 60"/>
                <a:gd name="T31" fmla="*/ 12 h 93"/>
                <a:gd name="T32" fmla="*/ 32 w 60"/>
                <a:gd name="T33" fmla="*/ 11 h 93"/>
                <a:gd name="T34" fmla="*/ 25 w 60"/>
                <a:gd name="T35" fmla="*/ 12 h 93"/>
                <a:gd name="T36" fmla="*/ 20 w 60"/>
                <a:gd name="T37" fmla="*/ 14 h 93"/>
                <a:gd name="T38" fmla="*/ 16 w 60"/>
                <a:gd name="T39" fmla="*/ 18 h 93"/>
                <a:gd name="T40" fmla="*/ 15 w 60"/>
                <a:gd name="T41" fmla="*/ 23 h 93"/>
                <a:gd name="T42" fmla="*/ 16 w 60"/>
                <a:gd name="T43" fmla="*/ 29 h 93"/>
                <a:gd name="T44" fmla="*/ 20 w 60"/>
                <a:gd name="T45" fmla="*/ 34 h 93"/>
                <a:gd name="T46" fmla="*/ 26 w 60"/>
                <a:gd name="T47" fmla="*/ 37 h 93"/>
                <a:gd name="T48" fmla="*/ 34 w 60"/>
                <a:gd name="T49" fmla="*/ 40 h 93"/>
                <a:gd name="T50" fmla="*/ 44 w 60"/>
                <a:gd name="T51" fmla="*/ 45 h 93"/>
                <a:gd name="T52" fmla="*/ 53 w 60"/>
                <a:gd name="T53" fmla="*/ 50 h 93"/>
                <a:gd name="T54" fmla="*/ 58 w 60"/>
                <a:gd name="T55" fmla="*/ 58 h 93"/>
                <a:gd name="T56" fmla="*/ 60 w 60"/>
                <a:gd name="T57" fmla="*/ 68 h 93"/>
                <a:gd name="T58" fmla="*/ 51 w 60"/>
                <a:gd name="T59" fmla="*/ 86 h 93"/>
                <a:gd name="T60" fmla="*/ 27 w 60"/>
                <a:gd name="T61" fmla="*/ 93 h 93"/>
                <a:gd name="T62" fmla="*/ 18 w 60"/>
                <a:gd name="T63" fmla="*/ 92 h 93"/>
                <a:gd name="T64" fmla="*/ 10 w 60"/>
                <a:gd name="T65" fmla="*/ 90 h 93"/>
                <a:gd name="T66" fmla="*/ 4 w 60"/>
                <a:gd name="T67" fmla="*/ 88 h 93"/>
                <a:gd name="T68" fmla="*/ 0 w 60"/>
                <a:gd name="T69" fmla="*/ 86 h 93"/>
                <a:gd name="T70" fmla="*/ 4 w 60"/>
                <a:gd name="T71" fmla="*/ 76 h 93"/>
                <a:gd name="T72" fmla="*/ 13 w 60"/>
                <a:gd name="T73" fmla="*/ 80 h 93"/>
                <a:gd name="T74" fmla="*/ 27 w 60"/>
                <a:gd name="T75" fmla="*/ 8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3">
                  <a:moveTo>
                    <a:pt x="27" y="82"/>
                  </a:moveTo>
                  <a:cubicBezTo>
                    <a:pt x="40" y="82"/>
                    <a:pt x="47" y="77"/>
                    <a:pt x="47" y="69"/>
                  </a:cubicBezTo>
                  <a:cubicBezTo>
                    <a:pt x="47" y="66"/>
                    <a:pt x="46" y="64"/>
                    <a:pt x="45" y="62"/>
                  </a:cubicBezTo>
                  <a:cubicBezTo>
                    <a:pt x="44" y="60"/>
                    <a:pt x="42" y="58"/>
                    <a:pt x="40" y="57"/>
                  </a:cubicBezTo>
                  <a:cubicBezTo>
                    <a:pt x="38" y="55"/>
                    <a:pt x="36" y="54"/>
                    <a:pt x="34" y="53"/>
                  </a:cubicBezTo>
                  <a:cubicBezTo>
                    <a:pt x="31" y="52"/>
                    <a:pt x="29" y="51"/>
                    <a:pt x="26" y="50"/>
                  </a:cubicBezTo>
                  <a:cubicBezTo>
                    <a:pt x="23" y="49"/>
                    <a:pt x="19" y="48"/>
                    <a:pt x="17" y="46"/>
                  </a:cubicBezTo>
                  <a:cubicBezTo>
                    <a:pt x="14" y="45"/>
                    <a:pt x="11" y="43"/>
                    <a:pt x="9" y="41"/>
                  </a:cubicBezTo>
                  <a:cubicBezTo>
                    <a:pt x="7" y="39"/>
                    <a:pt x="5" y="37"/>
                    <a:pt x="4" y="34"/>
                  </a:cubicBezTo>
                  <a:cubicBezTo>
                    <a:pt x="3" y="32"/>
                    <a:pt x="2" y="29"/>
                    <a:pt x="2" y="25"/>
                  </a:cubicBezTo>
                  <a:cubicBezTo>
                    <a:pt x="2" y="17"/>
                    <a:pt x="5" y="11"/>
                    <a:pt x="10" y="7"/>
                  </a:cubicBezTo>
                  <a:cubicBezTo>
                    <a:pt x="15" y="2"/>
                    <a:pt x="23" y="0"/>
                    <a:pt x="32" y="0"/>
                  </a:cubicBezTo>
                  <a:cubicBezTo>
                    <a:pt x="37" y="0"/>
                    <a:pt x="42" y="1"/>
                    <a:pt x="47" y="2"/>
                  </a:cubicBezTo>
                  <a:cubicBezTo>
                    <a:pt x="51" y="3"/>
                    <a:pt x="54" y="4"/>
                    <a:pt x="56" y="6"/>
                  </a:cubicBezTo>
                  <a:cubicBezTo>
                    <a:pt x="52" y="16"/>
                    <a:pt x="52" y="16"/>
                    <a:pt x="52" y="16"/>
                  </a:cubicBezTo>
                  <a:cubicBezTo>
                    <a:pt x="50" y="15"/>
                    <a:pt x="48" y="13"/>
                    <a:pt x="44" y="12"/>
                  </a:cubicBezTo>
                  <a:cubicBezTo>
                    <a:pt x="41" y="11"/>
                    <a:pt x="37" y="11"/>
                    <a:pt x="32" y="11"/>
                  </a:cubicBezTo>
                  <a:cubicBezTo>
                    <a:pt x="30" y="11"/>
                    <a:pt x="27" y="11"/>
                    <a:pt x="25" y="12"/>
                  </a:cubicBezTo>
                  <a:cubicBezTo>
                    <a:pt x="23" y="12"/>
                    <a:pt x="21" y="13"/>
                    <a:pt x="20" y="14"/>
                  </a:cubicBezTo>
                  <a:cubicBezTo>
                    <a:pt x="18" y="15"/>
                    <a:pt x="17" y="16"/>
                    <a:pt x="16" y="18"/>
                  </a:cubicBezTo>
                  <a:cubicBezTo>
                    <a:pt x="15" y="19"/>
                    <a:pt x="15" y="21"/>
                    <a:pt x="15" y="23"/>
                  </a:cubicBezTo>
                  <a:cubicBezTo>
                    <a:pt x="15" y="26"/>
                    <a:pt x="15" y="28"/>
                    <a:pt x="16" y="29"/>
                  </a:cubicBezTo>
                  <a:cubicBezTo>
                    <a:pt x="17" y="31"/>
                    <a:pt x="19" y="32"/>
                    <a:pt x="20" y="34"/>
                  </a:cubicBezTo>
                  <a:cubicBezTo>
                    <a:pt x="22" y="35"/>
                    <a:pt x="24" y="36"/>
                    <a:pt x="26" y="37"/>
                  </a:cubicBezTo>
                  <a:cubicBezTo>
                    <a:pt x="28" y="38"/>
                    <a:pt x="31" y="39"/>
                    <a:pt x="34" y="40"/>
                  </a:cubicBezTo>
                  <a:cubicBezTo>
                    <a:pt x="38" y="42"/>
                    <a:pt x="41" y="43"/>
                    <a:pt x="44" y="45"/>
                  </a:cubicBezTo>
                  <a:cubicBezTo>
                    <a:pt x="47" y="46"/>
                    <a:pt x="50" y="48"/>
                    <a:pt x="53" y="50"/>
                  </a:cubicBezTo>
                  <a:cubicBezTo>
                    <a:pt x="55" y="52"/>
                    <a:pt x="57" y="55"/>
                    <a:pt x="58" y="58"/>
                  </a:cubicBezTo>
                  <a:cubicBezTo>
                    <a:pt x="59" y="61"/>
                    <a:pt x="60" y="64"/>
                    <a:pt x="60" y="68"/>
                  </a:cubicBezTo>
                  <a:cubicBezTo>
                    <a:pt x="60" y="76"/>
                    <a:pt x="57" y="82"/>
                    <a:pt x="51" y="86"/>
                  </a:cubicBezTo>
                  <a:cubicBezTo>
                    <a:pt x="46" y="90"/>
                    <a:pt x="38" y="93"/>
                    <a:pt x="27" y="93"/>
                  </a:cubicBezTo>
                  <a:cubicBezTo>
                    <a:pt x="24" y="93"/>
                    <a:pt x="21" y="92"/>
                    <a:pt x="18" y="92"/>
                  </a:cubicBezTo>
                  <a:cubicBezTo>
                    <a:pt x="15" y="91"/>
                    <a:pt x="12" y="91"/>
                    <a:pt x="10" y="90"/>
                  </a:cubicBezTo>
                  <a:cubicBezTo>
                    <a:pt x="8" y="90"/>
                    <a:pt x="6" y="89"/>
                    <a:pt x="4" y="88"/>
                  </a:cubicBezTo>
                  <a:cubicBezTo>
                    <a:pt x="2" y="87"/>
                    <a:pt x="1" y="87"/>
                    <a:pt x="0" y="86"/>
                  </a:cubicBezTo>
                  <a:cubicBezTo>
                    <a:pt x="4" y="76"/>
                    <a:pt x="4" y="76"/>
                    <a:pt x="4" y="76"/>
                  </a:cubicBezTo>
                  <a:cubicBezTo>
                    <a:pt x="6" y="77"/>
                    <a:pt x="9" y="78"/>
                    <a:pt x="13" y="80"/>
                  </a:cubicBezTo>
                  <a:cubicBezTo>
                    <a:pt x="17" y="81"/>
                    <a:pt x="22" y="82"/>
                    <a:pt x="27" y="82"/>
                  </a:cubicBezTo>
                  <a:close/>
                </a:path>
              </a:pathLst>
            </a:custGeom>
            <a:solidFill>
              <a:srgbClr val="32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iṧľîďè">
              <a:extLst>
                <a:ext uri="{FF2B5EF4-FFF2-40B4-BE49-F238E27FC236}">
                  <a16:creationId xmlns:a16="http://schemas.microsoft.com/office/drawing/2014/main" id="{3BBDAF8C-0D52-43B6-8056-8C2824C8325F}"/>
                </a:ext>
              </a:extLst>
            </p:cNvPr>
            <p:cNvSpPr/>
            <p:nvPr/>
          </p:nvSpPr>
          <p:spPr bwMode="auto">
            <a:xfrm>
              <a:off x="5520531" y="1585119"/>
              <a:ext cx="131762" cy="176212"/>
            </a:xfrm>
            <a:custGeom>
              <a:avLst/>
              <a:gdLst>
                <a:gd name="T0" fmla="*/ 33 w 51"/>
                <a:gd name="T1" fmla="*/ 69 h 69"/>
                <a:gd name="T2" fmla="*/ 19 w 51"/>
                <a:gd name="T3" fmla="*/ 67 h 69"/>
                <a:gd name="T4" fmla="*/ 9 w 51"/>
                <a:gd name="T5" fmla="*/ 59 h 69"/>
                <a:gd name="T6" fmla="*/ 2 w 51"/>
                <a:gd name="T7" fmla="*/ 49 h 69"/>
                <a:gd name="T8" fmla="*/ 0 w 51"/>
                <a:gd name="T9" fmla="*/ 35 h 69"/>
                <a:gd name="T10" fmla="*/ 3 w 51"/>
                <a:gd name="T11" fmla="*/ 21 h 69"/>
                <a:gd name="T12" fmla="*/ 9 w 51"/>
                <a:gd name="T13" fmla="*/ 9 h 69"/>
                <a:gd name="T14" fmla="*/ 19 w 51"/>
                <a:gd name="T15" fmla="*/ 2 h 69"/>
                <a:gd name="T16" fmla="*/ 32 w 51"/>
                <a:gd name="T17" fmla="*/ 0 h 69"/>
                <a:gd name="T18" fmla="*/ 41 w 51"/>
                <a:gd name="T19" fmla="*/ 0 h 69"/>
                <a:gd name="T20" fmla="*/ 50 w 51"/>
                <a:gd name="T21" fmla="*/ 3 h 69"/>
                <a:gd name="T22" fmla="*/ 47 w 51"/>
                <a:gd name="T23" fmla="*/ 13 h 69"/>
                <a:gd name="T24" fmla="*/ 41 w 51"/>
                <a:gd name="T25" fmla="*/ 11 h 69"/>
                <a:gd name="T26" fmla="*/ 33 w 51"/>
                <a:gd name="T27" fmla="*/ 10 h 69"/>
                <a:gd name="T28" fmla="*/ 18 w 51"/>
                <a:gd name="T29" fmla="*/ 16 h 69"/>
                <a:gd name="T30" fmla="*/ 13 w 51"/>
                <a:gd name="T31" fmla="*/ 35 h 69"/>
                <a:gd name="T32" fmla="*/ 14 w 51"/>
                <a:gd name="T33" fmla="*/ 44 h 69"/>
                <a:gd name="T34" fmla="*/ 18 w 51"/>
                <a:gd name="T35" fmla="*/ 52 h 69"/>
                <a:gd name="T36" fmla="*/ 24 w 51"/>
                <a:gd name="T37" fmla="*/ 57 h 69"/>
                <a:gd name="T38" fmla="*/ 34 w 51"/>
                <a:gd name="T39" fmla="*/ 59 h 69"/>
                <a:gd name="T40" fmla="*/ 43 w 51"/>
                <a:gd name="T41" fmla="*/ 58 h 69"/>
                <a:gd name="T42" fmla="*/ 49 w 51"/>
                <a:gd name="T43" fmla="*/ 56 h 69"/>
                <a:gd name="T44" fmla="*/ 51 w 51"/>
                <a:gd name="T45" fmla="*/ 66 h 69"/>
                <a:gd name="T46" fmla="*/ 48 w 51"/>
                <a:gd name="T47" fmla="*/ 67 h 69"/>
                <a:gd name="T48" fmla="*/ 43 w 51"/>
                <a:gd name="T49" fmla="*/ 68 h 69"/>
                <a:gd name="T50" fmla="*/ 38 w 51"/>
                <a:gd name="T51" fmla="*/ 69 h 69"/>
                <a:gd name="T52" fmla="*/ 33 w 51"/>
                <a:gd name="T5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69">
                  <a:moveTo>
                    <a:pt x="33" y="69"/>
                  </a:moveTo>
                  <a:cubicBezTo>
                    <a:pt x="28" y="69"/>
                    <a:pt x="23" y="68"/>
                    <a:pt x="19" y="67"/>
                  </a:cubicBezTo>
                  <a:cubicBezTo>
                    <a:pt x="15" y="65"/>
                    <a:pt x="11" y="63"/>
                    <a:pt x="9" y="59"/>
                  </a:cubicBezTo>
                  <a:cubicBezTo>
                    <a:pt x="6" y="56"/>
                    <a:pt x="4" y="53"/>
                    <a:pt x="2" y="49"/>
                  </a:cubicBezTo>
                  <a:cubicBezTo>
                    <a:pt x="1" y="44"/>
                    <a:pt x="0" y="40"/>
                    <a:pt x="0" y="35"/>
                  </a:cubicBezTo>
                  <a:cubicBezTo>
                    <a:pt x="0" y="29"/>
                    <a:pt x="1" y="25"/>
                    <a:pt x="3" y="21"/>
                  </a:cubicBezTo>
                  <a:cubicBezTo>
                    <a:pt x="4" y="16"/>
                    <a:pt x="6" y="13"/>
                    <a:pt x="9" y="9"/>
                  </a:cubicBezTo>
                  <a:cubicBezTo>
                    <a:pt x="12" y="6"/>
                    <a:pt x="15" y="4"/>
                    <a:pt x="19" y="2"/>
                  </a:cubicBezTo>
                  <a:cubicBezTo>
                    <a:pt x="23" y="0"/>
                    <a:pt x="27" y="0"/>
                    <a:pt x="32" y="0"/>
                  </a:cubicBezTo>
                  <a:cubicBezTo>
                    <a:pt x="35" y="0"/>
                    <a:pt x="38" y="0"/>
                    <a:pt x="41" y="0"/>
                  </a:cubicBezTo>
                  <a:cubicBezTo>
                    <a:pt x="44" y="1"/>
                    <a:pt x="47" y="2"/>
                    <a:pt x="50" y="3"/>
                  </a:cubicBezTo>
                  <a:cubicBezTo>
                    <a:pt x="47" y="13"/>
                    <a:pt x="47" y="13"/>
                    <a:pt x="47" y="13"/>
                  </a:cubicBezTo>
                  <a:cubicBezTo>
                    <a:pt x="45" y="12"/>
                    <a:pt x="43" y="11"/>
                    <a:pt x="41" y="11"/>
                  </a:cubicBezTo>
                  <a:cubicBezTo>
                    <a:pt x="38" y="10"/>
                    <a:pt x="36" y="10"/>
                    <a:pt x="33" y="10"/>
                  </a:cubicBezTo>
                  <a:cubicBezTo>
                    <a:pt x="27" y="10"/>
                    <a:pt x="22" y="12"/>
                    <a:pt x="18" y="16"/>
                  </a:cubicBezTo>
                  <a:cubicBezTo>
                    <a:pt x="14" y="20"/>
                    <a:pt x="13" y="27"/>
                    <a:pt x="13" y="35"/>
                  </a:cubicBezTo>
                  <a:cubicBezTo>
                    <a:pt x="13" y="38"/>
                    <a:pt x="13" y="41"/>
                    <a:pt x="14" y="44"/>
                  </a:cubicBezTo>
                  <a:cubicBezTo>
                    <a:pt x="15" y="47"/>
                    <a:pt x="16" y="50"/>
                    <a:pt x="18" y="52"/>
                  </a:cubicBezTo>
                  <a:cubicBezTo>
                    <a:pt x="20" y="54"/>
                    <a:pt x="22" y="56"/>
                    <a:pt x="24" y="57"/>
                  </a:cubicBezTo>
                  <a:cubicBezTo>
                    <a:pt x="27" y="58"/>
                    <a:pt x="31" y="59"/>
                    <a:pt x="34" y="59"/>
                  </a:cubicBezTo>
                  <a:cubicBezTo>
                    <a:pt x="38" y="59"/>
                    <a:pt x="40" y="58"/>
                    <a:pt x="43" y="58"/>
                  </a:cubicBezTo>
                  <a:cubicBezTo>
                    <a:pt x="46" y="57"/>
                    <a:pt x="48" y="57"/>
                    <a:pt x="49" y="56"/>
                  </a:cubicBezTo>
                  <a:cubicBezTo>
                    <a:pt x="51" y="66"/>
                    <a:pt x="51" y="66"/>
                    <a:pt x="51" y="66"/>
                  </a:cubicBezTo>
                  <a:cubicBezTo>
                    <a:pt x="50" y="66"/>
                    <a:pt x="49" y="67"/>
                    <a:pt x="48" y="67"/>
                  </a:cubicBezTo>
                  <a:cubicBezTo>
                    <a:pt x="46" y="67"/>
                    <a:pt x="45" y="68"/>
                    <a:pt x="43" y="68"/>
                  </a:cubicBezTo>
                  <a:cubicBezTo>
                    <a:pt x="42" y="68"/>
                    <a:pt x="40" y="69"/>
                    <a:pt x="38" y="69"/>
                  </a:cubicBezTo>
                  <a:cubicBezTo>
                    <a:pt x="36" y="69"/>
                    <a:pt x="35" y="69"/>
                    <a:pt x="33" y="69"/>
                  </a:cubicBezTo>
                  <a:close/>
                </a:path>
              </a:pathLst>
            </a:custGeom>
            <a:solidFill>
              <a:srgbClr val="32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ïSľïde">
              <a:extLst>
                <a:ext uri="{FF2B5EF4-FFF2-40B4-BE49-F238E27FC236}">
                  <a16:creationId xmlns:a16="http://schemas.microsoft.com/office/drawing/2014/main" id="{B292A981-EABA-4C6D-A8F1-C5D9D18B0CEC}"/>
                </a:ext>
              </a:extLst>
            </p:cNvPr>
            <p:cNvSpPr/>
            <p:nvPr/>
          </p:nvSpPr>
          <p:spPr bwMode="auto">
            <a:xfrm>
              <a:off x="5684044" y="1504156"/>
              <a:ext cx="138112" cy="255587"/>
            </a:xfrm>
            <a:custGeom>
              <a:avLst/>
              <a:gdLst>
                <a:gd name="T0" fmla="*/ 0 w 54"/>
                <a:gd name="T1" fmla="*/ 99 h 99"/>
                <a:gd name="T2" fmla="*/ 0 w 54"/>
                <a:gd name="T3" fmla="*/ 2 h 99"/>
                <a:gd name="T4" fmla="*/ 12 w 54"/>
                <a:gd name="T5" fmla="*/ 0 h 99"/>
                <a:gd name="T6" fmla="*/ 12 w 54"/>
                <a:gd name="T7" fmla="*/ 34 h 99"/>
                <a:gd name="T8" fmla="*/ 19 w 54"/>
                <a:gd name="T9" fmla="*/ 32 h 99"/>
                <a:gd name="T10" fmla="*/ 27 w 54"/>
                <a:gd name="T11" fmla="*/ 31 h 99"/>
                <a:gd name="T12" fmla="*/ 40 w 54"/>
                <a:gd name="T13" fmla="*/ 33 h 99"/>
                <a:gd name="T14" fmla="*/ 48 w 54"/>
                <a:gd name="T15" fmla="*/ 39 h 99"/>
                <a:gd name="T16" fmla="*/ 53 w 54"/>
                <a:gd name="T17" fmla="*/ 49 h 99"/>
                <a:gd name="T18" fmla="*/ 54 w 54"/>
                <a:gd name="T19" fmla="*/ 61 h 99"/>
                <a:gd name="T20" fmla="*/ 54 w 54"/>
                <a:gd name="T21" fmla="*/ 99 h 99"/>
                <a:gd name="T22" fmla="*/ 42 w 54"/>
                <a:gd name="T23" fmla="*/ 99 h 99"/>
                <a:gd name="T24" fmla="*/ 42 w 54"/>
                <a:gd name="T25" fmla="*/ 64 h 99"/>
                <a:gd name="T26" fmla="*/ 41 w 54"/>
                <a:gd name="T27" fmla="*/ 53 h 99"/>
                <a:gd name="T28" fmla="*/ 39 w 54"/>
                <a:gd name="T29" fmla="*/ 46 h 99"/>
                <a:gd name="T30" fmla="*/ 34 w 54"/>
                <a:gd name="T31" fmla="*/ 43 h 99"/>
                <a:gd name="T32" fmla="*/ 26 w 54"/>
                <a:gd name="T33" fmla="*/ 41 h 99"/>
                <a:gd name="T34" fmla="*/ 22 w 54"/>
                <a:gd name="T35" fmla="*/ 42 h 99"/>
                <a:gd name="T36" fmla="*/ 18 w 54"/>
                <a:gd name="T37" fmla="*/ 42 h 99"/>
                <a:gd name="T38" fmla="*/ 14 w 54"/>
                <a:gd name="T39" fmla="*/ 43 h 99"/>
                <a:gd name="T40" fmla="*/ 12 w 54"/>
                <a:gd name="T41" fmla="*/ 43 h 99"/>
                <a:gd name="T42" fmla="*/ 12 w 54"/>
                <a:gd name="T43" fmla="*/ 99 h 99"/>
                <a:gd name="T44" fmla="*/ 0 w 54"/>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99">
                  <a:moveTo>
                    <a:pt x="0" y="99"/>
                  </a:moveTo>
                  <a:cubicBezTo>
                    <a:pt x="0" y="2"/>
                    <a:pt x="0" y="2"/>
                    <a:pt x="0" y="2"/>
                  </a:cubicBezTo>
                  <a:cubicBezTo>
                    <a:pt x="12" y="0"/>
                    <a:pt x="12" y="0"/>
                    <a:pt x="12" y="0"/>
                  </a:cubicBezTo>
                  <a:cubicBezTo>
                    <a:pt x="12" y="34"/>
                    <a:pt x="12" y="34"/>
                    <a:pt x="12" y="34"/>
                  </a:cubicBezTo>
                  <a:cubicBezTo>
                    <a:pt x="15" y="33"/>
                    <a:pt x="17" y="32"/>
                    <a:pt x="19" y="32"/>
                  </a:cubicBezTo>
                  <a:cubicBezTo>
                    <a:pt x="22" y="31"/>
                    <a:pt x="24" y="31"/>
                    <a:pt x="27" y="31"/>
                  </a:cubicBezTo>
                  <a:cubicBezTo>
                    <a:pt x="32" y="31"/>
                    <a:pt x="37" y="32"/>
                    <a:pt x="40" y="33"/>
                  </a:cubicBezTo>
                  <a:cubicBezTo>
                    <a:pt x="44" y="35"/>
                    <a:pt x="46" y="37"/>
                    <a:pt x="48" y="39"/>
                  </a:cubicBezTo>
                  <a:cubicBezTo>
                    <a:pt x="50" y="42"/>
                    <a:pt x="52" y="45"/>
                    <a:pt x="53" y="49"/>
                  </a:cubicBezTo>
                  <a:cubicBezTo>
                    <a:pt x="54" y="53"/>
                    <a:pt x="54" y="57"/>
                    <a:pt x="54" y="61"/>
                  </a:cubicBezTo>
                  <a:cubicBezTo>
                    <a:pt x="54" y="99"/>
                    <a:pt x="54" y="99"/>
                    <a:pt x="54" y="99"/>
                  </a:cubicBezTo>
                  <a:cubicBezTo>
                    <a:pt x="42" y="99"/>
                    <a:pt x="42" y="99"/>
                    <a:pt x="42" y="99"/>
                  </a:cubicBezTo>
                  <a:cubicBezTo>
                    <a:pt x="42" y="64"/>
                    <a:pt x="42" y="64"/>
                    <a:pt x="42" y="64"/>
                  </a:cubicBezTo>
                  <a:cubicBezTo>
                    <a:pt x="42" y="60"/>
                    <a:pt x="42" y="56"/>
                    <a:pt x="41" y="53"/>
                  </a:cubicBezTo>
                  <a:cubicBezTo>
                    <a:pt x="41" y="51"/>
                    <a:pt x="40" y="48"/>
                    <a:pt x="39" y="46"/>
                  </a:cubicBezTo>
                  <a:cubicBezTo>
                    <a:pt x="37" y="45"/>
                    <a:pt x="36" y="43"/>
                    <a:pt x="34" y="43"/>
                  </a:cubicBezTo>
                  <a:cubicBezTo>
                    <a:pt x="31" y="42"/>
                    <a:pt x="29" y="41"/>
                    <a:pt x="26" y="41"/>
                  </a:cubicBezTo>
                  <a:cubicBezTo>
                    <a:pt x="24" y="41"/>
                    <a:pt x="23" y="41"/>
                    <a:pt x="22" y="42"/>
                  </a:cubicBezTo>
                  <a:cubicBezTo>
                    <a:pt x="20" y="42"/>
                    <a:pt x="19" y="42"/>
                    <a:pt x="18" y="42"/>
                  </a:cubicBezTo>
                  <a:cubicBezTo>
                    <a:pt x="17" y="42"/>
                    <a:pt x="15" y="43"/>
                    <a:pt x="14" y="43"/>
                  </a:cubicBezTo>
                  <a:cubicBezTo>
                    <a:pt x="13" y="43"/>
                    <a:pt x="13" y="43"/>
                    <a:pt x="12" y="43"/>
                  </a:cubicBezTo>
                  <a:cubicBezTo>
                    <a:pt x="12" y="99"/>
                    <a:pt x="12" y="99"/>
                    <a:pt x="12" y="99"/>
                  </a:cubicBezTo>
                  <a:lnTo>
                    <a:pt x="0" y="99"/>
                  </a:lnTo>
                  <a:close/>
                </a:path>
              </a:pathLst>
            </a:custGeom>
            <a:solidFill>
              <a:srgbClr val="32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îSľíde">
              <a:extLst>
                <a:ext uri="{FF2B5EF4-FFF2-40B4-BE49-F238E27FC236}">
                  <a16:creationId xmlns:a16="http://schemas.microsoft.com/office/drawing/2014/main" id="{37C85729-BEB6-413A-ADB5-AFF6DF11CF29}"/>
                </a:ext>
              </a:extLst>
            </p:cNvPr>
            <p:cNvSpPr/>
            <p:nvPr/>
          </p:nvSpPr>
          <p:spPr bwMode="auto">
            <a:xfrm>
              <a:off x="5863431" y="1585119"/>
              <a:ext cx="160337" cy="176212"/>
            </a:xfrm>
            <a:custGeom>
              <a:avLst/>
              <a:gdLst>
                <a:gd name="T0" fmla="*/ 62 w 62"/>
                <a:gd name="T1" fmla="*/ 34 h 69"/>
                <a:gd name="T2" fmla="*/ 60 w 62"/>
                <a:gd name="T3" fmla="*/ 49 h 69"/>
                <a:gd name="T4" fmla="*/ 53 w 62"/>
                <a:gd name="T5" fmla="*/ 60 h 69"/>
                <a:gd name="T6" fmla="*/ 43 w 62"/>
                <a:gd name="T7" fmla="*/ 67 h 69"/>
                <a:gd name="T8" fmla="*/ 31 w 62"/>
                <a:gd name="T9" fmla="*/ 69 h 69"/>
                <a:gd name="T10" fmla="*/ 18 w 62"/>
                <a:gd name="T11" fmla="*/ 67 h 69"/>
                <a:gd name="T12" fmla="*/ 8 w 62"/>
                <a:gd name="T13" fmla="*/ 60 h 69"/>
                <a:gd name="T14" fmla="*/ 2 w 62"/>
                <a:gd name="T15" fmla="*/ 49 h 69"/>
                <a:gd name="T16" fmla="*/ 0 w 62"/>
                <a:gd name="T17" fmla="*/ 34 h 69"/>
                <a:gd name="T18" fmla="*/ 2 w 62"/>
                <a:gd name="T19" fmla="*/ 20 h 69"/>
                <a:gd name="T20" fmla="*/ 8 w 62"/>
                <a:gd name="T21" fmla="*/ 9 h 69"/>
                <a:gd name="T22" fmla="*/ 18 w 62"/>
                <a:gd name="T23" fmla="*/ 2 h 69"/>
                <a:gd name="T24" fmla="*/ 31 w 62"/>
                <a:gd name="T25" fmla="*/ 0 h 69"/>
                <a:gd name="T26" fmla="*/ 43 w 62"/>
                <a:gd name="T27" fmla="*/ 2 h 69"/>
                <a:gd name="T28" fmla="*/ 53 w 62"/>
                <a:gd name="T29" fmla="*/ 9 h 69"/>
                <a:gd name="T30" fmla="*/ 60 w 62"/>
                <a:gd name="T31" fmla="*/ 20 h 69"/>
                <a:gd name="T32" fmla="*/ 62 w 62"/>
                <a:gd name="T33" fmla="*/ 34 h 69"/>
                <a:gd name="T34" fmla="*/ 50 w 62"/>
                <a:gd name="T35" fmla="*/ 34 h 69"/>
                <a:gd name="T36" fmla="*/ 45 w 62"/>
                <a:gd name="T37" fmla="*/ 17 h 69"/>
                <a:gd name="T38" fmla="*/ 31 w 62"/>
                <a:gd name="T39" fmla="*/ 10 h 69"/>
                <a:gd name="T40" fmla="*/ 17 w 62"/>
                <a:gd name="T41" fmla="*/ 17 h 69"/>
                <a:gd name="T42" fmla="*/ 12 w 62"/>
                <a:gd name="T43" fmla="*/ 34 h 69"/>
                <a:gd name="T44" fmla="*/ 17 w 62"/>
                <a:gd name="T45" fmla="*/ 52 h 69"/>
                <a:gd name="T46" fmla="*/ 31 w 62"/>
                <a:gd name="T47" fmla="*/ 59 h 69"/>
                <a:gd name="T48" fmla="*/ 45 w 62"/>
                <a:gd name="T49" fmla="*/ 52 h 69"/>
                <a:gd name="T50" fmla="*/ 50 w 62"/>
                <a:gd name="T5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69">
                  <a:moveTo>
                    <a:pt x="62" y="34"/>
                  </a:moveTo>
                  <a:cubicBezTo>
                    <a:pt x="62" y="40"/>
                    <a:pt x="61" y="45"/>
                    <a:pt x="60" y="49"/>
                  </a:cubicBezTo>
                  <a:cubicBezTo>
                    <a:pt x="58" y="53"/>
                    <a:pt x="56" y="57"/>
                    <a:pt x="53" y="60"/>
                  </a:cubicBezTo>
                  <a:cubicBezTo>
                    <a:pt x="50" y="63"/>
                    <a:pt x="47" y="65"/>
                    <a:pt x="43" y="67"/>
                  </a:cubicBezTo>
                  <a:cubicBezTo>
                    <a:pt x="40" y="68"/>
                    <a:pt x="35" y="69"/>
                    <a:pt x="31" y="69"/>
                  </a:cubicBezTo>
                  <a:cubicBezTo>
                    <a:pt x="26" y="69"/>
                    <a:pt x="22" y="68"/>
                    <a:pt x="18" y="67"/>
                  </a:cubicBezTo>
                  <a:cubicBezTo>
                    <a:pt x="14" y="65"/>
                    <a:pt x="11" y="63"/>
                    <a:pt x="8" y="60"/>
                  </a:cubicBezTo>
                  <a:cubicBezTo>
                    <a:pt x="6" y="57"/>
                    <a:pt x="4" y="53"/>
                    <a:pt x="2" y="49"/>
                  </a:cubicBezTo>
                  <a:cubicBezTo>
                    <a:pt x="0" y="45"/>
                    <a:pt x="0" y="40"/>
                    <a:pt x="0" y="34"/>
                  </a:cubicBezTo>
                  <a:cubicBezTo>
                    <a:pt x="0" y="29"/>
                    <a:pt x="0" y="25"/>
                    <a:pt x="2" y="20"/>
                  </a:cubicBezTo>
                  <a:cubicBezTo>
                    <a:pt x="4" y="16"/>
                    <a:pt x="6" y="12"/>
                    <a:pt x="8" y="9"/>
                  </a:cubicBezTo>
                  <a:cubicBezTo>
                    <a:pt x="11" y="6"/>
                    <a:pt x="14" y="4"/>
                    <a:pt x="18" y="2"/>
                  </a:cubicBezTo>
                  <a:cubicBezTo>
                    <a:pt x="22" y="0"/>
                    <a:pt x="26" y="0"/>
                    <a:pt x="31" y="0"/>
                  </a:cubicBezTo>
                  <a:cubicBezTo>
                    <a:pt x="35" y="0"/>
                    <a:pt x="40" y="0"/>
                    <a:pt x="43" y="2"/>
                  </a:cubicBezTo>
                  <a:cubicBezTo>
                    <a:pt x="47" y="4"/>
                    <a:pt x="50" y="6"/>
                    <a:pt x="53" y="9"/>
                  </a:cubicBezTo>
                  <a:cubicBezTo>
                    <a:pt x="56" y="12"/>
                    <a:pt x="58" y="16"/>
                    <a:pt x="60" y="20"/>
                  </a:cubicBezTo>
                  <a:cubicBezTo>
                    <a:pt x="61" y="25"/>
                    <a:pt x="62" y="29"/>
                    <a:pt x="62" y="34"/>
                  </a:cubicBezTo>
                  <a:close/>
                  <a:moveTo>
                    <a:pt x="50" y="34"/>
                  </a:moveTo>
                  <a:cubicBezTo>
                    <a:pt x="50" y="27"/>
                    <a:pt x="48" y="21"/>
                    <a:pt x="45" y="17"/>
                  </a:cubicBezTo>
                  <a:cubicBezTo>
                    <a:pt x="41" y="12"/>
                    <a:pt x="37" y="10"/>
                    <a:pt x="31" y="10"/>
                  </a:cubicBezTo>
                  <a:cubicBezTo>
                    <a:pt x="25" y="10"/>
                    <a:pt x="20" y="12"/>
                    <a:pt x="17" y="17"/>
                  </a:cubicBezTo>
                  <a:cubicBezTo>
                    <a:pt x="14" y="21"/>
                    <a:pt x="12" y="27"/>
                    <a:pt x="12" y="34"/>
                  </a:cubicBezTo>
                  <a:cubicBezTo>
                    <a:pt x="12" y="42"/>
                    <a:pt x="14" y="48"/>
                    <a:pt x="17" y="52"/>
                  </a:cubicBezTo>
                  <a:cubicBezTo>
                    <a:pt x="20" y="57"/>
                    <a:pt x="25" y="59"/>
                    <a:pt x="31" y="59"/>
                  </a:cubicBezTo>
                  <a:cubicBezTo>
                    <a:pt x="37" y="59"/>
                    <a:pt x="41" y="57"/>
                    <a:pt x="45" y="52"/>
                  </a:cubicBezTo>
                  <a:cubicBezTo>
                    <a:pt x="48" y="48"/>
                    <a:pt x="50" y="42"/>
                    <a:pt x="50" y="34"/>
                  </a:cubicBezTo>
                  <a:close/>
                </a:path>
              </a:pathLst>
            </a:custGeom>
            <a:solidFill>
              <a:srgbClr val="32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 name="îśḷïḍé">
              <a:extLst>
                <a:ext uri="{FF2B5EF4-FFF2-40B4-BE49-F238E27FC236}">
                  <a16:creationId xmlns:a16="http://schemas.microsoft.com/office/drawing/2014/main" id="{3D121BD3-6AC0-48FB-9FC5-ED1C68B8F720}"/>
                </a:ext>
              </a:extLst>
            </p:cNvPr>
            <p:cNvSpPr/>
            <p:nvPr/>
          </p:nvSpPr>
          <p:spPr bwMode="auto">
            <a:xfrm>
              <a:off x="6057106" y="1585119"/>
              <a:ext cx="160337" cy="176212"/>
            </a:xfrm>
            <a:custGeom>
              <a:avLst/>
              <a:gdLst>
                <a:gd name="T0" fmla="*/ 62 w 62"/>
                <a:gd name="T1" fmla="*/ 34 h 69"/>
                <a:gd name="T2" fmla="*/ 60 w 62"/>
                <a:gd name="T3" fmla="*/ 49 h 69"/>
                <a:gd name="T4" fmla="*/ 54 w 62"/>
                <a:gd name="T5" fmla="*/ 60 h 69"/>
                <a:gd name="T6" fmla="*/ 44 w 62"/>
                <a:gd name="T7" fmla="*/ 67 h 69"/>
                <a:gd name="T8" fmla="*/ 31 w 62"/>
                <a:gd name="T9" fmla="*/ 69 h 69"/>
                <a:gd name="T10" fmla="*/ 19 w 62"/>
                <a:gd name="T11" fmla="*/ 67 h 69"/>
                <a:gd name="T12" fmla="*/ 9 w 62"/>
                <a:gd name="T13" fmla="*/ 60 h 69"/>
                <a:gd name="T14" fmla="*/ 2 w 62"/>
                <a:gd name="T15" fmla="*/ 49 h 69"/>
                <a:gd name="T16" fmla="*/ 0 w 62"/>
                <a:gd name="T17" fmla="*/ 34 h 69"/>
                <a:gd name="T18" fmla="*/ 2 w 62"/>
                <a:gd name="T19" fmla="*/ 20 h 69"/>
                <a:gd name="T20" fmla="*/ 9 w 62"/>
                <a:gd name="T21" fmla="*/ 9 h 69"/>
                <a:gd name="T22" fmla="*/ 19 w 62"/>
                <a:gd name="T23" fmla="*/ 2 h 69"/>
                <a:gd name="T24" fmla="*/ 31 w 62"/>
                <a:gd name="T25" fmla="*/ 0 h 69"/>
                <a:gd name="T26" fmla="*/ 44 w 62"/>
                <a:gd name="T27" fmla="*/ 2 h 69"/>
                <a:gd name="T28" fmla="*/ 54 w 62"/>
                <a:gd name="T29" fmla="*/ 9 h 69"/>
                <a:gd name="T30" fmla="*/ 60 w 62"/>
                <a:gd name="T31" fmla="*/ 20 h 69"/>
                <a:gd name="T32" fmla="*/ 62 w 62"/>
                <a:gd name="T33" fmla="*/ 34 h 69"/>
                <a:gd name="T34" fmla="*/ 50 w 62"/>
                <a:gd name="T35" fmla="*/ 34 h 69"/>
                <a:gd name="T36" fmla="*/ 45 w 62"/>
                <a:gd name="T37" fmla="*/ 17 h 69"/>
                <a:gd name="T38" fmla="*/ 31 w 62"/>
                <a:gd name="T39" fmla="*/ 10 h 69"/>
                <a:gd name="T40" fmla="*/ 17 w 62"/>
                <a:gd name="T41" fmla="*/ 17 h 69"/>
                <a:gd name="T42" fmla="*/ 12 w 62"/>
                <a:gd name="T43" fmla="*/ 34 h 69"/>
                <a:gd name="T44" fmla="*/ 17 w 62"/>
                <a:gd name="T45" fmla="*/ 52 h 69"/>
                <a:gd name="T46" fmla="*/ 31 w 62"/>
                <a:gd name="T47" fmla="*/ 59 h 69"/>
                <a:gd name="T48" fmla="*/ 45 w 62"/>
                <a:gd name="T49" fmla="*/ 52 h 69"/>
                <a:gd name="T50" fmla="*/ 50 w 62"/>
                <a:gd name="T5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69">
                  <a:moveTo>
                    <a:pt x="62" y="34"/>
                  </a:moveTo>
                  <a:cubicBezTo>
                    <a:pt x="62" y="40"/>
                    <a:pt x="62" y="45"/>
                    <a:pt x="60" y="49"/>
                  </a:cubicBezTo>
                  <a:cubicBezTo>
                    <a:pt x="59" y="53"/>
                    <a:pt x="56" y="57"/>
                    <a:pt x="54" y="60"/>
                  </a:cubicBezTo>
                  <a:cubicBezTo>
                    <a:pt x="51" y="63"/>
                    <a:pt x="48" y="65"/>
                    <a:pt x="44" y="67"/>
                  </a:cubicBezTo>
                  <a:cubicBezTo>
                    <a:pt x="40" y="68"/>
                    <a:pt x="36" y="69"/>
                    <a:pt x="31" y="69"/>
                  </a:cubicBezTo>
                  <a:cubicBezTo>
                    <a:pt x="27" y="69"/>
                    <a:pt x="23" y="68"/>
                    <a:pt x="19" y="67"/>
                  </a:cubicBezTo>
                  <a:cubicBezTo>
                    <a:pt x="15" y="65"/>
                    <a:pt x="12" y="63"/>
                    <a:pt x="9" y="60"/>
                  </a:cubicBezTo>
                  <a:cubicBezTo>
                    <a:pt x="6" y="57"/>
                    <a:pt x="4" y="53"/>
                    <a:pt x="2" y="49"/>
                  </a:cubicBezTo>
                  <a:cubicBezTo>
                    <a:pt x="1" y="45"/>
                    <a:pt x="0" y="40"/>
                    <a:pt x="0" y="34"/>
                  </a:cubicBezTo>
                  <a:cubicBezTo>
                    <a:pt x="0" y="29"/>
                    <a:pt x="1" y="25"/>
                    <a:pt x="2" y="20"/>
                  </a:cubicBezTo>
                  <a:cubicBezTo>
                    <a:pt x="4" y="16"/>
                    <a:pt x="6" y="12"/>
                    <a:pt x="9" y="9"/>
                  </a:cubicBezTo>
                  <a:cubicBezTo>
                    <a:pt x="12" y="6"/>
                    <a:pt x="15" y="4"/>
                    <a:pt x="19" y="2"/>
                  </a:cubicBezTo>
                  <a:cubicBezTo>
                    <a:pt x="23" y="0"/>
                    <a:pt x="27" y="0"/>
                    <a:pt x="31" y="0"/>
                  </a:cubicBezTo>
                  <a:cubicBezTo>
                    <a:pt x="36" y="0"/>
                    <a:pt x="40" y="0"/>
                    <a:pt x="44" y="2"/>
                  </a:cubicBezTo>
                  <a:cubicBezTo>
                    <a:pt x="48" y="4"/>
                    <a:pt x="51" y="6"/>
                    <a:pt x="54" y="9"/>
                  </a:cubicBezTo>
                  <a:cubicBezTo>
                    <a:pt x="56" y="12"/>
                    <a:pt x="59" y="16"/>
                    <a:pt x="60" y="20"/>
                  </a:cubicBezTo>
                  <a:cubicBezTo>
                    <a:pt x="62" y="25"/>
                    <a:pt x="62" y="29"/>
                    <a:pt x="62" y="34"/>
                  </a:cubicBezTo>
                  <a:close/>
                  <a:moveTo>
                    <a:pt x="50" y="34"/>
                  </a:moveTo>
                  <a:cubicBezTo>
                    <a:pt x="50" y="27"/>
                    <a:pt x="48" y="21"/>
                    <a:pt x="45" y="17"/>
                  </a:cubicBezTo>
                  <a:cubicBezTo>
                    <a:pt x="42" y="12"/>
                    <a:pt x="37" y="10"/>
                    <a:pt x="31" y="10"/>
                  </a:cubicBezTo>
                  <a:cubicBezTo>
                    <a:pt x="25" y="10"/>
                    <a:pt x="21" y="12"/>
                    <a:pt x="17" y="17"/>
                  </a:cubicBezTo>
                  <a:cubicBezTo>
                    <a:pt x="14" y="21"/>
                    <a:pt x="12" y="27"/>
                    <a:pt x="12" y="34"/>
                  </a:cubicBezTo>
                  <a:cubicBezTo>
                    <a:pt x="12" y="42"/>
                    <a:pt x="14" y="48"/>
                    <a:pt x="17" y="52"/>
                  </a:cubicBezTo>
                  <a:cubicBezTo>
                    <a:pt x="21" y="57"/>
                    <a:pt x="25" y="59"/>
                    <a:pt x="31" y="59"/>
                  </a:cubicBezTo>
                  <a:cubicBezTo>
                    <a:pt x="37" y="59"/>
                    <a:pt x="42" y="57"/>
                    <a:pt x="45" y="52"/>
                  </a:cubicBezTo>
                  <a:cubicBezTo>
                    <a:pt x="48" y="48"/>
                    <a:pt x="50" y="42"/>
                    <a:pt x="50" y="34"/>
                  </a:cubicBezTo>
                  <a:close/>
                </a:path>
              </a:pathLst>
            </a:custGeom>
            <a:solidFill>
              <a:srgbClr val="32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 name="íṩľîḋé">
              <a:extLst>
                <a:ext uri="{FF2B5EF4-FFF2-40B4-BE49-F238E27FC236}">
                  <a16:creationId xmlns:a16="http://schemas.microsoft.com/office/drawing/2014/main" id="{423898BD-47ED-4A26-BB28-681353230705}"/>
                </a:ext>
              </a:extLst>
            </p:cNvPr>
            <p:cNvSpPr/>
            <p:nvPr/>
          </p:nvSpPr>
          <p:spPr bwMode="auto">
            <a:xfrm>
              <a:off x="6260306" y="1504156"/>
              <a:ext cx="57150" cy="257175"/>
            </a:xfrm>
            <a:custGeom>
              <a:avLst/>
              <a:gdLst>
                <a:gd name="T0" fmla="*/ 20 w 22"/>
                <a:gd name="T1" fmla="*/ 100 h 100"/>
                <a:gd name="T2" fmla="*/ 4 w 22"/>
                <a:gd name="T3" fmla="*/ 95 h 100"/>
                <a:gd name="T4" fmla="*/ 0 w 22"/>
                <a:gd name="T5" fmla="*/ 81 h 100"/>
                <a:gd name="T6" fmla="*/ 0 w 22"/>
                <a:gd name="T7" fmla="*/ 2 h 100"/>
                <a:gd name="T8" fmla="*/ 12 w 22"/>
                <a:gd name="T9" fmla="*/ 0 h 100"/>
                <a:gd name="T10" fmla="*/ 12 w 22"/>
                <a:gd name="T11" fmla="*/ 79 h 100"/>
                <a:gd name="T12" fmla="*/ 12 w 22"/>
                <a:gd name="T13" fmla="*/ 84 h 100"/>
                <a:gd name="T14" fmla="*/ 14 w 22"/>
                <a:gd name="T15" fmla="*/ 87 h 100"/>
                <a:gd name="T16" fmla="*/ 17 w 22"/>
                <a:gd name="T17" fmla="*/ 89 h 100"/>
                <a:gd name="T18" fmla="*/ 22 w 22"/>
                <a:gd name="T19" fmla="*/ 90 h 100"/>
                <a:gd name="T20" fmla="*/ 20 w 22"/>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00">
                  <a:moveTo>
                    <a:pt x="20" y="100"/>
                  </a:moveTo>
                  <a:cubicBezTo>
                    <a:pt x="13" y="100"/>
                    <a:pt x="8" y="98"/>
                    <a:pt x="4" y="95"/>
                  </a:cubicBezTo>
                  <a:cubicBezTo>
                    <a:pt x="1" y="92"/>
                    <a:pt x="0" y="88"/>
                    <a:pt x="0" y="81"/>
                  </a:cubicBezTo>
                  <a:cubicBezTo>
                    <a:pt x="0" y="2"/>
                    <a:pt x="0" y="2"/>
                    <a:pt x="0" y="2"/>
                  </a:cubicBezTo>
                  <a:cubicBezTo>
                    <a:pt x="12" y="0"/>
                    <a:pt x="12" y="0"/>
                    <a:pt x="12" y="0"/>
                  </a:cubicBezTo>
                  <a:cubicBezTo>
                    <a:pt x="12" y="79"/>
                    <a:pt x="12" y="79"/>
                    <a:pt x="12" y="79"/>
                  </a:cubicBezTo>
                  <a:cubicBezTo>
                    <a:pt x="12" y="81"/>
                    <a:pt x="12" y="83"/>
                    <a:pt x="12" y="84"/>
                  </a:cubicBezTo>
                  <a:cubicBezTo>
                    <a:pt x="13" y="86"/>
                    <a:pt x="13" y="87"/>
                    <a:pt x="14" y="87"/>
                  </a:cubicBezTo>
                  <a:cubicBezTo>
                    <a:pt x="15" y="88"/>
                    <a:pt x="16" y="89"/>
                    <a:pt x="17" y="89"/>
                  </a:cubicBezTo>
                  <a:cubicBezTo>
                    <a:pt x="18" y="89"/>
                    <a:pt x="20" y="90"/>
                    <a:pt x="22" y="90"/>
                  </a:cubicBezTo>
                  <a:lnTo>
                    <a:pt x="20" y="100"/>
                  </a:lnTo>
                  <a:close/>
                </a:path>
              </a:pathLst>
            </a:custGeom>
            <a:solidFill>
              <a:srgbClr val="32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 name="ísḷíḋe">
              <a:extLst>
                <a:ext uri="{FF2B5EF4-FFF2-40B4-BE49-F238E27FC236}">
                  <a16:creationId xmlns:a16="http://schemas.microsoft.com/office/drawing/2014/main" id="{0FCB7161-7579-45C9-9C1F-4B37E74AE8F1}"/>
                </a:ext>
              </a:extLst>
            </p:cNvPr>
            <p:cNvSpPr/>
            <p:nvPr/>
          </p:nvSpPr>
          <p:spPr bwMode="auto">
            <a:xfrm>
              <a:off x="6428581" y="1527969"/>
              <a:ext cx="168275" cy="231775"/>
            </a:xfrm>
            <a:custGeom>
              <a:avLst/>
              <a:gdLst>
                <a:gd name="T0" fmla="*/ 24 w 65"/>
                <a:gd name="T1" fmla="*/ 90 h 90"/>
                <a:gd name="T2" fmla="*/ 18 w 65"/>
                <a:gd name="T3" fmla="*/ 90 h 90"/>
                <a:gd name="T4" fmla="*/ 12 w 65"/>
                <a:gd name="T5" fmla="*/ 90 h 90"/>
                <a:gd name="T6" fmla="*/ 6 w 65"/>
                <a:gd name="T7" fmla="*/ 89 h 90"/>
                <a:gd name="T8" fmla="*/ 0 w 65"/>
                <a:gd name="T9" fmla="*/ 88 h 90"/>
                <a:gd name="T10" fmla="*/ 0 w 65"/>
                <a:gd name="T11" fmla="*/ 2 h 90"/>
                <a:gd name="T12" fmla="*/ 6 w 65"/>
                <a:gd name="T13" fmla="*/ 1 h 90"/>
                <a:gd name="T14" fmla="*/ 12 w 65"/>
                <a:gd name="T15" fmla="*/ 1 h 90"/>
                <a:gd name="T16" fmla="*/ 18 w 65"/>
                <a:gd name="T17" fmla="*/ 0 h 90"/>
                <a:gd name="T18" fmla="*/ 24 w 65"/>
                <a:gd name="T19" fmla="*/ 0 h 90"/>
                <a:gd name="T20" fmla="*/ 38 w 65"/>
                <a:gd name="T21" fmla="*/ 1 h 90"/>
                <a:gd name="T22" fmla="*/ 50 w 65"/>
                <a:gd name="T23" fmla="*/ 5 h 90"/>
                <a:gd name="T24" fmla="*/ 58 w 65"/>
                <a:gd name="T25" fmla="*/ 13 h 90"/>
                <a:gd name="T26" fmla="*/ 61 w 65"/>
                <a:gd name="T27" fmla="*/ 23 h 90"/>
                <a:gd name="T28" fmla="*/ 57 w 65"/>
                <a:gd name="T29" fmla="*/ 35 h 90"/>
                <a:gd name="T30" fmla="*/ 48 w 65"/>
                <a:gd name="T31" fmla="*/ 42 h 90"/>
                <a:gd name="T32" fmla="*/ 60 w 65"/>
                <a:gd name="T33" fmla="*/ 50 h 90"/>
                <a:gd name="T34" fmla="*/ 65 w 65"/>
                <a:gd name="T35" fmla="*/ 64 h 90"/>
                <a:gd name="T36" fmla="*/ 55 w 65"/>
                <a:gd name="T37" fmla="*/ 84 h 90"/>
                <a:gd name="T38" fmla="*/ 24 w 65"/>
                <a:gd name="T39" fmla="*/ 90 h 90"/>
                <a:gd name="T40" fmla="*/ 13 w 65"/>
                <a:gd name="T41" fmla="*/ 38 h 90"/>
                <a:gd name="T42" fmla="*/ 26 w 65"/>
                <a:gd name="T43" fmla="*/ 38 h 90"/>
                <a:gd name="T44" fmla="*/ 34 w 65"/>
                <a:gd name="T45" fmla="*/ 38 h 90"/>
                <a:gd name="T46" fmla="*/ 41 w 65"/>
                <a:gd name="T47" fmla="*/ 36 h 90"/>
                <a:gd name="T48" fmla="*/ 46 w 65"/>
                <a:gd name="T49" fmla="*/ 31 h 90"/>
                <a:gd name="T50" fmla="*/ 48 w 65"/>
                <a:gd name="T51" fmla="*/ 24 h 90"/>
                <a:gd name="T52" fmla="*/ 46 w 65"/>
                <a:gd name="T53" fmla="*/ 18 h 90"/>
                <a:gd name="T54" fmla="*/ 41 w 65"/>
                <a:gd name="T55" fmla="*/ 14 h 90"/>
                <a:gd name="T56" fmla="*/ 34 w 65"/>
                <a:gd name="T57" fmla="*/ 11 h 90"/>
                <a:gd name="T58" fmla="*/ 25 w 65"/>
                <a:gd name="T59" fmla="*/ 11 h 90"/>
                <a:gd name="T60" fmla="*/ 17 w 65"/>
                <a:gd name="T61" fmla="*/ 11 h 90"/>
                <a:gd name="T62" fmla="*/ 13 w 65"/>
                <a:gd name="T63" fmla="*/ 11 h 90"/>
                <a:gd name="T64" fmla="*/ 13 w 65"/>
                <a:gd name="T65" fmla="*/ 38 h 90"/>
                <a:gd name="T66" fmla="*/ 13 w 65"/>
                <a:gd name="T67" fmla="*/ 48 h 90"/>
                <a:gd name="T68" fmla="*/ 13 w 65"/>
                <a:gd name="T69" fmla="*/ 80 h 90"/>
                <a:gd name="T70" fmla="*/ 16 w 65"/>
                <a:gd name="T71" fmla="*/ 80 h 90"/>
                <a:gd name="T72" fmla="*/ 20 w 65"/>
                <a:gd name="T73" fmla="*/ 80 h 90"/>
                <a:gd name="T74" fmla="*/ 25 w 65"/>
                <a:gd name="T75" fmla="*/ 80 h 90"/>
                <a:gd name="T76" fmla="*/ 35 w 65"/>
                <a:gd name="T77" fmla="*/ 79 h 90"/>
                <a:gd name="T78" fmla="*/ 44 w 65"/>
                <a:gd name="T79" fmla="*/ 77 h 90"/>
                <a:gd name="T80" fmla="*/ 50 w 65"/>
                <a:gd name="T81" fmla="*/ 72 h 90"/>
                <a:gd name="T82" fmla="*/ 52 w 65"/>
                <a:gd name="T83" fmla="*/ 64 h 90"/>
                <a:gd name="T84" fmla="*/ 50 w 65"/>
                <a:gd name="T85" fmla="*/ 57 h 90"/>
                <a:gd name="T86" fmla="*/ 46 w 65"/>
                <a:gd name="T87" fmla="*/ 52 h 90"/>
                <a:gd name="T88" fmla="*/ 38 w 65"/>
                <a:gd name="T89" fmla="*/ 49 h 90"/>
                <a:gd name="T90" fmla="*/ 28 w 65"/>
                <a:gd name="T91" fmla="*/ 48 h 90"/>
                <a:gd name="T92" fmla="*/ 13 w 65"/>
                <a:gd name="T93" fmla="*/ 4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 h="90">
                  <a:moveTo>
                    <a:pt x="24" y="90"/>
                  </a:moveTo>
                  <a:cubicBezTo>
                    <a:pt x="22" y="90"/>
                    <a:pt x="20" y="90"/>
                    <a:pt x="18" y="90"/>
                  </a:cubicBezTo>
                  <a:cubicBezTo>
                    <a:pt x="16" y="90"/>
                    <a:pt x="14" y="90"/>
                    <a:pt x="12" y="90"/>
                  </a:cubicBezTo>
                  <a:cubicBezTo>
                    <a:pt x="10" y="90"/>
                    <a:pt x="8" y="90"/>
                    <a:pt x="6" y="89"/>
                  </a:cubicBezTo>
                  <a:cubicBezTo>
                    <a:pt x="4" y="89"/>
                    <a:pt x="2" y="89"/>
                    <a:pt x="0" y="88"/>
                  </a:cubicBezTo>
                  <a:cubicBezTo>
                    <a:pt x="0" y="2"/>
                    <a:pt x="0" y="2"/>
                    <a:pt x="0" y="2"/>
                  </a:cubicBezTo>
                  <a:cubicBezTo>
                    <a:pt x="2" y="2"/>
                    <a:pt x="4" y="2"/>
                    <a:pt x="6" y="1"/>
                  </a:cubicBezTo>
                  <a:cubicBezTo>
                    <a:pt x="8" y="1"/>
                    <a:pt x="10" y="1"/>
                    <a:pt x="12" y="1"/>
                  </a:cubicBezTo>
                  <a:cubicBezTo>
                    <a:pt x="14" y="1"/>
                    <a:pt x="16" y="0"/>
                    <a:pt x="18" y="0"/>
                  </a:cubicBezTo>
                  <a:cubicBezTo>
                    <a:pt x="20" y="0"/>
                    <a:pt x="22" y="0"/>
                    <a:pt x="24" y="0"/>
                  </a:cubicBezTo>
                  <a:cubicBezTo>
                    <a:pt x="29" y="0"/>
                    <a:pt x="34" y="1"/>
                    <a:pt x="38" y="1"/>
                  </a:cubicBezTo>
                  <a:cubicBezTo>
                    <a:pt x="43" y="2"/>
                    <a:pt x="47" y="3"/>
                    <a:pt x="50" y="5"/>
                  </a:cubicBezTo>
                  <a:cubicBezTo>
                    <a:pt x="53" y="7"/>
                    <a:pt x="56" y="10"/>
                    <a:pt x="58" y="13"/>
                  </a:cubicBezTo>
                  <a:cubicBezTo>
                    <a:pt x="60" y="15"/>
                    <a:pt x="61" y="19"/>
                    <a:pt x="61" y="23"/>
                  </a:cubicBezTo>
                  <a:cubicBezTo>
                    <a:pt x="61" y="28"/>
                    <a:pt x="59" y="32"/>
                    <a:pt x="57" y="35"/>
                  </a:cubicBezTo>
                  <a:cubicBezTo>
                    <a:pt x="55" y="39"/>
                    <a:pt x="52" y="41"/>
                    <a:pt x="48" y="42"/>
                  </a:cubicBezTo>
                  <a:cubicBezTo>
                    <a:pt x="53" y="44"/>
                    <a:pt x="57" y="46"/>
                    <a:pt x="60" y="50"/>
                  </a:cubicBezTo>
                  <a:cubicBezTo>
                    <a:pt x="63" y="53"/>
                    <a:pt x="65" y="58"/>
                    <a:pt x="65" y="64"/>
                  </a:cubicBezTo>
                  <a:cubicBezTo>
                    <a:pt x="65" y="73"/>
                    <a:pt x="62" y="79"/>
                    <a:pt x="55" y="84"/>
                  </a:cubicBezTo>
                  <a:cubicBezTo>
                    <a:pt x="49" y="88"/>
                    <a:pt x="38" y="90"/>
                    <a:pt x="24" y="90"/>
                  </a:cubicBezTo>
                  <a:close/>
                  <a:moveTo>
                    <a:pt x="13" y="38"/>
                  </a:moveTo>
                  <a:cubicBezTo>
                    <a:pt x="26" y="38"/>
                    <a:pt x="26" y="38"/>
                    <a:pt x="26" y="38"/>
                  </a:cubicBezTo>
                  <a:cubicBezTo>
                    <a:pt x="29" y="38"/>
                    <a:pt x="32" y="38"/>
                    <a:pt x="34" y="38"/>
                  </a:cubicBezTo>
                  <a:cubicBezTo>
                    <a:pt x="37" y="37"/>
                    <a:pt x="39" y="37"/>
                    <a:pt x="41" y="36"/>
                  </a:cubicBezTo>
                  <a:cubicBezTo>
                    <a:pt x="43" y="34"/>
                    <a:pt x="45" y="33"/>
                    <a:pt x="46" y="31"/>
                  </a:cubicBezTo>
                  <a:cubicBezTo>
                    <a:pt x="47" y="29"/>
                    <a:pt x="48" y="27"/>
                    <a:pt x="48" y="24"/>
                  </a:cubicBezTo>
                  <a:cubicBezTo>
                    <a:pt x="48" y="22"/>
                    <a:pt x="47" y="20"/>
                    <a:pt x="46" y="18"/>
                  </a:cubicBezTo>
                  <a:cubicBezTo>
                    <a:pt x="45" y="16"/>
                    <a:pt x="43" y="15"/>
                    <a:pt x="41" y="14"/>
                  </a:cubicBezTo>
                  <a:cubicBezTo>
                    <a:pt x="39" y="13"/>
                    <a:pt x="37" y="12"/>
                    <a:pt x="34" y="11"/>
                  </a:cubicBezTo>
                  <a:cubicBezTo>
                    <a:pt x="31" y="11"/>
                    <a:pt x="28" y="11"/>
                    <a:pt x="25" y="11"/>
                  </a:cubicBezTo>
                  <a:cubicBezTo>
                    <a:pt x="22" y="11"/>
                    <a:pt x="19" y="11"/>
                    <a:pt x="17" y="11"/>
                  </a:cubicBezTo>
                  <a:cubicBezTo>
                    <a:pt x="16" y="11"/>
                    <a:pt x="14" y="11"/>
                    <a:pt x="13" y="11"/>
                  </a:cubicBezTo>
                  <a:lnTo>
                    <a:pt x="13" y="38"/>
                  </a:lnTo>
                  <a:close/>
                  <a:moveTo>
                    <a:pt x="13" y="48"/>
                  </a:moveTo>
                  <a:cubicBezTo>
                    <a:pt x="13" y="80"/>
                    <a:pt x="13" y="80"/>
                    <a:pt x="13" y="80"/>
                  </a:cubicBezTo>
                  <a:cubicBezTo>
                    <a:pt x="13" y="80"/>
                    <a:pt x="15" y="80"/>
                    <a:pt x="16" y="80"/>
                  </a:cubicBezTo>
                  <a:cubicBezTo>
                    <a:pt x="17" y="80"/>
                    <a:pt x="18" y="80"/>
                    <a:pt x="20" y="80"/>
                  </a:cubicBezTo>
                  <a:cubicBezTo>
                    <a:pt x="21" y="80"/>
                    <a:pt x="23" y="80"/>
                    <a:pt x="25" y="80"/>
                  </a:cubicBezTo>
                  <a:cubicBezTo>
                    <a:pt x="29" y="80"/>
                    <a:pt x="32" y="80"/>
                    <a:pt x="35" y="79"/>
                  </a:cubicBezTo>
                  <a:cubicBezTo>
                    <a:pt x="39" y="79"/>
                    <a:pt x="41" y="78"/>
                    <a:pt x="44" y="77"/>
                  </a:cubicBezTo>
                  <a:cubicBezTo>
                    <a:pt x="46" y="76"/>
                    <a:pt x="48" y="74"/>
                    <a:pt x="50" y="72"/>
                  </a:cubicBezTo>
                  <a:cubicBezTo>
                    <a:pt x="51" y="70"/>
                    <a:pt x="52" y="67"/>
                    <a:pt x="52" y="64"/>
                  </a:cubicBezTo>
                  <a:cubicBezTo>
                    <a:pt x="52" y="61"/>
                    <a:pt x="52" y="59"/>
                    <a:pt x="50" y="57"/>
                  </a:cubicBezTo>
                  <a:cubicBezTo>
                    <a:pt x="49" y="55"/>
                    <a:pt x="48" y="53"/>
                    <a:pt x="46" y="52"/>
                  </a:cubicBezTo>
                  <a:cubicBezTo>
                    <a:pt x="44" y="51"/>
                    <a:pt x="41" y="50"/>
                    <a:pt x="38" y="49"/>
                  </a:cubicBezTo>
                  <a:cubicBezTo>
                    <a:pt x="35" y="49"/>
                    <a:pt x="32" y="48"/>
                    <a:pt x="28" y="48"/>
                  </a:cubicBezTo>
                  <a:lnTo>
                    <a:pt x="13" y="48"/>
                  </a:lnTo>
                  <a:close/>
                </a:path>
              </a:pathLst>
            </a:custGeom>
            <a:solidFill>
              <a:srgbClr val="32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iṩļiḋe">
              <a:extLst>
                <a:ext uri="{FF2B5EF4-FFF2-40B4-BE49-F238E27FC236}">
                  <a16:creationId xmlns:a16="http://schemas.microsoft.com/office/drawing/2014/main" id="{3A51CC61-4CD4-4900-B8FD-5F1F86FF86B5}"/>
                </a:ext>
              </a:extLst>
            </p:cNvPr>
            <p:cNvSpPr/>
            <p:nvPr/>
          </p:nvSpPr>
          <p:spPr bwMode="auto">
            <a:xfrm>
              <a:off x="6638131" y="1586706"/>
              <a:ext cx="138112" cy="174625"/>
            </a:xfrm>
            <a:custGeom>
              <a:avLst/>
              <a:gdLst>
                <a:gd name="T0" fmla="*/ 54 w 54"/>
                <a:gd name="T1" fmla="*/ 65 h 68"/>
                <a:gd name="T2" fmla="*/ 43 w 54"/>
                <a:gd name="T3" fmla="*/ 67 h 68"/>
                <a:gd name="T4" fmla="*/ 27 w 54"/>
                <a:gd name="T5" fmla="*/ 68 h 68"/>
                <a:gd name="T6" fmla="*/ 14 w 54"/>
                <a:gd name="T7" fmla="*/ 66 h 68"/>
                <a:gd name="T8" fmla="*/ 6 w 54"/>
                <a:gd name="T9" fmla="*/ 60 h 68"/>
                <a:gd name="T10" fmla="*/ 1 w 54"/>
                <a:gd name="T11" fmla="*/ 50 h 68"/>
                <a:gd name="T12" fmla="*/ 0 w 54"/>
                <a:gd name="T13" fmla="*/ 38 h 68"/>
                <a:gd name="T14" fmla="*/ 0 w 54"/>
                <a:gd name="T15" fmla="*/ 0 h 68"/>
                <a:gd name="T16" fmla="*/ 12 w 54"/>
                <a:gd name="T17" fmla="*/ 0 h 68"/>
                <a:gd name="T18" fmla="*/ 12 w 54"/>
                <a:gd name="T19" fmla="*/ 35 h 68"/>
                <a:gd name="T20" fmla="*/ 16 w 54"/>
                <a:gd name="T21" fmla="*/ 52 h 68"/>
                <a:gd name="T22" fmla="*/ 28 w 54"/>
                <a:gd name="T23" fmla="*/ 58 h 68"/>
                <a:gd name="T24" fmla="*/ 32 w 54"/>
                <a:gd name="T25" fmla="*/ 57 h 68"/>
                <a:gd name="T26" fmla="*/ 36 w 54"/>
                <a:gd name="T27" fmla="*/ 57 h 68"/>
                <a:gd name="T28" fmla="*/ 40 w 54"/>
                <a:gd name="T29" fmla="*/ 57 h 68"/>
                <a:gd name="T30" fmla="*/ 42 w 54"/>
                <a:gd name="T31" fmla="*/ 56 h 68"/>
                <a:gd name="T32" fmla="*/ 42 w 54"/>
                <a:gd name="T33" fmla="*/ 0 h 68"/>
                <a:gd name="T34" fmla="*/ 54 w 54"/>
                <a:gd name="T35" fmla="*/ 0 h 68"/>
                <a:gd name="T36" fmla="*/ 54 w 54"/>
                <a:gd name="T3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68">
                  <a:moveTo>
                    <a:pt x="54" y="65"/>
                  </a:moveTo>
                  <a:cubicBezTo>
                    <a:pt x="51" y="65"/>
                    <a:pt x="47" y="66"/>
                    <a:pt x="43" y="67"/>
                  </a:cubicBezTo>
                  <a:cubicBezTo>
                    <a:pt x="38" y="68"/>
                    <a:pt x="33" y="68"/>
                    <a:pt x="27" y="68"/>
                  </a:cubicBezTo>
                  <a:cubicBezTo>
                    <a:pt x="22" y="68"/>
                    <a:pt x="18" y="67"/>
                    <a:pt x="14" y="66"/>
                  </a:cubicBezTo>
                  <a:cubicBezTo>
                    <a:pt x="11" y="64"/>
                    <a:pt x="8" y="62"/>
                    <a:pt x="6" y="60"/>
                  </a:cubicBezTo>
                  <a:cubicBezTo>
                    <a:pt x="4" y="57"/>
                    <a:pt x="2" y="54"/>
                    <a:pt x="1" y="50"/>
                  </a:cubicBezTo>
                  <a:cubicBezTo>
                    <a:pt x="0" y="46"/>
                    <a:pt x="0" y="42"/>
                    <a:pt x="0" y="38"/>
                  </a:cubicBezTo>
                  <a:cubicBezTo>
                    <a:pt x="0" y="0"/>
                    <a:pt x="0" y="0"/>
                    <a:pt x="0" y="0"/>
                  </a:cubicBezTo>
                  <a:cubicBezTo>
                    <a:pt x="12" y="0"/>
                    <a:pt x="12" y="0"/>
                    <a:pt x="12" y="0"/>
                  </a:cubicBezTo>
                  <a:cubicBezTo>
                    <a:pt x="12" y="35"/>
                    <a:pt x="12" y="35"/>
                    <a:pt x="12" y="35"/>
                  </a:cubicBezTo>
                  <a:cubicBezTo>
                    <a:pt x="12" y="43"/>
                    <a:pt x="13" y="49"/>
                    <a:pt x="16" y="52"/>
                  </a:cubicBezTo>
                  <a:cubicBezTo>
                    <a:pt x="18" y="56"/>
                    <a:pt x="22" y="58"/>
                    <a:pt x="28" y="58"/>
                  </a:cubicBezTo>
                  <a:cubicBezTo>
                    <a:pt x="30" y="58"/>
                    <a:pt x="31" y="58"/>
                    <a:pt x="32" y="57"/>
                  </a:cubicBezTo>
                  <a:cubicBezTo>
                    <a:pt x="34" y="57"/>
                    <a:pt x="35" y="57"/>
                    <a:pt x="36" y="57"/>
                  </a:cubicBezTo>
                  <a:cubicBezTo>
                    <a:pt x="37" y="57"/>
                    <a:pt x="39" y="57"/>
                    <a:pt x="40" y="57"/>
                  </a:cubicBezTo>
                  <a:cubicBezTo>
                    <a:pt x="40" y="57"/>
                    <a:pt x="41" y="56"/>
                    <a:pt x="42" y="56"/>
                  </a:cubicBezTo>
                  <a:cubicBezTo>
                    <a:pt x="42" y="0"/>
                    <a:pt x="42" y="0"/>
                    <a:pt x="42" y="0"/>
                  </a:cubicBezTo>
                  <a:cubicBezTo>
                    <a:pt x="54" y="0"/>
                    <a:pt x="54" y="0"/>
                    <a:pt x="54" y="0"/>
                  </a:cubicBezTo>
                  <a:lnTo>
                    <a:pt x="54" y="65"/>
                  </a:lnTo>
                  <a:close/>
                </a:path>
              </a:pathLst>
            </a:custGeom>
            <a:solidFill>
              <a:srgbClr val="32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îşľîḍe">
              <a:extLst>
                <a:ext uri="{FF2B5EF4-FFF2-40B4-BE49-F238E27FC236}">
                  <a16:creationId xmlns:a16="http://schemas.microsoft.com/office/drawing/2014/main" id="{D1F39483-2186-48E2-9145-AA05A40F002E}"/>
                </a:ext>
              </a:extLst>
            </p:cNvPr>
            <p:cNvSpPr/>
            <p:nvPr/>
          </p:nvSpPr>
          <p:spPr bwMode="auto">
            <a:xfrm>
              <a:off x="6815931" y="1585119"/>
              <a:ext cx="120650" cy="176212"/>
            </a:xfrm>
            <a:custGeom>
              <a:avLst/>
              <a:gdLst>
                <a:gd name="T0" fmla="*/ 20 w 47"/>
                <a:gd name="T1" fmla="*/ 59 h 69"/>
                <a:gd name="T2" fmla="*/ 31 w 47"/>
                <a:gd name="T3" fmla="*/ 57 h 69"/>
                <a:gd name="T4" fmla="*/ 35 w 47"/>
                <a:gd name="T5" fmla="*/ 51 h 69"/>
                <a:gd name="T6" fmla="*/ 31 w 47"/>
                <a:gd name="T7" fmla="*/ 44 h 69"/>
                <a:gd name="T8" fmla="*/ 20 w 47"/>
                <a:gd name="T9" fmla="*/ 38 h 69"/>
                <a:gd name="T10" fmla="*/ 13 w 47"/>
                <a:gd name="T11" fmla="*/ 35 h 69"/>
                <a:gd name="T12" fmla="*/ 6 w 47"/>
                <a:gd name="T13" fmla="*/ 32 h 69"/>
                <a:gd name="T14" fmla="*/ 2 w 47"/>
                <a:gd name="T15" fmla="*/ 26 h 69"/>
                <a:gd name="T16" fmla="*/ 1 w 47"/>
                <a:gd name="T17" fmla="*/ 19 h 69"/>
                <a:gd name="T18" fmla="*/ 7 w 47"/>
                <a:gd name="T19" fmla="*/ 5 h 69"/>
                <a:gd name="T20" fmla="*/ 25 w 47"/>
                <a:gd name="T21" fmla="*/ 0 h 69"/>
                <a:gd name="T22" fmla="*/ 31 w 47"/>
                <a:gd name="T23" fmla="*/ 0 h 69"/>
                <a:gd name="T24" fmla="*/ 36 w 47"/>
                <a:gd name="T25" fmla="*/ 1 h 69"/>
                <a:gd name="T26" fmla="*/ 40 w 47"/>
                <a:gd name="T27" fmla="*/ 2 h 69"/>
                <a:gd name="T28" fmla="*/ 43 w 47"/>
                <a:gd name="T29" fmla="*/ 3 h 69"/>
                <a:gd name="T30" fmla="*/ 41 w 47"/>
                <a:gd name="T31" fmla="*/ 13 h 69"/>
                <a:gd name="T32" fmla="*/ 35 w 47"/>
                <a:gd name="T33" fmla="*/ 11 h 69"/>
                <a:gd name="T34" fmla="*/ 25 w 47"/>
                <a:gd name="T35" fmla="*/ 10 h 69"/>
                <a:gd name="T36" fmla="*/ 16 w 47"/>
                <a:gd name="T37" fmla="*/ 12 h 69"/>
                <a:gd name="T38" fmla="*/ 13 w 47"/>
                <a:gd name="T39" fmla="*/ 18 h 69"/>
                <a:gd name="T40" fmla="*/ 14 w 47"/>
                <a:gd name="T41" fmla="*/ 22 h 69"/>
                <a:gd name="T42" fmla="*/ 16 w 47"/>
                <a:gd name="T43" fmla="*/ 25 h 69"/>
                <a:gd name="T44" fmla="*/ 20 w 47"/>
                <a:gd name="T45" fmla="*/ 27 h 69"/>
                <a:gd name="T46" fmla="*/ 27 w 47"/>
                <a:gd name="T47" fmla="*/ 29 h 69"/>
                <a:gd name="T48" fmla="*/ 35 w 47"/>
                <a:gd name="T49" fmla="*/ 33 h 69"/>
                <a:gd name="T50" fmla="*/ 41 w 47"/>
                <a:gd name="T51" fmla="*/ 37 h 69"/>
                <a:gd name="T52" fmla="*/ 45 w 47"/>
                <a:gd name="T53" fmla="*/ 43 h 69"/>
                <a:gd name="T54" fmla="*/ 47 w 47"/>
                <a:gd name="T55" fmla="*/ 51 h 69"/>
                <a:gd name="T56" fmla="*/ 40 w 47"/>
                <a:gd name="T57" fmla="*/ 64 h 69"/>
                <a:gd name="T58" fmla="*/ 20 w 47"/>
                <a:gd name="T59" fmla="*/ 69 h 69"/>
                <a:gd name="T60" fmla="*/ 7 w 47"/>
                <a:gd name="T61" fmla="*/ 68 h 69"/>
                <a:gd name="T62" fmla="*/ 0 w 47"/>
                <a:gd name="T63" fmla="*/ 65 h 69"/>
                <a:gd name="T64" fmla="*/ 2 w 47"/>
                <a:gd name="T65" fmla="*/ 55 h 69"/>
                <a:gd name="T66" fmla="*/ 9 w 47"/>
                <a:gd name="T67" fmla="*/ 58 h 69"/>
                <a:gd name="T68" fmla="*/ 20 w 47"/>
                <a:gd name="T69" fmla="*/ 5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69">
                  <a:moveTo>
                    <a:pt x="20" y="59"/>
                  </a:moveTo>
                  <a:cubicBezTo>
                    <a:pt x="25" y="59"/>
                    <a:pt x="29" y="58"/>
                    <a:pt x="31" y="57"/>
                  </a:cubicBezTo>
                  <a:cubicBezTo>
                    <a:pt x="34" y="56"/>
                    <a:pt x="35" y="54"/>
                    <a:pt x="35" y="51"/>
                  </a:cubicBezTo>
                  <a:cubicBezTo>
                    <a:pt x="35" y="48"/>
                    <a:pt x="34" y="46"/>
                    <a:pt x="31" y="44"/>
                  </a:cubicBezTo>
                  <a:cubicBezTo>
                    <a:pt x="29" y="42"/>
                    <a:pt x="25" y="41"/>
                    <a:pt x="20" y="38"/>
                  </a:cubicBezTo>
                  <a:cubicBezTo>
                    <a:pt x="17" y="37"/>
                    <a:pt x="15" y="36"/>
                    <a:pt x="13" y="35"/>
                  </a:cubicBezTo>
                  <a:cubicBezTo>
                    <a:pt x="10" y="34"/>
                    <a:pt x="8" y="33"/>
                    <a:pt x="6" y="32"/>
                  </a:cubicBezTo>
                  <a:cubicBezTo>
                    <a:pt x="5" y="30"/>
                    <a:pt x="3" y="28"/>
                    <a:pt x="2" y="26"/>
                  </a:cubicBezTo>
                  <a:cubicBezTo>
                    <a:pt x="1" y="24"/>
                    <a:pt x="1" y="22"/>
                    <a:pt x="1" y="19"/>
                  </a:cubicBezTo>
                  <a:cubicBezTo>
                    <a:pt x="1" y="13"/>
                    <a:pt x="3" y="8"/>
                    <a:pt x="7" y="5"/>
                  </a:cubicBezTo>
                  <a:cubicBezTo>
                    <a:pt x="12" y="1"/>
                    <a:pt x="18" y="0"/>
                    <a:pt x="25" y="0"/>
                  </a:cubicBezTo>
                  <a:cubicBezTo>
                    <a:pt x="27" y="0"/>
                    <a:pt x="29" y="0"/>
                    <a:pt x="31" y="0"/>
                  </a:cubicBezTo>
                  <a:cubicBezTo>
                    <a:pt x="33" y="0"/>
                    <a:pt x="34" y="0"/>
                    <a:pt x="36" y="1"/>
                  </a:cubicBezTo>
                  <a:cubicBezTo>
                    <a:pt x="38" y="1"/>
                    <a:pt x="39" y="1"/>
                    <a:pt x="40" y="2"/>
                  </a:cubicBezTo>
                  <a:cubicBezTo>
                    <a:pt x="41" y="2"/>
                    <a:pt x="42" y="2"/>
                    <a:pt x="43" y="3"/>
                  </a:cubicBezTo>
                  <a:cubicBezTo>
                    <a:pt x="41" y="13"/>
                    <a:pt x="41" y="13"/>
                    <a:pt x="41" y="13"/>
                  </a:cubicBezTo>
                  <a:cubicBezTo>
                    <a:pt x="40" y="12"/>
                    <a:pt x="38" y="11"/>
                    <a:pt x="35" y="11"/>
                  </a:cubicBezTo>
                  <a:cubicBezTo>
                    <a:pt x="32" y="10"/>
                    <a:pt x="29" y="10"/>
                    <a:pt x="25" y="10"/>
                  </a:cubicBezTo>
                  <a:cubicBezTo>
                    <a:pt x="22" y="10"/>
                    <a:pt x="19" y="10"/>
                    <a:pt x="16" y="12"/>
                  </a:cubicBezTo>
                  <a:cubicBezTo>
                    <a:pt x="14" y="13"/>
                    <a:pt x="13" y="15"/>
                    <a:pt x="13" y="18"/>
                  </a:cubicBezTo>
                  <a:cubicBezTo>
                    <a:pt x="13" y="19"/>
                    <a:pt x="13" y="20"/>
                    <a:pt x="14" y="22"/>
                  </a:cubicBezTo>
                  <a:cubicBezTo>
                    <a:pt x="14" y="23"/>
                    <a:pt x="15" y="24"/>
                    <a:pt x="16" y="25"/>
                  </a:cubicBezTo>
                  <a:cubicBezTo>
                    <a:pt x="17" y="25"/>
                    <a:pt x="19" y="26"/>
                    <a:pt x="20" y="27"/>
                  </a:cubicBezTo>
                  <a:cubicBezTo>
                    <a:pt x="22" y="28"/>
                    <a:pt x="24" y="29"/>
                    <a:pt x="27" y="29"/>
                  </a:cubicBezTo>
                  <a:cubicBezTo>
                    <a:pt x="30" y="31"/>
                    <a:pt x="32" y="32"/>
                    <a:pt x="35" y="33"/>
                  </a:cubicBezTo>
                  <a:cubicBezTo>
                    <a:pt x="37" y="34"/>
                    <a:pt x="40" y="35"/>
                    <a:pt x="41" y="37"/>
                  </a:cubicBezTo>
                  <a:cubicBezTo>
                    <a:pt x="43" y="39"/>
                    <a:pt x="44" y="40"/>
                    <a:pt x="45" y="43"/>
                  </a:cubicBezTo>
                  <a:cubicBezTo>
                    <a:pt x="46" y="45"/>
                    <a:pt x="47" y="47"/>
                    <a:pt x="47" y="51"/>
                  </a:cubicBezTo>
                  <a:cubicBezTo>
                    <a:pt x="47" y="57"/>
                    <a:pt x="44" y="61"/>
                    <a:pt x="40" y="64"/>
                  </a:cubicBezTo>
                  <a:cubicBezTo>
                    <a:pt x="35" y="68"/>
                    <a:pt x="29" y="69"/>
                    <a:pt x="20" y="69"/>
                  </a:cubicBezTo>
                  <a:cubicBezTo>
                    <a:pt x="15" y="69"/>
                    <a:pt x="10" y="69"/>
                    <a:pt x="7" y="68"/>
                  </a:cubicBezTo>
                  <a:cubicBezTo>
                    <a:pt x="3" y="67"/>
                    <a:pt x="1" y="66"/>
                    <a:pt x="0" y="65"/>
                  </a:cubicBezTo>
                  <a:cubicBezTo>
                    <a:pt x="2" y="55"/>
                    <a:pt x="2" y="55"/>
                    <a:pt x="2" y="55"/>
                  </a:cubicBezTo>
                  <a:cubicBezTo>
                    <a:pt x="3" y="56"/>
                    <a:pt x="6" y="57"/>
                    <a:pt x="9" y="58"/>
                  </a:cubicBezTo>
                  <a:cubicBezTo>
                    <a:pt x="11" y="59"/>
                    <a:pt x="15" y="59"/>
                    <a:pt x="20" y="59"/>
                  </a:cubicBezTo>
                  <a:close/>
                </a:path>
              </a:pathLst>
            </a:custGeom>
            <a:solidFill>
              <a:srgbClr val="32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iṩļïḋe">
              <a:extLst>
                <a:ext uri="{FF2B5EF4-FFF2-40B4-BE49-F238E27FC236}">
                  <a16:creationId xmlns:a16="http://schemas.microsoft.com/office/drawing/2014/main" id="{49791230-237C-4966-85A4-435E96AD8696}"/>
                </a:ext>
              </a:extLst>
            </p:cNvPr>
            <p:cNvSpPr/>
            <p:nvPr/>
          </p:nvSpPr>
          <p:spPr bwMode="auto">
            <a:xfrm>
              <a:off x="5555456" y="4795044"/>
              <a:ext cx="1100137" cy="26035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sp>
        <p:nvSpPr>
          <p:cNvPr id="42" name="矩形 41"/>
          <p:cNvSpPr/>
          <p:nvPr/>
        </p:nvSpPr>
        <p:spPr>
          <a:xfrm>
            <a:off x="1899919" y="1297572"/>
            <a:ext cx="2601994" cy="830997"/>
          </a:xfrm>
          <a:prstGeom prst="rect">
            <a:avLst/>
          </a:prstGeom>
        </p:spPr>
        <p:txBody>
          <a:bodyPr wrap="none">
            <a:spAutoFit/>
          </a:bodyPr>
          <a:lstStyle/>
          <a:p>
            <a:r>
              <a:rPr lang="zh-CN" altLang="en-US" sz="4800" b="1">
                <a:latin typeface="锐字工房洪荒之光中黑简1.0" panose="02010600030101010101" pitchFamily="2" charset="-122"/>
                <a:ea typeface="锐字工房洪荒之光中黑简1.0" panose="02010600030101010101" pitchFamily="2" charset="-122"/>
              </a:rPr>
              <a:t>乘车安全</a:t>
            </a:r>
            <a:endParaRPr lang="zh-CN" altLang="en-US" sz="4800"/>
          </a:p>
        </p:txBody>
      </p:sp>
      <p:sp>
        <p:nvSpPr>
          <p:cNvPr id="43" name="矩形 42"/>
          <p:cNvSpPr/>
          <p:nvPr/>
        </p:nvSpPr>
        <p:spPr>
          <a:xfrm>
            <a:off x="452993" y="2357596"/>
            <a:ext cx="5495846" cy="3000821"/>
          </a:xfrm>
          <a:prstGeom prst="rect">
            <a:avLst/>
          </a:prstGeom>
        </p:spPr>
        <p:txBody>
          <a:bodyPr wrap="square">
            <a:spAutoFit/>
          </a:bodyPr>
          <a:lstStyle/>
          <a:p>
            <a:pPr>
              <a:lnSpc>
                <a:spcPct val="150000"/>
              </a:lnSpc>
            </a:pPr>
            <a:r>
              <a:rPr lang="zh-CN" altLang="en-US">
                <a:solidFill>
                  <a:schemeClr val="bg2">
                    <a:lumMod val="10000"/>
                  </a:schemeClr>
                </a:solidFill>
                <a:latin typeface="微软雅黑" panose="020B0503020204020204" pitchFamily="34" charset="-122"/>
                <a:ea typeface="微软雅黑" panose="020B0503020204020204" pitchFamily="34" charset="-122"/>
                <a:cs typeface="Times New Roman" pitchFamily="18" charset="0"/>
              </a:rPr>
              <a:t>       乘车安全篇主要围绕乘坐校车、搭乘公交车、搭乘小汽车、电动自行车等乘车方式，记住“五要、五不要”。“五要”：上车要系好安全带，要从汽车右侧下车，要在车辆停稳后下车，乘坐公交车要坐稳扶好，儿童乘车要坐安全座椅。“五不要”：儿童不要坐在副驾驶座位，乘车时不要将头或手伸到车外，不要乘坐超员车辆、农用车辆以及酒驾司机的车等。</a:t>
            </a:r>
            <a:endParaRPr lang="zh-CN" altLang="en-US"/>
          </a:p>
        </p:txBody>
      </p:sp>
    </p:spTree>
    <p:extLst>
      <p:ext uri="{BB962C8B-B14F-4D97-AF65-F5344CB8AC3E}">
        <p14:creationId xmlns:p14="http://schemas.microsoft.com/office/powerpoint/2010/main" val="173483311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withEffec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22" presetClass="entr" presetSubtype="1" fill="hold" grpId="0" nodeType="withEffect">
                                  <p:childTnLst>
                                    <p:set>
                                      <p:cBhvr>
                                        <p:cTn id="11" dur="1" fill="hold">
                                          <p:stCondLst>
                                            <p:cond delay="0"/>
                                          </p:stCondLst>
                                        </p:cTn>
                                        <p:tgtEl>
                                          <p:spTgt spid="42"/>
                                        </p:tgtEl>
                                        <p:attrNameLst>
                                          <p:attrName>style.visibility</p:attrName>
                                        </p:attrNameLst>
                                      </p:cBhvr>
                                      <p:to>
                                        <p:strVal val="visible"/>
                                      </p:to>
                                    </p:set>
                                    <p:animEffect transition="in" filter="wipe(up)">
                                      <p:cBhvr>
                                        <p:cTn id="12" dur="500"/>
                                        <p:tgtEl>
                                          <p:spTgt spid="42"/>
                                        </p:tgtEl>
                                      </p:cBhvr>
                                    </p:animEffect>
                                  </p:childTnLst>
                                </p:cTn>
                              </p:par>
                            </p:childTnLst>
                          </p:cTn>
                        </p:par>
                        <p:par>
                          <p:cTn id="13" fill="hold" nodeType="withGroup">
                            <p:stCondLst>
                              <p:cond delay="2000"/>
                            </p:stCondLst>
                            <p:childTnLst>
                              <p:par>
                                <p:cTn id="14" presetID="22" presetClass="entr" presetSubtype="1" fill="hold" grpId="0" nodeType="afterEffect">
                                  <p:childTnLst>
                                    <p:set>
                                      <p:cBhvr>
                                        <p:cTn id="15" dur="1" fill="hold">
                                          <p:stCondLst>
                                            <p:cond delay="0"/>
                                          </p:stCondLst>
                                        </p:cTn>
                                        <p:tgtEl>
                                          <p:spTgt spid="43"/>
                                        </p:tgtEl>
                                        <p:attrNameLst>
                                          <p:attrName>style.visibility</p:attrName>
                                        </p:attrNameLst>
                                      </p:cBhvr>
                                      <p:to>
                                        <p:strVal val="visible"/>
                                      </p:to>
                                    </p:set>
                                    <p:animEffect transition="in" filter="wipe(up)">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35418" y="912614"/>
            <a:ext cx="4721164" cy="646331"/>
          </a:xfrm>
          <a:prstGeom prst="rect">
            <a:avLst/>
          </a:prstGeom>
        </p:spPr>
        <p:txBody>
          <a:bodyPr wrap="none">
            <a:spAutoFit/>
          </a:bodyPr>
          <a:lstStyle/>
          <a:p>
            <a:r>
              <a:rPr lang="zh-CN" altLang="en-US" sz="3600" b="1">
                <a:effectLst>
                  <a:glow rad="165100">
                    <a:schemeClr val="bg1"/>
                  </a:glow>
                </a:effectLst>
                <a:latin typeface="锐字工房洪荒之光中黑简1.0" panose="02010600030101010101" pitchFamily="2" charset="-122"/>
                <a:ea typeface="锐字工房洪荒之光中黑简1.0" panose="02010600030101010101" pitchFamily="2" charset="-122"/>
              </a:rPr>
              <a:t>儿童乘车要坐安全座椅</a:t>
            </a:r>
          </a:p>
        </p:txBody>
      </p:sp>
      <p:sp>
        <p:nvSpPr>
          <p:cNvPr id="3" name="矩形 2"/>
          <p:cNvSpPr/>
          <p:nvPr/>
        </p:nvSpPr>
        <p:spPr>
          <a:xfrm>
            <a:off x="2301240" y="1748135"/>
            <a:ext cx="7589520" cy="784830"/>
          </a:xfrm>
          <a:prstGeom prst="rect">
            <a:avLst/>
          </a:prstGeom>
        </p:spPr>
        <p:txBody>
          <a:bodyPr wrap="square">
            <a:spAutoFit/>
          </a:bodyPr>
          <a:lstStyle/>
          <a:p>
            <a:pPr algn="ctr" eaLnBrk="0" hangingPunct="0"/>
            <a:r>
              <a:rPr lang="zh-CN" altLang="en-US" b="1">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儿童乘车建议使用安全座椅，或使用适合其身高、年龄的安全带。</a:t>
            </a:r>
          </a:p>
          <a:p>
            <a:pPr algn="ctr" eaLnBrk="0" hangingPunct="0">
              <a:lnSpc>
                <a:spcPct val="150000"/>
              </a:lnSpc>
            </a:pPr>
            <a:r>
              <a:rPr lang="zh-CN" altLang="en-US" b="1">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不可以让家长抱着乘车。</a:t>
            </a:r>
          </a:p>
        </p:txBody>
      </p:sp>
      <p:pic>
        <p:nvPicPr>
          <p:cNvPr id="4"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6339690" y="2676436"/>
            <a:ext cx="2667150" cy="18639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3228634" y="2676435"/>
            <a:ext cx="2693125" cy="18639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7" descr="C:\Users\Howard\Desktop\课件插图\16.jp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469707" y="4045113"/>
            <a:ext cx="3074265"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6"/>
          <p:cNvPicPr>
            <a:picLocks noChangeAspect="1"/>
          </p:cNvPicPr>
          <p:nvPr/>
        </p:nvPicPr>
        <p:blipFill>
          <a:blip r:embed="rId5"/>
          <a:stretch>
            <a:fillRect/>
          </a:stretch>
        </p:blipFill>
        <p:spPr bwMode="auto">
          <a:xfrm>
            <a:off x="1522819" y="4045113"/>
            <a:ext cx="3205157" cy="2304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324937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3" presetClass="entr" presetSubtype="0" fill="hold" nodeType="afterEffect">
                                  <p:childTnLst>
                                    <p:set>
                                      <p:cBhvr>
                                        <p:cTn id="7" dur="1" fill="hold">
                                          <p:stCondLst>
                                            <p:cond delay="0"/>
                                          </p:stCondLst>
                                        </p:cTn>
                                        <p:tgtEl>
                                          <p:spTgt spid="6"/>
                                        </p:tgtEl>
                                        <p:attrNameLst>
                                          <p:attrName>style.visibility</p:attrName>
                                        </p:attrNameLst>
                                      </p:cBhvr>
                                      <p:to>
                                        <p:strVal val="visible"/>
                                      </p:to>
                                    </p:set>
                                    <p:anim calcmode="lin" valueType="num">
                                      <p:cBhvr>
                                        <p:cTn id="8" dur="500" fill="hold"/>
                                        <p:tgtEl>
                                          <p:spTgt spid="6"/>
                                        </p:tgtEl>
                                        <p:attrNameLst>
                                          <p:attrName>ppt_w</p:attrName>
                                        </p:attrNameLst>
                                      </p:cBhvr>
                                      <p:tavLst>
                                        <p:tav tm="0">
                                          <p:val>
                                            <p:fltVal val="0"/>
                                          </p:val>
                                        </p:tav>
                                        <p:tav tm="100000">
                                          <p:val>
                                            <p:strVal val="#ppt_w"/>
                                          </p:val>
                                        </p:tav>
                                      </p:tavLst>
                                    </p:anim>
                                    <p:anim calcmode="lin" valueType="num">
                                      <p:cBhvr>
                                        <p:cTn id="9" dur="500" fill="hold"/>
                                        <p:tgtEl>
                                          <p:spTgt spid="6"/>
                                        </p:tgtEl>
                                        <p:attrNameLst>
                                          <p:attrName>ppt_h</p:attrName>
                                        </p:attrNameLst>
                                      </p:cBhvr>
                                      <p:tavLst>
                                        <p:tav tm="0">
                                          <p:val>
                                            <p:fltVal val="0"/>
                                          </p:val>
                                        </p:tav>
                                        <p:tav tm="100000">
                                          <p:val>
                                            <p:strVal val="#ppt_h"/>
                                          </p:val>
                                        </p:tav>
                                      </p:tavLst>
                                    </p:anim>
                                    <p:animEffect transition="in" filter="fade">
                                      <p:cBhvr>
                                        <p:cTn id="10" dur="500"/>
                                        <p:tgtEl>
                                          <p:spTgt spid="6"/>
                                        </p:tgtEl>
                                      </p:cBhvr>
                                    </p:animEffect>
                                  </p:childTnLst>
                                </p:cTn>
                              </p:par>
                            </p:childTnLst>
                          </p:cTn>
                        </p:par>
                        <p:par>
                          <p:cTn id="11" fill="hold" nodeType="withGroup">
                            <p:stCondLst>
                              <p:cond delay="500"/>
                            </p:stCondLst>
                            <p:childTnLst>
                              <p:par>
                                <p:cTn id="12" presetID="14" presetClass="entr" presetSubtype="10" fill="hold" nodeType="afterEffec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par>
                          <p:cTn id="15" fill="hold" nodeType="withGroup">
                            <p:stCondLst>
                              <p:cond delay="1000"/>
                            </p:stCondLst>
                            <p:childTnLst>
                              <p:par>
                                <p:cTn id="16" presetID="16" presetClass="entr" presetSubtype="21" fill="hold" nodeType="afterEffec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par>
                          <p:cTn id="19" fill="hold" nodeType="withGroup">
                            <p:stCondLst>
                              <p:cond delay="1500"/>
                            </p:stCondLst>
                            <p:childTnLst>
                              <p:par>
                                <p:cTn id="20" presetID="42" presetClass="entr" presetSubtype="0" fill="hold" nodeType="afterEffec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nodeType="withGroup">
                            <p:stCondLst>
                              <p:cond delay="2500"/>
                            </p:stCondLst>
                            <p:childTnLst>
                              <p:par>
                                <p:cTn id="26" presetID="26" presetClass="emph" presetSubtype="0" fill="hold" nodeType="afterEffect">
                                  <p:childTnLst>
                                    <p:animEffect transition="out" filter="fade">
                                      <p:cBhvr>
                                        <p:cTn id="27" dur="500" tmFilter="0, 0; .2, .5; .8, .5; 1, 0"/>
                                        <p:tgtEl>
                                          <p:spTgt spid="6"/>
                                        </p:tgtEl>
                                      </p:cBhvr>
                                    </p:animEffect>
                                    <p:animScale>
                                      <p:cBhvr>
                                        <p:cTn id="28" dur="250" autoRev="1" fill="hold"/>
                                        <p:tgtEl>
                                          <p:spTgt spid="6"/>
                                        </p:tgtEl>
                                      </p:cBhvr>
                                      <p:by x="105000" y="105000"/>
                                    </p:animScale>
                                  </p:childTnLst>
                                </p:cTn>
                              </p:par>
                              <p:par>
                                <p:cTn id="29" presetID="26" presetClass="emph" presetSubtype="0" fill="hold" nodeType="withEffect">
                                  <p:childTnLst>
                                    <p:animEffect transition="out" filter="fade">
                                      <p:cBhvr>
                                        <p:cTn id="30" dur="500" tmFilter="0, 0; .2, .5; .8, .5; 1, 0"/>
                                        <p:tgtEl>
                                          <p:spTgt spid="5"/>
                                        </p:tgtEl>
                                      </p:cBhvr>
                                    </p:animEffect>
                                    <p:animScale>
                                      <p:cBhvr>
                                        <p:cTn id="31" dur="250" autoRev="1" fill="hold"/>
                                        <p:tgtEl>
                                          <p:spTgt spid="5"/>
                                        </p:tgtEl>
                                      </p:cBhvr>
                                      <p:by x="105000" y="105000"/>
                                    </p:animScale>
                                  </p:childTnLst>
                                </p:cTn>
                              </p:par>
                              <p:par>
                                <p:cTn id="32" presetID="26" presetClass="emph" presetSubtype="0" fill="hold" nodeType="withEffect">
                                  <p:childTnLst>
                                    <p:animEffect transition="out" filter="fade">
                                      <p:cBhvr>
                                        <p:cTn id="33" dur="500" tmFilter="0, 0; .2, .5; .8, .5; 1, 0"/>
                                        <p:tgtEl>
                                          <p:spTgt spid="4"/>
                                        </p:tgtEl>
                                      </p:cBhvr>
                                    </p:animEffect>
                                    <p:animScale>
                                      <p:cBhvr>
                                        <p:cTn id="34" dur="250" autoRev="1" fill="hold"/>
                                        <p:tgtEl>
                                          <p:spTgt spid="4"/>
                                        </p:tgtEl>
                                      </p:cBhvr>
                                      <p:by x="105000" y="105000"/>
                                    </p:animScale>
                                  </p:childTnLst>
                                </p:cTn>
                              </p:par>
                              <p:par>
                                <p:cTn id="35" presetID="26" presetClass="emph" presetSubtype="0" fill="hold" nodeType="withEffect">
                                  <p:childTnLst>
                                    <p:animEffect transition="out" filter="fade">
                                      <p:cBhvr>
                                        <p:cTn id="36" dur="500" tmFilter="0, 0; .2, .5; .8, .5; 1, 0"/>
                                        <p:tgtEl>
                                          <p:spTgt spid="7"/>
                                        </p:tgtEl>
                                      </p:cBhvr>
                                    </p:animEffect>
                                    <p:animScale>
                                      <p:cBhvr>
                                        <p:cTn id="3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08592" y="897374"/>
            <a:ext cx="5174815" cy="646331"/>
          </a:xfrm>
          <a:prstGeom prst="rect">
            <a:avLst/>
          </a:prstGeom>
        </p:spPr>
        <p:txBody>
          <a:bodyPr wrap="none">
            <a:spAutoFit/>
          </a:bodyPr>
          <a:lstStyle/>
          <a:p>
            <a:pPr algn="ctr"/>
            <a:r>
              <a:rPr lang="zh-CN" altLang="en-US" sz="3600" b="1">
                <a:effectLst>
                  <a:glow rad="165100">
                    <a:schemeClr val="bg1"/>
                  </a:glow>
                </a:effectLst>
                <a:latin typeface="锐字工房洪荒之光中黑简1.0" panose="02010600030101010101" pitchFamily="2" charset="-122"/>
                <a:ea typeface="锐字工房洪荒之光中黑简1.0" panose="02010600030101010101" pitchFamily="2" charset="-122"/>
              </a:rPr>
              <a:t>上车后一定要系好安全带</a:t>
            </a:r>
          </a:p>
        </p:txBody>
      </p:sp>
      <p:sp>
        <p:nvSpPr>
          <p:cNvPr id="3" name="矩形 2"/>
          <p:cNvSpPr/>
          <p:nvPr/>
        </p:nvSpPr>
        <p:spPr>
          <a:xfrm>
            <a:off x="2350420" y="1748092"/>
            <a:ext cx="7589520" cy="458908"/>
          </a:xfrm>
          <a:prstGeom prst="rect">
            <a:avLst/>
          </a:prstGeom>
        </p:spPr>
        <p:txBody>
          <a:bodyPr wrap="square">
            <a:spAutoFit/>
          </a:bodyPr>
          <a:lstStyle/>
          <a:p>
            <a:pPr algn="ctr">
              <a:lnSpc>
                <a:spcPct val="150000"/>
              </a:lnSpc>
            </a:pPr>
            <a:r>
              <a:rPr kumimoji="1" lang="zh-CN" altLang="en-US" b="1">
                <a:solidFill>
                  <a:schemeClr val="tx1">
                    <a:lumMod val="95000"/>
                    <a:lumOff val="5000"/>
                  </a:schemeClr>
                </a:solidFill>
                <a:latin typeface="微软雅黑" panose="020B0503020204020204" pitchFamily="34" charset="-122"/>
                <a:ea typeface="微软雅黑" panose="020B0503020204020204" pitchFamily="34" charset="-122"/>
                <a:cs typeface="Times New Roman" pitchFamily="18" charset="0"/>
              </a:rPr>
              <a:t>机动车行驶时，驾驶人、乘坐人员应当按规定使用安全带。</a:t>
            </a:r>
          </a:p>
        </p:txBody>
      </p:sp>
      <p:grpSp>
        <p:nvGrpSpPr>
          <p:cNvPr id="4" name="81d300f0-9b69-4e2b-879b-e27918d7a20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0960" y="3887788"/>
            <a:ext cx="12298680" cy="2970212"/>
            <a:chOff x="622300" y="3176588"/>
            <a:chExt cx="10953750" cy="2970212"/>
          </a:xfrm>
        </p:grpSpPr>
        <p:sp>
          <p:nvSpPr>
            <p:cNvPr id="5" name="îṡlïḋè"/>
            <p:cNvSpPr/>
            <p:nvPr/>
          </p:nvSpPr>
          <p:spPr bwMode="auto">
            <a:xfrm>
              <a:off x="3452813" y="4629150"/>
              <a:ext cx="1973263" cy="1152525"/>
            </a:xfrm>
            <a:prstGeom prst="rect">
              <a:avLst/>
            </a:prstGeom>
            <a:solidFill>
              <a:srgbClr val="8D6E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 name="iśḷïḍê"/>
            <p:cNvSpPr/>
            <p:nvPr/>
          </p:nvSpPr>
          <p:spPr bwMode="auto">
            <a:xfrm>
              <a:off x="3351213" y="4503738"/>
              <a:ext cx="2176463" cy="152400"/>
            </a:xfrm>
            <a:custGeom>
              <a:avLst/>
              <a:gdLst>
                <a:gd name="T0" fmla="*/ 1303 w 1371"/>
                <a:gd name="T1" fmla="*/ 96 h 96"/>
                <a:gd name="T2" fmla="*/ 68 w 1371"/>
                <a:gd name="T3" fmla="*/ 96 h 96"/>
                <a:gd name="T4" fmla="*/ 0 w 1371"/>
                <a:gd name="T5" fmla="*/ 0 h 96"/>
                <a:gd name="T6" fmla="*/ 1371 w 1371"/>
                <a:gd name="T7" fmla="*/ 0 h 96"/>
                <a:gd name="T8" fmla="*/ 1303 w 1371"/>
                <a:gd name="T9" fmla="*/ 96 h 96"/>
              </a:gdLst>
              <a:ahLst/>
              <a:cxnLst>
                <a:cxn ang="0">
                  <a:pos x="T0" y="T1"/>
                </a:cxn>
                <a:cxn ang="0">
                  <a:pos x="T2" y="T3"/>
                </a:cxn>
                <a:cxn ang="0">
                  <a:pos x="T4" y="T5"/>
                </a:cxn>
                <a:cxn ang="0">
                  <a:pos x="T6" y="T7"/>
                </a:cxn>
                <a:cxn ang="0">
                  <a:pos x="T8" y="T9"/>
                </a:cxn>
              </a:cxnLst>
              <a:rect l="0" t="0" r="r" b="b"/>
              <a:pathLst>
                <a:path w="1371" h="96">
                  <a:moveTo>
                    <a:pt x="1303" y="96"/>
                  </a:moveTo>
                  <a:lnTo>
                    <a:pt x="68" y="96"/>
                  </a:lnTo>
                  <a:lnTo>
                    <a:pt x="0" y="0"/>
                  </a:lnTo>
                  <a:lnTo>
                    <a:pt x="1371" y="0"/>
                  </a:lnTo>
                  <a:lnTo>
                    <a:pt x="1303" y="96"/>
                  </a:lnTo>
                  <a:close/>
                </a:path>
              </a:pathLst>
            </a:custGeom>
            <a:solidFill>
              <a:srgbClr val="6D4C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 name="í$ḻidé"/>
            <p:cNvSpPr/>
            <p:nvPr/>
          </p:nvSpPr>
          <p:spPr bwMode="auto">
            <a:xfrm>
              <a:off x="3268663" y="4224338"/>
              <a:ext cx="2341563" cy="309562"/>
            </a:xfrm>
            <a:prstGeom prst="rect">
              <a:avLst/>
            </a:prstGeom>
            <a:solidFill>
              <a:srgbClr val="8D6E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 name="íṡ1îḋé"/>
            <p:cNvSpPr/>
            <p:nvPr/>
          </p:nvSpPr>
          <p:spPr bwMode="auto">
            <a:xfrm>
              <a:off x="4181475" y="5332413"/>
              <a:ext cx="515938" cy="412750"/>
            </a:xfrm>
            <a:prstGeom prst="rect">
              <a:avLst/>
            </a:prstGeom>
            <a:solidFill>
              <a:srgbClr val="FFA7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 name="iṣ1íḑê"/>
            <p:cNvSpPr/>
            <p:nvPr/>
          </p:nvSpPr>
          <p:spPr bwMode="auto">
            <a:xfrm>
              <a:off x="4116388" y="5243513"/>
              <a:ext cx="646113" cy="128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 name="ïṩḻîḓê"/>
            <p:cNvSpPr/>
            <p:nvPr/>
          </p:nvSpPr>
          <p:spPr bwMode="auto">
            <a:xfrm>
              <a:off x="4116388" y="5243513"/>
              <a:ext cx="71438" cy="128587"/>
            </a:xfrm>
            <a:prstGeom prst="rect">
              <a:avLst/>
            </a:prstGeom>
            <a:solidFill>
              <a:srgbClr val="E5393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 name="ïṩlide"/>
            <p:cNvSpPr/>
            <p:nvPr/>
          </p:nvSpPr>
          <p:spPr bwMode="auto">
            <a:xfrm>
              <a:off x="4259263" y="5243513"/>
              <a:ext cx="71438" cy="128587"/>
            </a:xfrm>
            <a:prstGeom prst="rect">
              <a:avLst/>
            </a:prstGeom>
            <a:solidFill>
              <a:srgbClr val="E5393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 name="iṧļîḍe"/>
            <p:cNvSpPr/>
            <p:nvPr/>
          </p:nvSpPr>
          <p:spPr bwMode="auto">
            <a:xfrm>
              <a:off x="4402138" y="5243513"/>
              <a:ext cx="71438" cy="128587"/>
            </a:xfrm>
            <a:prstGeom prst="rect">
              <a:avLst/>
            </a:prstGeom>
            <a:solidFill>
              <a:srgbClr val="E5393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 name="išľïḑê"/>
            <p:cNvSpPr/>
            <p:nvPr/>
          </p:nvSpPr>
          <p:spPr bwMode="auto">
            <a:xfrm>
              <a:off x="4548188" y="5243513"/>
              <a:ext cx="71438" cy="128587"/>
            </a:xfrm>
            <a:prstGeom prst="rect">
              <a:avLst/>
            </a:prstGeom>
            <a:solidFill>
              <a:srgbClr val="E5393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 name="işlïḑé"/>
            <p:cNvSpPr/>
            <p:nvPr/>
          </p:nvSpPr>
          <p:spPr bwMode="auto">
            <a:xfrm>
              <a:off x="4691063" y="5243513"/>
              <a:ext cx="71438" cy="128587"/>
            </a:xfrm>
            <a:prstGeom prst="rect">
              <a:avLst/>
            </a:prstGeom>
            <a:solidFill>
              <a:srgbClr val="E5393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 name="íṧļïďê"/>
            <p:cNvSpPr/>
            <p:nvPr/>
          </p:nvSpPr>
          <p:spPr bwMode="auto">
            <a:xfrm>
              <a:off x="3690938" y="4271963"/>
              <a:ext cx="15565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prstTxWarp prst="textNoShape">
                <a:avLst/>
              </a:prstTxWarp>
              <a:normAutofit/>
            </a:bodyPr>
            <a:lstStyle/>
            <a:p>
              <a:pPr marL="0" marR="0" lvl="0" indent="0" algn="l" defTabSz="914400" rtl="0" eaLnBrk="0" fontAlgn="base" latinLnBrk="0" hangingPunct="0">
                <a:spcBef>
                  <a:spcPct val="0"/>
                </a:spcBef>
                <a:spcAft>
                  <a:spcPct val="0"/>
                </a:spcAft>
                <a:buClrTx/>
                <a:buSzTx/>
                <a:buFontTx/>
                <a:buNone/>
              </a:pPr>
              <a:r>
                <a:rPr kumimoji="0" lang="en-US" altLang="zh-CN" sz="1600" b="0" i="0" u="none" strike="noStrike" cap="none" normalizeH="0" baseline="0">
                  <a:ln>
                    <a:noFill/>
                  </a:ln>
                  <a:solidFill>
                    <a:srgbClr val="6D4C41"/>
                  </a:solidFill>
                  <a:effectLst/>
                </a:rPr>
                <a:t>SUPERMARKET</a:t>
              </a:r>
            </a:p>
          </p:txBody>
        </p:sp>
        <p:sp>
          <p:nvSpPr>
            <p:cNvPr id="16" name="ïŝľïḍé"/>
            <p:cNvSpPr/>
            <p:nvPr/>
          </p:nvSpPr>
          <p:spPr bwMode="auto">
            <a:xfrm>
              <a:off x="3581400" y="4748213"/>
              <a:ext cx="773113"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 name="í$lïḍè"/>
            <p:cNvSpPr/>
            <p:nvPr/>
          </p:nvSpPr>
          <p:spPr bwMode="auto">
            <a:xfrm>
              <a:off x="3581400" y="4895850"/>
              <a:ext cx="773113"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 name="ïṣlïdê"/>
            <p:cNvSpPr/>
            <p:nvPr/>
          </p:nvSpPr>
          <p:spPr bwMode="auto">
            <a:xfrm>
              <a:off x="3581400" y="5041900"/>
              <a:ext cx="773113"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 name="íSḻiḑê"/>
            <p:cNvSpPr/>
            <p:nvPr/>
          </p:nvSpPr>
          <p:spPr bwMode="auto">
            <a:xfrm>
              <a:off x="4524375" y="4748213"/>
              <a:ext cx="7715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 name="îSḻîďe"/>
            <p:cNvSpPr/>
            <p:nvPr/>
          </p:nvSpPr>
          <p:spPr bwMode="auto">
            <a:xfrm>
              <a:off x="4524375" y="4895850"/>
              <a:ext cx="771525"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 name="íśḻîḓê"/>
            <p:cNvSpPr/>
            <p:nvPr/>
          </p:nvSpPr>
          <p:spPr bwMode="auto">
            <a:xfrm>
              <a:off x="4524375" y="5041900"/>
              <a:ext cx="7715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2" name="î$ľîḑè"/>
            <p:cNvSpPr/>
            <p:nvPr/>
          </p:nvSpPr>
          <p:spPr bwMode="auto">
            <a:xfrm>
              <a:off x="3581400" y="5181600"/>
              <a:ext cx="119063"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 name="îsľïďê"/>
            <p:cNvSpPr/>
            <p:nvPr/>
          </p:nvSpPr>
          <p:spPr bwMode="auto">
            <a:xfrm>
              <a:off x="3771900" y="5181600"/>
              <a:ext cx="123825"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 name="íṩḷïḑê"/>
            <p:cNvSpPr/>
            <p:nvPr/>
          </p:nvSpPr>
          <p:spPr bwMode="auto">
            <a:xfrm>
              <a:off x="4983163" y="5181600"/>
              <a:ext cx="122238"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 name="ïšlîḋè"/>
            <p:cNvSpPr/>
            <p:nvPr/>
          </p:nvSpPr>
          <p:spPr bwMode="auto">
            <a:xfrm>
              <a:off x="5176838" y="5181600"/>
              <a:ext cx="119063"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 name="ïṧliḑe"/>
            <p:cNvSpPr/>
            <p:nvPr/>
          </p:nvSpPr>
          <p:spPr bwMode="auto">
            <a:xfrm>
              <a:off x="1193800" y="3176588"/>
              <a:ext cx="741363" cy="385762"/>
            </a:xfrm>
            <a:prstGeom prst="rect">
              <a:avLst/>
            </a:prstGeom>
            <a:solidFill>
              <a:srgbClr val="26A6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 name="ísḻíḋê"/>
            <p:cNvSpPr/>
            <p:nvPr/>
          </p:nvSpPr>
          <p:spPr bwMode="auto">
            <a:xfrm>
              <a:off x="1044575" y="3517900"/>
              <a:ext cx="1041400" cy="2243137"/>
            </a:xfrm>
            <a:custGeom>
              <a:avLst/>
              <a:gdLst>
                <a:gd name="T0" fmla="*/ 527 w 656"/>
                <a:gd name="T1" fmla="*/ 0 h 1413"/>
                <a:gd name="T2" fmla="*/ 656 w 656"/>
                <a:gd name="T3" fmla="*/ 0 h 1413"/>
                <a:gd name="T4" fmla="*/ 656 w 656"/>
                <a:gd name="T5" fmla="*/ 1413 h 1413"/>
                <a:gd name="T6" fmla="*/ 527 w 656"/>
                <a:gd name="T7" fmla="*/ 1413 h 1413"/>
                <a:gd name="T8" fmla="*/ 128 w 656"/>
                <a:gd name="T9" fmla="*/ 1413 h 1413"/>
                <a:gd name="T10" fmla="*/ 0 w 656"/>
                <a:gd name="T11" fmla="*/ 1413 h 1413"/>
                <a:gd name="T12" fmla="*/ 0 w 656"/>
                <a:gd name="T13" fmla="*/ 0 h 1413"/>
                <a:gd name="T14" fmla="*/ 128 w 656"/>
                <a:gd name="T15" fmla="*/ 0 h 1413"/>
                <a:gd name="T16" fmla="*/ 527 w 656"/>
                <a:gd name="T17" fmla="*/ 0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6" h="1413">
                  <a:moveTo>
                    <a:pt x="527" y="0"/>
                  </a:moveTo>
                  <a:lnTo>
                    <a:pt x="656" y="0"/>
                  </a:lnTo>
                  <a:lnTo>
                    <a:pt x="656" y="1413"/>
                  </a:lnTo>
                  <a:lnTo>
                    <a:pt x="527" y="1413"/>
                  </a:lnTo>
                  <a:lnTo>
                    <a:pt x="128" y="1413"/>
                  </a:lnTo>
                  <a:lnTo>
                    <a:pt x="0" y="1413"/>
                  </a:lnTo>
                  <a:lnTo>
                    <a:pt x="0" y="0"/>
                  </a:lnTo>
                  <a:lnTo>
                    <a:pt x="128" y="0"/>
                  </a:lnTo>
                  <a:lnTo>
                    <a:pt x="527" y="0"/>
                  </a:lnTo>
                  <a:close/>
                </a:path>
              </a:pathLst>
            </a:custGeom>
            <a:solidFill>
              <a:srgbClr val="90A4A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 name="íŝļîḍè"/>
            <p:cNvSpPr/>
            <p:nvPr/>
          </p:nvSpPr>
          <p:spPr bwMode="auto">
            <a:xfrm>
              <a:off x="1044575" y="3517900"/>
              <a:ext cx="1041400" cy="2243137"/>
            </a:xfrm>
            <a:custGeom>
              <a:avLst/>
              <a:gdLst>
                <a:gd name="T0" fmla="*/ 527 w 656"/>
                <a:gd name="T1" fmla="*/ 0 h 1413"/>
                <a:gd name="T2" fmla="*/ 656 w 656"/>
                <a:gd name="T3" fmla="*/ 0 h 1413"/>
                <a:gd name="T4" fmla="*/ 656 w 656"/>
                <a:gd name="T5" fmla="*/ 1413 h 1413"/>
                <a:gd name="T6" fmla="*/ 527 w 656"/>
                <a:gd name="T7" fmla="*/ 1413 h 1413"/>
                <a:gd name="T8" fmla="*/ 128 w 656"/>
                <a:gd name="T9" fmla="*/ 1413 h 1413"/>
                <a:gd name="T10" fmla="*/ 0 w 656"/>
                <a:gd name="T11" fmla="*/ 1413 h 1413"/>
                <a:gd name="T12" fmla="*/ 0 w 656"/>
                <a:gd name="T13" fmla="*/ 0 h 1413"/>
                <a:gd name="T14" fmla="*/ 128 w 656"/>
                <a:gd name="T15" fmla="*/ 0 h 14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6" h="1413">
                  <a:moveTo>
                    <a:pt x="527" y="0"/>
                  </a:moveTo>
                  <a:lnTo>
                    <a:pt x="656" y="0"/>
                  </a:lnTo>
                  <a:lnTo>
                    <a:pt x="656" y="1413"/>
                  </a:lnTo>
                  <a:lnTo>
                    <a:pt x="527" y="1413"/>
                  </a:lnTo>
                  <a:lnTo>
                    <a:pt x="128" y="1413"/>
                  </a:lnTo>
                  <a:lnTo>
                    <a:pt x="0" y="1413"/>
                  </a:lnTo>
                  <a:lnTo>
                    <a:pt x="0" y="0"/>
                  </a:lnTo>
                  <a:lnTo>
                    <a:pt x="1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 name="íš1ïḋè"/>
            <p:cNvSpPr/>
            <p:nvPr/>
          </p:nvSpPr>
          <p:spPr bwMode="auto">
            <a:xfrm>
              <a:off x="1866900" y="4083050"/>
              <a:ext cx="41275" cy="361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 name="íṥḷiḓê"/>
            <p:cNvSpPr/>
            <p:nvPr/>
          </p:nvSpPr>
          <p:spPr bwMode="auto">
            <a:xfrm>
              <a:off x="1779588" y="4083050"/>
              <a:ext cx="39688" cy="361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 name="îSḻiďê"/>
            <p:cNvSpPr/>
            <p:nvPr/>
          </p:nvSpPr>
          <p:spPr bwMode="auto">
            <a:xfrm>
              <a:off x="1693863" y="4083050"/>
              <a:ext cx="38100" cy="361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 name="iṩļiḍé"/>
            <p:cNvSpPr/>
            <p:nvPr/>
          </p:nvSpPr>
          <p:spPr bwMode="auto">
            <a:xfrm>
              <a:off x="1604963" y="4083050"/>
              <a:ext cx="41275" cy="361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 name="işlïḑê"/>
            <p:cNvSpPr/>
            <p:nvPr/>
          </p:nvSpPr>
          <p:spPr bwMode="auto">
            <a:xfrm>
              <a:off x="1517650" y="4083050"/>
              <a:ext cx="39688" cy="361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 name="íṩľïḋè"/>
            <p:cNvSpPr/>
            <p:nvPr/>
          </p:nvSpPr>
          <p:spPr bwMode="auto">
            <a:xfrm>
              <a:off x="1428750" y="4083050"/>
              <a:ext cx="41275" cy="361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 name="išľïḑê"/>
            <p:cNvSpPr/>
            <p:nvPr/>
          </p:nvSpPr>
          <p:spPr bwMode="auto">
            <a:xfrm>
              <a:off x="1339850" y="4083050"/>
              <a:ext cx="41275" cy="361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 name="íśľiḓe"/>
            <p:cNvSpPr/>
            <p:nvPr/>
          </p:nvSpPr>
          <p:spPr bwMode="auto">
            <a:xfrm>
              <a:off x="1255713" y="4083050"/>
              <a:ext cx="36513" cy="361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 name="ï$ḷîḍê"/>
            <p:cNvSpPr/>
            <p:nvPr/>
          </p:nvSpPr>
          <p:spPr bwMode="auto">
            <a:xfrm>
              <a:off x="1166813" y="4083050"/>
              <a:ext cx="41275" cy="361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 name="ïsľíďè"/>
            <p:cNvSpPr/>
            <p:nvPr/>
          </p:nvSpPr>
          <p:spPr bwMode="auto">
            <a:xfrm>
              <a:off x="1214438" y="4824413"/>
              <a:ext cx="700088" cy="87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 name="iṩ1ïḓè"/>
            <p:cNvSpPr/>
            <p:nvPr/>
          </p:nvSpPr>
          <p:spPr bwMode="auto">
            <a:xfrm>
              <a:off x="1214438" y="4991100"/>
              <a:ext cx="700088" cy="88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 name="íṧḷíďe"/>
            <p:cNvSpPr/>
            <p:nvPr/>
          </p:nvSpPr>
          <p:spPr bwMode="auto">
            <a:xfrm>
              <a:off x="1214438" y="5157788"/>
              <a:ext cx="700088" cy="88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 name="í$ḷîḓe"/>
            <p:cNvSpPr/>
            <p:nvPr/>
          </p:nvSpPr>
          <p:spPr bwMode="auto">
            <a:xfrm>
              <a:off x="1809750" y="4530725"/>
              <a:ext cx="98425" cy="109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 name="íSlidè"/>
            <p:cNvSpPr/>
            <p:nvPr/>
          </p:nvSpPr>
          <p:spPr bwMode="auto">
            <a:xfrm>
              <a:off x="1681163" y="4530725"/>
              <a:ext cx="98425" cy="109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 name="iṥḻíde"/>
            <p:cNvSpPr/>
            <p:nvPr/>
          </p:nvSpPr>
          <p:spPr bwMode="auto">
            <a:xfrm>
              <a:off x="1550988" y="4530725"/>
              <a:ext cx="98425" cy="109537"/>
            </a:xfrm>
            <a:prstGeom prst="rect">
              <a:avLst/>
            </a:prstGeom>
            <a:solidFill>
              <a:srgbClr val="F9A8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 name="ïš1iḑe"/>
            <p:cNvSpPr/>
            <p:nvPr/>
          </p:nvSpPr>
          <p:spPr bwMode="auto">
            <a:xfrm>
              <a:off x="1425575" y="4530725"/>
              <a:ext cx="95250" cy="109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 name="ïṣľïḑe"/>
            <p:cNvSpPr/>
            <p:nvPr/>
          </p:nvSpPr>
          <p:spPr bwMode="auto">
            <a:xfrm>
              <a:off x="1295400" y="4530725"/>
              <a:ext cx="100013" cy="109537"/>
            </a:xfrm>
            <a:prstGeom prst="rect">
              <a:avLst/>
            </a:prstGeom>
            <a:solidFill>
              <a:srgbClr val="F9A8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 name="íṩlîḍe"/>
            <p:cNvSpPr/>
            <p:nvPr/>
          </p:nvSpPr>
          <p:spPr bwMode="auto">
            <a:xfrm>
              <a:off x="1166813" y="4530725"/>
              <a:ext cx="98425" cy="109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 name="i$ľídê"/>
            <p:cNvSpPr/>
            <p:nvPr/>
          </p:nvSpPr>
          <p:spPr bwMode="auto">
            <a:xfrm>
              <a:off x="1809750" y="3871913"/>
              <a:ext cx="98425" cy="109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 name="isľîḓè"/>
            <p:cNvSpPr/>
            <p:nvPr/>
          </p:nvSpPr>
          <p:spPr bwMode="auto">
            <a:xfrm>
              <a:off x="1681163" y="3871913"/>
              <a:ext cx="98425" cy="109537"/>
            </a:xfrm>
            <a:prstGeom prst="rect">
              <a:avLst/>
            </a:prstGeom>
            <a:solidFill>
              <a:srgbClr val="F9A8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 name="íşḷîḍe"/>
            <p:cNvSpPr/>
            <p:nvPr/>
          </p:nvSpPr>
          <p:spPr bwMode="auto">
            <a:xfrm>
              <a:off x="1550988" y="3871913"/>
              <a:ext cx="98425" cy="109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 name="iSļîḑe"/>
            <p:cNvSpPr/>
            <p:nvPr/>
          </p:nvSpPr>
          <p:spPr bwMode="auto">
            <a:xfrm>
              <a:off x="1425575" y="3871913"/>
              <a:ext cx="95250" cy="109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1" name="îṡľiḓé"/>
            <p:cNvSpPr/>
            <p:nvPr/>
          </p:nvSpPr>
          <p:spPr bwMode="auto">
            <a:xfrm>
              <a:off x="1295400" y="3871913"/>
              <a:ext cx="100013" cy="109537"/>
            </a:xfrm>
            <a:prstGeom prst="rect">
              <a:avLst/>
            </a:prstGeom>
            <a:solidFill>
              <a:srgbClr val="F9A8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 name="iṩ1îḋê"/>
            <p:cNvSpPr/>
            <p:nvPr/>
          </p:nvSpPr>
          <p:spPr bwMode="auto">
            <a:xfrm>
              <a:off x="1166813" y="3871913"/>
              <a:ext cx="98425" cy="109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 name="ïṣḻidé"/>
            <p:cNvSpPr/>
            <p:nvPr/>
          </p:nvSpPr>
          <p:spPr bwMode="auto">
            <a:xfrm>
              <a:off x="1809750" y="3705225"/>
              <a:ext cx="98425" cy="109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 name="ïśḷiḑé"/>
            <p:cNvSpPr/>
            <p:nvPr/>
          </p:nvSpPr>
          <p:spPr bwMode="auto">
            <a:xfrm>
              <a:off x="1681163" y="3705225"/>
              <a:ext cx="98425" cy="109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 name="íṧḻíḑè"/>
            <p:cNvSpPr/>
            <p:nvPr/>
          </p:nvSpPr>
          <p:spPr bwMode="auto">
            <a:xfrm>
              <a:off x="1550988" y="3705225"/>
              <a:ext cx="98425" cy="109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 name="îṥļiḑé"/>
            <p:cNvSpPr/>
            <p:nvPr/>
          </p:nvSpPr>
          <p:spPr bwMode="auto">
            <a:xfrm>
              <a:off x="1425575" y="3705225"/>
              <a:ext cx="95250" cy="109537"/>
            </a:xfrm>
            <a:prstGeom prst="rect">
              <a:avLst/>
            </a:prstGeom>
            <a:solidFill>
              <a:srgbClr val="F9A8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 name="íşľîḑè"/>
            <p:cNvSpPr/>
            <p:nvPr/>
          </p:nvSpPr>
          <p:spPr bwMode="auto">
            <a:xfrm>
              <a:off x="1295400" y="3705225"/>
              <a:ext cx="100013" cy="109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8" name="iṣḷïḓê"/>
            <p:cNvSpPr/>
            <p:nvPr/>
          </p:nvSpPr>
          <p:spPr bwMode="auto">
            <a:xfrm>
              <a:off x="1166813" y="3705225"/>
              <a:ext cx="98425" cy="109537"/>
            </a:xfrm>
            <a:prstGeom prst="rect">
              <a:avLst/>
            </a:prstGeom>
            <a:solidFill>
              <a:srgbClr val="F9A8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9" name="iṧḻiḓè"/>
            <p:cNvSpPr/>
            <p:nvPr/>
          </p:nvSpPr>
          <p:spPr bwMode="auto">
            <a:xfrm>
              <a:off x="1390650" y="5392738"/>
              <a:ext cx="350838" cy="368300"/>
            </a:xfrm>
            <a:custGeom>
              <a:avLst/>
              <a:gdLst>
                <a:gd name="T0" fmla="*/ 51 w 103"/>
                <a:gd name="T1" fmla="*/ 0 h 108"/>
                <a:gd name="T2" fmla="*/ 51 w 103"/>
                <a:gd name="T3" fmla="*/ 0 h 108"/>
                <a:gd name="T4" fmla="*/ 0 w 103"/>
                <a:gd name="T5" fmla="*/ 52 h 108"/>
                <a:gd name="T6" fmla="*/ 0 w 103"/>
                <a:gd name="T7" fmla="*/ 108 h 108"/>
                <a:gd name="T8" fmla="*/ 103 w 103"/>
                <a:gd name="T9" fmla="*/ 108 h 108"/>
                <a:gd name="T10" fmla="*/ 103 w 103"/>
                <a:gd name="T11" fmla="*/ 52 h 108"/>
                <a:gd name="T12" fmla="*/ 51 w 103"/>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03" h="108">
                  <a:moveTo>
                    <a:pt x="51" y="0"/>
                  </a:moveTo>
                  <a:cubicBezTo>
                    <a:pt x="51" y="0"/>
                    <a:pt x="51" y="0"/>
                    <a:pt x="51" y="0"/>
                  </a:cubicBezTo>
                  <a:cubicBezTo>
                    <a:pt x="23" y="0"/>
                    <a:pt x="0" y="23"/>
                    <a:pt x="0" y="52"/>
                  </a:cubicBezTo>
                  <a:cubicBezTo>
                    <a:pt x="0" y="108"/>
                    <a:pt x="0" y="108"/>
                    <a:pt x="0" y="108"/>
                  </a:cubicBezTo>
                  <a:cubicBezTo>
                    <a:pt x="103" y="108"/>
                    <a:pt x="103" y="108"/>
                    <a:pt x="103" y="108"/>
                  </a:cubicBezTo>
                  <a:cubicBezTo>
                    <a:pt x="103" y="52"/>
                    <a:pt x="103" y="52"/>
                    <a:pt x="103" y="52"/>
                  </a:cubicBezTo>
                  <a:cubicBezTo>
                    <a:pt x="103" y="23"/>
                    <a:pt x="80"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íṥḷîďê"/>
            <p:cNvSpPr/>
            <p:nvPr/>
          </p:nvSpPr>
          <p:spPr bwMode="auto">
            <a:xfrm>
              <a:off x="1227138" y="3255963"/>
              <a:ext cx="1570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prstTxWarp prst="textNoShape">
                <a:avLst/>
              </a:prstTxWarp>
              <a:normAutofit/>
            </a:bodyPr>
            <a:lstStyle/>
            <a:p>
              <a:pPr marL="0" marR="0" lvl="0" indent="0" algn="l" defTabSz="914400" rtl="0" eaLnBrk="0" fontAlgn="base" latinLnBrk="0" hangingPunct="0">
                <a:spcBef>
                  <a:spcPct val="0"/>
                </a:spcBef>
                <a:spcAft>
                  <a:spcPct val="0"/>
                </a:spcAft>
                <a:buClrTx/>
                <a:buSzTx/>
                <a:buFontTx/>
                <a:buNone/>
              </a:pPr>
              <a:r>
                <a:rPr kumimoji="0" lang="en-US" altLang="zh-CN" sz="1700" b="0" i="0" u="none" strike="noStrike" cap="none" normalizeH="0" baseline="0">
                  <a:ln>
                    <a:noFill/>
                  </a:ln>
                  <a:solidFill>
                    <a:srgbClr val="FFFFFF"/>
                  </a:solidFill>
                  <a:effectLst/>
                </a:rPr>
                <a:t>H</a:t>
              </a:r>
            </a:p>
          </p:txBody>
        </p:sp>
        <p:sp>
          <p:nvSpPr>
            <p:cNvPr id="61" name="îṧḷîdé"/>
            <p:cNvSpPr/>
            <p:nvPr/>
          </p:nvSpPr>
          <p:spPr bwMode="auto">
            <a:xfrm>
              <a:off x="1370013" y="3255963"/>
              <a:ext cx="1699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prstTxWarp prst="textNoShape">
                <a:avLst/>
              </a:prstTxWarp>
              <a:normAutofit/>
            </a:bodyPr>
            <a:lstStyle/>
            <a:p>
              <a:pPr marL="0" marR="0" lvl="0" indent="0" algn="l" defTabSz="914400" rtl="0" eaLnBrk="0" fontAlgn="base" latinLnBrk="0" hangingPunct="0">
                <a:spcBef>
                  <a:spcPct val="0"/>
                </a:spcBef>
                <a:spcAft>
                  <a:spcPct val="0"/>
                </a:spcAft>
                <a:buClrTx/>
                <a:buSzTx/>
                <a:buFontTx/>
                <a:buNone/>
              </a:pPr>
              <a:r>
                <a:rPr kumimoji="0" lang="en-US" altLang="zh-CN" sz="1700" b="0" i="0" u="none" strike="noStrike" cap="none" normalizeH="0" baseline="0">
                  <a:ln>
                    <a:noFill/>
                  </a:ln>
                  <a:solidFill>
                    <a:srgbClr val="FFFFFF"/>
                  </a:solidFill>
                  <a:effectLst/>
                </a:rPr>
                <a:t>O</a:t>
              </a:r>
            </a:p>
          </p:txBody>
        </p:sp>
        <p:sp>
          <p:nvSpPr>
            <p:cNvPr id="62" name="íṣḻiḓe"/>
            <p:cNvSpPr/>
            <p:nvPr/>
          </p:nvSpPr>
          <p:spPr bwMode="auto">
            <a:xfrm>
              <a:off x="1512888" y="3255963"/>
              <a:ext cx="40075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prstTxWarp prst="textNoShape">
                <a:avLst/>
              </a:prstTxWarp>
              <a:normAutofit/>
            </a:bodyPr>
            <a:lstStyle/>
            <a:p>
              <a:pPr marL="0" marR="0" lvl="0" indent="0" algn="l" defTabSz="914400" rtl="0" eaLnBrk="0" fontAlgn="base" latinLnBrk="0" hangingPunct="0">
                <a:spcBef>
                  <a:spcPct val="0"/>
                </a:spcBef>
                <a:spcAft>
                  <a:spcPct val="0"/>
                </a:spcAft>
                <a:buClrTx/>
                <a:buSzTx/>
                <a:buFontTx/>
                <a:buNone/>
              </a:pPr>
              <a:r>
                <a:rPr kumimoji="0" lang="en-US" altLang="zh-CN" sz="1700" b="0" i="0" u="none" strike="noStrike" cap="none" normalizeH="0" baseline="0">
                  <a:ln>
                    <a:noFill/>
                  </a:ln>
                  <a:solidFill>
                    <a:srgbClr val="FFFFFF"/>
                  </a:solidFill>
                  <a:effectLst/>
                </a:rPr>
                <a:t>TEL</a:t>
              </a:r>
            </a:p>
          </p:txBody>
        </p:sp>
        <p:sp>
          <p:nvSpPr>
            <p:cNvPr id="63" name="iSḷídê"/>
            <p:cNvSpPr/>
            <p:nvPr/>
          </p:nvSpPr>
          <p:spPr bwMode="auto">
            <a:xfrm>
              <a:off x="7069138" y="5116513"/>
              <a:ext cx="77788" cy="617537"/>
            </a:xfrm>
            <a:prstGeom prst="rect">
              <a:avLst/>
            </a:prstGeom>
            <a:solidFill>
              <a:srgbClr val="8D6E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 name="ïṡḻidê"/>
            <p:cNvSpPr/>
            <p:nvPr/>
          </p:nvSpPr>
          <p:spPr bwMode="auto">
            <a:xfrm>
              <a:off x="7069138" y="5116513"/>
              <a:ext cx="77788"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 name="îṣḷíďe"/>
            <p:cNvSpPr/>
            <p:nvPr/>
          </p:nvSpPr>
          <p:spPr bwMode="auto">
            <a:xfrm>
              <a:off x="7069138" y="5249863"/>
              <a:ext cx="41275" cy="484187"/>
            </a:xfrm>
            <a:custGeom>
              <a:avLst/>
              <a:gdLst>
                <a:gd name="T0" fmla="*/ 0 w 12"/>
                <a:gd name="T1" fmla="*/ 0 h 142"/>
                <a:gd name="T2" fmla="*/ 0 w 12"/>
                <a:gd name="T3" fmla="*/ 142 h 142"/>
                <a:gd name="T4" fmla="*/ 12 w 12"/>
                <a:gd name="T5" fmla="*/ 142 h 142"/>
                <a:gd name="T6" fmla="*/ 12 w 12"/>
                <a:gd name="T7" fmla="*/ 1 h 142"/>
                <a:gd name="T8" fmla="*/ 0 w 12"/>
                <a:gd name="T9" fmla="*/ 0 h 142"/>
              </a:gdLst>
              <a:ahLst/>
              <a:cxnLst>
                <a:cxn ang="0">
                  <a:pos x="T0" y="T1"/>
                </a:cxn>
                <a:cxn ang="0">
                  <a:pos x="T2" y="T3"/>
                </a:cxn>
                <a:cxn ang="0">
                  <a:pos x="T4" y="T5"/>
                </a:cxn>
                <a:cxn ang="0">
                  <a:pos x="T6" y="T7"/>
                </a:cxn>
                <a:cxn ang="0">
                  <a:pos x="T8" y="T9"/>
                </a:cxn>
              </a:cxnLst>
              <a:rect l="0" t="0" r="r" b="b"/>
              <a:pathLst>
                <a:path w="12" h="142">
                  <a:moveTo>
                    <a:pt x="0" y="0"/>
                  </a:moveTo>
                  <a:cubicBezTo>
                    <a:pt x="0" y="142"/>
                    <a:pt x="0" y="142"/>
                    <a:pt x="0" y="142"/>
                  </a:cubicBezTo>
                  <a:cubicBezTo>
                    <a:pt x="12" y="142"/>
                    <a:pt x="12" y="142"/>
                    <a:pt x="12" y="142"/>
                  </a:cubicBezTo>
                  <a:cubicBezTo>
                    <a:pt x="12" y="1"/>
                    <a:pt x="12" y="1"/>
                    <a:pt x="12" y="1"/>
                  </a:cubicBezTo>
                  <a:cubicBezTo>
                    <a:pt x="8" y="1"/>
                    <a:pt x="4" y="1"/>
                    <a:pt x="0" y="0"/>
                  </a:cubicBezTo>
                </a:path>
              </a:pathLst>
            </a:custGeom>
            <a:solidFill>
              <a:srgbClr val="B9998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ïṧ1ídé"/>
            <p:cNvSpPr/>
            <p:nvPr/>
          </p:nvSpPr>
          <p:spPr bwMode="auto">
            <a:xfrm>
              <a:off x="6596063" y="4287838"/>
              <a:ext cx="1038225" cy="965200"/>
            </a:xfrm>
            <a:custGeom>
              <a:avLst/>
              <a:gdLst>
                <a:gd name="T0" fmla="*/ 236 w 305"/>
                <a:gd name="T1" fmla="*/ 100 h 283"/>
                <a:gd name="T2" fmla="*/ 237 w 305"/>
                <a:gd name="T3" fmla="*/ 86 h 283"/>
                <a:gd name="T4" fmla="*/ 152 w 305"/>
                <a:gd name="T5" fmla="*/ 0 h 283"/>
                <a:gd name="T6" fmla="*/ 67 w 305"/>
                <a:gd name="T7" fmla="*/ 86 h 283"/>
                <a:gd name="T8" fmla="*/ 68 w 305"/>
                <a:gd name="T9" fmla="*/ 100 h 283"/>
                <a:gd name="T10" fmla="*/ 0 w 305"/>
                <a:gd name="T11" fmla="*/ 180 h 283"/>
                <a:gd name="T12" fmla="*/ 80 w 305"/>
                <a:gd name="T13" fmla="*/ 260 h 283"/>
                <a:gd name="T14" fmla="*/ 107 w 305"/>
                <a:gd name="T15" fmla="*/ 256 h 283"/>
                <a:gd name="T16" fmla="*/ 152 w 305"/>
                <a:gd name="T17" fmla="*/ 283 h 283"/>
                <a:gd name="T18" fmla="*/ 198 w 305"/>
                <a:gd name="T19" fmla="*/ 256 h 283"/>
                <a:gd name="T20" fmla="*/ 225 w 305"/>
                <a:gd name="T21" fmla="*/ 260 h 283"/>
                <a:gd name="T22" fmla="*/ 305 w 305"/>
                <a:gd name="T23" fmla="*/ 180 h 283"/>
                <a:gd name="T24" fmla="*/ 236 w 305"/>
                <a:gd name="T25" fmla="*/ 10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5" h="283">
                  <a:moveTo>
                    <a:pt x="236" y="100"/>
                  </a:moveTo>
                  <a:cubicBezTo>
                    <a:pt x="237" y="95"/>
                    <a:pt x="237" y="90"/>
                    <a:pt x="237" y="86"/>
                  </a:cubicBezTo>
                  <a:cubicBezTo>
                    <a:pt x="237" y="39"/>
                    <a:pt x="199" y="0"/>
                    <a:pt x="152" y="0"/>
                  </a:cubicBezTo>
                  <a:cubicBezTo>
                    <a:pt x="105" y="0"/>
                    <a:pt x="67" y="39"/>
                    <a:pt x="67" y="86"/>
                  </a:cubicBezTo>
                  <a:cubicBezTo>
                    <a:pt x="67" y="90"/>
                    <a:pt x="68" y="95"/>
                    <a:pt x="68" y="100"/>
                  </a:cubicBezTo>
                  <a:cubicBezTo>
                    <a:pt x="30" y="106"/>
                    <a:pt x="0" y="139"/>
                    <a:pt x="0" y="180"/>
                  </a:cubicBezTo>
                  <a:cubicBezTo>
                    <a:pt x="0" y="224"/>
                    <a:pt x="36" y="260"/>
                    <a:pt x="80" y="260"/>
                  </a:cubicBezTo>
                  <a:cubicBezTo>
                    <a:pt x="90" y="260"/>
                    <a:pt x="98" y="259"/>
                    <a:pt x="107" y="256"/>
                  </a:cubicBezTo>
                  <a:cubicBezTo>
                    <a:pt x="115" y="272"/>
                    <a:pt x="132" y="283"/>
                    <a:pt x="152" y="283"/>
                  </a:cubicBezTo>
                  <a:cubicBezTo>
                    <a:pt x="172" y="283"/>
                    <a:pt x="189" y="272"/>
                    <a:pt x="198" y="256"/>
                  </a:cubicBezTo>
                  <a:cubicBezTo>
                    <a:pt x="206" y="259"/>
                    <a:pt x="215" y="260"/>
                    <a:pt x="225" y="260"/>
                  </a:cubicBezTo>
                  <a:cubicBezTo>
                    <a:pt x="269" y="260"/>
                    <a:pt x="305" y="224"/>
                    <a:pt x="305" y="180"/>
                  </a:cubicBezTo>
                  <a:cubicBezTo>
                    <a:pt x="305" y="139"/>
                    <a:pt x="275" y="105"/>
                    <a:pt x="236" y="100"/>
                  </a:cubicBezTo>
                </a:path>
              </a:pathLst>
            </a:custGeom>
            <a:solidFill>
              <a:srgbClr val="91B4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îṥļiḑe"/>
            <p:cNvSpPr/>
            <p:nvPr/>
          </p:nvSpPr>
          <p:spPr bwMode="auto">
            <a:xfrm>
              <a:off x="6596063" y="4287838"/>
              <a:ext cx="520700" cy="965200"/>
            </a:xfrm>
            <a:custGeom>
              <a:avLst/>
              <a:gdLst>
                <a:gd name="T0" fmla="*/ 152 w 153"/>
                <a:gd name="T1" fmla="*/ 0 h 283"/>
                <a:gd name="T2" fmla="*/ 67 w 153"/>
                <a:gd name="T3" fmla="*/ 86 h 283"/>
                <a:gd name="T4" fmla="*/ 68 w 153"/>
                <a:gd name="T5" fmla="*/ 100 h 283"/>
                <a:gd name="T6" fmla="*/ 68 w 153"/>
                <a:gd name="T7" fmla="*/ 100 h 283"/>
                <a:gd name="T8" fmla="*/ 68 w 153"/>
                <a:gd name="T9" fmla="*/ 100 h 283"/>
                <a:gd name="T10" fmla="*/ 0 w 153"/>
                <a:gd name="T11" fmla="*/ 180 h 283"/>
                <a:gd name="T12" fmla="*/ 80 w 153"/>
                <a:gd name="T13" fmla="*/ 260 h 283"/>
                <a:gd name="T14" fmla="*/ 107 w 153"/>
                <a:gd name="T15" fmla="*/ 256 h 283"/>
                <a:gd name="T16" fmla="*/ 152 w 153"/>
                <a:gd name="T17" fmla="*/ 283 h 283"/>
                <a:gd name="T18" fmla="*/ 153 w 153"/>
                <a:gd name="T19" fmla="*/ 283 h 283"/>
                <a:gd name="T20" fmla="*/ 153 w 153"/>
                <a:gd name="T21" fmla="*/ 0 h 283"/>
                <a:gd name="T22" fmla="*/ 152 w 153"/>
                <a:gd name="T23" fmla="*/ 0 h 283"/>
                <a:gd name="T24" fmla="*/ 152 w 153"/>
                <a:gd name="T2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283">
                  <a:moveTo>
                    <a:pt x="152" y="0"/>
                  </a:moveTo>
                  <a:cubicBezTo>
                    <a:pt x="105" y="0"/>
                    <a:pt x="67" y="39"/>
                    <a:pt x="67" y="86"/>
                  </a:cubicBezTo>
                  <a:cubicBezTo>
                    <a:pt x="67" y="90"/>
                    <a:pt x="68" y="95"/>
                    <a:pt x="68" y="100"/>
                  </a:cubicBezTo>
                  <a:cubicBezTo>
                    <a:pt x="68" y="100"/>
                    <a:pt x="68" y="100"/>
                    <a:pt x="68" y="100"/>
                  </a:cubicBezTo>
                  <a:cubicBezTo>
                    <a:pt x="68" y="100"/>
                    <a:pt x="68" y="100"/>
                    <a:pt x="68" y="100"/>
                  </a:cubicBezTo>
                  <a:cubicBezTo>
                    <a:pt x="30" y="106"/>
                    <a:pt x="0" y="139"/>
                    <a:pt x="0" y="180"/>
                  </a:cubicBezTo>
                  <a:cubicBezTo>
                    <a:pt x="0" y="224"/>
                    <a:pt x="36" y="260"/>
                    <a:pt x="80" y="260"/>
                  </a:cubicBezTo>
                  <a:cubicBezTo>
                    <a:pt x="90" y="260"/>
                    <a:pt x="98" y="259"/>
                    <a:pt x="107" y="256"/>
                  </a:cubicBezTo>
                  <a:cubicBezTo>
                    <a:pt x="115" y="272"/>
                    <a:pt x="132" y="283"/>
                    <a:pt x="152" y="283"/>
                  </a:cubicBezTo>
                  <a:cubicBezTo>
                    <a:pt x="153" y="283"/>
                    <a:pt x="153" y="283"/>
                    <a:pt x="153" y="283"/>
                  </a:cubicBezTo>
                  <a:cubicBezTo>
                    <a:pt x="153" y="0"/>
                    <a:pt x="153" y="0"/>
                    <a:pt x="153" y="0"/>
                  </a:cubicBezTo>
                  <a:cubicBezTo>
                    <a:pt x="152" y="0"/>
                    <a:pt x="152" y="0"/>
                    <a:pt x="152" y="0"/>
                  </a:cubicBezTo>
                  <a:cubicBezTo>
                    <a:pt x="152" y="0"/>
                    <a:pt x="152" y="0"/>
                    <a:pt x="152" y="0"/>
                  </a:cubicBezTo>
                </a:path>
              </a:pathLst>
            </a:custGeom>
            <a:solidFill>
              <a:srgbClr val="A6C2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ïš1ïďê"/>
            <p:cNvSpPr/>
            <p:nvPr/>
          </p:nvSpPr>
          <p:spPr bwMode="auto">
            <a:xfrm>
              <a:off x="2684463" y="5130800"/>
              <a:ext cx="119063" cy="647700"/>
            </a:xfrm>
            <a:prstGeom prst="rect">
              <a:avLst/>
            </a:prstGeom>
            <a:solidFill>
              <a:srgbClr val="8D6E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9" name="îšľïḓè"/>
            <p:cNvSpPr/>
            <p:nvPr/>
          </p:nvSpPr>
          <p:spPr bwMode="auto">
            <a:xfrm>
              <a:off x="2684463" y="5130800"/>
              <a:ext cx="1190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 name="ïŝļïdè"/>
            <p:cNvSpPr/>
            <p:nvPr/>
          </p:nvSpPr>
          <p:spPr bwMode="auto">
            <a:xfrm>
              <a:off x="2684463" y="5537200"/>
              <a:ext cx="57150" cy="241300"/>
            </a:xfrm>
            <a:custGeom>
              <a:avLst/>
              <a:gdLst>
                <a:gd name="T0" fmla="*/ 0 w 17"/>
                <a:gd name="T1" fmla="*/ 0 h 71"/>
                <a:gd name="T2" fmla="*/ 0 w 17"/>
                <a:gd name="T3" fmla="*/ 71 h 71"/>
                <a:gd name="T4" fmla="*/ 17 w 17"/>
                <a:gd name="T5" fmla="*/ 71 h 71"/>
                <a:gd name="T6" fmla="*/ 17 w 17"/>
                <a:gd name="T7" fmla="*/ 1 h 71"/>
                <a:gd name="T8" fmla="*/ 0 w 17"/>
                <a:gd name="T9" fmla="*/ 0 h 71"/>
              </a:gdLst>
              <a:ahLst/>
              <a:cxnLst>
                <a:cxn ang="0">
                  <a:pos x="T0" y="T1"/>
                </a:cxn>
                <a:cxn ang="0">
                  <a:pos x="T2" y="T3"/>
                </a:cxn>
                <a:cxn ang="0">
                  <a:pos x="T4" y="T5"/>
                </a:cxn>
                <a:cxn ang="0">
                  <a:pos x="T6" y="T7"/>
                </a:cxn>
                <a:cxn ang="0">
                  <a:pos x="T8" y="T9"/>
                </a:cxn>
              </a:cxnLst>
              <a:rect l="0" t="0" r="r" b="b"/>
              <a:pathLst>
                <a:path w="17" h="71">
                  <a:moveTo>
                    <a:pt x="0" y="0"/>
                  </a:moveTo>
                  <a:cubicBezTo>
                    <a:pt x="0" y="71"/>
                    <a:pt x="0" y="71"/>
                    <a:pt x="0" y="71"/>
                  </a:cubicBezTo>
                  <a:cubicBezTo>
                    <a:pt x="17" y="71"/>
                    <a:pt x="17" y="71"/>
                    <a:pt x="17" y="71"/>
                  </a:cubicBezTo>
                  <a:cubicBezTo>
                    <a:pt x="17" y="1"/>
                    <a:pt x="17" y="1"/>
                    <a:pt x="17" y="1"/>
                  </a:cubicBezTo>
                  <a:cubicBezTo>
                    <a:pt x="11" y="1"/>
                    <a:pt x="6" y="0"/>
                    <a:pt x="0" y="0"/>
                  </a:cubicBezTo>
                </a:path>
              </a:pathLst>
            </a:custGeom>
            <a:solidFill>
              <a:srgbClr val="B9998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 name="ïşḷïḍê"/>
            <p:cNvSpPr/>
            <p:nvPr/>
          </p:nvSpPr>
          <p:spPr bwMode="auto">
            <a:xfrm>
              <a:off x="2244725" y="4171950"/>
              <a:ext cx="996950" cy="1368425"/>
            </a:xfrm>
            <a:custGeom>
              <a:avLst/>
              <a:gdLst>
                <a:gd name="T0" fmla="*/ 227 w 293"/>
                <a:gd name="T1" fmla="*/ 131 h 401"/>
                <a:gd name="T2" fmla="*/ 237 w 293"/>
                <a:gd name="T3" fmla="*/ 90 h 401"/>
                <a:gd name="T4" fmla="*/ 146 w 293"/>
                <a:gd name="T5" fmla="*/ 0 h 401"/>
                <a:gd name="T6" fmla="*/ 56 w 293"/>
                <a:gd name="T7" fmla="*/ 90 h 401"/>
                <a:gd name="T8" fmla="*/ 66 w 293"/>
                <a:gd name="T9" fmla="*/ 131 h 401"/>
                <a:gd name="T10" fmla="*/ 0 w 293"/>
                <a:gd name="T11" fmla="*/ 254 h 401"/>
                <a:gd name="T12" fmla="*/ 146 w 293"/>
                <a:gd name="T13" fmla="*/ 401 h 401"/>
                <a:gd name="T14" fmla="*/ 293 w 293"/>
                <a:gd name="T15" fmla="*/ 254 h 401"/>
                <a:gd name="T16" fmla="*/ 227 w 293"/>
                <a:gd name="T17" fmla="*/ 13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401">
                  <a:moveTo>
                    <a:pt x="227" y="131"/>
                  </a:moveTo>
                  <a:cubicBezTo>
                    <a:pt x="233" y="119"/>
                    <a:pt x="237" y="105"/>
                    <a:pt x="237" y="90"/>
                  </a:cubicBezTo>
                  <a:cubicBezTo>
                    <a:pt x="237" y="40"/>
                    <a:pt x="196" y="0"/>
                    <a:pt x="146" y="0"/>
                  </a:cubicBezTo>
                  <a:cubicBezTo>
                    <a:pt x="96" y="0"/>
                    <a:pt x="56" y="40"/>
                    <a:pt x="56" y="90"/>
                  </a:cubicBezTo>
                  <a:cubicBezTo>
                    <a:pt x="56" y="105"/>
                    <a:pt x="60" y="119"/>
                    <a:pt x="66" y="131"/>
                  </a:cubicBezTo>
                  <a:cubicBezTo>
                    <a:pt x="26" y="158"/>
                    <a:pt x="0" y="203"/>
                    <a:pt x="0" y="254"/>
                  </a:cubicBezTo>
                  <a:cubicBezTo>
                    <a:pt x="0" y="335"/>
                    <a:pt x="65" y="401"/>
                    <a:pt x="146" y="401"/>
                  </a:cubicBezTo>
                  <a:cubicBezTo>
                    <a:pt x="227" y="401"/>
                    <a:pt x="293" y="335"/>
                    <a:pt x="293" y="254"/>
                  </a:cubicBezTo>
                  <a:cubicBezTo>
                    <a:pt x="293" y="203"/>
                    <a:pt x="267" y="158"/>
                    <a:pt x="227" y="131"/>
                  </a:cubicBezTo>
                </a:path>
              </a:pathLst>
            </a:custGeom>
            <a:solidFill>
              <a:srgbClr val="7CB3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 name="iṣ1iďè"/>
            <p:cNvSpPr/>
            <p:nvPr/>
          </p:nvSpPr>
          <p:spPr bwMode="auto">
            <a:xfrm>
              <a:off x="2244725" y="4171950"/>
              <a:ext cx="496888" cy="1368425"/>
            </a:xfrm>
            <a:custGeom>
              <a:avLst/>
              <a:gdLst>
                <a:gd name="T0" fmla="*/ 146 w 146"/>
                <a:gd name="T1" fmla="*/ 0 h 401"/>
                <a:gd name="T2" fmla="*/ 56 w 146"/>
                <a:gd name="T3" fmla="*/ 90 h 401"/>
                <a:gd name="T4" fmla="*/ 66 w 146"/>
                <a:gd name="T5" fmla="*/ 131 h 401"/>
                <a:gd name="T6" fmla="*/ 66 w 146"/>
                <a:gd name="T7" fmla="*/ 131 h 401"/>
                <a:gd name="T8" fmla="*/ 66 w 146"/>
                <a:gd name="T9" fmla="*/ 131 h 401"/>
                <a:gd name="T10" fmla="*/ 0 w 146"/>
                <a:gd name="T11" fmla="*/ 254 h 401"/>
                <a:gd name="T12" fmla="*/ 146 w 146"/>
                <a:gd name="T13" fmla="*/ 401 h 401"/>
                <a:gd name="T14" fmla="*/ 146 w 146"/>
                <a:gd name="T15" fmla="*/ 0 h 401"/>
                <a:gd name="T16" fmla="*/ 146 w 146"/>
                <a:gd name="T1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401">
                  <a:moveTo>
                    <a:pt x="146" y="0"/>
                  </a:moveTo>
                  <a:cubicBezTo>
                    <a:pt x="96" y="0"/>
                    <a:pt x="56" y="40"/>
                    <a:pt x="56" y="90"/>
                  </a:cubicBezTo>
                  <a:cubicBezTo>
                    <a:pt x="56" y="105"/>
                    <a:pt x="60" y="119"/>
                    <a:pt x="66" y="131"/>
                  </a:cubicBezTo>
                  <a:cubicBezTo>
                    <a:pt x="66" y="131"/>
                    <a:pt x="66" y="131"/>
                    <a:pt x="66" y="131"/>
                  </a:cubicBezTo>
                  <a:cubicBezTo>
                    <a:pt x="66" y="131"/>
                    <a:pt x="66" y="131"/>
                    <a:pt x="66" y="131"/>
                  </a:cubicBezTo>
                  <a:cubicBezTo>
                    <a:pt x="26" y="158"/>
                    <a:pt x="0" y="203"/>
                    <a:pt x="0" y="254"/>
                  </a:cubicBezTo>
                  <a:cubicBezTo>
                    <a:pt x="0" y="335"/>
                    <a:pt x="65" y="401"/>
                    <a:pt x="146" y="401"/>
                  </a:cubicBezTo>
                  <a:cubicBezTo>
                    <a:pt x="146" y="0"/>
                    <a:pt x="146" y="0"/>
                    <a:pt x="146" y="0"/>
                  </a:cubicBezTo>
                  <a:cubicBezTo>
                    <a:pt x="146" y="0"/>
                    <a:pt x="146" y="0"/>
                    <a:pt x="146" y="0"/>
                  </a:cubicBezTo>
                </a:path>
              </a:pathLst>
            </a:custGeom>
            <a:solidFill>
              <a:srgbClr val="9AC5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 name="íšḷïde"/>
            <p:cNvSpPr/>
            <p:nvPr/>
          </p:nvSpPr>
          <p:spPr bwMode="auto">
            <a:xfrm>
              <a:off x="10334625" y="4316413"/>
              <a:ext cx="1041400" cy="1393825"/>
            </a:xfrm>
            <a:prstGeom prst="rect">
              <a:avLst/>
            </a:prstGeom>
            <a:solidFill>
              <a:srgbClr val="FFA7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 name="ïṧḷïḓê"/>
            <p:cNvSpPr/>
            <p:nvPr/>
          </p:nvSpPr>
          <p:spPr bwMode="auto">
            <a:xfrm>
              <a:off x="10614025" y="4379913"/>
              <a:ext cx="95250" cy="184150"/>
            </a:xfrm>
            <a:custGeom>
              <a:avLst/>
              <a:gdLst>
                <a:gd name="T0" fmla="*/ 28 w 28"/>
                <a:gd name="T1" fmla="*/ 54 h 54"/>
                <a:gd name="T2" fmla="*/ 0 w 28"/>
                <a:gd name="T3" fmla="*/ 54 h 54"/>
                <a:gd name="T4" fmla="*/ 0 w 28"/>
                <a:gd name="T5" fmla="*/ 14 h 54"/>
                <a:gd name="T6" fmla="*/ 14 w 28"/>
                <a:gd name="T7" fmla="*/ 0 h 54"/>
                <a:gd name="T8" fmla="*/ 28 w 28"/>
                <a:gd name="T9" fmla="*/ 14 h 54"/>
                <a:gd name="T10" fmla="*/ 28 w 28"/>
                <a:gd name="T11" fmla="*/ 54 h 54"/>
              </a:gdLst>
              <a:ahLst/>
              <a:cxnLst>
                <a:cxn ang="0">
                  <a:pos x="T0" y="T1"/>
                </a:cxn>
                <a:cxn ang="0">
                  <a:pos x="T2" y="T3"/>
                </a:cxn>
                <a:cxn ang="0">
                  <a:pos x="T4" y="T5"/>
                </a:cxn>
                <a:cxn ang="0">
                  <a:pos x="T6" y="T7"/>
                </a:cxn>
                <a:cxn ang="0">
                  <a:pos x="T8" y="T9"/>
                </a:cxn>
                <a:cxn ang="0">
                  <a:pos x="T10" y="T11"/>
                </a:cxn>
              </a:cxnLst>
              <a:rect l="0" t="0" r="r" b="b"/>
              <a:pathLst>
                <a:path w="28" h="54">
                  <a:moveTo>
                    <a:pt x="28" y="54"/>
                  </a:moveTo>
                  <a:cubicBezTo>
                    <a:pt x="0" y="54"/>
                    <a:pt x="0" y="54"/>
                    <a:pt x="0" y="54"/>
                  </a:cubicBezTo>
                  <a:cubicBezTo>
                    <a:pt x="0" y="14"/>
                    <a:pt x="0" y="14"/>
                    <a:pt x="0" y="14"/>
                  </a:cubicBezTo>
                  <a:cubicBezTo>
                    <a:pt x="0" y="6"/>
                    <a:pt x="6" y="0"/>
                    <a:pt x="14" y="0"/>
                  </a:cubicBezTo>
                  <a:cubicBezTo>
                    <a:pt x="22" y="0"/>
                    <a:pt x="28" y="6"/>
                    <a:pt x="28" y="14"/>
                  </a:cubicBezTo>
                  <a:lnTo>
                    <a:pt x="28"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 name="îS1îḍè"/>
            <p:cNvSpPr/>
            <p:nvPr/>
          </p:nvSpPr>
          <p:spPr bwMode="auto">
            <a:xfrm>
              <a:off x="10742613" y="4379913"/>
              <a:ext cx="95250" cy="184150"/>
            </a:xfrm>
            <a:custGeom>
              <a:avLst/>
              <a:gdLst>
                <a:gd name="T0" fmla="*/ 28 w 28"/>
                <a:gd name="T1" fmla="*/ 54 h 54"/>
                <a:gd name="T2" fmla="*/ 0 w 28"/>
                <a:gd name="T3" fmla="*/ 54 h 54"/>
                <a:gd name="T4" fmla="*/ 0 w 28"/>
                <a:gd name="T5" fmla="*/ 14 h 54"/>
                <a:gd name="T6" fmla="*/ 14 w 28"/>
                <a:gd name="T7" fmla="*/ 0 h 54"/>
                <a:gd name="T8" fmla="*/ 28 w 28"/>
                <a:gd name="T9" fmla="*/ 14 h 54"/>
                <a:gd name="T10" fmla="*/ 28 w 28"/>
                <a:gd name="T11" fmla="*/ 54 h 54"/>
              </a:gdLst>
              <a:ahLst/>
              <a:cxnLst>
                <a:cxn ang="0">
                  <a:pos x="T0" y="T1"/>
                </a:cxn>
                <a:cxn ang="0">
                  <a:pos x="T2" y="T3"/>
                </a:cxn>
                <a:cxn ang="0">
                  <a:pos x="T4" y="T5"/>
                </a:cxn>
                <a:cxn ang="0">
                  <a:pos x="T6" y="T7"/>
                </a:cxn>
                <a:cxn ang="0">
                  <a:pos x="T8" y="T9"/>
                </a:cxn>
                <a:cxn ang="0">
                  <a:pos x="T10" y="T11"/>
                </a:cxn>
              </a:cxnLst>
              <a:rect l="0" t="0" r="r" b="b"/>
              <a:pathLst>
                <a:path w="28" h="54">
                  <a:moveTo>
                    <a:pt x="28" y="54"/>
                  </a:moveTo>
                  <a:cubicBezTo>
                    <a:pt x="0" y="54"/>
                    <a:pt x="0" y="54"/>
                    <a:pt x="0" y="54"/>
                  </a:cubicBezTo>
                  <a:cubicBezTo>
                    <a:pt x="0" y="14"/>
                    <a:pt x="0" y="14"/>
                    <a:pt x="0" y="14"/>
                  </a:cubicBezTo>
                  <a:cubicBezTo>
                    <a:pt x="0" y="6"/>
                    <a:pt x="6" y="0"/>
                    <a:pt x="14" y="0"/>
                  </a:cubicBezTo>
                  <a:cubicBezTo>
                    <a:pt x="22" y="0"/>
                    <a:pt x="28" y="6"/>
                    <a:pt x="28" y="14"/>
                  </a:cubicBezTo>
                  <a:lnTo>
                    <a:pt x="28"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 name="iŝľidé"/>
            <p:cNvSpPr/>
            <p:nvPr/>
          </p:nvSpPr>
          <p:spPr bwMode="auto">
            <a:xfrm>
              <a:off x="10872788" y="4379913"/>
              <a:ext cx="95250" cy="184150"/>
            </a:xfrm>
            <a:custGeom>
              <a:avLst/>
              <a:gdLst>
                <a:gd name="T0" fmla="*/ 28 w 28"/>
                <a:gd name="T1" fmla="*/ 54 h 54"/>
                <a:gd name="T2" fmla="*/ 0 w 28"/>
                <a:gd name="T3" fmla="*/ 54 h 54"/>
                <a:gd name="T4" fmla="*/ 0 w 28"/>
                <a:gd name="T5" fmla="*/ 14 h 54"/>
                <a:gd name="T6" fmla="*/ 14 w 28"/>
                <a:gd name="T7" fmla="*/ 0 h 54"/>
                <a:gd name="T8" fmla="*/ 28 w 28"/>
                <a:gd name="T9" fmla="*/ 14 h 54"/>
                <a:gd name="T10" fmla="*/ 28 w 28"/>
                <a:gd name="T11" fmla="*/ 54 h 54"/>
              </a:gdLst>
              <a:ahLst/>
              <a:cxnLst>
                <a:cxn ang="0">
                  <a:pos x="T0" y="T1"/>
                </a:cxn>
                <a:cxn ang="0">
                  <a:pos x="T2" y="T3"/>
                </a:cxn>
                <a:cxn ang="0">
                  <a:pos x="T4" y="T5"/>
                </a:cxn>
                <a:cxn ang="0">
                  <a:pos x="T6" y="T7"/>
                </a:cxn>
                <a:cxn ang="0">
                  <a:pos x="T8" y="T9"/>
                </a:cxn>
                <a:cxn ang="0">
                  <a:pos x="T10" y="T11"/>
                </a:cxn>
              </a:cxnLst>
              <a:rect l="0" t="0" r="r" b="b"/>
              <a:pathLst>
                <a:path w="28" h="54">
                  <a:moveTo>
                    <a:pt x="28" y="54"/>
                  </a:moveTo>
                  <a:cubicBezTo>
                    <a:pt x="0" y="54"/>
                    <a:pt x="0" y="54"/>
                    <a:pt x="0" y="54"/>
                  </a:cubicBezTo>
                  <a:cubicBezTo>
                    <a:pt x="0" y="14"/>
                    <a:pt x="0" y="14"/>
                    <a:pt x="0" y="14"/>
                  </a:cubicBezTo>
                  <a:cubicBezTo>
                    <a:pt x="0" y="6"/>
                    <a:pt x="6" y="0"/>
                    <a:pt x="14" y="0"/>
                  </a:cubicBezTo>
                  <a:cubicBezTo>
                    <a:pt x="22" y="0"/>
                    <a:pt x="28" y="6"/>
                    <a:pt x="28" y="14"/>
                  </a:cubicBezTo>
                  <a:lnTo>
                    <a:pt x="28"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 name="ísļiḓè"/>
            <p:cNvSpPr/>
            <p:nvPr/>
          </p:nvSpPr>
          <p:spPr bwMode="auto">
            <a:xfrm>
              <a:off x="11001375" y="4379913"/>
              <a:ext cx="95250" cy="184150"/>
            </a:xfrm>
            <a:custGeom>
              <a:avLst/>
              <a:gdLst>
                <a:gd name="T0" fmla="*/ 28 w 28"/>
                <a:gd name="T1" fmla="*/ 54 h 54"/>
                <a:gd name="T2" fmla="*/ 0 w 28"/>
                <a:gd name="T3" fmla="*/ 54 h 54"/>
                <a:gd name="T4" fmla="*/ 0 w 28"/>
                <a:gd name="T5" fmla="*/ 14 h 54"/>
                <a:gd name="T6" fmla="*/ 14 w 28"/>
                <a:gd name="T7" fmla="*/ 0 h 54"/>
                <a:gd name="T8" fmla="*/ 28 w 28"/>
                <a:gd name="T9" fmla="*/ 14 h 54"/>
                <a:gd name="T10" fmla="*/ 28 w 28"/>
                <a:gd name="T11" fmla="*/ 54 h 54"/>
              </a:gdLst>
              <a:ahLst/>
              <a:cxnLst>
                <a:cxn ang="0">
                  <a:pos x="T0" y="T1"/>
                </a:cxn>
                <a:cxn ang="0">
                  <a:pos x="T2" y="T3"/>
                </a:cxn>
                <a:cxn ang="0">
                  <a:pos x="T4" y="T5"/>
                </a:cxn>
                <a:cxn ang="0">
                  <a:pos x="T6" y="T7"/>
                </a:cxn>
                <a:cxn ang="0">
                  <a:pos x="T8" y="T9"/>
                </a:cxn>
                <a:cxn ang="0">
                  <a:pos x="T10" y="T11"/>
                </a:cxn>
              </a:cxnLst>
              <a:rect l="0" t="0" r="r" b="b"/>
              <a:pathLst>
                <a:path w="28" h="54">
                  <a:moveTo>
                    <a:pt x="28" y="54"/>
                  </a:moveTo>
                  <a:cubicBezTo>
                    <a:pt x="0" y="54"/>
                    <a:pt x="0" y="54"/>
                    <a:pt x="0" y="54"/>
                  </a:cubicBezTo>
                  <a:cubicBezTo>
                    <a:pt x="0" y="14"/>
                    <a:pt x="0" y="14"/>
                    <a:pt x="0" y="14"/>
                  </a:cubicBezTo>
                  <a:cubicBezTo>
                    <a:pt x="0" y="6"/>
                    <a:pt x="6" y="0"/>
                    <a:pt x="14" y="0"/>
                  </a:cubicBezTo>
                  <a:cubicBezTo>
                    <a:pt x="22" y="0"/>
                    <a:pt x="28" y="6"/>
                    <a:pt x="28" y="14"/>
                  </a:cubicBezTo>
                  <a:lnTo>
                    <a:pt x="28"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îṥḻiḍê"/>
            <p:cNvSpPr/>
            <p:nvPr/>
          </p:nvSpPr>
          <p:spPr bwMode="auto">
            <a:xfrm>
              <a:off x="10483850" y="4619625"/>
              <a:ext cx="741363" cy="47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9" name="ïsļídè"/>
            <p:cNvSpPr/>
            <p:nvPr/>
          </p:nvSpPr>
          <p:spPr bwMode="auto">
            <a:xfrm>
              <a:off x="10483850" y="4851400"/>
              <a:ext cx="741363" cy="47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 name="îSlïḋè"/>
            <p:cNvSpPr/>
            <p:nvPr/>
          </p:nvSpPr>
          <p:spPr bwMode="auto">
            <a:xfrm>
              <a:off x="10483850" y="4967288"/>
              <a:ext cx="142875" cy="204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 name="ïṡ1îďe"/>
            <p:cNvSpPr/>
            <p:nvPr/>
          </p:nvSpPr>
          <p:spPr bwMode="auto">
            <a:xfrm>
              <a:off x="10685463" y="4967288"/>
              <a:ext cx="142875" cy="204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 name="i$ḻiḍe"/>
            <p:cNvSpPr/>
            <p:nvPr/>
          </p:nvSpPr>
          <p:spPr bwMode="auto">
            <a:xfrm>
              <a:off x="10882313" y="4967288"/>
              <a:ext cx="146050" cy="204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3" name="îŝ1íḋe"/>
            <p:cNvSpPr/>
            <p:nvPr/>
          </p:nvSpPr>
          <p:spPr bwMode="auto">
            <a:xfrm>
              <a:off x="11082338" y="4967288"/>
              <a:ext cx="142875" cy="204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4" name="ïṣļíďè"/>
            <p:cNvSpPr/>
            <p:nvPr/>
          </p:nvSpPr>
          <p:spPr bwMode="auto">
            <a:xfrm>
              <a:off x="10483850" y="5237163"/>
              <a:ext cx="142875" cy="203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 name="ïŝļiḍe"/>
            <p:cNvSpPr/>
            <p:nvPr/>
          </p:nvSpPr>
          <p:spPr bwMode="auto">
            <a:xfrm>
              <a:off x="10685463" y="5237163"/>
              <a:ext cx="142875" cy="203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 name="íṣḻiḋè"/>
            <p:cNvSpPr/>
            <p:nvPr/>
          </p:nvSpPr>
          <p:spPr bwMode="auto">
            <a:xfrm>
              <a:off x="10882313" y="5237163"/>
              <a:ext cx="146050" cy="203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 name="işļïďè"/>
            <p:cNvSpPr/>
            <p:nvPr/>
          </p:nvSpPr>
          <p:spPr bwMode="auto">
            <a:xfrm>
              <a:off x="11082338" y="5237163"/>
              <a:ext cx="142875" cy="203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8" name="ïŝḷíḓè"/>
            <p:cNvSpPr/>
            <p:nvPr/>
          </p:nvSpPr>
          <p:spPr bwMode="auto">
            <a:xfrm>
              <a:off x="10483850" y="5145088"/>
              <a:ext cx="142875" cy="26987"/>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9" name="íśḷiḓé"/>
            <p:cNvSpPr/>
            <p:nvPr/>
          </p:nvSpPr>
          <p:spPr bwMode="auto">
            <a:xfrm>
              <a:off x="10685463" y="5145088"/>
              <a:ext cx="142875" cy="26987"/>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 name="ïṣľïďè"/>
            <p:cNvSpPr/>
            <p:nvPr/>
          </p:nvSpPr>
          <p:spPr bwMode="auto">
            <a:xfrm>
              <a:off x="10882313" y="5145088"/>
              <a:ext cx="146050" cy="26987"/>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 name="îSḷïḑê"/>
            <p:cNvSpPr/>
            <p:nvPr/>
          </p:nvSpPr>
          <p:spPr bwMode="auto">
            <a:xfrm>
              <a:off x="11082338" y="5145088"/>
              <a:ext cx="142875" cy="26987"/>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 name="iṥļîḋè"/>
            <p:cNvSpPr/>
            <p:nvPr/>
          </p:nvSpPr>
          <p:spPr bwMode="auto">
            <a:xfrm>
              <a:off x="10483850" y="5413375"/>
              <a:ext cx="142875" cy="26987"/>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 name="î$ḷíḋe"/>
            <p:cNvSpPr/>
            <p:nvPr/>
          </p:nvSpPr>
          <p:spPr bwMode="auto">
            <a:xfrm>
              <a:off x="10685463" y="5413375"/>
              <a:ext cx="142875" cy="26987"/>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 name="îṡḻiḓe"/>
            <p:cNvSpPr/>
            <p:nvPr/>
          </p:nvSpPr>
          <p:spPr bwMode="auto">
            <a:xfrm>
              <a:off x="10882313" y="5413375"/>
              <a:ext cx="146050" cy="26987"/>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5" name="íṡḷíḍé"/>
            <p:cNvSpPr/>
            <p:nvPr/>
          </p:nvSpPr>
          <p:spPr bwMode="auto">
            <a:xfrm>
              <a:off x="11082338" y="5413375"/>
              <a:ext cx="142875" cy="26987"/>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6" name="ïś1ídê"/>
            <p:cNvSpPr/>
            <p:nvPr/>
          </p:nvSpPr>
          <p:spPr bwMode="auto">
            <a:xfrm>
              <a:off x="10491788" y="5499100"/>
              <a:ext cx="169863" cy="211137"/>
            </a:xfrm>
            <a:custGeom>
              <a:avLst/>
              <a:gdLst>
                <a:gd name="T0" fmla="*/ 50 w 50"/>
                <a:gd name="T1" fmla="*/ 62 h 62"/>
                <a:gd name="T2" fmla="*/ 0 w 50"/>
                <a:gd name="T3" fmla="*/ 62 h 62"/>
                <a:gd name="T4" fmla="*/ 0 w 50"/>
                <a:gd name="T5" fmla="*/ 24 h 62"/>
                <a:gd name="T6" fmla="*/ 25 w 50"/>
                <a:gd name="T7" fmla="*/ 0 h 62"/>
                <a:gd name="T8" fmla="*/ 50 w 50"/>
                <a:gd name="T9" fmla="*/ 24 h 62"/>
                <a:gd name="T10" fmla="*/ 50 w 50"/>
                <a:gd name="T11" fmla="*/ 62 h 62"/>
              </a:gdLst>
              <a:ahLst/>
              <a:cxnLst>
                <a:cxn ang="0">
                  <a:pos x="T0" y="T1"/>
                </a:cxn>
                <a:cxn ang="0">
                  <a:pos x="T2" y="T3"/>
                </a:cxn>
                <a:cxn ang="0">
                  <a:pos x="T4" y="T5"/>
                </a:cxn>
                <a:cxn ang="0">
                  <a:pos x="T6" y="T7"/>
                </a:cxn>
                <a:cxn ang="0">
                  <a:pos x="T8" y="T9"/>
                </a:cxn>
                <a:cxn ang="0">
                  <a:pos x="T10" y="T11"/>
                </a:cxn>
              </a:cxnLst>
              <a:rect l="0" t="0" r="r" b="b"/>
              <a:pathLst>
                <a:path w="50" h="62">
                  <a:moveTo>
                    <a:pt x="50" y="62"/>
                  </a:moveTo>
                  <a:cubicBezTo>
                    <a:pt x="0" y="62"/>
                    <a:pt x="0" y="62"/>
                    <a:pt x="0" y="62"/>
                  </a:cubicBezTo>
                  <a:cubicBezTo>
                    <a:pt x="0" y="24"/>
                    <a:pt x="0" y="24"/>
                    <a:pt x="0" y="24"/>
                  </a:cubicBezTo>
                  <a:cubicBezTo>
                    <a:pt x="0" y="11"/>
                    <a:pt x="11" y="0"/>
                    <a:pt x="25" y="0"/>
                  </a:cubicBezTo>
                  <a:cubicBezTo>
                    <a:pt x="39" y="0"/>
                    <a:pt x="50" y="11"/>
                    <a:pt x="50" y="24"/>
                  </a:cubicBezTo>
                  <a:lnTo>
                    <a:pt x="50" y="62"/>
                  </a:lnTo>
                  <a:close/>
                </a:path>
              </a:pathLst>
            </a:custGeom>
            <a:solidFill>
              <a:srgbClr val="6D4C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î$1ïḋe"/>
            <p:cNvSpPr/>
            <p:nvPr/>
          </p:nvSpPr>
          <p:spPr bwMode="auto">
            <a:xfrm>
              <a:off x="10334625" y="4200525"/>
              <a:ext cx="1041400" cy="115887"/>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 name="ïŝ1íḋé"/>
            <p:cNvSpPr/>
            <p:nvPr/>
          </p:nvSpPr>
          <p:spPr bwMode="auto">
            <a:xfrm>
              <a:off x="10491788" y="4700588"/>
              <a:ext cx="155575" cy="115887"/>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9" name="ïṩlíḋé"/>
            <p:cNvSpPr/>
            <p:nvPr/>
          </p:nvSpPr>
          <p:spPr bwMode="auto">
            <a:xfrm>
              <a:off x="10685463" y="4700588"/>
              <a:ext cx="152400" cy="115887"/>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0" name="íṣlîḍe"/>
            <p:cNvSpPr/>
            <p:nvPr/>
          </p:nvSpPr>
          <p:spPr bwMode="auto">
            <a:xfrm>
              <a:off x="10875963" y="4700588"/>
              <a:ext cx="155575" cy="115887"/>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1" name="iṧlïḑê"/>
            <p:cNvSpPr/>
            <p:nvPr/>
          </p:nvSpPr>
          <p:spPr bwMode="auto">
            <a:xfrm>
              <a:off x="11066463" y="4700588"/>
              <a:ext cx="155575" cy="115887"/>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2" name="íṡ1ïḓe"/>
            <p:cNvSpPr/>
            <p:nvPr/>
          </p:nvSpPr>
          <p:spPr bwMode="auto">
            <a:xfrm>
              <a:off x="7834313" y="4451350"/>
              <a:ext cx="1231900" cy="127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3" name="iš1ïde"/>
            <p:cNvSpPr/>
            <p:nvPr/>
          </p:nvSpPr>
          <p:spPr bwMode="auto">
            <a:xfrm>
              <a:off x="7837488" y="4043363"/>
              <a:ext cx="1228725" cy="415925"/>
            </a:xfrm>
            <a:custGeom>
              <a:avLst/>
              <a:gdLst>
                <a:gd name="T0" fmla="*/ 88 w 774"/>
                <a:gd name="T1" fmla="*/ 0 h 262"/>
                <a:gd name="T2" fmla="*/ 684 w 774"/>
                <a:gd name="T3" fmla="*/ 0 h 262"/>
                <a:gd name="T4" fmla="*/ 774 w 774"/>
                <a:gd name="T5" fmla="*/ 262 h 262"/>
                <a:gd name="T6" fmla="*/ 0 w 774"/>
                <a:gd name="T7" fmla="*/ 262 h 262"/>
                <a:gd name="T8" fmla="*/ 88 w 774"/>
                <a:gd name="T9" fmla="*/ 0 h 262"/>
              </a:gdLst>
              <a:ahLst/>
              <a:cxnLst>
                <a:cxn ang="0">
                  <a:pos x="T0" y="T1"/>
                </a:cxn>
                <a:cxn ang="0">
                  <a:pos x="T2" y="T3"/>
                </a:cxn>
                <a:cxn ang="0">
                  <a:pos x="T4" y="T5"/>
                </a:cxn>
                <a:cxn ang="0">
                  <a:pos x="T6" y="T7"/>
                </a:cxn>
                <a:cxn ang="0">
                  <a:pos x="T8" y="T9"/>
                </a:cxn>
              </a:cxnLst>
              <a:rect l="0" t="0" r="r" b="b"/>
              <a:pathLst>
                <a:path w="774" h="262">
                  <a:moveTo>
                    <a:pt x="88" y="0"/>
                  </a:moveTo>
                  <a:lnTo>
                    <a:pt x="684" y="0"/>
                  </a:lnTo>
                  <a:lnTo>
                    <a:pt x="774" y="262"/>
                  </a:lnTo>
                  <a:lnTo>
                    <a:pt x="0" y="262"/>
                  </a:lnTo>
                  <a:lnTo>
                    <a:pt x="88" y="0"/>
                  </a:lnTo>
                  <a:close/>
                </a:path>
              </a:pathLst>
            </a:custGeom>
            <a:solidFill>
              <a:srgbClr val="6D4C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4" name="iş1iḑê"/>
            <p:cNvSpPr/>
            <p:nvPr/>
          </p:nvSpPr>
          <p:spPr bwMode="auto">
            <a:xfrm>
              <a:off x="7837488" y="4459288"/>
              <a:ext cx="506413" cy="1265237"/>
            </a:xfrm>
            <a:prstGeom prst="rect">
              <a:avLst/>
            </a:prstGeom>
            <a:solidFill>
              <a:srgbClr val="26A6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 name="íŝ1ídé"/>
            <p:cNvSpPr/>
            <p:nvPr/>
          </p:nvSpPr>
          <p:spPr bwMode="auto">
            <a:xfrm>
              <a:off x="8828088" y="4564063"/>
              <a:ext cx="115888" cy="195262"/>
            </a:xfrm>
            <a:prstGeom prst="rect">
              <a:avLst/>
            </a:prstGeom>
            <a:solidFill>
              <a:srgbClr val="F9A8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 name="îSḷïḓé"/>
            <p:cNvSpPr/>
            <p:nvPr/>
          </p:nvSpPr>
          <p:spPr bwMode="auto">
            <a:xfrm>
              <a:off x="8647113" y="4564063"/>
              <a:ext cx="115888" cy="195262"/>
            </a:xfrm>
            <a:prstGeom prst="rect">
              <a:avLst/>
            </a:prstGeom>
            <a:solidFill>
              <a:srgbClr val="F9A8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7" name="ïS1idê"/>
            <p:cNvSpPr/>
            <p:nvPr/>
          </p:nvSpPr>
          <p:spPr bwMode="auto">
            <a:xfrm>
              <a:off x="8467725" y="4564063"/>
              <a:ext cx="114300" cy="195262"/>
            </a:xfrm>
            <a:prstGeom prst="rect">
              <a:avLst/>
            </a:prstGeom>
            <a:solidFill>
              <a:srgbClr val="F9A8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8" name="íşḷiḋè"/>
            <p:cNvSpPr/>
            <p:nvPr/>
          </p:nvSpPr>
          <p:spPr bwMode="auto">
            <a:xfrm>
              <a:off x="8828088" y="4851400"/>
              <a:ext cx="115888" cy="193675"/>
            </a:xfrm>
            <a:prstGeom prst="rect">
              <a:avLst/>
            </a:prstGeom>
            <a:solidFill>
              <a:srgbClr val="F9A8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 name="îṡľiḍè"/>
            <p:cNvSpPr/>
            <p:nvPr/>
          </p:nvSpPr>
          <p:spPr bwMode="auto">
            <a:xfrm>
              <a:off x="8647113" y="4851400"/>
              <a:ext cx="115888" cy="193675"/>
            </a:xfrm>
            <a:prstGeom prst="rect">
              <a:avLst/>
            </a:prstGeom>
            <a:solidFill>
              <a:srgbClr val="F9A8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0" name="iṧliḑê"/>
            <p:cNvSpPr/>
            <p:nvPr/>
          </p:nvSpPr>
          <p:spPr bwMode="auto">
            <a:xfrm>
              <a:off x="8467725" y="4851400"/>
              <a:ext cx="114300" cy="193675"/>
            </a:xfrm>
            <a:prstGeom prst="rect">
              <a:avLst/>
            </a:prstGeom>
            <a:solidFill>
              <a:srgbClr val="F9A8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1" name="ïšľîḋé"/>
            <p:cNvSpPr/>
            <p:nvPr/>
          </p:nvSpPr>
          <p:spPr bwMode="auto">
            <a:xfrm>
              <a:off x="8828088" y="5124450"/>
              <a:ext cx="115888" cy="193675"/>
            </a:xfrm>
            <a:prstGeom prst="rect">
              <a:avLst/>
            </a:prstGeom>
            <a:solidFill>
              <a:srgbClr val="F9A8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2" name="ís1îďe"/>
            <p:cNvSpPr/>
            <p:nvPr/>
          </p:nvSpPr>
          <p:spPr bwMode="auto">
            <a:xfrm>
              <a:off x="8647113" y="5124450"/>
              <a:ext cx="115888" cy="193675"/>
            </a:xfrm>
            <a:prstGeom prst="rect">
              <a:avLst/>
            </a:prstGeom>
            <a:solidFill>
              <a:srgbClr val="F9A8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 name="ïşḻiḓé"/>
            <p:cNvSpPr/>
            <p:nvPr/>
          </p:nvSpPr>
          <p:spPr bwMode="auto">
            <a:xfrm>
              <a:off x="8467725" y="5124450"/>
              <a:ext cx="114300" cy="193675"/>
            </a:xfrm>
            <a:prstGeom prst="rect">
              <a:avLst/>
            </a:prstGeom>
            <a:solidFill>
              <a:srgbClr val="F9A8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 name="ísļïďé"/>
            <p:cNvSpPr/>
            <p:nvPr/>
          </p:nvSpPr>
          <p:spPr bwMode="auto">
            <a:xfrm>
              <a:off x="8126413" y="4575175"/>
              <a:ext cx="127000" cy="10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5" name="iṡļíḓê"/>
            <p:cNvSpPr/>
            <p:nvPr/>
          </p:nvSpPr>
          <p:spPr bwMode="auto">
            <a:xfrm>
              <a:off x="7929563" y="4575175"/>
              <a:ext cx="125413" cy="10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6" name="íŝľíḍè"/>
            <p:cNvSpPr/>
            <p:nvPr/>
          </p:nvSpPr>
          <p:spPr bwMode="auto">
            <a:xfrm>
              <a:off x="8126413" y="4724400"/>
              <a:ext cx="127000" cy="106362"/>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 name="îšḷïďe"/>
            <p:cNvSpPr/>
            <p:nvPr/>
          </p:nvSpPr>
          <p:spPr bwMode="auto">
            <a:xfrm>
              <a:off x="7929563" y="4724400"/>
              <a:ext cx="125413" cy="10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8" name="iSľíḍé"/>
            <p:cNvSpPr/>
            <p:nvPr/>
          </p:nvSpPr>
          <p:spPr bwMode="auto">
            <a:xfrm>
              <a:off x="8126413" y="4875213"/>
              <a:ext cx="127000" cy="104775"/>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9" name="îş1îďè"/>
            <p:cNvSpPr/>
            <p:nvPr/>
          </p:nvSpPr>
          <p:spPr bwMode="auto">
            <a:xfrm>
              <a:off x="7929563" y="4875213"/>
              <a:ext cx="125413" cy="104775"/>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0" name="íşḻïḑê"/>
            <p:cNvSpPr/>
            <p:nvPr/>
          </p:nvSpPr>
          <p:spPr bwMode="auto">
            <a:xfrm>
              <a:off x="8126413" y="5024438"/>
              <a:ext cx="127000" cy="10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1" name="işlidè"/>
            <p:cNvSpPr/>
            <p:nvPr/>
          </p:nvSpPr>
          <p:spPr bwMode="auto">
            <a:xfrm>
              <a:off x="7929563" y="5024438"/>
              <a:ext cx="125413" cy="10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2" name="ïṣļîḑê"/>
            <p:cNvSpPr/>
            <p:nvPr/>
          </p:nvSpPr>
          <p:spPr bwMode="auto">
            <a:xfrm>
              <a:off x="8126413" y="5178425"/>
              <a:ext cx="127000" cy="10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3" name="ïślíḑê"/>
            <p:cNvSpPr/>
            <p:nvPr/>
          </p:nvSpPr>
          <p:spPr bwMode="auto">
            <a:xfrm>
              <a:off x="7929563" y="5178425"/>
              <a:ext cx="125413" cy="10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4" name="iṧ1iḓê"/>
            <p:cNvSpPr/>
            <p:nvPr/>
          </p:nvSpPr>
          <p:spPr bwMode="auto">
            <a:xfrm>
              <a:off x="8602663" y="5430838"/>
              <a:ext cx="198438" cy="293687"/>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5" name="ïšḷïďè"/>
            <p:cNvSpPr/>
            <p:nvPr/>
          </p:nvSpPr>
          <p:spPr bwMode="auto">
            <a:xfrm>
              <a:off x="8412163" y="4748213"/>
              <a:ext cx="585788" cy="47625"/>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6" name="íŝľïḓê"/>
            <p:cNvSpPr/>
            <p:nvPr/>
          </p:nvSpPr>
          <p:spPr bwMode="auto">
            <a:xfrm>
              <a:off x="8412163" y="5035550"/>
              <a:ext cx="585788" cy="44450"/>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7" name="îSḻiḑé"/>
            <p:cNvSpPr/>
            <p:nvPr/>
          </p:nvSpPr>
          <p:spPr bwMode="auto">
            <a:xfrm>
              <a:off x="8412163" y="5305425"/>
              <a:ext cx="585788" cy="47625"/>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8" name="ïSliḑé"/>
            <p:cNvSpPr/>
            <p:nvPr/>
          </p:nvSpPr>
          <p:spPr bwMode="auto">
            <a:xfrm>
              <a:off x="8412163" y="5305425"/>
              <a:ext cx="585788" cy="47625"/>
            </a:xfrm>
            <a:custGeom>
              <a:avLst/>
              <a:gdLst>
                <a:gd name="T0" fmla="*/ 0 w 369"/>
                <a:gd name="T1" fmla="*/ 0 h 30"/>
                <a:gd name="T2" fmla="*/ 0 w 369"/>
                <a:gd name="T3" fmla="*/ 30 h 30"/>
                <a:gd name="T4" fmla="*/ 369 w 369"/>
                <a:gd name="T5" fmla="*/ 30 h 30"/>
                <a:gd name="T6" fmla="*/ 369 w 369"/>
                <a:gd name="T7" fmla="*/ 0 h 30"/>
              </a:gdLst>
              <a:ahLst/>
              <a:cxnLst>
                <a:cxn ang="0">
                  <a:pos x="T0" y="T1"/>
                </a:cxn>
                <a:cxn ang="0">
                  <a:pos x="T2" y="T3"/>
                </a:cxn>
                <a:cxn ang="0">
                  <a:pos x="T4" y="T5"/>
                </a:cxn>
                <a:cxn ang="0">
                  <a:pos x="T6" y="T7"/>
                </a:cxn>
              </a:cxnLst>
              <a:rect l="0" t="0" r="r" b="b"/>
              <a:pathLst>
                <a:path w="369" h="30">
                  <a:moveTo>
                    <a:pt x="0" y="0"/>
                  </a:moveTo>
                  <a:lnTo>
                    <a:pt x="0" y="30"/>
                  </a:lnTo>
                  <a:lnTo>
                    <a:pt x="369" y="30"/>
                  </a:lnTo>
                  <a:lnTo>
                    <a:pt x="3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 name="iṧliḑé"/>
            <p:cNvSpPr/>
            <p:nvPr/>
          </p:nvSpPr>
          <p:spPr bwMode="auto">
            <a:xfrm>
              <a:off x="8820150" y="4311650"/>
              <a:ext cx="106363" cy="88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0" name="ïslíḋè"/>
            <p:cNvSpPr/>
            <p:nvPr/>
          </p:nvSpPr>
          <p:spPr bwMode="auto">
            <a:xfrm>
              <a:off x="8658225" y="4311650"/>
              <a:ext cx="104775" cy="88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1" name="îšḷiḋê"/>
            <p:cNvSpPr/>
            <p:nvPr/>
          </p:nvSpPr>
          <p:spPr bwMode="auto">
            <a:xfrm>
              <a:off x="8491538" y="4311650"/>
              <a:ext cx="107950" cy="88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2" name="îSľíḓé"/>
            <p:cNvSpPr/>
            <p:nvPr/>
          </p:nvSpPr>
          <p:spPr bwMode="auto">
            <a:xfrm>
              <a:off x="8164513" y="3937000"/>
              <a:ext cx="92075" cy="184150"/>
            </a:xfrm>
            <a:prstGeom prst="rect">
              <a:avLst/>
            </a:prstGeom>
            <a:solidFill>
              <a:srgbClr val="26A6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3" name="ïslídé"/>
            <p:cNvSpPr/>
            <p:nvPr/>
          </p:nvSpPr>
          <p:spPr bwMode="auto">
            <a:xfrm>
              <a:off x="8143875" y="3927475"/>
              <a:ext cx="128588" cy="33337"/>
            </a:xfrm>
            <a:prstGeom prst="rect">
              <a:avLst/>
            </a:prstGeom>
            <a:solidFill>
              <a:srgbClr val="26A6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4" name="îŝliḓe"/>
            <p:cNvSpPr/>
            <p:nvPr/>
          </p:nvSpPr>
          <p:spPr bwMode="auto">
            <a:xfrm>
              <a:off x="9364663" y="3714750"/>
              <a:ext cx="666750" cy="46513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5" name="iślîdé"/>
            <p:cNvSpPr/>
            <p:nvPr/>
          </p:nvSpPr>
          <p:spPr bwMode="auto">
            <a:xfrm>
              <a:off x="9364663" y="3538538"/>
              <a:ext cx="666750" cy="176212"/>
            </a:xfrm>
            <a:custGeom>
              <a:avLst/>
              <a:gdLst>
                <a:gd name="T0" fmla="*/ 0 w 420"/>
                <a:gd name="T1" fmla="*/ 111 h 111"/>
                <a:gd name="T2" fmla="*/ 210 w 420"/>
                <a:gd name="T3" fmla="*/ 0 h 111"/>
                <a:gd name="T4" fmla="*/ 420 w 420"/>
                <a:gd name="T5" fmla="*/ 111 h 111"/>
                <a:gd name="T6" fmla="*/ 0 w 420"/>
                <a:gd name="T7" fmla="*/ 111 h 111"/>
              </a:gdLst>
              <a:ahLst/>
              <a:cxnLst>
                <a:cxn ang="0">
                  <a:pos x="T0" y="T1"/>
                </a:cxn>
                <a:cxn ang="0">
                  <a:pos x="T2" y="T3"/>
                </a:cxn>
                <a:cxn ang="0">
                  <a:pos x="T4" y="T5"/>
                </a:cxn>
                <a:cxn ang="0">
                  <a:pos x="T6" y="T7"/>
                </a:cxn>
              </a:cxnLst>
              <a:rect l="0" t="0" r="r" b="b"/>
              <a:pathLst>
                <a:path w="420" h="110">
                  <a:moveTo>
                    <a:pt x="0" y="111"/>
                  </a:moveTo>
                  <a:lnTo>
                    <a:pt x="210" y="0"/>
                  </a:lnTo>
                  <a:lnTo>
                    <a:pt x="420" y="111"/>
                  </a:lnTo>
                  <a:lnTo>
                    <a:pt x="0" y="111"/>
                  </a:lnTo>
                  <a:close/>
                </a:path>
              </a:pathLst>
            </a:custGeom>
            <a:solidFill>
              <a:srgbClr val="6D4C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6" name="îśḷîḑé"/>
            <p:cNvSpPr/>
            <p:nvPr/>
          </p:nvSpPr>
          <p:spPr bwMode="auto">
            <a:xfrm>
              <a:off x="9578975" y="3806825"/>
              <a:ext cx="92075" cy="177800"/>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7" name="ïšḷíḑé"/>
            <p:cNvSpPr/>
            <p:nvPr/>
          </p:nvSpPr>
          <p:spPr bwMode="auto">
            <a:xfrm>
              <a:off x="9725025" y="3806825"/>
              <a:ext cx="88900" cy="177800"/>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 name="iŝ1îdè"/>
            <p:cNvSpPr/>
            <p:nvPr/>
          </p:nvSpPr>
          <p:spPr bwMode="auto">
            <a:xfrm>
              <a:off x="9158288" y="3916363"/>
              <a:ext cx="1077913" cy="1817687"/>
            </a:xfrm>
            <a:prstGeom prst="rect">
              <a:avLst/>
            </a:prstGeom>
            <a:solidFill>
              <a:srgbClr val="90A4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9" name="íṩ1îďé"/>
            <p:cNvSpPr/>
            <p:nvPr/>
          </p:nvSpPr>
          <p:spPr bwMode="auto">
            <a:xfrm>
              <a:off x="9296400" y="4216400"/>
              <a:ext cx="139700" cy="13970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 name="iṩ1îďê"/>
            <p:cNvSpPr/>
            <p:nvPr/>
          </p:nvSpPr>
          <p:spPr bwMode="auto">
            <a:xfrm>
              <a:off x="9521825" y="4216400"/>
              <a:ext cx="142875" cy="13970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1" name="îšḻïďè"/>
            <p:cNvSpPr/>
            <p:nvPr/>
          </p:nvSpPr>
          <p:spPr bwMode="auto">
            <a:xfrm>
              <a:off x="9748838" y="4216400"/>
              <a:ext cx="142875" cy="13970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 name="ïṡļîḍe"/>
            <p:cNvSpPr/>
            <p:nvPr/>
          </p:nvSpPr>
          <p:spPr bwMode="auto">
            <a:xfrm>
              <a:off x="9977438" y="4216400"/>
              <a:ext cx="139700" cy="13970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3" name="ïS1îďe"/>
            <p:cNvSpPr/>
            <p:nvPr/>
          </p:nvSpPr>
          <p:spPr bwMode="auto">
            <a:xfrm>
              <a:off x="9296400" y="4451350"/>
              <a:ext cx="139700" cy="14128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 name="iṥlïḋé"/>
            <p:cNvSpPr/>
            <p:nvPr/>
          </p:nvSpPr>
          <p:spPr bwMode="auto">
            <a:xfrm>
              <a:off x="9521825" y="4451350"/>
              <a:ext cx="142875" cy="14128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 name="îşliḑe"/>
            <p:cNvSpPr/>
            <p:nvPr/>
          </p:nvSpPr>
          <p:spPr bwMode="auto">
            <a:xfrm>
              <a:off x="9748838" y="4451350"/>
              <a:ext cx="142875" cy="14128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 name="îṡ1ïḓê"/>
            <p:cNvSpPr/>
            <p:nvPr/>
          </p:nvSpPr>
          <p:spPr bwMode="auto">
            <a:xfrm>
              <a:off x="9977438" y="4451350"/>
              <a:ext cx="139700" cy="14128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 name="îṡḻîḓé"/>
            <p:cNvSpPr/>
            <p:nvPr/>
          </p:nvSpPr>
          <p:spPr bwMode="auto">
            <a:xfrm>
              <a:off x="9158288" y="4703763"/>
              <a:ext cx="1077913" cy="76200"/>
            </a:xfrm>
            <a:prstGeom prst="rect">
              <a:avLst/>
            </a:prstGeom>
            <a:solidFill>
              <a:srgbClr val="6D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8" name="ïš1iḓê"/>
            <p:cNvSpPr/>
            <p:nvPr/>
          </p:nvSpPr>
          <p:spPr bwMode="auto">
            <a:xfrm>
              <a:off x="9296400" y="4864100"/>
              <a:ext cx="225425" cy="30480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9" name="íśļiḑè"/>
            <p:cNvSpPr/>
            <p:nvPr/>
          </p:nvSpPr>
          <p:spPr bwMode="auto">
            <a:xfrm>
              <a:off x="9610725" y="4864100"/>
              <a:ext cx="227013" cy="30480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0" name="îšļíḋê"/>
            <p:cNvSpPr/>
            <p:nvPr/>
          </p:nvSpPr>
          <p:spPr bwMode="auto">
            <a:xfrm>
              <a:off x="9926638" y="4864100"/>
              <a:ext cx="227013" cy="30480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1" name="iṧḷíďe"/>
            <p:cNvSpPr/>
            <p:nvPr/>
          </p:nvSpPr>
          <p:spPr bwMode="auto">
            <a:xfrm>
              <a:off x="9296400" y="5113338"/>
              <a:ext cx="225425" cy="55562"/>
            </a:xfrm>
            <a:prstGeom prst="rect">
              <a:avLst/>
            </a:prstGeom>
            <a:solidFill>
              <a:srgbClr val="046D8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2" name="işlíḋé"/>
            <p:cNvSpPr/>
            <p:nvPr/>
          </p:nvSpPr>
          <p:spPr bwMode="auto">
            <a:xfrm>
              <a:off x="9610725" y="5113338"/>
              <a:ext cx="227013" cy="55562"/>
            </a:xfrm>
            <a:prstGeom prst="rect">
              <a:avLst/>
            </a:prstGeom>
            <a:solidFill>
              <a:srgbClr val="046D8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3" name="iṩḻîďè"/>
            <p:cNvSpPr/>
            <p:nvPr/>
          </p:nvSpPr>
          <p:spPr bwMode="auto">
            <a:xfrm>
              <a:off x="9926638" y="5113338"/>
              <a:ext cx="227013" cy="55562"/>
            </a:xfrm>
            <a:prstGeom prst="rect">
              <a:avLst/>
            </a:prstGeom>
            <a:solidFill>
              <a:srgbClr val="046D8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4" name="îṥlíḓè"/>
            <p:cNvSpPr/>
            <p:nvPr/>
          </p:nvSpPr>
          <p:spPr bwMode="auto">
            <a:xfrm>
              <a:off x="9491663" y="5376863"/>
              <a:ext cx="352425" cy="469900"/>
            </a:xfrm>
            <a:custGeom>
              <a:avLst/>
              <a:gdLst>
                <a:gd name="T0" fmla="*/ 104 w 104"/>
                <a:gd name="T1" fmla="*/ 138 h 138"/>
                <a:gd name="T2" fmla="*/ 0 w 104"/>
                <a:gd name="T3" fmla="*/ 138 h 138"/>
                <a:gd name="T4" fmla="*/ 0 w 104"/>
                <a:gd name="T5" fmla="*/ 53 h 138"/>
                <a:gd name="T6" fmla="*/ 52 w 104"/>
                <a:gd name="T7" fmla="*/ 0 h 138"/>
                <a:gd name="T8" fmla="*/ 104 w 104"/>
                <a:gd name="T9" fmla="*/ 53 h 138"/>
                <a:gd name="T10" fmla="*/ 104 w 104"/>
                <a:gd name="T11" fmla="*/ 138 h 138"/>
              </a:gdLst>
              <a:ahLst/>
              <a:cxnLst>
                <a:cxn ang="0">
                  <a:pos x="T0" y="T1"/>
                </a:cxn>
                <a:cxn ang="0">
                  <a:pos x="T2" y="T3"/>
                </a:cxn>
                <a:cxn ang="0">
                  <a:pos x="T4" y="T5"/>
                </a:cxn>
                <a:cxn ang="0">
                  <a:pos x="T6" y="T7"/>
                </a:cxn>
                <a:cxn ang="0">
                  <a:pos x="T8" y="T9"/>
                </a:cxn>
                <a:cxn ang="0">
                  <a:pos x="T10" y="T11"/>
                </a:cxn>
              </a:cxnLst>
              <a:rect l="0" t="0" r="r" b="b"/>
              <a:pathLst>
                <a:path w="104" h="138">
                  <a:moveTo>
                    <a:pt x="104" y="138"/>
                  </a:moveTo>
                  <a:cubicBezTo>
                    <a:pt x="0" y="138"/>
                    <a:pt x="0" y="138"/>
                    <a:pt x="0" y="138"/>
                  </a:cubicBezTo>
                  <a:cubicBezTo>
                    <a:pt x="0" y="53"/>
                    <a:pt x="0" y="53"/>
                    <a:pt x="0" y="53"/>
                  </a:cubicBezTo>
                  <a:cubicBezTo>
                    <a:pt x="0" y="24"/>
                    <a:pt x="23" y="0"/>
                    <a:pt x="52" y="0"/>
                  </a:cubicBezTo>
                  <a:cubicBezTo>
                    <a:pt x="81" y="0"/>
                    <a:pt x="104" y="24"/>
                    <a:pt x="104" y="53"/>
                  </a:cubicBezTo>
                  <a:lnTo>
                    <a:pt x="104" y="13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 name="îṥḷîḋê"/>
            <p:cNvSpPr/>
            <p:nvPr/>
          </p:nvSpPr>
          <p:spPr bwMode="auto">
            <a:xfrm>
              <a:off x="657225" y="5697538"/>
              <a:ext cx="10885488" cy="449262"/>
            </a:xfrm>
            <a:prstGeom prst="rect">
              <a:avLst/>
            </a:prstGeom>
            <a:solidFill>
              <a:srgbClr val="546E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6" name="i$1ïḍê"/>
            <p:cNvSpPr/>
            <p:nvPr/>
          </p:nvSpPr>
          <p:spPr bwMode="auto">
            <a:xfrm>
              <a:off x="657225" y="5697538"/>
              <a:ext cx="10885488" cy="449262"/>
            </a:xfrm>
            <a:custGeom>
              <a:avLst/>
              <a:gdLst>
                <a:gd name="T0" fmla="*/ 0 w 6857"/>
                <a:gd name="T1" fmla="*/ 283 h 283"/>
                <a:gd name="T2" fmla="*/ 6857 w 6857"/>
                <a:gd name="T3" fmla="*/ 283 h 283"/>
                <a:gd name="T4" fmla="*/ 6857 w 6857"/>
                <a:gd name="T5" fmla="*/ 0 h 283"/>
                <a:gd name="T6" fmla="*/ 0 w 6857"/>
                <a:gd name="T7" fmla="*/ 0 h 283"/>
              </a:gdLst>
              <a:ahLst/>
              <a:cxnLst>
                <a:cxn ang="0">
                  <a:pos x="T0" y="T1"/>
                </a:cxn>
                <a:cxn ang="0">
                  <a:pos x="T2" y="T3"/>
                </a:cxn>
                <a:cxn ang="0">
                  <a:pos x="T4" y="T5"/>
                </a:cxn>
                <a:cxn ang="0">
                  <a:pos x="T6" y="T7"/>
                </a:cxn>
              </a:cxnLst>
              <a:rect l="0" t="0" r="r" b="b"/>
              <a:pathLst>
                <a:path w="6857" h="283">
                  <a:moveTo>
                    <a:pt x="0" y="283"/>
                  </a:moveTo>
                  <a:lnTo>
                    <a:pt x="6857" y="283"/>
                  </a:lnTo>
                  <a:lnTo>
                    <a:pt x="685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7" name="ïṡḻiďê"/>
            <p:cNvSpPr/>
            <p:nvPr/>
          </p:nvSpPr>
          <p:spPr bwMode="auto">
            <a:xfrm>
              <a:off x="622300" y="5888038"/>
              <a:ext cx="10953750" cy="68262"/>
            </a:xfrm>
            <a:custGeom>
              <a:avLst/>
              <a:gdLst>
                <a:gd name="T0" fmla="*/ 3220 w 3220"/>
                <a:gd name="T1" fmla="*/ 10 h 20"/>
                <a:gd name="T2" fmla="*/ 3192 w 3220"/>
                <a:gd name="T3" fmla="*/ 10 h 20"/>
                <a:gd name="T4" fmla="*/ 3114 w 3220"/>
                <a:gd name="T5" fmla="*/ 20 h 20"/>
                <a:gd name="T6" fmla="*/ 3050 w 3220"/>
                <a:gd name="T7" fmla="*/ 0 h 20"/>
                <a:gd name="T8" fmla="*/ 2898 w 3220"/>
                <a:gd name="T9" fmla="*/ 20 h 20"/>
                <a:gd name="T10" fmla="*/ 2962 w 3220"/>
                <a:gd name="T11" fmla="*/ 0 h 20"/>
                <a:gd name="T12" fmla="*/ 2898 w 3220"/>
                <a:gd name="T13" fmla="*/ 20 h 20"/>
                <a:gd name="T14" fmla="*/ 2820 w 3220"/>
                <a:gd name="T15" fmla="*/ 10 h 20"/>
                <a:gd name="T16" fmla="*/ 2736 w 3220"/>
                <a:gd name="T17" fmla="*/ 10 h 20"/>
                <a:gd name="T18" fmla="*/ 2658 w 3220"/>
                <a:gd name="T19" fmla="*/ 20 h 20"/>
                <a:gd name="T20" fmla="*/ 2594 w 3220"/>
                <a:gd name="T21" fmla="*/ 0 h 20"/>
                <a:gd name="T22" fmla="*/ 2442 w 3220"/>
                <a:gd name="T23" fmla="*/ 20 h 20"/>
                <a:gd name="T24" fmla="*/ 2506 w 3220"/>
                <a:gd name="T25" fmla="*/ 0 h 20"/>
                <a:gd name="T26" fmla="*/ 2442 w 3220"/>
                <a:gd name="T27" fmla="*/ 20 h 20"/>
                <a:gd name="T28" fmla="*/ 2364 w 3220"/>
                <a:gd name="T29" fmla="*/ 10 h 20"/>
                <a:gd name="T30" fmla="*/ 2280 w 3220"/>
                <a:gd name="T31" fmla="*/ 10 h 20"/>
                <a:gd name="T32" fmla="*/ 2202 w 3220"/>
                <a:gd name="T33" fmla="*/ 20 h 20"/>
                <a:gd name="T34" fmla="*/ 2138 w 3220"/>
                <a:gd name="T35" fmla="*/ 0 h 20"/>
                <a:gd name="T36" fmla="*/ 1986 w 3220"/>
                <a:gd name="T37" fmla="*/ 20 h 20"/>
                <a:gd name="T38" fmla="*/ 2050 w 3220"/>
                <a:gd name="T39" fmla="*/ 0 h 20"/>
                <a:gd name="T40" fmla="*/ 1986 w 3220"/>
                <a:gd name="T41" fmla="*/ 20 h 20"/>
                <a:gd name="T42" fmla="*/ 1908 w 3220"/>
                <a:gd name="T43" fmla="*/ 10 h 20"/>
                <a:gd name="T44" fmla="*/ 1824 w 3220"/>
                <a:gd name="T45" fmla="*/ 10 h 20"/>
                <a:gd name="T46" fmla="*/ 1746 w 3220"/>
                <a:gd name="T47" fmla="*/ 20 h 20"/>
                <a:gd name="T48" fmla="*/ 1682 w 3220"/>
                <a:gd name="T49" fmla="*/ 0 h 20"/>
                <a:gd name="T50" fmla="*/ 1530 w 3220"/>
                <a:gd name="T51" fmla="*/ 20 h 20"/>
                <a:gd name="T52" fmla="*/ 1594 w 3220"/>
                <a:gd name="T53" fmla="*/ 0 h 20"/>
                <a:gd name="T54" fmla="*/ 1530 w 3220"/>
                <a:gd name="T55" fmla="*/ 20 h 20"/>
                <a:gd name="T56" fmla="*/ 1452 w 3220"/>
                <a:gd name="T57" fmla="*/ 10 h 20"/>
                <a:gd name="T58" fmla="*/ 1368 w 3220"/>
                <a:gd name="T59" fmla="*/ 10 h 20"/>
                <a:gd name="T60" fmla="*/ 1290 w 3220"/>
                <a:gd name="T61" fmla="*/ 20 h 20"/>
                <a:gd name="T62" fmla="*/ 1226 w 3220"/>
                <a:gd name="T63" fmla="*/ 0 h 20"/>
                <a:gd name="T64" fmla="*/ 1074 w 3220"/>
                <a:gd name="T65" fmla="*/ 20 h 20"/>
                <a:gd name="T66" fmla="*/ 1138 w 3220"/>
                <a:gd name="T67" fmla="*/ 0 h 20"/>
                <a:gd name="T68" fmla="*/ 1074 w 3220"/>
                <a:gd name="T69" fmla="*/ 20 h 20"/>
                <a:gd name="T70" fmla="*/ 996 w 3220"/>
                <a:gd name="T71" fmla="*/ 10 h 20"/>
                <a:gd name="T72" fmla="*/ 912 w 3220"/>
                <a:gd name="T73" fmla="*/ 10 h 20"/>
                <a:gd name="T74" fmla="*/ 834 w 3220"/>
                <a:gd name="T75" fmla="*/ 20 h 20"/>
                <a:gd name="T76" fmla="*/ 770 w 3220"/>
                <a:gd name="T77" fmla="*/ 0 h 20"/>
                <a:gd name="T78" fmla="*/ 618 w 3220"/>
                <a:gd name="T79" fmla="*/ 20 h 20"/>
                <a:gd name="T80" fmla="*/ 682 w 3220"/>
                <a:gd name="T81" fmla="*/ 0 h 20"/>
                <a:gd name="T82" fmla="*/ 618 w 3220"/>
                <a:gd name="T83" fmla="*/ 20 h 20"/>
                <a:gd name="T84" fmla="*/ 540 w 3220"/>
                <a:gd name="T85" fmla="*/ 10 h 20"/>
                <a:gd name="T86" fmla="*/ 456 w 3220"/>
                <a:gd name="T87" fmla="*/ 10 h 20"/>
                <a:gd name="T88" fmla="*/ 378 w 3220"/>
                <a:gd name="T89" fmla="*/ 20 h 20"/>
                <a:gd name="T90" fmla="*/ 314 w 3220"/>
                <a:gd name="T91" fmla="*/ 0 h 20"/>
                <a:gd name="T92" fmla="*/ 162 w 3220"/>
                <a:gd name="T93" fmla="*/ 20 h 20"/>
                <a:gd name="T94" fmla="*/ 226 w 3220"/>
                <a:gd name="T95" fmla="*/ 0 h 20"/>
                <a:gd name="T96" fmla="*/ 162 w 3220"/>
                <a:gd name="T97" fmla="*/ 20 h 20"/>
                <a:gd name="T98" fmla="*/ 84 w 3220"/>
                <a:gd name="T99" fmla="*/ 10 h 20"/>
                <a:gd name="T100" fmla="*/ 0 w 3220"/>
                <a:gd name="T10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20" h="20">
                  <a:moveTo>
                    <a:pt x="3202" y="20"/>
                  </a:moveTo>
                  <a:cubicBezTo>
                    <a:pt x="3210" y="20"/>
                    <a:pt x="3210" y="20"/>
                    <a:pt x="3210" y="20"/>
                  </a:cubicBezTo>
                  <a:cubicBezTo>
                    <a:pt x="3216" y="20"/>
                    <a:pt x="3220" y="15"/>
                    <a:pt x="3220" y="10"/>
                  </a:cubicBezTo>
                  <a:cubicBezTo>
                    <a:pt x="3220" y="4"/>
                    <a:pt x="3216" y="0"/>
                    <a:pt x="3210" y="0"/>
                  </a:cubicBezTo>
                  <a:cubicBezTo>
                    <a:pt x="3202" y="0"/>
                    <a:pt x="3202" y="0"/>
                    <a:pt x="3202" y="0"/>
                  </a:cubicBezTo>
                  <a:cubicBezTo>
                    <a:pt x="3197" y="0"/>
                    <a:pt x="3192" y="4"/>
                    <a:pt x="3192" y="10"/>
                  </a:cubicBezTo>
                  <a:cubicBezTo>
                    <a:pt x="3192" y="15"/>
                    <a:pt x="3197" y="20"/>
                    <a:pt x="3202" y="20"/>
                  </a:cubicBezTo>
                  <a:close/>
                  <a:moveTo>
                    <a:pt x="3050" y="20"/>
                  </a:moveTo>
                  <a:cubicBezTo>
                    <a:pt x="3114" y="20"/>
                    <a:pt x="3114" y="20"/>
                    <a:pt x="3114" y="20"/>
                  </a:cubicBezTo>
                  <a:cubicBezTo>
                    <a:pt x="3120" y="20"/>
                    <a:pt x="3124" y="15"/>
                    <a:pt x="3124" y="10"/>
                  </a:cubicBezTo>
                  <a:cubicBezTo>
                    <a:pt x="3124" y="4"/>
                    <a:pt x="3120" y="0"/>
                    <a:pt x="3114" y="0"/>
                  </a:cubicBezTo>
                  <a:cubicBezTo>
                    <a:pt x="3050" y="0"/>
                    <a:pt x="3050" y="0"/>
                    <a:pt x="3050" y="0"/>
                  </a:cubicBezTo>
                  <a:cubicBezTo>
                    <a:pt x="3045" y="0"/>
                    <a:pt x="3040" y="4"/>
                    <a:pt x="3040" y="10"/>
                  </a:cubicBezTo>
                  <a:cubicBezTo>
                    <a:pt x="3040" y="15"/>
                    <a:pt x="3045" y="20"/>
                    <a:pt x="3050" y="20"/>
                  </a:cubicBezTo>
                  <a:close/>
                  <a:moveTo>
                    <a:pt x="2898" y="20"/>
                  </a:moveTo>
                  <a:cubicBezTo>
                    <a:pt x="2962" y="20"/>
                    <a:pt x="2962" y="20"/>
                    <a:pt x="2962" y="20"/>
                  </a:cubicBezTo>
                  <a:cubicBezTo>
                    <a:pt x="2968" y="20"/>
                    <a:pt x="2972" y="15"/>
                    <a:pt x="2972" y="10"/>
                  </a:cubicBezTo>
                  <a:cubicBezTo>
                    <a:pt x="2972" y="4"/>
                    <a:pt x="2968" y="0"/>
                    <a:pt x="2962" y="0"/>
                  </a:cubicBezTo>
                  <a:cubicBezTo>
                    <a:pt x="2898" y="0"/>
                    <a:pt x="2898" y="0"/>
                    <a:pt x="2898" y="0"/>
                  </a:cubicBezTo>
                  <a:cubicBezTo>
                    <a:pt x="2893" y="0"/>
                    <a:pt x="2888" y="4"/>
                    <a:pt x="2888" y="10"/>
                  </a:cubicBezTo>
                  <a:cubicBezTo>
                    <a:pt x="2888" y="15"/>
                    <a:pt x="2893" y="20"/>
                    <a:pt x="2898" y="20"/>
                  </a:cubicBezTo>
                  <a:close/>
                  <a:moveTo>
                    <a:pt x="2746" y="20"/>
                  </a:moveTo>
                  <a:cubicBezTo>
                    <a:pt x="2810" y="20"/>
                    <a:pt x="2810" y="20"/>
                    <a:pt x="2810" y="20"/>
                  </a:cubicBezTo>
                  <a:cubicBezTo>
                    <a:pt x="2816" y="20"/>
                    <a:pt x="2820" y="15"/>
                    <a:pt x="2820" y="10"/>
                  </a:cubicBezTo>
                  <a:cubicBezTo>
                    <a:pt x="2820" y="4"/>
                    <a:pt x="2816" y="0"/>
                    <a:pt x="2810" y="0"/>
                  </a:cubicBezTo>
                  <a:cubicBezTo>
                    <a:pt x="2746" y="0"/>
                    <a:pt x="2746" y="0"/>
                    <a:pt x="2746" y="0"/>
                  </a:cubicBezTo>
                  <a:cubicBezTo>
                    <a:pt x="2741" y="0"/>
                    <a:pt x="2736" y="4"/>
                    <a:pt x="2736" y="10"/>
                  </a:cubicBezTo>
                  <a:cubicBezTo>
                    <a:pt x="2736" y="15"/>
                    <a:pt x="2741" y="20"/>
                    <a:pt x="2746" y="20"/>
                  </a:cubicBezTo>
                  <a:close/>
                  <a:moveTo>
                    <a:pt x="2594" y="20"/>
                  </a:moveTo>
                  <a:cubicBezTo>
                    <a:pt x="2658" y="20"/>
                    <a:pt x="2658" y="20"/>
                    <a:pt x="2658" y="20"/>
                  </a:cubicBezTo>
                  <a:cubicBezTo>
                    <a:pt x="2664" y="20"/>
                    <a:pt x="2668" y="15"/>
                    <a:pt x="2668" y="10"/>
                  </a:cubicBezTo>
                  <a:cubicBezTo>
                    <a:pt x="2668" y="4"/>
                    <a:pt x="2664" y="0"/>
                    <a:pt x="2658" y="0"/>
                  </a:cubicBezTo>
                  <a:cubicBezTo>
                    <a:pt x="2594" y="0"/>
                    <a:pt x="2594" y="0"/>
                    <a:pt x="2594" y="0"/>
                  </a:cubicBezTo>
                  <a:cubicBezTo>
                    <a:pt x="2589" y="0"/>
                    <a:pt x="2584" y="4"/>
                    <a:pt x="2584" y="10"/>
                  </a:cubicBezTo>
                  <a:cubicBezTo>
                    <a:pt x="2584" y="15"/>
                    <a:pt x="2589" y="20"/>
                    <a:pt x="2594" y="20"/>
                  </a:cubicBezTo>
                  <a:close/>
                  <a:moveTo>
                    <a:pt x="2442" y="20"/>
                  </a:moveTo>
                  <a:cubicBezTo>
                    <a:pt x="2506" y="20"/>
                    <a:pt x="2506" y="20"/>
                    <a:pt x="2506" y="20"/>
                  </a:cubicBezTo>
                  <a:cubicBezTo>
                    <a:pt x="2512" y="20"/>
                    <a:pt x="2516" y="15"/>
                    <a:pt x="2516" y="10"/>
                  </a:cubicBezTo>
                  <a:cubicBezTo>
                    <a:pt x="2516" y="4"/>
                    <a:pt x="2512" y="0"/>
                    <a:pt x="2506" y="0"/>
                  </a:cubicBezTo>
                  <a:cubicBezTo>
                    <a:pt x="2442" y="0"/>
                    <a:pt x="2442" y="0"/>
                    <a:pt x="2442" y="0"/>
                  </a:cubicBezTo>
                  <a:cubicBezTo>
                    <a:pt x="2437" y="0"/>
                    <a:pt x="2432" y="4"/>
                    <a:pt x="2432" y="10"/>
                  </a:cubicBezTo>
                  <a:cubicBezTo>
                    <a:pt x="2432" y="15"/>
                    <a:pt x="2437" y="20"/>
                    <a:pt x="2442" y="20"/>
                  </a:cubicBezTo>
                  <a:close/>
                  <a:moveTo>
                    <a:pt x="2290" y="20"/>
                  </a:moveTo>
                  <a:cubicBezTo>
                    <a:pt x="2354" y="20"/>
                    <a:pt x="2354" y="20"/>
                    <a:pt x="2354" y="20"/>
                  </a:cubicBezTo>
                  <a:cubicBezTo>
                    <a:pt x="2360" y="20"/>
                    <a:pt x="2364" y="15"/>
                    <a:pt x="2364" y="10"/>
                  </a:cubicBezTo>
                  <a:cubicBezTo>
                    <a:pt x="2364" y="4"/>
                    <a:pt x="2360" y="0"/>
                    <a:pt x="2354" y="0"/>
                  </a:cubicBezTo>
                  <a:cubicBezTo>
                    <a:pt x="2290" y="0"/>
                    <a:pt x="2290" y="0"/>
                    <a:pt x="2290" y="0"/>
                  </a:cubicBezTo>
                  <a:cubicBezTo>
                    <a:pt x="2285" y="0"/>
                    <a:pt x="2280" y="4"/>
                    <a:pt x="2280" y="10"/>
                  </a:cubicBezTo>
                  <a:cubicBezTo>
                    <a:pt x="2280" y="15"/>
                    <a:pt x="2285" y="20"/>
                    <a:pt x="2290" y="20"/>
                  </a:cubicBezTo>
                  <a:close/>
                  <a:moveTo>
                    <a:pt x="2138" y="20"/>
                  </a:moveTo>
                  <a:cubicBezTo>
                    <a:pt x="2202" y="20"/>
                    <a:pt x="2202" y="20"/>
                    <a:pt x="2202" y="20"/>
                  </a:cubicBezTo>
                  <a:cubicBezTo>
                    <a:pt x="2208" y="20"/>
                    <a:pt x="2212" y="15"/>
                    <a:pt x="2212" y="10"/>
                  </a:cubicBezTo>
                  <a:cubicBezTo>
                    <a:pt x="2212" y="4"/>
                    <a:pt x="2208" y="0"/>
                    <a:pt x="2202" y="0"/>
                  </a:cubicBezTo>
                  <a:cubicBezTo>
                    <a:pt x="2138" y="0"/>
                    <a:pt x="2138" y="0"/>
                    <a:pt x="2138" y="0"/>
                  </a:cubicBezTo>
                  <a:cubicBezTo>
                    <a:pt x="2133" y="0"/>
                    <a:pt x="2128" y="4"/>
                    <a:pt x="2128" y="10"/>
                  </a:cubicBezTo>
                  <a:cubicBezTo>
                    <a:pt x="2128" y="15"/>
                    <a:pt x="2133" y="20"/>
                    <a:pt x="2138" y="20"/>
                  </a:cubicBezTo>
                  <a:close/>
                  <a:moveTo>
                    <a:pt x="1986" y="20"/>
                  </a:moveTo>
                  <a:cubicBezTo>
                    <a:pt x="2050" y="20"/>
                    <a:pt x="2050" y="20"/>
                    <a:pt x="2050" y="20"/>
                  </a:cubicBezTo>
                  <a:cubicBezTo>
                    <a:pt x="2056" y="20"/>
                    <a:pt x="2060" y="15"/>
                    <a:pt x="2060" y="10"/>
                  </a:cubicBezTo>
                  <a:cubicBezTo>
                    <a:pt x="2060" y="4"/>
                    <a:pt x="2056" y="0"/>
                    <a:pt x="2050" y="0"/>
                  </a:cubicBezTo>
                  <a:cubicBezTo>
                    <a:pt x="1986" y="0"/>
                    <a:pt x="1986" y="0"/>
                    <a:pt x="1986" y="0"/>
                  </a:cubicBezTo>
                  <a:cubicBezTo>
                    <a:pt x="1981" y="0"/>
                    <a:pt x="1976" y="4"/>
                    <a:pt x="1976" y="10"/>
                  </a:cubicBezTo>
                  <a:cubicBezTo>
                    <a:pt x="1976" y="15"/>
                    <a:pt x="1981" y="20"/>
                    <a:pt x="1986" y="20"/>
                  </a:cubicBezTo>
                  <a:close/>
                  <a:moveTo>
                    <a:pt x="1834" y="20"/>
                  </a:moveTo>
                  <a:cubicBezTo>
                    <a:pt x="1898" y="20"/>
                    <a:pt x="1898" y="20"/>
                    <a:pt x="1898" y="20"/>
                  </a:cubicBezTo>
                  <a:cubicBezTo>
                    <a:pt x="1904" y="20"/>
                    <a:pt x="1908" y="15"/>
                    <a:pt x="1908" y="10"/>
                  </a:cubicBezTo>
                  <a:cubicBezTo>
                    <a:pt x="1908" y="4"/>
                    <a:pt x="1904" y="0"/>
                    <a:pt x="1898" y="0"/>
                  </a:cubicBezTo>
                  <a:cubicBezTo>
                    <a:pt x="1834" y="0"/>
                    <a:pt x="1834" y="0"/>
                    <a:pt x="1834" y="0"/>
                  </a:cubicBezTo>
                  <a:cubicBezTo>
                    <a:pt x="1829" y="0"/>
                    <a:pt x="1824" y="4"/>
                    <a:pt x="1824" y="10"/>
                  </a:cubicBezTo>
                  <a:cubicBezTo>
                    <a:pt x="1824" y="15"/>
                    <a:pt x="1829" y="20"/>
                    <a:pt x="1834" y="20"/>
                  </a:cubicBezTo>
                  <a:close/>
                  <a:moveTo>
                    <a:pt x="1682" y="20"/>
                  </a:moveTo>
                  <a:cubicBezTo>
                    <a:pt x="1746" y="20"/>
                    <a:pt x="1746" y="20"/>
                    <a:pt x="1746" y="20"/>
                  </a:cubicBezTo>
                  <a:cubicBezTo>
                    <a:pt x="1752" y="20"/>
                    <a:pt x="1756" y="15"/>
                    <a:pt x="1756" y="10"/>
                  </a:cubicBezTo>
                  <a:cubicBezTo>
                    <a:pt x="1756" y="4"/>
                    <a:pt x="1752" y="0"/>
                    <a:pt x="1746" y="0"/>
                  </a:cubicBezTo>
                  <a:cubicBezTo>
                    <a:pt x="1682" y="0"/>
                    <a:pt x="1682" y="0"/>
                    <a:pt x="1682" y="0"/>
                  </a:cubicBezTo>
                  <a:cubicBezTo>
                    <a:pt x="1677" y="0"/>
                    <a:pt x="1672" y="4"/>
                    <a:pt x="1672" y="10"/>
                  </a:cubicBezTo>
                  <a:cubicBezTo>
                    <a:pt x="1672" y="15"/>
                    <a:pt x="1677" y="20"/>
                    <a:pt x="1682" y="20"/>
                  </a:cubicBezTo>
                  <a:close/>
                  <a:moveTo>
                    <a:pt x="1530" y="20"/>
                  </a:moveTo>
                  <a:cubicBezTo>
                    <a:pt x="1594" y="20"/>
                    <a:pt x="1594" y="20"/>
                    <a:pt x="1594" y="20"/>
                  </a:cubicBezTo>
                  <a:cubicBezTo>
                    <a:pt x="1600" y="20"/>
                    <a:pt x="1604" y="15"/>
                    <a:pt x="1604" y="10"/>
                  </a:cubicBezTo>
                  <a:cubicBezTo>
                    <a:pt x="1604" y="4"/>
                    <a:pt x="1600" y="0"/>
                    <a:pt x="1594" y="0"/>
                  </a:cubicBezTo>
                  <a:cubicBezTo>
                    <a:pt x="1530" y="0"/>
                    <a:pt x="1530" y="0"/>
                    <a:pt x="1530" y="0"/>
                  </a:cubicBezTo>
                  <a:cubicBezTo>
                    <a:pt x="1525" y="0"/>
                    <a:pt x="1520" y="4"/>
                    <a:pt x="1520" y="10"/>
                  </a:cubicBezTo>
                  <a:cubicBezTo>
                    <a:pt x="1520" y="15"/>
                    <a:pt x="1525" y="20"/>
                    <a:pt x="1530" y="20"/>
                  </a:cubicBezTo>
                  <a:close/>
                  <a:moveTo>
                    <a:pt x="1378" y="20"/>
                  </a:moveTo>
                  <a:cubicBezTo>
                    <a:pt x="1442" y="20"/>
                    <a:pt x="1442" y="20"/>
                    <a:pt x="1442" y="20"/>
                  </a:cubicBezTo>
                  <a:cubicBezTo>
                    <a:pt x="1448" y="20"/>
                    <a:pt x="1452" y="15"/>
                    <a:pt x="1452" y="10"/>
                  </a:cubicBezTo>
                  <a:cubicBezTo>
                    <a:pt x="1452" y="4"/>
                    <a:pt x="1448" y="0"/>
                    <a:pt x="1442" y="0"/>
                  </a:cubicBezTo>
                  <a:cubicBezTo>
                    <a:pt x="1378" y="0"/>
                    <a:pt x="1378" y="0"/>
                    <a:pt x="1378" y="0"/>
                  </a:cubicBezTo>
                  <a:cubicBezTo>
                    <a:pt x="1373" y="0"/>
                    <a:pt x="1368" y="4"/>
                    <a:pt x="1368" y="10"/>
                  </a:cubicBezTo>
                  <a:cubicBezTo>
                    <a:pt x="1368" y="15"/>
                    <a:pt x="1373" y="20"/>
                    <a:pt x="1378" y="20"/>
                  </a:cubicBezTo>
                  <a:close/>
                  <a:moveTo>
                    <a:pt x="1226" y="20"/>
                  </a:moveTo>
                  <a:cubicBezTo>
                    <a:pt x="1290" y="20"/>
                    <a:pt x="1290" y="20"/>
                    <a:pt x="1290" y="20"/>
                  </a:cubicBezTo>
                  <a:cubicBezTo>
                    <a:pt x="1296" y="20"/>
                    <a:pt x="1300" y="15"/>
                    <a:pt x="1300" y="10"/>
                  </a:cubicBezTo>
                  <a:cubicBezTo>
                    <a:pt x="1300" y="4"/>
                    <a:pt x="1296" y="0"/>
                    <a:pt x="1290" y="0"/>
                  </a:cubicBezTo>
                  <a:cubicBezTo>
                    <a:pt x="1226" y="0"/>
                    <a:pt x="1226" y="0"/>
                    <a:pt x="1226" y="0"/>
                  </a:cubicBezTo>
                  <a:cubicBezTo>
                    <a:pt x="1221" y="0"/>
                    <a:pt x="1216" y="4"/>
                    <a:pt x="1216" y="10"/>
                  </a:cubicBezTo>
                  <a:cubicBezTo>
                    <a:pt x="1216" y="15"/>
                    <a:pt x="1221" y="20"/>
                    <a:pt x="1226" y="20"/>
                  </a:cubicBezTo>
                  <a:close/>
                  <a:moveTo>
                    <a:pt x="1074" y="20"/>
                  </a:moveTo>
                  <a:cubicBezTo>
                    <a:pt x="1138" y="20"/>
                    <a:pt x="1138" y="20"/>
                    <a:pt x="1138" y="20"/>
                  </a:cubicBezTo>
                  <a:cubicBezTo>
                    <a:pt x="1144" y="20"/>
                    <a:pt x="1148" y="15"/>
                    <a:pt x="1148" y="10"/>
                  </a:cubicBezTo>
                  <a:cubicBezTo>
                    <a:pt x="1148" y="4"/>
                    <a:pt x="1144" y="0"/>
                    <a:pt x="1138" y="0"/>
                  </a:cubicBezTo>
                  <a:cubicBezTo>
                    <a:pt x="1074" y="0"/>
                    <a:pt x="1074" y="0"/>
                    <a:pt x="1074" y="0"/>
                  </a:cubicBezTo>
                  <a:cubicBezTo>
                    <a:pt x="1069" y="0"/>
                    <a:pt x="1064" y="4"/>
                    <a:pt x="1064" y="10"/>
                  </a:cubicBezTo>
                  <a:cubicBezTo>
                    <a:pt x="1064" y="15"/>
                    <a:pt x="1069" y="20"/>
                    <a:pt x="1074" y="20"/>
                  </a:cubicBezTo>
                  <a:close/>
                  <a:moveTo>
                    <a:pt x="922" y="20"/>
                  </a:moveTo>
                  <a:cubicBezTo>
                    <a:pt x="986" y="20"/>
                    <a:pt x="986" y="20"/>
                    <a:pt x="986" y="20"/>
                  </a:cubicBezTo>
                  <a:cubicBezTo>
                    <a:pt x="992" y="20"/>
                    <a:pt x="996" y="15"/>
                    <a:pt x="996" y="10"/>
                  </a:cubicBezTo>
                  <a:cubicBezTo>
                    <a:pt x="996" y="4"/>
                    <a:pt x="992" y="0"/>
                    <a:pt x="986" y="0"/>
                  </a:cubicBezTo>
                  <a:cubicBezTo>
                    <a:pt x="922" y="0"/>
                    <a:pt x="922" y="0"/>
                    <a:pt x="922" y="0"/>
                  </a:cubicBezTo>
                  <a:cubicBezTo>
                    <a:pt x="917" y="0"/>
                    <a:pt x="912" y="4"/>
                    <a:pt x="912" y="10"/>
                  </a:cubicBezTo>
                  <a:cubicBezTo>
                    <a:pt x="912" y="15"/>
                    <a:pt x="917" y="20"/>
                    <a:pt x="922" y="20"/>
                  </a:cubicBezTo>
                  <a:close/>
                  <a:moveTo>
                    <a:pt x="770" y="20"/>
                  </a:moveTo>
                  <a:cubicBezTo>
                    <a:pt x="834" y="20"/>
                    <a:pt x="834" y="20"/>
                    <a:pt x="834" y="20"/>
                  </a:cubicBezTo>
                  <a:cubicBezTo>
                    <a:pt x="840" y="20"/>
                    <a:pt x="844" y="15"/>
                    <a:pt x="844" y="10"/>
                  </a:cubicBezTo>
                  <a:cubicBezTo>
                    <a:pt x="844" y="4"/>
                    <a:pt x="840" y="0"/>
                    <a:pt x="834" y="0"/>
                  </a:cubicBezTo>
                  <a:cubicBezTo>
                    <a:pt x="770" y="0"/>
                    <a:pt x="770" y="0"/>
                    <a:pt x="770" y="0"/>
                  </a:cubicBezTo>
                  <a:cubicBezTo>
                    <a:pt x="765" y="0"/>
                    <a:pt x="760" y="4"/>
                    <a:pt x="760" y="10"/>
                  </a:cubicBezTo>
                  <a:cubicBezTo>
                    <a:pt x="760" y="15"/>
                    <a:pt x="765" y="20"/>
                    <a:pt x="770" y="20"/>
                  </a:cubicBezTo>
                  <a:close/>
                  <a:moveTo>
                    <a:pt x="618" y="20"/>
                  </a:moveTo>
                  <a:cubicBezTo>
                    <a:pt x="682" y="20"/>
                    <a:pt x="682" y="20"/>
                    <a:pt x="682" y="20"/>
                  </a:cubicBezTo>
                  <a:cubicBezTo>
                    <a:pt x="688" y="20"/>
                    <a:pt x="692" y="15"/>
                    <a:pt x="692" y="10"/>
                  </a:cubicBezTo>
                  <a:cubicBezTo>
                    <a:pt x="692" y="4"/>
                    <a:pt x="688" y="0"/>
                    <a:pt x="682" y="0"/>
                  </a:cubicBezTo>
                  <a:cubicBezTo>
                    <a:pt x="618" y="0"/>
                    <a:pt x="618" y="0"/>
                    <a:pt x="618" y="0"/>
                  </a:cubicBezTo>
                  <a:cubicBezTo>
                    <a:pt x="613" y="0"/>
                    <a:pt x="608" y="4"/>
                    <a:pt x="608" y="10"/>
                  </a:cubicBezTo>
                  <a:cubicBezTo>
                    <a:pt x="608" y="15"/>
                    <a:pt x="613" y="20"/>
                    <a:pt x="618" y="20"/>
                  </a:cubicBezTo>
                  <a:close/>
                  <a:moveTo>
                    <a:pt x="466" y="20"/>
                  </a:moveTo>
                  <a:cubicBezTo>
                    <a:pt x="530" y="20"/>
                    <a:pt x="530" y="20"/>
                    <a:pt x="530" y="20"/>
                  </a:cubicBezTo>
                  <a:cubicBezTo>
                    <a:pt x="536" y="20"/>
                    <a:pt x="540" y="15"/>
                    <a:pt x="540" y="10"/>
                  </a:cubicBezTo>
                  <a:cubicBezTo>
                    <a:pt x="540" y="4"/>
                    <a:pt x="536" y="0"/>
                    <a:pt x="530" y="0"/>
                  </a:cubicBezTo>
                  <a:cubicBezTo>
                    <a:pt x="466" y="0"/>
                    <a:pt x="466" y="0"/>
                    <a:pt x="466" y="0"/>
                  </a:cubicBezTo>
                  <a:cubicBezTo>
                    <a:pt x="461" y="0"/>
                    <a:pt x="456" y="4"/>
                    <a:pt x="456" y="10"/>
                  </a:cubicBezTo>
                  <a:cubicBezTo>
                    <a:pt x="456" y="15"/>
                    <a:pt x="461" y="20"/>
                    <a:pt x="466" y="20"/>
                  </a:cubicBezTo>
                  <a:close/>
                  <a:moveTo>
                    <a:pt x="314" y="20"/>
                  </a:moveTo>
                  <a:cubicBezTo>
                    <a:pt x="378" y="20"/>
                    <a:pt x="378" y="20"/>
                    <a:pt x="378" y="20"/>
                  </a:cubicBezTo>
                  <a:cubicBezTo>
                    <a:pt x="384" y="20"/>
                    <a:pt x="388" y="15"/>
                    <a:pt x="388" y="10"/>
                  </a:cubicBezTo>
                  <a:cubicBezTo>
                    <a:pt x="388" y="4"/>
                    <a:pt x="384" y="0"/>
                    <a:pt x="378" y="0"/>
                  </a:cubicBezTo>
                  <a:cubicBezTo>
                    <a:pt x="314" y="0"/>
                    <a:pt x="314" y="0"/>
                    <a:pt x="314" y="0"/>
                  </a:cubicBezTo>
                  <a:cubicBezTo>
                    <a:pt x="309" y="0"/>
                    <a:pt x="304" y="4"/>
                    <a:pt x="304" y="10"/>
                  </a:cubicBezTo>
                  <a:cubicBezTo>
                    <a:pt x="304" y="15"/>
                    <a:pt x="309" y="20"/>
                    <a:pt x="314" y="20"/>
                  </a:cubicBezTo>
                  <a:close/>
                  <a:moveTo>
                    <a:pt x="162" y="20"/>
                  </a:moveTo>
                  <a:cubicBezTo>
                    <a:pt x="226" y="20"/>
                    <a:pt x="226" y="20"/>
                    <a:pt x="226" y="20"/>
                  </a:cubicBezTo>
                  <a:cubicBezTo>
                    <a:pt x="232" y="20"/>
                    <a:pt x="236" y="15"/>
                    <a:pt x="236" y="10"/>
                  </a:cubicBezTo>
                  <a:cubicBezTo>
                    <a:pt x="236" y="4"/>
                    <a:pt x="232" y="0"/>
                    <a:pt x="226" y="0"/>
                  </a:cubicBezTo>
                  <a:cubicBezTo>
                    <a:pt x="162" y="0"/>
                    <a:pt x="162" y="0"/>
                    <a:pt x="162" y="0"/>
                  </a:cubicBezTo>
                  <a:cubicBezTo>
                    <a:pt x="157" y="0"/>
                    <a:pt x="152" y="4"/>
                    <a:pt x="152" y="10"/>
                  </a:cubicBezTo>
                  <a:cubicBezTo>
                    <a:pt x="152" y="15"/>
                    <a:pt x="157" y="20"/>
                    <a:pt x="162" y="20"/>
                  </a:cubicBezTo>
                  <a:close/>
                  <a:moveTo>
                    <a:pt x="10" y="20"/>
                  </a:moveTo>
                  <a:cubicBezTo>
                    <a:pt x="74" y="20"/>
                    <a:pt x="74" y="20"/>
                    <a:pt x="74" y="20"/>
                  </a:cubicBezTo>
                  <a:cubicBezTo>
                    <a:pt x="80" y="20"/>
                    <a:pt x="84" y="15"/>
                    <a:pt x="84" y="10"/>
                  </a:cubicBezTo>
                  <a:cubicBezTo>
                    <a:pt x="84" y="4"/>
                    <a:pt x="80" y="0"/>
                    <a:pt x="74" y="0"/>
                  </a:cubicBezTo>
                  <a:cubicBezTo>
                    <a:pt x="10" y="0"/>
                    <a:pt x="10" y="0"/>
                    <a:pt x="10" y="0"/>
                  </a:cubicBezTo>
                  <a:cubicBezTo>
                    <a:pt x="5" y="0"/>
                    <a:pt x="0" y="4"/>
                    <a:pt x="0" y="10"/>
                  </a:cubicBezTo>
                  <a:cubicBezTo>
                    <a:pt x="0" y="15"/>
                    <a:pt x="5" y="20"/>
                    <a:pt x="1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8" name="îS1ïďe"/>
            <p:cNvSpPr/>
            <p:nvPr/>
          </p:nvSpPr>
          <p:spPr bwMode="auto">
            <a:xfrm>
              <a:off x="5949950" y="5311775"/>
              <a:ext cx="803275" cy="357187"/>
            </a:xfrm>
            <a:custGeom>
              <a:avLst/>
              <a:gdLst>
                <a:gd name="T0" fmla="*/ 236 w 236"/>
                <a:gd name="T1" fmla="*/ 52 h 105"/>
                <a:gd name="T2" fmla="*/ 138 w 236"/>
                <a:gd name="T3" fmla="*/ 105 h 105"/>
                <a:gd name="T4" fmla="*/ 0 w 236"/>
                <a:gd name="T5" fmla="*/ 52 h 105"/>
                <a:gd name="T6" fmla="*/ 138 w 236"/>
                <a:gd name="T7" fmla="*/ 0 h 105"/>
                <a:gd name="T8" fmla="*/ 236 w 236"/>
                <a:gd name="T9" fmla="*/ 52 h 105"/>
              </a:gdLst>
              <a:ahLst/>
              <a:cxnLst>
                <a:cxn ang="0">
                  <a:pos x="T0" y="T1"/>
                </a:cxn>
                <a:cxn ang="0">
                  <a:pos x="T2" y="T3"/>
                </a:cxn>
                <a:cxn ang="0">
                  <a:pos x="T4" y="T5"/>
                </a:cxn>
                <a:cxn ang="0">
                  <a:pos x="T6" y="T7"/>
                </a:cxn>
                <a:cxn ang="0">
                  <a:pos x="T8" y="T9"/>
                </a:cxn>
              </a:cxnLst>
              <a:rect l="0" t="0" r="r" b="b"/>
              <a:pathLst>
                <a:path w="236" h="105">
                  <a:moveTo>
                    <a:pt x="236" y="52"/>
                  </a:moveTo>
                  <a:cubicBezTo>
                    <a:pt x="236" y="81"/>
                    <a:pt x="215" y="105"/>
                    <a:pt x="138" y="105"/>
                  </a:cubicBezTo>
                  <a:cubicBezTo>
                    <a:pt x="62" y="105"/>
                    <a:pt x="0" y="52"/>
                    <a:pt x="0" y="52"/>
                  </a:cubicBezTo>
                  <a:cubicBezTo>
                    <a:pt x="0" y="52"/>
                    <a:pt x="62" y="0"/>
                    <a:pt x="138" y="0"/>
                  </a:cubicBezTo>
                  <a:cubicBezTo>
                    <a:pt x="215" y="0"/>
                    <a:pt x="236" y="23"/>
                    <a:pt x="236" y="52"/>
                  </a:cubicBezTo>
                  <a:close/>
                </a:path>
              </a:pathLst>
            </a:custGeom>
            <a:solidFill>
              <a:srgbClr val="00897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 name="íşḻíḓé"/>
            <p:cNvSpPr/>
            <p:nvPr/>
          </p:nvSpPr>
          <p:spPr bwMode="auto">
            <a:xfrm>
              <a:off x="5653088" y="5489575"/>
              <a:ext cx="1231900" cy="227012"/>
            </a:xfrm>
            <a:custGeom>
              <a:avLst/>
              <a:gdLst>
                <a:gd name="T0" fmla="*/ 343 w 362"/>
                <a:gd name="T1" fmla="*/ 67 h 67"/>
                <a:gd name="T2" fmla="*/ 19 w 362"/>
                <a:gd name="T3" fmla="*/ 67 h 67"/>
                <a:gd name="T4" fmla="*/ 0 w 362"/>
                <a:gd name="T5" fmla="*/ 48 h 67"/>
                <a:gd name="T6" fmla="*/ 48 w 362"/>
                <a:gd name="T7" fmla="*/ 0 h 67"/>
                <a:gd name="T8" fmla="*/ 343 w 362"/>
                <a:gd name="T9" fmla="*/ 0 h 67"/>
                <a:gd name="T10" fmla="*/ 362 w 362"/>
                <a:gd name="T11" fmla="*/ 19 h 67"/>
                <a:gd name="T12" fmla="*/ 362 w 362"/>
                <a:gd name="T13" fmla="*/ 48 h 67"/>
                <a:gd name="T14" fmla="*/ 343 w 362"/>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67">
                  <a:moveTo>
                    <a:pt x="343" y="67"/>
                  </a:moveTo>
                  <a:cubicBezTo>
                    <a:pt x="19" y="67"/>
                    <a:pt x="19" y="67"/>
                    <a:pt x="19" y="67"/>
                  </a:cubicBezTo>
                  <a:cubicBezTo>
                    <a:pt x="8" y="67"/>
                    <a:pt x="0" y="58"/>
                    <a:pt x="0" y="48"/>
                  </a:cubicBezTo>
                  <a:cubicBezTo>
                    <a:pt x="0" y="22"/>
                    <a:pt x="21" y="0"/>
                    <a:pt x="48" y="0"/>
                  </a:cubicBezTo>
                  <a:cubicBezTo>
                    <a:pt x="343" y="0"/>
                    <a:pt x="343" y="0"/>
                    <a:pt x="343" y="0"/>
                  </a:cubicBezTo>
                  <a:cubicBezTo>
                    <a:pt x="353" y="0"/>
                    <a:pt x="362" y="9"/>
                    <a:pt x="362" y="19"/>
                  </a:cubicBezTo>
                  <a:cubicBezTo>
                    <a:pt x="362" y="48"/>
                    <a:pt x="362" y="48"/>
                    <a:pt x="362" y="48"/>
                  </a:cubicBezTo>
                  <a:cubicBezTo>
                    <a:pt x="362" y="58"/>
                    <a:pt x="353" y="67"/>
                    <a:pt x="343" y="67"/>
                  </a:cubicBezTo>
                  <a:close/>
                </a:path>
              </a:pathLst>
            </a:custGeom>
            <a:solidFill>
              <a:srgbClr val="26A69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 name="îṧ1íďè"/>
            <p:cNvSpPr/>
            <p:nvPr/>
          </p:nvSpPr>
          <p:spPr bwMode="auto">
            <a:xfrm>
              <a:off x="5813425" y="5567363"/>
              <a:ext cx="255588" cy="2587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 name="iṡļíḋe"/>
            <p:cNvSpPr/>
            <p:nvPr/>
          </p:nvSpPr>
          <p:spPr bwMode="auto">
            <a:xfrm>
              <a:off x="5875338" y="5629275"/>
              <a:ext cx="131763" cy="136525"/>
            </a:xfrm>
            <a:prstGeom prst="ellipse">
              <a:avLst/>
            </a:prstGeom>
            <a:solidFill>
              <a:srgbClr val="546E7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 name="ís1ïḓé"/>
            <p:cNvSpPr/>
            <p:nvPr/>
          </p:nvSpPr>
          <p:spPr bwMode="auto">
            <a:xfrm>
              <a:off x="6557963" y="5567363"/>
              <a:ext cx="255588" cy="2587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 name="íṩļîḓé"/>
            <p:cNvSpPr/>
            <p:nvPr/>
          </p:nvSpPr>
          <p:spPr bwMode="auto">
            <a:xfrm>
              <a:off x="6619875" y="5629275"/>
              <a:ext cx="133350" cy="136525"/>
            </a:xfrm>
            <a:prstGeom prst="ellipse">
              <a:avLst/>
            </a:prstGeom>
            <a:solidFill>
              <a:srgbClr val="546E7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4" name="iṣļîḋè"/>
            <p:cNvSpPr/>
            <p:nvPr/>
          </p:nvSpPr>
          <p:spPr bwMode="auto">
            <a:xfrm>
              <a:off x="6099175" y="5345113"/>
              <a:ext cx="574675" cy="177800"/>
            </a:xfrm>
            <a:custGeom>
              <a:avLst/>
              <a:gdLst>
                <a:gd name="T0" fmla="*/ 0 w 169"/>
                <a:gd name="T1" fmla="*/ 39 h 52"/>
                <a:gd name="T2" fmla="*/ 85 w 169"/>
                <a:gd name="T3" fmla="*/ 48 h 52"/>
                <a:gd name="T4" fmla="*/ 169 w 169"/>
                <a:gd name="T5" fmla="*/ 39 h 52"/>
                <a:gd name="T6" fmla="*/ 101 w 169"/>
                <a:gd name="T7" fmla="*/ 0 h 52"/>
                <a:gd name="T8" fmla="*/ 0 w 169"/>
                <a:gd name="T9" fmla="*/ 39 h 52"/>
              </a:gdLst>
              <a:ahLst/>
              <a:cxnLst>
                <a:cxn ang="0">
                  <a:pos x="T0" y="T1"/>
                </a:cxn>
                <a:cxn ang="0">
                  <a:pos x="T2" y="T3"/>
                </a:cxn>
                <a:cxn ang="0">
                  <a:pos x="T4" y="T5"/>
                </a:cxn>
                <a:cxn ang="0">
                  <a:pos x="T6" y="T7"/>
                </a:cxn>
                <a:cxn ang="0">
                  <a:pos x="T8" y="T9"/>
                </a:cxn>
              </a:cxnLst>
              <a:rect l="0" t="0" r="r" b="b"/>
              <a:pathLst>
                <a:path w="169" h="52">
                  <a:moveTo>
                    <a:pt x="0" y="39"/>
                  </a:moveTo>
                  <a:cubicBezTo>
                    <a:pt x="0" y="52"/>
                    <a:pt x="38" y="48"/>
                    <a:pt x="85" y="48"/>
                  </a:cubicBezTo>
                  <a:cubicBezTo>
                    <a:pt x="131" y="48"/>
                    <a:pt x="169" y="52"/>
                    <a:pt x="169" y="39"/>
                  </a:cubicBezTo>
                  <a:cubicBezTo>
                    <a:pt x="169" y="26"/>
                    <a:pt x="147" y="0"/>
                    <a:pt x="101" y="0"/>
                  </a:cubicBezTo>
                  <a:cubicBezTo>
                    <a:pt x="54" y="0"/>
                    <a:pt x="0" y="26"/>
                    <a:pt x="0"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pic>
        <p:nvPicPr>
          <p:cNvPr id="165" name="图片 1" descr="H104SE@[K7CR~M2}TA6FT28.jpg"/>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5985001" y="2441278"/>
            <a:ext cx="2799661" cy="211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3464835" y="3552203"/>
            <a:ext cx="2474563" cy="10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6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3464835" y="2408592"/>
            <a:ext cx="2462115" cy="104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55554093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3" presetClass="entr" presetSubtype="0" fill="hold" nodeType="afterEffect">
                                  <p:childTnLst>
                                    <p:set>
                                      <p:cBhvr>
                                        <p:cTn id="7" dur="1" fill="hold">
                                          <p:stCondLst>
                                            <p:cond delay="0"/>
                                          </p:stCondLst>
                                        </p:cTn>
                                        <p:tgtEl>
                                          <p:spTgt spid="167"/>
                                        </p:tgtEl>
                                        <p:attrNameLst>
                                          <p:attrName>style.visibility</p:attrName>
                                        </p:attrNameLst>
                                      </p:cBhvr>
                                      <p:to>
                                        <p:strVal val="visible"/>
                                      </p:to>
                                    </p:set>
                                    <p:anim calcmode="lin" valueType="num">
                                      <p:cBhvr>
                                        <p:cTn id="8" dur="500" fill="hold"/>
                                        <p:tgtEl>
                                          <p:spTgt spid="167"/>
                                        </p:tgtEl>
                                        <p:attrNameLst>
                                          <p:attrName>ppt_w</p:attrName>
                                        </p:attrNameLst>
                                      </p:cBhvr>
                                      <p:tavLst>
                                        <p:tav tm="0">
                                          <p:val>
                                            <p:fltVal val="0"/>
                                          </p:val>
                                        </p:tav>
                                        <p:tav tm="100000">
                                          <p:val>
                                            <p:strVal val="#ppt_w"/>
                                          </p:val>
                                        </p:tav>
                                      </p:tavLst>
                                    </p:anim>
                                    <p:anim calcmode="lin" valueType="num">
                                      <p:cBhvr>
                                        <p:cTn id="9" dur="500" fill="hold"/>
                                        <p:tgtEl>
                                          <p:spTgt spid="167"/>
                                        </p:tgtEl>
                                        <p:attrNameLst>
                                          <p:attrName>ppt_h</p:attrName>
                                        </p:attrNameLst>
                                      </p:cBhvr>
                                      <p:tavLst>
                                        <p:tav tm="0">
                                          <p:val>
                                            <p:fltVal val="0"/>
                                          </p:val>
                                        </p:tav>
                                        <p:tav tm="100000">
                                          <p:val>
                                            <p:strVal val="#ppt_h"/>
                                          </p:val>
                                        </p:tav>
                                      </p:tavLst>
                                    </p:anim>
                                    <p:animEffect transition="in" filter="fade">
                                      <p:cBhvr>
                                        <p:cTn id="10" dur="500"/>
                                        <p:tgtEl>
                                          <p:spTgt spid="167"/>
                                        </p:tgtEl>
                                      </p:cBhvr>
                                    </p:animEffect>
                                  </p:childTnLst>
                                </p:cTn>
                              </p:par>
                            </p:childTnLst>
                          </p:cTn>
                        </p:par>
                        <p:par>
                          <p:cTn id="11" fill="hold" nodeType="withGroup">
                            <p:stCondLst>
                              <p:cond delay="500"/>
                            </p:stCondLst>
                            <p:childTnLst>
                              <p:par>
                                <p:cTn id="12" presetID="16" presetClass="entr" presetSubtype="21" fill="hold" nodeType="afterEffect">
                                  <p:childTnLst>
                                    <p:set>
                                      <p:cBhvr>
                                        <p:cTn id="13" dur="1" fill="hold">
                                          <p:stCondLst>
                                            <p:cond delay="0"/>
                                          </p:stCondLst>
                                        </p:cTn>
                                        <p:tgtEl>
                                          <p:spTgt spid="166"/>
                                        </p:tgtEl>
                                        <p:attrNameLst>
                                          <p:attrName>style.visibility</p:attrName>
                                        </p:attrNameLst>
                                      </p:cBhvr>
                                      <p:to>
                                        <p:strVal val="visible"/>
                                      </p:to>
                                    </p:set>
                                    <p:animEffect transition="in" filter="barn(inVertical)">
                                      <p:cBhvr>
                                        <p:cTn id="14" dur="500"/>
                                        <p:tgtEl>
                                          <p:spTgt spid="166"/>
                                        </p:tgtEl>
                                      </p:cBhvr>
                                    </p:animEffect>
                                  </p:childTnLst>
                                </p:cTn>
                              </p:par>
                            </p:childTnLst>
                          </p:cTn>
                        </p:par>
                      </p:childTnLst>
                    </p:cTn>
                  </p:par>
                  <p:par>
                    <p:cTn id="15" fill="hold" nodeType="clickPar">
                      <p:stCondLst>
                        <p:cond delay="indefinite"/>
                        <p:cond evt="onBegin" delay="0">
                          <p:tn val="14"/>
                        </p:cond>
                      </p:stCondLst>
                      <p:childTnLst>
                        <p:par>
                          <p:cTn id="16" fill="hold" nodeType="withGroup">
                            <p:stCondLst>
                              <p:cond delay="indefinite"/>
                            </p:stCondLst>
                          </p:cTn>
                        </p:par>
                        <p:par>
                          <p:cTn id="17" fill="hold" nodeType="afterGroup">
                            <p:stCondLst>
                              <p:cond delay="0"/>
                            </p:stCondLst>
                            <p:childTnLst>
                              <p:par>
                                <p:cTn id="18" presetID="42" presetClass="entr" presetSubtype="0" fill="hold" nodeType="clickEffect">
                                  <p:childTnLst>
                                    <p:set>
                                      <p:cBhvr>
                                        <p:cTn id="19" dur="1" fill="hold">
                                          <p:stCondLst>
                                            <p:cond delay="0"/>
                                          </p:stCondLst>
                                        </p:cTn>
                                        <p:tgtEl>
                                          <p:spTgt spid="165"/>
                                        </p:tgtEl>
                                        <p:attrNameLst>
                                          <p:attrName>style.visibility</p:attrName>
                                        </p:attrNameLst>
                                      </p:cBhvr>
                                      <p:to>
                                        <p:strVal val="visible"/>
                                      </p:to>
                                    </p:set>
                                    <p:animEffect transition="in" filter="fade">
                                      <p:cBhvr>
                                        <p:cTn id="20" dur="1000"/>
                                        <p:tgtEl>
                                          <p:spTgt spid="165"/>
                                        </p:tgtEl>
                                      </p:cBhvr>
                                    </p:animEffect>
                                    <p:anim calcmode="lin" valueType="num">
                                      <p:cBhvr>
                                        <p:cTn id="21" dur="1000" fill="hold"/>
                                        <p:tgtEl>
                                          <p:spTgt spid="165"/>
                                        </p:tgtEl>
                                        <p:attrNameLst>
                                          <p:attrName>ppt_x</p:attrName>
                                        </p:attrNameLst>
                                      </p:cBhvr>
                                      <p:tavLst>
                                        <p:tav tm="0">
                                          <p:val>
                                            <p:strVal val="#ppt_x"/>
                                          </p:val>
                                        </p:tav>
                                        <p:tav tm="100000">
                                          <p:val>
                                            <p:strVal val="#ppt_x"/>
                                          </p:val>
                                        </p:tav>
                                      </p:tavLst>
                                    </p:anim>
                                    <p:anim calcmode="lin" valueType="num">
                                      <p:cBhvr>
                                        <p:cTn id="22" dur="1000" fill="hold"/>
                                        <p:tgtEl>
                                          <p:spTgt spid="165"/>
                                        </p:tgtEl>
                                        <p:attrNameLst>
                                          <p:attrName>ppt_y</p:attrName>
                                        </p:attrNameLst>
                                      </p:cBhvr>
                                      <p:tavLst>
                                        <p:tav tm="0">
                                          <p:val>
                                            <p:strVal val="#ppt_y+.1"/>
                                          </p:val>
                                        </p:tav>
                                        <p:tav tm="100000">
                                          <p:val>
                                            <p:strVal val="#ppt_y"/>
                                          </p:val>
                                        </p:tav>
                                      </p:tavLst>
                                    </p:anim>
                                  </p:childTnLst>
                                </p:cTn>
                              </p:par>
                            </p:childTnLst>
                          </p:cTn>
                        </p:par>
                        <p:par>
                          <p:cTn id="23" fill="hold" nodeType="withGroup">
                            <p:stCondLst>
                              <p:cond delay="1000"/>
                            </p:stCondLst>
                            <p:childTnLst>
                              <p:par>
                                <p:cTn id="24" presetID="26" presetClass="emph" presetSubtype="0" fill="hold" nodeType="afterEffect">
                                  <p:childTnLst>
                                    <p:animEffect transition="out" filter="fade">
                                      <p:cBhvr>
                                        <p:cTn id="25" dur="500" tmFilter="0, 0; .2, .5; .8, .5; 1, 0"/>
                                        <p:tgtEl>
                                          <p:spTgt spid="167"/>
                                        </p:tgtEl>
                                      </p:cBhvr>
                                    </p:animEffect>
                                    <p:animScale>
                                      <p:cBhvr>
                                        <p:cTn id="26" dur="250" autoRev="1" fill="hold"/>
                                        <p:tgtEl>
                                          <p:spTgt spid="167"/>
                                        </p:tgtEl>
                                      </p:cBhvr>
                                      <p:by x="105000" y="105000"/>
                                    </p:animScale>
                                  </p:childTnLst>
                                </p:cTn>
                              </p:par>
                              <p:par>
                                <p:cTn id="27" presetID="26" presetClass="emph" presetSubtype="0" fill="hold" nodeType="withEffect">
                                  <p:childTnLst>
                                    <p:animEffect transition="out" filter="fade">
                                      <p:cBhvr>
                                        <p:cTn id="28" dur="500" tmFilter="0, 0; .2, .5; .8, .5; 1, 0"/>
                                        <p:tgtEl>
                                          <p:spTgt spid="166"/>
                                        </p:tgtEl>
                                      </p:cBhvr>
                                    </p:animEffect>
                                    <p:animScale>
                                      <p:cBhvr>
                                        <p:cTn id="29" dur="250" autoRev="1" fill="hold"/>
                                        <p:tgtEl>
                                          <p:spTgt spid="166"/>
                                        </p:tgtEl>
                                      </p:cBhvr>
                                      <p:by x="105000" y="105000"/>
                                    </p:animScale>
                                  </p:childTnLst>
                                </p:cTn>
                              </p:par>
                              <p:par>
                                <p:cTn id="30" presetID="26" presetClass="emph" presetSubtype="0" fill="hold" nodeType="withEffect">
                                  <p:childTnLst>
                                    <p:animEffect transition="out" filter="fade">
                                      <p:cBhvr>
                                        <p:cTn id="31" dur="500" tmFilter="0, 0; .2, .5; .8, .5; 1, 0"/>
                                        <p:tgtEl>
                                          <p:spTgt spid="165"/>
                                        </p:tgtEl>
                                      </p:cBhvr>
                                    </p:animEffect>
                                    <p:animScale>
                                      <p:cBhvr>
                                        <p:cTn id="32" dur="250" autoRev="1" fill="hold"/>
                                        <p:tgtEl>
                                          <p:spTgt spid="16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35422" y="897374"/>
            <a:ext cx="4721164" cy="646331"/>
          </a:xfrm>
          <a:prstGeom prst="rect">
            <a:avLst/>
          </a:prstGeom>
        </p:spPr>
        <p:txBody>
          <a:bodyPr wrap="none">
            <a:spAutoFit/>
          </a:bodyPr>
          <a:lstStyle/>
          <a:p>
            <a:pPr algn="ctr"/>
            <a:r>
              <a:rPr lang="zh-CN" altLang="en-US" sz="3600" b="1">
                <a:effectLst>
                  <a:glow rad="165100">
                    <a:schemeClr val="bg1"/>
                  </a:glow>
                </a:effectLst>
                <a:latin typeface="锐字工房洪荒之光中黑简1.0" panose="02010600030101010101" pitchFamily="2" charset="-122"/>
                <a:ea typeface="锐字工房洪荒之光中黑简1.0" panose="02010600030101010101" pitchFamily="2" charset="-122"/>
              </a:rPr>
              <a:t>不要将头或手伸出窗外</a:t>
            </a:r>
          </a:p>
        </p:txBody>
      </p:sp>
      <p:sp>
        <p:nvSpPr>
          <p:cNvPr id="3" name="矩形 2"/>
          <p:cNvSpPr/>
          <p:nvPr/>
        </p:nvSpPr>
        <p:spPr>
          <a:xfrm>
            <a:off x="2301240" y="1717612"/>
            <a:ext cx="7589520" cy="369332"/>
          </a:xfrm>
          <a:prstGeom prst="rect">
            <a:avLst/>
          </a:prstGeom>
        </p:spPr>
        <p:txBody>
          <a:bodyPr wrap="square">
            <a:spAutoFit/>
          </a:bodyPr>
          <a:lstStyle/>
          <a:p>
            <a:pPr algn="ctr" eaLnBrk="0" hangingPunct="0"/>
            <a:r>
              <a:rPr lang="zh-CN" altLang="en-US" b="1">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机动车行驶中，乘车人不得干扰驾驶，不得将身体任何部分伸出车外。</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878935" y="2685978"/>
            <a:ext cx="3749229" cy="34925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7"/>
          <p:cNvPicPr>
            <a:picLocks noChangeAspect="1"/>
          </p:cNvPicPr>
          <p:nvPr/>
        </p:nvPicPr>
        <p:blipFill>
          <a:blip r:embed="rId3"/>
          <a:stretch>
            <a:fillRect/>
          </a:stretch>
        </p:blipFill>
        <p:spPr bwMode="auto">
          <a:xfrm>
            <a:off x="2270760" y="2973323"/>
            <a:ext cx="3141073" cy="25675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9839820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4" presetClass="entr" presetSubtype="10" fill="hold" nodeType="afterEffect">
                                  <p:childTnLst>
                                    <p:set>
                                      <p:cBhvr>
                                        <p:cTn id="7" dur="1" fill="hold">
                                          <p:stCondLst>
                                            <p:cond delay="0"/>
                                          </p:stCondLst>
                                        </p:cTn>
                                        <p:tgtEl>
                                          <p:spTgt spid="5"/>
                                        </p:tgtEl>
                                        <p:attrNameLst>
                                          <p:attrName>style.visibility</p:attrName>
                                        </p:attrNameLst>
                                      </p:cBhvr>
                                      <p:to>
                                        <p:strVal val="visible"/>
                                      </p:to>
                                    </p:set>
                                    <p:animEffect transition="in" filter="randombar(horizontal)">
                                      <p:cBhvr>
                                        <p:cTn id="8" dur="500"/>
                                        <p:tgtEl>
                                          <p:spTgt spid="5"/>
                                        </p:tgtEl>
                                      </p:cBhvr>
                                    </p:animEffect>
                                  </p:childTnLst>
                                </p:cTn>
                              </p:par>
                            </p:childTnLst>
                          </p:cTn>
                        </p:par>
                        <p:par>
                          <p:cTn id="9" fill="hold" nodeType="withGroup">
                            <p:stCondLst>
                              <p:cond delay="500"/>
                            </p:stCondLst>
                            <p:childTnLst>
                              <p:par>
                                <p:cTn id="10" presetID="14" presetClass="entr" presetSubtype="5" fill="hold" nodeType="afterEffect">
                                  <p:childTnLst>
                                    <p:set>
                                      <p:cBhvr>
                                        <p:cTn id="11" dur="1" fill="hold">
                                          <p:stCondLst>
                                            <p:cond delay="0"/>
                                          </p:stCondLst>
                                        </p:cTn>
                                        <p:tgtEl>
                                          <p:spTgt spid="4"/>
                                        </p:tgtEl>
                                        <p:attrNameLst>
                                          <p:attrName>style.visibility</p:attrName>
                                        </p:attrNameLst>
                                      </p:cBhvr>
                                      <p:to>
                                        <p:strVal val="visible"/>
                                      </p:to>
                                    </p:set>
                                    <p:animEffect transition="in" filter="randombar(vertical)">
                                      <p:cBhvr>
                                        <p:cTn id="12" dur="500"/>
                                        <p:tgtEl>
                                          <p:spTgt spid="4"/>
                                        </p:tgtEl>
                                      </p:cBhvr>
                                    </p:animEffect>
                                  </p:childTnLst>
                                </p:cTn>
                              </p:par>
                            </p:childTnLst>
                          </p:cTn>
                        </p:par>
                        <p:par>
                          <p:cTn id="13" fill="hold" nodeType="withGroup">
                            <p:stCondLst>
                              <p:cond delay="1000"/>
                            </p:stCondLst>
                            <p:childTnLst>
                              <p:par>
                                <p:cTn id="14" presetID="26" presetClass="emph" presetSubtype="0" fill="hold" nodeType="afterEffec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par>
                                <p:cTn id="17" presetID="26" presetClass="emph" presetSubtype="0" fill="hold" nodeType="withEffec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76279a8-8432-4b09-b3ba-e97e5964e14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92748" y="741045"/>
            <a:ext cx="5432425" cy="4973638"/>
            <a:chOff x="3379788" y="1152525"/>
            <a:chExt cx="5432425" cy="4973638"/>
          </a:xfrm>
        </p:grpSpPr>
        <p:sp>
          <p:nvSpPr>
            <p:cNvPr id="3" name="ísľîḍê"/>
            <p:cNvSpPr/>
            <p:nvPr/>
          </p:nvSpPr>
          <p:spPr bwMode="auto">
            <a:xfrm>
              <a:off x="5776913" y="1454150"/>
              <a:ext cx="568325" cy="1030288"/>
            </a:xfrm>
            <a:custGeom>
              <a:avLst/>
              <a:gdLst>
                <a:gd name="T0" fmla="*/ 455 w 455"/>
                <a:gd name="T1" fmla="*/ 474 h 825"/>
                <a:gd name="T2" fmla="*/ 227 w 455"/>
                <a:gd name="T3" fmla="*/ 825 h 825"/>
                <a:gd name="T4" fmla="*/ 0 w 455"/>
                <a:gd name="T5" fmla="*/ 474 h 825"/>
                <a:gd name="T6" fmla="*/ 227 w 455"/>
                <a:gd name="T7" fmla="*/ 0 h 825"/>
                <a:gd name="T8" fmla="*/ 455 w 455"/>
                <a:gd name="T9" fmla="*/ 474 h 825"/>
              </a:gdLst>
              <a:ahLst/>
              <a:cxnLst>
                <a:cxn ang="0">
                  <a:pos x="T0" y="T1"/>
                </a:cxn>
                <a:cxn ang="0">
                  <a:pos x="T2" y="T3"/>
                </a:cxn>
                <a:cxn ang="0">
                  <a:pos x="T4" y="T5"/>
                </a:cxn>
                <a:cxn ang="0">
                  <a:pos x="T6" y="T7"/>
                </a:cxn>
                <a:cxn ang="0">
                  <a:pos x="T8" y="T9"/>
                </a:cxn>
              </a:cxnLst>
              <a:rect l="0" t="0" r="r" b="b"/>
              <a:pathLst>
                <a:path w="455" h="825">
                  <a:moveTo>
                    <a:pt x="455" y="474"/>
                  </a:moveTo>
                  <a:cubicBezTo>
                    <a:pt x="455" y="723"/>
                    <a:pt x="353" y="825"/>
                    <a:pt x="227" y="825"/>
                  </a:cubicBezTo>
                  <a:cubicBezTo>
                    <a:pt x="102" y="825"/>
                    <a:pt x="0" y="723"/>
                    <a:pt x="0" y="474"/>
                  </a:cubicBezTo>
                  <a:cubicBezTo>
                    <a:pt x="0" y="225"/>
                    <a:pt x="137" y="0"/>
                    <a:pt x="227" y="0"/>
                  </a:cubicBezTo>
                  <a:cubicBezTo>
                    <a:pt x="303" y="0"/>
                    <a:pt x="455" y="225"/>
                    <a:pt x="455" y="474"/>
                  </a:cubicBezTo>
                  <a:close/>
                </a:path>
              </a:pathLst>
            </a:custGeom>
            <a:solidFill>
              <a:srgbClr val="005E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 name="îśļïḑê"/>
            <p:cNvSpPr/>
            <p:nvPr/>
          </p:nvSpPr>
          <p:spPr bwMode="auto">
            <a:xfrm>
              <a:off x="6011863" y="2017713"/>
              <a:ext cx="95250" cy="862013"/>
            </a:xfrm>
            <a:custGeom>
              <a:avLst/>
              <a:gdLst>
                <a:gd name="T0" fmla="*/ 76 w 76"/>
                <a:gd name="T1" fmla="*/ 664 h 690"/>
                <a:gd name="T2" fmla="*/ 50 w 76"/>
                <a:gd name="T3" fmla="*/ 690 h 690"/>
                <a:gd name="T4" fmla="*/ 27 w 76"/>
                <a:gd name="T5" fmla="*/ 690 h 690"/>
                <a:gd name="T6" fmla="*/ 0 w 76"/>
                <a:gd name="T7" fmla="*/ 664 h 690"/>
                <a:gd name="T8" fmla="*/ 0 w 76"/>
                <a:gd name="T9" fmla="*/ 26 h 690"/>
                <a:gd name="T10" fmla="*/ 27 w 76"/>
                <a:gd name="T11" fmla="*/ 0 h 690"/>
                <a:gd name="T12" fmla="*/ 50 w 76"/>
                <a:gd name="T13" fmla="*/ 0 h 690"/>
                <a:gd name="T14" fmla="*/ 76 w 76"/>
                <a:gd name="T15" fmla="*/ 26 h 690"/>
                <a:gd name="T16" fmla="*/ 76 w 76"/>
                <a:gd name="T17" fmla="*/ 66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90">
                  <a:moveTo>
                    <a:pt x="76" y="664"/>
                  </a:moveTo>
                  <a:cubicBezTo>
                    <a:pt x="76" y="678"/>
                    <a:pt x="64" y="690"/>
                    <a:pt x="50" y="690"/>
                  </a:cubicBezTo>
                  <a:cubicBezTo>
                    <a:pt x="27" y="690"/>
                    <a:pt x="27" y="690"/>
                    <a:pt x="27" y="690"/>
                  </a:cubicBezTo>
                  <a:cubicBezTo>
                    <a:pt x="12" y="690"/>
                    <a:pt x="0" y="678"/>
                    <a:pt x="0" y="664"/>
                  </a:cubicBezTo>
                  <a:cubicBezTo>
                    <a:pt x="0" y="26"/>
                    <a:pt x="0" y="26"/>
                    <a:pt x="0" y="26"/>
                  </a:cubicBezTo>
                  <a:cubicBezTo>
                    <a:pt x="0" y="11"/>
                    <a:pt x="12" y="0"/>
                    <a:pt x="27" y="0"/>
                  </a:cubicBezTo>
                  <a:cubicBezTo>
                    <a:pt x="50" y="0"/>
                    <a:pt x="50" y="0"/>
                    <a:pt x="50" y="0"/>
                  </a:cubicBezTo>
                  <a:cubicBezTo>
                    <a:pt x="64" y="0"/>
                    <a:pt x="76" y="11"/>
                    <a:pt x="76" y="26"/>
                  </a:cubicBezTo>
                  <a:lnTo>
                    <a:pt x="76" y="664"/>
                  </a:lnTo>
                  <a:close/>
                </a:path>
              </a:pathLst>
            </a:custGeom>
            <a:solidFill>
              <a:srgbClr val="3D01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 name="íṧ1ïdê"/>
            <p:cNvSpPr/>
            <p:nvPr/>
          </p:nvSpPr>
          <p:spPr bwMode="auto">
            <a:xfrm>
              <a:off x="5316538" y="1152525"/>
              <a:ext cx="698500" cy="1265238"/>
            </a:xfrm>
            <a:custGeom>
              <a:avLst/>
              <a:gdLst>
                <a:gd name="T0" fmla="*/ 560 w 560"/>
                <a:gd name="T1" fmla="*/ 582 h 1013"/>
                <a:gd name="T2" fmla="*/ 280 w 560"/>
                <a:gd name="T3" fmla="*/ 1013 h 1013"/>
                <a:gd name="T4" fmla="*/ 0 w 560"/>
                <a:gd name="T5" fmla="*/ 582 h 1013"/>
                <a:gd name="T6" fmla="*/ 280 w 560"/>
                <a:gd name="T7" fmla="*/ 0 h 1013"/>
                <a:gd name="T8" fmla="*/ 560 w 560"/>
                <a:gd name="T9" fmla="*/ 582 h 1013"/>
              </a:gdLst>
              <a:ahLst/>
              <a:cxnLst>
                <a:cxn ang="0">
                  <a:pos x="T0" y="T1"/>
                </a:cxn>
                <a:cxn ang="0">
                  <a:pos x="T2" y="T3"/>
                </a:cxn>
                <a:cxn ang="0">
                  <a:pos x="T4" y="T5"/>
                </a:cxn>
                <a:cxn ang="0">
                  <a:pos x="T6" y="T7"/>
                </a:cxn>
                <a:cxn ang="0">
                  <a:pos x="T8" y="T9"/>
                </a:cxn>
              </a:cxnLst>
              <a:rect l="0" t="0" r="r" b="b"/>
              <a:pathLst>
                <a:path w="560" h="1013">
                  <a:moveTo>
                    <a:pt x="560" y="582"/>
                  </a:moveTo>
                  <a:cubicBezTo>
                    <a:pt x="560" y="888"/>
                    <a:pt x="435" y="1013"/>
                    <a:pt x="280" y="1013"/>
                  </a:cubicBezTo>
                  <a:cubicBezTo>
                    <a:pt x="126" y="1013"/>
                    <a:pt x="0" y="888"/>
                    <a:pt x="0" y="582"/>
                  </a:cubicBezTo>
                  <a:cubicBezTo>
                    <a:pt x="0" y="276"/>
                    <a:pt x="169" y="0"/>
                    <a:pt x="280" y="0"/>
                  </a:cubicBezTo>
                  <a:cubicBezTo>
                    <a:pt x="373" y="0"/>
                    <a:pt x="560" y="276"/>
                    <a:pt x="560" y="582"/>
                  </a:cubicBezTo>
                  <a:close/>
                </a:path>
              </a:pathLst>
            </a:custGeom>
            <a:solidFill>
              <a:srgbClr val="0092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 name="işľiḓè"/>
            <p:cNvSpPr/>
            <p:nvPr/>
          </p:nvSpPr>
          <p:spPr bwMode="auto">
            <a:xfrm>
              <a:off x="5608638" y="1843088"/>
              <a:ext cx="115888" cy="1058863"/>
            </a:xfrm>
            <a:custGeom>
              <a:avLst/>
              <a:gdLst>
                <a:gd name="T0" fmla="*/ 93 w 93"/>
                <a:gd name="T1" fmla="*/ 816 h 848"/>
                <a:gd name="T2" fmla="*/ 60 w 93"/>
                <a:gd name="T3" fmla="*/ 848 h 848"/>
                <a:gd name="T4" fmla="*/ 32 w 93"/>
                <a:gd name="T5" fmla="*/ 848 h 848"/>
                <a:gd name="T6" fmla="*/ 0 w 93"/>
                <a:gd name="T7" fmla="*/ 816 h 848"/>
                <a:gd name="T8" fmla="*/ 0 w 93"/>
                <a:gd name="T9" fmla="*/ 32 h 848"/>
                <a:gd name="T10" fmla="*/ 32 w 93"/>
                <a:gd name="T11" fmla="*/ 0 h 848"/>
                <a:gd name="T12" fmla="*/ 60 w 93"/>
                <a:gd name="T13" fmla="*/ 0 h 848"/>
                <a:gd name="T14" fmla="*/ 93 w 93"/>
                <a:gd name="T15" fmla="*/ 32 h 848"/>
                <a:gd name="T16" fmla="*/ 93 w 93"/>
                <a:gd name="T17" fmla="*/ 816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845">
                  <a:moveTo>
                    <a:pt x="93" y="816"/>
                  </a:moveTo>
                  <a:cubicBezTo>
                    <a:pt x="93" y="834"/>
                    <a:pt x="78" y="848"/>
                    <a:pt x="60" y="848"/>
                  </a:cubicBezTo>
                  <a:cubicBezTo>
                    <a:pt x="32" y="848"/>
                    <a:pt x="32" y="848"/>
                    <a:pt x="32" y="848"/>
                  </a:cubicBezTo>
                  <a:cubicBezTo>
                    <a:pt x="14" y="848"/>
                    <a:pt x="0" y="834"/>
                    <a:pt x="0" y="816"/>
                  </a:cubicBezTo>
                  <a:cubicBezTo>
                    <a:pt x="0" y="32"/>
                    <a:pt x="0" y="32"/>
                    <a:pt x="0" y="32"/>
                  </a:cubicBezTo>
                  <a:cubicBezTo>
                    <a:pt x="0" y="15"/>
                    <a:pt x="14" y="0"/>
                    <a:pt x="32" y="0"/>
                  </a:cubicBezTo>
                  <a:cubicBezTo>
                    <a:pt x="60" y="0"/>
                    <a:pt x="60" y="0"/>
                    <a:pt x="60" y="0"/>
                  </a:cubicBezTo>
                  <a:cubicBezTo>
                    <a:pt x="78" y="0"/>
                    <a:pt x="93" y="15"/>
                    <a:pt x="93" y="32"/>
                  </a:cubicBezTo>
                  <a:lnTo>
                    <a:pt x="93" y="816"/>
                  </a:lnTo>
                  <a:close/>
                </a:path>
              </a:pathLst>
            </a:custGeom>
            <a:solidFill>
              <a:srgbClr val="3D01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 name="íśľiḋê"/>
            <p:cNvSpPr/>
            <p:nvPr/>
          </p:nvSpPr>
          <p:spPr bwMode="auto">
            <a:xfrm>
              <a:off x="8113713" y="3332163"/>
              <a:ext cx="698500" cy="1265238"/>
            </a:xfrm>
            <a:custGeom>
              <a:avLst/>
              <a:gdLst>
                <a:gd name="T0" fmla="*/ 560 w 560"/>
                <a:gd name="T1" fmla="*/ 582 h 1013"/>
                <a:gd name="T2" fmla="*/ 280 w 560"/>
                <a:gd name="T3" fmla="*/ 1013 h 1013"/>
                <a:gd name="T4" fmla="*/ 0 w 560"/>
                <a:gd name="T5" fmla="*/ 582 h 1013"/>
                <a:gd name="T6" fmla="*/ 280 w 560"/>
                <a:gd name="T7" fmla="*/ 0 h 1013"/>
                <a:gd name="T8" fmla="*/ 560 w 560"/>
                <a:gd name="T9" fmla="*/ 582 h 1013"/>
              </a:gdLst>
              <a:ahLst/>
              <a:cxnLst>
                <a:cxn ang="0">
                  <a:pos x="T0" y="T1"/>
                </a:cxn>
                <a:cxn ang="0">
                  <a:pos x="T2" y="T3"/>
                </a:cxn>
                <a:cxn ang="0">
                  <a:pos x="T4" y="T5"/>
                </a:cxn>
                <a:cxn ang="0">
                  <a:pos x="T6" y="T7"/>
                </a:cxn>
                <a:cxn ang="0">
                  <a:pos x="T8" y="T9"/>
                </a:cxn>
              </a:cxnLst>
              <a:rect l="0" t="0" r="r" b="b"/>
              <a:pathLst>
                <a:path w="560" h="1013">
                  <a:moveTo>
                    <a:pt x="560" y="582"/>
                  </a:moveTo>
                  <a:cubicBezTo>
                    <a:pt x="560" y="888"/>
                    <a:pt x="435" y="1013"/>
                    <a:pt x="280" y="1013"/>
                  </a:cubicBezTo>
                  <a:cubicBezTo>
                    <a:pt x="126" y="1013"/>
                    <a:pt x="0" y="888"/>
                    <a:pt x="0" y="582"/>
                  </a:cubicBezTo>
                  <a:cubicBezTo>
                    <a:pt x="0" y="276"/>
                    <a:pt x="169" y="0"/>
                    <a:pt x="280" y="0"/>
                  </a:cubicBezTo>
                  <a:cubicBezTo>
                    <a:pt x="373" y="0"/>
                    <a:pt x="560" y="276"/>
                    <a:pt x="560" y="582"/>
                  </a:cubicBezTo>
                  <a:close/>
                </a:path>
              </a:pathLst>
            </a:custGeom>
            <a:solidFill>
              <a:srgbClr val="0092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 name="ïṣ1íḑé"/>
            <p:cNvSpPr/>
            <p:nvPr/>
          </p:nvSpPr>
          <p:spPr bwMode="auto">
            <a:xfrm>
              <a:off x="8404226" y="4022725"/>
              <a:ext cx="117475" cy="1060450"/>
            </a:xfrm>
            <a:custGeom>
              <a:avLst/>
              <a:gdLst>
                <a:gd name="T0" fmla="*/ 94 w 94"/>
                <a:gd name="T1" fmla="*/ 816 h 849"/>
                <a:gd name="T2" fmla="*/ 61 w 94"/>
                <a:gd name="T3" fmla="*/ 849 h 849"/>
                <a:gd name="T4" fmla="*/ 33 w 94"/>
                <a:gd name="T5" fmla="*/ 849 h 849"/>
                <a:gd name="T6" fmla="*/ 0 w 94"/>
                <a:gd name="T7" fmla="*/ 816 h 849"/>
                <a:gd name="T8" fmla="*/ 0 w 94"/>
                <a:gd name="T9" fmla="*/ 33 h 849"/>
                <a:gd name="T10" fmla="*/ 33 w 94"/>
                <a:gd name="T11" fmla="*/ 0 h 849"/>
                <a:gd name="T12" fmla="*/ 61 w 94"/>
                <a:gd name="T13" fmla="*/ 0 h 849"/>
                <a:gd name="T14" fmla="*/ 94 w 94"/>
                <a:gd name="T15" fmla="*/ 33 h 849"/>
                <a:gd name="T16" fmla="*/ 94 w 94"/>
                <a:gd name="T17" fmla="*/ 816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49">
                  <a:moveTo>
                    <a:pt x="94" y="816"/>
                  </a:moveTo>
                  <a:cubicBezTo>
                    <a:pt x="94" y="834"/>
                    <a:pt x="79" y="849"/>
                    <a:pt x="61" y="849"/>
                  </a:cubicBezTo>
                  <a:cubicBezTo>
                    <a:pt x="33" y="849"/>
                    <a:pt x="33" y="849"/>
                    <a:pt x="33" y="849"/>
                  </a:cubicBezTo>
                  <a:cubicBezTo>
                    <a:pt x="15" y="849"/>
                    <a:pt x="0" y="834"/>
                    <a:pt x="0" y="816"/>
                  </a:cubicBezTo>
                  <a:cubicBezTo>
                    <a:pt x="0" y="33"/>
                    <a:pt x="0" y="33"/>
                    <a:pt x="0" y="33"/>
                  </a:cubicBezTo>
                  <a:cubicBezTo>
                    <a:pt x="0" y="15"/>
                    <a:pt x="15" y="0"/>
                    <a:pt x="33" y="0"/>
                  </a:cubicBezTo>
                  <a:cubicBezTo>
                    <a:pt x="61" y="0"/>
                    <a:pt x="61" y="0"/>
                    <a:pt x="61" y="0"/>
                  </a:cubicBezTo>
                  <a:cubicBezTo>
                    <a:pt x="79" y="0"/>
                    <a:pt x="94" y="15"/>
                    <a:pt x="94" y="33"/>
                  </a:cubicBezTo>
                  <a:lnTo>
                    <a:pt x="94" y="816"/>
                  </a:lnTo>
                  <a:close/>
                </a:path>
              </a:pathLst>
            </a:custGeom>
            <a:solidFill>
              <a:srgbClr val="3D01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 name="ïś1íde"/>
            <p:cNvSpPr/>
            <p:nvPr/>
          </p:nvSpPr>
          <p:spPr bwMode="auto">
            <a:xfrm>
              <a:off x="4284663" y="1944688"/>
              <a:ext cx="92075" cy="1117600"/>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 name="íṥļídé"/>
            <p:cNvSpPr/>
            <p:nvPr/>
          </p:nvSpPr>
          <p:spPr bwMode="auto">
            <a:xfrm>
              <a:off x="5164138" y="1944688"/>
              <a:ext cx="92075" cy="1117600"/>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 name="îSļíḑe"/>
            <p:cNvSpPr/>
            <p:nvPr/>
          </p:nvSpPr>
          <p:spPr bwMode="auto">
            <a:xfrm>
              <a:off x="4029076" y="2008188"/>
              <a:ext cx="1509713" cy="279400"/>
            </a:xfrm>
            <a:custGeom>
              <a:avLst/>
              <a:gdLst>
                <a:gd name="T0" fmla="*/ 1180 w 1208"/>
                <a:gd name="T1" fmla="*/ 6 h 223"/>
                <a:gd name="T2" fmla="*/ 1156 w 1208"/>
                <a:gd name="T3" fmla="*/ 0 h 223"/>
                <a:gd name="T4" fmla="*/ 956 w 1208"/>
                <a:gd name="T5" fmla="*/ 0 h 223"/>
                <a:gd name="T6" fmla="*/ 789 w 1208"/>
                <a:gd name="T7" fmla="*/ 0 h 223"/>
                <a:gd name="T8" fmla="*/ 560 w 1208"/>
                <a:gd name="T9" fmla="*/ 0 h 223"/>
                <a:gd name="T10" fmla="*/ 393 w 1208"/>
                <a:gd name="T11" fmla="*/ 0 h 223"/>
                <a:gd name="T12" fmla="*/ 164 w 1208"/>
                <a:gd name="T13" fmla="*/ 0 h 223"/>
                <a:gd name="T14" fmla="*/ 53 w 1208"/>
                <a:gd name="T15" fmla="*/ 0 h 223"/>
                <a:gd name="T16" fmla="*/ 0 w 1208"/>
                <a:gd name="T17" fmla="*/ 52 h 223"/>
                <a:gd name="T18" fmla="*/ 0 w 1208"/>
                <a:gd name="T19" fmla="*/ 170 h 223"/>
                <a:gd name="T20" fmla="*/ 15 w 1208"/>
                <a:gd name="T21" fmla="*/ 207 h 223"/>
                <a:gd name="T22" fmla="*/ 53 w 1208"/>
                <a:gd name="T23" fmla="*/ 223 h 223"/>
                <a:gd name="T24" fmla="*/ 233 w 1208"/>
                <a:gd name="T25" fmla="*/ 223 h 223"/>
                <a:gd name="T26" fmla="*/ 400 w 1208"/>
                <a:gd name="T27" fmla="*/ 223 h 223"/>
                <a:gd name="T28" fmla="*/ 629 w 1208"/>
                <a:gd name="T29" fmla="*/ 223 h 223"/>
                <a:gd name="T30" fmla="*/ 796 w 1208"/>
                <a:gd name="T31" fmla="*/ 223 h 223"/>
                <a:gd name="T32" fmla="*/ 1025 w 1208"/>
                <a:gd name="T33" fmla="*/ 223 h 223"/>
                <a:gd name="T34" fmla="*/ 1156 w 1208"/>
                <a:gd name="T35" fmla="*/ 223 h 223"/>
                <a:gd name="T36" fmla="*/ 1208 w 1208"/>
                <a:gd name="T37" fmla="*/ 170 h 223"/>
                <a:gd name="T38" fmla="*/ 1208 w 1208"/>
                <a:gd name="T39" fmla="*/ 52 h 223"/>
                <a:gd name="T40" fmla="*/ 1180 w 1208"/>
                <a:gd name="T41" fmla="*/ 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8" h="223">
                  <a:moveTo>
                    <a:pt x="1180" y="6"/>
                  </a:moveTo>
                  <a:cubicBezTo>
                    <a:pt x="1173" y="2"/>
                    <a:pt x="1165" y="0"/>
                    <a:pt x="1156" y="0"/>
                  </a:cubicBezTo>
                  <a:cubicBezTo>
                    <a:pt x="956" y="0"/>
                    <a:pt x="956" y="0"/>
                    <a:pt x="956" y="0"/>
                  </a:cubicBezTo>
                  <a:cubicBezTo>
                    <a:pt x="789" y="0"/>
                    <a:pt x="789" y="0"/>
                    <a:pt x="789" y="0"/>
                  </a:cubicBezTo>
                  <a:cubicBezTo>
                    <a:pt x="560" y="0"/>
                    <a:pt x="560" y="0"/>
                    <a:pt x="560" y="0"/>
                  </a:cubicBezTo>
                  <a:cubicBezTo>
                    <a:pt x="393" y="0"/>
                    <a:pt x="393" y="0"/>
                    <a:pt x="393" y="0"/>
                  </a:cubicBezTo>
                  <a:cubicBezTo>
                    <a:pt x="164" y="0"/>
                    <a:pt x="164" y="0"/>
                    <a:pt x="164" y="0"/>
                  </a:cubicBezTo>
                  <a:cubicBezTo>
                    <a:pt x="53" y="0"/>
                    <a:pt x="53" y="0"/>
                    <a:pt x="53" y="0"/>
                  </a:cubicBezTo>
                  <a:cubicBezTo>
                    <a:pt x="24" y="0"/>
                    <a:pt x="0" y="23"/>
                    <a:pt x="0" y="52"/>
                  </a:cubicBezTo>
                  <a:cubicBezTo>
                    <a:pt x="0" y="170"/>
                    <a:pt x="0" y="170"/>
                    <a:pt x="0" y="170"/>
                  </a:cubicBezTo>
                  <a:cubicBezTo>
                    <a:pt x="0" y="184"/>
                    <a:pt x="6" y="197"/>
                    <a:pt x="15" y="207"/>
                  </a:cubicBezTo>
                  <a:cubicBezTo>
                    <a:pt x="25" y="217"/>
                    <a:pt x="38" y="223"/>
                    <a:pt x="53" y="223"/>
                  </a:cubicBezTo>
                  <a:cubicBezTo>
                    <a:pt x="233" y="223"/>
                    <a:pt x="233" y="223"/>
                    <a:pt x="233" y="223"/>
                  </a:cubicBezTo>
                  <a:cubicBezTo>
                    <a:pt x="400" y="223"/>
                    <a:pt x="400" y="223"/>
                    <a:pt x="400" y="223"/>
                  </a:cubicBezTo>
                  <a:cubicBezTo>
                    <a:pt x="629" y="223"/>
                    <a:pt x="629" y="223"/>
                    <a:pt x="629" y="223"/>
                  </a:cubicBezTo>
                  <a:cubicBezTo>
                    <a:pt x="796" y="223"/>
                    <a:pt x="796" y="223"/>
                    <a:pt x="796" y="223"/>
                  </a:cubicBezTo>
                  <a:cubicBezTo>
                    <a:pt x="1025" y="223"/>
                    <a:pt x="1025" y="223"/>
                    <a:pt x="1025" y="223"/>
                  </a:cubicBezTo>
                  <a:cubicBezTo>
                    <a:pt x="1156" y="223"/>
                    <a:pt x="1156" y="223"/>
                    <a:pt x="1156" y="223"/>
                  </a:cubicBezTo>
                  <a:cubicBezTo>
                    <a:pt x="1185" y="223"/>
                    <a:pt x="1208" y="199"/>
                    <a:pt x="1208" y="170"/>
                  </a:cubicBezTo>
                  <a:cubicBezTo>
                    <a:pt x="1208" y="52"/>
                    <a:pt x="1208" y="52"/>
                    <a:pt x="1208" y="52"/>
                  </a:cubicBezTo>
                  <a:cubicBezTo>
                    <a:pt x="1208" y="32"/>
                    <a:pt x="1197" y="15"/>
                    <a:pt x="1180" y="6"/>
                  </a:cubicBezTo>
                  <a:close/>
                </a:path>
              </a:pathLst>
            </a:custGeom>
            <a:solidFill>
              <a:srgbClr val="3C3C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 name="ï$lïḍe"/>
            <p:cNvSpPr/>
            <p:nvPr/>
          </p:nvSpPr>
          <p:spPr bwMode="auto">
            <a:xfrm>
              <a:off x="4048126" y="2008188"/>
              <a:ext cx="471488" cy="279400"/>
            </a:xfrm>
            <a:custGeom>
              <a:avLst/>
              <a:gdLst>
                <a:gd name="T0" fmla="*/ 149 w 378"/>
                <a:gd name="T1" fmla="*/ 0 h 223"/>
                <a:gd name="T2" fmla="*/ 0 w 378"/>
                <a:gd name="T3" fmla="*/ 207 h 223"/>
                <a:gd name="T4" fmla="*/ 38 w 378"/>
                <a:gd name="T5" fmla="*/ 223 h 223"/>
                <a:gd name="T6" fmla="*/ 218 w 378"/>
                <a:gd name="T7" fmla="*/ 223 h 223"/>
                <a:gd name="T8" fmla="*/ 378 w 378"/>
                <a:gd name="T9" fmla="*/ 0 h 223"/>
                <a:gd name="T10" fmla="*/ 149 w 378"/>
                <a:gd name="T11" fmla="*/ 0 h 223"/>
              </a:gdLst>
              <a:ahLst/>
              <a:cxnLst>
                <a:cxn ang="0">
                  <a:pos x="T0" y="T1"/>
                </a:cxn>
                <a:cxn ang="0">
                  <a:pos x="T2" y="T3"/>
                </a:cxn>
                <a:cxn ang="0">
                  <a:pos x="T4" y="T5"/>
                </a:cxn>
                <a:cxn ang="0">
                  <a:pos x="T6" y="T7"/>
                </a:cxn>
                <a:cxn ang="0">
                  <a:pos x="T8" y="T9"/>
                </a:cxn>
                <a:cxn ang="0">
                  <a:pos x="T10" y="T11"/>
                </a:cxn>
              </a:cxnLst>
              <a:rect l="0" t="0" r="r" b="b"/>
              <a:pathLst>
                <a:path w="378" h="223">
                  <a:moveTo>
                    <a:pt x="149" y="0"/>
                  </a:moveTo>
                  <a:cubicBezTo>
                    <a:pt x="0" y="207"/>
                    <a:pt x="0" y="207"/>
                    <a:pt x="0" y="207"/>
                  </a:cubicBezTo>
                  <a:cubicBezTo>
                    <a:pt x="10" y="217"/>
                    <a:pt x="23" y="223"/>
                    <a:pt x="38" y="223"/>
                  </a:cubicBezTo>
                  <a:cubicBezTo>
                    <a:pt x="218" y="223"/>
                    <a:pt x="218" y="223"/>
                    <a:pt x="218" y="223"/>
                  </a:cubicBezTo>
                  <a:cubicBezTo>
                    <a:pt x="378" y="0"/>
                    <a:pt x="378" y="0"/>
                    <a:pt x="378" y="0"/>
                  </a:cubicBezTo>
                  <a:lnTo>
                    <a:pt x="149" y="0"/>
                  </a:lnTo>
                  <a:close/>
                </a:path>
              </a:pathLst>
            </a:custGeom>
            <a:solidFill>
              <a:srgbClr val="FF87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 name="íṡ1ïdê"/>
            <p:cNvSpPr/>
            <p:nvPr/>
          </p:nvSpPr>
          <p:spPr bwMode="auto">
            <a:xfrm>
              <a:off x="4529138" y="2008188"/>
              <a:ext cx="485775" cy="279400"/>
            </a:xfrm>
            <a:custGeom>
              <a:avLst/>
              <a:gdLst>
                <a:gd name="T0" fmla="*/ 126 w 306"/>
                <a:gd name="T1" fmla="*/ 0 h 176"/>
                <a:gd name="T2" fmla="*/ 0 w 306"/>
                <a:gd name="T3" fmla="*/ 176 h 176"/>
                <a:gd name="T4" fmla="*/ 180 w 306"/>
                <a:gd name="T5" fmla="*/ 176 h 176"/>
                <a:gd name="T6" fmla="*/ 306 w 306"/>
                <a:gd name="T7" fmla="*/ 0 h 176"/>
                <a:gd name="T8" fmla="*/ 126 w 306"/>
                <a:gd name="T9" fmla="*/ 0 h 176"/>
              </a:gdLst>
              <a:ahLst/>
              <a:cxnLst>
                <a:cxn ang="0">
                  <a:pos x="T0" y="T1"/>
                </a:cxn>
                <a:cxn ang="0">
                  <a:pos x="T2" y="T3"/>
                </a:cxn>
                <a:cxn ang="0">
                  <a:pos x="T4" y="T5"/>
                </a:cxn>
                <a:cxn ang="0">
                  <a:pos x="T6" y="T7"/>
                </a:cxn>
                <a:cxn ang="0">
                  <a:pos x="T8" y="T9"/>
                </a:cxn>
              </a:cxnLst>
              <a:rect l="0" t="0" r="r" b="b"/>
              <a:pathLst>
                <a:path w="306" h="176">
                  <a:moveTo>
                    <a:pt x="126" y="0"/>
                  </a:moveTo>
                  <a:lnTo>
                    <a:pt x="0" y="176"/>
                  </a:lnTo>
                  <a:lnTo>
                    <a:pt x="180" y="176"/>
                  </a:lnTo>
                  <a:lnTo>
                    <a:pt x="306" y="0"/>
                  </a:lnTo>
                  <a:lnTo>
                    <a:pt x="126" y="0"/>
                  </a:lnTo>
                  <a:close/>
                </a:path>
              </a:pathLst>
            </a:custGeom>
            <a:solidFill>
              <a:srgbClr val="FF87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ïslíḋê"/>
            <p:cNvSpPr/>
            <p:nvPr/>
          </p:nvSpPr>
          <p:spPr bwMode="auto">
            <a:xfrm>
              <a:off x="5022851" y="2008188"/>
              <a:ext cx="481013" cy="279400"/>
            </a:xfrm>
            <a:custGeom>
              <a:avLst/>
              <a:gdLst>
                <a:gd name="T0" fmla="*/ 360 w 384"/>
                <a:gd name="T1" fmla="*/ 0 h 223"/>
                <a:gd name="T2" fmla="*/ 160 w 384"/>
                <a:gd name="T3" fmla="*/ 0 h 223"/>
                <a:gd name="T4" fmla="*/ 0 w 384"/>
                <a:gd name="T5" fmla="*/ 223 h 223"/>
                <a:gd name="T6" fmla="*/ 229 w 384"/>
                <a:gd name="T7" fmla="*/ 223 h 223"/>
                <a:gd name="T8" fmla="*/ 384 w 384"/>
                <a:gd name="T9" fmla="*/ 6 h 223"/>
                <a:gd name="T10" fmla="*/ 360 w 384"/>
                <a:gd name="T11" fmla="*/ 0 h 223"/>
              </a:gdLst>
              <a:ahLst/>
              <a:cxnLst>
                <a:cxn ang="0">
                  <a:pos x="T0" y="T1"/>
                </a:cxn>
                <a:cxn ang="0">
                  <a:pos x="T2" y="T3"/>
                </a:cxn>
                <a:cxn ang="0">
                  <a:pos x="T4" y="T5"/>
                </a:cxn>
                <a:cxn ang="0">
                  <a:pos x="T6" y="T7"/>
                </a:cxn>
                <a:cxn ang="0">
                  <a:pos x="T8" y="T9"/>
                </a:cxn>
                <a:cxn ang="0">
                  <a:pos x="T10" y="T11"/>
                </a:cxn>
              </a:cxnLst>
              <a:rect l="0" t="0" r="r" b="b"/>
              <a:pathLst>
                <a:path w="384" h="223">
                  <a:moveTo>
                    <a:pt x="360" y="0"/>
                  </a:moveTo>
                  <a:cubicBezTo>
                    <a:pt x="160" y="0"/>
                    <a:pt x="160" y="0"/>
                    <a:pt x="160" y="0"/>
                  </a:cubicBezTo>
                  <a:cubicBezTo>
                    <a:pt x="0" y="223"/>
                    <a:pt x="0" y="223"/>
                    <a:pt x="0" y="223"/>
                  </a:cubicBezTo>
                  <a:cubicBezTo>
                    <a:pt x="229" y="223"/>
                    <a:pt x="229" y="223"/>
                    <a:pt x="229" y="223"/>
                  </a:cubicBezTo>
                  <a:cubicBezTo>
                    <a:pt x="384" y="6"/>
                    <a:pt x="384" y="6"/>
                    <a:pt x="384" y="6"/>
                  </a:cubicBezTo>
                  <a:cubicBezTo>
                    <a:pt x="377" y="2"/>
                    <a:pt x="369" y="0"/>
                    <a:pt x="360" y="0"/>
                  </a:cubicBezTo>
                  <a:close/>
                </a:path>
              </a:pathLst>
            </a:custGeom>
            <a:solidFill>
              <a:srgbClr val="FF87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ïŝḷíḓè"/>
            <p:cNvSpPr/>
            <p:nvPr/>
          </p:nvSpPr>
          <p:spPr bwMode="auto">
            <a:xfrm>
              <a:off x="4029076" y="2447925"/>
              <a:ext cx="1509713" cy="279400"/>
            </a:xfrm>
            <a:custGeom>
              <a:avLst/>
              <a:gdLst>
                <a:gd name="T0" fmla="*/ 1180 w 1208"/>
                <a:gd name="T1" fmla="*/ 6 h 223"/>
                <a:gd name="T2" fmla="*/ 1156 w 1208"/>
                <a:gd name="T3" fmla="*/ 0 h 223"/>
                <a:gd name="T4" fmla="*/ 956 w 1208"/>
                <a:gd name="T5" fmla="*/ 0 h 223"/>
                <a:gd name="T6" fmla="*/ 789 w 1208"/>
                <a:gd name="T7" fmla="*/ 0 h 223"/>
                <a:gd name="T8" fmla="*/ 560 w 1208"/>
                <a:gd name="T9" fmla="*/ 0 h 223"/>
                <a:gd name="T10" fmla="*/ 393 w 1208"/>
                <a:gd name="T11" fmla="*/ 0 h 223"/>
                <a:gd name="T12" fmla="*/ 164 w 1208"/>
                <a:gd name="T13" fmla="*/ 0 h 223"/>
                <a:gd name="T14" fmla="*/ 53 w 1208"/>
                <a:gd name="T15" fmla="*/ 0 h 223"/>
                <a:gd name="T16" fmla="*/ 0 w 1208"/>
                <a:gd name="T17" fmla="*/ 52 h 223"/>
                <a:gd name="T18" fmla="*/ 0 w 1208"/>
                <a:gd name="T19" fmla="*/ 170 h 223"/>
                <a:gd name="T20" fmla="*/ 15 w 1208"/>
                <a:gd name="T21" fmla="*/ 207 h 223"/>
                <a:gd name="T22" fmla="*/ 53 w 1208"/>
                <a:gd name="T23" fmla="*/ 223 h 223"/>
                <a:gd name="T24" fmla="*/ 233 w 1208"/>
                <a:gd name="T25" fmla="*/ 223 h 223"/>
                <a:gd name="T26" fmla="*/ 400 w 1208"/>
                <a:gd name="T27" fmla="*/ 223 h 223"/>
                <a:gd name="T28" fmla="*/ 629 w 1208"/>
                <a:gd name="T29" fmla="*/ 223 h 223"/>
                <a:gd name="T30" fmla="*/ 796 w 1208"/>
                <a:gd name="T31" fmla="*/ 223 h 223"/>
                <a:gd name="T32" fmla="*/ 1025 w 1208"/>
                <a:gd name="T33" fmla="*/ 223 h 223"/>
                <a:gd name="T34" fmla="*/ 1156 w 1208"/>
                <a:gd name="T35" fmla="*/ 223 h 223"/>
                <a:gd name="T36" fmla="*/ 1208 w 1208"/>
                <a:gd name="T37" fmla="*/ 170 h 223"/>
                <a:gd name="T38" fmla="*/ 1208 w 1208"/>
                <a:gd name="T39" fmla="*/ 52 h 223"/>
                <a:gd name="T40" fmla="*/ 1180 w 1208"/>
                <a:gd name="T41" fmla="*/ 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8" h="223">
                  <a:moveTo>
                    <a:pt x="1180" y="6"/>
                  </a:moveTo>
                  <a:cubicBezTo>
                    <a:pt x="1173" y="2"/>
                    <a:pt x="1165" y="0"/>
                    <a:pt x="1156" y="0"/>
                  </a:cubicBezTo>
                  <a:cubicBezTo>
                    <a:pt x="956" y="0"/>
                    <a:pt x="956" y="0"/>
                    <a:pt x="956" y="0"/>
                  </a:cubicBezTo>
                  <a:cubicBezTo>
                    <a:pt x="789" y="0"/>
                    <a:pt x="789" y="0"/>
                    <a:pt x="789" y="0"/>
                  </a:cubicBezTo>
                  <a:cubicBezTo>
                    <a:pt x="560" y="0"/>
                    <a:pt x="560" y="0"/>
                    <a:pt x="560" y="0"/>
                  </a:cubicBezTo>
                  <a:cubicBezTo>
                    <a:pt x="393" y="0"/>
                    <a:pt x="393" y="0"/>
                    <a:pt x="393" y="0"/>
                  </a:cubicBezTo>
                  <a:cubicBezTo>
                    <a:pt x="164" y="0"/>
                    <a:pt x="164" y="0"/>
                    <a:pt x="164" y="0"/>
                  </a:cubicBezTo>
                  <a:cubicBezTo>
                    <a:pt x="53" y="0"/>
                    <a:pt x="53" y="0"/>
                    <a:pt x="53" y="0"/>
                  </a:cubicBezTo>
                  <a:cubicBezTo>
                    <a:pt x="24" y="0"/>
                    <a:pt x="0" y="23"/>
                    <a:pt x="0" y="52"/>
                  </a:cubicBezTo>
                  <a:cubicBezTo>
                    <a:pt x="0" y="170"/>
                    <a:pt x="0" y="170"/>
                    <a:pt x="0" y="170"/>
                  </a:cubicBezTo>
                  <a:cubicBezTo>
                    <a:pt x="0" y="184"/>
                    <a:pt x="6" y="197"/>
                    <a:pt x="15" y="207"/>
                  </a:cubicBezTo>
                  <a:cubicBezTo>
                    <a:pt x="25" y="217"/>
                    <a:pt x="38" y="223"/>
                    <a:pt x="53" y="223"/>
                  </a:cubicBezTo>
                  <a:cubicBezTo>
                    <a:pt x="233" y="223"/>
                    <a:pt x="233" y="223"/>
                    <a:pt x="233" y="223"/>
                  </a:cubicBezTo>
                  <a:cubicBezTo>
                    <a:pt x="400" y="223"/>
                    <a:pt x="400" y="223"/>
                    <a:pt x="400" y="223"/>
                  </a:cubicBezTo>
                  <a:cubicBezTo>
                    <a:pt x="629" y="223"/>
                    <a:pt x="629" y="223"/>
                    <a:pt x="629" y="223"/>
                  </a:cubicBezTo>
                  <a:cubicBezTo>
                    <a:pt x="796" y="223"/>
                    <a:pt x="796" y="223"/>
                    <a:pt x="796" y="223"/>
                  </a:cubicBezTo>
                  <a:cubicBezTo>
                    <a:pt x="1025" y="223"/>
                    <a:pt x="1025" y="223"/>
                    <a:pt x="1025" y="223"/>
                  </a:cubicBezTo>
                  <a:cubicBezTo>
                    <a:pt x="1156" y="223"/>
                    <a:pt x="1156" y="223"/>
                    <a:pt x="1156" y="223"/>
                  </a:cubicBezTo>
                  <a:cubicBezTo>
                    <a:pt x="1185" y="223"/>
                    <a:pt x="1208" y="199"/>
                    <a:pt x="1208" y="170"/>
                  </a:cubicBezTo>
                  <a:cubicBezTo>
                    <a:pt x="1208" y="52"/>
                    <a:pt x="1208" y="52"/>
                    <a:pt x="1208" y="52"/>
                  </a:cubicBezTo>
                  <a:cubicBezTo>
                    <a:pt x="1208" y="32"/>
                    <a:pt x="1197" y="15"/>
                    <a:pt x="1180" y="6"/>
                  </a:cubicBezTo>
                  <a:close/>
                </a:path>
              </a:pathLst>
            </a:custGeom>
            <a:solidFill>
              <a:srgbClr val="3C3C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ïšlîḑe"/>
            <p:cNvSpPr/>
            <p:nvPr/>
          </p:nvSpPr>
          <p:spPr bwMode="auto">
            <a:xfrm>
              <a:off x="4048126" y="2447925"/>
              <a:ext cx="471488" cy="279400"/>
            </a:xfrm>
            <a:custGeom>
              <a:avLst/>
              <a:gdLst>
                <a:gd name="T0" fmla="*/ 149 w 378"/>
                <a:gd name="T1" fmla="*/ 0 h 223"/>
                <a:gd name="T2" fmla="*/ 0 w 378"/>
                <a:gd name="T3" fmla="*/ 207 h 223"/>
                <a:gd name="T4" fmla="*/ 38 w 378"/>
                <a:gd name="T5" fmla="*/ 223 h 223"/>
                <a:gd name="T6" fmla="*/ 218 w 378"/>
                <a:gd name="T7" fmla="*/ 223 h 223"/>
                <a:gd name="T8" fmla="*/ 378 w 378"/>
                <a:gd name="T9" fmla="*/ 0 h 223"/>
                <a:gd name="T10" fmla="*/ 149 w 378"/>
                <a:gd name="T11" fmla="*/ 0 h 223"/>
              </a:gdLst>
              <a:ahLst/>
              <a:cxnLst>
                <a:cxn ang="0">
                  <a:pos x="T0" y="T1"/>
                </a:cxn>
                <a:cxn ang="0">
                  <a:pos x="T2" y="T3"/>
                </a:cxn>
                <a:cxn ang="0">
                  <a:pos x="T4" y="T5"/>
                </a:cxn>
                <a:cxn ang="0">
                  <a:pos x="T6" y="T7"/>
                </a:cxn>
                <a:cxn ang="0">
                  <a:pos x="T8" y="T9"/>
                </a:cxn>
                <a:cxn ang="0">
                  <a:pos x="T10" y="T11"/>
                </a:cxn>
              </a:cxnLst>
              <a:rect l="0" t="0" r="r" b="b"/>
              <a:pathLst>
                <a:path w="378" h="223">
                  <a:moveTo>
                    <a:pt x="149" y="0"/>
                  </a:moveTo>
                  <a:cubicBezTo>
                    <a:pt x="0" y="207"/>
                    <a:pt x="0" y="207"/>
                    <a:pt x="0" y="207"/>
                  </a:cubicBezTo>
                  <a:cubicBezTo>
                    <a:pt x="10" y="217"/>
                    <a:pt x="23" y="223"/>
                    <a:pt x="38" y="223"/>
                  </a:cubicBezTo>
                  <a:cubicBezTo>
                    <a:pt x="218" y="223"/>
                    <a:pt x="218" y="223"/>
                    <a:pt x="218" y="223"/>
                  </a:cubicBezTo>
                  <a:cubicBezTo>
                    <a:pt x="378" y="0"/>
                    <a:pt x="378" y="0"/>
                    <a:pt x="378" y="0"/>
                  </a:cubicBezTo>
                  <a:lnTo>
                    <a:pt x="149" y="0"/>
                  </a:lnTo>
                  <a:close/>
                </a:path>
              </a:pathLst>
            </a:custGeom>
            <a:solidFill>
              <a:srgbClr val="FF87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iṥ1ïḍè"/>
            <p:cNvSpPr/>
            <p:nvPr/>
          </p:nvSpPr>
          <p:spPr bwMode="auto">
            <a:xfrm>
              <a:off x="4529138" y="2447925"/>
              <a:ext cx="485775" cy="279400"/>
            </a:xfrm>
            <a:custGeom>
              <a:avLst/>
              <a:gdLst>
                <a:gd name="T0" fmla="*/ 126 w 306"/>
                <a:gd name="T1" fmla="*/ 0 h 176"/>
                <a:gd name="T2" fmla="*/ 0 w 306"/>
                <a:gd name="T3" fmla="*/ 176 h 176"/>
                <a:gd name="T4" fmla="*/ 180 w 306"/>
                <a:gd name="T5" fmla="*/ 176 h 176"/>
                <a:gd name="T6" fmla="*/ 306 w 306"/>
                <a:gd name="T7" fmla="*/ 0 h 176"/>
                <a:gd name="T8" fmla="*/ 126 w 306"/>
                <a:gd name="T9" fmla="*/ 0 h 176"/>
              </a:gdLst>
              <a:ahLst/>
              <a:cxnLst>
                <a:cxn ang="0">
                  <a:pos x="T0" y="T1"/>
                </a:cxn>
                <a:cxn ang="0">
                  <a:pos x="T2" y="T3"/>
                </a:cxn>
                <a:cxn ang="0">
                  <a:pos x="T4" y="T5"/>
                </a:cxn>
                <a:cxn ang="0">
                  <a:pos x="T6" y="T7"/>
                </a:cxn>
                <a:cxn ang="0">
                  <a:pos x="T8" y="T9"/>
                </a:cxn>
              </a:cxnLst>
              <a:rect l="0" t="0" r="r" b="b"/>
              <a:pathLst>
                <a:path w="306" h="176">
                  <a:moveTo>
                    <a:pt x="126" y="0"/>
                  </a:moveTo>
                  <a:lnTo>
                    <a:pt x="0" y="176"/>
                  </a:lnTo>
                  <a:lnTo>
                    <a:pt x="180" y="176"/>
                  </a:lnTo>
                  <a:lnTo>
                    <a:pt x="306" y="0"/>
                  </a:lnTo>
                  <a:lnTo>
                    <a:pt x="126" y="0"/>
                  </a:lnTo>
                  <a:close/>
                </a:path>
              </a:pathLst>
            </a:custGeom>
            <a:solidFill>
              <a:srgbClr val="FF87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íšḻïďé"/>
            <p:cNvSpPr/>
            <p:nvPr/>
          </p:nvSpPr>
          <p:spPr bwMode="auto">
            <a:xfrm>
              <a:off x="5022851" y="2447925"/>
              <a:ext cx="481013" cy="279400"/>
            </a:xfrm>
            <a:custGeom>
              <a:avLst/>
              <a:gdLst>
                <a:gd name="T0" fmla="*/ 360 w 384"/>
                <a:gd name="T1" fmla="*/ 0 h 223"/>
                <a:gd name="T2" fmla="*/ 160 w 384"/>
                <a:gd name="T3" fmla="*/ 0 h 223"/>
                <a:gd name="T4" fmla="*/ 0 w 384"/>
                <a:gd name="T5" fmla="*/ 223 h 223"/>
                <a:gd name="T6" fmla="*/ 229 w 384"/>
                <a:gd name="T7" fmla="*/ 223 h 223"/>
                <a:gd name="T8" fmla="*/ 384 w 384"/>
                <a:gd name="T9" fmla="*/ 6 h 223"/>
                <a:gd name="T10" fmla="*/ 360 w 384"/>
                <a:gd name="T11" fmla="*/ 0 h 223"/>
              </a:gdLst>
              <a:ahLst/>
              <a:cxnLst>
                <a:cxn ang="0">
                  <a:pos x="T0" y="T1"/>
                </a:cxn>
                <a:cxn ang="0">
                  <a:pos x="T2" y="T3"/>
                </a:cxn>
                <a:cxn ang="0">
                  <a:pos x="T4" y="T5"/>
                </a:cxn>
                <a:cxn ang="0">
                  <a:pos x="T6" y="T7"/>
                </a:cxn>
                <a:cxn ang="0">
                  <a:pos x="T8" y="T9"/>
                </a:cxn>
                <a:cxn ang="0">
                  <a:pos x="T10" y="T11"/>
                </a:cxn>
              </a:cxnLst>
              <a:rect l="0" t="0" r="r" b="b"/>
              <a:pathLst>
                <a:path w="384" h="223">
                  <a:moveTo>
                    <a:pt x="360" y="0"/>
                  </a:moveTo>
                  <a:cubicBezTo>
                    <a:pt x="160" y="0"/>
                    <a:pt x="160" y="0"/>
                    <a:pt x="160" y="0"/>
                  </a:cubicBezTo>
                  <a:cubicBezTo>
                    <a:pt x="0" y="223"/>
                    <a:pt x="0" y="223"/>
                    <a:pt x="0" y="223"/>
                  </a:cubicBezTo>
                  <a:cubicBezTo>
                    <a:pt x="229" y="223"/>
                    <a:pt x="229" y="223"/>
                    <a:pt x="229" y="223"/>
                  </a:cubicBezTo>
                  <a:cubicBezTo>
                    <a:pt x="384" y="6"/>
                    <a:pt x="384" y="6"/>
                    <a:pt x="384" y="6"/>
                  </a:cubicBezTo>
                  <a:cubicBezTo>
                    <a:pt x="377" y="2"/>
                    <a:pt x="369" y="0"/>
                    <a:pt x="360" y="0"/>
                  </a:cubicBezTo>
                  <a:close/>
                </a:path>
              </a:pathLst>
            </a:custGeom>
            <a:solidFill>
              <a:srgbClr val="FF87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ïṣľîḓê"/>
            <p:cNvSpPr/>
            <p:nvPr/>
          </p:nvSpPr>
          <p:spPr bwMode="auto">
            <a:xfrm>
              <a:off x="3605213" y="3048000"/>
              <a:ext cx="4699000" cy="3078163"/>
            </a:xfrm>
            <a:custGeom>
              <a:avLst/>
              <a:gdLst>
                <a:gd name="T0" fmla="*/ 717 w 3763"/>
                <a:gd name="T1" fmla="*/ 550 h 2466"/>
                <a:gd name="T2" fmla="*/ 3763 w 3763"/>
                <a:gd name="T3" fmla="*/ 550 h 2466"/>
                <a:gd name="T4" fmla="*/ 3763 w 3763"/>
                <a:gd name="T5" fmla="*/ 0 h 2466"/>
                <a:gd name="T6" fmla="*/ 755 w 3763"/>
                <a:gd name="T7" fmla="*/ 0 h 2466"/>
                <a:gd name="T8" fmla="*/ 0 w 3763"/>
                <a:gd name="T9" fmla="*/ 754 h 2466"/>
                <a:gd name="T10" fmla="*/ 749 w 3763"/>
                <a:gd name="T11" fmla="*/ 1508 h 2466"/>
                <a:gd name="T12" fmla="*/ 749 w 3763"/>
                <a:gd name="T13" fmla="*/ 1508 h 2466"/>
                <a:gd name="T14" fmla="*/ 3031 w 3763"/>
                <a:gd name="T15" fmla="*/ 1508 h 2466"/>
                <a:gd name="T16" fmla="*/ 3235 w 3763"/>
                <a:gd name="T17" fmla="*/ 1712 h 2466"/>
                <a:gd name="T18" fmla="*/ 3031 w 3763"/>
                <a:gd name="T19" fmla="*/ 1915 h 2466"/>
                <a:gd name="T20" fmla="*/ 935 w 3763"/>
                <a:gd name="T21" fmla="*/ 1915 h 2466"/>
                <a:gd name="T22" fmla="*/ 935 w 3763"/>
                <a:gd name="T23" fmla="*/ 2466 h 2466"/>
                <a:gd name="T24" fmla="*/ 3009 w 3763"/>
                <a:gd name="T25" fmla="*/ 2466 h 2466"/>
                <a:gd name="T26" fmla="*/ 3009 w 3763"/>
                <a:gd name="T27" fmla="*/ 2466 h 2466"/>
                <a:gd name="T28" fmla="*/ 3749 w 3763"/>
                <a:gd name="T29" fmla="*/ 1712 h 2466"/>
                <a:gd name="T30" fmla="*/ 3000 w 3763"/>
                <a:gd name="T31" fmla="*/ 958 h 2466"/>
                <a:gd name="T32" fmla="*/ 3000 w 3763"/>
                <a:gd name="T33" fmla="*/ 957 h 2466"/>
                <a:gd name="T34" fmla="*/ 717 w 3763"/>
                <a:gd name="T35" fmla="*/ 957 h 2466"/>
                <a:gd name="T36" fmla="*/ 514 w 3763"/>
                <a:gd name="T37" fmla="*/ 754 h 2466"/>
                <a:gd name="T38" fmla="*/ 717 w 3763"/>
                <a:gd name="T39" fmla="*/ 550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62" h="2466">
                  <a:moveTo>
                    <a:pt x="717" y="550"/>
                  </a:moveTo>
                  <a:cubicBezTo>
                    <a:pt x="3763" y="550"/>
                    <a:pt x="3763" y="550"/>
                    <a:pt x="3763" y="550"/>
                  </a:cubicBezTo>
                  <a:cubicBezTo>
                    <a:pt x="3763" y="0"/>
                    <a:pt x="3763" y="0"/>
                    <a:pt x="3763" y="0"/>
                  </a:cubicBezTo>
                  <a:cubicBezTo>
                    <a:pt x="755" y="0"/>
                    <a:pt x="755" y="0"/>
                    <a:pt x="755" y="0"/>
                  </a:cubicBezTo>
                  <a:cubicBezTo>
                    <a:pt x="338" y="0"/>
                    <a:pt x="0" y="337"/>
                    <a:pt x="0" y="754"/>
                  </a:cubicBezTo>
                  <a:cubicBezTo>
                    <a:pt x="0" y="1169"/>
                    <a:pt x="335" y="1505"/>
                    <a:pt x="749" y="1508"/>
                  </a:cubicBezTo>
                  <a:cubicBezTo>
                    <a:pt x="749" y="1508"/>
                    <a:pt x="749" y="1508"/>
                    <a:pt x="749" y="1508"/>
                  </a:cubicBezTo>
                  <a:cubicBezTo>
                    <a:pt x="3031" y="1508"/>
                    <a:pt x="3031" y="1508"/>
                    <a:pt x="3031" y="1508"/>
                  </a:cubicBezTo>
                  <a:cubicBezTo>
                    <a:pt x="3144" y="1508"/>
                    <a:pt x="3235" y="1599"/>
                    <a:pt x="3235" y="1712"/>
                  </a:cubicBezTo>
                  <a:cubicBezTo>
                    <a:pt x="3235" y="1824"/>
                    <a:pt x="3144" y="1915"/>
                    <a:pt x="3031" y="1915"/>
                  </a:cubicBezTo>
                  <a:cubicBezTo>
                    <a:pt x="935" y="1915"/>
                    <a:pt x="935" y="1915"/>
                    <a:pt x="935" y="1915"/>
                  </a:cubicBezTo>
                  <a:cubicBezTo>
                    <a:pt x="935" y="2466"/>
                    <a:pt x="935" y="2466"/>
                    <a:pt x="935" y="2466"/>
                  </a:cubicBezTo>
                  <a:cubicBezTo>
                    <a:pt x="3009" y="2466"/>
                    <a:pt x="3009" y="2466"/>
                    <a:pt x="3009" y="2466"/>
                  </a:cubicBezTo>
                  <a:cubicBezTo>
                    <a:pt x="3009" y="2466"/>
                    <a:pt x="3009" y="2466"/>
                    <a:pt x="3009" y="2466"/>
                  </a:cubicBezTo>
                  <a:cubicBezTo>
                    <a:pt x="3419" y="2458"/>
                    <a:pt x="3749" y="2123"/>
                    <a:pt x="3749" y="1712"/>
                  </a:cubicBezTo>
                  <a:cubicBezTo>
                    <a:pt x="3749" y="1297"/>
                    <a:pt x="3414" y="961"/>
                    <a:pt x="3000" y="958"/>
                  </a:cubicBezTo>
                  <a:cubicBezTo>
                    <a:pt x="3000" y="957"/>
                    <a:pt x="3000" y="957"/>
                    <a:pt x="3000" y="957"/>
                  </a:cubicBezTo>
                  <a:cubicBezTo>
                    <a:pt x="717" y="957"/>
                    <a:pt x="717" y="957"/>
                    <a:pt x="717" y="957"/>
                  </a:cubicBezTo>
                  <a:cubicBezTo>
                    <a:pt x="605" y="957"/>
                    <a:pt x="514" y="866"/>
                    <a:pt x="514" y="754"/>
                  </a:cubicBezTo>
                  <a:cubicBezTo>
                    <a:pt x="514" y="641"/>
                    <a:pt x="605" y="550"/>
                    <a:pt x="717" y="550"/>
                  </a:cubicBezTo>
                  <a:close/>
                </a:path>
              </a:pathLst>
            </a:custGeom>
            <a:solidFill>
              <a:srgbClr val="3C3C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ísḻïḑê"/>
            <p:cNvSpPr/>
            <p:nvPr/>
          </p:nvSpPr>
          <p:spPr bwMode="auto">
            <a:xfrm>
              <a:off x="3605213" y="2955925"/>
              <a:ext cx="4699000" cy="3079750"/>
            </a:xfrm>
            <a:custGeom>
              <a:avLst/>
              <a:gdLst>
                <a:gd name="T0" fmla="*/ 717 w 3763"/>
                <a:gd name="T1" fmla="*/ 551 h 2466"/>
                <a:gd name="T2" fmla="*/ 3763 w 3763"/>
                <a:gd name="T3" fmla="*/ 551 h 2466"/>
                <a:gd name="T4" fmla="*/ 3763 w 3763"/>
                <a:gd name="T5" fmla="*/ 0 h 2466"/>
                <a:gd name="T6" fmla="*/ 755 w 3763"/>
                <a:gd name="T7" fmla="*/ 0 h 2466"/>
                <a:gd name="T8" fmla="*/ 0 w 3763"/>
                <a:gd name="T9" fmla="*/ 754 h 2466"/>
                <a:gd name="T10" fmla="*/ 749 w 3763"/>
                <a:gd name="T11" fmla="*/ 1508 h 2466"/>
                <a:gd name="T12" fmla="*/ 749 w 3763"/>
                <a:gd name="T13" fmla="*/ 1508 h 2466"/>
                <a:gd name="T14" fmla="*/ 3031 w 3763"/>
                <a:gd name="T15" fmla="*/ 1508 h 2466"/>
                <a:gd name="T16" fmla="*/ 3235 w 3763"/>
                <a:gd name="T17" fmla="*/ 1712 h 2466"/>
                <a:gd name="T18" fmla="*/ 3031 w 3763"/>
                <a:gd name="T19" fmla="*/ 1916 h 2466"/>
                <a:gd name="T20" fmla="*/ 935 w 3763"/>
                <a:gd name="T21" fmla="*/ 1916 h 2466"/>
                <a:gd name="T22" fmla="*/ 935 w 3763"/>
                <a:gd name="T23" fmla="*/ 2466 h 2466"/>
                <a:gd name="T24" fmla="*/ 3009 w 3763"/>
                <a:gd name="T25" fmla="*/ 2466 h 2466"/>
                <a:gd name="T26" fmla="*/ 3009 w 3763"/>
                <a:gd name="T27" fmla="*/ 2466 h 2466"/>
                <a:gd name="T28" fmla="*/ 3749 w 3763"/>
                <a:gd name="T29" fmla="*/ 1712 h 2466"/>
                <a:gd name="T30" fmla="*/ 3000 w 3763"/>
                <a:gd name="T31" fmla="*/ 958 h 2466"/>
                <a:gd name="T32" fmla="*/ 3000 w 3763"/>
                <a:gd name="T33" fmla="*/ 958 h 2466"/>
                <a:gd name="T34" fmla="*/ 717 w 3763"/>
                <a:gd name="T35" fmla="*/ 958 h 2466"/>
                <a:gd name="T36" fmla="*/ 514 w 3763"/>
                <a:gd name="T37" fmla="*/ 754 h 2466"/>
                <a:gd name="T38" fmla="*/ 717 w 3763"/>
                <a:gd name="T39" fmla="*/ 551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62" h="2466">
                  <a:moveTo>
                    <a:pt x="717" y="551"/>
                  </a:moveTo>
                  <a:cubicBezTo>
                    <a:pt x="3763" y="551"/>
                    <a:pt x="3763" y="551"/>
                    <a:pt x="3763" y="551"/>
                  </a:cubicBezTo>
                  <a:cubicBezTo>
                    <a:pt x="3763" y="0"/>
                    <a:pt x="3763" y="0"/>
                    <a:pt x="3763" y="0"/>
                  </a:cubicBezTo>
                  <a:cubicBezTo>
                    <a:pt x="755" y="0"/>
                    <a:pt x="755" y="0"/>
                    <a:pt x="755" y="0"/>
                  </a:cubicBezTo>
                  <a:cubicBezTo>
                    <a:pt x="338" y="0"/>
                    <a:pt x="0" y="338"/>
                    <a:pt x="0" y="754"/>
                  </a:cubicBezTo>
                  <a:cubicBezTo>
                    <a:pt x="0" y="1169"/>
                    <a:pt x="335" y="1505"/>
                    <a:pt x="749" y="1508"/>
                  </a:cubicBezTo>
                  <a:cubicBezTo>
                    <a:pt x="749" y="1508"/>
                    <a:pt x="749" y="1508"/>
                    <a:pt x="749" y="1508"/>
                  </a:cubicBezTo>
                  <a:cubicBezTo>
                    <a:pt x="3031" y="1508"/>
                    <a:pt x="3031" y="1508"/>
                    <a:pt x="3031" y="1508"/>
                  </a:cubicBezTo>
                  <a:cubicBezTo>
                    <a:pt x="3144" y="1508"/>
                    <a:pt x="3235" y="1600"/>
                    <a:pt x="3235" y="1712"/>
                  </a:cubicBezTo>
                  <a:cubicBezTo>
                    <a:pt x="3235" y="1825"/>
                    <a:pt x="3144" y="1916"/>
                    <a:pt x="3031" y="1916"/>
                  </a:cubicBezTo>
                  <a:cubicBezTo>
                    <a:pt x="935" y="1916"/>
                    <a:pt x="935" y="1916"/>
                    <a:pt x="935" y="1916"/>
                  </a:cubicBezTo>
                  <a:cubicBezTo>
                    <a:pt x="935" y="2466"/>
                    <a:pt x="935" y="2466"/>
                    <a:pt x="935" y="2466"/>
                  </a:cubicBezTo>
                  <a:cubicBezTo>
                    <a:pt x="3009" y="2466"/>
                    <a:pt x="3009" y="2466"/>
                    <a:pt x="3009" y="2466"/>
                  </a:cubicBezTo>
                  <a:cubicBezTo>
                    <a:pt x="3009" y="2466"/>
                    <a:pt x="3009" y="2466"/>
                    <a:pt x="3009" y="2466"/>
                  </a:cubicBezTo>
                  <a:cubicBezTo>
                    <a:pt x="3419" y="2458"/>
                    <a:pt x="3749" y="2124"/>
                    <a:pt x="3749" y="1712"/>
                  </a:cubicBezTo>
                  <a:cubicBezTo>
                    <a:pt x="3749" y="1297"/>
                    <a:pt x="3414" y="961"/>
                    <a:pt x="3000" y="958"/>
                  </a:cubicBezTo>
                  <a:cubicBezTo>
                    <a:pt x="3000" y="958"/>
                    <a:pt x="3000" y="958"/>
                    <a:pt x="3000" y="958"/>
                  </a:cubicBezTo>
                  <a:cubicBezTo>
                    <a:pt x="717" y="958"/>
                    <a:pt x="717" y="958"/>
                    <a:pt x="717" y="958"/>
                  </a:cubicBezTo>
                  <a:cubicBezTo>
                    <a:pt x="605" y="958"/>
                    <a:pt x="514" y="867"/>
                    <a:pt x="514" y="754"/>
                  </a:cubicBezTo>
                  <a:cubicBezTo>
                    <a:pt x="514" y="642"/>
                    <a:pt x="605" y="551"/>
                    <a:pt x="717" y="551"/>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íṥľidè"/>
            <p:cNvSpPr/>
            <p:nvPr/>
          </p:nvSpPr>
          <p:spPr bwMode="auto">
            <a:xfrm>
              <a:off x="6094413" y="2859088"/>
              <a:ext cx="736600" cy="193675"/>
            </a:xfrm>
            <a:prstGeom prst="rect">
              <a:avLst/>
            </a:prstGeom>
            <a:solidFill>
              <a:srgbClr val="1D1D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2" name="ïṣḷïḑé"/>
            <p:cNvSpPr/>
            <p:nvPr/>
          </p:nvSpPr>
          <p:spPr bwMode="auto">
            <a:xfrm>
              <a:off x="4687888" y="2859088"/>
              <a:ext cx="696913" cy="193675"/>
            </a:xfrm>
            <a:custGeom>
              <a:avLst/>
              <a:gdLst>
                <a:gd name="T0" fmla="*/ 46 w 558"/>
                <a:gd name="T1" fmla="*/ 0 h 155"/>
                <a:gd name="T2" fmla="*/ 0 w 558"/>
                <a:gd name="T3" fmla="*/ 47 h 155"/>
                <a:gd name="T4" fmla="*/ 0 w 558"/>
                <a:gd name="T5" fmla="*/ 109 h 155"/>
                <a:gd name="T6" fmla="*/ 46 w 558"/>
                <a:gd name="T7" fmla="*/ 155 h 155"/>
                <a:gd name="T8" fmla="*/ 558 w 558"/>
                <a:gd name="T9" fmla="*/ 155 h 155"/>
                <a:gd name="T10" fmla="*/ 558 w 558"/>
                <a:gd name="T11" fmla="*/ 0 h 155"/>
                <a:gd name="T12" fmla="*/ 46 w 558"/>
                <a:gd name="T13" fmla="*/ 0 h 155"/>
              </a:gdLst>
              <a:ahLst/>
              <a:cxnLst>
                <a:cxn ang="0">
                  <a:pos x="T0" y="T1"/>
                </a:cxn>
                <a:cxn ang="0">
                  <a:pos x="T2" y="T3"/>
                </a:cxn>
                <a:cxn ang="0">
                  <a:pos x="T4" y="T5"/>
                </a:cxn>
                <a:cxn ang="0">
                  <a:pos x="T6" y="T7"/>
                </a:cxn>
                <a:cxn ang="0">
                  <a:pos x="T8" y="T9"/>
                </a:cxn>
                <a:cxn ang="0">
                  <a:pos x="T10" y="T11"/>
                </a:cxn>
                <a:cxn ang="0">
                  <a:pos x="T12" y="T13"/>
                </a:cxn>
              </a:cxnLst>
              <a:rect l="0" t="0" r="r" b="b"/>
              <a:pathLst>
                <a:path w="558" h="155">
                  <a:moveTo>
                    <a:pt x="46" y="0"/>
                  </a:moveTo>
                  <a:cubicBezTo>
                    <a:pt x="21" y="0"/>
                    <a:pt x="0" y="21"/>
                    <a:pt x="0" y="47"/>
                  </a:cubicBezTo>
                  <a:cubicBezTo>
                    <a:pt x="0" y="109"/>
                    <a:pt x="0" y="109"/>
                    <a:pt x="0" y="109"/>
                  </a:cubicBezTo>
                  <a:cubicBezTo>
                    <a:pt x="0" y="135"/>
                    <a:pt x="21" y="155"/>
                    <a:pt x="46" y="155"/>
                  </a:cubicBezTo>
                  <a:cubicBezTo>
                    <a:pt x="558" y="155"/>
                    <a:pt x="558" y="155"/>
                    <a:pt x="558" y="155"/>
                  </a:cubicBezTo>
                  <a:cubicBezTo>
                    <a:pt x="558" y="0"/>
                    <a:pt x="558" y="0"/>
                    <a:pt x="558" y="0"/>
                  </a:cubicBezTo>
                  <a:lnTo>
                    <a:pt x="46" y="0"/>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ïṧḷïdè"/>
            <p:cNvSpPr/>
            <p:nvPr/>
          </p:nvSpPr>
          <p:spPr bwMode="auto">
            <a:xfrm>
              <a:off x="7540626" y="2859088"/>
              <a:ext cx="769938" cy="193675"/>
            </a:xfrm>
            <a:custGeom>
              <a:avLst/>
              <a:gdLst>
                <a:gd name="T0" fmla="*/ 569 w 616"/>
                <a:gd name="T1" fmla="*/ 0 h 155"/>
                <a:gd name="T2" fmla="*/ 0 w 616"/>
                <a:gd name="T3" fmla="*/ 0 h 155"/>
                <a:gd name="T4" fmla="*/ 0 w 616"/>
                <a:gd name="T5" fmla="*/ 155 h 155"/>
                <a:gd name="T6" fmla="*/ 569 w 616"/>
                <a:gd name="T7" fmla="*/ 155 h 155"/>
                <a:gd name="T8" fmla="*/ 616 w 616"/>
                <a:gd name="T9" fmla="*/ 109 h 155"/>
                <a:gd name="T10" fmla="*/ 616 w 616"/>
                <a:gd name="T11" fmla="*/ 47 h 155"/>
                <a:gd name="T12" fmla="*/ 569 w 616"/>
                <a:gd name="T13" fmla="*/ 0 h 155"/>
              </a:gdLst>
              <a:ahLst/>
              <a:cxnLst>
                <a:cxn ang="0">
                  <a:pos x="T0" y="T1"/>
                </a:cxn>
                <a:cxn ang="0">
                  <a:pos x="T2" y="T3"/>
                </a:cxn>
                <a:cxn ang="0">
                  <a:pos x="T4" y="T5"/>
                </a:cxn>
                <a:cxn ang="0">
                  <a:pos x="T6" y="T7"/>
                </a:cxn>
                <a:cxn ang="0">
                  <a:pos x="T8" y="T9"/>
                </a:cxn>
                <a:cxn ang="0">
                  <a:pos x="T10" y="T11"/>
                </a:cxn>
                <a:cxn ang="0">
                  <a:pos x="T12" y="T13"/>
                </a:cxn>
              </a:cxnLst>
              <a:rect l="0" t="0" r="r" b="b"/>
              <a:pathLst>
                <a:path w="616" h="155">
                  <a:moveTo>
                    <a:pt x="569" y="0"/>
                  </a:moveTo>
                  <a:cubicBezTo>
                    <a:pt x="0" y="0"/>
                    <a:pt x="0" y="0"/>
                    <a:pt x="0" y="0"/>
                  </a:cubicBezTo>
                  <a:cubicBezTo>
                    <a:pt x="0" y="155"/>
                    <a:pt x="0" y="155"/>
                    <a:pt x="0" y="155"/>
                  </a:cubicBezTo>
                  <a:cubicBezTo>
                    <a:pt x="569" y="155"/>
                    <a:pt x="569" y="155"/>
                    <a:pt x="569" y="155"/>
                  </a:cubicBezTo>
                  <a:cubicBezTo>
                    <a:pt x="595" y="155"/>
                    <a:pt x="616" y="135"/>
                    <a:pt x="616" y="109"/>
                  </a:cubicBezTo>
                  <a:cubicBezTo>
                    <a:pt x="616" y="47"/>
                    <a:pt x="616" y="47"/>
                    <a:pt x="616" y="47"/>
                  </a:cubicBezTo>
                  <a:cubicBezTo>
                    <a:pt x="616" y="21"/>
                    <a:pt x="595" y="0"/>
                    <a:pt x="569" y="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ïSḷiḍe"/>
            <p:cNvSpPr/>
            <p:nvPr/>
          </p:nvSpPr>
          <p:spPr bwMode="auto">
            <a:xfrm>
              <a:off x="5384801" y="2859088"/>
              <a:ext cx="709613" cy="19367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 name="ïślíḋé"/>
            <p:cNvSpPr/>
            <p:nvPr/>
          </p:nvSpPr>
          <p:spPr bwMode="auto">
            <a:xfrm>
              <a:off x="6831013" y="2859088"/>
              <a:ext cx="709613" cy="19367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 name="íś1íḑê"/>
            <p:cNvSpPr/>
            <p:nvPr/>
          </p:nvSpPr>
          <p:spPr bwMode="auto">
            <a:xfrm>
              <a:off x="6094413" y="3592513"/>
              <a:ext cx="736600" cy="193675"/>
            </a:xfrm>
            <a:prstGeom prst="rect">
              <a:avLst/>
            </a:prstGeom>
            <a:solidFill>
              <a:srgbClr val="1D1D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 name="ï$ḷíďè"/>
            <p:cNvSpPr/>
            <p:nvPr/>
          </p:nvSpPr>
          <p:spPr bwMode="auto">
            <a:xfrm>
              <a:off x="7540626" y="3592513"/>
              <a:ext cx="769938" cy="193675"/>
            </a:xfrm>
            <a:custGeom>
              <a:avLst/>
              <a:gdLst>
                <a:gd name="T0" fmla="*/ 569 w 616"/>
                <a:gd name="T1" fmla="*/ 0 h 155"/>
                <a:gd name="T2" fmla="*/ 0 w 616"/>
                <a:gd name="T3" fmla="*/ 0 h 155"/>
                <a:gd name="T4" fmla="*/ 0 w 616"/>
                <a:gd name="T5" fmla="*/ 155 h 155"/>
                <a:gd name="T6" fmla="*/ 569 w 616"/>
                <a:gd name="T7" fmla="*/ 155 h 155"/>
                <a:gd name="T8" fmla="*/ 616 w 616"/>
                <a:gd name="T9" fmla="*/ 109 h 155"/>
                <a:gd name="T10" fmla="*/ 616 w 616"/>
                <a:gd name="T11" fmla="*/ 46 h 155"/>
                <a:gd name="T12" fmla="*/ 569 w 616"/>
                <a:gd name="T13" fmla="*/ 0 h 155"/>
              </a:gdLst>
              <a:ahLst/>
              <a:cxnLst>
                <a:cxn ang="0">
                  <a:pos x="T0" y="T1"/>
                </a:cxn>
                <a:cxn ang="0">
                  <a:pos x="T2" y="T3"/>
                </a:cxn>
                <a:cxn ang="0">
                  <a:pos x="T4" y="T5"/>
                </a:cxn>
                <a:cxn ang="0">
                  <a:pos x="T6" y="T7"/>
                </a:cxn>
                <a:cxn ang="0">
                  <a:pos x="T8" y="T9"/>
                </a:cxn>
                <a:cxn ang="0">
                  <a:pos x="T10" y="T11"/>
                </a:cxn>
                <a:cxn ang="0">
                  <a:pos x="T12" y="T13"/>
                </a:cxn>
              </a:cxnLst>
              <a:rect l="0" t="0" r="r" b="b"/>
              <a:pathLst>
                <a:path w="616" h="155">
                  <a:moveTo>
                    <a:pt x="569" y="0"/>
                  </a:moveTo>
                  <a:cubicBezTo>
                    <a:pt x="0" y="0"/>
                    <a:pt x="0" y="0"/>
                    <a:pt x="0" y="0"/>
                  </a:cubicBezTo>
                  <a:cubicBezTo>
                    <a:pt x="0" y="155"/>
                    <a:pt x="0" y="155"/>
                    <a:pt x="0" y="155"/>
                  </a:cubicBezTo>
                  <a:cubicBezTo>
                    <a:pt x="569" y="155"/>
                    <a:pt x="569" y="155"/>
                    <a:pt x="569" y="155"/>
                  </a:cubicBezTo>
                  <a:cubicBezTo>
                    <a:pt x="595" y="155"/>
                    <a:pt x="616" y="134"/>
                    <a:pt x="616" y="109"/>
                  </a:cubicBezTo>
                  <a:cubicBezTo>
                    <a:pt x="616" y="46"/>
                    <a:pt x="616" y="46"/>
                    <a:pt x="616" y="46"/>
                  </a:cubicBezTo>
                  <a:cubicBezTo>
                    <a:pt x="616" y="21"/>
                    <a:pt x="595" y="0"/>
                    <a:pt x="569" y="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 name="ïşḻïḓê"/>
            <p:cNvSpPr/>
            <p:nvPr/>
          </p:nvSpPr>
          <p:spPr bwMode="auto">
            <a:xfrm>
              <a:off x="6831013" y="3592513"/>
              <a:ext cx="709613" cy="19367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 name="iṣḻídè"/>
            <p:cNvSpPr/>
            <p:nvPr/>
          </p:nvSpPr>
          <p:spPr bwMode="auto">
            <a:xfrm>
              <a:off x="7435851" y="3243263"/>
              <a:ext cx="450850" cy="79375"/>
            </a:xfrm>
            <a:prstGeom prst="rect">
              <a:avLst/>
            </a:prstGeom>
            <a:solidFill>
              <a:srgbClr val="FFC0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 name="iś1íḋé"/>
            <p:cNvSpPr/>
            <p:nvPr/>
          </p:nvSpPr>
          <p:spPr bwMode="auto">
            <a:xfrm>
              <a:off x="6180138" y="3243263"/>
              <a:ext cx="450850" cy="79375"/>
            </a:xfrm>
            <a:prstGeom prst="rect">
              <a:avLst/>
            </a:prstGeom>
            <a:solidFill>
              <a:srgbClr val="FFC0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 name="íṣľiḓè"/>
            <p:cNvSpPr/>
            <p:nvPr/>
          </p:nvSpPr>
          <p:spPr bwMode="auto">
            <a:xfrm>
              <a:off x="5132388" y="3243263"/>
              <a:ext cx="452438" cy="79375"/>
            </a:xfrm>
            <a:prstGeom prst="rect">
              <a:avLst/>
            </a:prstGeom>
            <a:solidFill>
              <a:srgbClr val="FFC0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 name="îṥ1ïďê"/>
            <p:cNvSpPr/>
            <p:nvPr/>
          </p:nvSpPr>
          <p:spPr bwMode="auto">
            <a:xfrm>
              <a:off x="4086226" y="3267075"/>
              <a:ext cx="439738" cy="266700"/>
            </a:xfrm>
            <a:custGeom>
              <a:avLst/>
              <a:gdLst>
                <a:gd name="T0" fmla="*/ 352 w 352"/>
                <a:gd name="T1" fmla="*/ 58 h 214"/>
                <a:gd name="T2" fmla="*/ 176 w 352"/>
                <a:gd name="T3" fmla="*/ 105 h 214"/>
                <a:gd name="T4" fmla="*/ 42 w 352"/>
                <a:gd name="T5" fmla="*/ 214 h 214"/>
                <a:gd name="T6" fmla="*/ 0 w 352"/>
                <a:gd name="T7" fmla="*/ 168 h 214"/>
                <a:gd name="T8" fmla="*/ 149 w 352"/>
                <a:gd name="T9" fmla="*/ 48 h 214"/>
                <a:gd name="T10" fmla="*/ 325 w 352"/>
                <a:gd name="T11" fmla="*/ 0 h 214"/>
                <a:gd name="T12" fmla="*/ 352 w 352"/>
                <a:gd name="T13" fmla="*/ 58 h 214"/>
              </a:gdLst>
              <a:ahLst/>
              <a:cxnLst>
                <a:cxn ang="0">
                  <a:pos x="T0" y="T1"/>
                </a:cxn>
                <a:cxn ang="0">
                  <a:pos x="T2" y="T3"/>
                </a:cxn>
                <a:cxn ang="0">
                  <a:pos x="T4" y="T5"/>
                </a:cxn>
                <a:cxn ang="0">
                  <a:pos x="T6" y="T7"/>
                </a:cxn>
                <a:cxn ang="0">
                  <a:pos x="T8" y="T9"/>
                </a:cxn>
                <a:cxn ang="0">
                  <a:pos x="T10" y="T11"/>
                </a:cxn>
                <a:cxn ang="0">
                  <a:pos x="T12" y="T13"/>
                </a:cxn>
              </a:cxnLst>
              <a:rect l="0" t="0" r="r" b="b"/>
              <a:pathLst>
                <a:path w="352" h="214">
                  <a:moveTo>
                    <a:pt x="352" y="58"/>
                  </a:moveTo>
                  <a:cubicBezTo>
                    <a:pt x="352" y="58"/>
                    <a:pt x="248" y="72"/>
                    <a:pt x="176" y="105"/>
                  </a:cubicBezTo>
                  <a:cubicBezTo>
                    <a:pt x="94" y="143"/>
                    <a:pt x="42" y="214"/>
                    <a:pt x="42" y="214"/>
                  </a:cubicBezTo>
                  <a:cubicBezTo>
                    <a:pt x="0" y="168"/>
                    <a:pt x="0" y="168"/>
                    <a:pt x="0" y="168"/>
                  </a:cubicBezTo>
                  <a:cubicBezTo>
                    <a:pt x="0" y="168"/>
                    <a:pt x="54" y="92"/>
                    <a:pt x="149" y="48"/>
                  </a:cubicBezTo>
                  <a:cubicBezTo>
                    <a:pt x="232" y="9"/>
                    <a:pt x="325" y="0"/>
                    <a:pt x="325" y="0"/>
                  </a:cubicBezTo>
                  <a:lnTo>
                    <a:pt x="352" y="58"/>
                  </a:lnTo>
                  <a:close/>
                </a:path>
              </a:pathLst>
            </a:custGeom>
            <a:solidFill>
              <a:srgbClr val="FFC00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îṡlídè"/>
            <p:cNvSpPr/>
            <p:nvPr/>
          </p:nvSpPr>
          <p:spPr bwMode="auto">
            <a:xfrm>
              <a:off x="3971926" y="4006850"/>
              <a:ext cx="300038" cy="412750"/>
            </a:xfrm>
            <a:custGeom>
              <a:avLst/>
              <a:gdLst>
                <a:gd name="T0" fmla="*/ 240 w 240"/>
                <a:gd name="T1" fmla="*/ 296 h 331"/>
                <a:gd name="T2" fmla="*/ 116 w 240"/>
                <a:gd name="T3" fmla="*/ 163 h 331"/>
                <a:gd name="T4" fmla="*/ 59 w 240"/>
                <a:gd name="T5" fmla="*/ 0 h 331"/>
                <a:gd name="T6" fmla="*/ 0 w 240"/>
                <a:gd name="T7" fmla="*/ 17 h 331"/>
                <a:gd name="T8" fmla="*/ 63 w 240"/>
                <a:gd name="T9" fmla="*/ 198 h 331"/>
                <a:gd name="T10" fmla="*/ 188 w 240"/>
                <a:gd name="T11" fmla="*/ 331 h 331"/>
                <a:gd name="T12" fmla="*/ 240 w 240"/>
                <a:gd name="T13" fmla="*/ 296 h 331"/>
              </a:gdLst>
              <a:ahLst/>
              <a:cxnLst>
                <a:cxn ang="0">
                  <a:pos x="T0" y="T1"/>
                </a:cxn>
                <a:cxn ang="0">
                  <a:pos x="T2" y="T3"/>
                </a:cxn>
                <a:cxn ang="0">
                  <a:pos x="T4" y="T5"/>
                </a:cxn>
                <a:cxn ang="0">
                  <a:pos x="T6" y="T7"/>
                </a:cxn>
                <a:cxn ang="0">
                  <a:pos x="T8" y="T9"/>
                </a:cxn>
                <a:cxn ang="0">
                  <a:pos x="T10" y="T11"/>
                </a:cxn>
                <a:cxn ang="0">
                  <a:pos x="T12" y="T13"/>
                </a:cxn>
              </a:cxnLst>
              <a:rect l="0" t="0" r="r" b="b"/>
              <a:pathLst>
                <a:path w="240" h="331">
                  <a:moveTo>
                    <a:pt x="240" y="296"/>
                  </a:moveTo>
                  <a:cubicBezTo>
                    <a:pt x="240" y="296"/>
                    <a:pt x="168" y="258"/>
                    <a:pt x="116" y="163"/>
                  </a:cubicBezTo>
                  <a:cubicBezTo>
                    <a:pt x="73" y="84"/>
                    <a:pt x="59" y="0"/>
                    <a:pt x="59" y="0"/>
                  </a:cubicBezTo>
                  <a:cubicBezTo>
                    <a:pt x="0" y="17"/>
                    <a:pt x="0" y="17"/>
                    <a:pt x="0" y="17"/>
                  </a:cubicBezTo>
                  <a:cubicBezTo>
                    <a:pt x="0" y="17"/>
                    <a:pt x="15" y="105"/>
                    <a:pt x="63" y="198"/>
                  </a:cubicBezTo>
                  <a:cubicBezTo>
                    <a:pt x="109" y="287"/>
                    <a:pt x="188" y="331"/>
                    <a:pt x="188" y="331"/>
                  </a:cubicBezTo>
                  <a:lnTo>
                    <a:pt x="240" y="296"/>
                  </a:lnTo>
                  <a:close/>
                </a:path>
              </a:pathLst>
            </a:custGeom>
            <a:solidFill>
              <a:srgbClr val="FFC00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išļíḋé"/>
            <p:cNvSpPr/>
            <p:nvPr/>
          </p:nvSpPr>
          <p:spPr bwMode="auto">
            <a:xfrm>
              <a:off x="4713288" y="4429125"/>
              <a:ext cx="452438" cy="79375"/>
            </a:xfrm>
            <a:prstGeom prst="rect">
              <a:avLst/>
            </a:prstGeom>
            <a:solidFill>
              <a:srgbClr val="FFC0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 name="îšlîḋè"/>
            <p:cNvSpPr/>
            <p:nvPr/>
          </p:nvSpPr>
          <p:spPr bwMode="auto">
            <a:xfrm>
              <a:off x="5830888" y="4429125"/>
              <a:ext cx="450850" cy="79375"/>
            </a:xfrm>
            <a:prstGeom prst="rect">
              <a:avLst/>
            </a:prstGeom>
            <a:solidFill>
              <a:srgbClr val="FFC0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 name="îṣḻidè"/>
            <p:cNvSpPr/>
            <p:nvPr/>
          </p:nvSpPr>
          <p:spPr bwMode="auto">
            <a:xfrm>
              <a:off x="7016751" y="4429125"/>
              <a:ext cx="450850" cy="79375"/>
            </a:xfrm>
            <a:prstGeom prst="rect">
              <a:avLst/>
            </a:prstGeom>
            <a:solidFill>
              <a:srgbClr val="FFC0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 name="ïŝlîḍe"/>
            <p:cNvSpPr/>
            <p:nvPr/>
          </p:nvSpPr>
          <p:spPr bwMode="auto">
            <a:xfrm>
              <a:off x="7810501" y="4721225"/>
              <a:ext cx="231775" cy="477838"/>
            </a:xfrm>
            <a:custGeom>
              <a:avLst/>
              <a:gdLst>
                <a:gd name="T0" fmla="*/ 114 w 186"/>
                <a:gd name="T1" fmla="*/ 382 h 382"/>
                <a:gd name="T2" fmla="*/ 95 w 186"/>
                <a:gd name="T3" fmla="*/ 181 h 382"/>
                <a:gd name="T4" fmla="*/ 0 w 186"/>
                <a:gd name="T5" fmla="*/ 38 h 382"/>
                <a:gd name="T6" fmla="*/ 49 w 186"/>
                <a:gd name="T7" fmla="*/ 0 h 382"/>
                <a:gd name="T8" fmla="*/ 155 w 186"/>
                <a:gd name="T9" fmla="*/ 160 h 382"/>
                <a:gd name="T10" fmla="*/ 182 w 186"/>
                <a:gd name="T11" fmla="*/ 382 h 382"/>
                <a:gd name="T12" fmla="*/ 114 w 186"/>
                <a:gd name="T13" fmla="*/ 382 h 382"/>
              </a:gdLst>
              <a:ahLst/>
              <a:cxnLst>
                <a:cxn ang="0">
                  <a:pos x="T0" y="T1"/>
                </a:cxn>
                <a:cxn ang="0">
                  <a:pos x="T2" y="T3"/>
                </a:cxn>
                <a:cxn ang="0">
                  <a:pos x="T4" y="T5"/>
                </a:cxn>
                <a:cxn ang="0">
                  <a:pos x="T6" y="T7"/>
                </a:cxn>
                <a:cxn ang="0">
                  <a:pos x="T8" y="T9"/>
                </a:cxn>
                <a:cxn ang="0">
                  <a:pos x="T10" y="T11"/>
                </a:cxn>
                <a:cxn ang="0">
                  <a:pos x="T12" y="T13"/>
                </a:cxn>
              </a:cxnLst>
              <a:rect l="0" t="0" r="r" b="b"/>
              <a:pathLst>
                <a:path w="186" h="382">
                  <a:moveTo>
                    <a:pt x="114" y="382"/>
                  </a:moveTo>
                  <a:cubicBezTo>
                    <a:pt x="114" y="382"/>
                    <a:pt x="122" y="257"/>
                    <a:pt x="95" y="181"/>
                  </a:cubicBezTo>
                  <a:cubicBezTo>
                    <a:pt x="65" y="97"/>
                    <a:pt x="0" y="38"/>
                    <a:pt x="0" y="38"/>
                  </a:cubicBezTo>
                  <a:cubicBezTo>
                    <a:pt x="49" y="0"/>
                    <a:pt x="49" y="0"/>
                    <a:pt x="49" y="0"/>
                  </a:cubicBezTo>
                  <a:cubicBezTo>
                    <a:pt x="49" y="0"/>
                    <a:pt x="120" y="62"/>
                    <a:pt x="155" y="160"/>
                  </a:cubicBezTo>
                  <a:cubicBezTo>
                    <a:pt x="186" y="247"/>
                    <a:pt x="182" y="382"/>
                    <a:pt x="182" y="382"/>
                  </a:cubicBezTo>
                  <a:lnTo>
                    <a:pt x="114" y="382"/>
                  </a:lnTo>
                  <a:close/>
                </a:path>
              </a:pathLst>
            </a:custGeom>
            <a:solidFill>
              <a:srgbClr val="FFC00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 name="ïsļiďé"/>
            <p:cNvSpPr/>
            <p:nvPr/>
          </p:nvSpPr>
          <p:spPr bwMode="auto">
            <a:xfrm>
              <a:off x="7289801" y="5513388"/>
              <a:ext cx="484188" cy="217488"/>
            </a:xfrm>
            <a:custGeom>
              <a:avLst/>
              <a:gdLst>
                <a:gd name="T0" fmla="*/ 4 w 388"/>
                <a:gd name="T1" fmla="*/ 94 h 174"/>
                <a:gd name="T2" fmla="*/ 205 w 388"/>
                <a:gd name="T3" fmla="*/ 87 h 174"/>
                <a:gd name="T4" fmla="*/ 354 w 388"/>
                <a:gd name="T5" fmla="*/ 0 h 174"/>
                <a:gd name="T6" fmla="*/ 388 w 388"/>
                <a:gd name="T7" fmla="*/ 51 h 174"/>
                <a:gd name="T8" fmla="*/ 223 w 388"/>
                <a:gd name="T9" fmla="*/ 148 h 174"/>
                <a:gd name="T10" fmla="*/ 0 w 388"/>
                <a:gd name="T11" fmla="*/ 162 h 174"/>
                <a:gd name="T12" fmla="*/ 4 w 388"/>
                <a:gd name="T13" fmla="*/ 94 h 174"/>
              </a:gdLst>
              <a:ahLst/>
              <a:cxnLst>
                <a:cxn ang="0">
                  <a:pos x="T0" y="T1"/>
                </a:cxn>
                <a:cxn ang="0">
                  <a:pos x="T2" y="T3"/>
                </a:cxn>
                <a:cxn ang="0">
                  <a:pos x="T4" y="T5"/>
                </a:cxn>
                <a:cxn ang="0">
                  <a:pos x="T6" y="T7"/>
                </a:cxn>
                <a:cxn ang="0">
                  <a:pos x="T8" y="T9"/>
                </a:cxn>
                <a:cxn ang="0">
                  <a:pos x="T10" y="T11"/>
                </a:cxn>
                <a:cxn ang="0">
                  <a:pos x="T12" y="T13"/>
                </a:cxn>
              </a:cxnLst>
              <a:rect l="0" t="0" r="r" b="b"/>
              <a:pathLst>
                <a:path w="388" h="174">
                  <a:moveTo>
                    <a:pt x="4" y="94"/>
                  </a:moveTo>
                  <a:cubicBezTo>
                    <a:pt x="4" y="94"/>
                    <a:pt x="128" y="109"/>
                    <a:pt x="205" y="87"/>
                  </a:cubicBezTo>
                  <a:cubicBezTo>
                    <a:pt x="291" y="62"/>
                    <a:pt x="354" y="0"/>
                    <a:pt x="354" y="0"/>
                  </a:cubicBezTo>
                  <a:cubicBezTo>
                    <a:pt x="388" y="51"/>
                    <a:pt x="388" y="51"/>
                    <a:pt x="388" y="51"/>
                  </a:cubicBezTo>
                  <a:cubicBezTo>
                    <a:pt x="388" y="51"/>
                    <a:pt x="323" y="118"/>
                    <a:pt x="223" y="148"/>
                  </a:cubicBezTo>
                  <a:cubicBezTo>
                    <a:pt x="135" y="174"/>
                    <a:pt x="0" y="162"/>
                    <a:pt x="0" y="162"/>
                  </a:cubicBezTo>
                  <a:lnTo>
                    <a:pt x="4" y="94"/>
                  </a:lnTo>
                  <a:close/>
                </a:path>
              </a:pathLst>
            </a:custGeom>
            <a:solidFill>
              <a:srgbClr val="FFC00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íṥlîdè"/>
            <p:cNvSpPr/>
            <p:nvPr/>
          </p:nvSpPr>
          <p:spPr bwMode="auto">
            <a:xfrm>
              <a:off x="6388101" y="5614988"/>
              <a:ext cx="452438" cy="79375"/>
            </a:xfrm>
            <a:prstGeom prst="rect">
              <a:avLst/>
            </a:prstGeom>
            <a:solidFill>
              <a:srgbClr val="FFC0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 name="iSlïḓê"/>
            <p:cNvSpPr/>
            <p:nvPr/>
          </p:nvSpPr>
          <p:spPr bwMode="auto">
            <a:xfrm>
              <a:off x="5272088" y="5614988"/>
              <a:ext cx="452438" cy="79375"/>
            </a:xfrm>
            <a:prstGeom prst="rect">
              <a:avLst/>
            </a:prstGeom>
            <a:solidFill>
              <a:srgbClr val="FFC0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 name="işlîḍè"/>
            <p:cNvSpPr/>
            <p:nvPr/>
          </p:nvSpPr>
          <p:spPr bwMode="auto">
            <a:xfrm>
              <a:off x="6350001" y="3910013"/>
              <a:ext cx="90488" cy="1117600"/>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 name="ïṥlïḑè"/>
            <p:cNvSpPr/>
            <p:nvPr/>
          </p:nvSpPr>
          <p:spPr bwMode="auto">
            <a:xfrm>
              <a:off x="7229476" y="3910013"/>
              <a:ext cx="92075" cy="1117600"/>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 name="iṥľíḍe"/>
            <p:cNvSpPr/>
            <p:nvPr/>
          </p:nvSpPr>
          <p:spPr bwMode="auto">
            <a:xfrm>
              <a:off x="6094413" y="3971925"/>
              <a:ext cx="1509713" cy="279400"/>
            </a:xfrm>
            <a:custGeom>
              <a:avLst/>
              <a:gdLst>
                <a:gd name="T0" fmla="*/ 1180 w 1208"/>
                <a:gd name="T1" fmla="*/ 6 h 223"/>
                <a:gd name="T2" fmla="*/ 1156 w 1208"/>
                <a:gd name="T3" fmla="*/ 0 h 223"/>
                <a:gd name="T4" fmla="*/ 956 w 1208"/>
                <a:gd name="T5" fmla="*/ 0 h 223"/>
                <a:gd name="T6" fmla="*/ 789 w 1208"/>
                <a:gd name="T7" fmla="*/ 0 h 223"/>
                <a:gd name="T8" fmla="*/ 560 w 1208"/>
                <a:gd name="T9" fmla="*/ 0 h 223"/>
                <a:gd name="T10" fmla="*/ 393 w 1208"/>
                <a:gd name="T11" fmla="*/ 0 h 223"/>
                <a:gd name="T12" fmla="*/ 164 w 1208"/>
                <a:gd name="T13" fmla="*/ 0 h 223"/>
                <a:gd name="T14" fmla="*/ 53 w 1208"/>
                <a:gd name="T15" fmla="*/ 0 h 223"/>
                <a:gd name="T16" fmla="*/ 0 w 1208"/>
                <a:gd name="T17" fmla="*/ 53 h 223"/>
                <a:gd name="T18" fmla="*/ 0 w 1208"/>
                <a:gd name="T19" fmla="*/ 171 h 223"/>
                <a:gd name="T20" fmla="*/ 15 w 1208"/>
                <a:gd name="T21" fmla="*/ 207 h 223"/>
                <a:gd name="T22" fmla="*/ 53 w 1208"/>
                <a:gd name="T23" fmla="*/ 223 h 223"/>
                <a:gd name="T24" fmla="*/ 233 w 1208"/>
                <a:gd name="T25" fmla="*/ 223 h 223"/>
                <a:gd name="T26" fmla="*/ 400 w 1208"/>
                <a:gd name="T27" fmla="*/ 223 h 223"/>
                <a:gd name="T28" fmla="*/ 629 w 1208"/>
                <a:gd name="T29" fmla="*/ 223 h 223"/>
                <a:gd name="T30" fmla="*/ 796 w 1208"/>
                <a:gd name="T31" fmla="*/ 223 h 223"/>
                <a:gd name="T32" fmla="*/ 1025 w 1208"/>
                <a:gd name="T33" fmla="*/ 223 h 223"/>
                <a:gd name="T34" fmla="*/ 1156 w 1208"/>
                <a:gd name="T35" fmla="*/ 223 h 223"/>
                <a:gd name="T36" fmla="*/ 1208 w 1208"/>
                <a:gd name="T37" fmla="*/ 171 h 223"/>
                <a:gd name="T38" fmla="*/ 1208 w 1208"/>
                <a:gd name="T39" fmla="*/ 53 h 223"/>
                <a:gd name="T40" fmla="*/ 1180 w 1208"/>
                <a:gd name="T41" fmla="*/ 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8" h="223">
                  <a:moveTo>
                    <a:pt x="1180" y="6"/>
                  </a:moveTo>
                  <a:cubicBezTo>
                    <a:pt x="1173" y="2"/>
                    <a:pt x="1164" y="0"/>
                    <a:pt x="1156" y="0"/>
                  </a:cubicBezTo>
                  <a:cubicBezTo>
                    <a:pt x="956" y="0"/>
                    <a:pt x="956" y="0"/>
                    <a:pt x="956" y="0"/>
                  </a:cubicBezTo>
                  <a:cubicBezTo>
                    <a:pt x="789" y="0"/>
                    <a:pt x="789" y="0"/>
                    <a:pt x="789" y="0"/>
                  </a:cubicBezTo>
                  <a:cubicBezTo>
                    <a:pt x="560" y="0"/>
                    <a:pt x="560" y="0"/>
                    <a:pt x="560" y="0"/>
                  </a:cubicBezTo>
                  <a:cubicBezTo>
                    <a:pt x="393" y="0"/>
                    <a:pt x="393" y="0"/>
                    <a:pt x="393" y="0"/>
                  </a:cubicBezTo>
                  <a:cubicBezTo>
                    <a:pt x="164" y="0"/>
                    <a:pt x="164" y="0"/>
                    <a:pt x="164" y="0"/>
                  </a:cubicBezTo>
                  <a:cubicBezTo>
                    <a:pt x="53" y="0"/>
                    <a:pt x="53" y="0"/>
                    <a:pt x="53" y="0"/>
                  </a:cubicBezTo>
                  <a:cubicBezTo>
                    <a:pt x="24" y="0"/>
                    <a:pt x="0" y="24"/>
                    <a:pt x="0" y="53"/>
                  </a:cubicBezTo>
                  <a:cubicBezTo>
                    <a:pt x="0" y="171"/>
                    <a:pt x="0" y="171"/>
                    <a:pt x="0" y="171"/>
                  </a:cubicBezTo>
                  <a:cubicBezTo>
                    <a:pt x="0" y="185"/>
                    <a:pt x="6" y="198"/>
                    <a:pt x="15" y="207"/>
                  </a:cubicBezTo>
                  <a:cubicBezTo>
                    <a:pt x="25" y="217"/>
                    <a:pt x="38" y="223"/>
                    <a:pt x="53" y="223"/>
                  </a:cubicBezTo>
                  <a:cubicBezTo>
                    <a:pt x="233" y="223"/>
                    <a:pt x="233" y="223"/>
                    <a:pt x="233" y="223"/>
                  </a:cubicBezTo>
                  <a:cubicBezTo>
                    <a:pt x="400" y="223"/>
                    <a:pt x="400" y="223"/>
                    <a:pt x="400" y="223"/>
                  </a:cubicBezTo>
                  <a:cubicBezTo>
                    <a:pt x="629" y="223"/>
                    <a:pt x="629" y="223"/>
                    <a:pt x="629" y="223"/>
                  </a:cubicBezTo>
                  <a:cubicBezTo>
                    <a:pt x="796" y="223"/>
                    <a:pt x="796" y="223"/>
                    <a:pt x="796" y="223"/>
                  </a:cubicBezTo>
                  <a:cubicBezTo>
                    <a:pt x="1025" y="223"/>
                    <a:pt x="1025" y="223"/>
                    <a:pt x="1025" y="223"/>
                  </a:cubicBezTo>
                  <a:cubicBezTo>
                    <a:pt x="1156" y="223"/>
                    <a:pt x="1156" y="223"/>
                    <a:pt x="1156" y="223"/>
                  </a:cubicBezTo>
                  <a:cubicBezTo>
                    <a:pt x="1185" y="223"/>
                    <a:pt x="1208" y="200"/>
                    <a:pt x="1208" y="171"/>
                  </a:cubicBezTo>
                  <a:cubicBezTo>
                    <a:pt x="1208" y="53"/>
                    <a:pt x="1208" y="53"/>
                    <a:pt x="1208" y="53"/>
                  </a:cubicBezTo>
                  <a:cubicBezTo>
                    <a:pt x="1208" y="33"/>
                    <a:pt x="1197" y="15"/>
                    <a:pt x="1180" y="6"/>
                  </a:cubicBezTo>
                  <a:close/>
                </a:path>
              </a:pathLst>
            </a:custGeom>
            <a:solidFill>
              <a:srgbClr val="3C3C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iṩḻîḋé"/>
            <p:cNvSpPr/>
            <p:nvPr/>
          </p:nvSpPr>
          <p:spPr bwMode="auto">
            <a:xfrm>
              <a:off x="6113463" y="3971925"/>
              <a:ext cx="473075" cy="279400"/>
            </a:xfrm>
            <a:custGeom>
              <a:avLst/>
              <a:gdLst>
                <a:gd name="T0" fmla="*/ 149 w 378"/>
                <a:gd name="T1" fmla="*/ 0 h 223"/>
                <a:gd name="T2" fmla="*/ 0 w 378"/>
                <a:gd name="T3" fmla="*/ 207 h 223"/>
                <a:gd name="T4" fmla="*/ 38 w 378"/>
                <a:gd name="T5" fmla="*/ 223 h 223"/>
                <a:gd name="T6" fmla="*/ 218 w 378"/>
                <a:gd name="T7" fmla="*/ 223 h 223"/>
                <a:gd name="T8" fmla="*/ 378 w 378"/>
                <a:gd name="T9" fmla="*/ 0 h 223"/>
                <a:gd name="T10" fmla="*/ 149 w 378"/>
                <a:gd name="T11" fmla="*/ 0 h 223"/>
              </a:gdLst>
              <a:ahLst/>
              <a:cxnLst>
                <a:cxn ang="0">
                  <a:pos x="T0" y="T1"/>
                </a:cxn>
                <a:cxn ang="0">
                  <a:pos x="T2" y="T3"/>
                </a:cxn>
                <a:cxn ang="0">
                  <a:pos x="T4" y="T5"/>
                </a:cxn>
                <a:cxn ang="0">
                  <a:pos x="T6" y="T7"/>
                </a:cxn>
                <a:cxn ang="0">
                  <a:pos x="T8" y="T9"/>
                </a:cxn>
                <a:cxn ang="0">
                  <a:pos x="T10" y="T11"/>
                </a:cxn>
              </a:cxnLst>
              <a:rect l="0" t="0" r="r" b="b"/>
              <a:pathLst>
                <a:path w="378" h="223">
                  <a:moveTo>
                    <a:pt x="149" y="0"/>
                  </a:moveTo>
                  <a:cubicBezTo>
                    <a:pt x="0" y="207"/>
                    <a:pt x="0" y="207"/>
                    <a:pt x="0" y="207"/>
                  </a:cubicBezTo>
                  <a:cubicBezTo>
                    <a:pt x="10" y="217"/>
                    <a:pt x="23" y="223"/>
                    <a:pt x="38" y="223"/>
                  </a:cubicBezTo>
                  <a:cubicBezTo>
                    <a:pt x="218" y="223"/>
                    <a:pt x="218" y="223"/>
                    <a:pt x="218" y="223"/>
                  </a:cubicBezTo>
                  <a:cubicBezTo>
                    <a:pt x="378" y="0"/>
                    <a:pt x="378" y="0"/>
                    <a:pt x="378" y="0"/>
                  </a:cubicBezTo>
                  <a:lnTo>
                    <a:pt x="149" y="0"/>
                  </a:lnTo>
                  <a:close/>
                </a:path>
              </a:pathLst>
            </a:custGeom>
            <a:solidFill>
              <a:srgbClr val="FF87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işľîďe"/>
            <p:cNvSpPr/>
            <p:nvPr/>
          </p:nvSpPr>
          <p:spPr bwMode="auto">
            <a:xfrm>
              <a:off x="6594476" y="3971925"/>
              <a:ext cx="485775" cy="279400"/>
            </a:xfrm>
            <a:custGeom>
              <a:avLst/>
              <a:gdLst>
                <a:gd name="T0" fmla="*/ 126 w 306"/>
                <a:gd name="T1" fmla="*/ 0 h 176"/>
                <a:gd name="T2" fmla="*/ 0 w 306"/>
                <a:gd name="T3" fmla="*/ 176 h 176"/>
                <a:gd name="T4" fmla="*/ 180 w 306"/>
                <a:gd name="T5" fmla="*/ 176 h 176"/>
                <a:gd name="T6" fmla="*/ 306 w 306"/>
                <a:gd name="T7" fmla="*/ 0 h 176"/>
                <a:gd name="T8" fmla="*/ 126 w 306"/>
                <a:gd name="T9" fmla="*/ 0 h 176"/>
              </a:gdLst>
              <a:ahLst/>
              <a:cxnLst>
                <a:cxn ang="0">
                  <a:pos x="T0" y="T1"/>
                </a:cxn>
                <a:cxn ang="0">
                  <a:pos x="T2" y="T3"/>
                </a:cxn>
                <a:cxn ang="0">
                  <a:pos x="T4" y="T5"/>
                </a:cxn>
                <a:cxn ang="0">
                  <a:pos x="T6" y="T7"/>
                </a:cxn>
                <a:cxn ang="0">
                  <a:pos x="T8" y="T9"/>
                </a:cxn>
              </a:cxnLst>
              <a:rect l="0" t="0" r="r" b="b"/>
              <a:pathLst>
                <a:path w="306" h="176">
                  <a:moveTo>
                    <a:pt x="126" y="0"/>
                  </a:moveTo>
                  <a:lnTo>
                    <a:pt x="0" y="176"/>
                  </a:lnTo>
                  <a:lnTo>
                    <a:pt x="180" y="176"/>
                  </a:lnTo>
                  <a:lnTo>
                    <a:pt x="306" y="0"/>
                  </a:lnTo>
                  <a:lnTo>
                    <a:pt x="126" y="0"/>
                  </a:lnTo>
                  <a:close/>
                </a:path>
              </a:pathLst>
            </a:custGeom>
            <a:solidFill>
              <a:srgbClr val="FF87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ïs1íḍè"/>
            <p:cNvSpPr/>
            <p:nvPr/>
          </p:nvSpPr>
          <p:spPr bwMode="auto">
            <a:xfrm>
              <a:off x="7089776" y="3971925"/>
              <a:ext cx="479425" cy="279400"/>
            </a:xfrm>
            <a:custGeom>
              <a:avLst/>
              <a:gdLst>
                <a:gd name="T0" fmla="*/ 360 w 384"/>
                <a:gd name="T1" fmla="*/ 0 h 223"/>
                <a:gd name="T2" fmla="*/ 160 w 384"/>
                <a:gd name="T3" fmla="*/ 0 h 223"/>
                <a:gd name="T4" fmla="*/ 0 w 384"/>
                <a:gd name="T5" fmla="*/ 223 h 223"/>
                <a:gd name="T6" fmla="*/ 229 w 384"/>
                <a:gd name="T7" fmla="*/ 223 h 223"/>
                <a:gd name="T8" fmla="*/ 384 w 384"/>
                <a:gd name="T9" fmla="*/ 6 h 223"/>
                <a:gd name="T10" fmla="*/ 360 w 384"/>
                <a:gd name="T11" fmla="*/ 0 h 223"/>
              </a:gdLst>
              <a:ahLst/>
              <a:cxnLst>
                <a:cxn ang="0">
                  <a:pos x="T0" y="T1"/>
                </a:cxn>
                <a:cxn ang="0">
                  <a:pos x="T2" y="T3"/>
                </a:cxn>
                <a:cxn ang="0">
                  <a:pos x="T4" y="T5"/>
                </a:cxn>
                <a:cxn ang="0">
                  <a:pos x="T6" y="T7"/>
                </a:cxn>
                <a:cxn ang="0">
                  <a:pos x="T8" y="T9"/>
                </a:cxn>
                <a:cxn ang="0">
                  <a:pos x="T10" y="T11"/>
                </a:cxn>
              </a:cxnLst>
              <a:rect l="0" t="0" r="r" b="b"/>
              <a:pathLst>
                <a:path w="384" h="223">
                  <a:moveTo>
                    <a:pt x="360" y="0"/>
                  </a:moveTo>
                  <a:cubicBezTo>
                    <a:pt x="160" y="0"/>
                    <a:pt x="160" y="0"/>
                    <a:pt x="160" y="0"/>
                  </a:cubicBezTo>
                  <a:cubicBezTo>
                    <a:pt x="0" y="223"/>
                    <a:pt x="0" y="223"/>
                    <a:pt x="0" y="223"/>
                  </a:cubicBezTo>
                  <a:cubicBezTo>
                    <a:pt x="229" y="223"/>
                    <a:pt x="229" y="223"/>
                    <a:pt x="229" y="223"/>
                  </a:cubicBezTo>
                  <a:cubicBezTo>
                    <a:pt x="384" y="6"/>
                    <a:pt x="384" y="6"/>
                    <a:pt x="384" y="6"/>
                  </a:cubicBezTo>
                  <a:cubicBezTo>
                    <a:pt x="377" y="2"/>
                    <a:pt x="368" y="0"/>
                    <a:pt x="360" y="0"/>
                  </a:cubicBezTo>
                  <a:close/>
                </a:path>
              </a:pathLst>
            </a:custGeom>
            <a:solidFill>
              <a:srgbClr val="FF87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ïsḷídè"/>
            <p:cNvSpPr/>
            <p:nvPr/>
          </p:nvSpPr>
          <p:spPr bwMode="auto">
            <a:xfrm>
              <a:off x="6094413" y="4411663"/>
              <a:ext cx="1509713" cy="279400"/>
            </a:xfrm>
            <a:custGeom>
              <a:avLst/>
              <a:gdLst>
                <a:gd name="T0" fmla="*/ 1180 w 1208"/>
                <a:gd name="T1" fmla="*/ 6 h 224"/>
                <a:gd name="T2" fmla="*/ 1156 w 1208"/>
                <a:gd name="T3" fmla="*/ 0 h 224"/>
                <a:gd name="T4" fmla="*/ 956 w 1208"/>
                <a:gd name="T5" fmla="*/ 0 h 224"/>
                <a:gd name="T6" fmla="*/ 789 w 1208"/>
                <a:gd name="T7" fmla="*/ 0 h 224"/>
                <a:gd name="T8" fmla="*/ 560 w 1208"/>
                <a:gd name="T9" fmla="*/ 0 h 224"/>
                <a:gd name="T10" fmla="*/ 393 w 1208"/>
                <a:gd name="T11" fmla="*/ 0 h 224"/>
                <a:gd name="T12" fmla="*/ 164 w 1208"/>
                <a:gd name="T13" fmla="*/ 0 h 224"/>
                <a:gd name="T14" fmla="*/ 53 w 1208"/>
                <a:gd name="T15" fmla="*/ 0 h 224"/>
                <a:gd name="T16" fmla="*/ 0 w 1208"/>
                <a:gd name="T17" fmla="*/ 53 h 224"/>
                <a:gd name="T18" fmla="*/ 0 w 1208"/>
                <a:gd name="T19" fmla="*/ 171 h 224"/>
                <a:gd name="T20" fmla="*/ 15 w 1208"/>
                <a:gd name="T21" fmla="*/ 207 h 224"/>
                <a:gd name="T22" fmla="*/ 53 w 1208"/>
                <a:gd name="T23" fmla="*/ 224 h 224"/>
                <a:gd name="T24" fmla="*/ 233 w 1208"/>
                <a:gd name="T25" fmla="*/ 224 h 224"/>
                <a:gd name="T26" fmla="*/ 400 w 1208"/>
                <a:gd name="T27" fmla="*/ 224 h 224"/>
                <a:gd name="T28" fmla="*/ 629 w 1208"/>
                <a:gd name="T29" fmla="*/ 224 h 224"/>
                <a:gd name="T30" fmla="*/ 796 w 1208"/>
                <a:gd name="T31" fmla="*/ 224 h 224"/>
                <a:gd name="T32" fmla="*/ 1025 w 1208"/>
                <a:gd name="T33" fmla="*/ 224 h 224"/>
                <a:gd name="T34" fmla="*/ 1156 w 1208"/>
                <a:gd name="T35" fmla="*/ 224 h 224"/>
                <a:gd name="T36" fmla="*/ 1208 w 1208"/>
                <a:gd name="T37" fmla="*/ 171 h 224"/>
                <a:gd name="T38" fmla="*/ 1208 w 1208"/>
                <a:gd name="T39" fmla="*/ 53 h 224"/>
                <a:gd name="T40" fmla="*/ 1180 w 1208"/>
                <a:gd name="T41" fmla="*/ 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8" h="224">
                  <a:moveTo>
                    <a:pt x="1180" y="6"/>
                  </a:moveTo>
                  <a:cubicBezTo>
                    <a:pt x="1173" y="2"/>
                    <a:pt x="1164" y="0"/>
                    <a:pt x="1156" y="0"/>
                  </a:cubicBezTo>
                  <a:cubicBezTo>
                    <a:pt x="956" y="0"/>
                    <a:pt x="956" y="0"/>
                    <a:pt x="956" y="0"/>
                  </a:cubicBezTo>
                  <a:cubicBezTo>
                    <a:pt x="789" y="0"/>
                    <a:pt x="789" y="0"/>
                    <a:pt x="789" y="0"/>
                  </a:cubicBezTo>
                  <a:cubicBezTo>
                    <a:pt x="560" y="0"/>
                    <a:pt x="560" y="0"/>
                    <a:pt x="560" y="0"/>
                  </a:cubicBezTo>
                  <a:cubicBezTo>
                    <a:pt x="393" y="0"/>
                    <a:pt x="393" y="0"/>
                    <a:pt x="393" y="0"/>
                  </a:cubicBezTo>
                  <a:cubicBezTo>
                    <a:pt x="164" y="0"/>
                    <a:pt x="164" y="0"/>
                    <a:pt x="164" y="0"/>
                  </a:cubicBezTo>
                  <a:cubicBezTo>
                    <a:pt x="53" y="0"/>
                    <a:pt x="53" y="0"/>
                    <a:pt x="53" y="0"/>
                  </a:cubicBezTo>
                  <a:cubicBezTo>
                    <a:pt x="24" y="0"/>
                    <a:pt x="0" y="24"/>
                    <a:pt x="0" y="53"/>
                  </a:cubicBezTo>
                  <a:cubicBezTo>
                    <a:pt x="0" y="171"/>
                    <a:pt x="0" y="171"/>
                    <a:pt x="0" y="171"/>
                  </a:cubicBezTo>
                  <a:cubicBezTo>
                    <a:pt x="0" y="185"/>
                    <a:pt x="6" y="198"/>
                    <a:pt x="15" y="207"/>
                  </a:cubicBezTo>
                  <a:cubicBezTo>
                    <a:pt x="25" y="217"/>
                    <a:pt x="38" y="224"/>
                    <a:pt x="53" y="224"/>
                  </a:cubicBezTo>
                  <a:cubicBezTo>
                    <a:pt x="233" y="224"/>
                    <a:pt x="233" y="224"/>
                    <a:pt x="233" y="224"/>
                  </a:cubicBezTo>
                  <a:cubicBezTo>
                    <a:pt x="400" y="224"/>
                    <a:pt x="400" y="224"/>
                    <a:pt x="400" y="224"/>
                  </a:cubicBezTo>
                  <a:cubicBezTo>
                    <a:pt x="629" y="224"/>
                    <a:pt x="629" y="224"/>
                    <a:pt x="629" y="224"/>
                  </a:cubicBezTo>
                  <a:cubicBezTo>
                    <a:pt x="796" y="224"/>
                    <a:pt x="796" y="224"/>
                    <a:pt x="796" y="224"/>
                  </a:cubicBezTo>
                  <a:cubicBezTo>
                    <a:pt x="1025" y="224"/>
                    <a:pt x="1025" y="224"/>
                    <a:pt x="1025" y="224"/>
                  </a:cubicBezTo>
                  <a:cubicBezTo>
                    <a:pt x="1156" y="224"/>
                    <a:pt x="1156" y="224"/>
                    <a:pt x="1156" y="224"/>
                  </a:cubicBezTo>
                  <a:cubicBezTo>
                    <a:pt x="1185" y="224"/>
                    <a:pt x="1208" y="200"/>
                    <a:pt x="1208" y="171"/>
                  </a:cubicBezTo>
                  <a:cubicBezTo>
                    <a:pt x="1208" y="53"/>
                    <a:pt x="1208" y="53"/>
                    <a:pt x="1208" y="53"/>
                  </a:cubicBezTo>
                  <a:cubicBezTo>
                    <a:pt x="1208" y="33"/>
                    <a:pt x="1197" y="15"/>
                    <a:pt x="1180" y="6"/>
                  </a:cubicBezTo>
                  <a:close/>
                </a:path>
              </a:pathLst>
            </a:custGeom>
            <a:solidFill>
              <a:srgbClr val="3C3C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íṡḻïḍé"/>
            <p:cNvSpPr/>
            <p:nvPr/>
          </p:nvSpPr>
          <p:spPr bwMode="auto">
            <a:xfrm>
              <a:off x="6113463" y="4411663"/>
              <a:ext cx="473075" cy="279400"/>
            </a:xfrm>
            <a:custGeom>
              <a:avLst/>
              <a:gdLst>
                <a:gd name="T0" fmla="*/ 149 w 378"/>
                <a:gd name="T1" fmla="*/ 0 h 224"/>
                <a:gd name="T2" fmla="*/ 0 w 378"/>
                <a:gd name="T3" fmla="*/ 207 h 224"/>
                <a:gd name="T4" fmla="*/ 38 w 378"/>
                <a:gd name="T5" fmla="*/ 224 h 224"/>
                <a:gd name="T6" fmla="*/ 218 w 378"/>
                <a:gd name="T7" fmla="*/ 224 h 224"/>
                <a:gd name="T8" fmla="*/ 378 w 378"/>
                <a:gd name="T9" fmla="*/ 0 h 224"/>
                <a:gd name="T10" fmla="*/ 149 w 378"/>
                <a:gd name="T11" fmla="*/ 0 h 224"/>
              </a:gdLst>
              <a:ahLst/>
              <a:cxnLst>
                <a:cxn ang="0">
                  <a:pos x="T0" y="T1"/>
                </a:cxn>
                <a:cxn ang="0">
                  <a:pos x="T2" y="T3"/>
                </a:cxn>
                <a:cxn ang="0">
                  <a:pos x="T4" y="T5"/>
                </a:cxn>
                <a:cxn ang="0">
                  <a:pos x="T6" y="T7"/>
                </a:cxn>
                <a:cxn ang="0">
                  <a:pos x="T8" y="T9"/>
                </a:cxn>
                <a:cxn ang="0">
                  <a:pos x="T10" y="T11"/>
                </a:cxn>
              </a:cxnLst>
              <a:rect l="0" t="0" r="r" b="b"/>
              <a:pathLst>
                <a:path w="378" h="224">
                  <a:moveTo>
                    <a:pt x="149" y="0"/>
                  </a:moveTo>
                  <a:cubicBezTo>
                    <a:pt x="0" y="207"/>
                    <a:pt x="0" y="207"/>
                    <a:pt x="0" y="207"/>
                  </a:cubicBezTo>
                  <a:cubicBezTo>
                    <a:pt x="10" y="217"/>
                    <a:pt x="23" y="224"/>
                    <a:pt x="38" y="224"/>
                  </a:cubicBezTo>
                  <a:cubicBezTo>
                    <a:pt x="218" y="224"/>
                    <a:pt x="218" y="224"/>
                    <a:pt x="218" y="224"/>
                  </a:cubicBezTo>
                  <a:cubicBezTo>
                    <a:pt x="378" y="0"/>
                    <a:pt x="378" y="0"/>
                    <a:pt x="378" y="0"/>
                  </a:cubicBezTo>
                  <a:lnTo>
                    <a:pt x="149" y="0"/>
                  </a:lnTo>
                  <a:close/>
                </a:path>
              </a:pathLst>
            </a:custGeom>
            <a:solidFill>
              <a:srgbClr val="FF87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ïŝļiḓe"/>
            <p:cNvSpPr/>
            <p:nvPr/>
          </p:nvSpPr>
          <p:spPr bwMode="auto">
            <a:xfrm>
              <a:off x="6594476" y="4411663"/>
              <a:ext cx="485775" cy="279400"/>
            </a:xfrm>
            <a:custGeom>
              <a:avLst/>
              <a:gdLst>
                <a:gd name="T0" fmla="*/ 126 w 306"/>
                <a:gd name="T1" fmla="*/ 0 h 176"/>
                <a:gd name="T2" fmla="*/ 0 w 306"/>
                <a:gd name="T3" fmla="*/ 176 h 176"/>
                <a:gd name="T4" fmla="*/ 180 w 306"/>
                <a:gd name="T5" fmla="*/ 176 h 176"/>
                <a:gd name="T6" fmla="*/ 306 w 306"/>
                <a:gd name="T7" fmla="*/ 0 h 176"/>
                <a:gd name="T8" fmla="*/ 126 w 306"/>
                <a:gd name="T9" fmla="*/ 0 h 176"/>
              </a:gdLst>
              <a:ahLst/>
              <a:cxnLst>
                <a:cxn ang="0">
                  <a:pos x="T0" y="T1"/>
                </a:cxn>
                <a:cxn ang="0">
                  <a:pos x="T2" y="T3"/>
                </a:cxn>
                <a:cxn ang="0">
                  <a:pos x="T4" y="T5"/>
                </a:cxn>
                <a:cxn ang="0">
                  <a:pos x="T6" y="T7"/>
                </a:cxn>
                <a:cxn ang="0">
                  <a:pos x="T8" y="T9"/>
                </a:cxn>
              </a:cxnLst>
              <a:rect l="0" t="0" r="r" b="b"/>
              <a:pathLst>
                <a:path w="306" h="176">
                  <a:moveTo>
                    <a:pt x="126" y="0"/>
                  </a:moveTo>
                  <a:lnTo>
                    <a:pt x="0" y="176"/>
                  </a:lnTo>
                  <a:lnTo>
                    <a:pt x="180" y="176"/>
                  </a:lnTo>
                  <a:lnTo>
                    <a:pt x="306" y="0"/>
                  </a:lnTo>
                  <a:lnTo>
                    <a:pt x="126" y="0"/>
                  </a:lnTo>
                  <a:close/>
                </a:path>
              </a:pathLst>
            </a:custGeom>
            <a:solidFill>
              <a:srgbClr val="FF87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ïṥḷîḑè"/>
            <p:cNvSpPr/>
            <p:nvPr/>
          </p:nvSpPr>
          <p:spPr bwMode="auto">
            <a:xfrm>
              <a:off x="7089776" y="4411663"/>
              <a:ext cx="479425" cy="279400"/>
            </a:xfrm>
            <a:custGeom>
              <a:avLst/>
              <a:gdLst>
                <a:gd name="T0" fmla="*/ 360 w 384"/>
                <a:gd name="T1" fmla="*/ 0 h 224"/>
                <a:gd name="T2" fmla="*/ 160 w 384"/>
                <a:gd name="T3" fmla="*/ 0 h 224"/>
                <a:gd name="T4" fmla="*/ 0 w 384"/>
                <a:gd name="T5" fmla="*/ 224 h 224"/>
                <a:gd name="T6" fmla="*/ 229 w 384"/>
                <a:gd name="T7" fmla="*/ 224 h 224"/>
                <a:gd name="T8" fmla="*/ 384 w 384"/>
                <a:gd name="T9" fmla="*/ 6 h 224"/>
                <a:gd name="T10" fmla="*/ 360 w 384"/>
                <a:gd name="T11" fmla="*/ 0 h 224"/>
              </a:gdLst>
              <a:ahLst/>
              <a:cxnLst>
                <a:cxn ang="0">
                  <a:pos x="T0" y="T1"/>
                </a:cxn>
                <a:cxn ang="0">
                  <a:pos x="T2" y="T3"/>
                </a:cxn>
                <a:cxn ang="0">
                  <a:pos x="T4" y="T5"/>
                </a:cxn>
                <a:cxn ang="0">
                  <a:pos x="T6" y="T7"/>
                </a:cxn>
                <a:cxn ang="0">
                  <a:pos x="T8" y="T9"/>
                </a:cxn>
                <a:cxn ang="0">
                  <a:pos x="T10" y="T11"/>
                </a:cxn>
              </a:cxnLst>
              <a:rect l="0" t="0" r="r" b="b"/>
              <a:pathLst>
                <a:path w="384" h="224">
                  <a:moveTo>
                    <a:pt x="360" y="0"/>
                  </a:moveTo>
                  <a:cubicBezTo>
                    <a:pt x="160" y="0"/>
                    <a:pt x="160" y="0"/>
                    <a:pt x="160" y="0"/>
                  </a:cubicBezTo>
                  <a:cubicBezTo>
                    <a:pt x="0" y="224"/>
                    <a:pt x="0" y="224"/>
                    <a:pt x="0" y="224"/>
                  </a:cubicBezTo>
                  <a:cubicBezTo>
                    <a:pt x="229" y="224"/>
                    <a:pt x="229" y="224"/>
                    <a:pt x="229" y="224"/>
                  </a:cubicBezTo>
                  <a:cubicBezTo>
                    <a:pt x="384" y="6"/>
                    <a:pt x="384" y="6"/>
                    <a:pt x="384" y="6"/>
                  </a:cubicBezTo>
                  <a:cubicBezTo>
                    <a:pt x="377" y="2"/>
                    <a:pt x="368" y="0"/>
                    <a:pt x="360" y="0"/>
                  </a:cubicBezTo>
                  <a:close/>
                </a:path>
              </a:pathLst>
            </a:custGeom>
            <a:solidFill>
              <a:srgbClr val="FF87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ïśļidé"/>
            <p:cNvSpPr/>
            <p:nvPr/>
          </p:nvSpPr>
          <p:spPr bwMode="auto">
            <a:xfrm>
              <a:off x="7516813" y="2133600"/>
              <a:ext cx="1017588" cy="892175"/>
            </a:xfrm>
            <a:custGeom>
              <a:avLst/>
              <a:gdLst>
                <a:gd name="T0" fmla="*/ 26 w 814"/>
                <a:gd name="T1" fmla="*/ 0 h 715"/>
                <a:gd name="T2" fmla="*/ 577 w 814"/>
                <a:gd name="T3" fmla="*/ 0 h 715"/>
                <a:gd name="T4" fmla="*/ 603 w 814"/>
                <a:gd name="T5" fmla="*/ 37 h 715"/>
                <a:gd name="T6" fmla="*/ 577 w 814"/>
                <a:gd name="T7" fmla="*/ 73 h 715"/>
                <a:gd name="T8" fmla="*/ 570 w 814"/>
                <a:gd name="T9" fmla="*/ 73 h 715"/>
                <a:gd name="T10" fmla="*/ 642 w 814"/>
                <a:gd name="T11" fmla="*/ 308 h 715"/>
                <a:gd name="T12" fmla="*/ 668 w 814"/>
                <a:gd name="T13" fmla="*/ 308 h 715"/>
                <a:gd name="T14" fmla="*/ 748 w 814"/>
                <a:gd name="T15" fmla="*/ 374 h 715"/>
                <a:gd name="T16" fmla="*/ 754 w 814"/>
                <a:gd name="T17" fmla="*/ 400 h 715"/>
                <a:gd name="T18" fmla="*/ 755 w 814"/>
                <a:gd name="T19" fmla="*/ 403 h 715"/>
                <a:gd name="T20" fmla="*/ 770 w 814"/>
                <a:gd name="T21" fmla="*/ 464 h 715"/>
                <a:gd name="T22" fmla="*/ 770 w 814"/>
                <a:gd name="T23" fmla="*/ 464 h 715"/>
                <a:gd name="T24" fmla="*/ 814 w 814"/>
                <a:gd name="T25" fmla="*/ 648 h 715"/>
                <a:gd name="T26" fmla="*/ 734 w 814"/>
                <a:gd name="T27" fmla="*/ 715 h 715"/>
                <a:gd name="T28" fmla="*/ 81 w 814"/>
                <a:gd name="T29" fmla="*/ 715 h 715"/>
                <a:gd name="T30" fmla="*/ 0 w 814"/>
                <a:gd name="T31" fmla="*/ 648 h 715"/>
                <a:gd name="T32" fmla="*/ 0 w 814"/>
                <a:gd name="T33" fmla="*/ 471 h 715"/>
                <a:gd name="T34" fmla="*/ 0 w 814"/>
                <a:gd name="T35" fmla="*/ 374 h 715"/>
                <a:gd name="T36" fmla="*/ 0 w 814"/>
                <a:gd name="T37" fmla="*/ 77 h 715"/>
                <a:gd name="T38" fmla="*/ 0 w 814"/>
                <a:gd name="T39" fmla="*/ 66 h 715"/>
                <a:gd name="T40" fmla="*/ 0 w 814"/>
                <a:gd name="T41" fmla="*/ 38 h 715"/>
                <a:gd name="T42" fmla="*/ 26 w 814"/>
                <a:gd name="T43"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4" h="715">
                  <a:moveTo>
                    <a:pt x="26" y="0"/>
                  </a:moveTo>
                  <a:cubicBezTo>
                    <a:pt x="577" y="0"/>
                    <a:pt x="577" y="0"/>
                    <a:pt x="577" y="0"/>
                  </a:cubicBezTo>
                  <a:cubicBezTo>
                    <a:pt x="591" y="0"/>
                    <a:pt x="603" y="17"/>
                    <a:pt x="603" y="37"/>
                  </a:cubicBezTo>
                  <a:cubicBezTo>
                    <a:pt x="603" y="57"/>
                    <a:pt x="591" y="73"/>
                    <a:pt x="577" y="73"/>
                  </a:cubicBezTo>
                  <a:cubicBezTo>
                    <a:pt x="570" y="73"/>
                    <a:pt x="570" y="73"/>
                    <a:pt x="570" y="73"/>
                  </a:cubicBezTo>
                  <a:cubicBezTo>
                    <a:pt x="642" y="308"/>
                    <a:pt x="642" y="308"/>
                    <a:pt x="642" y="308"/>
                  </a:cubicBezTo>
                  <a:cubicBezTo>
                    <a:pt x="668" y="308"/>
                    <a:pt x="668" y="308"/>
                    <a:pt x="668" y="308"/>
                  </a:cubicBezTo>
                  <a:cubicBezTo>
                    <a:pt x="712" y="308"/>
                    <a:pt x="738" y="332"/>
                    <a:pt x="748" y="374"/>
                  </a:cubicBezTo>
                  <a:cubicBezTo>
                    <a:pt x="754" y="400"/>
                    <a:pt x="754" y="400"/>
                    <a:pt x="754" y="400"/>
                  </a:cubicBezTo>
                  <a:cubicBezTo>
                    <a:pt x="755" y="403"/>
                    <a:pt x="755" y="403"/>
                    <a:pt x="755" y="403"/>
                  </a:cubicBezTo>
                  <a:cubicBezTo>
                    <a:pt x="770" y="464"/>
                    <a:pt x="770" y="464"/>
                    <a:pt x="770" y="464"/>
                  </a:cubicBezTo>
                  <a:cubicBezTo>
                    <a:pt x="770" y="464"/>
                    <a:pt x="770" y="464"/>
                    <a:pt x="770" y="464"/>
                  </a:cubicBezTo>
                  <a:cubicBezTo>
                    <a:pt x="814" y="648"/>
                    <a:pt x="814" y="648"/>
                    <a:pt x="814" y="648"/>
                  </a:cubicBezTo>
                  <a:cubicBezTo>
                    <a:pt x="814" y="685"/>
                    <a:pt x="778" y="715"/>
                    <a:pt x="734" y="715"/>
                  </a:cubicBezTo>
                  <a:cubicBezTo>
                    <a:pt x="81" y="715"/>
                    <a:pt x="81" y="715"/>
                    <a:pt x="81" y="715"/>
                  </a:cubicBezTo>
                  <a:cubicBezTo>
                    <a:pt x="36" y="715"/>
                    <a:pt x="0" y="685"/>
                    <a:pt x="0" y="648"/>
                  </a:cubicBezTo>
                  <a:cubicBezTo>
                    <a:pt x="0" y="471"/>
                    <a:pt x="0" y="471"/>
                    <a:pt x="0" y="471"/>
                  </a:cubicBezTo>
                  <a:cubicBezTo>
                    <a:pt x="0" y="374"/>
                    <a:pt x="0" y="374"/>
                    <a:pt x="0" y="374"/>
                  </a:cubicBezTo>
                  <a:cubicBezTo>
                    <a:pt x="0" y="77"/>
                    <a:pt x="0" y="77"/>
                    <a:pt x="0" y="77"/>
                  </a:cubicBezTo>
                  <a:cubicBezTo>
                    <a:pt x="0" y="66"/>
                    <a:pt x="0" y="66"/>
                    <a:pt x="0" y="66"/>
                  </a:cubicBezTo>
                  <a:cubicBezTo>
                    <a:pt x="0" y="38"/>
                    <a:pt x="0" y="38"/>
                    <a:pt x="0" y="38"/>
                  </a:cubicBezTo>
                  <a:cubicBezTo>
                    <a:pt x="0" y="18"/>
                    <a:pt x="12" y="0"/>
                    <a:pt x="26" y="0"/>
                  </a:cubicBezTo>
                  <a:close/>
                </a:path>
              </a:pathLst>
            </a:custGeom>
            <a:solidFill>
              <a:srgbClr val="E659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íš1iḑè"/>
            <p:cNvSpPr/>
            <p:nvPr/>
          </p:nvSpPr>
          <p:spPr bwMode="auto">
            <a:xfrm>
              <a:off x="7799388" y="2392363"/>
              <a:ext cx="414338" cy="368300"/>
            </a:xfrm>
            <a:custGeom>
              <a:avLst/>
              <a:gdLst>
                <a:gd name="T0" fmla="*/ 0 w 332"/>
                <a:gd name="T1" fmla="*/ 213 h 295"/>
                <a:gd name="T2" fmla="*/ 0 w 332"/>
                <a:gd name="T3" fmla="*/ 82 h 295"/>
                <a:gd name="T4" fmla="*/ 56 w 332"/>
                <a:gd name="T5" fmla="*/ 0 h 295"/>
                <a:gd name="T6" fmla="*/ 275 w 332"/>
                <a:gd name="T7" fmla="*/ 0 h 295"/>
                <a:gd name="T8" fmla="*/ 332 w 332"/>
                <a:gd name="T9" fmla="*/ 82 h 295"/>
                <a:gd name="T10" fmla="*/ 332 w 332"/>
                <a:gd name="T11" fmla="*/ 213 h 295"/>
                <a:gd name="T12" fmla="*/ 275 w 332"/>
                <a:gd name="T13" fmla="*/ 295 h 295"/>
                <a:gd name="T14" fmla="*/ 56 w 332"/>
                <a:gd name="T15" fmla="*/ 295 h 295"/>
                <a:gd name="T16" fmla="*/ 0 w 332"/>
                <a:gd name="T17" fmla="*/ 213 h 295"/>
                <a:gd name="T18" fmla="*/ 56 w 332"/>
                <a:gd name="T19" fmla="*/ 23 h 295"/>
                <a:gd name="T20" fmla="*/ 19 w 332"/>
                <a:gd name="T21" fmla="*/ 82 h 295"/>
                <a:gd name="T22" fmla="*/ 19 w 332"/>
                <a:gd name="T23" fmla="*/ 213 h 295"/>
                <a:gd name="T24" fmla="*/ 56 w 332"/>
                <a:gd name="T25" fmla="*/ 272 h 295"/>
                <a:gd name="T26" fmla="*/ 275 w 332"/>
                <a:gd name="T27" fmla="*/ 272 h 295"/>
                <a:gd name="T28" fmla="*/ 312 w 332"/>
                <a:gd name="T29" fmla="*/ 213 h 295"/>
                <a:gd name="T30" fmla="*/ 312 w 332"/>
                <a:gd name="T31" fmla="*/ 82 h 295"/>
                <a:gd name="T32" fmla="*/ 275 w 332"/>
                <a:gd name="T33" fmla="*/ 23 h 295"/>
                <a:gd name="T34" fmla="*/ 56 w 332"/>
                <a:gd name="T35" fmla="*/ 2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295">
                  <a:moveTo>
                    <a:pt x="0" y="213"/>
                  </a:moveTo>
                  <a:cubicBezTo>
                    <a:pt x="0" y="82"/>
                    <a:pt x="0" y="82"/>
                    <a:pt x="0" y="82"/>
                  </a:cubicBezTo>
                  <a:cubicBezTo>
                    <a:pt x="0" y="37"/>
                    <a:pt x="25" y="0"/>
                    <a:pt x="56" y="0"/>
                  </a:cubicBezTo>
                  <a:cubicBezTo>
                    <a:pt x="275" y="0"/>
                    <a:pt x="275" y="0"/>
                    <a:pt x="275" y="0"/>
                  </a:cubicBezTo>
                  <a:cubicBezTo>
                    <a:pt x="306" y="0"/>
                    <a:pt x="332" y="37"/>
                    <a:pt x="332" y="82"/>
                  </a:cubicBezTo>
                  <a:cubicBezTo>
                    <a:pt x="332" y="213"/>
                    <a:pt x="332" y="213"/>
                    <a:pt x="332" y="213"/>
                  </a:cubicBezTo>
                  <a:cubicBezTo>
                    <a:pt x="332" y="259"/>
                    <a:pt x="306" y="295"/>
                    <a:pt x="275" y="295"/>
                  </a:cubicBezTo>
                  <a:cubicBezTo>
                    <a:pt x="56" y="295"/>
                    <a:pt x="56" y="295"/>
                    <a:pt x="56" y="295"/>
                  </a:cubicBezTo>
                  <a:cubicBezTo>
                    <a:pt x="25" y="295"/>
                    <a:pt x="0" y="259"/>
                    <a:pt x="0" y="213"/>
                  </a:cubicBezTo>
                  <a:close/>
                  <a:moveTo>
                    <a:pt x="56" y="23"/>
                  </a:moveTo>
                  <a:cubicBezTo>
                    <a:pt x="36" y="23"/>
                    <a:pt x="19" y="50"/>
                    <a:pt x="19" y="82"/>
                  </a:cubicBezTo>
                  <a:cubicBezTo>
                    <a:pt x="19" y="213"/>
                    <a:pt x="19" y="213"/>
                    <a:pt x="19" y="213"/>
                  </a:cubicBezTo>
                  <a:cubicBezTo>
                    <a:pt x="19" y="246"/>
                    <a:pt x="36" y="272"/>
                    <a:pt x="56" y="272"/>
                  </a:cubicBezTo>
                  <a:cubicBezTo>
                    <a:pt x="275" y="272"/>
                    <a:pt x="275" y="272"/>
                    <a:pt x="275" y="272"/>
                  </a:cubicBezTo>
                  <a:cubicBezTo>
                    <a:pt x="296" y="272"/>
                    <a:pt x="312" y="246"/>
                    <a:pt x="312" y="213"/>
                  </a:cubicBezTo>
                  <a:cubicBezTo>
                    <a:pt x="312" y="82"/>
                    <a:pt x="312" y="82"/>
                    <a:pt x="312" y="82"/>
                  </a:cubicBezTo>
                  <a:cubicBezTo>
                    <a:pt x="312" y="50"/>
                    <a:pt x="296" y="23"/>
                    <a:pt x="275" y="23"/>
                  </a:cubicBezTo>
                  <a:lnTo>
                    <a:pt x="56" y="23"/>
                  </a:lnTo>
                  <a:close/>
                </a:path>
              </a:pathLst>
            </a:custGeom>
            <a:solidFill>
              <a:srgbClr val="AD2C1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íŝľîḋê"/>
            <p:cNvSpPr/>
            <p:nvPr/>
          </p:nvSpPr>
          <p:spPr bwMode="auto">
            <a:xfrm>
              <a:off x="5765801" y="2874963"/>
              <a:ext cx="2862263" cy="209550"/>
            </a:xfrm>
            <a:custGeom>
              <a:avLst/>
              <a:gdLst>
                <a:gd name="T0" fmla="*/ 0 w 2292"/>
                <a:gd name="T1" fmla="*/ 97 h 167"/>
                <a:gd name="T2" fmla="*/ 76 w 2292"/>
                <a:gd name="T3" fmla="*/ 167 h 167"/>
                <a:gd name="T4" fmla="*/ 2217 w 2292"/>
                <a:gd name="T5" fmla="*/ 167 h 167"/>
                <a:gd name="T6" fmla="*/ 2292 w 2292"/>
                <a:gd name="T7" fmla="*/ 97 h 167"/>
                <a:gd name="T8" fmla="*/ 2292 w 2292"/>
                <a:gd name="T9" fmla="*/ 69 h 167"/>
                <a:gd name="T10" fmla="*/ 2217 w 2292"/>
                <a:gd name="T11" fmla="*/ 0 h 167"/>
                <a:gd name="T12" fmla="*/ 76 w 2292"/>
                <a:gd name="T13" fmla="*/ 0 h 167"/>
                <a:gd name="T14" fmla="*/ 0 w 2292"/>
                <a:gd name="T15" fmla="*/ 69 h 167"/>
                <a:gd name="T16" fmla="*/ 0 w 2292"/>
                <a:gd name="T17" fmla="*/ 9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2" h="167">
                  <a:moveTo>
                    <a:pt x="0" y="97"/>
                  </a:moveTo>
                  <a:cubicBezTo>
                    <a:pt x="0" y="136"/>
                    <a:pt x="34" y="167"/>
                    <a:pt x="76" y="167"/>
                  </a:cubicBezTo>
                  <a:cubicBezTo>
                    <a:pt x="2217" y="167"/>
                    <a:pt x="2217" y="167"/>
                    <a:pt x="2217" y="167"/>
                  </a:cubicBezTo>
                  <a:cubicBezTo>
                    <a:pt x="2258" y="167"/>
                    <a:pt x="2292" y="136"/>
                    <a:pt x="2292" y="97"/>
                  </a:cubicBezTo>
                  <a:cubicBezTo>
                    <a:pt x="2292" y="69"/>
                    <a:pt x="2292" y="69"/>
                    <a:pt x="2292" y="69"/>
                  </a:cubicBezTo>
                  <a:cubicBezTo>
                    <a:pt x="2292" y="31"/>
                    <a:pt x="2258" y="0"/>
                    <a:pt x="2217" y="0"/>
                  </a:cubicBezTo>
                  <a:cubicBezTo>
                    <a:pt x="76" y="0"/>
                    <a:pt x="76" y="0"/>
                    <a:pt x="76" y="0"/>
                  </a:cubicBezTo>
                  <a:cubicBezTo>
                    <a:pt x="34" y="0"/>
                    <a:pt x="0" y="31"/>
                    <a:pt x="0" y="69"/>
                  </a:cubicBezTo>
                  <a:lnTo>
                    <a:pt x="0" y="97"/>
                  </a:lnTo>
                  <a:close/>
                </a:path>
              </a:pathLst>
            </a:custGeom>
            <a:solidFill>
              <a:srgbClr val="01465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îśľïḓè"/>
            <p:cNvSpPr/>
            <p:nvPr/>
          </p:nvSpPr>
          <p:spPr bwMode="auto">
            <a:xfrm>
              <a:off x="7599363" y="2751138"/>
              <a:ext cx="661988" cy="333375"/>
            </a:xfrm>
            <a:custGeom>
              <a:avLst/>
              <a:gdLst>
                <a:gd name="T0" fmla="*/ 265 w 531"/>
                <a:gd name="T1" fmla="*/ 0 h 266"/>
                <a:gd name="T2" fmla="*/ 531 w 531"/>
                <a:gd name="T3" fmla="*/ 266 h 266"/>
                <a:gd name="T4" fmla="*/ 0 w 531"/>
                <a:gd name="T5" fmla="*/ 266 h 266"/>
                <a:gd name="T6" fmla="*/ 265 w 531"/>
                <a:gd name="T7" fmla="*/ 0 h 266"/>
              </a:gdLst>
              <a:ahLst/>
              <a:cxnLst>
                <a:cxn ang="0">
                  <a:pos x="T0" y="T1"/>
                </a:cxn>
                <a:cxn ang="0">
                  <a:pos x="T2" y="T3"/>
                </a:cxn>
                <a:cxn ang="0">
                  <a:pos x="T4" y="T5"/>
                </a:cxn>
                <a:cxn ang="0">
                  <a:pos x="T6" y="T7"/>
                </a:cxn>
              </a:cxnLst>
              <a:rect l="0" t="0" r="r" b="b"/>
              <a:pathLst>
                <a:path w="531" h="266">
                  <a:moveTo>
                    <a:pt x="265" y="0"/>
                  </a:moveTo>
                  <a:cubicBezTo>
                    <a:pt x="412" y="0"/>
                    <a:pt x="531" y="119"/>
                    <a:pt x="531" y="266"/>
                  </a:cubicBezTo>
                  <a:cubicBezTo>
                    <a:pt x="0" y="266"/>
                    <a:pt x="0" y="266"/>
                    <a:pt x="0" y="266"/>
                  </a:cubicBezTo>
                  <a:cubicBezTo>
                    <a:pt x="0" y="119"/>
                    <a:pt x="119" y="0"/>
                    <a:pt x="265" y="0"/>
                  </a:cubicBezTo>
                  <a:close/>
                </a:path>
              </a:pathLst>
            </a:custGeom>
            <a:solidFill>
              <a:srgbClr val="011D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íŝľïḍê"/>
            <p:cNvSpPr/>
            <p:nvPr/>
          </p:nvSpPr>
          <p:spPr bwMode="auto">
            <a:xfrm>
              <a:off x="7627938" y="2784475"/>
              <a:ext cx="598488" cy="300038"/>
            </a:xfrm>
            <a:custGeom>
              <a:avLst/>
              <a:gdLst>
                <a:gd name="T0" fmla="*/ 240 w 480"/>
                <a:gd name="T1" fmla="*/ 0 h 240"/>
                <a:gd name="T2" fmla="*/ 480 w 480"/>
                <a:gd name="T3" fmla="*/ 240 h 240"/>
                <a:gd name="T4" fmla="*/ 0 w 480"/>
                <a:gd name="T5" fmla="*/ 240 h 240"/>
                <a:gd name="T6" fmla="*/ 240 w 480"/>
                <a:gd name="T7" fmla="*/ 0 h 240"/>
              </a:gdLst>
              <a:ahLst/>
              <a:cxnLst>
                <a:cxn ang="0">
                  <a:pos x="T0" y="T1"/>
                </a:cxn>
                <a:cxn ang="0">
                  <a:pos x="T2" y="T3"/>
                </a:cxn>
                <a:cxn ang="0">
                  <a:pos x="T4" y="T5"/>
                </a:cxn>
                <a:cxn ang="0">
                  <a:pos x="T6" y="T7"/>
                </a:cxn>
              </a:cxnLst>
              <a:rect l="0" t="0" r="r" b="b"/>
              <a:pathLst>
                <a:path w="480" h="240">
                  <a:moveTo>
                    <a:pt x="240" y="0"/>
                  </a:moveTo>
                  <a:cubicBezTo>
                    <a:pt x="372" y="0"/>
                    <a:pt x="480" y="108"/>
                    <a:pt x="480" y="240"/>
                  </a:cubicBezTo>
                  <a:cubicBezTo>
                    <a:pt x="0" y="240"/>
                    <a:pt x="0" y="240"/>
                    <a:pt x="0" y="240"/>
                  </a:cubicBezTo>
                  <a:cubicBezTo>
                    <a:pt x="0" y="108"/>
                    <a:pt x="107" y="0"/>
                    <a:pt x="240" y="0"/>
                  </a:cubicBezTo>
                  <a:close/>
                </a:path>
              </a:pathLst>
            </a:custGeom>
            <a:solidFill>
              <a:srgbClr val="10171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î$ļíḍê"/>
            <p:cNvSpPr/>
            <p:nvPr/>
          </p:nvSpPr>
          <p:spPr bwMode="auto">
            <a:xfrm>
              <a:off x="7666038" y="2827338"/>
              <a:ext cx="512763" cy="514350"/>
            </a:xfrm>
            <a:prstGeom prst="ellipse">
              <a:avLst/>
            </a:prstGeom>
            <a:solidFill>
              <a:srgbClr val="2734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ïsľíḑé"/>
            <p:cNvSpPr/>
            <p:nvPr/>
          </p:nvSpPr>
          <p:spPr bwMode="auto">
            <a:xfrm>
              <a:off x="7785101" y="2946400"/>
              <a:ext cx="276225" cy="274638"/>
            </a:xfrm>
            <a:prstGeom prst="ellipse">
              <a:avLst/>
            </a:prstGeom>
            <a:solidFill>
              <a:srgbClr val="CBD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îš1íḓe"/>
            <p:cNvSpPr/>
            <p:nvPr/>
          </p:nvSpPr>
          <p:spPr bwMode="auto">
            <a:xfrm>
              <a:off x="7837488" y="2994025"/>
              <a:ext cx="179388" cy="179388"/>
            </a:xfrm>
            <a:prstGeom prst="ellipse">
              <a:avLst/>
            </a:prstGeom>
            <a:solidFill>
              <a:srgbClr val="8C97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ïśľïďè"/>
            <p:cNvSpPr/>
            <p:nvPr/>
          </p:nvSpPr>
          <p:spPr bwMode="auto">
            <a:xfrm>
              <a:off x="5940426" y="2363788"/>
              <a:ext cx="439738" cy="439738"/>
            </a:xfrm>
            <a:custGeom>
              <a:avLst/>
              <a:gdLst>
                <a:gd name="T0" fmla="*/ 33 w 352"/>
                <a:gd name="T1" fmla="*/ 0 h 352"/>
                <a:gd name="T2" fmla="*/ 66 w 352"/>
                <a:gd name="T3" fmla="*/ 33 h 352"/>
                <a:gd name="T4" fmla="*/ 66 w 352"/>
                <a:gd name="T5" fmla="*/ 286 h 352"/>
                <a:gd name="T6" fmla="*/ 319 w 352"/>
                <a:gd name="T7" fmla="*/ 286 h 352"/>
                <a:gd name="T8" fmla="*/ 352 w 352"/>
                <a:gd name="T9" fmla="*/ 319 h 352"/>
                <a:gd name="T10" fmla="*/ 319 w 352"/>
                <a:gd name="T11" fmla="*/ 352 h 352"/>
                <a:gd name="T12" fmla="*/ 33 w 352"/>
                <a:gd name="T13" fmla="*/ 352 h 352"/>
                <a:gd name="T14" fmla="*/ 0 w 352"/>
                <a:gd name="T15" fmla="*/ 319 h 352"/>
                <a:gd name="T16" fmla="*/ 0 w 352"/>
                <a:gd name="T17" fmla="*/ 33 h 352"/>
                <a:gd name="T18" fmla="*/ 33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33" y="0"/>
                  </a:moveTo>
                  <a:cubicBezTo>
                    <a:pt x="51" y="0"/>
                    <a:pt x="66" y="15"/>
                    <a:pt x="66" y="33"/>
                  </a:cubicBezTo>
                  <a:cubicBezTo>
                    <a:pt x="66" y="286"/>
                    <a:pt x="66" y="286"/>
                    <a:pt x="66" y="286"/>
                  </a:cubicBezTo>
                  <a:cubicBezTo>
                    <a:pt x="319" y="286"/>
                    <a:pt x="319" y="286"/>
                    <a:pt x="319" y="286"/>
                  </a:cubicBezTo>
                  <a:cubicBezTo>
                    <a:pt x="337" y="286"/>
                    <a:pt x="352" y="300"/>
                    <a:pt x="352" y="319"/>
                  </a:cubicBezTo>
                  <a:cubicBezTo>
                    <a:pt x="352" y="337"/>
                    <a:pt x="337" y="352"/>
                    <a:pt x="319" y="352"/>
                  </a:cubicBezTo>
                  <a:cubicBezTo>
                    <a:pt x="33" y="352"/>
                    <a:pt x="33" y="352"/>
                    <a:pt x="33" y="352"/>
                  </a:cubicBezTo>
                  <a:cubicBezTo>
                    <a:pt x="15" y="352"/>
                    <a:pt x="0" y="337"/>
                    <a:pt x="0" y="319"/>
                  </a:cubicBezTo>
                  <a:cubicBezTo>
                    <a:pt x="0" y="33"/>
                    <a:pt x="0" y="33"/>
                    <a:pt x="0" y="33"/>
                  </a:cubicBezTo>
                  <a:cubicBezTo>
                    <a:pt x="0" y="15"/>
                    <a:pt x="15" y="0"/>
                    <a:pt x="33" y="0"/>
                  </a:cubicBezTo>
                  <a:close/>
                </a:path>
              </a:pathLst>
            </a:custGeom>
            <a:solidFill>
              <a:srgbClr val="2734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ïşļíḓè"/>
            <p:cNvSpPr/>
            <p:nvPr/>
          </p:nvSpPr>
          <p:spPr bwMode="auto">
            <a:xfrm>
              <a:off x="5932488" y="1803400"/>
              <a:ext cx="1379538" cy="995363"/>
            </a:xfrm>
            <a:custGeom>
              <a:avLst/>
              <a:gdLst>
                <a:gd name="T0" fmla="*/ 221 w 1105"/>
                <a:gd name="T1" fmla="*/ 32 h 798"/>
                <a:gd name="T2" fmla="*/ 401 w 1105"/>
                <a:gd name="T3" fmla="*/ 1 h 798"/>
                <a:gd name="T4" fmla="*/ 411 w 1105"/>
                <a:gd name="T5" fmla="*/ 0 h 798"/>
                <a:gd name="T6" fmla="*/ 892 w 1105"/>
                <a:gd name="T7" fmla="*/ 187 h 798"/>
                <a:gd name="T8" fmla="*/ 907 w 1105"/>
                <a:gd name="T9" fmla="*/ 197 h 798"/>
                <a:gd name="T10" fmla="*/ 1048 w 1105"/>
                <a:gd name="T11" fmla="*/ 354 h 798"/>
                <a:gd name="T12" fmla="*/ 1087 w 1105"/>
                <a:gd name="T13" fmla="*/ 486 h 798"/>
                <a:gd name="T14" fmla="*/ 1004 w 1105"/>
                <a:gd name="T15" fmla="*/ 698 h 798"/>
                <a:gd name="T16" fmla="*/ 900 w 1105"/>
                <a:gd name="T17" fmla="*/ 768 h 798"/>
                <a:gd name="T18" fmla="*/ 681 w 1105"/>
                <a:gd name="T19" fmla="*/ 775 h 798"/>
                <a:gd name="T20" fmla="*/ 665 w 1105"/>
                <a:gd name="T21" fmla="*/ 770 h 798"/>
                <a:gd name="T22" fmla="*/ 184 w 1105"/>
                <a:gd name="T23" fmla="*/ 583 h 798"/>
                <a:gd name="T24" fmla="*/ 176 w 1105"/>
                <a:gd name="T25" fmla="*/ 578 h 798"/>
                <a:gd name="T26" fmla="*/ 47 w 1105"/>
                <a:gd name="T27" fmla="*/ 423 h 798"/>
                <a:gd name="T28" fmla="*/ 18 w 1105"/>
                <a:gd name="T29" fmla="*/ 301 h 798"/>
                <a:gd name="T30" fmla="*/ 91 w 1105"/>
                <a:gd name="T31" fmla="*/ 113 h 798"/>
                <a:gd name="T32" fmla="*/ 221 w 1105"/>
                <a:gd name="T33" fmla="*/ 32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5" h="798">
                  <a:moveTo>
                    <a:pt x="221" y="32"/>
                  </a:moveTo>
                  <a:cubicBezTo>
                    <a:pt x="324" y="11"/>
                    <a:pt x="379" y="3"/>
                    <a:pt x="401" y="1"/>
                  </a:cubicBezTo>
                  <a:cubicBezTo>
                    <a:pt x="408" y="0"/>
                    <a:pt x="411" y="0"/>
                    <a:pt x="411" y="0"/>
                  </a:cubicBezTo>
                  <a:cubicBezTo>
                    <a:pt x="414" y="1"/>
                    <a:pt x="889" y="186"/>
                    <a:pt x="892" y="187"/>
                  </a:cubicBezTo>
                  <a:cubicBezTo>
                    <a:pt x="892" y="187"/>
                    <a:pt x="897" y="190"/>
                    <a:pt x="907" y="197"/>
                  </a:cubicBezTo>
                  <a:cubicBezTo>
                    <a:pt x="933" y="215"/>
                    <a:pt x="990" y="263"/>
                    <a:pt x="1048" y="354"/>
                  </a:cubicBezTo>
                  <a:cubicBezTo>
                    <a:pt x="1075" y="398"/>
                    <a:pt x="1105" y="440"/>
                    <a:pt x="1087" y="486"/>
                  </a:cubicBezTo>
                  <a:cubicBezTo>
                    <a:pt x="1004" y="698"/>
                    <a:pt x="1004" y="698"/>
                    <a:pt x="1004" y="698"/>
                  </a:cubicBezTo>
                  <a:cubicBezTo>
                    <a:pt x="986" y="744"/>
                    <a:pt x="965" y="750"/>
                    <a:pt x="900" y="768"/>
                  </a:cubicBezTo>
                  <a:cubicBezTo>
                    <a:pt x="795" y="798"/>
                    <a:pt x="714" y="784"/>
                    <a:pt x="681" y="775"/>
                  </a:cubicBezTo>
                  <a:cubicBezTo>
                    <a:pt x="670" y="772"/>
                    <a:pt x="665" y="770"/>
                    <a:pt x="665" y="770"/>
                  </a:cubicBezTo>
                  <a:cubicBezTo>
                    <a:pt x="662" y="769"/>
                    <a:pt x="186" y="584"/>
                    <a:pt x="184" y="583"/>
                  </a:cubicBezTo>
                  <a:cubicBezTo>
                    <a:pt x="184" y="583"/>
                    <a:pt x="181" y="582"/>
                    <a:pt x="176" y="578"/>
                  </a:cubicBezTo>
                  <a:cubicBezTo>
                    <a:pt x="159" y="566"/>
                    <a:pt x="117" y="530"/>
                    <a:pt x="47" y="423"/>
                  </a:cubicBezTo>
                  <a:cubicBezTo>
                    <a:pt x="10" y="366"/>
                    <a:pt x="0" y="347"/>
                    <a:pt x="18" y="301"/>
                  </a:cubicBezTo>
                  <a:cubicBezTo>
                    <a:pt x="91" y="113"/>
                    <a:pt x="91" y="113"/>
                    <a:pt x="91" y="113"/>
                  </a:cubicBezTo>
                  <a:cubicBezTo>
                    <a:pt x="109" y="67"/>
                    <a:pt x="170" y="42"/>
                    <a:pt x="221" y="32"/>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iṡľiḍè"/>
            <p:cNvSpPr/>
            <p:nvPr/>
          </p:nvSpPr>
          <p:spPr bwMode="auto">
            <a:xfrm>
              <a:off x="6713538" y="2017713"/>
              <a:ext cx="352425" cy="752475"/>
            </a:xfrm>
            <a:custGeom>
              <a:avLst/>
              <a:gdLst>
                <a:gd name="T0" fmla="*/ 267 w 282"/>
                <a:gd name="T1" fmla="*/ 15 h 603"/>
                <a:gd name="T2" fmla="*/ 282 w 282"/>
                <a:gd name="T3" fmla="*/ 25 h 603"/>
                <a:gd name="T4" fmla="*/ 56 w 282"/>
                <a:gd name="T5" fmla="*/ 603 h 603"/>
                <a:gd name="T6" fmla="*/ 40 w 282"/>
                <a:gd name="T7" fmla="*/ 598 h 603"/>
                <a:gd name="T8" fmla="*/ 0 w 282"/>
                <a:gd name="T9" fmla="*/ 583 h 603"/>
                <a:gd name="T10" fmla="*/ 227 w 282"/>
                <a:gd name="T11" fmla="*/ 0 h 603"/>
                <a:gd name="T12" fmla="*/ 267 w 282"/>
                <a:gd name="T13" fmla="*/ 15 h 603"/>
              </a:gdLst>
              <a:ahLst/>
              <a:cxnLst>
                <a:cxn ang="0">
                  <a:pos x="T0" y="T1"/>
                </a:cxn>
                <a:cxn ang="0">
                  <a:pos x="T2" y="T3"/>
                </a:cxn>
                <a:cxn ang="0">
                  <a:pos x="T4" y="T5"/>
                </a:cxn>
                <a:cxn ang="0">
                  <a:pos x="T6" y="T7"/>
                </a:cxn>
                <a:cxn ang="0">
                  <a:pos x="T8" y="T9"/>
                </a:cxn>
                <a:cxn ang="0">
                  <a:pos x="T10" y="T11"/>
                </a:cxn>
                <a:cxn ang="0">
                  <a:pos x="T12" y="T13"/>
                </a:cxn>
              </a:cxnLst>
              <a:rect l="0" t="0" r="r" b="b"/>
              <a:pathLst>
                <a:path w="282" h="603">
                  <a:moveTo>
                    <a:pt x="267" y="15"/>
                  </a:moveTo>
                  <a:cubicBezTo>
                    <a:pt x="267" y="15"/>
                    <a:pt x="272" y="18"/>
                    <a:pt x="282" y="25"/>
                  </a:cubicBezTo>
                  <a:cubicBezTo>
                    <a:pt x="56" y="603"/>
                    <a:pt x="56" y="603"/>
                    <a:pt x="56" y="603"/>
                  </a:cubicBezTo>
                  <a:cubicBezTo>
                    <a:pt x="45" y="600"/>
                    <a:pt x="40" y="598"/>
                    <a:pt x="40" y="598"/>
                  </a:cubicBezTo>
                  <a:cubicBezTo>
                    <a:pt x="37" y="597"/>
                    <a:pt x="0" y="583"/>
                    <a:pt x="0" y="583"/>
                  </a:cubicBezTo>
                  <a:cubicBezTo>
                    <a:pt x="227" y="0"/>
                    <a:pt x="227" y="0"/>
                    <a:pt x="227" y="0"/>
                  </a:cubicBezTo>
                  <a:cubicBezTo>
                    <a:pt x="227" y="0"/>
                    <a:pt x="264" y="14"/>
                    <a:pt x="267" y="15"/>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ïSlîḓe"/>
            <p:cNvSpPr/>
            <p:nvPr/>
          </p:nvSpPr>
          <p:spPr bwMode="auto">
            <a:xfrm>
              <a:off x="6153151" y="1803400"/>
              <a:ext cx="350838" cy="749300"/>
            </a:xfrm>
            <a:custGeom>
              <a:avLst/>
              <a:gdLst>
                <a:gd name="T0" fmla="*/ 235 w 282"/>
                <a:gd name="T1" fmla="*/ 0 h 601"/>
                <a:gd name="T2" fmla="*/ 282 w 282"/>
                <a:gd name="T3" fmla="*/ 18 h 601"/>
                <a:gd name="T4" fmla="*/ 54 w 282"/>
                <a:gd name="T5" fmla="*/ 601 h 601"/>
                <a:gd name="T6" fmla="*/ 8 w 282"/>
                <a:gd name="T7" fmla="*/ 583 h 601"/>
                <a:gd name="T8" fmla="*/ 0 w 282"/>
                <a:gd name="T9" fmla="*/ 578 h 601"/>
                <a:gd name="T10" fmla="*/ 225 w 282"/>
                <a:gd name="T11" fmla="*/ 1 h 601"/>
                <a:gd name="T12" fmla="*/ 235 w 282"/>
                <a:gd name="T13" fmla="*/ 0 h 601"/>
              </a:gdLst>
              <a:ahLst/>
              <a:cxnLst>
                <a:cxn ang="0">
                  <a:pos x="T0" y="T1"/>
                </a:cxn>
                <a:cxn ang="0">
                  <a:pos x="T2" y="T3"/>
                </a:cxn>
                <a:cxn ang="0">
                  <a:pos x="T4" y="T5"/>
                </a:cxn>
                <a:cxn ang="0">
                  <a:pos x="T6" y="T7"/>
                </a:cxn>
                <a:cxn ang="0">
                  <a:pos x="T8" y="T9"/>
                </a:cxn>
                <a:cxn ang="0">
                  <a:pos x="T10" y="T11"/>
                </a:cxn>
                <a:cxn ang="0">
                  <a:pos x="T12" y="T13"/>
                </a:cxn>
              </a:cxnLst>
              <a:rect l="0" t="0" r="r" b="b"/>
              <a:pathLst>
                <a:path w="282" h="601">
                  <a:moveTo>
                    <a:pt x="235" y="0"/>
                  </a:moveTo>
                  <a:cubicBezTo>
                    <a:pt x="238" y="1"/>
                    <a:pt x="282" y="18"/>
                    <a:pt x="282" y="18"/>
                  </a:cubicBezTo>
                  <a:cubicBezTo>
                    <a:pt x="54" y="601"/>
                    <a:pt x="54" y="601"/>
                    <a:pt x="54" y="601"/>
                  </a:cubicBezTo>
                  <a:cubicBezTo>
                    <a:pt x="54" y="601"/>
                    <a:pt x="10" y="584"/>
                    <a:pt x="8" y="583"/>
                  </a:cubicBezTo>
                  <a:cubicBezTo>
                    <a:pt x="8" y="583"/>
                    <a:pt x="5" y="582"/>
                    <a:pt x="0" y="578"/>
                  </a:cubicBezTo>
                  <a:cubicBezTo>
                    <a:pt x="225" y="1"/>
                    <a:pt x="225" y="1"/>
                    <a:pt x="225" y="1"/>
                  </a:cubicBezTo>
                  <a:cubicBezTo>
                    <a:pt x="232" y="0"/>
                    <a:pt x="235" y="0"/>
                    <a:pt x="235" y="0"/>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 name="îśļïḋê"/>
            <p:cNvSpPr/>
            <p:nvPr/>
          </p:nvSpPr>
          <p:spPr bwMode="auto">
            <a:xfrm>
              <a:off x="5848351" y="2830513"/>
              <a:ext cx="1627188" cy="44450"/>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 name="i$ḻíde"/>
            <p:cNvSpPr/>
            <p:nvPr/>
          </p:nvSpPr>
          <p:spPr bwMode="auto">
            <a:xfrm>
              <a:off x="6591301" y="2751138"/>
              <a:ext cx="663575" cy="333375"/>
            </a:xfrm>
            <a:custGeom>
              <a:avLst/>
              <a:gdLst>
                <a:gd name="T0" fmla="*/ 266 w 532"/>
                <a:gd name="T1" fmla="*/ 0 h 266"/>
                <a:gd name="T2" fmla="*/ 532 w 532"/>
                <a:gd name="T3" fmla="*/ 266 h 266"/>
                <a:gd name="T4" fmla="*/ 0 w 532"/>
                <a:gd name="T5" fmla="*/ 266 h 266"/>
                <a:gd name="T6" fmla="*/ 266 w 532"/>
                <a:gd name="T7" fmla="*/ 0 h 266"/>
              </a:gdLst>
              <a:ahLst/>
              <a:cxnLst>
                <a:cxn ang="0">
                  <a:pos x="T0" y="T1"/>
                </a:cxn>
                <a:cxn ang="0">
                  <a:pos x="T2" y="T3"/>
                </a:cxn>
                <a:cxn ang="0">
                  <a:pos x="T4" y="T5"/>
                </a:cxn>
                <a:cxn ang="0">
                  <a:pos x="T6" y="T7"/>
                </a:cxn>
              </a:cxnLst>
              <a:rect l="0" t="0" r="r" b="b"/>
              <a:pathLst>
                <a:path w="532" h="266">
                  <a:moveTo>
                    <a:pt x="266" y="0"/>
                  </a:moveTo>
                  <a:cubicBezTo>
                    <a:pt x="413" y="0"/>
                    <a:pt x="532" y="119"/>
                    <a:pt x="532" y="266"/>
                  </a:cubicBezTo>
                  <a:cubicBezTo>
                    <a:pt x="0" y="266"/>
                    <a:pt x="0" y="266"/>
                    <a:pt x="0" y="266"/>
                  </a:cubicBezTo>
                  <a:cubicBezTo>
                    <a:pt x="0" y="119"/>
                    <a:pt x="119" y="0"/>
                    <a:pt x="266" y="0"/>
                  </a:cubicBezTo>
                  <a:close/>
                </a:path>
              </a:pathLst>
            </a:custGeom>
            <a:solidFill>
              <a:srgbClr val="011D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 name="îŝlíḍè"/>
            <p:cNvSpPr/>
            <p:nvPr/>
          </p:nvSpPr>
          <p:spPr bwMode="auto">
            <a:xfrm>
              <a:off x="6621463" y="2784475"/>
              <a:ext cx="596900" cy="300038"/>
            </a:xfrm>
            <a:custGeom>
              <a:avLst/>
              <a:gdLst>
                <a:gd name="T0" fmla="*/ 240 w 479"/>
                <a:gd name="T1" fmla="*/ 0 h 240"/>
                <a:gd name="T2" fmla="*/ 479 w 479"/>
                <a:gd name="T3" fmla="*/ 240 h 240"/>
                <a:gd name="T4" fmla="*/ 0 w 479"/>
                <a:gd name="T5" fmla="*/ 240 h 240"/>
                <a:gd name="T6" fmla="*/ 240 w 479"/>
                <a:gd name="T7" fmla="*/ 0 h 240"/>
              </a:gdLst>
              <a:ahLst/>
              <a:cxnLst>
                <a:cxn ang="0">
                  <a:pos x="T0" y="T1"/>
                </a:cxn>
                <a:cxn ang="0">
                  <a:pos x="T2" y="T3"/>
                </a:cxn>
                <a:cxn ang="0">
                  <a:pos x="T4" y="T5"/>
                </a:cxn>
                <a:cxn ang="0">
                  <a:pos x="T6" y="T7"/>
                </a:cxn>
              </a:cxnLst>
              <a:rect l="0" t="0" r="r" b="b"/>
              <a:pathLst>
                <a:path w="479" h="240">
                  <a:moveTo>
                    <a:pt x="240" y="0"/>
                  </a:moveTo>
                  <a:cubicBezTo>
                    <a:pt x="372" y="0"/>
                    <a:pt x="479" y="108"/>
                    <a:pt x="479" y="240"/>
                  </a:cubicBezTo>
                  <a:cubicBezTo>
                    <a:pt x="0" y="240"/>
                    <a:pt x="0" y="240"/>
                    <a:pt x="0" y="240"/>
                  </a:cubicBezTo>
                  <a:cubicBezTo>
                    <a:pt x="0" y="108"/>
                    <a:pt x="107" y="0"/>
                    <a:pt x="240" y="0"/>
                  </a:cubicBezTo>
                  <a:close/>
                </a:path>
              </a:pathLst>
            </a:custGeom>
            <a:solidFill>
              <a:srgbClr val="10171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iṥľiḋe"/>
            <p:cNvSpPr/>
            <p:nvPr/>
          </p:nvSpPr>
          <p:spPr bwMode="auto">
            <a:xfrm>
              <a:off x="6657976" y="2827338"/>
              <a:ext cx="514350" cy="514350"/>
            </a:xfrm>
            <a:prstGeom prst="ellipse">
              <a:avLst/>
            </a:prstGeom>
            <a:solidFill>
              <a:srgbClr val="2734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íṩļïḑé"/>
            <p:cNvSpPr/>
            <p:nvPr/>
          </p:nvSpPr>
          <p:spPr bwMode="auto">
            <a:xfrm>
              <a:off x="6778626" y="2946400"/>
              <a:ext cx="276225" cy="274638"/>
            </a:xfrm>
            <a:prstGeom prst="ellipse">
              <a:avLst/>
            </a:prstGeom>
            <a:solidFill>
              <a:srgbClr val="CBD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ï$ľíḍé"/>
            <p:cNvSpPr/>
            <p:nvPr/>
          </p:nvSpPr>
          <p:spPr bwMode="auto">
            <a:xfrm>
              <a:off x="6831013" y="2994025"/>
              <a:ext cx="177800" cy="179388"/>
            </a:xfrm>
            <a:prstGeom prst="ellipse">
              <a:avLst/>
            </a:prstGeom>
            <a:solidFill>
              <a:srgbClr val="8C97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 name="îSḷïḋé"/>
            <p:cNvSpPr/>
            <p:nvPr/>
          </p:nvSpPr>
          <p:spPr bwMode="auto">
            <a:xfrm>
              <a:off x="5913438" y="2751138"/>
              <a:ext cx="663575" cy="333375"/>
            </a:xfrm>
            <a:custGeom>
              <a:avLst/>
              <a:gdLst>
                <a:gd name="T0" fmla="*/ 266 w 531"/>
                <a:gd name="T1" fmla="*/ 0 h 266"/>
                <a:gd name="T2" fmla="*/ 531 w 531"/>
                <a:gd name="T3" fmla="*/ 266 h 266"/>
                <a:gd name="T4" fmla="*/ 0 w 531"/>
                <a:gd name="T5" fmla="*/ 266 h 266"/>
                <a:gd name="T6" fmla="*/ 266 w 531"/>
                <a:gd name="T7" fmla="*/ 0 h 266"/>
              </a:gdLst>
              <a:ahLst/>
              <a:cxnLst>
                <a:cxn ang="0">
                  <a:pos x="T0" y="T1"/>
                </a:cxn>
                <a:cxn ang="0">
                  <a:pos x="T2" y="T3"/>
                </a:cxn>
                <a:cxn ang="0">
                  <a:pos x="T4" y="T5"/>
                </a:cxn>
                <a:cxn ang="0">
                  <a:pos x="T6" y="T7"/>
                </a:cxn>
              </a:cxnLst>
              <a:rect l="0" t="0" r="r" b="b"/>
              <a:pathLst>
                <a:path w="531" h="266">
                  <a:moveTo>
                    <a:pt x="266" y="0"/>
                  </a:moveTo>
                  <a:cubicBezTo>
                    <a:pt x="412" y="0"/>
                    <a:pt x="531" y="119"/>
                    <a:pt x="531" y="266"/>
                  </a:cubicBezTo>
                  <a:cubicBezTo>
                    <a:pt x="0" y="266"/>
                    <a:pt x="0" y="266"/>
                    <a:pt x="0" y="266"/>
                  </a:cubicBezTo>
                  <a:cubicBezTo>
                    <a:pt x="0" y="119"/>
                    <a:pt x="119" y="0"/>
                    <a:pt x="266" y="0"/>
                  </a:cubicBezTo>
                  <a:close/>
                </a:path>
              </a:pathLst>
            </a:custGeom>
            <a:solidFill>
              <a:srgbClr val="011D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 name="íšľiḑé"/>
            <p:cNvSpPr/>
            <p:nvPr/>
          </p:nvSpPr>
          <p:spPr bwMode="auto">
            <a:xfrm>
              <a:off x="5943601" y="2784475"/>
              <a:ext cx="598488" cy="300038"/>
            </a:xfrm>
            <a:custGeom>
              <a:avLst/>
              <a:gdLst>
                <a:gd name="T0" fmla="*/ 239 w 479"/>
                <a:gd name="T1" fmla="*/ 0 h 240"/>
                <a:gd name="T2" fmla="*/ 479 w 479"/>
                <a:gd name="T3" fmla="*/ 240 h 240"/>
                <a:gd name="T4" fmla="*/ 0 w 479"/>
                <a:gd name="T5" fmla="*/ 240 h 240"/>
                <a:gd name="T6" fmla="*/ 239 w 479"/>
                <a:gd name="T7" fmla="*/ 0 h 240"/>
              </a:gdLst>
              <a:ahLst/>
              <a:cxnLst>
                <a:cxn ang="0">
                  <a:pos x="T0" y="T1"/>
                </a:cxn>
                <a:cxn ang="0">
                  <a:pos x="T2" y="T3"/>
                </a:cxn>
                <a:cxn ang="0">
                  <a:pos x="T4" y="T5"/>
                </a:cxn>
                <a:cxn ang="0">
                  <a:pos x="T6" y="T7"/>
                </a:cxn>
              </a:cxnLst>
              <a:rect l="0" t="0" r="r" b="b"/>
              <a:pathLst>
                <a:path w="479" h="240">
                  <a:moveTo>
                    <a:pt x="239" y="0"/>
                  </a:moveTo>
                  <a:cubicBezTo>
                    <a:pt x="372" y="0"/>
                    <a:pt x="479" y="108"/>
                    <a:pt x="479" y="240"/>
                  </a:cubicBezTo>
                  <a:cubicBezTo>
                    <a:pt x="0" y="240"/>
                    <a:pt x="0" y="240"/>
                    <a:pt x="0" y="240"/>
                  </a:cubicBezTo>
                  <a:cubicBezTo>
                    <a:pt x="0" y="108"/>
                    <a:pt x="107" y="0"/>
                    <a:pt x="239" y="0"/>
                  </a:cubicBezTo>
                  <a:close/>
                </a:path>
              </a:pathLst>
            </a:custGeom>
            <a:solidFill>
              <a:srgbClr val="10171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 name="iṩļîḍè"/>
            <p:cNvSpPr/>
            <p:nvPr/>
          </p:nvSpPr>
          <p:spPr bwMode="auto">
            <a:xfrm>
              <a:off x="5981701" y="2827338"/>
              <a:ext cx="514350" cy="514350"/>
            </a:xfrm>
            <a:prstGeom prst="ellipse">
              <a:avLst/>
            </a:prstGeom>
            <a:solidFill>
              <a:srgbClr val="2734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 name="îṩ1íḑê"/>
            <p:cNvSpPr/>
            <p:nvPr/>
          </p:nvSpPr>
          <p:spPr bwMode="auto">
            <a:xfrm>
              <a:off x="6100763" y="2946400"/>
              <a:ext cx="274638" cy="274638"/>
            </a:xfrm>
            <a:prstGeom prst="ellipse">
              <a:avLst/>
            </a:prstGeom>
            <a:solidFill>
              <a:srgbClr val="CBD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 name="íśḷiḍê"/>
            <p:cNvSpPr/>
            <p:nvPr/>
          </p:nvSpPr>
          <p:spPr bwMode="auto">
            <a:xfrm>
              <a:off x="6153151" y="2994025"/>
              <a:ext cx="179388" cy="179388"/>
            </a:xfrm>
            <a:prstGeom prst="ellipse">
              <a:avLst/>
            </a:prstGeom>
            <a:solidFill>
              <a:srgbClr val="8C97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 name="ï$lîḓè"/>
            <p:cNvSpPr/>
            <p:nvPr/>
          </p:nvSpPr>
          <p:spPr bwMode="auto">
            <a:xfrm>
              <a:off x="8331201" y="2636838"/>
              <a:ext cx="147638" cy="76200"/>
            </a:xfrm>
            <a:custGeom>
              <a:avLst/>
              <a:gdLst>
                <a:gd name="T0" fmla="*/ 0 w 119"/>
                <a:gd name="T1" fmla="*/ 30 h 61"/>
                <a:gd name="T2" fmla="*/ 31 w 119"/>
                <a:gd name="T3" fmla="*/ 0 h 61"/>
                <a:gd name="T4" fmla="*/ 104 w 119"/>
                <a:gd name="T5" fmla="*/ 0 h 61"/>
                <a:gd name="T6" fmla="*/ 119 w 119"/>
                <a:gd name="T7" fmla="*/ 61 h 61"/>
                <a:gd name="T8" fmla="*/ 31 w 119"/>
                <a:gd name="T9" fmla="*/ 61 h 61"/>
                <a:gd name="T10" fmla="*/ 0 w 119"/>
                <a:gd name="T11" fmla="*/ 30 h 61"/>
              </a:gdLst>
              <a:ahLst/>
              <a:cxnLst>
                <a:cxn ang="0">
                  <a:pos x="T0" y="T1"/>
                </a:cxn>
                <a:cxn ang="0">
                  <a:pos x="T2" y="T3"/>
                </a:cxn>
                <a:cxn ang="0">
                  <a:pos x="T4" y="T5"/>
                </a:cxn>
                <a:cxn ang="0">
                  <a:pos x="T6" y="T7"/>
                </a:cxn>
                <a:cxn ang="0">
                  <a:pos x="T8" y="T9"/>
                </a:cxn>
                <a:cxn ang="0">
                  <a:pos x="T10" y="T11"/>
                </a:cxn>
              </a:cxnLst>
              <a:rect l="0" t="0" r="r" b="b"/>
              <a:pathLst>
                <a:path w="119" h="61">
                  <a:moveTo>
                    <a:pt x="0" y="30"/>
                  </a:moveTo>
                  <a:cubicBezTo>
                    <a:pt x="0" y="13"/>
                    <a:pt x="14" y="0"/>
                    <a:pt x="31" y="0"/>
                  </a:cubicBezTo>
                  <a:cubicBezTo>
                    <a:pt x="104" y="0"/>
                    <a:pt x="104" y="0"/>
                    <a:pt x="104" y="0"/>
                  </a:cubicBezTo>
                  <a:cubicBezTo>
                    <a:pt x="119" y="61"/>
                    <a:pt x="119" y="61"/>
                    <a:pt x="119" y="61"/>
                  </a:cubicBezTo>
                  <a:cubicBezTo>
                    <a:pt x="31" y="61"/>
                    <a:pt x="31" y="61"/>
                    <a:pt x="31" y="61"/>
                  </a:cubicBezTo>
                  <a:cubicBezTo>
                    <a:pt x="14" y="61"/>
                    <a:pt x="0" y="47"/>
                    <a:pt x="0" y="3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 name="ïṩlïḓè"/>
            <p:cNvSpPr/>
            <p:nvPr/>
          </p:nvSpPr>
          <p:spPr bwMode="auto">
            <a:xfrm>
              <a:off x="7799388" y="2200275"/>
              <a:ext cx="414338" cy="344488"/>
            </a:xfrm>
            <a:custGeom>
              <a:avLst/>
              <a:gdLst>
                <a:gd name="T0" fmla="*/ 58 w 332"/>
                <a:gd name="T1" fmla="*/ 0 h 276"/>
                <a:gd name="T2" fmla="*/ 87 w 332"/>
                <a:gd name="T3" fmla="*/ 0 h 276"/>
                <a:gd name="T4" fmla="*/ 117 w 332"/>
                <a:gd name="T5" fmla="*/ 0 h 276"/>
                <a:gd name="T6" fmla="*/ 228 w 332"/>
                <a:gd name="T7" fmla="*/ 0 h 276"/>
                <a:gd name="T8" fmla="*/ 291 w 332"/>
                <a:gd name="T9" fmla="*/ 70 h 276"/>
                <a:gd name="T10" fmla="*/ 329 w 332"/>
                <a:gd name="T11" fmla="*/ 206 h 276"/>
                <a:gd name="T12" fmla="*/ 330 w 332"/>
                <a:gd name="T13" fmla="*/ 237 h 276"/>
                <a:gd name="T14" fmla="*/ 300 w 332"/>
                <a:gd name="T15" fmla="*/ 269 h 276"/>
                <a:gd name="T16" fmla="*/ 266 w 332"/>
                <a:gd name="T17" fmla="*/ 276 h 276"/>
                <a:gd name="T18" fmla="*/ 58 w 332"/>
                <a:gd name="T19" fmla="*/ 276 h 276"/>
                <a:gd name="T20" fmla="*/ 0 w 332"/>
                <a:gd name="T21" fmla="*/ 206 h 276"/>
                <a:gd name="T22" fmla="*/ 0 w 332"/>
                <a:gd name="T23" fmla="*/ 70 h 276"/>
                <a:gd name="T24" fmla="*/ 58 w 332"/>
                <a:gd name="T25"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 h="276">
                  <a:moveTo>
                    <a:pt x="58" y="0"/>
                  </a:moveTo>
                  <a:cubicBezTo>
                    <a:pt x="87" y="0"/>
                    <a:pt x="87" y="0"/>
                    <a:pt x="87" y="0"/>
                  </a:cubicBezTo>
                  <a:cubicBezTo>
                    <a:pt x="117" y="0"/>
                    <a:pt x="117" y="0"/>
                    <a:pt x="117" y="0"/>
                  </a:cubicBezTo>
                  <a:cubicBezTo>
                    <a:pt x="228" y="0"/>
                    <a:pt x="228" y="0"/>
                    <a:pt x="228" y="0"/>
                  </a:cubicBezTo>
                  <a:cubicBezTo>
                    <a:pt x="263" y="0"/>
                    <a:pt x="269" y="0"/>
                    <a:pt x="291" y="70"/>
                  </a:cubicBezTo>
                  <a:cubicBezTo>
                    <a:pt x="329" y="206"/>
                    <a:pt x="329" y="206"/>
                    <a:pt x="329" y="206"/>
                  </a:cubicBezTo>
                  <a:cubicBezTo>
                    <a:pt x="332" y="218"/>
                    <a:pt x="332" y="228"/>
                    <a:pt x="330" y="237"/>
                  </a:cubicBezTo>
                  <a:cubicBezTo>
                    <a:pt x="326" y="252"/>
                    <a:pt x="314" y="263"/>
                    <a:pt x="300" y="269"/>
                  </a:cubicBezTo>
                  <a:cubicBezTo>
                    <a:pt x="289" y="274"/>
                    <a:pt x="277" y="276"/>
                    <a:pt x="266" y="276"/>
                  </a:cubicBezTo>
                  <a:cubicBezTo>
                    <a:pt x="58" y="276"/>
                    <a:pt x="58" y="276"/>
                    <a:pt x="58" y="276"/>
                  </a:cubicBezTo>
                  <a:cubicBezTo>
                    <a:pt x="23" y="276"/>
                    <a:pt x="0" y="245"/>
                    <a:pt x="0" y="206"/>
                  </a:cubicBezTo>
                  <a:cubicBezTo>
                    <a:pt x="0" y="70"/>
                    <a:pt x="0" y="70"/>
                    <a:pt x="0" y="70"/>
                  </a:cubicBezTo>
                  <a:cubicBezTo>
                    <a:pt x="0" y="32"/>
                    <a:pt x="23" y="0"/>
                    <a:pt x="58" y="0"/>
                  </a:cubicBezTo>
                  <a:close/>
                </a:path>
              </a:pathLst>
            </a:custGeom>
            <a:solidFill>
              <a:srgbClr val="88BFB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 name="ïsḻïḓe"/>
            <p:cNvSpPr/>
            <p:nvPr/>
          </p:nvSpPr>
          <p:spPr bwMode="auto">
            <a:xfrm>
              <a:off x="7926388" y="2265363"/>
              <a:ext cx="285750" cy="269875"/>
            </a:xfrm>
            <a:custGeom>
              <a:avLst/>
              <a:gdLst>
                <a:gd name="T0" fmla="*/ 8 w 228"/>
                <a:gd name="T1" fmla="*/ 9 h 217"/>
                <a:gd name="T2" fmla="*/ 39 w 228"/>
                <a:gd name="T3" fmla="*/ 8 h 217"/>
                <a:gd name="T4" fmla="*/ 228 w 228"/>
                <a:gd name="T5" fmla="*/ 185 h 217"/>
                <a:gd name="T6" fmla="*/ 198 w 228"/>
                <a:gd name="T7" fmla="*/ 217 h 217"/>
                <a:gd name="T8" fmla="*/ 9 w 228"/>
                <a:gd name="T9" fmla="*/ 40 h 217"/>
                <a:gd name="T10" fmla="*/ 8 w 228"/>
                <a:gd name="T11" fmla="*/ 9 h 217"/>
              </a:gdLst>
              <a:ahLst/>
              <a:cxnLst>
                <a:cxn ang="0">
                  <a:pos x="T0" y="T1"/>
                </a:cxn>
                <a:cxn ang="0">
                  <a:pos x="T2" y="T3"/>
                </a:cxn>
                <a:cxn ang="0">
                  <a:pos x="T4" y="T5"/>
                </a:cxn>
                <a:cxn ang="0">
                  <a:pos x="T6" y="T7"/>
                </a:cxn>
                <a:cxn ang="0">
                  <a:pos x="T8" y="T9"/>
                </a:cxn>
                <a:cxn ang="0">
                  <a:pos x="T10" y="T11"/>
                </a:cxn>
              </a:cxnLst>
              <a:rect l="0" t="0" r="r" b="b"/>
              <a:pathLst>
                <a:path w="228" h="216">
                  <a:moveTo>
                    <a:pt x="8" y="9"/>
                  </a:moveTo>
                  <a:cubicBezTo>
                    <a:pt x="17" y="0"/>
                    <a:pt x="30" y="0"/>
                    <a:pt x="39" y="8"/>
                  </a:cubicBezTo>
                  <a:cubicBezTo>
                    <a:pt x="228" y="185"/>
                    <a:pt x="228" y="185"/>
                    <a:pt x="228" y="185"/>
                  </a:cubicBezTo>
                  <a:cubicBezTo>
                    <a:pt x="224" y="200"/>
                    <a:pt x="212" y="211"/>
                    <a:pt x="198" y="217"/>
                  </a:cubicBezTo>
                  <a:cubicBezTo>
                    <a:pt x="9" y="40"/>
                    <a:pt x="9" y="40"/>
                    <a:pt x="9" y="40"/>
                  </a:cubicBezTo>
                  <a:cubicBezTo>
                    <a:pt x="0" y="32"/>
                    <a:pt x="0" y="18"/>
                    <a:pt x="8" y="9"/>
                  </a:cubicBezTo>
                  <a:close/>
                </a:path>
              </a:pathLst>
            </a:custGeom>
            <a:solidFill>
              <a:srgbClr val="CCFEF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 name="isḻiḑê"/>
            <p:cNvSpPr/>
            <p:nvPr/>
          </p:nvSpPr>
          <p:spPr bwMode="auto">
            <a:xfrm>
              <a:off x="7908926" y="2200275"/>
              <a:ext cx="158750" cy="133350"/>
            </a:xfrm>
            <a:custGeom>
              <a:avLst/>
              <a:gdLst>
                <a:gd name="T0" fmla="*/ 123 w 127"/>
                <a:gd name="T1" fmla="*/ 102 h 107"/>
                <a:gd name="T2" fmla="*/ 109 w 127"/>
                <a:gd name="T3" fmla="*/ 103 h 107"/>
                <a:gd name="T4" fmla="*/ 1 w 127"/>
                <a:gd name="T5" fmla="*/ 2 h 107"/>
                <a:gd name="T6" fmla="*/ 0 w 127"/>
                <a:gd name="T7" fmla="*/ 0 h 107"/>
                <a:gd name="T8" fmla="*/ 30 w 127"/>
                <a:gd name="T9" fmla="*/ 0 h 107"/>
                <a:gd name="T10" fmla="*/ 123 w 127"/>
                <a:gd name="T11" fmla="*/ 88 h 107"/>
                <a:gd name="T12" fmla="*/ 123 w 127"/>
                <a:gd name="T13" fmla="*/ 102 h 107"/>
              </a:gdLst>
              <a:ahLst/>
              <a:cxnLst>
                <a:cxn ang="0">
                  <a:pos x="T0" y="T1"/>
                </a:cxn>
                <a:cxn ang="0">
                  <a:pos x="T2" y="T3"/>
                </a:cxn>
                <a:cxn ang="0">
                  <a:pos x="T4" y="T5"/>
                </a:cxn>
                <a:cxn ang="0">
                  <a:pos x="T6" y="T7"/>
                </a:cxn>
                <a:cxn ang="0">
                  <a:pos x="T8" y="T9"/>
                </a:cxn>
                <a:cxn ang="0">
                  <a:pos x="T10" y="T11"/>
                </a:cxn>
                <a:cxn ang="0">
                  <a:pos x="T12" y="T13"/>
                </a:cxn>
              </a:cxnLst>
              <a:rect l="0" t="0" r="r" b="b"/>
              <a:pathLst>
                <a:path w="127" h="107">
                  <a:moveTo>
                    <a:pt x="123" y="102"/>
                  </a:moveTo>
                  <a:cubicBezTo>
                    <a:pt x="119" y="106"/>
                    <a:pt x="113" y="107"/>
                    <a:pt x="109" y="103"/>
                  </a:cubicBezTo>
                  <a:cubicBezTo>
                    <a:pt x="1" y="2"/>
                    <a:pt x="1" y="2"/>
                    <a:pt x="1" y="2"/>
                  </a:cubicBezTo>
                  <a:cubicBezTo>
                    <a:pt x="1" y="2"/>
                    <a:pt x="0" y="1"/>
                    <a:pt x="0" y="0"/>
                  </a:cubicBezTo>
                  <a:cubicBezTo>
                    <a:pt x="30" y="0"/>
                    <a:pt x="30" y="0"/>
                    <a:pt x="30" y="0"/>
                  </a:cubicBezTo>
                  <a:cubicBezTo>
                    <a:pt x="123" y="88"/>
                    <a:pt x="123" y="88"/>
                    <a:pt x="123" y="88"/>
                  </a:cubicBezTo>
                  <a:cubicBezTo>
                    <a:pt x="127" y="91"/>
                    <a:pt x="127" y="98"/>
                    <a:pt x="123" y="102"/>
                  </a:cubicBezTo>
                  <a:close/>
                </a:path>
              </a:pathLst>
            </a:custGeom>
            <a:solidFill>
              <a:srgbClr val="CCFEF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îsľïḑê"/>
            <p:cNvSpPr/>
            <p:nvPr/>
          </p:nvSpPr>
          <p:spPr bwMode="auto">
            <a:xfrm>
              <a:off x="7567613" y="2200275"/>
              <a:ext cx="190500" cy="344488"/>
            </a:xfrm>
            <a:custGeom>
              <a:avLst/>
              <a:gdLst>
                <a:gd name="T0" fmla="*/ 49 w 153"/>
                <a:gd name="T1" fmla="*/ 0 h 276"/>
                <a:gd name="T2" fmla="*/ 104 w 153"/>
                <a:gd name="T3" fmla="*/ 0 h 276"/>
                <a:gd name="T4" fmla="*/ 153 w 153"/>
                <a:gd name="T5" fmla="*/ 62 h 276"/>
                <a:gd name="T6" fmla="*/ 153 w 153"/>
                <a:gd name="T7" fmla="*/ 213 h 276"/>
                <a:gd name="T8" fmla="*/ 153 w 153"/>
                <a:gd name="T9" fmla="*/ 214 h 276"/>
                <a:gd name="T10" fmla="*/ 147 w 153"/>
                <a:gd name="T11" fmla="*/ 244 h 276"/>
                <a:gd name="T12" fmla="*/ 104 w 153"/>
                <a:gd name="T13" fmla="*/ 276 h 276"/>
                <a:gd name="T14" fmla="*/ 49 w 153"/>
                <a:gd name="T15" fmla="*/ 276 h 276"/>
                <a:gd name="T16" fmla="*/ 0 w 153"/>
                <a:gd name="T17" fmla="*/ 214 h 276"/>
                <a:gd name="T18" fmla="*/ 0 w 153"/>
                <a:gd name="T19" fmla="*/ 62 h 276"/>
                <a:gd name="T20" fmla="*/ 49 w 153"/>
                <a:gd name="T2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276">
                  <a:moveTo>
                    <a:pt x="49" y="0"/>
                  </a:moveTo>
                  <a:cubicBezTo>
                    <a:pt x="104" y="0"/>
                    <a:pt x="104" y="0"/>
                    <a:pt x="104" y="0"/>
                  </a:cubicBezTo>
                  <a:cubicBezTo>
                    <a:pt x="131" y="0"/>
                    <a:pt x="153" y="28"/>
                    <a:pt x="153" y="62"/>
                  </a:cubicBezTo>
                  <a:cubicBezTo>
                    <a:pt x="153" y="213"/>
                    <a:pt x="153" y="213"/>
                    <a:pt x="153" y="213"/>
                  </a:cubicBezTo>
                  <a:cubicBezTo>
                    <a:pt x="153" y="214"/>
                    <a:pt x="153" y="214"/>
                    <a:pt x="153" y="214"/>
                  </a:cubicBezTo>
                  <a:cubicBezTo>
                    <a:pt x="153" y="225"/>
                    <a:pt x="151" y="235"/>
                    <a:pt x="147" y="244"/>
                  </a:cubicBezTo>
                  <a:cubicBezTo>
                    <a:pt x="139" y="263"/>
                    <a:pt x="123" y="276"/>
                    <a:pt x="104" y="276"/>
                  </a:cubicBezTo>
                  <a:cubicBezTo>
                    <a:pt x="49" y="276"/>
                    <a:pt x="49" y="276"/>
                    <a:pt x="49" y="276"/>
                  </a:cubicBezTo>
                  <a:cubicBezTo>
                    <a:pt x="22" y="276"/>
                    <a:pt x="0" y="248"/>
                    <a:pt x="0" y="214"/>
                  </a:cubicBezTo>
                  <a:cubicBezTo>
                    <a:pt x="0" y="62"/>
                    <a:pt x="0" y="62"/>
                    <a:pt x="0" y="62"/>
                  </a:cubicBezTo>
                  <a:cubicBezTo>
                    <a:pt x="0" y="28"/>
                    <a:pt x="22" y="0"/>
                    <a:pt x="49" y="0"/>
                  </a:cubicBezTo>
                  <a:close/>
                </a:path>
              </a:pathLst>
            </a:custGeom>
            <a:solidFill>
              <a:srgbClr val="88BFB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 name="ïsľîḍè"/>
            <p:cNvSpPr/>
            <p:nvPr/>
          </p:nvSpPr>
          <p:spPr bwMode="auto">
            <a:xfrm>
              <a:off x="7602538" y="2341563"/>
              <a:ext cx="155575" cy="163513"/>
            </a:xfrm>
            <a:custGeom>
              <a:avLst/>
              <a:gdLst>
                <a:gd name="T0" fmla="*/ 5 w 125"/>
                <a:gd name="T1" fmla="*/ 6 h 131"/>
                <a:gd name="T2" fmla="*/ 24 w 125"/>
                <a:gd name="T3" fmla="*/ 5 h 131"/>
                <a:gd name="T4" fmla="*/ 125 w 125"/>
                <a:gd name="T5" fmla="*/ 100 h 131"/>
                <a:gd name="T6" fmla="*/ 125 w 125"/>
                <a:gd name="T7" fmla="*/ 101 h 131"/>
                <a:gd name="T8" fmla="*/ 119 w 125"/>
                <a:gd name="T9" fmla="*/ 131 h 131"/>
                <a:gd name="T10" fmla="*/ 6 w 125"/>
                <a:gd name="T11" fmla="*/ 24 h 131"/>
                <a:gd name="T12" fmla="*/ 5 w 125"/>
                <a:gd name="T13" fmla="*/ 6 h 131"/>
              </a:gdLst>
              <a:ahLst/>
              <a:cxnLst>
                <a:cxn ang="0">
                  <a:pos x="T0" y="T1"/>
                </a:cxn>
                <a:cxn ang="0">
                  <a:pos x="T2" y="T3"/>
                </a:cxn>
                <a:cxn ang="0">
                  <a:pos x="T4" y="T5"/>
                </a:cxn>
                <a:cxn ang="0">
                  <a:pos x="T6" y="T7"/>
                </a:cxn>
                <a:cxn ang="0">
                  <a:pos x="T8" y="T9"/>
                </a:cxn>
                <a:cxn ang="0">
                  <a:pos x="T10" y="T11"/>
                </a:cxn>
                <a:cxn ang="0">
                  <a:pos x="T12" y="T13"/>
                </a:cxn>
              </a:cxnLst>
              <a:rect l="0" t="0" r="r" b="b"/>
              <a:pathLst>
                <a:path w="125" h="131">
                  <a:moveTo>
                    <a:pt x="5" y="6"/>
                  </a:moveTo>
                  <a:cubicBezTo>
                    <a:pt x="10" y="1"/>
                    <a:pt x="18" y="0"/>
                    <a:pt x="24" y="5"/>
                  </a:cubicBezTo>
                  <a:cubicBezTo>
                    <a:pt x="125" y="100"/>
                    <a:pt x="125" y="100"/>
                    <a:pt x="125" y="100"/>
                  </a:cubicBezTo>
                  <a:cubicBezTo>
                    <a:pt x="125" y="101"/>
                    <a:pt x="125" y="101"/>
                    <a:pt x="125" y="101"/>
                  </a:cubicBezTo>
                  <a:cubicBezTo>
                    <a:pt x="125" y="112"/>
                    <a:pt x="123" y="122"/>
                    <a:pt x="119" y="131"/>
                  </a:cubicBezTo>
                  <a:cubicBezTo>
                    <a:pt x="6" y="24"/>
                    <a:pt x="6" y="24"/>
                    <a:pt x="6" y="24"/>
                  </a:cubicBezTo>
                  <a:cubicBezTo>
                    <a:pt x="0" y="19"/>
                    <a:pt x="0" y="11"/>
                    <a:pt x="5" y="6"/>
                  </a:cubicBezTo>
                  <a:close/>
                </a:path>
              </a:pathLst>
            </a:custGeom>
            <a:solidFill>
              <a:srgbClr val="CCFEF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 name="íṩḷíďê"/>
            <p:cNvSpPr/>
            <p:nvPr/>
          </p:nvSpPr>
          <p:spPr bwMode="auto">
            <a:xfrm>
              <a:off x="7246938" y="2205038"/>
              <a:ext cx="223838" cy="546100"/>
            </a:xfrm>
            <a:custGeom>
              <a:avLst/>
              <a:gdLst>
                <a:gd name="T0" fmla="*/ 8 w 179"/>
                <a:gd name="T1" fmla="*/ 376 h 437"/>
                <a:gd name="T2" fmla="*/ 103 w 179"/>
                <a:gd name="T3" fmla="*/ 113 h 437"/>
                <a:gd name="T4" fmla="*/ 106 w 179"/>
                <a:gd name="T5" fmla="*/ 108 h 437"/>
                <a:gd name="T6" fmla="*/ 97 w 179"/>
                <a:gd name="T7" fmla="*/ 51 h 437"/>
                <a:gd name="T8" fmla="*/ 121 w 179"/>
                <a:gd name="T9" fmla="*/ 3 h 437"/>
                <a:gd name="T10" fmla="*/ 159 w 179"/>
                <a:gd name="T11" fmla="*/ 46 h 437"/>
                <a:gd name="T12" fmla="*/ 164 w 179"/>
                <a:gd name="T13" fmla="*/ 74 h 437"/>
                <a:gd name="T14" fmla="*/ 168 w 179"/>
                <a:gd name="T15" fmla="*/ 174 h 437"/>
                <a:gd name="T16" fmla="*/ 86 w 179"/>
                <a:gd name="T17" fmla="*/ 404 h 437"/>
                <a:gd name="T18" fmla="*/ 33 w 179"/>
                <a:gd name="T19" fmla="*/ 429 h 437"/>
                <a:gd name="T20" fmla="*/ 8 w 179"/>
                <a:gd name="T21" fmla="*/ 37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437">
                  <a:moveTo>
                    <a:pt x="8" y="376"/>
                  </a:moveTo>
                  <a:cubicBezTo>
                    <a:pt x="103" y="113"/>
                    <a:pt x="103" y="113"/>
                    <a:pt x="103" y="113"/>
                  </a:cubicBezTo>
                  <a:cubicBezTo>
                    <a:pt x="104" y="111"/>
                    <a:pt x="105" y="110"/>
                    <a:pt x="106" y="108"/>
                  </a:cubicBezTo>
                  <a:cubicBezTo>
                    <a:pt x="97" y="51"/>
                    <a:pt x="97" y="51"/>
                    <a:pt x="97" y="51"/>
                  </a:cubicBezTo>
                  <a:cubicBezTo>
                    <a:pt x="94" y="37"/>
                    <a:pt x="121" y="3"/>
                    <a:pt x="121" y="3"/>
                  </a:cubicBezTo>
                  <a:cubicBezTo>
                    <a:pt x="138" y="0"/>
                    <a:pt x="157" y="32"/>
                    <a:pt x="159" y="46"/>
                  </a:cubicBezTo>
                  <a:cubicBezTo>
                    <a:pt x="164" y="74"/>
                    <a:pt x="164" y="74"/>
                    <a:pt x="164" y="74"/>
                  </a:cubicBezTo>
                  <a:cubicBezTo>
                    <a:pt x="165" y="79"/>
                    <a:pt x="179" y="143"/>
                    <a:pt x="168" y="174"/>
                  </a:cubicBezTo>
                  <a:cubicBezTo>
                    <a:pt x="86" y="404"/>
                    <a:pt x="86" y="404"/>
                    <a:pt x="86" y="404"/>
                  </a:cubicBezTo>
                  <a:cubicBezTo>
                    <a:pt x="78" y="426"/>
                    <a:pt x="54" y="437"/>
                    <a:pt x="33" y="429"/>
                  </a:cubicBezTo>
                  <a:cubicBezTo>
                    <a:pt x="11" y="421"/>
                    <a:pt x="0" y="398"/>
                    <a:pt x="8" y="376"/>
                  </a:cubicBezTo>
                  <a:close/>
                </a:path>
              </a:pathLst>
            </a:custGeom>
            <a:solidFill>
              <a:srgbClr val="2734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 name="ïṧḷïḑè"/>
            <p:cNvSpPr/>
            <p:nvPr/>
          </p:nvSpPr>
          <p:spPr bwMode="auto">
            <a:xfrm>
              <a:off x="7175501" y="2722563"/>
              <a:ext cx="247650" cy="107950"/>
            </a:xfrm>
            <a:custGeom>
              <a:avLst/>
              <a:gdLst>
                <a:gd name="T0" fmla="*/ 24 w 198"/>
                <a:gd name="T1" fmla="*/ 87 h 87"/>
                <a:gd name="T2" fmla="*/ 173 w 198"/>
                <a:gd name="T3" fmla="*/ 87 h 87"/>
                <a:gd name="T4" fmla="*/ 177 w 198"/>
                <a:gd name="T5" fmla="*/ 43 h 87"/>
                <a:gd name="T6" fmla="*/ 133 w 198"/>
                <a:gd name="T7" fmla="*/ 0 h 87"/>
                <a:gd name="T8" fmla="*/ 62 w 198"/>
                <a:gd name="T9" fmla="*/ 0 h 87"/>
                <a:gd name="T10" fmla="*/ 19 w 198"/>
                <a:gd name="T11" fmla="*/ 43 h 87"/>
                <a:gd name="T12" fmla="*/ 24 w 198"/>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198" h="87">
                  <a:moveTo>
                    <a:pt x="24" y="87"/>
                  </a:moveTo>
                  <a:cubicBezTo>
                    <a:pt x="173" y="87"/>
                    <a:pt x="173" y="87"/>
                    <a:pt x="173" y="87"/>
                  </a:cubicBezTo>
                  <a:cubicBezTo>
                    <a:pt x="198" y="87"/>
                    <a:pt x="188" y="69"/>
                    <a:pt x="177" y="43"/>
                  </a:cubicBezTo>
                  <a:cubicBezTo>
                    <a:pt x="164" y="12"/>
                    <a:pt x="157" y="0"/>
                    <a:pt x="133" y="0"/>
                  </a:cubicBezTo>
                  <a:cubicBezTo>
                    <a:pt x="62" y="0"/>
                    <a:pt x="62" y="0"/>
                    <a:pt x="62" y="0"/>
                  </a:cubicBezTo>
                  <a:cubicBezTo>
                    <a:pt x="38" y="0"/>
                    <a:pt x="29" y="15"/>
                    <a:pt x="19" y="43"/>
                  </a:cubicBezTo>
                  <a:cubicBezTo>
                    <a:pt x="10" y="66"/>
                    <a:pt x="0" y="87"/>
                    <a:pt x="24" y="87"/>
                  </a:cubicBezTo>
                  <a:close/>
                </a:path>
              </a:pathLst>
            </a:custGeom>
            <a:solidFill>
              <a:srgbClr val="10171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 name="ïśļîḋè"/>
            <p:cNvSpPr/>
            <p:nvPr/>
          </p:nvSpPr>
          <p:spPr bwMode="auto">
            <a:xfrm>
              <a:off x="7218363" y="2601913"/>
              <a:ext cx="173038" cy="173038"/>
            </a:xfrm>
            <a:prstGeom prst="ellipse">
              <a:avLst/>
            </a:prstGeom>
            <a:solidFill>
              <a:srgbClr val="B9BA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 name="ïṣļídé"/>
            <p:cNvSpPr/>
            <p:nvPr/>
          </p:nvSpPr>
          <p:spPr bwMode="auto">
            <a:xfrm>
              <a:off x="7253288" y="2635250"/>
              <a:ext cx="104775" cy="104775"/>
            </a:xfrm>
            <a:prstGeom prst="ellipse">
              <a:avLst/>
            </a:pr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 name="ïšḻíďé"/>
            <p:cNvSpPr/>
            <p:nvPr/>
          </p:nvSpPr>
          <p:spPr bwMode="auto">
            <a:xfrm>
              <a:off x="7810501" y="2581275"/>
              <a:ext cx="111125" cy="30163"/>
            </a:xfrm>
            <a:custGeom>
              <a:avLst/>
              <a:gdLst>
                <a:gd name="T0" fmla="*/ 0 w 89"/>
                <a:gd name="T1" fmla="*/ 12 h 25"/>
                <a:gd name="T2" fmla="*/ 12 w 89"/>
                <a:gd name="T3" fmla="*/ 25 h 25"/>
                <a:gd name="T4" fmla="*/ 76 w 89"/>
                <a:gd name="T5" fmla="*/ 25 h 25"/>
                <a:gd name="T6" fmla="*/ 89 w 89"/>
                <a:gd name="T7" fmla="*/ 12 h 25"/>
                <a:gd name="T8" fmla="*/ 89 w 89"/>
                <a:gd name="T9" fmla="*/ 12 h 25"/>
                <a:gd name="T10" fmla="*/ 76 w 89"/>
                <a:gd name="T11" fmla="*/ 0 h 25"/>
                <a:gd name="T12" fmla="*/ 12 w 89"/>
                <a:gd name="T13" fmla="*/ 0 h 25"/>
                <a:gd name="T14" fmla="*/ 0 w 89"/>
                <a:gd name="T15" fmla="*/ 1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25">
                  <a:moveTo>
                    <a:pt x="0" y="12"/>
                  </a:moveTo>
                  <a:cubicBezTo>
                    <a:pt x="0" y="19"/>
                    <a:pt x="5" y="25"/>
                    <a:pt x="12" y="25"/>
                  </a:cubicBezTo>
                  <a:cubicBezTo>
                    <a:pt x="76" y="25"/>
                    <a:pt x="76" y="25"/>
                    <a:pt x="76" y="25"/>
                  </a:cubicBezTo>
                  <a:cubicBezTo>
                    <a:pt x="83" y="25"/>
                    <a:pt x="89" y="19"/>
                    <a:pt x="89" y="12"/>
                  </a:cubicBezTo>
                  <a:cubicBezTo>
                    <a:pt x="89" y="12"/>
                    <a:pt x="89" y="12"/>
                    <a:pt x="89" y="12"/>
                  </a:cubicBezTo>
                  <a:cubicBezTo>
                    <a:pt x="89" y="5"/>
                    <a:pt x="83" y="0"/>
                    <a:pt x="76" y="0"/>
                  </a:cubicBezTo>
                  <a:cubicBezTo>
                    <a:pt x="12" y="0"/>
                    <a:pt x="12" y="0"/>
                    <a:pt x="12" y="0"/>
                  </a:cubicBezTo>
                  <a:cubicBezTo>
                    <a:pt x="5" y="0"/>
                    <a:pt x="0" y="5"/>
                    <a:pt x="0" y="12"/>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 name="ïṡḷîḑè"/>
            <p:cNvSpPr/>
            <p:nvPr/>
          </p:nvSpPr>
          <p:spPr bwMode="auto">
            <a:xfrm>
              <a:off x="4875213" y="5329238"/>
              <a:ext cx="574675" cy="414338"/>
            </a:xfrm>
            <a:custGeom>
              <a:avLst/>
              <a:gdLst>
                <a:gd name="T0" fmla="*/ 14 w 460"/>
                <a:gd name="T1" fmla="*/ 56 h 333"/>
                <a:gd name="T2" fmla="*/ 31 w 460"/>
                <a:gd name="T3" fmla="*/ 124 h 333"/>
                <a:gd name="T4" fmla="*/ 365 w 460"/>
                <a:gd name="T5" fmla="*/ 319 h 333"/>
                <a:gd name="T6" fmla="*/ 432 w 460"/>
                <a:gd name="T7" fmla="*/ 302 h 333"/>
                <a:gd name="T8" fmla="*/ 447 w 460"/>
                <a:gd name="T9" fmla="*/ 277 h 333"/>
                <a:gd name="T10" fmla="*/ 429 w 460"/>
                <a:gd name="T11" fmla="*/ 209 h 333"/>
                <a:gd name="T12" fmla="*/ 96 w 460"/>
                <a:gd name="T13" fmla="*/ 14 h 333"/>
                <a:gd name="T14" fmla="*/ 28 w 460"/>
                <a:gd name="T15" fmla="*/ 31 h 333"/>
                <a:gd name="T16" fmla="*/ 14 w 460"/>
                <a:gd name="T17" fmla="*/ 5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 h="333">
                  <a:moveTo>
                    <a:pt x="14" y="56"/>
                  </a:moveTo>
                  <a:cubicBezTo>
                    <a:pt x="0" y="80"/>
                    <a:pt x="8" y="110"/>
                    <a:pt x="31" y="124"/>
                  </a:cubicBezTo>
                  <a:cubicBezTo>
                    <a:pt x="365" y="319"/>
                    <a:pt x="365" y="319"/>
                    <a:pt x="365" y="319"/>
                  </a:cubicBezTo>
                  <a:cubicBezTo>
                    <a:pt x="388" y="333"/>
                    <a:pt x="418" y="325"/>
                    <a:pt x="432" y="302"/>
                  </a:cubicBezTo>
                  <a:cubicBezTo>
                    <a:pt x="447" y="277"/>
                    <a:pt x="447" y="277"/>
                    <a:pt x="447" y="277"/>
                  </a:cubicBezTo>
                  <a:cubicBezTo>
                    <a:pt x="460" y="253"/>
                    <a:pt x="453" y="223"/>
                    <a:pt x="429" y="209"/>
                  </a:cubicBezTo>
                  <a:cubicBezTo>
                    <a:pt x="96" y="14"/>
                    <a:pt x="96" y="14"/>
                    <a:pt x="96" y="14"/>
                  </a:cubicBezTo>
                  <a:cubicBezTo>
                    <a:pt x="72" y="0"/>
                    <a:pt x="42" y="8"/>
                    <a:pt x="28" y="31"/>
                  </a:cubicBezTo>
                  <a:lnTo>
                    <a:pt x="14" y="56"/>
                  </a:lnTo>
                  <a:close/>
                </a:path>
              </a:pathLst>
            </a:custGeom>
            <a:solidFill>
              <a:srgbClr val="6615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 name="iŝliḋê"/>
            <p:cNvSpPr/>
            <p:nvPr/>
          </p:nvSpPr>
          <p:spPr bwMode="auto">
            <a:xfrm>
              <a:off x="5326063" y="5373688"/>
              <a:ext cx="741363" cy="517525"/>
            </a:xfrm>
            <a:custGeom>
              <a:avLst/>
              <a:gdLst>
                <a:gd name="T0" fmla="*/ 50 w 594"/>
                <a:gd name="T1" fmla="*/ 0 h 415"/>
                <a:gd name="T2" fmla="*/ 269 w 594"/>
                <a:gd name="T3" fmla="*/ 0 h 415"/>
                <a:gd name="T4" fmla="*/ 594 w 594"/>
                <a:gd name="T5" fmla="*/ 415 h 415"/>
                <a:gd name="T6" fmla="*/ 50 w 594"/>
                <a:gd name="T7" fmla="*/ 415 h 415"/>
                <a:gd name="T8" fmla="*/ 0 w 594"/>
                <a:gd name="T9" fmla="*/ 366 h 415"/>
                <a:gd name="T10" fmla="*/ 0 w 594"/>
                <a:gd name="T11" fmla="*/ 50 h 415"/>
                <a:gd name="T12" fmla="*/ 50 w 594"/>
                <a:gd name="T13" fmla="*/ 0 h 415"/>
              </a:gdLst>
              <a:ahLst/>
              <a:cxnLst>
                <a:cxn ang="0">
                  <a:pos x="T0" y="T1"/>
                </a:cxn>
                <a:cxn ang="0">
                  <a:pos x="T2" y="T3"/>
                </a:cxn>
                <a:cxn ang="0">
                  <a:pos x="T4" y="T5"/>
                </a:cxn>
                <a:cxn ang="0">
                  <a:pos x="T6" y="T7"/>
                </a:cxn>
                <a:cxn ang="0">
                  <a:pos x="T8" y="T9"/>
                </a:cxn>
                <a:cxn ang="0">
                  <a:pos x="T10" y="T11"/>
                </a:cxn>
                <a:cxn ang="0">
                  <a:pos x="T12" y="T13"/>
                </a:cxn>
              </a:cxnLst>
              <a:rect l="0" t="0" r="r" b="b"/>
              <a:pathLst>
                <a:path w="594" h="415">
                  <a:moveTo>
                    <a:pt x="50" y="0"/>
                  </a:moveTo>
                  <a:cubicBezTo>
                    <a:pt x="269" y="0"/>
                    <a:pt x="269" y="0"/>
                    <a:pt x="269" y="0"/>
                  </a:cubicBezTo>
                  <a:cubicBezTo>
                    <a:pt x="594" y="415"/>
                    <a:pt x="594" y="415"/>
                    <a:pt x="594" y="415"/>
                  </a:cubicBezTo>
                  <a:cubicBezTo>
                    <a:pt x="50" y="415"/>
                    <a:pt x="50" y="415"/>
                    <a:pt x="50" y="415"/>
                  </a:cubicBezTo>
                  <a:cubicBezTo>
                    <a:pt x="22" y="415"/>
                    <a:pt x="0" y="393"/>
                    <a:pt x="0" y="366"/>
                  </a:cubicBezTo>
                  <a:cubicBezTo>
                    <a:pt x="0" y="50"/>
                    <a:pt x="0" y="50"/>
                    <a:pt x="0" y="50"/>
                  </a:cubicBezTo>
                  <a:cubicBezTo>
                    <a:pt x="0" y="22"/>
                    <a:pt x="22" y="0"/>
                    <a:pt x="50" y="0"/>
                  </a:cubicBezTo>
                  <a:close/>
                </a:path>
              </a:pathLst>
            </a:custGeom>
            <a:solidFill>
              <a:srgbClr val="01465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 name="iŝļïde"/>
            <p:cNvSpPr/>
            <p:nvPr/>
          </p:nvSpPr>
          <p:spPr bwMode="auto">
            <a:xfrm>
              <a:off x="3476626" y="4594225"/>
              <a:ext cx="1646238" cy="1187450"/>
            </a:xfrm>
            <a:custGeom>
              <a:avLst/>
              <a:gdLst>
                <a:gd name="T0" fmla="*/ 57 w 1319"/>
                <a:gd name="T1" fmla="*/ 404 h 951"/>
                <a:gd name="T2" fmla="*/ 126 w 1319"/>
                <a:gd name="T3" fmla="*/ 404 h 951"/>
                <a:gd name="T4" fmla="*/ 236 w 1319"/>
                <a:gd name="T5" fmla="*/ 77 h 951"/>
                <a:gd name="T6" fmla="*/ 248 w 1319"/>
                <a:gd name="T7" fmla="*/ 50 h 951"/>
                <a:gd name="T8" fmla="*/ 232 w 1319"/>
                <a:gd name="T9" fmla="*/ 26 h 951"/>
                <a:gd name="T10" fmla="*/ 257 w 1319"/>
                <a:gd name="T11" fmla="*/ 0 h 951"/>
                <a:gd name="T12" fmla="*/ 806 w 1319"/>
                <a:gd name="T13" fmla="*/ 0 h 951"/>
                <a:gd name="T14" fmla="*/ 832 w 1319"/>
                <a:gd name="T15" fmla="*/ 26 h 951"/>
                <a:gd name="T16" fmla="*/ 817 w 1319"/>
                <a:gd name="T17" fmla="*/ 49 h 951"/>
                <a:gd name="T18" fmla="*/ 829 w 1319"/>
                <a:gd name="T19" fmla="*/ 77 h 951"/>
                <a:gd name="T20" fmla="*/ 962 w 1319"/>
                <a:gd name="T21" fmla="*/ 407 h 951"/>
                <a:gd name="T22" fmla="*/ 1006 w 1319"/>
                <a:gd name="T23" fmla="*/ 429 h 951"/>
                <a:gd name="T24" fmla="*/ 1006 w 1319"/>
                <a:gd name="T25" fmla="*/ 430 h 951"/>
                <a:gd name="T26" fmla="*/ 1006 w 1319"/>
                <a:gd name="T27" fmla="*/ 430 h 951"/>
                <a:gd name="T28" fmla="*/ 1081 w 1319"/>
                <a:gd name="T29" fmla="*/ 469 h 951"/>
                <a:gd name="T30" fmla="*/ 1081 w 1319"/>
                <a:gd name="T31" fmla="*/ 198 h 951"/>
                <a:gd name="T32" fmla="*/ 1108 w 1319"/>
                <a:gd name="T33" fmla="*/ 198 h 951"/>
                <a:gd name="T34" fmla="*/ 1108 w 1319"/>
                <a:gd name="T35" fmla="*/ 86 h 951"/>
                <a:gd name="T36" fmla="*/ 1121 w 1319"/>
                <a:gd name="T37" fmla="*/ 73 h 951"/>
                <a:gd name="T38" fmla="*/ 1135 w 1319"/>
                <a:gd name="T39" fmla="*/ 86 h 951"/>
                <a:gd name="T40" fmla="*/ 1135 w 1319"/>
                <a:gd name="T41" fmla="*/ 198 h 951"/>
                <a:gd name="T42" fmla="*/ 1166 w 1319"/>
                <a:gd name="T43" fmla="*/ 198 h 951"/>
                <a:gd name="T44" fmla="*/ 1166 w 1319"/>
                <a:gd name="T45" fmla="*/ 514 h 951"/>
                <a:gd name="T46" fmla="*/ 1255 w 1319"/>
                <a:gd name="T47" fmla="*/ 561 h 951"/>
                <a:gd name="T48" fmla="*/ 1312 w 1319"/>
                <a:gd name="T49" fmla="*/ 617 h 951"/>
                <a:gd name="T50" fmla="*/ 1315 w 1319"/>
                <a:gd name="T51" fmla="*/ 721 h 951"/>
                <a:gd name="T52" fmla="*/ 1316 w 1319"/>
                <a:gd name="T53" fmla="*/ 755 h 951"/>
                <a:gd name="T54" fmla="*/ 1319 w 1319"/>
                <a:gd name="T55" fmla="*/ 895 h 951"/>
                <a:gd name="T56" fmla="*/ 1263 w 1319"/>
                <a:gd name="T57" fmla="*/ 951 h 951"/>
                <a:gd name="T58" fmla="*/ 958 w 1319"/>
                <a:gd name="T59" fmla="*/ 951 h 951"/>
                <a:gd name="T60" fmla="*/ 950 w 1319"/>
                <a:gd name="T61" fmla="*/ 951 h 951"/>
                <a:gd name="T62" fmla="*/ 928 w 1319"/>
                <a:gd name="T63" fmla="*/ 951 h 951"/>
                <a:gd name="T64" fmla="*/ 571 w 1319"/>
                <a:gd name="T65" fmla="*/ 951 h 951"/>
                <a:gd name="T66" fmla="*/ 530 w 1319"/>
                <a:gd name="T67" fmla="*/ 951 h 951"/>
                <a:gd name="T68" fmla="*/ 64 w 1319"/>
                <a:gd name="T69" fmla="*/ 951 h 951"/>
                <a:gd name="T70" fmla="*/ 8 w 1319"/>
                <a:gd name="T71" fmla="*/ 898 h 951"/>
                <a:gd name="T72" fmla="*/ 2 w 1319"/>
                <a:gd name="T73" fmla="*/ 583 h 951"/>
                <a:gd name="T74" fmla="*/ 1 w 1319"/>
                <a:gd name="T75" fmla="*/ 535 h 951"/>
                <a:gd name="T76" fmla="*/ 0 w 1319"/>
                <a:gd name="T77" fmla="*/ 460 h 951"/>
                <a:gd name="T78" fmla="*/ 0 w 1319"/>
                <a:gd name="T79" fmla="*/ 457 h 951"/>
                <a:gd name="T80" fmla="*/ 57 w 1319"/>
                <a:gd name="T81" fmla="*/ 404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9" h="951">
                  <a:moveTo>
                    <a:pt x="57" y="404"/>
                  </a:moveTo>
                  <a:cubicBezTo>
                    <a:pt x="126" y="404"/>
                    <a:pt x="126" y="404"/>
                    <a:pt x="126" y="404"/>
                  </a:cubicBezTo>
                  <a:cubicBezTo>
                    <a:pt x="236" y="77"/>
                    <a:pt x="236" y="77"/>
                    <a:pt x="236" y="77"/>
                  </a:cubicBezTo>
                  <a:cubicBezTo>
                    <a:pt x="240" y="66"/>
                    <a:pt x="244" y="57"/>
                    <a:pt x="248" y="50"/>
                  </a:cubicBezTo>
                  <a:cubicBezTo>
                    <a:pt x="238" y="46"/>
                    <a:pt x="232" y="37"/>
                    <a:pt x="232" y="26"/>
                  </a:cubicBezTo>
                  <a:cubicBezTo>
                    <a:pt x="232" y="11"/>
                    <a:pt x="243" y="0"/>
                    <a:pt x="257" y="0"/>
                  </a:cubicBezTo>
                  <a:cubicBezTo>
                    <a:pt x="806" y="0"/>
                    <a:pt x="806" y="0"/>
                    <a:pt x="806" y="0"/>
                  </a:cubicBezTo>
                  <a:cubicBezTo>
                    <a:pt x="821" y="0"/>
                    <a:pt x="832" y="11"/>
                    <a:pt x="832" y="26"/>
                  </a:cubicBezTo>
                  <a:cubicBezTo>
                    <a:pt x="832" y="36"/>
                    <a:pt x="826" y="45"/>
                    <a:pt x="817" y="49"/>
                  </a:cubicBezTo>
                  <a:cubicBezTo>
                    <a:pt x="821" y="57"/>
                    <a:pt x="825" y="66"/>
                    <a:pt x="829" y="77"/>
                  </a:cubicBezTo>
                  <a:cubicBezTo>
                    <a:pt x="962" y="407"/>
                    <a:pt x="962" y="407"/>
                    <a:pt x="962" y="407"/>
                  </a:cubicBezTo>
                  <a:cubicBezTo>
                    <a:pt x="978" y="412"/>
                    <a:pt x="1006" y="429"/>
                    <a:pt x="1006" y="429"/>
                  </a:cubicBezTo>
                  <a:cubicBezTo>
                    <a:pt x="1006" y="430"/>
                    <a:pt x="1006" y="430"/>
                    <a:pt x="1006" y="430"/>
                  </a:cubicBezTo>
                  <a:cubicBezTo>
                    <a:pt x="1006" y="430"/>
                    <a:pt x="1006" y="430"/>
                    <a:pt x="1006" y="430"/>
                  </a:cubicBezTo>
                  <a:cubicBezTo>
                    <a:pt x="1081" y="469"/>
                    <a:pt x="1081" y="469"/>
                    <a:pt x="1081" y="469"/>
                  </a:cubicBezTo>
                  <a:cubicBezTo>
                    <a:pt x="1081" y="198"/>
                    <a:pt x="1081" y="198"/>
                    <a:pt x="1081" y="198"/>
                  </a:cubicBezTo>
                  <a:cubicBezTo>
                    <a:pt x="1108" y="198"/>
                    <a:pt x="1108" y="198"/>
                    <a:pt x="1108" y="198"/>
                  </a:cubicBezTo>
                  <a:cubicBezTo>
                    <a:pt x="1108" y="86"/>
                    <a:pt x="1108" y="86"/>
                    <a:pt x="1108" y="86"/>
                  </a:cubicBezTo>
                  <a:cubicBezTo>
                    <a:pt x="1108" y="79"/>
                    <a:pt x="1114" y="73"/>
                    <a:pt x="1121" y="73"/>
                  </a:cubicBezTo>
                  <a:cubicBezTo>
                    <a:pt x="1129" y="73"/>
                    <a:pt x="1135" y="79"/>
                    <a:pt x="1135" y="86"/>
                  </a:cubicBezTo>
                  <a:cubicBezTo>
                    <a:pt x="1135" y="198"/>
                    <a:pt x="1135" y="198"/>
                    <a:pt x="1135" y="198"/>
                  </a:cubicBezTo>
                  <a:cubicBezTo>
                    <a:pt x="1166" y="198"/>
                    <a:pt x="1166" y="198"/>
                    <a:pt x="1166" y="198"/>
                  </a:cubicBezTo>
                  <a:cubicBezTo>
                    <a:pt x="1166" y="514"/>
                    <a:pt x="1166" y="514"/>
                    <a:pt x="1166" y="514"/>
                  </a:cubicBezTo>
                  <a:cubicBezTo>
                    <a:pt x="1255" y="561"/>
                    <a:pt x="1255" y="561"/>
                    <a:pt x="1255" y="561"/>
                  </a:cubicBezTo>
                  <a:cubicBezTo>
                    <a:pt x="1288" y="581"/>
                    <a:pt x="1312" y="594"/>
                    <a:pt x="1312" y="617"/>
                  </a:cubicBezTo>
                  <a:cubicBezTo>
                    <a:pt x="1315" y="721"/>
                    <a:pt x="1315" y="721"/>
                    <a:pt x="1315" y="721"/>
                  </a:cubicBezTo>
                  <a:cubicBezTo>
                    <a:pt x="1316" y="755"/>
                    <a:pt x="1316" y="755"/>
                    <a:pt x="1316" y="755"/>
                  </a:cubicBezTo>
                  <a:cubicBezTo>
                    <a:pt x="1319" y="895"/>
                    <a:pt x="1319" y="895"/>
                    <a:pt x="1319" y="895"/>
                  </a:cubicBezTo>
                  <a:cubicBezTo>
                    <a:pt x="1319" y="926"/>
                    <a:pt x="1294" y="951"/>
                    <a:pt x="1263" y="951"/>
                  </a:cubicBezTo>
                  <a:cubicBezTo>
                    <a:pt x="958" y="951"/>
                    <a:pt x="958" y="951"/>
                    <a:pt x="958" y="951"/>
                  </a:cubicBezTo>
                  <a:cubicBezTo>
                    <a:pt x="950" y="951"/>
                    <a:pt x="950" y="951"/>
                    <a:pt x="950" y="951"/>
                  </a:cubicBezTo>
                  <a:cubicBezTo>
                    <a:pt x="928" y="951"/>
                    <a:pt x="928" y="951"/>
                    <a:pt x="928" y="951"/>
                  </a:cubicBezTo>
                  <a:cubicBezTo>
                    <a:pt x="571" y="951"/>
                    <a:pt x="571" y="951"/>
                    <a:pt x="571" y="951"/>
                  </a:cubicBezTo>
                  <a:cubicBezTo>
                    <a:pt x="530" y="951"/>
                    <a:pt x="530" y="951"/>
                    <a:pt x="530" y="951"/>
                  </a:cubicBezTo>
                  <a:cubicBezTo>
                    <a:pt x="64" y="951"/>
                    <a:pt x="64" y="951"/>
                    <a:pt x="64" y="951"/>
                  </a:cubicBezTo>
                  <a:cubicBezTo>
                    <a:pt x="33" y="951"/>
                    <a:pt x="8" y="927"/>
                    <a:pt x="8" y="898"/>
                  </a:cubicBezTo>
                  <a:cubicBezTo>
                    <a:pt x="2" y="583"/>
                    <a:pt x="2" y="583"/>
                    <a:pt x="2" y="583"/>
                  </a:cubicBezTo>
                  <a:cubicBezTo>
                    <a:pt x="1" y="535"/>
                    <a:pt x="1" y="535"/>
                    <a:pt x="1" y="535"/>
                  </a:cubicBezTo>
                  <a:cubicBezTo>
                    <a:pt x="0" y="460"/>
                    <a:pt x="0" y="460"/>
                    <a:pt x="0" y="460"/>
                  </a:cubicBezTo>
                  <a:cubicBezTo>
                    <a:pt x="0" y="457"/>
                    <a:pt x="0" y="457"/>
                    <a:pt x="0" y="457"/>
                  </a:cubicBezTo>
                  <a:cubicBezTo>
                    <a:pt x="0" y="428"/>
                    <a:pt x="25" y="404"/>
                    <a:pt x="57" y="404"/>
                  </a:cubicBezTo>
                  <a:close/>
                </a:path>
              </a:pathLst>
            </a:custGeom>
            <a:solidFill>
              <a:srgbClr val="E659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 name="í$ḻiḑê"/>
            <p:cNvSpPr/>
            <p:nvPr/>
          </p:nvSpPr>
          <p:spPr bwMode="auto">
            <a:xfrm>
              <a:off x="3478213" y="5159375"/>
              <a:ext cx="742950" cy="622300"/>
            </a:xfrm>
            <a:custGeom>
              <a:avLst/>
              <a:gdLst>
                <a:gd name="T0" fmla="*/ 7 w 595"/>
                <a:gd name="T1" fmla="*/ 445 h 498"/>
                <a:gd name="T2" fmla="*/ 0 w 595"/>
                <a:gd name="T3" fmla="*/ 82 h 498"/>
                <a:gd name="T4" fmla="*/ 231 w 595"/>
                <a:gd name="T5" fmla="*/ 0 h 498"/>
                <a:gd name="T6" fmla="*/ 595 w 595"/>
                <a:gd name="T7" fmla="*/ 364 h 498"/>
                <a:gd name="T8" fmla="*/ 570 w 595"/>
                <a:gd name="T9" fmla="*/ 498 h 498"/>
                <a:gd name="T10" fmla="*/ 63 w 595"/>
                <a:gd name="T11" fmla="*/ 498 h 498"/>
                <a:gd name="T12" fmla="*/ 7 w 595"/>
                <a:gd name="T13" fmla="*/ 445 h 498"/>
              </a:gdLst>
              <a:ahLst/>
              <a:cxnLst>
                <a:cxn ang="0">
                  <a:pos x="T0" y="T1"/>
                </a:cxn>
                <a:cxn ang="0">
                  <a:pos x="T2" y="T3"/>
                </a:cxn>
                <a:cxn ang="0">
                  <a:pos x="T4" y="T5"/>
                </a:cxn>
                <a:cxn ang="0">
                  <a:pos x="T6" y="T7"/>
                </a:cxn>
                <a:cxn ang="0">
                  <a:pos x="T8" y="T9"/>
                </a:cxn>
                <a:cxn ang="0">
                  <a:pos x="T10" y="T11"/>
                </a:cxn>
                <a:cxn ang="0">
                  <a:pos x="T12" y="T13"/>
                </a:cxn>
              </a:cxnLst>
              <a:rect l="0" t="0" r="r" b="b"/>
              <a:pathLst>
                <a:path w="595" h="498">
                  <a:moveTo>
                    <a:pt x="7" y="445"/>
                  </a:moveTo>
                  <a:cubicBezTo>
                    <a:pt x="0" y="82"/>
                    <a:pt x="0" y="82"/>
                    <a:pt x="0" y="82"/>
                  </a:cubicBezTo>
                  <a:cubicBezTo>
                    <a:pt x="63" y="31"/>
                    <a:pt x="143" y="0"/>
                    <a:pt x="231" y="0"/>
                  </a:cubicBezTo>
                  <a:cubicBezTo>
                    <a:pt x="432" y="0"/>
                    <a:pt x="595" y="163"/>
                    <a:pt x="595" y="364"/>
                  </a:cubicBezTo>
                  <a:cubicBezTo>
                    <a:pt x="595" y="412"/>
                    <a:pt x="586" y="457"/>
                    <a:pt x="570" y="498"/>
                  </a:cubicBezTo>
                  <a:cubicBezTo>
                    <a:pt x="63" y="498"/>
                    <a:pt x="63" y="498"/>
                    <a:pt x="63" y="498"/>
                  </a:cubicBezTo>
                  <a:cubicBezTo>
                    <a:pt x="32" y="498"/>
                    <a:pt x="7" y="474"/>
                    <a:pt x="7" y="445"/>
                  </a:cubicBezTo>
                  <a:close/>
                </a:path>
              </a:pathLst>
            </a:custGeom>
            <a:solidFill>
              <a:srgbClr val="6615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 name="ïşlíḍe"/>
            <p:cNvSpPr/>
            <p:nvPr/>
          </p:nvSpPr>
          <p:spPr bwMode="auto">
            <a:xfrm>
              <a:off x="3478213" y="5208588"/>
              <a:ext cx="693738" cy="573088"/>
            </a:xfrm>
            <a:custGeom>
              <a:avLst/>
              <a:gdLst>
                <a:gd name="T0" fmla="*/ 6 w 555"/>
                <a:gd name="T1" fmla="*/ 406 h 459"/>
                <a:gd name="T2" fmla="*/ 0 w 555"/>
                <a:gd name="T3" fmla="*/ 91 h 459"/>
                <a:gd name="T4" fmla="*/ 227 w 555"/>
                <a:gd name="T5" fmla="*/ 0 h 459"/>
                <a:gd name="T6" fmla="*/ 555 w 555"/>
                <a:gd name="T7" fmla="*/ 328 h 459"/>
                <a:gd name="T8" fmla="*/ 528 w 555"/>
                <a:gd name="T9" fmla="*/ 459 h 459"/>
                <a:gd name="T10" fmla="*/ 62 w 555"/>
                <a:gd name="T11" fmla="*/ 459 h 459"/>
                <a:gd name="T12" fmla="*/ 6 w 555"/>
                <a:gd name="T13" fmla="*/ 406 h 459"/>
              </a:gdLst>
              <a:ahLst/>
              <a:cxnLst>
                <a:cxn ang="0">
                  <a:pos x="T0" y="T1"/>
                </a:cxn>
                <a:cxn ang="0">
                  <a:pos x="T2" y="T3"/>
                </a:cxn>
                <a:cxn ang="0">
                  <a:pos x="T4" y="T5"/>
                </a:cxn>
                <a:cxn ang="0">
                  <a:pos x="T6" y="T7"/>
                </a:cxn>
                <a:cxn ang="0">
                  <a:pos x="T8" y="T9"/>
                </a:cxn>
                <a:cxn ang="0">
                  <a:pos x="T10" y="T11"/>
                </a:cxn>
                <a:cxn ang="0">
                  <a:pos x="T12" y="T13"/>
                </a:cxn>
              </a:cxnLst>
              <a:rect l="0" t="0" r="r" b="b"/>
              <a:pathLst>
                <a:path w="555" h="459">
                  <a:moveTo>
                    <a:pt x="6" y="406"/>
                  </a:moveTo>
                  <a:cubicBezTo>
                    <a:pt x="0" y="91"/>
                    <a:pt x="0" y="91"/>
                    <a:pt x="0" y="91"/>
                  </a:cubicBezTo>
                  <a:cubicBezTo>
                    <a:pt x="59" y="35"/>
                    <a:pt x="139" y="0"/>
                    <a:pt x="227" y="0"/>
                  </a:cubicBezTo>
                  <a:cubicBezTo>
                    <a:pt x="408" y="0"/>
                    <a:pt x="555" y="147"/>
                    <a:pt x="555" y="328"/>
                  </a:cubicBezTo>
                  <a:cubicBezTo>
                    <a:pt x="555" y="375"/>
                    <a:pt x="545" y="419"/>
                    <a:pt x="528" y="459"/>
                  </a:cubicBezTo>
                  <a:cubicBezTo>
                    <a:pt x="62" y="459"/>
                    <a:pt x="62" y="459"/>
                    <a:pt x="62" y="459"/>
                  </a:cubicBezTo>
                  <a:cubicBezTo>
                    <a:pt x="31" y="459"/>
                    <a:pt x="6" y="435"/>
                    <a:pt x="6" y="406"/>
                  </a:cubicBezTo>
                  <a:close/>
                </a:path>
              </a:pathLst>
            </a:custGeom>
            <a:solidFill>
              <a:srgbClr val="10171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 name="ïṥḻiďe"/>
            <p:cNvSpPr/>
            <p:nvPr/>
          </p:nvSpPr>
          <p:spPr bwMode="auto">
            <a:xfrm>
              <a:off x="4635501" y="5448300"/>
              <a:ext cx="487363" cy="333375"/>
            </a:xfrm>
            <a:custGeom>
              <a:avLst/>
              <a:gdLst>
                <a:gd name="T0" fmla="*/ 250 w 391"/>
                <a:gd name="T1" fmla="*/ 0 h 267"/>
                <a:gd name="T2" fmla="*/ 387 w 391"/>
                <a:gd name="T3" fmla="*/ 37 h 267"/>
                <a:gd name="T4" fmla="*/ 391 w 391"/>
                <a:gd name="T5" fmla="*/ 211 h 267"/>
                <a:gd name="T6" fmla="*/ 335 w 391"/>
                <a:gd name="T7" fmla="*/ 267 h 267"/>
                <a:gd name="T8" fmla="*/ 30 w 391"/>
                <a:gd name="T9" fmla="*/ 267 h 267"/>
                <a:gd name="T10" fmla="*/ 0 w 391"/>
                <a:gd name="T11" fmla="*/ 267 h 267"/>
                <a:gd name="T12" fmla="*/ 250 w 391"/>
                <a:gd name="T13" fmla="*/ 0 h 267"/>
              </a:gdLst>
              <a:ahLst/>
              <a:cxnLst>
                <a:cxn ang="0">
                  <a:pos x="T0" y="T1"/>
                </a:cxn>
                <a:cxn ang="0">
                  <a:pos x="T2" y="T3"/>
                </a:cxn>
                <a:cxn ang="0">
                  <a:pos x="T4" y="T5"/>
                </a:cxn>
                <a:cxn ang="0">
                  <a:pos x="T6" y="T7"/>
                </a:cxn>
                <a:cxn ang="0">
                  <a:pos x="T8" y="T9"/>
                </a:cxn>
                <a:cxn ang="0">
                  <a:pos x="T10" y="T11"/>
                </a:cxn>
                <a:cxn ang="0">
                  <a:pos x="T12" y="T13"/>
                </a:cxn>
              </a:cxnLst>
              <a:rect l="0" t="0" r="r" b="b"/>
              <a:pathLst>
                <a:path w="391" h="267">
                  <a:moveTo>
                    <a:pt x="250" y="0"/>
                  </a:moveTo>
                  <a:cubicBezTo>
                    <a:pt x="304" y="0"/>
                    <a:pt x="350" y="14"/>
                    <a:pt x="387" y="37"/>
                  </a:cubicBezTo>
                  <a:cubicBezTo>
                    <a:pt x="391" y="211"/>
                    <a:pt x="391" y="211"/>
                    <a:pt x="391" y="211"/>
                  </a:cubicBezTo>
                  <a:cubicBezTo>
                    <a:pt x="391" y="242"/>
                    <a:pt x="366" y="267"/>
                    <a:pt x="335" y="267"/>
                  </a:cubicBezTo>
                  <a:cubicBezTo>
                    <a:pt x="30" y="267"/>
                    <a:pt x="30" y="267"/>
                    <a:pt x="30" y="267"/>
                  </a:cubicBezTo>
                  <a:cubicBezTo>
                    <a:pt x="0" y="267"/>
                    <a:pt x="0" y="267"/>
                    <a:pt x="0" y="267"/>
                  </a:cubicBezTo>
                  <a:cubicBezTo>
                    <a:pt x="0" y="129"/>
                    <a:pt x="87" y="0"/>
                    <a:pt x="250" y="0"/>
                  </a:cubicBezTo>
                  <a:close/>
                </a:path>
              </a:pathLst>
            </a:custGeom>
            <a:solidFill>
              <a:srgbClr val="6615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 name="îṡḷíḍè"/>
            <p:cNvSpPr/>
            <p:nvPr/>
          </p:nvSpPr>
          <p:spPr bwMode="auto">
            <a:xfrm>
              <a:off x="4662488" y="5478463"/>
              <a:ext cx="460375" cy="303213"/>
            </a:xfrm>
            <a:custGeom>
              <a:avLst/>
              <a:gdLst>
                <a:gd name="T0" fmla="*/ 225 w 369"/>
                <a:gd name="T1" fmla="*/ 0 h 243"/>
                <a:gd name="T2" fmla="*/ 366 w 369"/>
                <a:gd name="T3" fmla="*/ 47 h 243"/>
                <a:gd name="T4" fmla="*/ 369 w 369"/>
                <a:gd name="T5" fmla="*/ 187 h 243"/>
                <a:gd name="T6" fmla="*/ 313 w 369"/>
                <a:gd name="T7" fmla="*/ 243 h 243"/>
                <a:gd name="T8" fmla="*/ 8 w 369"/>
                <a:gd name="T9" fmla="*/ 243 h 243"/>
                <a:gd name="T10" fmla="*/ 0 w 369"/>
                <a:gd name="T11" fmla="*/ 243 h 243"/>
                <a:gd name="T12" fmla="*/ 225 w 369"/>
                <a:gd name="T13" fmla="*/ 0 h 243"/>
              </a:gdLst>
              <a:ahLst/>
              <a:cxnLst>
                <a:cxn ang="0">
                  <a:pos x="T0" y="T1"/>
                </a:cxn>
                <a:cxn ang="0">
                  <a:pos x="T2" y="T3"/>
                </a:cxn>
                <a:cxn ang="0">
                  <a:pos x="T4" y="T5"/>
                </a:cxn>
                <a:cxn ang="0">
                  <a:pos x="T6" y="T7"/>
                </a:cxn>
                <a:cxn ang="0">
                  <a:pos x="T8" y="T9"/>
                </a:cxn>
                <a:cxn ang="0">
                  <a:pos x="T10" y="T11"/>
                </a:cxn>
                <a:cxn ang="0">
                  <a:pos x="T12" y="T13"/>
                </a:cxn>
              </a:cxnLst>
              <a:rect l="0" t="0" r="r" b="b"/>
              <a:pathLst>
                <a:path w="369" h="243">
                  <a:moveTo>
                    <a:pt x="225" y="0"/>
                  </a:moveTo>
                  <a:cubicBezTo>
                    <a:pt x="283" y="0"/>
                    <a:pt x="330" y="18"/>
                    <a:pt x="366" y="47"/>
                  </a:cubicBezTo>
                  <a:cubicBezTo>
                    <a:pt x="369" y="187"/>
                    <a:pt x="369" y="187"/>
                    <a:pt x="369" y="187"/>
                  </a:cubicBezTo>
                  <a:cubicBezTo>
                    <a:pt x="369" y="218"/>
                    <a:pt x="344" y="243"/>
                    <a:pt x="313" y="243"/>
                  </a:cubicBezTo>
                  <a:cubicBezTo>
                    <a:pt x="8" y="243"/>
                    <a:pt x="8" y="243"/>
                    <a:pt x="8" y="243"/>
                  </a:cubicBezTo>
                  <a:cubicBezTo>
                    <a:pt x="0" y="243"/>
                    <a:pt x="0" y="243"/>
                    <a:pt x="0" y="243"/>
                  </a:cubicBezTo>
                  <a:cubicBezTo>
                    <a:pt x="0" y="119"/>
                    <a:pt x="77" y="0"/>
                    <a:pt x="225" y="0"/>
                  </a:cubicBezTo>
                  <a:close/>
                </a:path>
              </a:pathLst>
            </a:custGeom>
            <a:solidFill>
              <a:srgbClr val="10171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 name="išľîdè"/>
            <p:cNvSpPr/>
            <p:nvPr/>
          </p:nvSpPr>
          <p:spPr bwMode="auto">
            <a:xfrm>
              <a:off x="4699001" y="5518150"/>
              <a:ext cx="482600" cy="482600"/>
            </a:xfrm>
            <a:prstGeom prst="ellipse">
              <a:avLst/>
            </a:prstGeom>
            <a:solidFill>
              <a:srgbClr val="2734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 name="ïšḷïḋé"/>
            <p:cNvSpPr/>
            <p:nvPr/>
          </p:nvSpPr>
          <p:spPr bwMode="auto">
            <a:xfrm>
              <a:off x="4810126" y="5629275"/>
              <a:ext cx="260350" cy="260350"/>
            </a:xfrm>
            <a:prstGeom prst="ellipse">
              <a:avLst/>
            </a:prstGeom>
            <a:solidFill>
              <a:srgbClr val="CBD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 name="îṣḷïḓé"/>
            <p:cNvSpPr/>
            <p:nvPr/>
          </p:nvSpPr>
          <p:spPr bwMode="auto">
            <a:xfrm>
              <a:off x="4859338" y="5675313"/>
              <a:ext cx="169863" cy="166688"/>
            </a:xfrm>
            <a:prstGeom prst="ellipse">
              <a:avLst/>
            </a:prstGeom>
            <a:solidFill>
              <a:srgbClr val="8C97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 name="ïşlidé"/>
            <p:cNvSpPr/>
            <p:nvPr/>
          </p:nvSpPr>
          <p:spPr bwMode="auto">
            <a:xfrm>
              <a:off x="3379788" y="5240338"/>
              <a:ext cx="758825" cy="760413"/>
            </a:xfrm>
            <a:prstGeom prst="ellipse">
              <a:avLst/>
            </a:prstGeom>
            <a:solidFill>
              <a:srgbClr val="2734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 name="ïSḷíḋé"/>
            <p:cNvSpPr/>
            <p:nvPr/>
          </p:nvSpPr>
          <p:spPr bwMode="auto">
            <a:xfrm>
              <a:off x="3556001" y="5416550"/>
              <a:ext cx="407988" cy="407988"/>
            </a:xfrm>
            <a:prstGeom prst="ellipse">
              <a:avLst/>
            </a:prstGeom>
            <a:solidFill>
              <a:srgbClr val="CBD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íşḷídé"/>
            <p:cNvSpPr/>
            <p:nvPr/>
          </p:nvSpPr>
          <p:spPr bwMode="auto">
            <a:xfrm>
              <a:off x="3633788" y="5487988"/>
              <a:ext cx="265113" cy="265113"/>
            </a:xfrm>
            <a:prstGeom prst="ellipse">
              <a:avLst/>
            </a:prstGeom>
            <a:solidFill>
              <a:srgbClr val="8C97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íSḻïḍé"/>
            <p:cNvSpPr/>
            <p:nvPr/>
          </p:nvSpPr>
          <p:spPr bwMode="auto">
            <a:xfrm>
              <a:off x="4164013" y="4951413"/>
              <a:ext cx="374650" cy="417513"/>
            </a:xfrm>
            <a:custGeom>
              <a:avLst/>
              <a:gdLst>
                <a:gd name="T0" fmla="*/ 0 w 300"/>
                <a:gd name="T1" fmla="*/ 268 h 334"/>
                <a:gd name="T2" fmla="*/ 0 w 300"/>
                <a:gd name="T3" fmla="*/ 66 h 334"/>
                <a:gd name="T4" fmla="*/ 61 w 300"/>
                <a:gd name="T5" fmla="*/ 0 h 334"/>
                <a:gd name="T6" fmla="*/ 239 w 300"/>
                <a:gd name="T7" fmla="*/ 0 h 334"/>
                <a:gd name="T8" fmla="*/ 300 w 300"/>
                <a:gd name="T9" fmla="*/ 66 h 334"/>
                <a:gd name="T10" fmla="*/ 300 w 300"/>
                <a:gd name="T11" fmla="*/ 268 h 334"/>
                <a:gd name="T12" fmla="*/ 239 w 300"/>
                <a:gd name="T13" fmla="*/ 334 h 334"/>
                <a:gd name="T14" fmla="*/ 61 w 300"/>
                <a:gd name="T15" fmla="*/ 334 h 334"/>
                <a:gd name="T16" fmla="*/ 0 w 300"/>
                <a:gd name="T17" fmla="*/ 268 h 334"/>
                <a:gd name="T18" fmla="*/ 61 w 300"/>
                <a:gd name="T19" fmla="*/ 19 h 334"/>
                <a:gd name="T20" fmla="*/ 18 w 300"/>
                <a:gd name="T21" fmla="*/ 66 h 334"/>
                <a:gd name="T22" fmla="*/ 18 w 300"/>
                <a:gd name="T23" fmla="*/ 268 h 334"/>
                <a:gd name="T24" fmla="*/ 61 w 300"/>
                <a:gd name="T25" fmla="*/ 315 h 334"/>
                <a:gd name="T26" fmla="*/ 239 w 300"/>
                <a:gd name="T27" fmla="*/ 315 h 334"/>
                <a:gd name="T28" fmla="*/ 283 w 300"/>
                <a:gd name="T29" fmla="*/ 268 h 334"/>
                <a:gd name="T30" fmla="*/ 283 w 300"/>
                <a:gd name="T31" fmla="*/ 66 h 334"/>
                <a:gd name="T32" fmla="*/ 239 w 300"/>
                <a:gd name="T33" fmla="*/ 19 h 334"/>
                <a:gd name="T34" fmla="*/ 61 w 300"/>
                <a:gd name="T35" fmla="*/ 1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334">
                  <a:moveTo>
                    <a:pt x="0" y="268"/>
                  </a:moveTo>
                  <a:cubicBezTo>
                    <a:pt x="0" y="66"/>
                    <a:pt x="0" y="66"/>
                    <a:pt x="0" y="66"/>
                  </a:cubicBezTo>
                  <a:cubicBezTo>
                    <a:pt x="0" y="29"/>
                    <a:pt x="28" y="0"/>
                    <a:pt x="61" y="0"/>
                  </a:cubicBezTo>
                  <a:cubicBezTo>
                    <a:pt x="239" y="0"/>
                    <a:pt x="239" y="0"/>
                    <a:pt x="239" y="0"/>
                  </a:cubicBezTo>
                  <a:cubicBezTo>
                    <a:pt x="273" y="0"/>
                    <a:pt x="300" y="29"/>
                    <a:pt x="300" y="66"/>
                  </a:cubicBezTo>
                  <a:cubicBezTo>
                    <a:pt x="300" y="268"/>
                    <a:pt x="300" y="268"/>
                    <a:pt x="300" y="268"/>
                  </a:cubicBezTo>
                  <a:cubicBezTo>
                    <a:pt x="300" y="305"/>
                    <a:pt x="273" y="334"/>
                    <a:pt x="239" y="334"/>
                  </a:cubicBezTo>
                  <a:cubicBezTo>
                    <a:pt x="61" y="334"/>
                    <a:pt x="61" y="334"/>
                    <a:pt x="61" y="334"/>
                  </a:cubicBezTo>
                  <a:cubicBezTo>
                    <a:pt x="28" y="334"/>
                    <a:pt x="0" y="305"/>
                    <a:pt x="0" y="268"/>
                  </a:cubicBezTo>
                  <a:close/>
                  <a:moveTo>
                    <a:pt x="61" y="19"/>
                  </a:moveTo>
                  <a:cubicBezTo>
                    <a:pt x="37" y="19"/>
                    <a:pt x="18" y="40"/>
                    <a:pt x="18" y="66"/>
                  </a:cubicBezTo>
                  <a:cubicBezTo>
                    <a:pt x="18" y="268"/>
                    <a:pt x="18" y="268"/>
                    <a:pt x="18" y="268"/>
                  </a:cubicBezTo>
                  <a:cubicBezTo>
                    <a:pt x="18" y="294"/>
                    <a:pt x="37" y="315"/>
                    <a:pt x="61" y="315"/>
                  </a:cubicBezTo>
                  <a:cubicBezTo>
                    <a:pt x="239" y="315"/>
                    <a:pt x="239" y="315"/>
                    <a:pt x="239" y="315"/>
                  </a:cubicBezTo>
                  <a:cubicBezTo>
                    <a:pt x="263" y="315"/>
                    <a:pt x="283" y="294"/>
                    <a:pt x="283" y="268"/>
                  </a:cubicBezTo>
                  <a:cubicBezTo>
                    <a:pt x="283" y="66"/>
                    <a:pt x="283" y="66"/>
                    <a:pt x="283" y="66"/>
                  </a:cubicBezTo>
                  <a:cubicBezTo>
                    <a:pt x="283" y="40"/>
                    <a:pt x="263" y="19"/>
                    <a:pt x="239" y="19"/>
                  </a:cubicBezTo>
                  <a:lnTo>
                    <a:pt x="61" y="19"/>
                  </a:lnTo>
                  <a:close/>
                </a:path>
              </a:pathLst>
            </a:custGeom>
            <a:solidFill>
              <a:srgbClr val="9930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í$ľiḍè"/>
            <p:cNvSpPr/>
            <p:nvPr/>
          </p:nvSpPr>
          <p:spPr bwMode="auto">
            <a:xfrm>
              <a:off x="4179888" y="5132388"/>
              <a:ext cx="100013" cy="34925"/>
            </a:xfrm>
            <a:custGeom>
              <a:avLst/>
              <a:gdLst>
                <a:gd name="T0" fmla="*/ 0 w 80"/>
                <a:gd name="T1" fmla="*/ 14 h 28"/>
                <a:gd name="T2" fmla="*/ 15 w 80"/>
                <a:gd name="T3" fmla="*/ 28 h 28"/>
                <a:gd name="T4" fmla="*/ 65 w 80"/>
                <a:gd name="T5" fmla="*/ 28 h 28"/>
                <a:gd name="T6" fmla="*/ 80 w 80"/>
                <a:gd name="T7" fmla="*/ 14 h 28"/>
                <a:gd name="T8" fmla="*/ 80 w 80"/>
                <a:gd name="T9" fmla="*/ 14 h 28"/>
                <a:gd name="T10" fmla="*/ 65 w 80"/>
                <a:gd name="T11" fmla="*/ 0 h 28"/>
                <a:gd name="T12" fmla="*/ 15 w 80"/>
                <a:gd name="T13" fmla="*/ 0 h 28"/>
                <a:gd name="T14" fmla="*/ 0 w 80"/>
                <a:gd name="T15" fmla="*/ 14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8">
                  <a:moveTo>
                    <a:pt x="0" y="14"/>
                  </a:moveTo>
                  <a:cubicBezTo>
                    <a:pt x="0" y="22"/>
                    <a:pt x="7" y="28"/>
                    <a:pt x="15" y="28"/>
                  </a:cubicBezTo>
                  <a:cubicBezTo>
                    <a:pt x="65" y="28"/>
                    <a:pt x="65" y="28"/>
                    <a:pt x="65" y="28"/>
                  </a:cubicBezTo>
                  <a:cubicBezTo>
                    <a:pt x="73" y="28"/>
                    <a:pt x="80" y="22"/>
                    <a:pt x="80" y="14"/>
                  </a:cubicBezTo>
                  <a:cubicBezTo>
                    <a:pt x="80" y="14"/>
                    <a:pt x="80" y="14"/>
                    <a:pt x="80" y="14"/>
                  </a:cubicBezTo>
                  <a:cubicBezTo>
                    <a:pt x="80" y="6"/>
                    <a:pt x="73" y="0"/>
                    <a:pt x="65" y="0"/>
                  </a:cubicBezTo>
                  <a:cubicBezTo>
                    <a:pt x="15" y="0"/>
                    <a:pt x="15" y="0"/>
                    <a:pt x="15" y="0"/>
                  </a:cubicBezTo>
                  <a:cubicBezTo>
                    <a:pt x="7" y="0"/>
                    <a:pt x="0" y="6"/>
                    <a:pt x="0" y="14"/>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 name="íŝḷiḍé"/>
            <p:cNvSpPr/>
            <p:nvPr/>
          </p:nvSpPr>
          <p:spPr bwMode="auto">
            <a:xfrm>
              <a:off x="4164013" y="4662488"/>
              <a:ext cx="374650" cy="430213"/>
            </a:xfrm>
            <a:custGeom>
              <a:avLst/>
              <a:gdLst>
                <a:gd name="T0" fmla="*/ 32 w 300"/>
                <a:gd name="T1" fmla="*/ 5 h 345"/>
                <a:gd name="T2" fmla="*/ 57 w 300"/>
                <a:gd name="T3" fmla="*/ 0 h 345"/>
                <a:gd name="T4" fmla="*/ 63 w 300"/>
                <a:gd name="T5" fmla="*/ 0 h 345"/>
                <a:gd name="T6" fmla="*/ 104 w 300"/>
                <a:gd name="T7" fmla="*/ 0 h 345"/>
                <a:gd name="T8" fmla="*/ 149 w 300"/>
                <a:gd name="T9" fmla="*/ 0 h 345"/>
                <a:gd name="T10" fmla="*/ 164 w 300"/>
                <a:gd name="T11" fmla="*/ 0 h 345"/>
                <a:gd name="T12" fmla="*/ 220 w 300"/>
                <a:gd name="T13" fmla="*/ 56 h 345"/>
                <a:gd name="T14" fmla="*/ 233 w 300"/>
                <a:gd name="T15" fmla="*/ 93 h 345"/>
                <a:gd name="T16" fmla="*/ 268 w 300"/>
                <a:gd name="T17" fmla="*/ 195 h 345"/>
                <a:gd name="T18" fmla="*/ 300 w 300"/>
                <a:gd name="T19" fmla="*/ 289 h 345"/>
                <a:gd name="T20" fmla="*/ 244 w 300"/>
                <a:gd name="T21" fmla="*/ 345 h 345"/>
                <a:gd name="T22" fmla="*/ 57 w 300"/>
                <a:gd name="T23" fmla="*/ 345 h 345"/>
                <a:gd name="T24" fmla="*/ 0 w 300"/>
                <a:gd name="T25" fmla="*/ 289 h 345"/>
                <a:gd name="T26" fmla="*/ 0 w 300"/>
                <a:gd name="T27" fmla="*/ 56 h 345"/>
                <a:gd name="T28" fmla="*/ 32 w 300"/>
                <a:gd name="T29"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0" h="345">
                  <a:moveTo>
                    <a:pt x="32" y="5"/>
                  </a:moveTo>
                  <a:cubicBezTo>
                    <a:pt x="40" y="2"/>
                    <a:pt x="48" y="0"/>
                    <a:pt x="57" y="0"/>
                  </a:cubicBezTo>
                  <a:cubicBezTo>
                    <a:pt x="63" y="0"/>
                    <a:pt x="63" y="0"/>
                    <a:pt x="63" y="0"/>
                  </a:cubicBezTo>
                  <a:cubicBezTo>
                    <a:pt x="104" y="0"/>
                    <a:pt x="104" y="0"/>
                    <a:pt x="104" y="0"/>
                  </a:cubicBezTo>
                  <a:cubicBezTo>
                    <a:pt x="149" y="0"/>
                    <a:pt x="149" y="0"/>
                    <a:pt x="149" y="0"/>
                  </a:cubicBezTo>
                  <a:cubicBezTo>
                    <a:pt x="164" y="0"/>
                    <a:pt x="164" y="0"/>
                    <a:pt x="164" y="0"/>
                  </a:cubicBezTo>
                  <a:cubicBezTo>
                    <a:pt x="195" y="0"/>
                    <a:pt x="200" y="19"/>
                    <a:pt x="220" y="56"/>
                  </a:cubicBezTo>
                  <a:cubicBezTo>
                    <a:pt x="233" y="93"/>
                    <a:pt x="233" y="93"/>
                    <a:pt x="233" y="93"/>
                  </a:cubicBezTo>
                  <a:cubicBezTo>
                    <a:pt x="268" y="195"/>
                    <a:pt x="268" y="195"/>
                    <a:pt x="268" y="195"/>
                  </a:cubicBezTo>
                  <a:cubicBezTo>
                    <a:pt x="300" y="289"/>
                    <a:pt x="300" y="289"/>
                    <a:pt x="300" y="289"/>
                  </a:cubicBezTo>
                  <a:cubicBezTo>
                    <a:pt x="300" y="320"/>
                    <a:pt x="275" y="345"/>
                    <a:pt x="244" y="345"/>
                  </a:cubicBezTo>
                  <a:cubicBezTo>
                    <a:pt x="57" y="345"/>
                    <a:pt x="57" y="345"/>
                    <a:pt x="57" y="345"/>
                  </a:cubicBezTo>
                  <a:cubicBezTo>
                    <a:pt x="26" y="345"/>
                    <a:pt x="0" y="320"/>
                    <a:pt x="0" y="289"/>
                  </a:cubicBezTo>
                  <a:cubicBezTo>
                    <a:pt x="0" y="56"/>
                    <a:pt x="0" y="56"/>
                    <a:pt x="0" y="56"/>
                  </a:cubicBezTo>
                  <a:cubicBezTo>
                    <a:pt x="0" y="34"/>
                    <a:pt x="13" y="15"/>
                    <a:pt x="32" y="5"/>
                  </a:cubicBezTo>
                  <a:close/>
                </a:path>
              </a:pathLst>
            </a:custGeom>
            <a:solidFill>
              <a:srgbClr val="88BFB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 name="iSḻîḓe"/>
            <p:cNvSpPr/>
            <p:nvPr/>
          </p:nvSpPr>
          <p:spPr bwMode="auto">
            <a:xfrm>
              <a:off x="4286251" y="4662488"/>
              <a:ext cx="212725" cy="244475"/>
            </a:xfrm>
            <a:custGeom>
              <a:avLst/>
              <a:gdLst>
                <a:gd name="T0" fmla="*/ 148 w 170"/>
                <a:gd name="T1" fmla="*/ 187 h 196"/>
                <a:gd name="T2" fmla="*/ 8 w 170"/>
                <a:gd name="T3" fmla="*/ 31 h 196"/>
                <a:gd name="T4" fmla="*/ 6 w 170"/>
                <a:gd name="T5" fmla="*/ 0 h 196"/>
                <a:gd name="T6" fmla="*/ 51 w 170"/>
                <a:gd name="T7" fmla="*/ 0 h 196"/>
                <a:gd name="T8" fmla="*/ 135 w 170"/>
                <a:gd name="T9" fmla="*/ 93 h 196"/>
                <a:gd name="T10" fmla="*/ 170 w 170"/>
                <a:gd name="T11" fmla="*/ 195 h 196"/>
                <a:gd name="T12" fmla="*/ 148 w 170"/>
                <a:gd name="T13" fmla="*/ 187 h 196"/>
              </a:gdLst>
              <a:ahLst/>
              <a:cxnLst>
                <a:cxn ang="0">
                  <a:pos x="T0" y="T1"/>
                </a:cxn>
                <a:cxn ang="0">
                  <a:pos x="T2" y="T3"/>
                </a:cxn>
                <a:cxn ang="0">
                  <a:pos x="T4" y="T5"/>
                </a:cxn>
                <a:cxn ang="0">
                  <a:pos x="T6" y="T7"/>
                </a:cxn>
                <a:cxn ang="0">
                  <a:pos x="T8" y="T9"/>
                </a:cxn>
                <a:cxn ang="0">
                  <a:pos x="T10" y="T11"/>
                </a:cxn>
                <a:cxn ang="0">
                  <a:pos x="T12" y="T13"/>
                </a:cxn>
              </a:cxnLst>
              <a:rect l="0" t="0" r="r" b="b"/>
              <a:pathLst>
                <a:path w="170" h="196">
                  <a:moveTo>
                    <a:pt x="148" y="187"/>
                  </a:moveTo>
                  <a:cubicBezTo>
                    <a:pt x="8" y="31"/>
                    <a:pt x="8" y="31"/>
                    <a:pt x="8" y="31"/>
                  </a:cubicBezTo>
                  <a:cubicBezTo>
                    <a:pt x="0" y="22"/>
                    <a:pt x="0" y="10"/>
                    <a:pt x="6" y="0"/>
                  </a:cubicBezTo>
                  <a:cubicBezTo>
                    <a:pt x="51" y="0"/>
                    <a:pt x="51" y="0"/>
                    <a:pt x="51" y="0"/>
                  </a:cubicBezTo>
                  <a:cubicBezTo>
                    <a:pt x="135" y="93"/>
                    <a:pt x="135" y="93"/>
                    <a:pt x="135" y="93"/>
                  </a:cubicBezTo>
                  <a:cubicBezTo>
                    <a:pt x="170" y="195"/>
                    <a:pt x="170" y="195"/>
                    <a:pt x="170" y="195"/>
                  </a:cubicBezTo>
                  <a:cubicBezTo>
                    <a:pt x="162" y="196"/>
                    <a:pt x="154" y="193"/>
                    <a:pt x="148" y="187"/>
                  </a:cubicBezTo>
                  <a:close/>
                </a:path>
              </a:pathLst>
            </a:custGeom>
            <a:solidFill>
              <a:srgbClr val="CCFEF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îṥļiḋe"/>
            <p:cNvSpPr/>
            <p:nvPr/>
          </p:nvSpPr>
          <p:spPr bwMode="auto">
            <a:xfrm>
              <a:off x="4203701" y="4662488"/>
              <a:ext cx="204788" cy="206375"/>
            </a:xfrm>
            <a:custGeom>
              <a:avLst/>
              <a:gdLst>
                <a:gd name="T0" fmla="*/ 158 w 164"/>
                <a:gd name="T1" fmla="*/ 161 h 166"/>
                <a:gd name="T2" fmla="*/ 132 w 164"/>
                <a:gd name="T3" fmla="*/ 152 h 166"/>
                <a:gd name="T4" fmla="*/ 2 w 164"/>
                <a:gd name="T5" fmla="*/ 8 h 166"/>
                <a:gd name="T6" fmla="*/ 0 w 164"/>
                <a:gd name="T7" fmla="*/ 5 h 166"/>
                <a:gd name="T8" fmla="*/ 25 w 164"/>
                <a:gd name="T9" fmla="*/ 0 h 166"/>
                <a:gd name="T10" fmla="*/ 31 w 164"/>
                <a:gd name="T11" fmla="*/ 0 h 166"/>
                <a:gd name="T12" fmla="*/ 152 w 164"/>
                <a:gd name="T13" fmla="*/ 134 h 166"/>
                <a:gd name="T14" fmla="*/ 158 w 164"/>
                <a:gd name="T15" fmla="*/ 161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66">
                  <a:moveTo>
                    <a:pt x="158" y="161"/>
                  </a:moveTo>
                  <a:cubicBezTo>
                    <a:pt x="153" y="166"/>
                    <a:pt x="141" y="162"/>
                    <a:pt x="132" y="152"/>
                  </a:cubicBezTo>
                  <a:cubicBezTo>
                    <a:pt x="2" y="8"/>
                    <a:pt x="2" y="8"/>
                    <a:pt x="2" y="8"/>
                  </a:cubicBezTo>
                  <a:cubicBezTo>
                    <a:pt x="2" y="7"/>
                    <a:pt x="1" y="6"/>
                    <a:pt x="0" y="5"/>
                  </a:cubicBezTo>
                  <a:cubicBezTo>
                    <a:pt x="8" y="2"/>
                    <a:pt x="16" y="0"/>
                    <a:pt x="25" y="0"/>
                  </a:cubicBezTo>
                  <a:cubicBezTo>
                    <a:pt x="31" y="0"/>
                    <a:pt x="31" y="0"/>
                    <a:pt x="31" y="0"/>
                  </a:cubicBezTo>
                  <a:cubicBezTo>
                    <a:pt x="152" y="134"/>
                    <a:pt x="152" y="134"/>
                    <a:pt x="152" y="134"/>
                  </a:cubicBezTo>
                  <a:cubicBezTo>
                    <a:pt x="161" y="144"/>
                    <a:pt x="164" y="157"/>
                    <a:pt x="158" y="161"/>
                  </a:cubicBezTo>
                  <a:close/>
                </a:path>
              </a:pathLst>
            </a:custGeom>
            <a:solidFill>
              <a:srgbClr val="CCFEF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 name="ïśļiḑé"/>
            <p:cNvSpPr/>
            <p:nvPr/>
          </p:nvSpPr>
          <p:spPr bwMode="auto">
            <a:xfrm>
              <a:off x="3741738" y="4662488"/>
              <a:ext cx="373063" cy="430213"/>
            </a:xfrm>
            <a:custGeom>
              <a:avLst/>
              <a:gdLst>
                <a:gd name="T0" fmla="*/ 38 w 299"/>
                <a:gd name="T1" fmla="*/ 178 h 345"/>
                <a:gd name="T2" fmla="*/ 48 w 299"/>
                <a:gd name="T3" fmla="*/ 149 h 345"/>
                <a:gd name="T4" fmla="*/ 56 w 299"/>
                <a:gd name="T5" fmla="*/ 126 h 345"/>
                <a:gd name="T6" fmla="*/ 76 w 299"/>
                <a:gd name="T7" fmla="*/ 66 h 345"/>
                <a:gd name="T8" fmla="*/ 80 w 299"/>
                <a:gd name="T9" fmla="*/ 56 h 345"/>
                <a:gd name="T10" fmla="*/ 136 w 299"/>
                <a:gd name="T11" fmla="*/ 0 h 345"/>
                <a:gd name="T12" fmla="*/ 243 w 299"/>
                <a:gd name="T13" fmla="*/ 0 h 345"/>
                <a:gd name="T14" fmla="*/ 299 w 299"/>
                <a:gd name="T15" fmla="*/ 56 h 345"/>
                <a:gd name="T16" fmla="*/ 299 w 299"/>
                <a:gd name="T17" fmla="*/ 289 h 345"/>
                <a:gd name="T18" fmla="*/ 297 w 299"/>
                <a:gd name="T19" fmla="*/ 306 h 345"/>
                <a:gd name="T20" fmla="*/ 252 w 299"/>
                <a:gd name="T21" fmla="*/ 345 h 345"/>
                <a:gd name="T22" fmla="*/ 243 w 299"/>
                <a:gd name="T23" fmla="*/ 345 h 345"/>
                <a:gd name="T24" fmla="*/ 56 w 299"/>
                <a:gd name="T25" fmla="*/ 345 h 345"/>
                <a:gd name="T26" fmla="*/ 0 w 299"/>
                <a:gd name="T27" fmla="*/ 289 h 345"/>
                <a:gd name="T28" fmla="*/ 38 w 299"/>
                <a:gd name="T29" fmla="*/ 17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45">
                  <a:moveTo>
                    <a:pt x="38" y="178"/>
                  </a:moveTo>
                  <a:cubicBezTo>
                    <a:pt x="48" y="149"/>
                    <a:pt x="48" y="149"/>
                    <a:pt x="48" y="149"/>
                  </a:cubicBezTo>
                  <a:cubicBezTo>
                    <a:pt x="56" y="126"/>
                    <a:pt x="56" y="126"/>
                    <a:pt x="56" y="126"/>
                  </a:cubicBezTo>
                  <a:cubicBezTo>
                    <a:pt x="76" y="66"/>
                    <a:pt x="76" y="66"/>
                    <a:pt x="76" y="66"/>
                  </a:cubicBezTo>
                  <a:cubicBezTo>
                    <a:pt x="80" y="56"/>
                    <a:pt x="80" y="56"/>
                    <a:pt x="80" y="56"/>
                  </a:cubicBezTo>
                  <a:cubicBezTo>
                    <a:pt x="99" y="19"/>
                    <a:pt x="105" y="0"/>
                    <a:pt x="136" y="0"/>
                  </a:cubicBezTo>
                  <a:cubicBezTo>
                    <a:pt x="243" y="0"/>
                    <a:pt x="243" y="0"/>
                    <a:pt x="243" y="0"/>
                  </a:cubicBezTo>
                  <a:cubicBezTo>
                    <a:pt x="274" y="0"/>
                    <a:pt x="299" y="25"/>
                    <a:pt x="299" y="56"/>
                  </a:cubicBezTo>
                  <a:cubicBezTo>
                    <a:pt x="299" y="289"/>
                    <a:pt x="299" y="289"/>
                    <a:pt x="299" y="289"/>
                  </a:cubicBezTo>
                  <a:cubicBezTo>
                    <a:pt x="299" y="295"/>
                    <a:pt x="298" y="301"/>
                    <a:pt x="297" y="306"/>
                  </a:cubicBezTo>
                  <a:cubicBezTo>
                    <a:pt x="290" y="326"/>
                    <a:pt x="273" y="341"/>
                    <a:pt x="252" y="345"/>
                  </a:cubicBezTo>
                  <a:cubicBezTo>
                    <a:pt x="249" y="345"/>
                    <a:pt x="246" y="345"/>
                    <a:pt x="243" y="345"/>
                  </a:cubicBezTo>
                  <a:cubicBezTo>
                    <a:pt x="56" y="345"/>
                    <a:pt x="56" y="345"/>
                    <a:pt x="56" y="345"/>
                  </a:cubicBezTo>
                  <a:cubicBezTo>
                    <a:pt x="25" y="345"/>
                    <a:pt x="0" y="320"/>
                    <a:pt x="0" y="289"/>
                  </a:cubicBezTo>
                  <a:lnTo>
                    <a:pt x="38" y="178"/>
                  </a:lnTo>
                  <a:close/>
                </a:path>
              </a:pathLst>
            </a:custGeom>
            <a:solidFill>
              <a:srgbClr val="88BFB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4" name="îsļîḓê"/>
            <p:cNvSpPr/>
            <p:nvPr/>
          </p:nvSpPr>
          <p:spPr bwMode="auto">
            <a:xfrm>
              <a:off x="3811588" y="4743450"/>
              <a:ext cx="300038" cy="349250"/>
            </a:xfrm>
            <a:custGeom>
              <a:avLst/>
              <a:gdLst>
                <a:gd name="T0" fmla="*/ 20 w 241"/>
                <a:gd name="T1" fmla="*/ 0 h 279"/>
                <a:gd name="T2" fmla="*/ 36 w 241"/>
                <a:gd name="T3" fmla="*/ 12 h 279"/>
                <a:gd name="T4" fmla="*/ 241 w 241"/>
                <a:gd name="T5" fmla="*/ 240 h 279"/>
                <a:gd name="T6" fmla="*/ 196 w 241"/>
                <a:gd name="T7" fmla="*/ 279 h 279"/>
                <a:gd name="T8" fmla="*/ 0 w 241"/>
                <a:gd name="T9" fmla="*/ 60 h 279"/>
                <a:gd name="T10" fmla="*/ 20 w 241"/>
                <a:gd name="T11" fmla="*/ 0 h 279"/>
              </a:gdLst>
              <a:ahLst/>
              <a:cxnLst>
                <a:cxn ang="0">
                  <a:pos x="T0" y="T1"/>
                </a:cxn>
                <a:cxn ang="0">
                  <a:pos x="T2" y="T3"/>
                </a:cxn>
                <a:cxn ang="0">
                  <a:pos x="T4" y="T5"/>
                </a:cxn>
                <a:cxn ang="0">
                  <a:pos x="T6" y="T7"/>
                </a:cxn>
                <a:cxn ang="0">
                  <a:pos x="T8" y="T9"/>
                </a:cxn>
                <a:cxn ang="0">
                  <a:pos x="T10" y="T11"/>
                </a:cxn>
              </a:cxnLst>
              <a:rect l="0" t="0" r="r" b="b"/>
              <a:pathLst>
                <a:path w="241" h="279">
                  <a:moveTo>
                    <a:pt x="20" y="0"/>
                  </a:moveTo>
                  <a:cubicBezTo>
                    <a:pt x="26" y="3"/>
                    <a:pt x="31" y="7"/>
                    <a:pt x="36" y="12"/>
                  </a:cubicBezTo>
                  <a:cubicBezTo>
                    <a:pt x="241" y="240"/>
                    <a:pt x="241" y="240"/>
                    <a:pt x="241" y="240"/>
                  </a:cubicBezTo>
                  <a:cubicBezTo>
                    <a:pt x="234" y="260"/>
                    <a:pt x="217" y="275"/>
                    <a:pt x="196" y="279"/>
                  </a:cubicBezTo>
                  <a:cubicBezTo>
                    <a:pt x="0" y="60"/>
                    <a:pt x="0" y="60"/>
                    <a:pt x="0" y="60"/>
                  </a:cubicBezTo>
                  <a:lnTo>
                    <a:pt x="20" y="0"/>
                  </a:lnTo>
                  <a:close/>
                </a:path>
              </a:pathLst>
            </a:custGeom>
            <a:solidFill>
              <a:srgbClr val="CCFEF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5" name="íŝḷíďé"/>
            <p:cNvSpPr/>
            <p:nvPr/>
          </p:nvSpPr>
          <p:spPr bwMode="auto">
            <a:xfrm>
              <a:off x="3787776" y="4848225"/>
              <a:ext cx="185738" cy="214313"/>
            </a:xfrm>
            <a:custGeom>
              <a:avLst/>
              <a:gdLst>
                <a:gd name="T0" fmla="*/ 142 w 148"/>
                <a:gd name="T1" fmla="*/ 168 h 172"/>
                <a:gd name="T2" fmla="*/ 116 w 148"/>
                <a:gd name="T3" fmla="*/ 158 h 172"/>
                <a:gd name="T4" fmla="*/ 0 w 148"/>
                <a:gd name="T5" fmla="*/ 29 h 172"/>
                <a:gd name="T6" fmla="*/ 10 w 148"/>
                <a:gd name="T7" fmla="*/ 0 h 172"/>
                <a:gd name="T8" fmla="*/ 136 w 148"/>
                <a:gd name="T9" fmla="*/ 140 h 172"/>
                <a:gd name="T10" fmla="*/ 142 w 148"/>
                <a:gd name="T11" fmla="*/ 168 h 172"/>
              </a:gdLst>
              <a:ahLst/>
              <a:cxnLst>
                <a:cxn ang="0">
                  <a:pos x="T0" y="T1"/>
                </a:cxn>
                <a:cxn ang="0">
                  <a:pos x="T2" y="T3"/>
                </a:cxn>
                <a:cxn ang="0">
                  <a:pos x="T4" y="T5"/>
                </a:cxn>
                <a:cxn ang="0">
                  <a:pos x="T6" y="T7"/>
                </a:cxn>
                <a:cxn ang="0">
                  <a:pos x="T8" y="T9"/>
                </a:cxn>
                <a:cxn ang="0">
                  <a:pos x="T10" y="T11"/>
                </a:cxn>
              </a:cxnLst>
              <a:rect l="0" t="0" r="r" b="b"/>
              <a:pathLst>
                <a:path w="148" h="172">
                  <a:moveTo>
                    <a:pt x="142" y="168"/>
                  </a:moveTo>
                  <a:cubicBezTo>
                    <a:pt x="137" y="172"/>
                    <a:pt x="125" y="168"/>
                    <a:pt x="116" y="158"/>
                  </a:cubicBezTo>
                  <a:cubicBezTo>
                    <a:pt x="0" y="29"/>
                    <a:pt x="0" y="29"/>
                    <a:pt x="0" y="29"/>
                  </a:cubicBezTo>
                  <a:cubicBezTo>
                    <a:pt x="10" y="0"/>
                    <a:pt x="10" y="0"/>
                    <a:pt x="10" y="0"/>
                  </a:cubicBezTo>
                  <a:cubicBezTo>
                    <a:pt x="136" y="140"/>
                    <a:pt x="136" y="140"/>
                    <a:pt x="136" y="140"/>
                  </a:cubicBezTo>
                  <a:cubicBezTo>
                    <a:pt x="145" y="151"/>
                    <a:pt x="148" y="163"/>
                    <a:pt x="142" y="168"/>
                  </a:cubicBezTo>
                  <a:close/>
                </a:path>
              </a:pathLst>
            </a:custGeom>
            <a:solidFill>
              <a:srgbClr val="CCFEF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106" name="文本框 105"/>
          <p:cNvSpPr txBox="1"/>
          <p:nvPr/>
        </p:nvSpPr>
        <p:spPr>
          <a:xfrm>
            <a:off x="7154068" y="497021"/>
            <a:ext cx="3535680" cy="1200329"/>
          </a:xfrm>
          <a:prstGeom prst="rect">
            <a:avLst/>
          </a:prstGeom>
          <a:noFill/>
        </p:spPr>
        <p:txBody>
          <a:bodyPr wrap="square" rtlCol="0">
            <a:spAutoFit/>
          </a:bodyPr>
          <a:lstStyle/>
          <a:p>
            <a:pPr algn="ctr"/>
            <a:r>
              <a:rPr lang="zh-CN" altLang="en-US" sz="7200" b="1">
                <a:latin typeface="锐字工房洪荒之光中黑简1.0" panose="02010600030101010101" pitchFamily="2" charset="-122"/>
                <a:ea typeface="锐字工房洪荒之光中黑简1.0" panose="02010600030101010101" pitchFamily="2" charset="-122"/>
              </a:rPr>
              <a:t>前言</a:t>
            </a:r>
          </a:p>
        </p:txBody>
      </p:sp>
      <p:sp>
        <p:nvSpPr>
          <p:cNvPr id="107" name="矩形 106"/>
          <p:cNvSpPr/>
          <p:nvPr/>
        </p:nvSpPr>
        <p:spPr>
          <a:xfrm>
            <a:off x="5958523" y="1668775"/>
            <a:ext cx="5926771" cy="4662815"/>
          </a:xfrm>
          <a:prstGeom prst="rect">
            <a:avLst/>
          </a:prstGeom>
        </p:spPr>
        <p:txBody>
          <a:bodyPr wrap="square">
            <a:spAutoFit/>
          </a:bodyPr>
          <a:lstStyle/>
          <a:p>
            <a:pPr algn="just">
              <a:lnSpc>
                <a:spcPct val="150000"/>
              </a:lnSpc>
            </a:pPr>
            <a:r>
              <a:rPr lang="zh-CN" altLang="en-US">
                <a:latin typeface="微软雅黑" panose="020B0503020204020204" pitchFamily="34" charset="-122"/>
                <a:ea typeface="微软雅黑" panose="020B0503020204020204" pitchFamily="34" charset="-122"/>
                <a:cs typeface="Times New Roman" pitchFamily="18" charset="0"/>
              </a:rPr>
              <a:t>        </a:t>
            </a:r>
            <a:r>
              <a:rPr lang="zh-CN" altLang="en-US">
                <a:solidFill>
                  <a:schemeClr val="bg2">
                    <a:lumMod val="10000"/>
                  </a:schemeClr>
                </a:solidFill>
                <a:latin typeface="微软雅黑" panose="020B0503020204020204" pitchFamily="34" charset="-122"/>
                <a:ea typeface="微软雅黑" panose="020B0503020204020204" pitchFamily="34" charset="-122"/>
                <a:cs typeface="Times New Roman" pitchFamily="18" charset="0"/>
              </a:rPr>
              <a:t>少年儿童是祖国的未来、民族的希望。孩子们的交通安全不仅关系到每一个家庭的幸福美满，也关系到国家和民族的兴衰与长远发展。目前，我国每年有超过</a:t>
            </a:r>
            <a:r>
              <a:rPr lang="en-US" altLang="zh-CN">
                <a:solidFill>
                  <a:schemeClr val="bg2">
                    <a:lumMod val="10000"/>
                  </a:schemeClr>
                </a:solidFill>
                <a:latin typeface="微软雅黑" panose="020B0503020204020204" pitchFamily="34" charset="-122"/>
                <a:ea typeface="微软雅黑" panose="020B0503020204020204" pitchFamily="34" charset="-122"/>
                <a:cs typeface="Times New Roman" pitchFamily="18" charset="0"/>
              </a:rPr>
              <a:t>1.85</a:t>
            </a:r>
            <a:r>
              <a:rPr lang="zh-CN" altLang="en-US">
                <a:solidFill>
                  <a:schemeClr val="bg2">
                    <a:lumMod val="10000"/>
                  </a:schemeClr>
                </a:solidFill>
                <a:latin typeface="微软雅黑" panose="020B0503020204020204" pitchFamily="34" charset="-122"/>
                <a:ea typeface="微软雅黑" panose="020B0503020204020204" pitchFamily="34" charset="-122"/>
                <a:cs typeface="Times New Roman" pitchFamily="18" charset="0"/>
              </a:rPr>
              <a:t>万名</a:t>
            </a:r>
            <a:r>
              <a:rPr lang="en-US" altLang="zh-CN">
                <a:solidFill>
                  <a:schemeClr val="bg2">
                    <a:lumMod val="10000"/>
                  </a:schemeClr>
                </a:solidFill>
                <a:latin typeface="微软雅黑" panose="020B0503020204020204" pitchFamily="34" charset="-122"/>
                <a:ea typeface="微软雅黑" panose="020B0503020204020204" pitchFamily="34" charset="-122"/>
                <a:cs typeface="Times New Roman" pitchFamily="18" charset="0"/>
              </a:rPr>
              <a:t>14</a:t>
            </a:r>
            <a:r>
              <a:rPr lang="zh-CN" altLang="en-US">
                <a:solidFill>
                  <a:schemeClr val="bg2">
                    <a:lumMod val="10000"/>
                  </a:schemeClr>
                </a:solidFill>
                <a:latin typeface="微软雅黑" panose="020B0503020204020204" pitchFamily="34" charset="-122"/>
                <a:ea typeface="微软雅黑" panose="020B0503020204020204" pitchFamily="34" charset="-122"/>
                <a:cs typeface="Times New Roman" pitchFamily="18" charset="0"/>
              </a:rPr>
              <a:t>岁以下的儿童死于道路交通事故</a:t>
            </a:r>
            <a:r>
              <a:rPr lang="en-US" altLang="zh-CN">
                <a:solidFill>
                  <a:schemeClr val="bg2">
                    <a:lumMod val="10000"/>
                  </a:schemeClr>
                </a:solidFill>
                <a:latin typeface="微软雅黑" panose="020B0503020204020204" pitchFamily="34" charset="-122"/>
                <a:ea typeface="微软雅黑" panose="020B0503020204020204" pitchFamily="34" charset="-122"/>
                <a:cs typeface="Times New Roman" pitchFamily="18" charset="0"/>
              </a:rPr>
              <a:t>,</a:t>
            </a:r>
            <a:r>
              <a:rPr lang="zh-CN" altLang="en-US">
                <a:solidFill>
                  <a:schemeClr val="bg2">
                    <a:lumMod val="10000"/>
                  </a:schemeClr>
                </a:solidFill>
                <a:latin typeface="微软雅黑" panose="020B0503020204020204" pitchFamily="34" charset="-122"/>
                <a:ea typeface="微软雅黑" panose="020B0503020204020204" pitchFamily="34" charset="-122"/>
                <a:cs typeface="Times New Roman" pitchFamily="18" charset="0"/>
              </a:rPr>
              <a:t>很多事故都是因为家长和孩子交通安全意识的淡薄和交通安全常识的匮乏造成的。</a:t>
            </a:r>
            <a:endParaRPr lang="en-US" altLang="zh-CN">
              <a:solidFill>
                <a:schemeClr val="bg2">
                  <a:lumMod val="10000"/>
                </a:schemeClr>
              </a:solidFill>
              <a:latin typeface="微软雅黑" panose="020B0503020204020204" pitchFamily="34" charset="-122"/>
              <a:ea typeface="微软雅黑" panose="020B0503020204020204" pitchFamily="34" charset="-122"/>
              <a:cs typeface="Times New Roman" pitchFamily="18" charset="0"/>
            </a:endParaRPr>
          </a:p>
          <a:p>
            <a:pPr algn="just">
              <a:lnSpc>
                <a:spcPct val="150000"/>
              </a:lnSpc>
            </a:pPr>
            <a:r>
              <a:rPr lang="zh-CN" altLang="en-US">
                <a:solidFill>
                  <a:schemeClr val="bg2">
                    <a:lumMod val="10000"/>
                  </a:schemeClr>
                </a:solidFill>
                <a:latin typeface="微软雅黑" panose="020B0503020204020204" pitchFamily="34" charset="-122"/>
                <a:ea typeface="微软雅黑" panose="020B0503020204020204" pitchFamily="34" charset="-122"/>
                <a:cs typeface="Times New Roman" pitchFamily="18" charset="0"/>
              </a:rPr>
              <a:t>        孩子的健康成长和生命安全，需要全社会的关注和重视，教导孩子增强交通安全意识和掌握必要的交通安全常识，是家庭、学校和社会共同的责任和义务。让孩子们从小养成遵守交通法规、文明出行的良好习惯，确保孩子们健康快乐的成长，安全幸福的生活，是我们共同的期盼。</a:t>
            </a:r>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3046340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8" fill="hold" nodeType="afterEffect">
                                  <p:childTnLst>
                                    <p:set>
                                      <p:cBhvr>
                                        <p:cTn id="7" dur="1" fill="hold">
                                          <p:stCondLst>
                                            <p:cond delay="0"/>
                                          </p:stCondLst>
                                        </p:cTn>
                                        <p:tgtEl>
                                          <p:spTgt spid="2"/>
                                        </p:tgtEl>
                                        <p:attrNameLst>
                                          <p:attrName>style.visibility</p:attrName>
                                        </p:attrNameLst>
                                      </p:cBhvr>
                                      <p:to>
                                        <p:strVal val="visible"/>
                                      </p:to>
                                    </p:set>
                                    <p:animEffect transition="in" filter="wipe(left)">
                                      <p:cBhvr>
                                        <p:cTn id="8" dur="500"/>
                                        <p:tgtEl>
                                          <p:spTgt spid="2"/>
                                        </p:tgtEl>
                                      </p:cBhvr>
                                    </p:animEffect>
                                  </p:childTnLst>
                                </p:cTn>
                              </p:par>
                            </p:childTnLst>
                          </p:cTn>
                        </p:par>
                        <p:par>
                          <p:cTn id="9" fill="hold" nodeType="withGroup">
                            <p:stCondLst>
                              <p:cond delay="500"/>
                            </p:stCondLst>
                            <p:childTnLst>
                              <p:par>
                                <p:cTn id="10" presetID="22" presetClass="entr" presetSubtype="1" fill="hold" grpId="0" nodeType="afterEffect">
                                  <p:childTnLst>
                                    <p:set>
                                      <p:cBhvr>
                                        <p:cTn id="11" dur="1" fill="hold">
                                          <p:stCondLst>
                                            <p:cond delay="0"/>
                                          </p:stCondLst>
                                        </p:cTn>
                                        <p:tgtEl>
                                          <p:spTgt spid="106"/>
                                        </p:tgtEl>
                                        <p:attrNameLst>
                                          <p:attrName>style.visibility</p:attrName>
                                        </p:attrNameLst>
                                      </p:cBhvr>
                                      <p:to>
                                        <p:strVal val="visible"/>
                                      </p:to>
                                    </p:set>
                                    <p:animEffect transition="in" filter="wipe(up)">
                                      <p:cBhvr>
                                        <p:cTn id="12" dur="500"/>
                                        <p:tgtEl>
                                          <p:spTgt spid="106"/>
                                        </p:tgtEl>
                                      </p:cBhvr>
                                    </p:animEffect>
                                  </p:childTnLst>
                                </p:cTn>
                              </p:par>
                            </p:childTnLst>
                          </p:cTn>
                        </p:par>
                        <p:par>
                          <p:cTn id="13" fill="hold" nodeType="withGroup">
                            <p:stCondLst>
                              <p:cond delay="1000"/>
                            </p:stCondLst>
                            <p:childTnLst>
                              <p:par>
                                <p:cTn id="14" presetID="22" presetClass="entr" presetSubtype="1" fill="hold" grpId="0" nodeType="afterEffec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50595" y="943094"/>
            <a:ext cx="3890809" cy="646331"/>
          </a:xfrm>
          <a:prstGeom prst="rect">
            <a:avLst/>
          </a:prstGeom>
        </p:spPr>
        <p:txBody>
          <a:bodyPr wrap="none">
            <a:spAutoFit/>
          </a:bodyPr>
          <a:lstStyle/>
          <a:p>
            <a:pPr algn="ctr"/>
            <a:r>
              <a:rPr lang="zh-CN" altLang="en-US" sz="3600" b="1">
                <a:effectLst>
                  <a:glow rad="165100">
                    <a:schemeClr val="bg1"/>
                  </a:glow>
                </a:effectLst>
                <a:latin typeface="锐字工房洪荒之光中黑简1.0" panose="02010600030101010101" pitchFamily="2" charset="-122"/>
                <a:ea typeface="锐字工房洪荒之光中黑简1.0" panose="02010600030101010101" pitchFamily="2" charset="-122"/>
              </a:rPr>
              <a:t>要从汽车右侧下车</a:t>
            </a:r>
          </a:p>
        </p:txBody>
      </p:sp>
      <p:sp>
        <p:nvSpPr>
          <p:cNvPr id="3" name="矩形 2"/>
          <p:cNvSpPr/>
          <p:nvPr/>
        </p:nvSpPr>
        <p:spPr>
          <a:xfrm>
            <a:off x="-158558" y="2368492"/>
            <a:ext cx="7589520" cy="369332"/>
          </a:xfrm>
          <a:prstGeom prst="rect">
            <a:avLst/>
          </a:prstGeom>
        </p:spPr>
        <p:txBody>
          <a:bodyPr wrap="square">
            <a:spAutoFit/>
          </a:bodyPr>
          <a:lstStyle/>
          <a:p>
            <a:pPr algn="ctr" eaLnBrk="0" hangingPunct="0"/>
            <a:r>
              <a:rPr lang="zh-CN" altLang="en-US" b="1">
                <a:latin typeface="微软雅黑" panose="020B0503020204020204" pitchFamily="34" charset="-122"/>
                <a:ea typeface="微软雅黑" panose="020B0503020204020204" pitchFamily="34" charset="-122"/>
              </a:rPr>
              <a:t>在机动车道上不得从机动车左侧上下车。</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367625" y="3164019"/>
            <a:ext cx="4537155" cy="2932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5"/>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698043" y="2330537"/>
            <a:ext cx="3744913" cy="3765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12195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42" presetClass="entr" presetSubtype="0" fill="hold" nodeType="afterEffect">
                                  <p:childTnLst>
                                    <p:set>
                                      <p:cBhvr>
                                        <p:cTn id="7" dur="1" fill="hold">
                                          <p:stCondLst>
                                            <p:cond delay="0"/>
                                          </p:stCondLst>
                                        </p:cTn>
                                        <p:tgtEl>
                                          <p:spTgt spid="4"/>
                                        </p:tgtEl>
                                        <p:attrNameLst>
                                          <p:attrName>style.visibility</p:attrName>
                                        </p:attrNameLst>
                                      </p:cBhvr>
                                      <p:to>
                                        <p:strVal val="visible"/>
                                      </p:to>
                                    </p:set>
                                    <p:animEffect transition="in" filter="fade">
                                      <p:cBhvr>
                                        <p:cTn id="8" dur="1000"/>
                                        <p:tgtEl>
                                          <p:spTgt spid="4"/>
                                        </p:tgtEl>
                                      </p:cBhvr>
                                    </p:animEffect>
                                    <p:anim calcmode="lin" valueType="num">
                                      <p:cBhvr>
                                        <p:cTn id="9" dur="1000" fill="hold"/>
                                        <p:tgtEl>
                                          <p:spTgt spid="4"/>
                                        </p:tgtEl>
                                        <p:attrNameLst>
                                          <p:attrName>ppt_x</p:attrName>
                                        </p:attrNameLst>
                                      </p:cBhvr>
                                      <p:tavLst>
                                        <p:tav tm="0">
                                          <p:val>
                                            <p:strVal val="#ppt_x"/>
                                          </p:val>
                                        </p:tav>
                                        <p:tav tm="100000">
                                          <p:val>
                                            <p:strVal val="#ppt_x"/>
                                          </p:val>
                                        </p:tav>
                                      </p:tavLst>
                                    </p:anim>
                                    <p:anim calcmode="lin" valueType="num">
                                      <p:cBhvr>
                                        <p:cTn id="10" dur="1000" fill="hold"/>
                                        <p:tgtEl>
                                          <p:spTgt spid="4"/>
                                        </p:tgtEl>
                                        <p:attrNameLst>
                                          <p:attrName>ppt_y</p:attrName>
                                        </p:attrNameLst>
                                      </p:cBhvr>
                                      <p:tavLst>
                                        <p:tav tm="0">
                                          <p:val>
                                            <p:strVal val="#ppt_y+.1"/>
                                          </p:val>
                                        </p:tav>
                                        <p:tav tm="100000">
                                          <p:val>
                                            <p:strVal val="#ppt_y"/>
                                          </p:val>
                                        </p:tav>
                                      </p:tavLst>
                                    </p:anim>
                                  </p:childTnLst>
                                </p:cTn>
                              </p:par>
                            </p:childTnLst>
                          </p:cTn>
                        </p:par>
                        <p:par>
                          <p:cTn id="11" fill="hold" nodeType="withGroup">
                            <p:stCondLst>
                              <p:cond delay="1000"/>
                            </p:stCondLst>
                            <p:childTnLst>
                              <p:par>
                                <p:cTn id="12" presetID="47" presetClass="entr" presetSubtype="0" fill="hold" nodeType="afterEffec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35427" y="943094"/>
            <a:ext cx="4721164" cy="646331"/>
          </a:xfrm>
          <a:prstGeom prst="rect">
            <a:avLst/>
          </a:prstGeom>
        </p:spPr>
        <p:txBody>
          <a:bodyPr wrap="none">
            <a:spAutoFit/>
          </a:bodyPr>
          <a:lstStyle/>
          <a:p>
            <a:pPr algn="ctr"/>
            <a:r>
              <a:rPr lang="zh-CN" altLang="en-US" sz="3600" b="1">
                <a:effectLst>
                  <a:glow rad="165100">
                    <a:schemeClr val="bg1"/>
                  </a:glow>
                </a:effectLst>
                <a:latin typeface="锐字工房洪荒之光中黑简1.0" panose="02010600030101010101" pitchFamily="2" charset="-122"/>
                <a:ea typeface="锐字工房洪荒之光中黑简1.0" panose="02010600030101010101" pitchFamily="2" charset="-122"/>
              </a:rPr>
              <a:t>不要乘坐超员超载车辆</a:t>
            </a:r>
          </a:p>
        </p:txBody>
      </p:sp>
      <p:sp>
        <p:nvSpPr>
          <p:cNvPr id="3" name="矩形 2"/>
          <p:cNvSpPr/>
          <p:nvPr/>
        </p:nvSpPr>
        <p:spPr>
          <a:xfrm>
            <a:off x="4157007" y="1781294"/>
            <a:ext cx="3877985" cy="369332"/>
          </a:xfrm>
          <a:prstGeom prst="rect">
            <a:avLst/>
          </a:prstGeom>
        </p:spPr>
        <p:txBody>
          <a:bodyPr wrap="none">
            <a:spAutoFit/>
          </a:bodyPr>
          <a:lstStyle/>
          <a:p>
            <a:pPr eaLnBrk="0" hangingPunct="0"/>
            <a:r>
              <a:rPr lang="zh-CN" altLang="en-US" b="1">
                <a:latin typeface="微软雅黑" panose="020B0503020204020204" pitchFamily="34" charset="-122"/>
                <a:ea typeface="微软雅黑" panose="020B0503020204020204" pitchFamily="34" charset="-122"/>
              </a:rPr>
              <a:t>载客汽车不得超过核定的载客人数。</a:t>
            </a:r>
          </a:p>
        </p:txBody>
      </p:sp>
      <p:pic>
        <p:nvPicPr>
          <p:cNvPr id="4"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1456770" y="2704008"/>
            <a:ext cx="4063644" cy="2736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6713354" y="2686038"/>
            <a:ext cx="4248473" cy="2754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577837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31" presetClass="entr" presetSubtype="0" fill="hold" nodeType="afterEffect">
                                  <p:childTnLst>
                                    <p:set>
                                      <p:cBhvr>
                                        <p:cTn id="7" dur="1" fill="hold">
                                          <p:stCondLst>
                                            <p:cond delay="0"/>
                                          </p:stCondLst>
                                        </p:cTn>
                                        <p:tgtEl>
                                          <p:spTgt spid="4"/>
                                        </p:tgtEl>
                                        <p:attrNameLst>
                                          <p:attrName>style.visibility</p:attrName>
                                        </p:attrNameLst>
                                      </p:cBhvr>
                                      <p:to>
                                        <p:strVal val="visible"/>
                                      </p:to>
                                    </p:set>
                                    <p:anim calcmode="lin" valueType="num">
                                      <p:cBhvr>
                                        <p:cTn id="8" dur="1000" fill="hold"/>
                                        <p:tgtEl>
                                          <p:spTgt spid="4"/>
                                        </p:tgtEl>
                                        <p:attrNameLst>
                                          <p:attrName>ppt_w</p:attrName>
                                        </p:attrNameLst>
                                      </p:cBhvr>
                                      <p:tavLst>
                                        <p:tav tm="0">
                                          <p:val>
                                            <p:fltVal val="0"/>
                                          </p:val>
                                        </p:tav>
                                        <p:tav tm="100000">
                                          <p:val>
                                            <p:strVal val="#ppt_w"/>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style.rotation</p:attrName>
                                        </p:attrNameLst>
                                      </p:cBhvr>
                                      <p:tavLst>
                                        <p:tav tm="0">
                                          <p:val>
                                            <p:fltVal val="90"/>
                                          </p:val>
                                        </p:tav>
                                        <p:tav tm="100000">
                                          <p:val>
                                            <p:fltVal val="0"/>
                                          </p:val>
                                        </p:tav>
                                      </p:tavLst>
                                    </p:anim>
                                    <p:animEffect transition="in" filter="fade">
                                      <p:cBhvr>
                                        <p:cTn id="11" dur="1000"/>
                                        <p:tgtEl>
                                          <p:spTgt spid="4"/>
                                        </p:tgtEl>
                                      </p:cBhvr>
                                    </p:animEffect>
                                  </p:childTnLst>
                                </p:cTn>
                              </p:par>
                            </p:childTnLst>
                          </p:cTn>
                        </p:par>
                        <p:par>
                          <p:cTn id="12" fill="hold" nodeType="withGroup">
                            <p:stCondLst>
                              <p:cond delay="1000"/>
                            </p:stCondLst>
                            <p:childTnLst>
                              <p:par>
                                <p:cTn id="13" presetID="26" presetClass="entr" presetSubtype="0" fill="hold" nodeType="afterEffec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par>
                          <p:cTn id="29" fill="hold" nodeType="withGroup">
                            <p:stCondLst>
                              <p:cond delay="3000"/>
                            </p:stCondLst>
                            <p:childTnLst>
                              <p:par>
                                <p:cTn id="30" presetID="26" presetClass="emph" presetSubtype="0" fill="hold" nodeType="afterEffect">
                                  <p:childTnLst>
                                    <p:animEffect transition="out" filter="fade">
                                      <p:cBhvr>
                                        <p:cTn id="31" dur="500" tmFilter="0, 0; .2, .5; .8, .5; 1, 0"/>
                                        <p:tgtEl>
                                          <p:spTgt spid="4"/>
                                        </p:tgtEl>
                                      </p:cBhvr>
                                    </p:animEffect>
                                    <p:animScale>
                                      <p:cBhvr>
                                        <p:cTn id="32" dur="250" autoRev="1" fill="hold"/>
                                        <p:tgtEl>
                                          <p:spTgt spid="4"/>
                                        </p:tgtEl>
                                      </p:cBhvr>
                                      <p:by x="105000" y="105000"/>
                                    </p:animScale>
                                  </p:childTnLst>
                                </p:cTn>
                              </p:par>
                              <p:par>
                                <p:cTn id="33" presetID="26" presetClass="emph" presetSubtype="0" fill="hold" nodeType="withEffec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4b640bd-49c0-44ea-88e4-3bbe0c5d72b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836182" y="2450045"/>
            <a:ext cx="8519636" cy="4407955"/>
            <a:chOff x="1416844" y="1296988"/>
            <a:chExt cx="9358313" cy="4841876"/>
          </a:xfrm>
        </p:grpSpPr>
        <p:sp>
          <p:nvSpPr>
            <p:cNvPr id="3" name="ïšľíḍé"/>
            <p:cNvSpPr/>
            <p:nvPr/>
          </p:nvSpPr>
          <p:spPr bwMode="auto">
            <a:xfrm>
              <a:off x="8408194" y="3117851"/>
              <a:ext cx="965200" cy="1824038"/>
            </a:xfrm>
            <a:custGeom>
              <a:avLst/>
              <a:gdLst>
                <a:gd name="T0" fmla="*/ 606 w 608"/>
                <a:gd name="T1" fmla="*/ 1149 h 1149"/>
                <a:gd name="T2" fmla="*/ 501 w 608"/>
                <a:gd name="T3" fmla="*/ 27 h 1149"/>
                <a:gd name="T4" fmla="*/ 110 w 608"/>
                <a:gd name="T5" fmla="*/ 0 h 1149"/>
                <a:gd name="T6" fmla="*/ 2 w 608"/>
                <a:gd name="T7" fmla="*/ 24 h 1149"/>
                <a:gd name="T8" fmla="*/ 0 w 608"/>
                <a:gd name="T9" fmla="*/ 1146 h 1149"/>
                <a:gd name="T10" fmla="*/ 56 w 608"/>
                <a:gd name="T11" fmla="*/ 883 h 1149"/>
                <a:gd name="T12" fmla="*/ 158 w 608"/>
                <a:gd name="T13" fmla="*/ 703 h 1149"/>
                <a:gd name="T14" fmla="*/ 158 w 608"/>
                <a:gd name="T15" fmla="*/ 470 h 1149"/>
                <a:gd name="T16" fmla="*/ 56 w 608"/>
                <a:gd name="T17" fmla="*/ 290 h 1149"/>
                <a:gd name="T18" fmla="*/ 158 w 608"/>
                <a:gd name="T19" fmla="*/ 470 h 1149"/>
                <a:gd name="T20" fmla="*/ 185 w 608"/>
                <a:gd name="T21" fmla="*/ 1090 h 1149"/>
                <a:gd name="T22" fmla="*/ 289 w 608"/>
                <a:gd name="T23" fmla="*/ 913 h 1149"/>
                <a:gd name="T24" fmla="*/ 289 w 608"/>
                <a:gd name="T25" fmla="*/ 676 h 1149"/>
                <a:gd name="T26" fmla="*/ 187 w 608"/>
                <a:gd name="T27" fmla="*/ 496 h 1149"/>
                <a:gd name="T28" fmla="*/ 289 w 608"/>
                <a:gd name="T29" fmla="*/ 676 h 1149"/>
                <a:gd name="T30" fmla="*/ 187 w 608"/>
                <a:gd name="T31" fmla="*/ 260 h 1149"/>
                <a:gd name="T32" fmla="*/ 292 w 608"/>
                <a:gd name="T33" fmla="*/ 83 h 1149"/>
                <a:gd name="T34" fmla="*/ 418 w 608"/>
                <a:gd name="T35" fmla="*/ 1093 h 1149"/>
                <a:gd name="T36" fmla="*/ 316 w 608"/>
                <a:gd name="T37" fmla="*/ 913 h 1149"/>
                <a:gd name="T38" fmla="*/ 418 w 608"/>
                <a:gd name="T39" fmla="*/ 1093 h 1149"/>
                <a:gd name="T40" fmla="*/ 316 w 608"/>
                <a:gd name="T41" fmla="*/ 883 h 1149"/>
                <a:gd name="T42" fmla="*/ 421 w 608"/>
                <a:gd name="T43" fmla="*/ 703 h 1149"/>
                <a:gd name="T44" fmla="*/ 421 w 608"/>
                <a:gd name="T45" fmla="*/ 676 h 1149"/>
                <a:gd name="T46" fmla="*/ 319 w 608"/>
                <a:gd name="T47" fmla="*/ 496 h 1149"/>
                <a:gd name="T48" fmla="*/ 421 w 608"/>
                <a:gd name="T49" fmla="*/ 676 h 1149"/>
                <a:gd name="T50" fmla="*/ 319 w 608"/>
                <a:gd name="T51" fmla="*/ 470 h 1149"/>
                <a:gd name="T52" fmla="*/ 421 w 608"/>
                <a:gd name="T53" fmla="*/ 290 h 1149"/>
                <a:gd name="T54" fmla="*/ 552 w 608"/>
                <a:gd name="T55" fmla="*/ 883 h 1149"/>
                <a:gd name="T56" fmla="*/ 448 w 608"/>
                <a:gd name="T57" fmla="*/ 703 h 1149"/>
                <a:gd name="T58" fmla="*/ 552 w 608"/>
                <a:gd name="T59" fmla="*/ 883 h 1149"/>
                <a:gd name="T60" fmla="*/ 448 w 608"/>
                <a:gd name="T61" fmla="*/ 470 h 1149"/>
                <a:gd name="T62" fmla="*/ 552 w 608"/>
                <a:gd name="T63" fmla="*/ 290 h 1149"/>
                <a:gd name="T64" fmla="*/ 552 w 608"/>
                <a:gd name="T65" fmla="*/ 263 h 1149"/>
                <a:gd name="T66" fmla="*/ 450 w 608"/>
                <a:gd name="T67" fmla="*/ 83 h 1149"/>
                <a:gd name="T68" fmla="*/ 552 w 608"/>
                <a:gd name="T69" fmla="*/ 263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8" h="1149">
                  <a:moveTo>
                    <a:pt x="0" y="1146"/>
                  </a:moveTo>
                  <a:lnTo>
                    <a:pt x="606" y="1149"/>
                  </a:lnTo>
                  <a:lnTo>
                    <a:pt x="608" y="27"/>
                  </a:lnTo>
                  <a:lnTo>
                    <a:pt x="501" y="27"/>
                  </a:lnTo>
                  <a:lnTo>
                    <a:pt x="501" y="0"/>
                  </a:lnTo>
                  <a:lnTo>
                    <a:pt x="110" y="0"/>
                  </a:lnTo>
                  <a:lnTo>
                    <a:pt x="110" y="27"/>
                  </a:lnTo>
                  <a:lnTo>
                    <a:pt x="2" y="24"/>
                  </a:lnTo>
                  <a:lnTo>
                    <a:pt x="0" y="1090"/>
                  </a:lnTo>
                  <a:lnTo>
                    <a:pt x="0" y="1146"/>
                  </a:lnTo>
                  <a:close/>
                  <a:moveTo>
                    <a:pt x="158" y="883"/>
                  </a:moveTo>
                  <a:lnTo>
                    <a:pt x="56" y="883"/>
                  </a:lnTo>
                  <a:lnTo>
                    <a:pt x="56" y="703"/>
                  </a:lnTo>
                  <a:lnTo>
                    <a:pt x="158" y="703"/>
                  </a:lnTo>
                  <a:lnTo>
                    <a:pt x="158" y="883"/>
                  </a:lnTo>
                  <a:close/>
                  <a:moveTo>
                    <a:pt x="158" y="470"/>
                  </a:moveTo>
                  <a:lnTo>
                    <a:pt x="56" y="467"/>
                  </a:lnTo>
                  <a:lnTo>
                    <a:pt x="56" y="290"/>
                  </a:lnTo>
                  <a:lnTo>
                    <a:pt x="161" y="290"/>
                  </a:lnTo>
                  <a:lnTo>
                    <a:pt x="158" y="470"/>
                  </a:lnTo>
                  <a:close/>
                  <a:moveTo>
                    <a:pt x="289" y="1090"/>
                  </a:moveTo>
                  <a:lnTo>
                    <a:pt x="185" y="1090"/>
                  </a:lnTo>
                  <a:lnTo>
                    <a:pt x="185" y="913"/>
                  </a:lnTo>
                  <a:lnTo>
                    <a:pt x="289" y="913"/>
                  </a:lnTo>
                  <a:lnTo>
                    <a:pt x="289" y="1090"/>
                  </a:lnTo>
                  <a:close/>
                  <a:moveTo>
                    <a:pt x="289" y="676"/>
                  </a:moveTo>
                  <a:lnTo>
                    <a:pt x="187" y="676"/>
                  </a:lnTo>
                  <a:lnTo>
                    <a:pt x="187" y="496"/>
                  </a:lnTo>
                  <a:lnTo>
                    <a:pt x="289" y="496"/>
                  </a:lnTo>
                  <a:lnTo>
                    <a:pt x="289" y="676"/>
                  </a:lnTo>
                  <a:close/>
                  <a:moveTo>
                    <a:pt x="289" y="260"/>
                  </a:moveTo>
                  <a:lnTo>
                    <a:pt x="187" y="260"/>
                  </a:lnTo>
                  <a:lnTo>
                    <a:pt x="187" y="80"/>
                  </a:lnTo>
                  <a:lnTo>
                    <a:pt x="292" y="83"/>
                  </a:lnTo>
                  <a:lnTo>
                    <a:pt x="289" y="260"/>
                  </a:lnTo>
                  <a:close/>
                  <a:moveTo>
                    <a:pt x="418" y="1093"/>
                  </a:moveTo>
                  <a:lnTo>
                    <a:pt x="316" y="1093"/>
                  </a:lnTo>
                  <a:lnTo>
                    <a:pt x="316" y="913"/>
                  </a:lnTo>
                  <a:lnTo>
                    <a:pt x="421" y="913"/>
                  </a:lnTo>
                  <a:lnTo>
                    <a:pt x="418" y="1093"/>
                  </a:lnTo>
                  <a:close/>
                  <a:moveTo>
                    <a:pt x="421" y="883"/>
                  </a:moveTo>
                  <a:lnTo>
                    <a:pt x="316" y="883"/>
                  </a:lnTo>
                  <a:lnTo>
                    <a:pt x="316" y="703"/>
                  </a:lnTo>
                  <a:lnTo>
                    <a:pt x="421" y="703"/>
                  </a:lnTo>
                  <a:lnTo>
                    <a:pt x="421" y="883"/>
                  </a:lnTo>
                  <a:close/>
                  <a:moveTo>
                    <a:pt x="421" y="676"/>
                  </a:moveTo>
                  <a:lnTo>
                    <a:pt x="316" y="676"/>
                  </a:lnTo>
                  <a:lnTo>
                    <a:pt x="319" y="496"/>
                  </a:lnTo>
                  <a:lnTo>
                    <a:pt x="421" y="496"/>
                  </a:lnTo>
                  <a:lnTo>
                    <a:pt x="421" y="676"/>
                  </a:lnTo>
                  <a:close/>
                  <a:moveTo>
                    <a:pt x="421" y="470"/>
                  </a:moveTo>
                  <a:lnTo>
                    <a:pt x="319" y="470"/>
                  </a:lnTo>
                  <a:lnTo>
                    <a:pt x="319" y="290"/>
                  </a:lnTo>
                  <a:lnTo>
                    <a:pt x="421" y="290"/>
                  </a:lnTo>
                  <a:lnTo>
                    <a:pt x="421" y="470"/>
                  </a:lnTo>
                  <a:close/>
                  <a:moveTo>
                    <a:pt x="552" y="883"/>
                  </a:moveTo>
                  <a:lnTo>
                    <a:pt x="448" y="883"/>
                  </a:lnTo>
                  <a:lnTo>
                    <a:pt x="448" y="703"/>
                  </a:lnTo>
                  <a:lnTo>
                    <a:pt x="552" y="706"/>
                  </a:lnTo>
                  <a:lnTo>
                    <a:pt x="552" y="883"/>
                  </a:lnTo>
                  <a:close/>
                  <a:moveTo>
                    <a:pt x="552" y="470"/>
                  </a:moveTo>
                  <a:lnTo>
                    <a:pt x="448" y="470"/>
                  </a:lnTo>
                  <a:lnTo>
                    <a:pt x="450" y="290"/>
                  </a:lnTo>
                  <a:lnTo>
                    <a:pt x="552" y="290"/>
                  </a:lnTo>
                  <a:lnTo>
                    <a:pt x="552" y="470"/>
                  </a:lnTo>
                  <a:close/>
                  <a:moveTo>
                    <a:pt x="552" y="263"/>
                  </a:moveTo>
                  <a:lnTo>
                    <a:pt x="450" y="263"/>
                  </a:lnTo>
                  <a:lnTo>
                    <a:pt x="450" y="83"/>
                  </a:lnTo>
                  <a:lnTo>
                    <a:pt x="552" y="83"/>
                  </a:lnTo>
                  <a:lnTo>
                    <a:pt x="552" y="263"/>
                  </a:lnTo>
                  <a:close/>
                </a:path>
              </a:pathLst>
            </a:custGeom>
            <a:solidFill>
              <a:srgbClr val="C0E2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 name="ïṩļíďé"/>
            <p:cNvSpPr/>
            <p:nvPr/>
          </p:nvSpPr>
          <p:spPr bwMode="auto">
            <a:xfrm>
              <a:off x="8408194" y="3117851"/>
              <a:ext cx="965200" cy="1824038"/>
            </a:xfrm>
            <a:custGeom>
              <a:avLst/>
              <a:gdLst>
                <a:gd name="T0" fmla="*/ 606 w 608"/>
                <a:gd name="T1" fmla="*/ 1149 h 1149"/>
                <a:gd name="T2" fmla="*/ 501 w 608"/>
                <a:gd name="T3" fmla="*/ 27 h 1149"/>
                <a:gd name="T4" fmla="*/ 110 w 608"/>
                <a:gd name="T5" fmla="*/ 0 h 1149"/>
                <a:gd name="T6" fmla="*/ 2 w 608"/>
                <a:gd name="T7" fmla="*/ 24 h 1149"/>
                <a:gd name="T8" fmla="*/ 158 w 608"/>
                <a:gd name="T9" fmla="*/ 883 h 1149"/>
                <a:gd name="T10" fmla="*/ 56 w 608"/>
                <a:gd name="T11" fmla="*/ 703 h 1149"/>
                <a:gd name="T12" fmla="*/ 158 w 608"/>
                <a:gd name="T13" fmla="*/ 883 h 1149"/>
                <a:gd name="T14" fmla="*/ 56 w 608"/>
                <a:gd name="T15" fmla="*/ 467 h 1149"/>
                <a:gd name="T16" fmla="*/ 161 w 608"/>
                <a:gd name="T17" fmla="*/ 290 h 1149"/>
                <a:gd name="T18" fmla="*/ 289 w 608"/>
                <a:gd name="T19" fmla="*/ 1090 h 1149"/>
                <a:gd name="T20" fmla="*/ 185 w 608"/>
                <a:gd name="T21" fmla="*/ 913 h 1149"/>
                <a:gd name="T22" fmla="*/ 289 w 608"/>
                <a:gd name="T23" fmla="*/ 1090 h 1149"/>
                <a:gd name="T24" fmla="*/ 187 w 608"/>
                <a:gd name="T25" fmla="*/ 676 h 1149"/>
                <a:gd name="T26" fmla="*/ 289 w 608"/>
                <a:gd name="T27" fmla="*/ 496 h 1149"/>
                <a:gd name="T28" fmla="*/ 289 w 608"/>
                <a:gd name="T29" fmla="*/ 260 h 1149"/>
                <a:gd name="T30" fmla="*/ 187 w 608"/>
                <a:gd name="T31" fmla="*/ 80 h 1149"/>
                <a:gd name="T32" fmla="*/ 289 w 608"/>
                <a:gd name="T33" fmla="*/ 260 h 1149"/>
                <a:gd name="T34" fmla="*/ 316 w 608"/>
                <a:gd name="T35" fmla="*/ 1093 h 1149"/>
                <a:gd name="T36" fmla="*/ 421 w 608"/>
                <a:gd name="T37" fmla="*/ 913 h 1149"/>
                <a:gd name="T38" fmla="*/ 421 w 608"/>
                <a:gd name="T39" fmla="*/ 883 h 1149"/>
                <a:gd name="T40" fmla="*/ 316 w 608"/>
                <a:gd name="T41" fmla="*/ 703 h 1149"/>
                <a:gd name="T42" fmla="*/ 421 w 608"/>
                <a:gd name="T43" fmla="*/ 883 h 1149"/>
                <a:gd name="T44" fmla="*/ 316 w 608"/>
                <a:gd name="T45" fmla="*/ 676 h 1149"/>
                <a:gd name="T46" fmla="*/ 421 w 608"/>
                <a:gd name="T47" fmla="*/ 496 h 1149"/>
                <a:gd name="T48" fmla="*/ 421 w 608"/>
                <a:gd name="T49" fmla="*/ 470 h 1149"/>
                <a:gd name="T50" fmla="*/ 319 w 608"/>
                <a:gd name="T51" fmla="*/ 290 h 1149"/>
                <a:gd name="T52" fmla="*/ 421 w 608"/>
                <a:gd name="T53" fmla="*/ 470 h 1149"/>
                <a:gd name="T54" fmla="*/ 448 w 608"/>
                <a:gd name="T55" fmla="*/ 883 h 1149"/>
                <a:gd name="T56" fmla="*/ 552 w 608"/>
                <a:gd name="T57" fmla="*/ 706 h 1149"/>
                <a:gd name="T58" fmla="*/ 552 w 608"/>
                <a:gd name="T59" fmla="*/ 470 h 1149"/>
                <a:gd name="T60" fmla="*/ 450 w 608"/>
                <a:gd name="T61" fmla="*/ 290 h 1149"/>
                <a:gd name="T62" fmla="*/ 552 w 608"/>
                <a:gd name="T63" fmla="*/ 470 h 1149"/>
                <a:gd name="T64" fmla="*/ 450 w 608"/>
                <a:gd name="T65" fmla="*/ 263 h 1149"/>
                <a:gd name="T66" fmla="*/ 552 w 608"/>
                <a:gd name="T67" fmla="*/ 83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8" h="1149">
                  <a:moveTo>
                    <a:pt x="0" y="1146"/>
                  </a:moveTo>
                  <a:lnTo>
                    <a:pt x="606" y="1149"/>
                  </a:lnTo>
                  <a:lnTo>
                    <a:pt x="608" y="27"/>
                  </a:lnTo>
                  <a:lnTo>
                    <a:pt x="501" y="27"/>
                  </a:lnTo>
                  <a:lnTo>
                    <a:pt x="501" y="0"/>
                  </a:lnTo>
                  <a:lnTo>
                    <a:pt x="110" y="0"/>
                  </a:lnTo>
                  <a:lnTo>
                    <a:pt x="110" y="27"/>
                  </a:lnTo>
                  <a:lnTo>
                    <a:pt x="2" y="24"/>
                  </a:lnTo>
                  <a:lnTo>
                    <a:pt x="0" y="1090"/>
                  </a:lnTo>
                  <a:moveTo>
                    <a:pt x="158" y="883"/>
                  </a:moveTo>
                  <a:lnTo>
                    <a:pt x="56" y="883"/>
                  </a:lnTo>
                  <a:lnTo>
                    <a:pt x="56" y="703"/>
                  </a:lnTo>
                  <a:lnTo>
                    <a:pt x="158" y="703"/>
                  </a:lnTo>
                  <a:lnTo>
                    <a:pt x="158" y="883"/>
                  </a:lnTo>
                  <a:moveTo>
                    <a:pt x="158" y="470"/>
                  </a:moveTo>
                  <a:lnTo>
                    <a:pt x="56" y="467"/>
                  </a:lnTo>
                  <a:lnTo>
                    <a:pt x="56" y="290"/>
                  </a:lnTo>
                  <a:lnTo>
                    <a:pt x="161" y="290"/>
                  </a:lnTo>
                  <a:lnTo>
                    <a:pt x="158" y="470"/>
                  </a:lnTo>
                  <a:moveTo>
                    <a:pt x="289" y="1090"/>
                  </a:moveTo>
                  <a:lnTo>
                    <a:pt x="185" y="1090"/>
                  </a:lnTo>
                  <a:lnTo>
                    <a:pt x="185" y="913"/>
                  </a:lnTo>
                  <a:lnTo>
                    <a:pt x="289" y="913"/>
                  </a:lnTo>
                  <a:lnTo>
                    <a:pt x="289" y="1090"/>
                  </a:lnTo>
                  <a:moveTo>
                    <a:pt x="289" y="676"/>
                  </a:moveTo>
                  <a:lnTo>
                    <a:pt x="187" y="676"/>
                  </a:lnTo>
                  <a:lnTo>
                    <a:pt x="187" y="496"/>
                  </a:lnTo>
                  <a:lnTo>
                    <a:pt x="289" y="496"/>
                  </a:lnTo>
                  <a:lnTo>
                    <a:pt x="289" y="676"/>
                  </a:lnTo>
                  <a:moveTo>
                    <a:pt x="289" y="260"/>
                  </a:moveTo>
                  <a:lnTo>
                    <a:pt x="187" y="260"/>
                  </a:lnTo>
                  <a:lnTo>
                    <a:pt x="187" y="80"/>
                  </a:lnTo>
                  <a:lnTo>
                    <a:pt x="292" y="83"/>
                  </a:lnTo>
                  <a:lnTo>
                    <a:pt x="289" y="260"/>
                  </a:lnTo>
                  <a:moveTo>
                    <a:pt x="418" y="1093"/>
                  </a:moveTo>
                  <a:lnTo>
                    <a:pt x="316" y="1093"/>
                  </a:lnTo>
                  <a:lnTo>
                    <a:pt x="316" y="913"/>
                  </a:lnTo>
                  <a:lnTo>
                    <a:pt x="421" y="913"/>
                  </a:lnTo>
                  <a:lnTo>
                    <a:pt x="418" y="1093"/>
                  </a:lnTo>
                  <a:moveTo>
                    <a:pt x="421" y="883"/>
                  </a:moveTo>
                  <a:lnTo>
                    <a:pt x="316" y="883"/>
                  </a:lnTo>
                  <a:lnTo>
                    <a:pt x="316" y="703"/>
                  </a:lnTo>
                  <a:lnTo>
                    <a:pt x="421" y="703"/>
                  </a:lnTo>
                  <a:lnTo>
                    <a:pt x="421" y="883"/>
                  </a:lnTo>
                  <a:moveTo>
                    <a:pt x="421" y="676"/>
                  </a:moveTo>
                  <a:lnTo>
                    <a:pt x="316" y="676"/>
                  </a:lnTo>
                  <a:lnTo>
                    <a:pt x="319" y="496"/>
                  </a:lnTo>
                  <a:lnTo>
                    <a:pt x="421" y="496"/>
                  </a:lnTo>
                  <a:lnTo>
                    <a:pt x="421" y="676"/>
                  </a:lnTo>
                  <a:moveTo>
                    <a:pt x="421" y="470"/>
                  </a:moveTo>
                  <a:lnTo>
                    <a:pt x="319" y="470"/>
                  </a:lnTo>
                  <a:lnTo>
                    <a:pt x="319" y="290"/>
                  </a:lnTo>
                  <a:lnTo>
                    <a:pt x="421" y="290"/>
                  </a:lnTo>
                  <a:lnTo>
                    <a:pt x="421" y="470"/>
                  </a:lnTo>
                  <a:moveTo>
                    <a:pt x="552" y="883"/>
                  </a:moveTo>
                  <a:lnTo>
                    <a:pt x="448" y="883"/>
                  </a:lnTo>
                  <a:lnTo>
                    <a:pt x="448" y="703"/>
                  </a:lnTo>
                  <a:lnTo>
                    <a:pt x="552" y="706"/>
                  </a:lnTo>
                  <a:lnTo>
                    <a:pt x="552" y="883"/>
                  </a:lnTo>
                  <a:moveTo>
                    <a:pt x="552" y="470"/>
                  </a:moveTo>
                  <a:lnTo>
                    <a:pt x="448" y="470"/>
                  </a:lnTo>
                  <a:lnTo>
                    <a:pt x="450" y="290"/>
                  </a:lnTo>
                  <a:lnTo>
                    <a:pt x="552" y="290"/>
                  </a:lnTo>
                  <a:lnTo>
                    <a:pt x="552" y="470"/>
                  </a:lnTo>
                  <a:moveTo>
                    <a:pt x="552" y="263"/>
                  </a:moveTo>
                  <a:lnTo>
                    <a:pt x="450" y="263"/>
                  </a:lnTo>
                  <a:lnTo>
                    <a:pt x="450" y="83"/>
                  </a:lnTo>
                  <a:lnTo>
                    <a:pt x="552" y="83"/>
                  </a:lnTo>
                  <a:lnTo>
                    <a:pt x="552" y="2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 name="isḷiḍê"/>
            <p:cNvSpPr/>
            <p:nvPr/>
          </p:nvSpPr>
          <p:spPr bwMode="auto">
            <a:xfrm>
              <a:off x="9509919" y="3611563"/>
              <a:ext cx="703263" cy="1330325"/>
            </a:xfrm>
            <a:custGeom>
              <a:avLst/>
              <a:gdLst>
                <a:gd name="T0" fmla="*/ 443 w 443"/>
                <a:gd name="T1" fmla="*/ 838 h 838"/>
                <a:gd name="T2" fmla="*/ 365 w 443"/>
                <a:gd name="T3" fmla="*/ 22 h 838"/>
                <a:gd name="T4" fmla="*/ 81 w 443"/>
                <a:gd name="T5" fmla="*/ 0 h 838"/>
                <a:gd name="T6" fmla="*/ 3 w 443"/>
                <a:gd name="T7" fmla="*/ 19 h 838"/>
                <a:gd name="T8" fmla="*/ 0 w 443"/>
                <a:gd name="T9" fmla="*/ 835 h 838"/>
                <a:gd name="T10" fmla="*/ 41 w 443"/>
                <a:gd name="T11" fmla="*/ 645 h 838"/>
                <a:gd name="T12" fmla="*/ 116 w 443"/>
                <a:gd name="T13" fmla="*/ 513 h 838"/>
                <a:gd name="T14" fmla="*/ 116 w 443"/>
                <a:gd name="T15" fmla="*/ 341 h 838"/>
                <a:gd name="T16" fmla="*/ 41 w 443"/>
                <a:gd name="T17" fmla="*/ 212 h 838"/>
                <a:gd name="T18" fmla="*/ 116 w 443"/>
                <a:gd name="T19" fmla="*/ 341 h 838"/>
                <a:gd name="T20" fmla="*/ 134 w 443"/>
                <a:gd name="T21" fmla="*/ 795 h 838"/>
                <a:gd name="T22" fmla="*/ 212 w 443"/>
                <a:gd name="T23" fmla="*/ 666 h 838"/>
                <a:gd name="T24" fmla="*/ 212 w 443"/>
                <a:gd name="T25" fmla="*/ 494 h 838"/>
                <a:gd name="T26" fmla="*/ 137 w 443"/>
                <a:gd name="T27" fmla="*/ 363 h 838"/>
                <a:gd name="T28" fmla="*/ 212 w 443"/>
                <a:gd name="T29" fmla="*/ 494 h 838"/>
                <a:gd name="T30" fmla="*/ 137 w 443"/>
                <a:gd name="T31" fmla="*/ 191 h 838"/>
                <a:gd name="T32" fmla="*/ 212 w 443"/>
                <a:gd name="T33" fmla="*/ 62 h 838"/>
                <a:gd name="T34" fmla="*/ 306 w 443"/>
                <a:gd name="T35" fmla="*/ 795 h 838"/>
                <a:gd name="T36" fmla="*/ 231 w 443"/>
                <a:gd name="T37" fmla="*/ 666 h 838"/>
                <a:gd name="T38" fmla="*/ 306 w 443"/>
                <a:gd name="T39" fmla="*/ 795 h 838"/>
                <a:gd name="T40" fmla="*/ 231 w 443"/>
                <a:gd name="T41" fmla="*/ 645 h 838"/>
                <a:gd name="T42" fmla="*/ 306 w 443"/>
                <a:gd name="T43" fmla="*/ 513 h 838"/>
                <a:gd name="T44" fmla="*/ 306 w 443"/>
                <a:gd name="T45" fmla="*/ 494 h 838"/>
                <a:gd name="T46" fmla="*/ 231 w 443"/>
                <a:gd name="T47" fmla="*/ 363 h 838"/>
                <a:gd name="T48" fmla="*/ 306 w 443"/>
                <a:gd name="T49" fmla="*/ 494 h 838"/>
                <a:gd name="T50" fmla="*/ 231 w 443"/>
                <a:gd name="T51" fmla="*/ 344 h 838"/>
                <a:gd name="T52" fmla="*/ 306 w 443"/>
                <a:gd name="T53" fmla="*/ 212 h 838"/>
                <a:gd name="T54" fmla="*/ 403 w 443"/>
                <a:gd name="T55" fmla="*/ 645 h 838"/>
                <a:gd name="T56" fmla="*/ 328 w 443"/>
                <a:gd name="T57" fmla="*/ 513 h 838"/>
                <a:gd name="T58" fmla="*/ 403 w 443"/>
                <a:gd name="T59" fmla="*/ 645 h 838"/>
                <a:gd name="T60" fmla="*/ 328 w 443"/>
                <a:gd name="T61" fmla="*/ 344 h 838"/>
                <a:gd name="T62" fmla="*/ 403 w 443"/>
                <a:gd name="T63" fmla="*/ 212 h 838"/>
                <a:gd name="T64" fmla="*/ 403 w 443"/>
                <a:gd name="T65" fmla="*/ 191 h 838"/>
                <a:gd name="T66" fmla="*/ 328 w 443"/>
                <a:gd name="T67" fmla="*/ 62 h 838"/>
                <a:gd name="T68" fmla="*/ 403 w 443"/>
                <a:gd name="T69" fmla="*/ 191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2" h="838">
                  <a:moveTo>
                    <a:pt x="0" y="835"/>
                  </a:moveTo>
                  <a:lnTo>
                    <a:pt x="443" y="838"/>
                  </a:lnTo>
                  <a:lnTo>
                    <a:pt x="443" y="22"/>
                  </a:lnTo>
                  <a:lnTo>
                    <a:pt x="365" y="22"/>
                  </a:lnTo>
                  <a:lnTo>
                    <a:pt x="365" y="0"/>
                  </a:lnTo>
                  <a:lnTo>
                    <a:pt x="81" y="0"/>
                  </a:lnTo>
                  <a:lnTo>
                    <a:pt x="81" y="19"/>
                  </a:lnTo>
                  <a:lnTo>
                    <a:pt x="3" y="19"/>
                  </a:lnTo>
                  <a:lnTo>
                    <a:pt x="0" y="795"/>
                  </a:lnTo>
                  <a:lnTo>
                    <a:pt x="0" y="835"/>
                  </a:lnTo>
                  <a:close/>
                  <a:moveTo>
                    <a:pt x="116" y="645"/>
                  </a:moveTo>
                  <a:lnTo>
                    <a:pt x="41" y="645"/>
                  </a:lnTo>
                  <a:lnTo>
                    <a:pt x="41" y="513"/>
                  </a:lnTo>
                  <a:lnTo>
                    <a:pt x="116" y="513"/>
                  </a:lnTo>
                  <a:lnTo>
                    <a:pt x="116" y="645"/>
                  </a:lnTo>
                  <a:close/>
                  <a:moveTo>
                    <a:pt x="116" y="341"/>
                  </a:moveTo>
                  <a:lnTo>
                    <a:pt x="41" y="341"/>
                  </a:lnTo>
                  <a:lnTo>
                    <a:pt x="41" y="212"/>
                  </a:lnTo>
                  <a:lnTo>
                    <a:pt x="116" y="212"/>
                  </a:lnTo>
                  <a:lnTo>
                    <a:pt x="116" y="341"/>
                  </a:lnTo>
                  <a:close/>
                  <a:moveTo>
                    <a:pt x="209" y="795"/>
                  </a:moveTo>
                  <a:lnTo>
                    <a:pt x="134" y="795"/>
                  </a:lnTo>
                  <a:lnTo>
                    <a:pt x="137" y="663"/>
                  </a:lnTo>
                  <a:lnTo>
                    <a:pt x="212" y="666"/>
                  </a:lnTo>
                  <a:lnTo>
                    <a:pt x="209" y="795"/>
                  </a:lnTo>
                  <a:close/>
                  <a:moveTo>
                    <a:pt x="212" y="494"/>
                  </a:moveTo>
                  <a:lnTo>
                    <a:pt x="137" y="494"/>
                  </a:lnTo>
                  <a:lnTo>
                    <a:pt x="137" y="363"/>
                  </a:lnTo>
                  <a:lnTo>
                    <a:pt x="212" y="363"/>
                  </a:lnTo>
                  <a:lnTo>
                    <a:pt x="212" y="494"/>
                  </a:lnTo>
                  <a:close/>
                  <a:moveTo>
                    <a:pt x="212" y="191"/>
                  </a:moveTo>
                  <a:lnTo>
                    <a:pt x="137" y="191"/>
                  </a:lnTo>
                  <a:lnTo>
                    <a:pt x="137" y="62"/>
                  </a:lnTo>
                  <a:lnTo>
                    <a:pt x="212" y="62"/>
                  </a:lnTo>
                  <a:lnTo>
                    <a:pt x="212" y="191"/>
                  </a:lnTo>
                  <a:close/>
                  <a:moveTo>
                    <a:pt x="306" y="795"/>
                  </a:moveTo>
                  <a:lnTo>
                    <a:pt x="231" y="795"/>
                  </a:lnTo>
                  <a:lnTo>
                    <a:pt x="231" y="666"/>
                  </a:lnTo>
                  <a:lnTo>
                    <a:pt x="306" y="666"/>
                  </a:lnTo>
                  <a:lnTo>
                    <a:pt x="306" y="795"/>
                  </a:lnTo>
                  <a:close/>
                  <a:moveTo>
                    <a:pt x="306" y="645"/>
                  </a:moveTo>
                  <a:lnTo>
                    <a:pt x="231" y="645"/>
                  </a:lnTo>
                  <a:lnTo>
                    <a:pt x="231" y="513"/>
                  </a:lnTo>
                  <a:lnTo>
                    <a:pt x="306" y="513"/>
                  </a:lnTo>
                  <a:lnTo>
                    <a:pt x="306" y="645"/>
                  </a:lnTo>
                  <a:close/>
                  <a:moveTo>
                    <a:pt x="306" y="494"/>
                  </a:moveTo>
                  <a:lnTo>
                    <a:pt x="231" y="494"/>
                  </a:lnTo>
                  <a:lnTo>
                    <a:pt x="231" y="363"/>
                  </a:lnTo>
                  <a:lnTo>
                    <a:pt x="306" y="363"/>
                  </a:lnTo>
                  <a:lnTo>
                    <a:pt x="306" y="494"/>
                  </a:lnTo>
                  <a:close/>
                  <a:moveTo>
                    <a:pt x="306" y="344"/>
                  </a:moveTo>
                  <a:lnTo>
                    <a:pt x="231" y="344"/>
                  </a:lnTo>
                  <a:lnTo>
                    <a:pt x="234" y="212"/>
                  </a:lnTo>
                  <a:lnTo>
                    <a:pt x="306" y="212"/>
                  </a:lnTo>
                  <a:lnTo>
                    <a:pt x="306" y="344"/>
                  </a:lnTo>
                  <a:close/>
                  <a:moveTo>
                    <a:pt x="403" y="645"/>
                  </a:moveTo>
                  <a:lnTo>
                    <a:pt x="328" y="645"/>
                  </a:lnTo>
                  <a:lnTo>
                    <a:pt x="328" y="513"/>
                  </a:lnTo>
                  <a:lnTo>
                    <a:pt x="403" y="513"/>
                  </a:lnTo>
                  <a:lnTo>
                    <a:pt x="403" y="645"/>
                  </a:lnTo>
                  <a:close/>
                  <a:moveTo>
                    <a:pt x="403" y="344"/>
                  </a:moveTo>
                  <a:lnTo>
                    <a:pt x="328" y="344"/>
                  </a:lnTo>
                  <a:lnTo>
                    <a:pt x="328" y="212"/>
                  </a:lnTo>
                  <a:lnTo>
                    <a:pt x="403" y="212"/>
                  </a:lnTo>
                  <a:lnTo>
                    <a:pt x="403" y="344"/>
                  </a:lnTo>
                  <a:close/>
                  <a:moveTo>
                    <a:pt x="403" y="191"/>
                  </a:moveTo>
                  <a:lnTo>
                    <a:pt x="328" y="191"/>
                  </a:lnTo>
                  <a:lnTo>
                    <a:pt x="328" y="62"/>
                  </a:lnTo>
                  <a:lnTo>
                    <a:pt x="403" y="62"/>
                  </a:lnTo>
                  <a:lnTo>
                    <a:pt x="403" y="191"/>
                  </a:lnTo>
                  <a:close/>
                </a:path>
              </a:pathLst>
            </a:custGeom>
            <a:solidFill>
              <a:srgbClr val="C0E2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 name="iṩlíḓè"/>
            <p:cNvSpPr/>
            <p:nvPr/>
          </p:nvSpPr>
          <p:spPr bwMode="auto">
            <a:xfrm>
              <a:off x="9509919" y="3611563"/>
              <a:ext cx="703263" cy="1330325"/>
            </a:xfrm>
            <a:custGeom>
              <a:avLst/>
              <a:gdLst>
                <a:gd name="T0" fmla="*/ 443 w 443"/>
                <a:gd name="T1" fmla="*/ 838 h 838"/>
                <a:gd name="T2" fmla="*/ 365 w 443"/>
                <a:gd name="T3" fmla="*/ 22 h 838"/>
                <a:gd name="T4" fmla="*/ 81 w 443"/>
                <a:gd name="T5" fmla="*/ 0 h 838"/>
                <a:gd name="T6" fmla="*/ 3 w 443"/>
                <a:gd name="T7" fmla="*/ 19 h 838"/>
                <a:gd name="T8" fmla="*/ 116 w 443"/>
                <a:gd name="T9" fmla="*/ 645 h 838"/>
                <a:gd name="T10" fmla="*/ 41 w 443"/>
                <a:gd name="T11" fmla="*/ 513 h 838"/>
                <a:gd name="T12" fmla="*/ 116 w 443"/>
                <a:gd name="T13" fmla="*/ 645 h 838"/>
                <a:gd name="T14" fmla="*/ 41 w 443"/>
                <a:gd name="T15" fmla="*/ 341 h 838"/>
                <a:gd name="T16" fmla="*/ 116 w 443"/>
                <a:gd name="T17" fmla="*/ 212 h 838"/>
                <a:gd name="T18" fmla="*/ 209 w 443"/>
                <a:gd name="T19" fmla="*/ 795 h 838"/>
                <a:gd name="T20" fmla="*/ 137 w 443"/>
                <a:gd name="T21" fmla="*/ 663 h 838"/>
                <a:gd name="T22" fmla="*/ 209 w 443"/>
                <a:gd name="T23" fmla="*/ 795 h 838"/>
                <a:gd name="T24" fmla="*/ 137 w 443"/>
                <a:gd name="T25" fmla="*/ 494 h 838"/>
                <a:gd name="T26" fmla="*/ 212 w 443"/>
                <a:gd name="T27" fmla="*/ 363 h 838"/>
                <a:gd name="T28" fmla="*/ 212 w 443"/>
                <a:gd name="T29" fmla="*/ 191 h 838"/>
                <a:gd name="T30" fmla="*/ 137 w 443"/>
                <a:gd name="T31" fmla="*/ 62 h 838"/>
                <a:gd name="T32" fmla="*/ 212 w 443"/>
                <a:gd name="T33" fmla="*/ 191 h 838"/>
                <a:gd name="T34" fmla="*/ 231 w 443"/>
                <a:gd name="T35" fmla="*/ 795 h 838"/>
                <a:gd name="T36" fmla="*/ 306 w 443"/>
                <a:gd name="T37" fmla="*/ 666 h 838"/>
                <a:gd name="T38" fmla="*/ 306 w 443"/>
                <a:gd name="T39" fmla="*/ 645 h 838"/>
                <a:gd name="T40" fmla="*/ 231 w 443"/>
                <a:gd name="T41" fmla="*/ 513 h 838"/>
                <a:gd name="T42" fmla="*/ 306 w 443"/>
                <a:gd name="T43" fmla="*/ 645 h 838"/>
                <a:gd name="T44" fmla="*/ 231 w 443"/>
                <a:gd name="T45" fmla="*/ 494 h 838"/>
                <a:gd name="T46" fmla="*/ 306 w 443"/>
                <a:gd name="T47" fmla="*/ 363 h 838"/>
                <a:gd name="T48" fmla="*/ 306 w 443"/>
                <a:gd name="T49" fmla="*/ 344 h 838"/>
                <a:gd name="T50" fmla="*/ 234 w 443"/>
                <a:gd name="T51" fmla="*/ 212 h 838"/>
                <a:gd name="T52" fmla="*/ 306 w 443"/>
                <a:gd name="T53" fmla="*/ 344 h 838"/>
                <a:gd name="T54" fmla="*/ 328 w 443"/>
                <a:gd name="T55" fmla="*/ 645 h 838"/>
                <a:gd name="T56" fmla="*/ 403 w 443"/>
                <a:gd name="T57" fmla="*/ 513 h 838"/>
                <a:gd name="T58" fmla="*/ 403 w 443"/>
                <a:gd name="T59" fmla="*/ 344 h 838"/>
                <a:gd name="T60" fmla="*/ 328 w 443"/>
                <a:gd name="T61" fmla="*/ 212 h 838"/>
                <a:gd name="T62" fmla="*/ 403 w 443"/>
                <a:gd name="T63" fmla="*/ 344 h 838"/>
                <a:gd name="T64" fmla="*/ 328 w 443"/>
                <a:gd name="T65" fmla="*/ 191 h 838"/>
                <a:gd name="T66" fmla="*/ 403 w 443"/>
                <a:gd name="T67" fmla="*/ 62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2" h="838">
                  <a:moveTo>
                    <a:pt x="0" y="835"/>
                  </a:moveTo>
                  <a:lnTo>
                    <a:pt x="443" y="838"/>
                  </a:lnTo>
                  <a:lnTo>
                    <a:pt x="443" y="22"/>
                  </a:lnTo>
                  <a:lnTo>
                    <a:pt x="365" y="22"/>
                  </a:lnTo>
                  <a:lnTo>
                    <a:pt x="365" y="0"/>
                  </a:lnTo>
                  <a:lnTo>
                    <a:pt x="81" y="0"/>
                  </a:lnTo>
                  <a:lnTo>
                    <a:pt x="81" y="19"/>
                  </a:lnTo>
                  <a:lnTo>
                    <a:pt x="3" y="19"/>
                  </a:lnTo>
                  <a:lnTo>
                    <a:pt x="0" y="795"/>
                  </a:lnTo>
                  <a:moveTo>
                    <a:pt x="116" y="645"/>
                  </a:moveTo>
                  <a:lnTo>
                    <a:pt x="41" y="645"/>
                  </a:lnTo>
                  <a:lnTo>
                    <a:pt x="41" y="513"/>
                  </a:lnTo>
                  <a:lnTo>
                    <a:pt x="116" y="513"/>
                  </a:lnTo>
                  <a:lnTo>
                    <a:pt x="116" y="645"/>
                  </a:lnTo>
                  <a:moveTo>
                    <a:pt x="116" y="341"/>
                  </a:moveTo>
                  <a:lnTo>
                    <a:pt x="41" y="341"/>
                  </a:lnTo>
                  <a:lnTo>
                    <a:pt x="41" y="212"/>
                  </a:lnTo>
                  <a:lnTo>
                    <a:pt x="116" y="212"/>
                  </a:lnTo>
                  <a:lnTo>
                    <a:pt x="116" y="341"/>
                  </a:lnTo>
                  <a:moveTo>
                    <a:pt x="209" y="795"/>
                  </a:moveTo>
                  <a:lnTo>
                    <a:pt x="134" y="795"/>
                  </a:lnTo>
                  <a:lnTo>
                    <a:pt x="137" y="663"/>
                  </a:lnTo>
                  <a:lnTo>
                    <a:pt x="212" y="666"/>
                  </a:lnTo>
                  <a:lnTo>
                    <a:pt x="209" y="795"/>
                  </a:lnTo>
                  <a:moveTo>
                    <a:pt x="212" y="494"/>
                  </a:moveTo>
                  <a:lnTo>
                    <a:pt x="137" y="494"/>
                  </a:lnTo>
                  <a:lnTo>
                    <a:pt x="137" y="363"/>
                  </a:lnTo>
                  <a:lnTo>
                    <a:pt x="212" y="363"/>
                  </a:lnTo>
                  <a:lnTo>
                    <a:pt x="212" y="494"/>
                  </a:lnTo>
                  <a:moveTo>
                    <a:pt x="212" y="191"/>
                  </a:moveTo>
                  <a:lnTo>
                    <a:pt x="137" y="191"/>
                  </a:lnTo>
                  <a:lnTo>
                    <a:pt x="137" y="62"/>
                  </a:lnTo>
                  <a:lnTo>
                    <a:pt x="212" y="62"/>
                  </a:lnTo>
                  <a:lnTo>
                    <a:pt x="212" y="191"/>
                  </a:lnTo>
                  <a:moveTo>
                    <a:pt x="306" y="795"/>
                  </a:moveTo>
                  <a:lnTo>
                    <a:pt x="231" y="795"/>
                  </a:lnTo>
                  <a:lnTo>
                    <a:pt x="231" y="666"/>
                  </a:lnTo>
                  <a:lnTo>
                    <a:pt x="306" y="666"/>
                  </a:lnTo>
                  <a:lnTo>
                    <a:pt x="306" y="795"/>
                  </a:lnTo>
                  <a:moveTo>
                    <a:pt x="306" y="645"/>
                  </a:moveTo>
                  <a:lnTo>
                    <a:pt x="231" y="645"/>
                  </a:lnTo>
                  <a:lnTo>
                    <a:pt x="231" y="513"/>
                  </a:lnTo>
                  <a:lnTo>
                    <a:pt x="306" y="513"/>
                  </a:lnTo>
                  <a:lnTo>
                    <a:pt x="306" y="645"/>
                  </a:lnTo>
                  <a:moveTo>
                    <a:pt x="306" y="494"/>
                  </a:moveTo>
                  <a:lnTo>
                    <a:pt x="231" y="494"/>
                  </a:lnTo>
                  <a:lnTo>
                    <a:pt x="231" y="363"/>
                  </a:lnTo>
                  <a:lnTo>
                    <a:pt x="306" y="363"/>
                  </a:lnTo>
                  <a:lnTo>
                    <a:pt x="306" y="494"/>
                  </a:lnTo>
                  <a:moveTo>
                    <a:pt x="306" y="344"/>
                  </a:moveTo>
                  <a:lnTo>
                    <a:pt x="231" y="344"/>
                  </a:lnTo>
                  <a:lnTo>
                    <a:pt x="234" y="212"/>
                  </a:lnTo>
                  <a:lnTo>
                    <a:pt x="306" y="212"/>
                  </a:lnTo>
                  <a:lnTo>
                    <a:pt x="306" y="344"/>
                  </a:lnTo>
                  <a:moveTo>
                    <a:pt x="403" y="645"/>
                  </a:moveTo>
                  <a:lnTo>
                    <a:pt x="328" y="645"/>
                  </a:lnTo>
                  <a:lnTo>
                    <a:pt x="328" y="513"/>
                  </a:lnTo>
                  <a:lnTo>
                    <a:pt x="403" y="513"/>
                  </a:lnTo>
                  <a:lnTo>
                    <a:pt x="403" y="645"/>
                  </a:lnTo>
                  <a:moveTo>
                    <a:pt x="403" y="344"/>
                  </a:moveTo>
                  <a:lnTo>
                    <a:pt x="328" y="344"/>
                  </a:lnTo>
                  <a:lnTo>
                    <a:pt x="328" y="212"/>
                  </a:lnTo>
                  <a:lnTo>
                    <a:pt x="403" y="212"/>
                  </a:lnTo>
                  <a:lnTo>
                    <a:pt x="403" y="344"/>
                  </a:lnTo>
                  <a:moveTo>
                    <a:pt x="403" y="191"/>
                  </a:moveTo>
                  <a:lnTo>
                    <a:pt x="328" y="191"/>
                  </a:lnTo>
                  <a:lnTo>
                    <a:pt x="328" y="62"/>
                  </a:lnTo>
                  <a:lnTo>
                    <a:pt x="403" y="62"/>
                  </a:lnTo>
                  <a:lnTo>
                    <a:pt x="403" y="1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 name="iS1íḋe"/>
            <p:cNvSpPr/>
            <p:nvPr/>
          </p:nvSpPr>
          <p:spPr bwMode="auto">
            <a:xfrm>
              <a:off x="5061744" y="3155951"/>
              <a:ext cx="952500" cy="1803400"/>
            </a:xfrm>
            <a:custGeom>
              <a:avLst/>
              <a:gdLst>
                <a:gd name="T0" fmla="*/ 600 w 600"/>
                <a:gd name="T1" fmla="*/ 1136 h 1136"/>
                <a:gd name="T2" fmla="*/ 493 w 600"/>
                <a:gd name="T3" fmla="*/ 27 h 1136"/>
                <a:gd name="T4" fmla="*/ 107 w 600"/>
                <a:gd name="T5" fmla="*/ 0 h 1136"/>
                <a:gd name="T6" fmla="*/ 0 w 600"/>
                <a:gd name="T7" fmla="*/ 27 h 1136"/>
                <a:gd name="T8" fmla="*/ 0 w 600"/>
                <a:gd name="T9" fmla="*/ 1136 h 1136"/>
                <a:gd name="T10" fmla="*/ 56 w 600"/>
                <a:gd name="T11" fmla="*/ 875 h 1136"/>
                <a:gd name="T12" fmla="*/ 158 w 600"/>
                <a:gd name="T13" fmla="*/ 698 h 1136"/>
                <a:gd name="T14" fmla="*/ 158 w 600"/>
                <a:gd name="T15" fmla="*/ 464 h 1136"/>
                <a:gd name="T16" fmla="*/ 56 w 600"/>
                <a:gd name="T17" fmla="*/ 287 h 1136"/>
                <a:gd name="T18" fmla="*/ 158 w 600"/>
                <a:gd name="T19" fmla="*/ 464 h 1136"/>
                <a:gd name="T20" fmla="*/ 185 w 600"/>
                <a:gd name="T21" fmla="*/ 1079 h 1136"/>
                <a:gd name="T22" fmla="*/ 287 w 600"/>
                <a:gd name="T23" fmla="*/ 902 h 1136"/>
                <a:gd name="T24" fmla="*/ 287 w 600"/>
                <a:gd name="T25" fmla="*/ 668 h 1136"/>
                <a:gd name="T26" fmla="*/ 185 w 600"/>
                <a:gd name="T27" fmla="*/ 491 h 1136"/>
                <a:gd name="T28" fmla="*/ 287 w 600"/>
                <a:gd name="T29" fmla="*/ 668 h 1136"/>
                <a:gd name="T30" fmla="*/ 185 w 600"/>
                <a:gd name="T31" fmla="*/ 260 h 1136"/>
                <a:gd name="T32" fmla="*/ 287 w 600"/>
                <a:gd name="T33" fmla="*/ 80 h 1136"/>
                <a:gd name="T34" fmla="*/ 415 w 600"/>
                <a:gd name="T35" fmla="*/ 1079 h 1136"/>
                <a:gd name="T36" fmla="*/ 313 w 600"/>
                <a:gd name="T37" fmla="*/ 902 h 1136"/>
                <a:gd name="T38" fmla="*/ 415 w 600"/>
                <a:gd name="T39" fmla="*/ 1079 h 1136"/>
                <a:gd name="T40" fmla="*/ 313 w 600"/>
                <a:gd name="T41" fmla="*/ 875 h 1136"/>
                <a:gd name="T42" fmla="*/ 415 w 600"/>
                <a:gd name="T43" fmla="*/ 698 h 1136"/>
                <a:gd name="T44" fmla="*/ 415 w 600"/>
                <a:gd name="T45" fmla="*/ 668 h 1136"/>
                <a:gd name="T46" fmla="*/ 313 w 600"/>
                <a:gd name="T47" fmla="*/ 491 h 1136"/>
                <a:gd name="T48" fmla="*/ 415 w 600"/>
                <a:gd name="T49" fmla="*/ 668 h 1136"/>
                <a:gd name="T50" fmla="*/ 313 w 600"/>
                <a:gd name="T51" fmla="*/ 464 h 1136"/>
                <a:gd name="T52" fmla="*/ 415 w 600"/>
                <a:gd name="T53" fmla="*/ 287 h 1136"/>
                <a:gd name="T54" fmla="*/ 544 w 600"/>
                <a:gd name="T55" fmla="*/ 875 h 1136"/>
                <a:gd name="T56" fmla="*/ 442 w 600"/>
                <a:gd name="T57" fmla="*/ 698 h 1136"/>
                <a:gd name="T58" fmla="*/ 544 w 600"/>
                <a:gd name="T59" fmla="*/ 875 h 1136"/>
                <a:gd name="T60" fmla="*/ 442 w 600"/>
                <a:gd name="T61" fmla="*/ 464 h 1136"/>
                <a:gd name="T62" fmla="*/ 547 w 600"/>
                <a:gd name="T63" fmla="*/ 287 h 1136"/>
                <a:gd name="T64" fmla="*/ 547 w 600"/>
                <a:gd name="T65" fmla="*/ 260 h 1136"/>
                <a:gd name="T66" fmla="*/ 445 w 600"/>
                <a:gd name="T67" fmla="*/ 80 h 1136"/>
                <a:gd name="T68" fmla="*/ 547 w 600"/>
                <a:gd name="T69" fmla="*/ 260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0" h="1136">
                  <a:moveTo>
                    <a:pt x="0" y="1136"/>
                  </a:moveTo>
                  <a:lnTo>
                    <a:pt x="600" y="1136"/>
                  </a:lnTo>
                  <a:lnTo>
                    <a:pt x="600" y="27"/>
                  </a:lnTo>
                  <a:lnTo>
                    <a:pt x="493" y="27"/>
                  </a:lnTo>
                  <a:lnTo>
                    <a:pt x="493" y="0"/>
                  </a:lnTo>
                  <a:lnTo>
                    <a:pt x="107" y="0"/>
                  </a:lnTo>
                  <a:lnTo>
                    <a:pt x="107" y="27"/>
                  </a:lnTo>
                  <a:lnTo>
                    <a:pt x="0" y="27"/>
                  </a:lnTo>
                  <a:lnTo>
                    <a:pt x="0" y="1079"/>
                  </a:lnTo>
                  <a:lnTo>
                    <a:pt x="0" y="1136"/>
                  </a:lnTo>
                  <a:close/>
                  <a:moveTo>
                    <a:pt x="158" y="875"/>
                  </a:moveTo>
                  <a:lnTo>
                    <a:pt x="56" y="875"/>
                  </a:lnTo>
                  <a:lnTo>
                    <a:pt x="56" y="698"/>
                  </a:lnTo>
                  <a:lnTo>
                    <a:pt x="158" y="698"/>
                  </a:lnTo>
                  <a:lnTo>
                    <a:pt x="158" y="875"/>
                  </a:lnTo>
                  <a:close/>
                  <a:moveTo>
                    <a:pt x="158" y="464"/>
                  </a:moveTo>
                  <a:lnTo>
                    <a:pt x="56" y="464"/>
                  </a:lnTo>
                  <a:lnTo>
                    <a:pt x="56" y="287"/>
                  </a:lnTo>
                  <a:lnTo>
                    <a:pt x="158" y="287"/>
                  </a:lnTo>
                  <a:lnTo>
                    <a:pt x="158" y="464"/>
                  </a:lnTo>
                  <a:close/>
                  <a:moveTo>
                    <a:pt x="287" y="1079"/>
                  </a:moveTo>
                  <a:lnTo>
                    <a:pt x="185" y="1079"/>
                  </a:lnTo>
                  <a:lnTo>
                    <a:pt x="185" y="902"/>
                  </a:lnTo>
                  <a:lnTo>
                    <a:pt x="287" y="902"/>
                  </a:lnTo>
                  <a:lnTo>
                    <a:pt x="287" y="1079"/>
                  </a:lnTo>
                  <a:close/>
                  <a:moveTo>
                    <a:pt x="287" y="668"/>
                  </a:moveTo>
                  <a:lnTo>
                    <a:pt x="185" y="668"/>
                  </a:lnTo>
                  <a:lnTo>
                    <a:pt x="185" y="491"/>
                  </a:lnTo>
                  <a:lnTo>
                    <a:pt x="287" y="491"/>
                  </a:lnTo>
                  <a:lnTo>
                    <a:pt x="287" y="668"/>
                  </a:lnTo>
                  <a:close/>
                  <a:moveTo>
                    <a:pt x="287" y="260"/>
                  </a:moveTo>
                  <a:lnTo>
                    <a:pt x="185" y="260"/>
                  </a:lnTo>
                  <a:lnTo>
                    <a:pt x="185" y="80"/>
                  </a:lnTo>
                  <a:lnTo>
                    <a:pt x="287" y="80"/>
                  </a:lnTo>
                  <a:lnTo>
                    <a:pt x="287" y="260"/>
                  </a:lnTo>
                  <a:close/>
                  <a:moveTo>
                    <a:pt x="415" y="1079"/>
                  </a:moveTo>
                  <a:lnTo>
                    <a:pt x="313" y="1079"/>
                  </a:lnTo>
                  <a:lnTo>
                    <a:pt x="313" y="902"/>
                  </a:lnTo>
                  <a:lnTo>
                    <a:pt x="415" y="902"/>
                  </a:lnTo>
                  <a:lnTo>
                    <a:pt x="415" y="1079"/>
                  </a:lnTo>
                  <a:close/>
                  <a:moveTo>
                    <a:pt x="415" y="875"/>
                  </a:moveTo>
                  <a:lnTo>
                    <a:pt x="313" y="875"/>
                  </a:lnTo>
                  <a:lnTo>
                    <a:pt x="313" y="698"/>
                  </a:lnTo>
                  <a:lnTo>
                    <a:pt x="415" y="698"/>
                  </a:lnTo>
                  <a:lnTo>
                    <a:pt x="415" y="875"/>
                  </a:lnTo>
                  <a:close/>
                  <a:moveTo>
                    <a:pt x="415" y="668"/>
                  </a:moveTo>
                  <a:lnTo>
                    <a:pt x="313" y="668"/>
                  </a:lnTo>
                  <a:lnTo>
                    <a:pt x="313" y="491"/>
                  </a:lnTo>
                  <a:lnTo>
                    <a:pt x="415" y="491"/>
                  </a:lnTo>
                  <a:lnTo>
                    <a:pt x="415" y="668"/>
                  </a:lnTo>
                  <a:close/>
                  <a:moveTo>
                    <a:pt x="415" y="464"/>
                  </a:moveTo>
                  <a:lnTo>
                    <a:pt x="313" y="464"/>
                  </a:lnTo>
                  <a:lnTo>
                    <a:pt x="313" y="287"/>
                  </a:lnTo>
                  <a:lnTo>
                    <a:pt x="415" y="287"/>
                  </a:lnTo>
                  <a:lnTo>
                    <a:pt x="415" y="464"/>
                  </a:lnTo>
                  <a:close/>
                  <a:moveTo>
                    <a:pt x="544" y="875"/>
                  </a:moveTo>
                  <a:lnTo>
                    <a:pt x="442" y="875"/>
                  </a:lnTo>
                  <a:lnTo>
                    <a:pt x="442" y="698"/>
                  </a:lnTo>
                  <a:lnTo>
                    <a:pt x="544" y="698"/>
                  </a:lnTo>
                  <a:lnTo>
                    <a:pt x="544" y="875"/>
                  </a:lnTo>
                  <a:close/>
                  <a:moveTo>
                    <a:pt x="544" y="464"/>
                  </a:moveTo>
                  <a:lnTo>
                    <a:pt x="442" y="464"/>
                  </a:lnTo>
                  <a:lnTo>
                    <a:pt x="442" y="287"/>
                  </a:lnTo>
                  <a:lnTo>
                    <a:pt x="547" y="287"/>
                  </a:lnTo>
                  <a:lnTo>
                    <a:pt x="544" y="464"/>
                  </a:lnTo>
                  <a:close/>
                  <a:moveTo>
                    <a:pt x="547" y="260"/>
                  </a:moveTo>
                  <a:lnTo>
                    <a:pt x="445" y="260"/>
                  </a:lnTo>
                  <a:lnTo>
                    <a:pt x="445" y="80"/>
                  </a:lnTo>
                  <a:lnTo>
                    <a:pt x="547" y="80"/>
                  </a:lnTo>
                  <a:lnTo>
                    <a:pt x="547" y="260"/>
                  </a:lnTo>
                  <a:close/>
                </a:path>
              </a:pathLst>
            </a:custGeom>
            <a:solidFill>
              <a:srgbClr val="C0E2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 name="ïṥ1íḑè"/>
            <p:cNvSpPr/>
            <p:nvPr/>
          </p:nvSpPr>
          <p:spPr bwMode="auto">
            <a:xfrm>
              <a:off x="5061744" y="3155951"/>
              <a:ext cx="952500" cy="1803400"/>
            </a:xfrm>
            <a:custGeom>
              <a:avLst/>
              <a:gdLst>
                <a:gd name="T0" fmla="*/ 600 w 600"/>
                <a:gd name="T1" fmla="*/ 1136 h 1136"/>
                <a:gd name="T2" fmla="*/ 493 w 600"/>
                <a:gd name="T3" fmla="*/ 27 h 1136"/>
                <a:gd name="T4" fmla="*/ 107 w 600"/>
                <a:gd name="T5" fmla="*/ 0 h 1136"/>
                <a:gd name="T6" fmla="*/ 0 w 600"/>
                <a:gd name="T7" fmla="*/ 27 h 1136"/>
                <a:gd name="T8" fmla="*/ 158 w 600"/>
                <a:gd name="T9" fmla="*/ 875 h 1136"/>
                <a:gd name="T10" fmla="*/ 56 w 600"/>
                <a:gd name="T11" fmla="*/ 698 h 1136"/>
                <a:gd name="T12" fmla="*/ 158 w 600"/>
                <a:gd name="T13" fmla="*/ 875 h 1136"/>
                <a:gd name="T14" fmla="*/ 56 w 600"/>
                <a:gd name="T15" fmla="*/ 464 h 1136"/>
                <a:gd name="T16" fmla="*/ 158 w 600"/>
                <a:gd name="T17" fmla="*/ 287 h 1136"/>
                <a:gd name="T18" fmla="*/ 287 w 600"/>
                <a:gd name="T19" fmla="*/ 1079 h 1136"/>
                <a:gd name="T20" fmla="*/ 185 w 600"/>
                <a:gd name="T21" fmla="*/ 902 h 1136"/>
                <a:gd name="T22" fmla="*/ 287 w 600"/>
                <a:gd name="T23" fmla="*/ 1079 h 1136"/>
                <a:gd name="T24" fmla="*/ 185 w 600"/>
                <a:gd name="T25" fmla="*/ 668 h 1136"/>
                <a:gd name="T26" fmla="*/ 287 w 600"/>
                <a:gd name="T27" fmla="*/ 491 h 1136"/>
                <a:gd name="T28" fmla="*/ 287 w 600"/>
                <a:gd name="T29" fmla="*/ 260 h 1136"/>
                <a:gd name="T30" fmla="*/ 185 w 600"/>
                <a:gd name="T31" fmla="*/ 80 h 1136"/>
                <a:gd name="T32" fmla="*/ 287 w 600"/>
                <a:gd name="T33" fmla="*/ 260 h 1136"/>
                <a:gd name="T34" fmla="*/ 313 w 600"/>
                <a:gd name="T35" fmla="*/ 1079 h 1136"/>
                <a:gd name="T36" fmla="*/ 415 w 600"/>
                <a:gd name="T37" fmla="*/ 902 h 1136"/>
                <a:gd name="T38" fmla="*/ 415 w 600"/>
                <a:gd name="T39" fmla="*/ 875 h 1136"/>
                <a:gd name="T40" fmla="*/ 313 w 600"/>
                <a:gd name="T41" fmla="*/ 698 h 1136"/>
                <a:gd name="T42" fmla="*/ 415 w 600"/>
                <a:gd name="T43" fmla="*/ 875 h 1136"/>
                <a:gd name="T44" fmla="*/ 313 w 600"/>
                <a:gd name="T45" fmla="*/ 668 h 1136"/>
                <a:gd name="T46" fmla="*/ 415 w 600"/>
                <a:gd name="T47" fmla="*/ 491 h 1136"/>
                <a:gd name="T48" fmla="*/ 415 w 600"/>
                <a:gd name="T49" fmla="*/ 464 h 1136"/>
                <a:gd name="T50" fmla="*/ 313 w 600"/>
                <a:gd name="T51" fmla="*/ 287 h 1136"/>
                <a:gd name="T52" fmla="*/ 415 w 600"/>
                <a:gd name="T53" fmla="*/ 464 h 1136"/>
                <a:gd name="T54" fmla="*/ 442 w 600"/>
                <a:gd name="T55" fmla="*/ 875 h 1136"/>
                <a:gd name="T56" fmla="*/ 544 w 600"/>
                <a:gd name="T57" fmla="*/ 698 h 1136"/>
                <a:gd name="T58" fmla="*/ 544 w 600"/>
                <a:gd name="T59" fmla="*/ 464 h 1136"/>
                <a:gd name="T60" fmla="*/ 442 w 600"/>
                <a:gd name="T61" fmla="*/ 287 h 1136"/>
                <a:gd name="T62" fmla="*/ 544 w 600"/>
                <a:gd name="T63" fmla="*/ 464 h 1136"/>
                <a:gd name="T64" fmla="*/ 445 w 600"/>
                <a:gd name="T65" fmla="*/ 260 h 1136"/>
                <a:gd name="T66" fmla="*/ 547 w 600"/>
                <a:gd name="T67" fmla="*/ 80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0" h="1136">
                  <a:moveTo>
                    <a:pt x="0" y="1136"/>
                  </a:moveTo>
                  <a:lnTo>
                    <a:pt x="600" y="1136"/>
                  </a:lnTo>
                  <a:lnTo>
                    <a:pt x="600" y="27"/>
                  </a:lnTo>
                  <a:lnTo>
                    <a:pt x="493" y="27"/>
                  </a:lnTo>
                  <a:lnTo>
                    <a:pt x="493" y="0"/>
                  </a:lnTo>
                  <a:lnTo>
                    <a:pt x="107" y="0"/>
                  </a:lnTo>
                  <a:lnTo>
                    <a:pt x="107" y="27"/>
                  </a:lnTo>
                  <a:lnTo>
                    <a:pt x="0" y="27"/>
                  </a:lnTo>
                  <a:lnTo>
                    <a:pt x="0" y="1079"/>
                  </a:lnTo>
                  <a:moveTo>
                    <a:pt x="158" y="875"/>
                  </a:moveTo>
                  <a:lnTo>
                    <a:pt x="56" y="875"/>
                  </a:lnTo>
                  <a:lnTo>
                    <a:pt x="56" y="698"/>
                  </a:lnTo>
                  <a:lnTo>
                    <a:pt x="158" y="698"/>
                  </a:lnTo>
                  <a:lnTo>
                    <a:pt x="158" y="875"/>
                  </a:lnTo>
                  <a:moveTo>
                    <a:pt x="158" y="464"/>
                  </a:moveTo>
                  <a:lnTo>
                    <a:pt x="56" y="464"/>
                  </a:lnTo>
                  <a:lnTo>
                    <a:pt x="56" y="287"/>
                  </a:lnTo>
                  <a:lnTo>
                    <a:pt x="158" y="287"/>
                  </a:lnTo>
                  <a:lnTo>
                    <a:pt x="158" y="464"/>
                  </a:lnTo>
                  <a:moveTo>
                    <a:pt x="287" y="1079"/>
                  </a:moveTo>
                  <a:lnTo>
                    <a:pt x="185" y="1079"/>
                  </a:lnTo>
                  <a:lnTo>
                    <a:pt x="185" y="902"/>
                  </a:lnTo>
                  <a:lnTo>
                    <a:pt x="287" y="902"/>
                  </a:lnTo>
                  <a:lnTo>
                    <a:pt x="287" y="1079"/>
                  </a:lnTo>
                  <a:moveTo>
                    <a:pt x="287" y="668"/>
                  </a:moveTo>
                  <a:lnTo>
                    <a:pt x="185" y="668"/>
                  </a:lnTo>
                  <a:lnTo>
                    <a:pt x="185" y="491"/>
                  </a:lnTo>
                  <a:lnTo>
                    <a:pt x="287" y="491"/>
                  </a:lnTo>
                  <a:lnTo>
                    <a:pt x="287" y="668"/>
                  </a:lnTo>
                  <a:moveTo>
                    <a:pt x="287" y="260"/>
                  </a:moveTo>
                  <a:lnTo>
                    <a:pt x="185" y="260"/>
                  </a:lnTo>
                  <a:lnTo>
                    <a:pt x="185" y="80"/>
                  </a:lnTo>
                  <a:lnTo>
                    <a:pt x="287" y="80"/>
                  </a:lnTo>
                  <a:lnTo>
                    <a:pt x="287" y="260"/>
                  </a:lnTo>
                  <a:moveTo>
                    <a:pt x="415" y="1079"/>
                  </a:moveTo>
                  <a:lnTo>
                    <a:pt x="313" y="1079"/>
                  </a:lnTo>
                  <a:lnTo>
                    <a:pt x="313" y="902"/>
                  </a:lnTo>
                  <a:lnTo>
                    <a:pt x="415" y="902"/>
                  </a:lnTo>
                  <a:lnTo>
                    <a:pt x="415" y="1079"/>
                  </a:lnTo>
                  <a:moveTo>
                    <a:pt x="415" y="875"/>
                  </a:moveTo>
                  <a:lnTo>
                    <a:pt x="313" y="875"/>
                  </a:lnTo>
                  <a:lnTo>
                    <a:pt x="313" y="698"/>
                  </a:lnTo>
                  <a:lnTo>
                    <a:pt x="415" y="698"/>
                  </a:lnTo>
                  <a:lnTo>
                    <a:pt x="415" y="875"/>
                  </a:lnTo>
                  <a:moveTo>
                    <a:pt x="415" y="668"/>
                  </a:moveTo>
                  <a:lnTo>
                    <a:pt x="313" y="668"/>
                  </a:lnTo>
                  <a:lnTo>
                    <a:pt x="313" y="491"/>
                  </a:lnTo>
                  <a:lnTo>
                    <a:pt x="415" y="491"/>
                  </a:lnTo>
                  <a:lnTo>
                    <a:pt x="415" y="668"/>
                  </a:lnTo>
                  <a:moveTo>
                    <a:pt x="415" y="464"/>
                  </a:moveTo>
                  <a:lnTo>
                    <a:pt x="313" y="464"/>
                  </a:lnTo>
                  <a:lnTo>
                    <a:pt x="313" y="287"/>
                  </a:lnTo>
                  <a:lnTo>
                    <a:pt x="415" y="287"/>
                  </a:lnTo>
                  <a:lnTo>
                    <a:pt x="415" y="464"/>
                  </a:lnTo>
                  <a:moveTo>
                    <a:pt x="544" y="875"/>
                  </a:moveTo>
                  <a:lnTo>
                    <a:pt x="442" y="875"/>
                  </a:lnTo>
                  <a:lnTo>
                    <a:pt x="442" y="698"/>
                  </a:lnTo>
                  <a:lnTo>
                    <a:pt x="544" y="698"/>
                  </a:lnTo>
                  <a:lnTo>
                    <a:pt x="544" y="875"/>
                  </a:lnTo>
                  <a:moveTo>
                    <a:pt x="544" y="464"/>
                  </a:moveTo>
                  <a:lnTo>
                    <a:pt x="442" y="464"/>
                  </a:lnTo>
                  <a:lnTo>
                    <a:pt x="442" y="287"/>
                  </a:lnTo>
                  <a:lnTo>
                    <a:pt x="547" y="287"/>
                  </a:lnTo>
                  <a:lnTo>
                    <a:pt x="544" y="464"/>
                  </a:lnTo>
                  <a:moveTo>
                    <a:pt x="547" y="260"/>
                  </a:moveTo>
                  <a:lnTo>
                    <a:pt x="445" y="260"/>
                  </a:lnTo>
                  <a:lnTo>
                    <a:pt x="445" y="80"/>
                  </a:lnTo>
                  <a:lnTo>
                    <a:pt x="547" y="80"/>
                  </a:lnTo>
                  <a:lnTo>
                    <a:pt x="547" y="2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 name="îsḷîḋe"/>
            <p:cNvSpPr/>
            <p:nvPr/>
          </p:nvSpPr>
          <p:spPr bwMode="auto">
            <a:xfrm>
              <a:off x="6512719" y="2192338"/>
              <a:ext cx="1830388" cy="2754313"/>
            </a:xfrm>
            <a:custGeom>
              <a:avLst/>
              <a:gdLst>
                <a:gd name="T0" fmla="*/ 647 w 1153"/>
                <a:gd name="T1" fmla="*/ 564 h 1735"/>
                <a:gd name="T2" fmla="*/ 534 w 1153"/>
                <a:gd name="T3" fmla="*/ 1678 h 1735"/>
                <a:gd name="T4" fmla="*/ 370 w 1153"/>
                <a:gd name="T5" fmla="*/ 379 h 1735"/>
                <a:gd name="T6" fmla="*/ 258 w 1153"/>
                <a:gd name="T7" fmla="*/ 0 h 1735"/>
                <a:gd name="T8" fmla="*/ 115 w 1153"/>
                <a:gd name="T9" fmla="*/ 239 h 1735"/>
                <a:gd name="T10" fmla="*/ 0 w 1153"/>
                <a:gd name="T11" fmla="*/ 1735 h 1735"/>
                <a:gd name="T12" fmla="*/ 1153 w 1153"/>
                <a:gd name="T13" fmla="*/ 1735 h 1735"/>
                <a:gd name="T14" fmla="*/ 145 w 1153"/>
                <a:gd name="T15" fmla="*/ 269 h 1735"/>
                <a:gd name="T16" fmla="*/ 145 w 1153"/>
                <a:gd name="T17" fmla="*/ 379 h 1735"/>
                <a:gd name="T18" fmla="*/ 56 w 1153"/>
                <a:gd name="T19" fmla="*/ 1466 h 1735"/>
                <a:gd name="T20" fmla="*/ 164 w 1153"/>
                <a:gd name="T21" fmla="*/ 1466 h 1735"/>
                <a:gd name="T22" fmla="*/ 56 w 1153"/>
                <a:gd name="T23" fmla="*/ 1071 h 1735"/>
                <a:gd name="T24" fmla="*/ 164 w 1153"/>
                <a:gd name="T25" fmla="*/ 1042 h 1735"/>
                <a:gd name="T26" fmla="*/ 164 w 1153"/>
                <a:gd name="T27" fmla="*/ 859 h 1735"/>
                <a:gd name="T28" fmla="*/ 56 w 1153"/>
                <a:gd name="T29" fmla="*/ 620 h 1735"/>
                <a:gd name="T30" fmla="*/ 164 w 1153"/>
                <a:gd name="T31" fmla="*/ 438 h 1735"/>
                <a:gd name="T32" fmla="*/ 295 w 1153"/>
                <a:gd name="T33" fmla="*/ 1678 h 1735"/>
                <a:gd name="T34" fmla="*/ 295 w 1153"/>
                <a:gd name="T35" fmla="*/ 1493 h 1735"/>
                <a:gd name="T36" fmla="*/ 191 w 1153"/>
                <a:gd name="T37" fmla="*/ 1466 h 1735"/>
                <a:gd name="T38" fmla="*/ 295 w 1153"/>
                <a:gd name="T39" fmla="*/ 1466 h 1735"/>
                <a:gd name="T40" fmla="*/ 191 w 1153"/>
                <a:gd name="T41" fmla="*/ 647 h 1735"/>
                <a:gd name="T42" fmla="*/ 295 w 1153"/>
                <a:gd name="T43" fmla="*/ 620 h 1735"/>
                <a:gd name="T44" fmla="*/ 295 w 1153"/>
                <a:gd name="T45" fmla="*/ 438 h 1735"/>
                <a:gd name="T46" fmla="*/ 325 w 1153"/>
                <a:gd name="T47" fmla="*/ 1466 h 1735"/>
                <a:gd name="T48" fmla="*/ 429 w 1153"/>
                <a:gd name="T49" fmla="*/ 1466 h 1735"/>
                <a:gd name="T50" fmla="*/ 325 w 1153"/>
                <a:gd name="T51" fmla="*/ 1071 h 1735"/>
                <a:gd name="T52" fmla="*/ 429 w 1153"/>
                <a:gd name="T53" fmla="*/ 1042 h 1735"/>
                <a:gd name="T54" fmla="*/ 429 w 1153"/>
                <a:gd name="T55" fmla="*/ 859 h 1735"/>
                <a:gd name="T56" fmla="*/ 325 w 1153"/>
                <a:gd name="T57" fmla="*/ 830 h 1735"/>
                <a:gd name="T58" fmla="*/ 429 w 1153"/>
                <a:gd name="T59" fmla="*/ 830 h 1735"/>
                <a:gd name="T60" fmla="*/ 590 w 1153"/>
                <a:gd name="T61" fmla="*/ 1283 h 1735"/>
                <a:gd name="T62" fmla="*/ 697 w 1153"/>
                <a:gd name="T63" fmla="*/ 1042 h 1735"/>
                <a:gd name="T64" fmla="*/ 697 w 1153"/>
                <a:gd name="T65" fmla="*/ 859 h 1735"/>
                <a:gd name="T66" fmla="*/ 724 w 1153"/>
                <a:gd name="T67" fmla="*/ 1678 h 1735"/>
                <a:gd name="T68" fmla="*/ 829 w 1153"/>
                <a:gd name="T69" fmla="*/ 1678 h 1735"/>
                <a:gd name="T70" fmla="*/ 724 w 1153"/>
                <a:gd name="T71" fmla="*/ 1071 h 1735"/>
                <a:gd name="T72" fmla="*/ 829 w 1153"/>
                <a:gd name="T73" fmla="*/ 830 h 1735"/>
                <a:gd name="T74" fmla="*/ 829 w 1153"/>
                <a:gd name="T75" fmla="*/ 647 h 1735"/>
                <a:gd name="T76" fmla="*/ 858 w 1153"/>
                <a:gd name="T77" fmla="*/ 1678 h 1735"/>
                <a:gd name="T78" fmla="*/ 963 w 1153"/>
                <a:gd name="T79" fmla="*/ 1678 h 1735"/>
                <a:gd name="T80" fmla="*/ 858 w 1153"/>
                <a:gd name="T81" fmla="*/ 1283 h 1735"/>
                <a:gd name="T82" fmla="*/ 963 w 1153"/>
                <a:gd name="T83" fmla="*/ 1254 h 1735"/>
                <a:gd name="T84" fmla="*/ 963 w 1153"/>
                <a:gd name="T85" fmla="*/ 1071 h 1735"/>
                <a:gd name="T86" fmla="*/ 858 w 1153"/>
                <a:gd name="T87" fmla="*/ 1042 h 1735"/>
                <a:gd name="T88" fmla="*/ 963 w 1153"/>
                <a:gd name="T89" fmla="*/ 1042 h 1735"/>
                <a:gd name="T90" fmla="*/ 992 w 1153"/>
                <a:gd name="T91" fmla="*/ 1283 h 1735"/>
                <a:gd name="T92" fmla="*/ 1097 w 1153"/>
                <a:gd name="T93" fmla="*/ 1042 h 1735"/>
                <a:gd name="T94" fmla="*/ 1097 w 1153"/>
                <a:gd name="T95" fmla="*/ 859 h 1735"/>
                <a:gd name="T96" fmla="*/ 992 w 1153"/>
                <a:gd name="T97" fmla="*/ 830 h 1735"/>
                <a:gd name="T98" fmla="*/ 1097 w 1153"/>
                <a:gd name="T99" fmla="*/ 830 h 1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3" h="1735">
                  <a:moveTo>
                    <a:pt x="1043" y="591"/>
                  </a:moveTo>
                  <a:lnTo>
                    <a:pt x="1043" y="564"/>
                  </a:lnTo>
                  <a:lnTo>
                    <a:pt x="647" y="564"/>
                  </a:lnTo>
                  <a:lnTo>
                    <a:pt x="647" y="591"/>
                  </a:lnTo>
                  <a:lnTo>
                    <a:pt x="534" y="591"/>
                  </a:lnTo>
                  <a:lnTo>
                    <a:pt x="534" y="1678"/>
                  </a:lnTo>
                  <a:lnTo>
                    <a:pt x="486" y="1678"/>
                  </a:lnTo>
                  <a:lnTo>
                    <a:pt x="486" y="379"/>
                  </a:lnTo>
                  <a:lnTo>
                    <a:pt x="370" y="379"/>
                  </a:lnTo>
                  <a:lnTo>
                    <a:pt x="370" y="239"/>
                  </a:lnTo>
                  <a:lnTo>
                    <a:pt x="258" y="239"/>
                  </a:lnTo>
                  <a:lnTo>
                    <a:pt x="258" y="0"/>
                  </a:lnTo>
                  <a:lnTo>
                    <a:pt x="231" y="0"/>
                  </a:lnTo>
                  <a:lnTo>
                    <a:pt x="231" y="239"/>
                  </a:lnTo>
                  <a:lnTo>
                    <a:pt x="115" y="239"/>
                  </a:lnTo>
                  <a:lnTo>
                    <a:pt x="115" y="379"/>
                  </a:lnTo>
                  <a:lnTo>
                    <a:pt x="0" y="379"/>
                  </a:lnTo>
                  <a:lnTo>
                    <a:pt x="0" y="1735"/>
                  </a:lnTo>
                  <a:lnTo>
                    <a:pt x="486" y="1735"/>
                  </a:lnTo>
                  <a:lnTo>
                    <a:pt x="534" y="1735"/>
                  </a:lnTo>
                  <a:lnTo>
                    <a:pt x="1153" y="1735"/>
                  </a:lnTo>
                  <a:lnTo>
                    <a:pt x="1153" y="591"/>
                  </a:lnTo>
                  <a:lnTo>
                    <a:pt x="1043" y="591"/>
                  </a:lnTo>
                  <a:close/>
                  <a:moveTo>
                    <a:pt x="145" y="269"/>
                  </a:moveTo>
                  <a:lnTo>
                    <a:pt x="343" y="269"/>
                  </a:lnTo>
                  <a:lnTo>
                    <a:pt x="343" y="379"/>
                  </a:lnTo>
                  <a:lnTo>
                    <a:pt x="145" y="379"/>
                  </a:lnTo>
                  <a:lnTo>
                    <a:pt x="145" y="269"/>
                  </a:lnTo>
                  <a:close/>
                  <a:moveTo>
                    <a:pt x="164" y="1466"/>
                  </a:moveTo>
                  <a:lnTo>
                    <a:pt x="56" y="1466"/>
                  </a:lnTo>
                  <a:lnTo>
                    <a:pt x="56" y="1283"/>
                  </a:lnTo>
                  <a:lnTo>
                    <a:pt x="164" y="1283"/>
                  </a:lnTo>
                  <a:lnTo>
                    <a:pt x="164" y="1466"/>
                  </a:lnTo>
                  <a:close/>
                  <a:moveTo>
                    <a:pt x="164" y="1254"/>
                  </a:moveTo>
                  <a:lnTo>
                    <a:pt x="56" y="1254"/>
                  </a:lnTo>
                  <a:lnTo>
                    <a:pt x="56" y="1071"/>
                  </a:lnTo>
                  <a:lnTo>
                    <a:pt x="164" y="1071"/>
                  </a:lnTo>
                  <a:lnTo>
                    <a:pt x="164" y="1254"/>
                  </a:lnTo>
                  <a:close/>
                  <a:moveTo>
                    <a:pt x="164" y="1042"/>
                  </a:moveTo>
                  <a:lnTo>
                    <a:pt x="56" y="1042"/>
                  </a:lnTo>
                  <a:lnTo>
                    <a:pt x="59" y="859"/>
                  </a:lnTo>
                  <a:lnTo>
                    <a:pt x="164" y="859"/>
                  </a:lnTo>
                  <a:lnTo>
                    <a:pt x="164" y="1042"/>
                  </a:lnTo>
                  <a:close/>
                  <a:moveTo>
                    <a:pt x="164" y="620"/>
                  </a:moveTo>
                  <a:lnTo>
                    <a:pt x="56" y="620"/>
                  </a:lnTo>
                  <a:lnTo>
                    <a:pt x="59" y="438"/>
                  </a:lnTo>
                  <a:lnTo>
                    <a:pt x="115" y="438"/>
                  </a:lnTo>
                  <a:lnTo>
                    <a:pt x="164" y="438"/>
                  </a:lnTo>
                  <a:lnTo>
                    <a:pt x="164" y="620"/>
                  </a:lnTo>
                  <a:lnTo>
                    <a:pt x="164" y="620"/>
                  </a:lnTo>
                  <a:close/>
                  <a:moveTo>
                    <a:pt x="295" y="1678"/>
                  </a:moveTo>
                  <a:lnTo>
                    <a:pt x="191" y="1678"/>
                  </a:lnTo>
                  <a:lnTo>
                    <a:pt x="191" y="1493"/>
                  </a:lnTo>
                  <a:lnTo>
                    <a:pt x="295" y="1493"/>
                  </a:lnTo>
                  <a:lnTo>
                    <a:pt x="295" y="1678"/>
                  </a:lnTo>
                  <a:close/>
                  <a:moveTo>
                    <a:pt x="295" y="1466"/>
                  </a:moveTo>
                  <a:lnTo>
                    <a:pt x="191" y="1466"/>
                  </a:lnTo>
                  <a:lnTo>
                    <a:pt x="191" y="1283"/>
                  </a:lnTo>
                  <a:lnTo>
                    <a:pt x="295" y="1283"/>
                  </a:lnTo>
                  <a:lnTo>
                    <a:pt x="295" y="1466"/>
                  </a:lnTo>
                  <a:close/>
                  <a:moveTo>
                    <a:pt x="295" y="830"/>
                  </a:moveTo>
                  <a:lnTo>
                    <a:pt x="191" y="830"/>
                  </a:lnTo>
                  <a:lnTo>
                    <a:pt x="191" y="647"/>
                  </a:lnTo>
                  <a:lnTo>
                    <a:pt x="295" y="647"/>
                  </a:lnTo>
                  <a:lnTo>
                    <a:pt x="295" y="830"/>
                  </a:lnTo>
                  <a:close/>
                  <a:moveTo>
                    <a:pt x="295" y="620"/>
                  </a:moveTo>
                  <a:lnTo>
                    <a:pt x="191" y="620"/>
                  </a:lnTo>
                  <a:lnTo>
                    <a:pt x="191" y="438"/>
                  </a:lnTo>
                  <a:lnTo>
                    <a:pt x="295" y="438"/>
                  </a:lnTo>
                  <a:lnTo>
                    <a:pt x="295" y="620"/>
                  </a:lnTo>
                  <a:close/>
                  <a:moveTo>
                    <a:pt x="429" y="1466"/>
                  </a:moveTo>
                  <a:lnTo>
                    <a:pt x="325" y="1466"/>
                  </a:lnTo>
                  <a:lnTo>
                    <a:pt x="325" y="1283"/>
                  </a:lnTo>
                  <a:lnTo>
                    <a:pt x="429" y="1283"/>
                  </a:lnTo>
                  <a:lnTo>
                    <a:pt x="429" y="1466"/>
                  </a:lnTo>
                  <a:close/>
                  <a:moveTo>
                    <a:pt x="429" y="1254"/>
                  </a:moveTo>
                  <a:lnTo>
                    <a:pt x="325" y="1254"/>
                  </a:lnTo>
                  <a:lnTo>
                    <a:pt x="325" y="1071"/>
                  </a:lnTo>
                  <a:lnTo>
                    <a:pt x="429" y="1071"/>
                  </a:lnTo>
                  <a:lnTo>
                    <a:pt x="429" y="1254"/>
                  </a:lnTo>
                  <a:close/>
                  <a:moveTo>
                    <a:pt x="429" y="1042"/>
                  </a:moveTo>
                  <a:lnTo>
                    <a:pt x="325" y="1042"/>
                  </a:lnTo>
                  <a:lnTo>
                    <a:pt x="325" y="859"/>
                  </a:lnTo>
                  <a:lnTo>
                    <a:pt x="429" y="859"/>
                  </a:lnTo>
                  <a:lnTo>
                    <a:pt x="429" y="1042"/>
                  </a:lnTo>
                  <a:close/>
                  <a:moveTo>
                    <a:pt x="429" y="830"/>
                  </a:moveTo>
                  <a:lnTo>
                    <a:pt x="325" y="830"/>
                  </a:lnTo>
                  <a:lnTo>
                    <a:pt x="325" y="647"/>
                  </a:lnTo>
                  <a:lnTo>
                    <a:pt x="429" y="647"/>
                  </a:lnTo>
                  <a:lnTo>
                    <a:pt x="429" y="830"/>
                  </a:lnTo>
                  <a:close/>
                  <a:moveTo>
                    <a:pt x="697" y="1466"/>
                  </a:moveTo>
                  <a:lnTo>
                    <a:pt x="590" y="1466"/>
                  </a:lnTo>
                  <a:lnTo>
                    <a:pt x="590" y="1283"/>
                  </a:lnTo>
                  <a:lnTo>
                    <a:pt x="697" y="1283"/>
                  </a:lnTo>
                  <a:lnTo>
                    <a:pt x="697" y="1466"/>
                  </a:lnTo>
                  <a:close/>
                  <a:moveTo>
                    <a:pt x="697" y="1042"/>
                  </a:moveTo>
                  <a:lnTo>
                    <a:pt x="590" y="1042"/>
                  </a:lnTo>
                  <a:lnTo>
                    <a:pt x="590" y="859"/>
                  </a:lnTo>
                  <a:lnTo>
                    <a:pt x="697" y="859"/>
                  </a:lnTo>
                  <a:lnTo>
                    <a:pt x="697" y="1042"/>
                  </a:lnTo>
                  <a:close/>
                  <a:moveTo>
                    <a:pt x="829" y="1678"/>
                  </a:moveTo>
                  <a:lnTo>
                    <a:pt x="724" y="1678"/>
                  </a:lnTo>
                  <a:lnTo>
                    <a:pt x="724" y="1493"/>
                  </a:lnTo>
                  <a:lnTo>
                    <a:pt x="829" y="1493"/>
                  </a:lnTo>
                  <a:lnTo>
                    <a:pt x="829" y="1678"/>
                  </a:lnTo>
                  <a:close/>
                  <a:moveTo>
                    <a:pt x="829" y="1254"/>
                  </a:moveTo>
                  <a:lnTo>
                    <a:pt x="724" y="1254"/>
                  </a:lnTo>
                  <a:lnTo>
                    <a:pt x="724" y="1071"/>
                  </a:lnTo>
                  <a:lnTo>
                    <a:pt x="829" y="1071"/>
                  </a:lnTo>
                  <a:lnTo>
                    <a:pt x="829" y="1254"/>
                  </a:lnTo>
                  <a:close/>
                  <a:moveTo>
                    <a:pt x="829" y="830"/>
                  </a:moveTo>
                  <a:lnTo>
                    <a:pt x="724" y="830"/>
                  </a:lnTo>
                  <a:lnTo>
                    <a:pt x="724" y="647"/>
                  </a:lnTo>
                  <a:lnTo>
                    <a:pt x="829" y="647"/>
                  </a:lnTo>
                  <a:lnTo>
                    <a:pt x="829" y="830"/>
                  </a:lnTo>
                  <a:close/>
                  <a:moveTo>
                    <a:pt x="963" y="1678"/>
                  </a:moveTo>
                  <a:lnTo>
                    <a:pt x="858" y="1678"/>
                  </a:lnTo>
                  <a:lnTo>
                    <a:pt x="858" y="1493"/>
                  </a:lnTo>
                  <a:lnTo>
                    <a:pt x="963" y="1493"/>
                  </a:lnTo>
                  <a:lnTo>
                    <a:pt x="963" y="1678"/>
                  </a:lnTo>
                  <a:close/>
                  <a:moveTo>
                    <a:pt x="963" y="1466"/>
                  </a:moveTo>
                  <a:lnTo>
                    <a:pt x="858" y="1466"/>
                  </a:lnTo>
                  <a:lnTo>
                    <a:pt x="858" y="1283"/>
                  </a:lnTo>
                  <a:lnTo>
                    <a:pt x="963" y="1283"/>
                  </a:lnTo>
                  <a:lnTo>
                    <a:pt x="963" y="1466"/>
                  </a:lnTo>
                  <a:close/>
                  <a:moveTo>
                    <a:pt x="963" y="1254"/>
                  </a:moveTo>
                  <a:lnTo>
                    <a:pt x="858" y="1254"/>
                  </a:lnTo>
                  <a:lnTo>
                    <a:pt x="858" y="1071"/>
                  </a:lnTo>
                  <a:lnTo>
                    <a:pt x="963" y="1071"/>
                  </a:lnTo>
                  <a:lnTo>
                    <a:pt x="963" y="1254"/>
                  </a:lnTo>
                  <a:close/>
                  <a:moveTo>
                    <a:pt x="963" y="1042"/>
                  </a:moveTo>
                  <a:lnTo>
                    <a:pt x="858" y="1042"/>
                  </a:lnTo>
                  <a:lnTo>
                    <a:pt x="858" y="859"/>
                  </a:lnTo>
                  <a:lnTo>
                    <a:pt x="963" y="859"/>
                  </a:lnTo>
                  <a:lnTo>
                    <a:pt x="963" y="1042"/>
                  </a:lnTo>
                  <a:close/>
                  <a:moveTo>
                    <a:pt x="1097" y="1466"/>
                  </a:moveTo>
                  <a:lnTo>
                    <a:pt x="992" y="1466"/>
                  </a:lnTo>
                  <a:lnTo>
                    <a:pt x="992" y="1283"/>
                  </a:lnTo>
                  <a:lnTo>
                    <a:pt x="1097" y="1283"/>
                  </a:lnTo>
                  <a:lnTo>
                    <a:pt x="1097" y="1466"/>
                  </a:lnTo>
                  <a:close/>
                  <a:moveTo>
                    <a:pt x="1097" y="1042"/>
                  </a:moveTo>
                  <a:lnTo>
                    <a:pt x="992" y="1042"/>
                  </a:lnTo>
                  <a:lnTo>
                    <a:pt x="992" y="859"/>
                  </a:lnTo>
                  <a:lnTo>
                    <a:pt x="1097" y="859"/>
                  </a:lnTo>
                  <a:lnTo>
                    <a:pt x="1097" y="1042"/>
                  </a:lnTo>
                  <a:close/>
                  <a:moveTo>
                    <a:pt x="1097" y="830"/>
                  </a:moveTo>
                  <a:lnTo>
                    <a:pt x="992" y="830"/>
                  </a:lnTo>
                  <a:lnTo>
                    <a:pt x="992" y="647"/>
                  </a:lnTo>
                  <a:lnTo>
                    <a:pt x="1097" y="647"/>
                  </a:lnTo>
                  <a:lnTo>
                    <a:pt x="1097" y="830"/>
                  </a:lnTo>
                  <a:close/>
                </a:path>
              </a:pathLst>
            </a:custGeom>
            <a:solidFill>
              <a:srgbClr val="8DC6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 name="iSļiḍé"/>
            <p:cNvSpPr/>
            <p:nvPr/>
          </p:nvSpPr>
          <p:spPr bwMode="auto">
            <a:xfrm>
              <a:off x="3682207" y="4203701"/>
              <a:ext cx="1660525" cy="703263"/>
            </a:xfrm>
            <a:custGeom>
              <a:avLst/>
              <a:gdLst>
                <a:gd name="T0" fmla="*/ 390 w 390"/>
                <a:gd name="T1" fmla="*/ 120 h 165"/>
                <a:gd name="T2" fmla="*/ 287 w 390"/>
                <a:gd name="T3" fmla="*/ 90 h 165"/>
                <a:gd name="T4" fmla="*/ 17 w 390"/>
                <a:gd name="T5" fmla="*/ 100 h 165"/>
                <a:gd name="T6" fmla="*/ 6 w 390"/>
                <a:gd name="T7" fmla="*/ 119 h 165"/>
                <a:gd name="T8" fmla="*/ 10 w 390"/>
                <a:gd name="T9" fmla="*/ 164 h 165"/>
                <a:gd name="T10" fmla="*/ 34 w 390"/>
                <a:gd name="T11" fmla="*/ 164 h 165"/>
                <a:gd name="T12" fmla="*/ 33 w 390"/>
                <a:gd name="T13" fmla="*/ 156 h 165"/>
                <a:gd name="T14" fmla="*/ 67 w 390"/>
                <a:gd name="T15" fmla="*/ 123 h 165"/>
                <a:gd name="T16" fmla="*/ 100 w 390"/>
                <a:gd name="T17" fmla="*/ 157 h 165"/>
                <a:gd name="T18" fmla="*/ 99 w 390"/>
                <a:gd name="T19" fmla="*/ 164 h 165"/>
                <a:gd name="T20" fmla="*/ 104 w 390"/>
                <a:gd name="T21" fmla="*/ 164 h 165"/>
                <a:gd name="T22" fmla="*/ 265 w 390"/>
                <a:gd name="T23" fmla="*/ 165 h 165"/>
                <a:gd name="T24" fmla="*/ 287 w 390"/>
                <a:gd name="T25" fmla="*/ 165 h 165"/>
                <a:gd name="T26" fmla="*/ 286 w 390"/>
                <a:gd name="T27" fmla="*/ 158 h 165"/>
                <a:gd name="T28" fmla="*/ 320 w 390"/>
                <a:gd name="T29" fmla="*/ 125 h 165"/>
                <a:gd name="T30" fmla="*/ 356 w 390"/>
                <a:gd name="T31" fmla="*/ 165 h 165"/>
                <a:gd name="T32" fmla="*/ 390 w 390"/>
                <a:gd name="T33" fmla="*/ 162 h 165"/>
                <a:gd name="T34" fmla="*/ 390 w 390"/>
                <a:gd name="T35" fmla="*/ 120 h 165"/>
                <a:gd name="T36" fmla="*/ 137 w 390"/>
                <a:gd name="T37" fmla="*/ 94 h 165"/>
                <a:gd name="T38" fmla="*/ 58 w 390"/>
                <a:gd name="T39" fmla="*/ 94 h 165"/>
                <a:gd name="T40" fmla="*/ 137 w 390"/>
                <a:gd name="T41" fmla="*/ 70 h 165"/>
                <a:gd name="T42" fmla="*/ 137 w 390"/>
                <a:gd name="T43" fmla="*/ 94 h 165"/>
                <a:gd name="T44" fmla="*/ 154 w 390"/>
                <a:gd name="T45" fmla="*/ 94 h 165"/>
                <a:gd name="T46" fmla="*/ 154 w 390"/>
                <a:gd name="T47" fmla="*/ 67 h 165"/>
                <a:gd name="T48" fmla="*/ 273 w 390"/>
                <a:gd name="T49" fmla="*/ 95 h 165"/>
                <a:gd name="T50" fmla="*/ 154 w 390"/>
                <a:gd name="T51" fmla="*/ 9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0" h="165">
                  <a:moveTo>
                    <a:pt x="390" y="120"/>
                  </a:moveTo>
                  <a:cubicBezTo>
                    <a:pt x="390" y="120"/>
                    <a:pt x="377" y="89"/>
                    <a:pt x="287" y="90"/>
                  </a:cubicBezTo>
                  <a:cubicBezTo>
                    <a:pt x="287" y="90"/>
                    <a:pt x="198" y="0"/>
                    <a:pt x="17" y="100"/>
                  </a:cubicBezTo>
                  <a:cubicBezTo>
                    <a:pt x="17" y="100"/>
                    <a:pt x="21" y="119"/>
                    <a:pt x="6" y="119"/>
                  </a:cubicBezTo>
                  <a:cubicBezTo>
                    <a:pt x="3" y="134"/>
                    <a:pt x="0" y="154"/>
                    <a:pt x="10" y="164"/>
                  </a:cubicBezTo>
                  <a:cubicBezTo>
                    <a:pt x="32" y="164"/>
                    <a:pt x="34" y="164"/>
                    <a:pt x="34" y="164"/>
                  </a:cubicBezTo>
                  <a:cubicBezTo>
                    <a:pt x="34" y="161"/>
                    <a:pt x="33" y="159"/>
                    <a:pt x="33" y="156"/>
                  </a:cubicBezTo>
                  <a:cubicBezTo>
                    <a:pt x="33" y="138"/>
                    <a:pt x="48" y="123"/>
                    <a:pt x="67" y="123"/>
                  </a:cubicBezTo>
                  <a:cubicBezTo>
                    <a:pt x="85" y="124"/>
                    <a:pt x="100" y="139"/>
                    <a:pt x="100" y="157"/>
                  </a:cubicBezTo>
                  <a:cubicBezTo>
                    <a:pt x="100" y="159"/>
                    <a:pt x="99" y="162"/>
                    <a:pt x="99" y="164"/>
                  </a:cubicBezTo>
                  <a:cubicBezTo>
                    <a:pt x="104" y="164"/>
                    <a:pt x="104" y="164"/>
                    <a:pt x="104" y="164"/>
                  </a:cubicBezTo>
                  <a:cubicBezTo>
                    <a:pt x="265" y="165"/>
                    <a:pt x="265" y="165"/>
                    <a:pt x="265" y="165"/>
                  </a:cubicBezTo>
                  <a:cubicBezTo>
                    <a:pt x="287" y="165"/>
                    <a:pt x="287" y="165"/>
                    <a:pt x="287" y="165"/>
                  </a:cubicBezTo>
                  <a:cubicBezTo>
                    <a:pt x="286" y="163"/>
                    <a:pt x="286" y="160"/>
                    <a:pt x="286" y="158"/>
                  </a:cubicBezTo>
                  <a:cubicBezTo>
                    <a:pt x="286" y="140"/>
                    <a:pt x="301" y="125"/>
                    <a:pt x="320" y="125"/>
                  </a:cubicBezTo>
                  <a:cubicBezTo>
                    <a:pt x="345" y="125"/>
                    <a:pt x="359" y="151"/>
                    <a:pt x="356" y="165"/>
                  </a:cubicBezTo>
                  <a:cubicBezTo>
                    <a:pt x="390" y="162"/>
                    <a:pt x="390" y="162"/>
                    <a:pt x="390" y="162"/>
                  </a:cubicBezTo>
                  <a:cubicBezTo>
                    <a:pt x="385" y="132"/>
                    <a:pt x="390" y="120"/>
                    <a:pt x="390" y="120"/>
                  </a:cubicBezTo>
                  <a:moveTo>
                    <a:pt x="137" y="94"/>
                  </a:moveTo>
                  <a:cubicBezTo>
                    <a:pt x="58" y="94"/>
                    <a:pt x="58" y="94"/>
                    <a:pt x="58" y="94"/>
                  </a:cubicBezTo>
                  <a:cubicBezTo>
                    <a:pt x="58" y="94"/>
                    <a:pt x="91" y="79"/>
                    <a:pt x="137" y="70"/>
                  </a:cubicBezTo>
                  <a:lnTo>
                    <a:pt x="137" y="94"/>
                  </a:lnTo>
                  <a:close/>
                  <a:moveTo>
                    <a:pt x="154" y="94"/>
                  </a:moveTo>
                  <a:cubicBezTo>
                    <a:pt x="154" y="67"/>
                    <a:pt x="154" y="67"/>
                    <a:pt x="154" y="67"/>
                  </a:cubicBezTo>
                  <a:cubicBezTo>
                    <a:pt x="221" y="58"/>
                    <a:pt x="273" y="95"/>
                    <a:pt x="273" y="95"/>
                  </a:cubicBezTo>
                  <a:lnTo>
                    <a:pt x="154" y="94"/>
                  </a:lnTo>
                  <a:close/>
                </a:path>
              </a:pathLst>
            </a:custGeom>
            <a:solidFill>
              <a:srgbClr val="8DC6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 name="ïs1ïḑê"/>
            <p:cNvSpPr/>
            <p:nvPr/>
          </p:nvSpPr>
          <p:spPr bwMode="auto">
            <a:xfrm>
              <a:off x="3852069" y="4754563"/>
              <a:ext cx="220663" cy="220663"/>
            </a:xfrm>
            <a:custGeom>
              <a:avLst/>
              <a:gdLst>
                <a:gd name="T0" fmla="*/ 26 w 52"/>
                <a:gd name="T1" fmla="*/ 0 h 52"/>
                <a:gd name="T2" fmla="*/ 0 w 52"/>
                <a:gd name="T3" fmla="*/ 26 h 52"/>
                <a:gd name="T4" fmla="*/ 26 w 52"/>
                <a:gd name="T5" fmla="*/ 51 h 52"/>
                <a:gd name="T6" fmla="*/ 52 w 52"/>
                <a:gd name="T7" fmla="*/ 26 h 52"/>
                <a:gd name="T8" fmla="*/ 26 w 52"/>
                <a:gd name="T9" fmla="*/ 0 h 52"/>
                <a:gd name="T10" fmla="*/ 26 w 52"/>
                <a:gd name="T11" fmla="*/ 36 h 52"/>
                <a:gd name="T12" fmla="*/ 16 w 52"/>
                <a:gd name="T13" fmla="*/ 26 h 52"/>
                <a:gd name="T14" fmla="*/ 26 w 52"/>
                <a:gd name="T15" fmla="*/ 16 h 52"/>
                <a:gd name="T16" fmla="*/ 36 w 52"/>
                <a:gd name="T17" fmla="*/ 26 h 52"/>
                <a:gd name="T18" fmla="*/ 26 w 52"/>
                <a:gd name="T19"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0"/>
                  </a:moveTo>
                  <a:cubicBezTo>
                    <a:pt x="12" y="0"/>
                    <a:pt x="0" y="11"/>
                    <a:pt x="0" y="26"/>
                  </a:cubicBezTo>
                  <a:cubicBezTo>
                    <a:pt x="0" y="40"/>
                    <a:pt x="12" y="51"/>
                    <a:pt x="26" y="51"/>
                  </a:cubicBezTo>
                  <a:cubicBezTo>
                    <a:pt x="40" y="52"/>
                    <a:pt x="51" y="40"/>
                    <a:pt x="52" y="26"/>
                  </a:cubicBezTo>
                  <a:cubicBezTo>
                    <a:pt x="52" y="12"/>
                    <a:pt x="40" y="0"/>
                    <a:pt x="26" y="0"/>
                  </a:cubicBezTo>
                  <a:moveTo>
                    <a:pt x="26" y="36"/>
                  </a:moveTo>
                  <a:cubicBezTo>
                    <a:pt x="20" y="36"/>
                    <a:pt x="16" y="31"/>
                    <a:pt x="16" y="26"/>
                  </a:cubicBezTo>
                  <a:cubicBezTo>
                    <a:pt x="16" y="20"/>
                    <a:pt x="20" y="16"/>
                    <a:pt x="26" y="16"/>
                  </a:cubicBezTo>
                  <a:cubicBezTo>
                    <a:pt x="31" y="16"/>
                    <a:pt x="36" y="20"/>
                    <a:pt x="36" y="26"/>
                  </a:cubicBezTo>
                  <a:cubicBezTo>
                    <a:pt x="36" y="31"/>
                    <a:pt x="31" y="36"/>
                    <a:pt x="26" y="36"/>
                  </a:cubicBezTo>
                </a:path>
              </a:pathLst>
            </a:custGeom>
            <a:solidFill>
              <a:srgbClr val="8DC6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 name="iṩ1iḋè"/>
            <p:cNvSpPr/>
            <p:nvPr/>
          </p:nvSpPr>
          <p:spPr bwMode="auto">
            <a:xfrm>
              <a:off x="4941094" y="4754563"/>
              <a:ext cx="217488" cy="220663"/>
            </a:xfrm>
            <a:custGeom>
              <a:avLst/>
              <a:gdLst>
                <a:gd name="T0" fmla="*/ 26 w 51"/>
                <a:gd name="T1" fmla="*/ 1 h 52"/>
                <a:gd name="T2" fmla="*/ 0 w 51"/>
                <a:gd name="T3" fmla="*/ 26 h 52"/>
                <a:gd name="T4" fmla="*/ 25 w 51"/>
                <a:gd name="T5" fmla="*/ 52 h 52"/>
                <a:gd name="T6" fmla="*/ 51 w 51"/>
                <a:gd name="T7" fmla="*/ 26 h 52"/>
                <a:gd name="T8" fmla="*/ 26 w 51"/>
                <a:gd name="T9" fmla="*/ 1 h 52"/>
                <a:gd name="T10" fmla="*/ 25 w 51"/>
                <a:gd name="T11" fmla="*/ 36 h 52"/>
                <a:gd name="T12" fmla="*/ 16 w 51"/>
                <a:gd name="T13" fmla="*/ 26 h 52"/>
                <a:gd name="T14" fmla="*/ 25 w 51"/>
                <a:gd name="T15" fmla="*/ 16 h 52"/>
                <a:gd name="T16" fmla="*/ 35 w 51"/>
                <a:gd name="T17" fmla="*/ 26 h 52"/>
                <a:gd name="T18" fmla="*/ 25 w 51"/>
                <a:gd name="T19"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2">
                  <a:moveTo>
                    <a:pt x="26" y="1"/>
                  </a:moveTo>
                  <a:cubicBezTo>
                    <a:pt x="11" y="0"/>
                    <a:pt x="0" y="12"/>
                    <a:pt x="0" y="26"/>
                  </a:cubicBezTo>
                  <a:cubicBezTo>
                    <a:pt x="0" y="40"/>
                    <a:pt x="11" y="52"/>
                    <a:pt x="25" y="52"/>
                  </a:cubicBezTo>
                  <a:cubicBezTo>
                    <a:pt x="39" y="52"/>
                    <a:pt x="51" y="40"/>
                    <a:pt x="51" y="26"/>
                  </a:cubicBezTo>
                  <a:cubicBezTo>
                    <a:pt x="51" y="12"/>
                    <a:pt x="40" y="1"/>
                    <a:pt x="26" y="1"/>
                  </a:cubicBezTo>
                  <a:moveTo>
                    <a:pt x="25" y="36"/>
                  </a:moveTo>
                  <a:cubicBezTo>
                    <a:pt x="20" y="36"/>
                    <a:pt x="15" y="32"/>
                    <a:pt x="16" y="26"/>
                  </a:cubicBezTo>
                  <a:cubicBezTo>
                    <a:pt x="16" y="21"/>
                    <a:pt x="20" y="16"/>
                    <a:pt x="25" y="16"/>
                  </a:cubicBezTo>
                  <a:cubicBezTo>
                    <a:pt x="31" y="16"/>
                    <a:pt x="35" y="21"/>
                    <a:pt x="35" y="26"/>
                  </a:cubicBezTo>
                  <a:cubicBezTo>
                    <a:pt x="35" y="32"/>
                    <a:pt x="31" y="36"/>
                    <a:pt x="25" y="36"/>
                  </a:cubicBezTo>
                </a:path>
              </a:pathLst>
            </a:custGeom>
            <a:solidFill>
              <a:srgbClr val="8DC6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 name="îṡlíḍè"/>
            <p:cNvSpPr/>
            <p:nvPr/>
          </p:nvSpPr>
          <p:spPr bwMode="auto">
            <a:xfrm>
              <a:off x="3439319" y="2955926"/>
              <a:ext cx="633413" cy="200025"/>
            </a:xfrm>
            <a:custGeom>
              <a:avLst/>
              <a:gdLst>
                <a:gd name="T0" fmla="*/ 140 w 149"/>
                <a:gd name="T1" fmla="*/ 1 h 47"/>
                <a:gd name="T2" fmla="*/ 127 w 149"/>
                <a:gd name="T3" fmla="*/ 0 h 47"/>
                <a:gd name="T4" fmla="*/ 111 w 149"/>
                <a:gd name="T5" fmla="*/ 2 h 47"/>
                <a:gd name="T6" fmla="*/ 94 w 149"/>
                <a:gd name="T7" fmla="*/ 8 h 47"/>
                <a:gd name="T8" fmla="*/ 88 w 149"/>
                <a:gd name="T9" fmla="*/ 11 h 47"/>
                <a:gd name="T10" fmla="*/ 83 w 149"/>
                <a:gd name="T11" fmla="*/ 16 h 47"/>
                <a:gd name="T12" fmla="*/ 80 w 149"/>
                <a:gd name="T13" fmla="*/ 20 h 47"/>
                <a:gd name="T14" fmla="*/ 78 w 149"/>
                <a:gd name="T15" fmla="*/ 24 h 47"/>
                <a:gd name="T16" fmla="*/ 75 w 149"/>
                <a:gd name="T17" fmla="*/ 32 h 47"/>
                <a:gd name="T18" fmla="*/ 74 w 149"/>
                <a:gd name="T19" fmla="*/ 32 h 47"/>
                <a:gd name="T20" fmla="*/ 71 w 149"/>
                <a:gd name="T21" fmla="*/ 24 h 47"/>
                <a:gd name="T22" fmla="*/ 68 w 149"/>
                <a:gd name="T23" fmla="*/ 20 h 47"/>
                <a:gd name="T24" fmla="*/ 66 w 149"/>
                <a:gd name="T25" fmla="*/ 16 h 47"/>
                <a:gd name="T26" fmla="*/ 60 w 149"/>
                <a:gd name="T27" fmla="*/ 11 h 47"/>
                <a:gd name="T28" fmla="*/ 54 w 149"/>
                <a:gd name="T29" fmla="*/ 8 h 47"/>
                <a:gd name="T30" fmla="*/ 37 w 149"/>
                <a:gd name="T31" fmla="*/ 2 h 47"/>
                <a:gd name="T32" fmla="*/ 21 w 149"/>
                <a:gd name="T33" fmla="*/ 0 h 47"/>
                <a:gd name="T34" fmla="*/ 8 w 149"/>
                <a:gd name="T35" fmla="*/ 1 h 47"/>
                <a:gd name="T36" fmla="*/ 0 w 149"/>
                <a:gd name="T37" fmla="*/ 2 h 47"/>
                <a:gd name="T38" fmla="*/ 4 w 149"/>
                <a:gd name="T39" fmla="*/ 4 h 47"/>
                <a:gd name="T40" fmla="*/ 20 w 149"/>
                <a:gd name="T41" fmla="*/ 7 h 47"/>
                <a:gd name="T42" fmla="*/ 35 w 149"/>
                <a:gd name="T43" fmla="*/ 12 h 47"/>
                <a:gd name="T44" fmla="*/ 49 w 149"/>
                <a:gd name="T45" fmla="*/ 20 h 47"/>
                <a:gd name="T46" fmla="*/ 53 w 149"/>
                <a:gd name="T47" fmla="*/ 24 h 47"/>
                <a:gd name="T48" fmla="*/ 54 w 149"/>
                <a:gd name="T49" fmla="*/ 25 h 47"/>
                <a:gd name="T50" fmla="*/ 60 w 149"/>
                <a:gd name="T51" fmla="*/ 30 h 47"/>
                <a:gd name="T52" fmla="*/ 62 w 149"/>
                <a:gd name="T53" fmla="*/ 33 h 47"/>
                <a:gd name="T54" fmla="*/ 65 w 149"/>
                <a:gd name="T55" fmla="*/ 36 h 47"/>
                <a:gd name="T56" fmla="*/ 68 w 149"/>
                <a:gd name="T57" fmla="*/ 39 h 47"/>
                <a:gd name="T58" fmla="*/ 73 w 149"/>
                <a:gd name="T59" fmla="*/ 46 h 47"/>
                <a:gd name="T60" fmla="*/ 74 w 149"/>
                <a:gd name="T61" fmla="*/ 47 h 47"/>
                <a:gd name="T62" fmla="*/ 75 w 149"/>
                <a:gd name="T63" fmla="*/ 46 h 47"/>
                <a:gd name="T64" fmla="*/ 80 w 149"/>
                <a:gd name="T65" fmla="*/ 39 h 47"/>
                <a:gd name="T66" fmla="*/ 83 w 149"/>
                <a:gd name="T67" fmla="*/ 36 h 47"/>
                <a:gd name="T68" fmla="*/ 86 w 149"/>
                <a:gd name="T69" fmla="*/ 33 h 47"/>
                <a:gd name="T70" fmla="*/ 89 w 149"/>
                <a:gd name="T71" fmla="*/ 30 h 47"/>
                <a:gd name="T72" fmla="*/ 94 w 149"/>
                <a:gd name="T73" fmla="*/ 25 h 47"/>
                <a:gd name="T74" fmla="*/ 95 w 149"/>
                <a:gd name="T75" fmla="*/ 24 h 47"/>
                <a:gd name="T76" fmla="*/ 99 w 149"/>
                <a:gd name="T77" fmla="*/ 20 h 47"/>
                <a:gd name="T78" fmla="*/ 113 w 149"/>
                <a:gd name="T79" fmla="*/ 12 h 47"/>
                <a:gd name="T80" fmla="*/ 128 w 149"/>
                <a:gd name="T81" fmla="*/ 7 h 47"/>
                <a:gd name="T82" fmla="*/ 145 w 149"/>
                <a:gd name="T83" fmla="*/ 4 h 47"/>
                <a:gd name="T84" fmla="*/ 149 w 149"/>
                <a:gd name="T8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47">
                  <a:moveTo>
                    <a:pt x="145" y="1"/>
                  </a:moveTo>
                  <a:cubicBezTo>
                    <a:pt x="143" y="1"/>
                    <a:pt x="142" y="1"/>
                    <a:pt x="140" y="1"/>
                  </a:cubicBezTo>
                  <a:cubicBezTo>
                    <a:pt x="138" y="1"/>
                    <a:pt x="137" y="0"/>
                    <a:pt x="134" y="0"/>
                  </a:cubicBezTo>
                  <a:cubicBezTo>
                    <a:pt x="132" y="0"/>
                    <a:pt x="130" y="0"/>
                    <a:pt x="127" y="0"/>
                  </a:cubicBezTo>
                  <a:cubicBezTo>
                    <a:pt x="125" y="0"/>
                    <a:pt x="122" y="0"/>
                    <a:pt x="120" y="0"/>
                  </a:cubicBezTo>
                  <a:cubicBezTo>
                    <a:pt x="117" y="1"/>
                    <a:pt x="114" y="1"/>
                    <a:pt x="111" y="2"/>
                  </a:cubicBezTo>
                  <a:cubicBezTo>
                    <a:pt x="108" y="2"/>
                    <a:pt x="105" y="3"/>
                    <a:pt x="103" y="4"/>
                  </a:cubicBezTo>
                  <a:cubicBezTo>
                    <a:pt x="100" y="5"/>
                    <a:pt x="97" y="7"/>
                    <a:pt x="94" y="8"/>
                  </a:cubicBezTo>
                  <a:cubicBezTo>
                    <a:pt x="93" y="9"/>
                    <a:pt x="91" y="9"/>
                    <a:pt x="90" y="10"/>
                  </a:cubicBezTo>
                  <a:cubicBezTo>
                    <a:pt x="89" y="11"/>
                    <a:pt x="89" y="11"/>
                    <a:pt x="88" y="11"/>
                  </a:cubicBezTo>
                  <a:cubicBezTo>
                    <a:pt x="87" y="12"/>
                    <a:pt x="87" y="12"/>
                    <a:pt x="86" y="13"/>
                  </a:cubicBezTo>
                  <a:cubicBezTo>
                    <a:pt x="85" y="14"/>
                    <a:pt x="84" y="15"/>
                    <a:pt x="83" y="16"/>
                  </a:cubicBezTo>
                  <a:cubicBezTo>
                    <a:pt x="82" y="17"/>
                    <a:pt x="82" y="18"/>
                    <a:pt x="81" y="18"/>
                  </a:cubicBezTo>
                  <a:cubicBezTo>
                    <a:pt x="81" y="19"/>
                    <a:pt x="80" y="20"/>
                    <a:pt x="80" y="20"/>
                  </a:cubicBezTo>
                  <a:cubicBezTo>
                    <a:pt x="79" y="21"/>
                    <a:pt x="79" y="21"/>
                    <a:pt x="79" y="22"/>
                  </a:cubicBezTo>
                  <a:cubicBezTo>
                    <a:pt x="78" y="23"/>
                    <a:pt x="78" y="23"/>
                    <a:pt x="78" y="24"/>
                  </a:cubicBezTo>
                  <a:cubicBezTo>
                    <a:pt x="77" y="25"/>
                    <a:pt x="76" y="27"/>
                    <a:pt x="76" y="28"/>
                  </a:cubicBezTo>
                  <a:cubicBezTo>
                    <a:pt x="75" y="29"/>
                    <a:pt x="75" y="31"/>
                    <a:pt x="75" y="32"/>
                  </a:cubicBezTo>
                  <a:cubicBezTo>
                    <a:pt x="74" y="33"/>
                    <a:pt x="74" y="33"/>
                    <a:pt x="74" y="34"/>
                  </a:cubicBezTo>
                  <a:cubicBezTo>
                    <a:pt x="74" y="33"/>
                    <a:pt x="74" y="33"/>
                    <a:pt x="74" y="32"/>
                  </a:cubicBezTo>
                  <a:cubicBezTo>
                    <a:pt x="73" y="31"/>
                    <a:pt x="73" y="29"/>
                    <a:pt x="72" y="28"/>
                  </a:cubicBezTo>
                  <a:cubicBezTo>
                    <a:pt x="72" y="27"/>
                    <a:pt x="71" y="25"/>
                    <a:pt x="71" y="24"/>
                  </a:cubicBezTo>
                  <a:cubicBezTo>
                    <a:pt x="70" y="23"/>
                    <a:pt x="70" y="23"/>
                    <a:pt x="70" y="22"/>
                  </a:cubicBezTo>
                  <a:cubicBezTo>
                    <a:pt x="69" y="21"/>
                    <a:pt x="69" y="21"/>
                    <a:pt x="68" y="20"/>
                  </a:cubicBezTo>
                  <a:cubicBezTo>
                    <a:pt x="68" y="20"/>
                    <a:pt x="68" y="19"/>
                    <a:pt x="67" y="18"/>
                  </a:cubicBezTo>
                  <a:cubicBezTo>
                    <a:pt x="67" y="18"/>
                    <a:pt x="66" y="17"/>
                    <a:pt x="66" y="16"/>
                  </a:cubicBezTo>
                  <a:cubicBezTo>
                    <a:pt x="65" y="15"/>
                    <a:pt x="63" y="14"/>
                    <a:pt x="62" y="13"/>
                  </a:cubicBezTo>
                  <a:cubicBezTo>
                    <a:pt x="62" y="12"/>
                    <a:pt x="61" y="12"/>
                    <a:pt x="60" y="11"/>
                  </a:cubicBezTo>
                  <a:cubicBezTo>
                    <a:pt x="60" y="11"/>
                    <a:pt x="59" y="11"/>
                    <a:pt x="58" y="10"/>
                  </a:cubicBezTo>
                  <a:cubicBezTo>
                    <a:pt x="57" y="9"/>
                    <a:pt x="56" y="9"/>
                    <a:pt x="54" y="8"/>
                  </a:cubicBezTo>
                  <a:cubicBezTo>
                    <a:pt x="51" y="7"/>
                    <a:pt x="49" y="5"/>
                    <a:pt x="46" y="4"/>
                  </a:cubicBezTo>
                  <a:cubicBezTo>
                    <a:pt x="43" y="3"/>
                    <a:pt x="40" y="2"/>
                    <a:pt x="37" y="2"/>
                  </a:cubicBezTo>
                  <a:cubicBezTo>
                    <a:pt x="34" y="1"/>
                    <a:pt x="31" y="1"/>
                    <a:pt x="29" y="0"/>
                  </a:cubicBezTo>
                  <a:cubicBezTo>
                    <a:pt x="26" y="0"/>
                    <a:pt x="23" y="0"/>
                    <a:pt x="21" y="0"/>
                  </a:cubicBezTo>
                  <a:cubicBezTo>
                    <a:pt x="18" y="0"/>
                    <a:pt x="16" y="0"/>
                    <a:pt x="14" y="0"/>
                  </a:cubicBezTo>
                  <a:cubicBezTo>
                    <a:pt x="12" y="0"/>
                    <a:pt x="10" y="1"/>
                    <a:pt x="8" y="1"/>
                  </a:cubicBezTo>
                  <a:cubicBezTo>
                    <a:pt x="6" y="1"/>
                    <a:pt x="5" y="1"/>
                    <a:pt x="4" y="1"/>
                  </a:cubicBezTo>
                  <a:cubicBezTo>
                    <a:pt x="1" y="2"/>
                    <a:pt x="0" y="2"/>
                    <a:pt x="0" y="2"/>
                  </a:cubicBezTo>
                  <a:cubicBezTo>
                    <a:pt x="0" y="4"/>
                    <a:pt x="0" y="4"/>
                    <a:pt x="0" y="4"/>
                  </a:cubicBezTo>
                  <a:cubicBezTo>
                    <a:pt x="0" y="4"/>
                    <a:pt x="1" y="4"/>
                    <a:pt x="4" y="4"/>
                  </a:cubicBezTo>
                  <a:cubicBezTo>
                    <a:pt x="6" y="4"/>
                    <a:pt x="10" y="5"/>
                    <a:pt x="14" y="6"/>
                  </a:cubicBezTo>
                  <a:cubicBezTo>
                    <a:pt x="16" y="6"/>
                    <a:pt x="18" y="6"/>
                    <a:pt x="20" y="7"/>
                  </a:cubicBezTo>
                  <a:cubicBezTo>
                    <a:pt x="23" y="8"/>
                    <a:pt x="25" y="8"/>
                    <a:pt x="27" y="9"/>
                  </a:cubicBezTo>
                  <a:cubicBezTo>
                    <a:pt x="30" y="10"/>
                    <a:pt x="32" y="11"/>
                    <a:pt x="35" y="12"/>
                  </a:cubicBezTo>
                  <a:cubicBezTo>
                    <a:pt x="37" y="13"/>
                    <a:pt x="40" y="14"/>
                    <a:pt x="42" y="15"/>
                  </a:cubicBezTo>
                  <a:cubicBezTo>
                    <a:pt x="45" y="17"/>
                    <a:pt x="47" y="18"/>
                    <a:pt x="49" y="20"/>
                  </a:cubicBezTo>
                  <a:cubicBezTo>
                    <a:pt x="50" y="21"/>
                    <a:pt x="51" y="22"/>
                    <a:pt x="52" y="23"/>
                  </a:cubicBezTo>
                  <a:cubicBezTo>
                    <a:pt x="52" y="23"/>
                    <a:pt x="53" y="24"/>
                    <a:pt x="53" y="24"/>
                  </a:cubicBezTo>
                  <a:cubicBezTo>
                    <a:pt x="54" y="25"/>
                    <a:pt x="54" y="25"/>
                    <a:pt x="54" y="25"/>
                  </a:cubicBezTo>
                  <a:cubicBezTo>
                    <a:pt x="54" y="25"/>
                    <a:pt x="54" y="25"/>
                    <a:pt x="54" y="25"/>
                  </a:cubicBezTo>
                  <a:cubicBezTo>
                    <a:pt x="55" y="26"/>
                    <a:pt x="56" y="27"/>
                    <a:pt x="57" y="28"/>
                  </a:cubicBezTo>
                  <a:cubicBezTo>
                    <a:pt x="58" y="29"/>
                    <a:pt x="59" y="29"/>
                    <a:pt x="60" y="30"/>
                  </a:cubicBezTo>
                  <a:cubicBezTo>
                    <a:pt x="60" y="31"/>
                    <a:pt x="60" y="31"/>
                    <a:pt x="61" y="31"/>
                  </a:cubicBezTo>
                  <a:cubicBezTo>
                    <a:pt x="61" y="32"/>
                    <a:pt x="62" y="32"/>
                    <a:pt x="62" y="33"/>
                  </a:cubicBezTo>
                  <a:cubicBezTo>
                    <a:pt x="63" y="33"/>
                    <a:pt x="64" y="34"/>
                    <a:pt x="64" y="35"/>
                  </a:cubicBezTo>
                  <a:cubicBezTo>
                    <a:pt x="65" y="35"/>
                    <a:pt x="65" y="36"/>
                    <a:pt x="65" y="36"/>
                  </a:cubicBezTo>
                  <a:cubicBezTo>
                    <a:pt x="66" y="36"/>
                    <a:pt x="66" y="37"/>
                    <a:pt x="66" y="37"/>
                  </a:cubicBezTo>
                  <a:cubicBezTo>
                    <a:pt x="67" y="38"/>
                    <a:pt x="67" y="39"/>
                    <a:pt x="68" y="39"/>
                  </a:cubicBezTo>
                  <a:cubicBezTo>
                    <a:pt x="69" y="41"/>
                    <a:pt x="70" y="42"/>
                    <a:pt x="71" y="43"/>
                  </a:cubicBezTo>
                  <a:cubicBezTo>
                    <a:pt x="72" y="44"/>
                    <a:pt x="72" y="45"/>
                    <a:pt x="73" y="46"/>
                  </a:cubicBezTo>
                  <a:cubicBezTo>
                    <a:pt x="73" y="47"/>
                    <a:pt x="74" y="47"/>
                    <a:pt x="74" y="47"/>
                  </a:cubicBezTo>
                  <a:cubicBezTo>
                    <a:pt x="74" y="47"/>
                    <a:pt x="74" y="47"/>
                    <a:pt x="74" y="47"/>
                  </a:cubicBezTo>
                  <a:cubicBezTo>
                    <a:pt x="75" y="47"/>
                    <a:pt x="75" y="47"/>
                    <a:pt x="75" y="47"/>
                  </a:cubicBezTo>
                  <a:cubicBezTo>
                    <a:pt x="75" y="47"/>
                    <a:pt x="75" y="47"/>
                    <a:pt x="75" y="46"/>
                  </a:cubicBezTo>
                  <a:cubicBezTo>
                    <a:pt x="76" y="45"/>
                    <a:pt x="77" y="44"/>
                    <a:pt x="77" y="43"/>
                  </a:cubicBezTo>
                  <a:cubicBezTo>
                    <a:pt x="78" y="42"/>
                    <a:pt x="79" y="41"/>
                    <a:pt x="80" y="39"/>
                  </a:cubicBezTo>
                  <a:cubicBezTo>
                    <a:pt x="81" y="39"/>
                    <a:pt x="82" y="38"/>
                    <a:pt x="82" y="37"/>
                  </a:cubicBezTo>
                  <a:cubicBezTo>
                    <a:pt x="82" y="37"/>
                    <a:pt x="83" y="36"/>
                    <a:pt x="83" y="36"/>
                  </a:cubicBezTo>
                  <a:cubicBezTo>
                    <a:pt x="83" y="36"/>
                    <a:pt x="84" y="35"/>
                    <a:pt x="84" y="35"/>
                  </a:cubicBezTo>
                  <a:cubicBezTo>
                    <a:pt x="85" y="34"/>
                    <a:pt x="85" y="33"/>
                    <a:pt x="86" y="33"/>
                  </a:cubicBezTo>
                  <a:cubicBezTo>
                    <a:pt x="87" y="32"/>
                    <a:pt x="87" y="32"/>
                    <a:pt x="87" y="31"/>
                  </a:cubicBezTo>
                  <a:cubicBezTo>
                    <a:pt x="88" y="31"/>
                    <a:pt x="88" y="31"/>
                    <a:pt x="89" y="30"/>
                  </a:cubicBezTo>
                  <a:cubicBezTo>
                    <a:pt x="89" y="29"/>
                    <a:pt x="90" y="29"/>
                    <a:pt x="91" y="28"/>
                  </a:cubicBezTo>
                  <a:cubicBezTo>
                    <a:pt x="92" y="27"/>
                    <a:pt x="93" y="26"/>
                    <a:pt x="94" y="25"/>
                  </a:cubicBezTo>
                  <a:cubicBezTo>
                    <a:pt x="94" y="25"/>
                    <a:pt x="94" y="25"/>
                    <a:pt x="94" y="25"/>
                  </a:cubicBezTo>
                  <a:cubicBezTo>
                    <a:pt x="95" y="24"/>
                    <a:pt x="95" y="24"/>
                    <a:pt x="95" y="24"/>
                  </a:cubicBezTo>
                  <a:cubicBezTo>
                    <a:pt x="96" y="24"/>
                    <a:pt x="96" y="23"/>
                    <a:pt x="97" y="23"/>
                  </a:cubicBezTo>
                  <a:cubicBezTo>
                    <a:pt x="97" y="22"/>
                    <a:pt x="98" y="21"/>
                    <a:pt x="99" y="20"/>
                  </a:cubicBezTo>
                  <a:cubicBezTo>
                    <a:pt x="102" y="18"/>
                    <a:pt x="104" y="17"/>
                    <a:pt x="106" y="15"/>
                  </a:cubicBezTo>
                  <a:cubicBezTo>
                    <a:pt x="108" y="14"/>
                    <a:pt x="111" y="13"/>
                    <a:pt x="113" y="12"/>
                  </a:cubicBezTo>
                  <a:cubicBezTo>
                    <a:pt x="116" y="11"/>
                    <a:pt x="118" y="10"/>
                    <a:pt x="121" y="9"/>
                  </a:cubicBezTo>
                  <a:cubicBezTo>
                    <a:pt x="123" y="8"/>
                    <a:pt x="126" y="8"/>
                    <a:pt x="128" y="7"/>
                  </a:cubicBezTo>
                  <a:cubicBezTo>
                    <a:pt x="130" y="6"/>
                    <a:pt x="133" y="6"/>
                    <a:pt x="135" y="6"/>
                  </a:cubicBezTo>
                  <a:cubicBezTo>
                    <a:pt x="139" y="5"/>
                    <a:pt x="142" y="4"/>
                    <a:pt x="145" y="4"/>
                  </a:cubicBezTo>
                  <a:cubicBezTo>
                    <a:pt x="147" y="4"/>
                    <a:pt x="148" y="4"/>
                    <a:pt x="148" y="4"/>
                  </a:cubicBezTo>
                  <a:cubicBezTo>
                    <a:pt x="149" y="2"/>
                    <a:pt x="149" y="2"/>
                    <a:pt x="149" y="2"/>
                  </a:cubicBezTo>
                  <a:cubicBezTo>
                    <a:pt x="149" y="2"/>
                    <a:pt x="147" y="2"/>
                    <a:pt x="145" y="1"/>
                  </a:cubicBezTo>
                </a:path>
              </a:pathLst>
            </a:custGeom>
            <a:solidFill>
              <a:srgbClr val="8DC6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íṧļíḍè"/>
            <p:cNvSpPr/>
            <p:nvPr/>
          </p:nvSpPr>
          <p:spPr bwMode="auto">
            <a:xfrm>
              <a:off x="2940844" y="2503488"/>
              <a:ext cx="923925" cy="290513"/>
            </a:xfrm>
            <a:custGeom>
              <a:avLst/>
              <a:gdLst>
                <a:gd name="T0" fmla="*/ 204 w 217"/>
                <a:gd name="T1" fmla="*/ 1 h 68"/>
                <a:gd name="T2" fmla="*/ 186 w 217"/>
                <a:gd name="T3" fmla="*/ 0 h 68"/>
                <a:gd name="T4" fmla="*/ 162 w 217"/>
                <a:gd name="T5" fmla="*/ 3 h 68"/>
                <a:gd name="T6" fmla="*/ 137 w 217"/>
                <a:gd name="T7" fmla="*/ 11 h 68"/>
                <a:gd name="T8" fmla="*/ 128 w 217"/>
                <a:gd name="T9" fmla="*/ 17 h 68"/>
                <a:gd name="T10" fmla="*/ 121 w 217"/>
                <a:gd name="T11" fmla="*/ 24 h 68"/>
                <a:gd name="T12" fmla="*/ 117 w 217"/>
                <a:gd name="T13" fmla="*/ 29 h 68"/>
                <a:gd name="T14" fmla="*/ 113 w 217"/>
                <a:gd name="T15" fmla="*/ 35 h 68"/>
                <a:gd name="T16" fmla="*/ 109 w 217"/>
                <a:gd name="T17" fmla="*/ 47 h 68"/>
                <a:gd name="T18" fmla="*/ 108 w 217"/>
                <a:gd name="T19" fmla="*/ 47 h 68"/>
                <a:gd name="T20" fmla="*/ 104 w 217"/>
                <a:gd name="T21" fmla="*/ 35 h 68"/>
                <a:gd name="T22" fmla="*/ 100 w 217"/>
                <a:gd name="T23" fmla="*/ 29 h 68"/>
                <a:gd name="T24" fmla="*/ 96 w 217"/>
                <a:gd name="T25" fmla="*/ 24 h 68"/>
                <a:gd name="T26" fmla="*/ 89 w 217"/>
                <a:gd name="T27" fmla="*/ 17 h 68"/>
                <a:gd name="T28" fmla="*/ 80 w 217"/>
                <a:gd name="T29" fmla="*/ 11 h 68"/>
                <a:gd name="T30" fmla="*/ 55 w 217"/>
                <a:gd name="T31" fmla="*/ 3 h 68"/>
                <a:gd name="T32" fmla="*/ 31 w 217"/>
                <a:gd name="T33" fmla="*/ 0 h 68"/>
                <a:gd name="T34" fmla="*/ 13 w 217"/>
                <a:gd name="T35" fmla="*/ 1 h 68"/>
                <a:gd name="T36" fmla="*/ 0 w 217"/>
                <a:gd name="T37" fmla="*/ 3 h 68"/>
                <a:gd name="T38" fmla="*/ 6 w 217"/>
                <a:gd name="T39" fmla="*/ 6 h 68"/>
                <a:gd name="T40" fmla="*/ 30 w 217"/>
                <a:gd name="T41" fmla="*/ 10 h 68"/>
                <a:gd name="T42" fmla="*/ 51 w 217"/>
                <a:gd name="T43" fmla="*/ 17 h 68"/>
                <a:gd name="T44" fmla="*/ 72 w 217"/>
                <a:gd name="T45" fmla="*/ 29 h 68"/>
                <a:gd name="T46" fmla="*/ 78 w 217"/>
                <a:gd name="T47" fmla="*/ 35 h 68"/>
                <a:gd name="T48" fmla="*/ 80 w 217"/>
                <a:gd name="T49" fmla="*/ 37 h 68"/>
                <a:gd name="T50" fmla="*/ 87 w 217"/>
                <a:gd name="T51" fmla="*/ 44 h 68"/>
                <a:gd name="T52" fmla="*/ 91 w 217"/>
                <a:gd name="T53" fmla="*/ 47 h 68"/>
                <a:gd name="T54" fmla="*/ 95 w 217"/>
                <a:gd name="T55" fmla="*/ 52 h 68"/>
                <a:gd name="T56" fmla="*/ 99 w 217"/>
                <a:gd name="T57" fmla="*/ 57 h 68"/>
                <a:gd name="T58" fmla="*/ 107 w 217"/>
                <a:gd name="T59" fmla="*/ 67 h 68"/>
                <a:gd name="T60" fmla="*/ 108 w 217"/>
                <a:gd name="T61" fmla="*/ 68 h 68"/>
                <a:gd name="T62" fmla="*/ 110 w 217"/>
                <a:gd name="T63" fmla="*/ 67 h 68"/>
                <a:gd name="T64" fmla="*/ 117 w 217"/>
                <a:gd name="T65" fmla="*/ 57 h 68"/>
                <a:gd name="T66" fmla="*/ 121 w 217"/>
                <a:gd name="T67" fmla="*/ 52 h 68"/>
                <a:gd name="T68" fmla="*/ 126 w 217"/>
                <a:gd name="T69" fmla="*/ 47 h 68"/>
                <a:gd name="T70" fmla="*/ 130 w 217"/>
                <a:gd name="T71" fmla="*/ 44 h 68"/>
                <a:gd name="T72" fmla="*/ 137 w 217"/>
                <a:gd name="T73" fmla="*/ 37 h 68"/>
                <a:gd name="T74" fmla="*/ 139 w 217"/>
                <a:gd name="T75" fmla="*/ 35 h 68"/>
                <a:gd name="T76" fmla="*/ 145 w 217"/>
                <a:gd name="T77" fmla="*/ 29 h 68"/>
                <a:gd name="T78" fmla="*/ 166 w 217"/>
                <a:gd name="T79" fmla="*/ 17 h 68"/>
                <a:gd name="T80" fmla="*/ 187 w 217"/>
                <a:gd name="T81" fmla="*/ 10 h 68"/>
                <a:gd name="T82" fmla="*/ 211 w 217"/>
                <a:gd name="T83" fmla="*/ 6 h 68"/>
                <a:gd name="T84" fmla="*/ 217 w 217"/>
                <a:gd name="T85"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6" h="68">
                  <a:moveTo>
                    <a:pt x="211" y="2"/>
                  </a:moveTo>
                  <a:cubicBezTo>
                    <a:pt x="209" y="2"/>
                    <a:pt x="207" y="2"/>
                    <a:pt x="204" y="1"/>
                  </a:cubicBezTo>
                  <a:cubicBezTo>
                    <a:pt x="202" y="1"/>
                    <a:pt x="199" y="1"/>
                    <a:pt x="196" y="0"/>
                  </a:cubicBezTo>
                  <a:cubicBezTo>
                    <a:pt x="193" y="0"/>
                    <a:pt x="189" y="0"/>
                    <a:pt x="186" y="0"/>
                  </a:cubicBezTo>
                  <a:cubicBezTo>
                    <a:pt x="182" y="0"/>
                    <a:pt x="178" y="0"/>
                    <a:pt x="175" y="1"/>
                  </a:cubicBezTo>
                  <a:cubicBezTo>
                    <a:pt x="171" y="1"/>
                    <a:pt x="166" y="2"/>
                    <a:pt x="162" y="3"/>
                  </a:cubicBezTo>
                  <a:cubicBezTo>
                    <a:pt x="158" y="4"/>
                    <a:pt x="154" y="5"/>
                    <a:pt x="150" y="6"/>
                  </a:cubicBezTo>
                  <a:cubicBezTo>
                    <a:pt x="146" y="8"/>
                    <a:pt x="141" y="10"/>
                    <a:pt x="137" y="11"/>
                  </a:cubicBezTo>
                  <a:cubicBezTo>
                    <a:pt x="135" y="13"/>
                    <a:pt x="133" y="14"/>
                    <a:pt x="131" y="15"/>
                  </a:cubicBezTo>
                  <a:cubicBezTo>
                    <a:pt x="130" y="15"/>
                    <a:pt x="129" y="16"/>
                    <a:pt x="128" y="17"/>
                  </a:cubicBezTo>
                  <a:cubicBezTo>
                    <a:pt x="128" y="17"/>
                    <a:pt x="127" y="18"/>
                    <a:pt x="126" y="19"/>
                  </a:cubicBezTo>
                  <a:cubicBezTo>
                    <a:pt x="124" y="21"/>
                    <a:pt x="122" y="22"/>
                    <a:pt x="121" y="24"/>
                  </a:cubicBezTo>
                  <a:cubicBezTo>
                    <a:pt x="120" y="25"/>
                    <a:pt x="119" y="26"/>
                    <a:pt x="119" y="27"/>
                  </a:cubicBezTo>
                  <a:cubicBezTo>
                    <a:pt x="118" y="28"/>
                    <a:pt x="117" y="29"/>
                    <a:pt x="117" y="29"/>
                  </a:cubicBezTo>
                  <a:cubicBezTo>
                    <a:pt x="116" y="30"/>
                    <a:pt x="116" y="31"/>
                    <a:pt x="115" y="32"/>
                  </a:cubicBezTo>
                  <a:cubicBezTo>
                    <a:pt x="114" y="33"/>
                    <a:pt x="114" y="34"/>
                    <a:pt x="113" y="35"/>
                  </a:cubicBezTo>
                  <a:cubicBezTo>
                    <a:pt x="113" y="37"/>
                    <a:pt x="112" y="39"/>
                    <a:pt x="111" y="41"/>
                  </a:cubicBezTo>
                  <a:cubicBezTo>
                    <a:pt x="110" y="43"/>
                    <a:pt x="110" y="45"/>
                    <a:pt x="109" y="47"/>
                  </a:cubicBezTo>
                  <a:cubicBezTo>
                    <a:pt x="109" y="47"/>
                    <a:pt x="109" y="48"/>
                    <a:pt x="108" y="49"/>
                  </a:cubicBezTo>
                  <a:cubicBezTo>
                    <a:pt x="108" y="48"/>
                    <a:pt x="108" y="47"/>
                    <a:pt x="108" y="47"/>
                  </a:cubicBezTo>
                  <a:cubicBezTo>
                    <a:pt x="107" y="45"/>
                    <a:pt x="107" y="43"/>
                    <a:pt x="106" y="41"/>
                  </a:cubicBezTo>
                  <a:cubicBezTo>
                    <a:pt x="105" y="39"/>
                    <a:pt x="104" y="37"/>
                    <a:pt x="104" y="35"/>
                  </a:cubicBezTo>
                  <a:cubicBezTo>
                    <a:pt x="103" y="34"/>
                    <a:pt x="103" y="33"/>
                    <a:pt x="102" y="32"/>
                  </a:cubicBezTo>
                  <a:cubicBezTo>
                    <a:pt x="101" y="31"/>
                    <a:pt x="101" y="30"/>
                    <a:pt x="100" y="29"/>
                  </a:cubicBezTo>
                  <a:cubicBezTo>
                    <a:pt x="100" y="29"/>
                    <a:pt x="99" y="28"/>
                    <a:pt x="98" y="27"/>
                  </a:cubicBezTo>
                  <a:cubicBezTo>
                    <a:pt x="98" y="26"/>
                    <a:pt x="97" y="25"/>
                    <a:pt x="96" y="24"/>
                  </a:cubicBezTo>
                  <a:cubicBezTo>
                    <a:pt x="95" y="22"/>
                    <a:pt x="93" y="21"/>
                    <a:pt x="91" y="19"/>
                  </a:cubicBezTo>
                  <a:cubicBezTo>
                    <a:pt x="90" y="18"/>
                    <a:pt x="89" y="17"/>
                    <a:pt x="89" y="17"/>
                  </a:cubicBezTo>
                  <a:cubicBezTo>
                    <a:pt x="88" y="16"/>
                    <a:pt x="87" y="15"/>
                    <a:pt x="86" y="15"/>
                  </a:cubicBezTo>
                  <a:cubicBezTo>
                    <a:pt x="84" y="14"/>
                    <a:pt x="82" y="13"/>
                    <a:pt x="80" y="11"/>
                  </a:cubicBezTo>
                  <a:cubicBezTo>
                    <a:pt x="76" y="10"/>
                    <a:pt x="71" y="8"/>
                    <a:pt x="67" y="6"/>
                  </a:cubicBezTo>
                  <a:cubicBezTo>
                    <a:pt x="63" y="5"/>
                    <a:pt x="59" y="4"/>
                    <a:pt x="55" y="3"/>
                  </a:cubicBezTo>
                  <a:cubicBezTo>
                    <a:pt x="51" y="2"/>
                    <a:pt x="46" y="1"/>
                    <a:pt x="42" y="1"/>
                  </a:cubicBezTo>
                  <a:cubicBezTo>
                    <a:pt x="39" y="0"/>
                    <a:pt x="35" y="0"/>
                    <a:pt x="31" y="0"/>
                  </a:cubicBezTo>
                  <a:cubicBezTo>
                    <a:pt x="28" y="0"/>
                    <a:pt x="24" y="0"/>
                    <a:pt x="21" y="0"/>
                  </a:cubicBezTo>
                  <a:cubicBezTo>
                    <a:pt x="18" y="1"/>
                    <a:pt x="15" y="1"/>
                    <a:pt x="13" y="1"/>
                  </a:cubicBezTo>
                  <a:cubicBezTo>
                    <a:pt x="10" y="2"/>
                    <a:pt x="8" y="2"/>
                    <a:pt x="6" y="2"/>
                  </a:cubicBezTo>
                  <a:cubicBezTo>
                    <a:pt x="2" y="3"/>
                    <a:pt x="0" y="3"/>
                    <a:pt x="0" y="3"/>
                  </a:cubicBezTo>
                  <a:cubicBezTo>
                    <a:pt x="1" y="6"/>
                    <a:pt x="1" y="6"/>
                    <a:pt x="1" y="6"/>
                  </a:cubicBezTo>
                  <a:cubicBezTo>
                    <a:pt x="1" y="6"/>
                    <a:pt x="3" y="6"/>
                    <a:pt x="6" y="6"/>
                  </a:cubicBezTo>
                  <a:cubicBezTo>
                    <a:pt x="10" y="7"/>
                    <a:pt x="15" y="7"/>
                    <a:pt x="21" y="8"/>
                  </a:cubicBezTo>
                  <a:cubicBezTo>
                    <a:pt x="24" y="9"/>
                    <a:pt x="27" y="10"/>
                    <a:pt x="30" y="10"/>
                  </a:cubicBezTo>
                  <a:cubicBezTo>
                    <a:pt x="34" y="11"/>
                    <a:pt x="37" y="12"/>
                    <a:pt x="41" y="13"/>
                  </a:cubicBezTo>
                  <a:cubicBezTo>
                    <a:pt x="44" y="15"/>
                    <a:pt x="48" y="16"/>
                    <a:pt x="51" y="17"/>
                  </a:cubicBezTo>
                  <a:cubicBezTo>
                    <a:pt x="55" y="19"/>
                    <a:pt x="59" y="21"/>
                    <a:pt x="62" y="23"/>
                  </a:cubicBezTo>
                  <a:cubicBezTo>
                    <a:pt x="66" y="25"/>
                    <a:pt x="69" y="27"/>
                    <a:pt x="72" y="29"/>
                  </a:cubicBezTo>
                  <a:cubicBezTo>
                    <a:pt x="73" y="31"/>
                    <a:pt x="75" y="32"/>
                    <a:pt x="76" y="33"/>
                  </a:cubicBezTo>
                  <a:cubicBezTo>
                    <a:pt x="77" y="34"/>
                    <a:pt x="77" y="35"/>
                    <a:pt x="78" y="35"/>
                  </a:cubicBezTo>
                  <a:cubicBezTo>
                    <a:pt x="79" y="36"/>
                    <a:pt x="79" y="36"/>
                    <a:pt x="79" y="36"/>
                  </a:cubicBezTo>
                  <a:cubicBezTo>
                    <a:pt x="80" y="37"/>
                    <a:pt x="80" y="37"/>
                    <a:pt x="80" y="37"/>
                  </a:cubicBezTo>
                  <a:cubicBezTo>
                    <a:pt x="81" y="38"/>
                    <a:pt x="83" y="39"/>
                    <a:pt x="84" y="41"/>
                  </a:cubicBezTo>
                  <a:cubicBezTo>
                    <a:pt x="85" y="42"/>
                    <a:pt x="86" y="43"/>
                    <a:pt x="87" y="44"/>
                  </a:cubicBezTo>
                  <a:cubicBezTo>
                    <a:pt x="88" y="45"/>
                    <a:pt x="89" y="45"/>
                    <a:pt x="89" y="46"/>
                  </a:cubicBezTo>
                  <a:cubicBezTo>
                    <a:pt x="90" y="46"/>
                    <a:pt x="90" y="47"/>
                    <a:pt x="91" y="47"/>
                  </a:cubicBezTo>
                  <a:cubicBezTo>
                    <a:pt x="92" y="49"/>
                    <a:pt x="93" y="50"/>
                    <a:pt x="94" y="51"/>
                  </a:cubicBezTo>
                  <a:cubicBezTo>
                    <a:pt x="95" y="51"/>
                    <a:pt x="95" y="52"/>
                    <a:pt x="95" y="52"/>
                  </a:cubicBezTo>
                  <a:cubicBezTo>
                    <a:pt x="96" y="53"/>
                    <a:pt x="96" y="54"/>
                    <a:pt x="97" y="54"/>
                  </a:cubicBezTo>
                  <a:cubicBezTo>
                    <a:pt x="98" y="55"/>
                    <a:pt x="99" y="56"/>
                    <a:pt x="99" y="57"/>
                  </a:cubicBezTo>
                  <a:cubicBezTo>
                    <a:pt x="101" y="59"/>
                    <a:pt x="102" y="61"/>
                    <a:pt x="104" y="63"/>
                  </a:cubicBezTo>
                  <a:cubicBezTo>
                    <a:pt x="105" y="65"/>
                    <a:pt x="106" y="66"/>
                    <a:pt x="107" y="67"/>
                  </a:cubicBezTo>
                  <a:cubicBezTo>
                    <a:pt x="107" y="68"/>
                    <a:pt x="108" y="68"/>
                    <a:pt x="108" y="68"/>
                  </a:cubicBezTo>
                  <a:cubicBezTo>
                    <a:pt x="108" y="68"/>
                    <a:pt x="108" y="68"/>
                    <a:pt x="108" y="68"/>
                  </a:cubicBezTo>
                  <a:cubicBezTo>
                    <a:pt x="109" y="68"/>
                    <a:pt x="109" y="68"/>
                    <a:pt x="109" y="68"/>
                  </a:cubicBezTo>
                  <a:cubicBezTo>
                    <a:pt x="109" y="68"/>
                    <a:pt x="110" y="68"/>
                    <a:pt x="110" y="67"/>
                  </a:cubicBezTo>
                  <a:cubicBezTo>
                    <a:pt x="111" y="66"/>
                    <a:pt x="112" y="65"/>
                    <a:pt x="113" y="63"/>
                  </a:cubicBezTo>
                  <a:cubicBezTo>
                    <a:pt x="115" y="61"/>
                    <a:pt x="116" y="59"/>
                    <a:pt x="117" y="57"/>
                  </a:cubicBezTo>
                  <a:cubicBezTo>
                    <a:pt x="118" y="56"/>
                    <a:pt x="119" y="55"/>
                    <a:pt x="120" y="54"/>
                  </a:cubicBezTo>
                  <a:cubicBezTo>
                    <a:pt x="120" y="54"/>
                    <a:pt x="121" y="53"/>
                    <a:pt x="121" y="52"/>
                  </a:cubicBezTo>
                  <a:cubicBezTo>
                    <a:pt x="122" y="52"/>
                    <a:pt x="122" y="51"/>
                    <a:pt x="123" y="51"/>
                  </a:cubicBezTo>
                  <a:cubicBezTo>
                    <a:pt x="124" y="50"/>
                    <a:pt x="125" y="49"/>
                    <a:pt x="126" y="47"/>
                  </a:cubicBezTo>
                  <a:cubicBezTo>
                    <a:pt x="127" y="47"/>
                    <a:pt x="127" y="46"/>
                    <a:pt x="128" y="46"/>
                  </a:cubicBezTo>
                  <a:cubicBezTo>
                    <a:pt x="128" y="45"/>
                    <a:pt x="129" y="45"/>
                    <a:pt x="130" y="44"/>
                  </a:cubicBezTo>
                  <a:cubicBezTo>
                    <a:pt x="131" y="43"/>
                    <a:pt x="132" y="42"/>
                    <a:pt x="133" y="41"/>
                  </a:cubicBezTo>
                  <a:cubicBezTo>
                    <a:pt x="134" y="39"/>
                    <a:pt x="136" y="38"/>
                    <a:pt x="137" y="37"/>
                  </a:cubicBezTo>
                  <a:cubicBezTo>
                    <a:pt x="138" y="36"/>
                    <a:pt x="138" y="36"/>
                    <a:pt x="138" y="36"/>
                  </a:cubicBezTo>
                  <a:cubicBezTo>
                    <a:pt x="139" y="35"/>
                    <a:pt x="139" y="35"/>
                    <a:pt x="139" y="35"/>
                  </a:cubicBezTo>
                  <a:cubicBezTo>
                    <a:pt x="140" y="35"/>
                    <a:pt x="140" y="34"/>
                    <a:pt x="141" y="33"/>
                  </a:cubicBezTo>
                  <a:cubicBezTo>
                    <a:pt x="142" y="32"/>
                    <a:pt x="144" y="31"/>
                    <a:pt x="145" y="29"/>
                  </a:cubicBezTo>
                  <a:cubicBezTo>
                    <a:pt x="148" y="27"/>
                    <a:pt x="151" y="25"/>
                    <a:pt x="155" y="23"/>
                  </a:cubicBezTo>
                  <a:cubicBezTo>
                    <a:pt x="158" y="21"/>
                    <a:pt x="162" y="19"/>
                    <a:pt x="166" y="17"/>
                  </a:cubicBezTo>
                  <a:cubicBezTo>
                    <a:pt x="169" y="16"/>
                    <a:pt x="173" y="15"/>
                    <a:pt x="176" y="13"/>
                  </a:cubicBezTo>
                  <a:cubicBezTo>
                    <a:pt x="180" y="12"/>
                    <a:pt x="183" y="11"/>
                    <a:pt x="187" y="10"/>
                  </a:cubicBezTo>
                  <a:cubicBezTo>
                    <a:pt x="190" y="10"/>
                    <a:pt x="193" y="9"/>
                    <a:pt x="196" y="8"/>
                  </a:cubicBezTo>
                  <a:cubicBezTo>
                    <a:pt x="202" y="7"/>
                    <a:pt x="207" y="7"/>
                    <a:pt x="211" y="6"/>
                  </a:cubicBezTo>
                  <a:cubicBezTo>
                    <a:pt x="214" y="6"/>
                    <a:pt x="216" y="6"/>
                    <a:pt x="216" y="6"/>
                  </a:cubicBezTo>
                  <a:cubicBezTo>
                    <a:pt x="217" y="3"/>
                    <a:pt x="217" y="3"/>
                    <a:pt x="217" y="3"/>
                  </a:cubicBezTo>
                  <a:cubicBezTo>
                    <a:pt x="217" y="3"/>
                    <a:pt x="214" y="3"/>
                    <a:pt x="211" y="2"/>
                  </a:cubicBezTo>
                </a:path>
              </a:pathLst>
            </a:custGeom>
            <a:solidFill>
              <a:srgbClr val="8DC6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iṥliḍé"/>
            <p:cNvSpPr/>
            <p:nvPr/>
          </p:nvSpPr>
          <p:spPr bwMode="auto">
            <a:xfrm>
              <a:off x="8062119" y="2078038"/>
              <a:ext cx="422275" cy="131763"/>
            </a:xfrm>
            <a:custGeom>
              <a:avLst/>
              <a:gdLst>
                <a:gd name="T0" fmla="*/ 5 w 99"/>
                <a:gd name="T1" fmla="*/ 0 h 31"/>
                <a:gd name="T2" fmla="*/ 14 w 99"/>
                <a:gd name="T3" fmla="*/ 0 h 31"/>
                <a:gd name="T4" fmla="*/ 25 w 99"/>
                <a:gd name="T5" fmla="*/ 1 h 31"/>
                <a:gd name="T6" fmla="*/ 36 w 99"/>
                <a:gd name="T7" fmla="*/ 5 h 31"/>
                <a:gd name="T8" fmla="*/ 40 w 99"/>
                <a:gd name="T9" fmla="*/ 7 h 31"/>
                <a:gd name="T10" fmla="*/ 44 w 99"/>
                <a:gd name="T11" fmla="*/ 11 h 31"/>
                <a:gd name="T12" fmla="*/ 46 w 99"/>
                <a:gd name="T13" fmla="*/ 13 h 31"/>
                <a:gd name="T14" fmla="*/ 47 w 99"/>
                <a:gd name="T15" fmla="*/ 16 h 31"/>
                <a:gd name="T16" fmla="*/ 49 w 99"/>
                <a:gd name="T17" fmla="*/ 21 h 31"/>
                <a:gd name="T18" fmla="*/ 50 w 99"/>
                <a:gd name="T19" fmla="*/ 21 h 31"/>
                <a:gd name="T20" fmla="*/ 52 w 99"/>
                <a:gd name="T21" fmla="*/ 16 h 31"/>
                <a:gd name="T22" fmla="*/ 53 w 99"/>
                <a:gd name="T23" fmla="*/ 13 h 31"/>
                <a:gd name="T24" fmla="*/ 55 w 99"/>
                <a:gd name="T25" fmla="*/ 11 h 31"/>
                <a:gd name="T26" fmla="*/ 59 w 99"/>
                <a:gd name="T27" fmla="*/ 7 h 31"/>
                <a:gd name="T28" fmla="*/ 63 w 99"/>
                <a:gd name="T29" fmla="*/ 5 h 31"/>
                <a:gd name="T30" fmla="*/ 74 w 99"/>
                <a:gd name="T31" fmla="*/ 1 h 31"/>
                <a:gd name="T32" fmla="*/ 85 w 99"/>
                <a:gd name="T33" fmla="*/ 0 h 31"/>
                <a:gd name="T34" fmla="*/ 94 w 99"/>
                <a:gd name="T35" fmla="*/ 0 h 31"/>
                <a:gd name="T36" fmla="*/ 99 w 99"/>
                <a:gd name="T37" fmla="*/ 1 h 31"/>
                <a:gd name="T38" fmla="*/ 97 w 99"/>
                <a:gd name="T39" fmla="*/ 2 h 31"/>
                <a:gd name="T40" fmla="*/ 86 w 99"/>
                <a:gd name="T41" fmla="*/ 4 h 31"/>
                <a:gd name="T42" fmla="*/ 76 w 99"/>
                <a:gd name="T43" fmla="*/ 8 h 31"/>
                <a:gd name="T44" fmla="*/ 67 w 99"/>
                <a:gd name="T45" fmla="*/ 13 h 31"/>
                <a:gd name="T46" fmla="*/ 64 w 99"/>
                <a:gd name="T47" fmla="*/ 16 h 31"/>
                <a:gd name="T48" fmla="*/ 63 w 99"/>
                <a:gd name="T49" fmla="*/ 17 h 31"/>
                <a:gd name="T50" fmla="*/ 59 w 99"/>
                <a:gd name="T51" fmla="*/ 20 h 31"/>
                <a:gd name="T52" fmla="*/ 58 w 99"/>
                <a:gd name="T53" fmla="*/ 22 h 31"/>
                <a:gd name="T54" fmla="*/ 56 w 99"/>
                <a:gd name="T55" fmla="*/ 24 h 31"/>
                <a:gd name="T56" fmla="*/ 54 w 99"/>
                <a:gd name="T57" fmla="*/ 26 h 31"/>
                <a:gd name="T58" fmla="*/ 50 w 99"/>
                <a:gd name="T59" fmla="*/ 31 h 31"/>
                <a:gd name="T60" fmla="*/ 50 w 99"/>
                <a:gd name="T61" fmla="*/ 31 h 31"/>
                <a:gd name="T62" fmla="*/ 49 w 99"/>
                <a:gd name="T63" fmla="*/ 31 h 31"/>
                <a:gd name="T64" fmla="*/ 45 w 99"/>
                <a:gd name="T65" fmla="*/ 26 h 31"/>
                <a:gd name="T66" fmla="*/ 44 w 99"/>
                <a:gd name="T67" fmla="*/ 24 h 31"/>
                <a:gd name="T68" fmla="*/ 41 w 99"/>
                <a:gd name="T69" fmla="*/ 22 h 31"/>
                <a:gd name="T70" fmla="*/ 40 w 99"/>
                <a:gd name="T71" fmla="*/ 20 h 31"/>
                <a:gd name="T72" fmla="*/ 36 w 99"/>
                <a:gd name="T73" fmla="*/ 17 h 31"/>
                <a:gd name="T74" fmla="*/ 35 w 99"/>
                <a:gd name="T75" fmla="*/ 16 h 31"/>
                <a:gd name="T76" fmla="*/ 33 w 99"/>
                <a:gd name="T77" fmla="*/ 13 h 31"/>
                <a:gd name="T78" fmla="*/ 23 w 99"/>
                <a:gd name="T79" fmla="*/ 8 h 31"/>
                <a:gd name="T80" fmla="*/ 13 w 99"/>
                <a:gd name="T81" fmla="*/ 4 h 31"/>
                <a:gd name="T82" fmla="*/ 2 w 99"/>
                <a:gd name="T83" fmla="*/ 2 h 31"/>
                <a:gd name="T84" fmla="*/ 0 w 99"/>
                <a:gd name="T8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31">
                  <a:moveTo>
                    <a:pt x="2" y="1"/>
                  </a:moveTo>
                  <a:cubicBezTo>
                    <a:pt x="3" y="1"/>
                    <a:pt x="4" y="0"/>
                    <a:pt x="5" y="0"/>
                  </a:cubicBezTo>
                  <a:cubicBezTo>
                    <a:pt x="6" y="0"/>
                    <a:pt x="8" y="0"/>
                    <a:pt x="9" y="0"/>
                  </a:cubicBezTo>
                  <a:cubicBezTo>
                    <a:pt x="11" y="0"/>
                    <a:pt x="12" y="0"/>
                    <a:pt x="14" y="0"/>
                  </a:cubicBezTo>
                  <a:cubicBezTo>
                    <a:pt x="16" y="0"/>
                    <a:pt x="17" y="0"/>
                    <a:pt x="19" y="0"/>
                  </a:cubicBezTo>
                  <a:cubicBezTo>
                    <a:pt x="21" y="0"/>
                    <a:pt x="23" y="1"/>
                    <a:pt x="25" y="1"/>
                  </a:cubicBezTo>
                  <a:cubicBezTo>
                    <a:pt x="27" y="1"/>
                    <a:pt x="29" y="2"/>
                    <a:pt x="30" y="3"/>
                  </a:cubicBezTo>
                  <a:cubicBezTo>
                    <a:pt x="32" y="3"/>
                    <a:pt x="34" y="4"/>
                    <a:pt x="36" y="5"/>
                  </a:cubicBezTo>
                  <a:cubicBezTo>
                    <a:pt x="37" y="5"/>
                    <a:pt x="38" y="6"/>
                    <a:pt x="39" y="7"/>
                  </a:cubicBezTo>
                  <a:cubicBezTo>
                    <a:pt x="39" y="7"/>
                    <a:pt x="40" y="7"/>
                    <a:pt x="40" y="7"/>
                  </a:cubicBezTo>
                  <a:cubicBezTo>
                    <a:pt x="41" y="8"/>
                    <a:pt x="41" y="8"/>
                    <a:pt x="42" y="8"/>
                  </a:cubicBezTo>
                  <a:cubicBezTo>
                    <a:pt x="42" y="9"/>
                    <a:pt x="43" y="10"/>
                    <a:pt x="44" y="11"/>
                  </a:cubicBezTo>
                  <a:cubicBezTo>
                    <a:pt x="44" y="11"/>
                    <a:pt x="45" y="12"/>
                    <a:pt x="45" y="12"/>
                  </a:cubicBezTo>
                  <a:cubicBezTo>
                    <a:pt x="45" y="12"/>
                    <a:pt x="45" y="13"/>
                    <a:pt x="46" y="13"/>
                  </a:cubicBezTo>
                  <a:cubicBezTo>
                    <a:pt x="46" y="14"/>
                    <a:pt x="46" y="14"/>
                    <a:pt x="47" y="15"/>
                  </a:cubicBezTo>
                  <a:cubicBezTo>
                    <a:pt x="47" y="15"/>
                    <a:pt x="47" y="16"/>
                    <a:pt x="47" y="16"/>
                  </a:cubicBezTo>
                  <a:cubicBezTo>
                    <a:pt x="48" y="17"/>
                    <a:pt x="48" y="18"/>
                    <a:pt x="48" y="19"/>
                  </a:cubicBezTo>
                  <a:cubicBezTo>
                    <a:pt x="49" y="19"/>
                    <a:pt x="49" y="20"/>
                    <a:pt x="49" y="21"/>
                  </a:cubicBezTo>
                  <a:cubicBezTo>
                    <a:pt x="49" y="22"/>
                    <a:pt x="49" y="22"/>
                    <a:pt x="50" y="22"/>
                  </a:cubicBezTo>
                  <a:cubicBezTo>
                    <a:pt x="50" y="22"/>
                    <a:pt x="50" y="22"/>
                    <a:pt x="50" y="21"/>
                  </a:cubicBezTo>
                  <a:cubicBezTo>
                    <a:pt x="50" y="20"/>
                    <a:pt x="50" y="19"/>
                    <a:pt x="51" y="19"/>
                  </a:cubicBezTo>
                  <a:cubicBezTo>
                    <a:pt x="51" y="18"/>
                    <a:pt x="51" y="17"/>
                    <a:pt x="52" y="16"/>
                  </a:cubicBezTo>
                  <a:cubicBezTo>
                    <a:pt x="52" y="16"/>
                    <a:pt x="52" y="15"/>
                    <a:pt x="53" y="15"/>
                  </a:cubicBezTo>
                  <a:cubicBezTo>
                    <a:pt x="53" y="14"/>
                    <a:pt x="53" y="14"/>
                    <a:pt x="53" y="13"/>
                  </a:cubicBezTo>
                  <a:cubicBezTo>
                    <a:pt x="54" y="13"/>
                    <a:pt x="54" y="12"/>
                    <a:pt x="54" y="12"/>
                  </a:cubicBezTo>
                  <a:cubicBezTo>
                    <a:pt x="55" y="12"/>
                    <a:pt x="55" y="11"/>
                    <a:pt x="55" y="11"/>
                  </a:cubicBezTo>
                  <a:cubicBezTo>
                    <a:pt x="56" y="10"/>
                    <a:pt x="57" y="9"/>
                    <a:pt x="58" y="8"/>
                  </a:cubicBezTo>
                  <a:cubicBezTo>
                    <a:pt x="58" y="8"/>
                    <a:pt x="58" y="8"/>
                    <a:pt x="59" y="7"/>
                  </a:cubicBezTo>
                  <a:cubicBezTo>
                    <a:pt x="59" y="7"/>
                    <a:pt x="60" y="7"/>
                    <a:pt x="60" y="7"/>
                  </a:cubicBezTo>
                  <a:cubicBezTo>
                    <a:pt x="61" y="6"/>
                    <a:pt x="62" y="5"/>
                    <a:pt x="63" y="5"/>
                  </a:cubicBezTo>
                  <a:cubicBezTo>
                    <a:pt x="65" y="4"/>
                    <a:pt x="67" y="3"/>
                    <a:pt x="69" y="3"/>
                  </a:cubicBezTo>
                  <a:cubicBezTo>
                    <a:pt x="71" y="2"/>
                    <a:pt x="72" y="1"/>
                    <a:pt x="74" y="1"/>
                  </a:cubicBezTo>
                  <a:cubicBezTo>
                    <a:pt x="76" y="1"/>
                    <a:pt x="78" y="0"/>
                    <a:pt x="80" y="0"/>
                  </a:cubicBezTo>
                  <a:cubicBezTo>
                    <a:pt x="82" y="0"/>
                    <a:pt x="84" y="0"/>
                    <a:pt x="85" y="0"/>
                  </a:cubicBezTo>
                  <a:cubicBezTo>
                    <a:pt x="87" y="0"/>
                    <a:pt x="88" y="0"/>
                    <a:pt x="90" y="0"/>
                  </a:cubicBezTo>
                  <a:cubicBezTo>
                    <a:pt x="91" y="0"/>
                    <a:pt x="93" y="0"/>
                    <a:pt x="94" y="0"/>
                  </a:cubicBezTo>
                  <a:cubicBezTo>
                    <a:pt x="95" y="0"/>
                    <a:pt x="96" y="1"/>
                    <a:pt x="97" y="1"/>
                  </a:cubicBezTo>
                  <a:cubicBezTo>
                    <a:pt x="98" y="1"/>
                    <a:pt x="99" y="1"/>
                    <a:pt x="99" y="1"/>
                  </a:cubicBezTo>
                  <a:cubicBezTo>
                    <a:pt x="99" y="2"/>
                    <a:pt x="99" y="2"/>
                    <a:pt x="99" y="2"/>
                  </a:cubicBezTo>
                  <a:cubicBezTo>
                    <a:pt x="99" y="2"/>
                    <a:pt x="98" y="2"/>
                    <a:pt x="97" y="2"/>
                  </a:cubicBezTo>
                  <a:cubicBezTo>
                    <a:pt x="95" y="3"/>
                    <a:pt x="93" y="3"/>
                    <a:pt x="90" y="4"/>
                  </a:cubicBezTo>
                  <a:cubicBezTo>
                    <a:pt x="89" y="4"/>
                    <a:pt x="87" y="4"/>
                    <a:pt x="86" y="4"/>
                  </a:cubicBezTo>
                  <a:cubicBezTo>
                    <a:pt x="84" y="5"/>
                    <a:pt x="83" y="5"/>
                    <a:pt x="81" y="6"/>
                  </a:cubicBezTo>
                  <a:cubicBezTo>
                    <a:pt x="79" y="6"/>
                    <a:pt x="78" y="7"/>
                    <a:pt x="76" y="8"/>
                  </a:cubicBezTo>
                  <a:cubicBezTo>
                    <a:pt x="74" y="8"/>
                    <a:pt x="73" y="9"/>
                    <a:pt x="71" y="10"/>
                  </a:cubicBezTo>
                  <a:cubicBezTo>
                    <a:pt x="69" y="11"/>
                    <a:pt x="68" y="12"/>
                    <a:pt x="67" y="13"/>
                  </a:cubicBezTo>
                  <a:cubicBezTo>
                    <a:pt x="66" y="14"/>
                    <a:pt x="65" y="14"/>
                    <a:pt x="65" y="15"/>
                  </a:cubicBezTo>
                  <a:cubicBezTo>
                    <a:pt x="64" y="16"/>
                    <a:pt x="64" y="16"/>
                    <a:pt x="64" y="16"/>
                  </a:cubicBezTo>
                  <a:cubicBezTo>
                    <a:pt x="63" y="16"/>
                    <a:pt x="63" y="16"/>
                    <a:pt x="63" y="16"/>
                  </a:cubicBezTo>
                  <a:cubicBezTo>
                    <a:pt x="63" y="17"/>
                    <a:pt x="63" y="17"/>
                    <a:pt x="63" y="17"/>
                  </a:cubicBezTo>
                  <a:cubicBezTo>
                    <a:pt x="62" y="17"/>
                    <a:pt x="62" y="18"/>
                    <a:pt x="61" y="18"/>
                  </a:cubicBezTo>
                  <a:cubicBezTo>
                    <a:pt x="60" y="19"/>
                    <a:pt x="60" y="19"/>
                    <a:pt x="59" y="20"/>
                  </a:cubicBezTo>
                  <a:cubicBezTo>
                    <a:pt x="58" y="21"/>
                    <a:pt x="58" y="21"/>
                    <a:pt x="58" y="21"/>
                  </a:cubicBezTo>
                  <a:cubicBezTo>
                    <a:pt x="58" y="22"/>
                    <a:pt x="58" y="22"/>
                    <a:pt x="58" y="22"/>
                  </a:cubicBezTo>
                  <a:cubicBezTo>
                    <a:pt x="57" y="22"/>
                    <a:pt x="57" y="23"/>
                    <a:pt x="56" y="23"/>
                  </a:cubicBezTo>
                  <a:cubicBezTo>
                    <a:pt x="56" y="24"/>
                    <a:pt x="56" y="24"/>
                    <a:pt x="56" y="24"/>
                  </a:cubicBezTo>
                  <a:cubicBezTo>
                    <a:pt x="55" y="25"/>
                    <a:pt x="55" y="25"/>
                    <a:pt x="55" y="25"/>
                  </a:cubicBezTo>
                  <a:cubicBezTo>
                    <a:pt x="54" y="25"/>
                    <a:pt x="54" y="26"/>
                    <a:pt x="54" y="26"/>
                  </a:cubicBezTo>
                  <a:cubicBezTo>
                    <a:pt x="53" y="27"/>
                    <a:pt x="52" y="28"/>
                    <a:pt x="52" y="29"/>
                  </a:cubicBezTo>
                  <a:cubicBezTo>
                    <a:pt x="51" y="29"/>
                    <a:pt x="51" y="30"/>
                    <a:pt x="50" y="31"/>
                  </a:cubicBezTo>
                  <a:cubicBezTo>
                    <a:pt x="50" y="31"/>
                    <a:pt x="50" y="31"/>
                    <a:pt x="50" y="31"/>
                  </a:cubicBezTo>
                  <a:cubicBezTo>
                    <a:pt x="50" y="31"/>
                    <a:pt x="50" y="31"/>
                    <a:pt x="50" y="31"/>
                  </a:cubicBezTo>
                  <a:cubicBezTo>
                    <a:pt x="49" y="31"/>
                    <a:pt x="49" y="31"/>
                    <a:pt x="49" y="31"/>
                  </a:cubicBezTo>
                  <a:cubicBezTo>
                    <a:pt x="49" y="31"/>
                    <a:pt x="49" y="31"/>
                    <a:pt x="49" y="31"/>
                  </a:cubicBezTo>
                  <a:cubicBezTo>
                    <a:pt x="48" y="30"/>
                    <a:pt x="48" y="29"/>
                    <a:pt x="47" y="29"/>
                  </a:cubicBezTo>
                  <a:cubicBezTo>
                    <a:pt x="47" y="28"/>
                    <a:pt x="46" y="27"/>
                    <a:pt x="45" y="26"/>
                  </a:cubicBezTo>
                  <a:cubicBezTo>
                    <a:pt x="45" y="26"/>
                    <a:pt x="45" y="25"/>
                    <a:pt x="44" y="25"/>
                  </a:cubicBezTo>
                  <a:cubicBezTo>
                    <a:pt x="44" y="24"/>
                    <a:pt x="44" y="24"/>
                    <a:pt x="44" y="24"/>
                  </a:cubicBezTo>
                  <a:cubicBezTo>
                    <a:pt x="43" y="23"/>
                    <a:pt x="43" y="23"/>
                    <a:pt x="43" y="23"/>
                  </a:cubicBezTo>
                  <a:cubicBezTo>
                    <a:pt x="42" y="23"/>
                    <a:pt x="42" y="22"/>
                    <a:pt x="41" y="22"/>
                  </a:cubicBezTo>
                  <a:cubicBezTo>
                    <a:pt x="41" y="21"/>
                    <a:pt x="41" y="21"/>
                    <a:pt x="41" y="21"/>
                  </a:cubicBezTo>
                  <a:cubicBezTo>
                    <a:pt x="40" y="20"/>
                    <a:pt x="40" y="20"/>
                    <a:pt x="40" y="20"/>
                  </a:cubicBezTo>
                  <a:cubicBezTo>
                    <a:pt x="39" y="19"/>
                    <a:pt x="39" y="19"/>
                    <a:pt x="38" y="18"/>
                  </a:cubicBezTo>
                  <a:cubicBezTo>
                    <a:pt x="38" y="18"/>
                    <a:pt x="37" y="17"/>
                    <a:pt x="36" y="17"/>
                  </a:cubicBezTo>
                  <a:cubicBezTo>
                    <a:pt x="36" y="16"/>
                    <a:pt x="36" y="16"/>
                    <a:pt x="36" y="16"/>
                  </a:cubicBezTo>
                  <a:cubicBezTo>
                    <a:pt x="35" y="16"/>
                    <a:pt x="35" y="16"/>
                    <a:pt x="35" y="16"/>
                  </a:cubicBezTo>
                  <a:cubicBezTo>
                    <a:pt x="35" y="15"/>
                    <a:pt x="35" y="15"/>
                    <a:pt x="35" y="15"/>
                  </a:cubicBezTo>
                  <a:cubicBezTo>
                    <a:pt x="34" y="14"/>
                    <a:pt x="33" y="14"/>
                    <a:pt x="33" y="13"/>
                  </a:cubicBezTo>
                  <a:cubicBezTo>
                    <a:pt x="31" y="12"/>
                    <a:pt x="30" y="11"/>
                    <a:pt x="28" y="10"/>
                  </a:cubicBezTo>
                  <a:cubicBezTo>
                    <a:pt x="27" y="9"/>
                    <a:pt x="25" y="8"/>
                    <a:pt x="23" y="8"/>
                  </a:cubicBezTo>
                  <a:cubicBezTo>
                    <a:pt x="22" y="7"/>
                    <a:pt x="20" y="6"/>
                    <a:pt x="18" y="6"/>
                  </a:cubicBezTo>
                  <a:cubicBezTo>
                    <a:pt x="17" y="5"/>
                    <a:pt x="15" y="5"/>
                    <a:pt x="13" y="4"/>
                  </a:cubicBezTo>
                  <a:cubicBezTo>
                    <a:pt x="12" y="4"/>
                    <a:pt x="10" y="4"/>
                    <a:pt x="9" y="4"/>
                  </a:cubicBezTo>
                  <a:cubicBezTo>
                    <a:pt x="6" y="3"/>
                    <a:pt x="4" y="3"/>
                    <a:pt x="2" y="2"/>
                  </a:cubicBezTo>
                  <a:cubicBezTo>
                    <a:pt x="1" y="2"/>
                    <a:pt x="0" y="2"/>
                    <a:pt x="0" y="2"/>
                  </a:cubicBezTo>
                  <a:cubicBezTo>
                    <a:pt x="0" y="1"/>
                    <a:pt x="0" y="1"/>
                    <a:pt x="0" y="1"/>
                  </a:cubicBezTo>
                  <a:cubicBezTo>
                    <a:pt x="0" y="1"/>
                    <a:pt x="1" y="1"/>
                    <a:pt x="2" y="1"/>
                  </a:cubicBezTo>
                </a:path>
              </a:pathLst>
            </a:custGeom>
            <a:solidFill>
              <a:srgbClr val="8DC6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îşļíḑe"/>
            <p:cNvSpPr/>
            <p:nvPr/>
          </p:nvSpPr>
          <p:spPr bwMode="auto">
            <a:xfrm>
              <a:off x="7509669" y="1296988"/>
              <a:ext cx="685800" cy="217488"/>
            </a:xfrm>
            <a:custGeom>
              <a:avLst/>
              <a:gdLst>
                <a:gd name="T0" fmla="*/ 9 w 161"/>
                <a:gd name="T1" fmla="*/ 0 h 51"/>
                <a:gd name="T2" fmla="*/ 23 w 161"/>
                <a:gd name="T3" fmla="*/ 0 h 51"/>
                <a:gd name="T4" fmla="*/ 40 w 161"/>
                <a:gd name="T5" fmla="*/ 2 h 51"/>
                <a:gd name="T6" fmla="*/ 59 w 161"/>
                <a:gd name="T7" fmla="*/ 8 h 51"/>
                <a:gd name="T8" fmla="*/ 66 w 161"/>
                <a:gd name="T9" fmla="*/ 12 h 51"/>
                <a:gd name="T10" fmla="*/ 71 w 161"/>
                <a:gd name="T11" fmla="*/ 17 h 51"/>
                <a:gd name="T12" fmla="*/ 74 w 161"/>
                <a:gd name="T13" fmla="*/ 22 h 51"/>
                <a:gd name="T14" fmla="*/ 77 w 161"/>
                <a:gd name="T15" fmla="*/ 26 h 51"/>
                <a:gd name="T16" fmla="*/ 80 w 161"/>
                <a:gd name="T17" fmla="*/ 34 h 51"/>
                <a:gd name="T18" fmla="*/ 81 w 161"/>
                <a:gd name="T19" fmla="*/ 34 h 51"/>
                <a:gd name="T20" fmla="*/ 84 w 161"/>
                <a:gd name="T21" fmla="*/ 26 h 51"/>
                <a:gd name="T22" fmla="*/ 87 w 161"/>
                <a:gd name="T23" fmla="*/ 22 h 51"/>
                <a:gd name="T24" fmla="*/ 90 w 161"/>
                <a:gd name="T25" fmla="*/ 17 h 51"/>
                <a:gd name="T26" fmla="*/ 96 w 161"/>
                <a:gd name="T27" fmla="*/ 12 h 51"/>
                <a:gd name="T28" fmla="*/ 102 w 161"/>
                <a:gd name="T29" fmla="*/ 8 h 51"/>
                <a:gd name="T30" fmla="*/ 121 w 161"/>
                <a:gd name="T31" fmla="*/ 2 h 51"/>
                <a:gd name="T32" fmla="*/ 139 w 161"/>
                <a:gd name="T33" fmla="*/ 0 h 51"/>
                <a:gd name="T34" fmla="*/ 152 w 161"/>
                <a:gd name="T35" fmla="*/ 0 h 51"/>
                <a:gd name="T36" fmla="*/ 161 w 161"/>
                <a:gd name="T37" fmla="*/ 2 h 51"/>
                <a:gd name="T38" fmla="*/ 157 w 161"/>
                <a:gd name="T39" fmla="*/ 4 h 51"/>
                <a:gd name="T40" fmla="*/ 139 w 161"/>
                <a:gd name="T41" fmla="*/ 7 h 51"/>
                <a:gd name="T42" fmla="*/ 123 w 161"/>
                <a:gd name="T43" fmla="*/ 13 h 51"/>
                <a:gd name="T44" fmla="*/ 108 w 161"/>
                <a:gd name="T45" fmla="*/ 22 h 51"/>
                <a:gd name="T46" fmla="*/ 104 w 161"/>
                <a:gd name="T47" fmla="*/ 26 h 51"/>
                <a:gd name="T48" fmla="*/ 102 w 161"/>
                <a:gd name="T49" fmla="*/ 27 h 51"/>
                <a:gd name="T50" fmla="*/ 96 w 161"/>
                <a:gd name="T51" fmla="*/ 32 h 51"/>
                <a:gd name="T52" fmla="*/ 94 w 161"/>
                <a:gd name="T53" fmla="*/ 35 h 51"/>
                <a:gd name="T54" fmla="*/ 90 w 161"/>
                <a:gd name="T55" fmla="*/ 39 h 51"/>
                <a:gd name="T56" fmla="*/ 87 w 161"/>
                <a:gd name="T57" fmla="*/ 42 h 51"/>
                <a:gd name="T58" fmla="*/ 82 w 161"/>
                <a:gd name="T59" fmla="*/ 49 h 51"/>
                <a:gd name="T60" fmla="*/ 81 w 161"/>
                <a:gd name="T61" fmla="*/ 50 h 51"/>
                <a:gd name="T62" fmla="*/ 79 w 161"/>
                <a:gd name="T63" fmla="*/ 49 h 51"/>
                <a:gd name="T64" fmla="*/ 74 w 161"/>
                <a:gd name="T65" fmla="*/ 42 h 51"/>
                <a:gd name="T66" fmla="*/ 71 w 161"/>
                <a:gd name="T67" fmla="*/ 39 h 51"/>
                <a:gd name="T68" fmla="*/ 68 w 161"/>
                <a:gd name="T69" fmla="*/ 35 h 51"/>
                <a:gd name="T70" fmla="*/ 65 w 161"/>
                <a:gd name="T71" fmla="*/ 32 h 51"/>
                <a:gd name="T72" fmla="*/ 59 w 161"/>
                <a:gd name="T73" fmla="*/ 27 h 51"/>
                <a:gd name="T74" fmla="*/ 58 w 161"/>
                <a:gd name="T75" fmla="*/ 26 h 51"/>
                <a:gd name="T76" fmla="*/ 53 w 161"/>
                <a:gd name="T77" fmla="*/ 22 h 51"/>
                <a:gd name="T78" fmla="*/ 38 w 161"/>
                <a:gd name="T79" fmla="*/ 13 h 51"/>
                <a:gd name="T80" fmla="*/ 22 w 161"/>
                <a:gd name="T81" fmla="*/ 7 h 51"/>
                <a:gd name="T82" fmla="*/ 4 w 161"/>
                <a:gd name="T83" fmla="*/ 4 h 51"/>
                <a:gd name="T84" fmla="*/ 0 w 161"/>
                <a:gd name="T85"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51">
                  <a:moveTo>
                    <a:pt x="4" y="1"/>
                  </a:moveTo>
                  <a:cubicBezTo>
                    <a:pt x="5" y="1"/>
                    <a:pt x="7" y="1"/>
                    <a:pt x="9" y="0"/>
                  </a:cubicBezTo>
                  <a:cubicBezTo>
                    <a:pt x="11" y="0"/>
                    <a:pt x="13" y="0"/>
                    <a:pt x="15" y="0"/>
                  </a:cubicBezTo>
                  <a:cubicBezTo>
                    <a:pt x="18" y="0"/>
                    <a:pt x="20" y="0"/>
                    <a:pt x="23" y="0"/>
                  </a:cubicBezTo>
                  <a:cubicBezTo>
                    <a:pt x="26" y="0"/>
                    <a:pt x="28" y="0"/>
                    <a:pt x="31" y="0"/>
                  </a:cubicBezTo>
                  <a:cubicBezTo>
                    <a:pt x="34" y="0"/>
                    <a:pt x="37" y="1"/>
                    <a:pt x="40" y="2"/>
                  </a:cubicBezTo>
                  <a:cubicBezTo>
                    <a:pt x="44" y="2"/>
                    <a:pt x="47" y="3"/>
                    <a:pt x="50" y="4"/>
                  </a:cubicBezTo>
                  <a:cubicBezTo>
                    <a:pt x="53" y="5"/>
                    <a:pt x="56" y="7"/>
                    <a:pt x="59" y="8"/>
                  </a:cubicBezTo>
                  <a:cubicBezTo>
                    <a:pt x="61" y="9"/>
                    <a:pt x="62" y="10"/>
                    <a:pt x="64" y="11"/>
                  </a:cubicBezTo>
                  <a:cubicBezTo>
                    <a:pt x="64" y="11"/>
                    <a:pt x="65" y="12"/>
                    <a:pt x="66" y="12"/>
                  </a:cubicBezTo>
                  <a:cubicBezTo>
                    <a:pt x="66" y="13"/>
                    <a:pt x="67" y="13"/>
                    <a:pt x="68" y="14"/>
                  </a:cubicBezTo>
                  <a:cubicBezTo>
                    <a:pt x="69" y="15"/>
                    <a:pt x="70" y="16"/>
                    <a:pt x="71" y="17"/>
                  </a:cubicBezTo>
                  <a:cubicBezTo>
                    <a:pt x="72" y="18"/>
                    <a:pt x="73" y="19"/>
                    <a:pt x="73" y="19"/>
                  </a:cubicBezTo>
                  <a:cubicBezTo>
                    <a:pt x="74" y="20"/>
                    <a:pt x="74" y="21"/>
                    <a:pt x="74" y="22"/>
                  </a:cubicBezTo>
                  <a:cubicBezTo>
                    <a:pt x="75" y="22"/>
                    <a:pt x="75" y="23"/>
                    <a:pt x="76" y="24"/>
                  </a:cubicBezTo>
                  <a:cubicBezTo>
                    <a:pt x="76" y="24"/>
                    <a:pt x="77" y="25"/>
                    <a:pt x="77" y="26"/>
                  </a:cubicBezTo>
                  <a:cubicBezTo>
                    <a:pt x="78" y="27"/>
                    <a:pt x="78" y="29"/>
                    <a:pt x="79" y="30"/>
                  </a:cubicBezTo>
                  <a:cubicBezTo>
                    <a:pt x="79" y="32"/>
                    <a:pt x="80" y="33"/>
                    <a:pt x="80" y="34"/>
                  </a:cubicBezTo>
                  <a:cubicBezTo>
                    <a:pt x="80" y="35"/>
                    <a:pt x="81" y="36"/>
                    <a:pt x="81" y="36"/>
                  </a:cubicBezTo>
                  <a:cubicBezTo>
                    <a:pt x="81" y="36"/>
                    <a:pt x="81" y="35"/>
                    <a:pt x="81" y="34"/>
                  </a:cubicBezTo>
                  <a:cubicBezTo>
                    <a:pt x="82" y="33"/>
                    <a:pt x="82" y="32"/>
                    <a:pt x="83" y="30"/>
                  </a:cubicBezTo>
                  <a:cubicBezTo>
                    <a:pt x="83" y="29"/>
                    <a:pt x="84" y="27"/>
                    <a:pt x="84" y="26"/>
                  </a:cubicBezTo>
                  <a:cubicBezTo>
                    <a:pt x="85" y="25"/>
                    <a:pt x="85" y="24"/>
                    <a:pt x="86" y="24"/>
                  </a:cubicBezTo>
                  <a:cubicBezTo>
                    <a:pt x="86" y="23"/>
                    <a:pt x="86" y="22"/>
                    <a:pt x="87" y="22"/>
                  </a:cubicBezTo>
                  <a:cubicBezTo>
                    <a:pt x="87" y="21"/>
                    <a:pt x="88" y="20"/>
                    <a:pt x="88" y="19"/>
                  </a:cubicBezTo>
                  <a:cubicBezTo>
                    <a:pt x="89" y="19"/>
                    <a:pt x="89" y="18"/>
                    <a:pt x="90" y="17"/>
                  </a:cubicBezTo>
                  <a:cubicBezTo>
                    <a:pt x="91" y="16"/>
                    <a:pt x="92" y="15"/>
                    <a:pt x="94" y="14"/>
                  </a:cubicBezTo>
                  <a:cubicBezTo>
                    <a:pt x="94" y="13"/>
                    <a:pt x="95" y="13"/>
                    <a:pt x="96" y="12"/>
                  </a:cubicBezTo>
                  <a:cubicBezTo>
                    <a:pt x="96" y="12"/>
                    <a:pt x="97" y="11"/>
                    <a:pt x="98" y="11"/>
                  </a:cubicBezTo>
                  <a:cubicBezTo>
                    <a:pt x="99" y="10"/>
                    <a:pt x="101" y="9"/>
                    <a:pt x="102" y="8"/>
                  </a:cubicBezTo>
                  <a:cubicBezTo>
                    <a:pt x="105" y="7"/>
                    <a:pt x="108" y="5"/>
                    <a:pt x="112" y="4"/>
                  </a:cubicBezTo>
                  <a:cubicBezTo>
                    <a:pt x="115" y="3"/>
                    <a:pt x="118" y="2"/>
                    <a:pt x="121" y="2"/>
                  </a:cubicBezTo>
                  <a:cubicBezTo>
                    <a:pt x="124" y="1"/>
                    <a:pt x="127" y="0"/>
                    <a:pt x="130" y="0"/>
                  </a:cubicBezTo>
                  <a:cubicBezTo>
                    <a:pt x="133" y="0"/>
                    <a:pt x="136" y="0"/>
                    <a:pt x="139" y="0"/>
                  </a:cubicBezTo>
                  <a:cubicBezTo>
                    <a:pt x="141" y="0"/>
                    <a:pt x="144" y="0"/>
                    <a:pt x="146" y="0"/>
                  </a:cubicBezTo>
                  <a:cubicBezTo>
                    <a:pt x="148" y="0"/>
                    <a:pt x="151" y="0"/>
                    <a:pt x="152" y="0"/>
                  </a:cubicBezTo>
                  <a:cubicBezTo>
                    <a:pt x="154" y="1"/>
                    <a:pt x="156" y="1"/>
                    <a:pt x="157" y="1"/>
                  </a:cubicBezTo>
                  <a:cubicBezTo>
                    <a:pt x="160" y="2"/>
                    <a:pt x="161" y="2"/>
                    <a:pt x="161" y="2"/>
                  </a:cubicBezTo>
                  <a:cubicBezTo>
                    <a:pt x="161" y="4"/>
                    <a:pt x="161" y="4"/>
                    <a:pt x="161" y="4"/>
                  </a:cubicBezTo>
                  <a:cubicBezTo>
                    <a:pt x="161" y="4"/>
                    <a:pt x="160" y="4"/>
                    <a:pt x="157" y="4"/>
                  </a:cubicBezTo>
                  <a:cubicBezTo>
                    <a:pt x="155" y="4"/>
                    <a:pt x="151" y="5"/>
                    <a:pt x="146" y="6"/>
                  </a:cubicBezTo>
                  <a:cubicBezTo>
                    <a:pt x="144" y="6"/>
                    <a:pt x="142" y="7"/>
                    <a:pt x="139" y="7"/>
                  </a:cubicBezTo>
                  <a:cubicBezTo>
                    <a:pt x="137" y="8"/>
                    <a:pt x="134" y="9"/>
                    <a:pt x="131" y="10"/>
                  </a:cubicBezTo>
                  <a:cubicBezTo>
                    <a:pt x="129" y="10"/>
                    <a:pt x="126" y="11"/>
                    <a:pt x="123" y="13"/>
                  </a:cubicBezTo>
                  <a:cubicBezTo>
                    <a:pt x="121" y="14"/>
                    <a:pt x="118" y="15"/>
                    <a:pt x="115" y="16"/>
                  </a:cubicBezTo>
                  <a:cubicBezTo>
                    <a:pt x="113" y="18"/>
                    <a:pt x="110" y="20"/>
                    <a:pt x="108" y="22"/>
                  </a:cubicBezTo>
                  <a:cubicBezTo>
                    <a:pt x="107" y="22"/>
                    <a:pt x="106" y="23"/>
                    <a:pt x="105" y="24"/>
                  </a:cubicBezTo>
                  <a:cubicBezTo>
                    <a:pt x="105" y="25"/>
                    <a:pt x="104" y="25"/>
                    <a:pt x="104" y="26"/>
                  </a:cubicBezTo>
                  <a:cubicBezTo>
                    <a:pt x="103" y="26"/>
                    <a:pt x="103" y="26"/>
                    <a:pt x="103" y="26"/>
                  </a:cubicBezTo>
                  <a:cubicBezTo>
                    <a:pt x="102" y="27"/>
                    <a:pt x="102" y="27"/>
                    <a:pt x="102" y="27"/>
                  </a:cubicBezTo>
                  <a:cubicBezTo>
                    <a:pt x="101" y="28"/>
                    <a:pt x="100" y="29"/>
                    <a:pt x="99" y="30"/>
                  </a:cubicBezTo>
                  <a:cubicBezTo>
                    <a:pt x="98" y="31"/>
                    <a:pt x="97" y="32"/>
                    <a:pt x="96" y="32"/>
                  </a:cubicBezTo>
                  <a:cubicBezTo>
                    <a:pt x="96" y="33"/>
                    <a:pt x="96" y="33"/>
                    <a:pt x="95" y="34"/>
                  </a:cubicBezTo>
                  <a:cubicBezTo>
                    <a:pt x="95" y="34"/>
                    <a:pt x="94" y="35"/>
                    <a:pt x="94" y="35"/>
                  </a:cubicBezTo>
                  <a:cubicBezTo>
                    <a:pt x="93" y="36"/>
                    <a:pt x="92" y="37"/>
                    <a:pt x="92" y="37"/>
                  </a:cubicBezTo>
                  <a:cubicBezTo>
                    <a:pt x="91" y="38"/>
                    <a:pt x="91" y="38"/>
                    <a:pt x="90" y="39"/>
                  </a:cubicBezTo>
                  <a:cubicBezTo>
                    <a:pt x="90" y="39"/>
                    <a:pt x="90" y="40"/>
                    <a:pt x="89" y="40"/>
                  </a:cubicBezTo>
                  <a:cubicBezTo>
                    <a:pt x="89" y="41"/>
                    <a:pt x="88" y="42"/>
                    <a:pt x="87" y="42"/>
                  </a:cubicBezTo>
                  <a:cubicBezTo>
                    <a:pt x="86" y="44"/>
                    <a:pt x="85" y="45"/>
                    <a:pt x="84" y="47"/>
                  </a:cubicBezTo>
                  <a:cubicBezTo>
                    <a:pt x="83" y="48"/>
                    <a:pt x="83" y="49"/>
                    <a:pt x="82" y="49"/>
                  </a:cubicBezTo>
                  <a:cubicBezTo>
                    <a:pt x="82" y="50"/>
                    <a:pt x="81" y="51"/>
                    <a:pt x="81" y="51"/>
                  </a:cubicBezTo>
                  <a:cubicBezTo>
                    <a:pt x="81" y="50"/>
                    <a:pt x="81" y="50"/>
                    <a:pt x="81" y="50"/>
                  </a:cubicBezTo>
                  <a:cubicBezTo>
                    <a:pt x="80" y="51"/>
                    <a:pt x="80" y="51"/>
                    <a:pt x="80" y="51"/>
                  </a:cubicBezTo>
                  <a:cubicBezTo>
                    <a:pt x="80" y="51"/>
                    <a:pt x="80" y="50"/>
                    <a:pt x="79" y="49"/>
                  </a:cubicBezTo>
                  <a:cubicBezTo>
                    <a:pt x="79" y="49"/>
                    <a:pt x="78" y="48"/>
                    <a:pt x="77" y="47"/>
                  </a:cubicBezTo>
                  <a:cubicBezTo>
                    <a:pt x="76" y="45"/>
                    <a:pt x="75" y="44"/>
                    <a:pt x="74" y="42"/>
                  </a:cubicBezTo>
                  <a:cubicBezTo>
                    <a:pt x="73" y="42"/>
                    <a:pt x="73" y="41"/>
                    <a:pt x="72" y="40"/>
                  </a:cubicBezTo>
                  <a:cubicBezTo>
                    <a:pt x="72" y="40"/>
                    <a:pt x="71" y="39"/>
                    <a:pt x="71" y="39"/>
                  </a:cubicBezTo>
                  <a:cubicBezTo>
                    <a:pt x="71" y="38"/>
                    <a:pt x="70" y="38"/>
                    <a:pt x="70" y="37"/>
                  </a:cubicBezTo>
                  <a:cubicBezTo>
                    <a:pt x="69" y="37"/>
                    <a:pt x="68" y="36"/>
                    <a:pt x="68" y="35"/>
                  </a:cubicBezTo>
                  <a:cubicBezTo>
                    <a:pt x="67" y="35"/>
                    <a:pt x="67" y="34"/>
                    <a:pt x="66" y="34"/>
                  </a:cubicBezTo>
                  <a:cubicBezTo>
                    <a:pt x="66" y="33"/>
                    <a:pt x="65" y="33"/>
                    <a:pt x="65" y="32"/>
                  </a:cubicBezTo>
                  <a:cubicBezTo>
                    <a:pt x="64" y="32"/>
                    <a:pt x="63" y="31"/>
                    <a:pt x="62" y="30"/>
                  </a:cubicBezTo>
                  <a:cubicBezTo>
                    <a:pt x="61" y="29"/>
                    <a:pt x="60" y="28"/>
                    <a:pt x="59" y="27"/>
                  </a:cubicBezTo>
                  <a:cubicBezTo>
                    <a:pt x="59" y="26"/>
                    <a:pt x="59" y="26"/>
                    <a:pt x="59" y="26"/>
                  </a:cubicBezTo>
                  <a:cubicBezTo>
                    <a:pt x="58" y="26"/>
                    <a:pt x="58" y="26"/>
                    <a:pt x="58" y="26"/>
                  </a:cubicBezTo>
                  <a:cubicBezTo>
                    <a:pt x="57" y="25"/>
                    <a:pt x="57" y="25"/>
                    <a:pt x="56" y="24"/>
                  </a:cubicBezTo>
                  <a:cubicBezTo>
                    <a:pt x="55" y="23"/>
                    <a:pt x="54" y="22"/>
                    <a:pt x="53" y="22"/>
                  </a:cubicBezTo>
                  <a:cubicBezTo>
                    <a:pt x="51" y="20"/>
                    <a:pt x="49" y="18"/>
                    <a:pt x="46" y="16"/>
                  </a:cubicBezTo>
                  <a:cubicBezTo>
                    <a:pt x="43" y="15"/>
                    <a:pt x="41" y="14"/>
                    <a:pt x="38" y="13"/>
                  </a:cubicBezTo>
                  <a:cubicBezTo>
                    <a:pt x="35" y="11"/>
                    <a:pt x="33" y="10"/>
                    <a:pt x="30" y="10"/>
                  </a:cubicBezTo>
                  <a:cubicBezTo>
                    <a:pt x="27" y="9"/>
                    <a:pt x="25" y="8"/>
                    <a:pt x="22" y="7"/>
                  </a:cubicBezTo>
                  <a:cubicBezTo>
                    <a:pt x="20" y="7"/>
                    <a:pt x="17" y="6"/>
                    <a:pt x="15" y="6"/>
                  </a:cubicBezTo>
                  <a:cubicBezTo>
                    <a:pt x="11" y="5"/>
                    <a:pt x="7" y="4"/>
                    <a:pt x="4" y="4"/>
                  </a:cubicBezTo>
                  <a:cubicBezTo>
                    <a:pt x="2" y="4"/>
                    <a:pt x="0" y="4"/>
                    <a:pt x="0" y="4"/>
                  </a:cubicBezTo>
                  <a:cubicBezTo>
                    <a:pt x="0" y="2"/>
                    <a:pt x="0" y="2"/>
                    <a:pt x="0" y="2"/>
                  </a:cubicBezTo>
                  <a:cubicBezTo>
                    <a:pt x="0" y="2"/>
                    <a:pt x="1" y="2"/>
                    <a:pt x="4" y="1"/>
                  </a:cubicBezTo>
                </a:path>
              </a:pathLst>
            </a:custGeom>
            <a:solidFill>
              <a:srgbClr val="8DC6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isḻíḋe"/>
            <p:cNvSpPr/>
            <p:nvPr/>
          </p:nvSpPr>
          <p:spPr bwMode="auto">
            <a:xfrm>
              <a:off x="9876632" y="4246563"/>
              <a:ext cx="612775" cy="700088"/>
            </a:xfrm>
            <a:custGeom>
              <a:avLst/>
              <a:gdLst>
                <a:gd name="T0" fmla="*/ 138 w 144"/>
                <a:gd name="T1" fmla="*/ 46 h 164"/>
                <a:gd name="T2" fmla="*/ 116 w 144"/>
                <a:gd name="T3" fmla="*/ 23 h 164"/>
                <a:gd name="T4" fmla="*/ 93 w 144"/>
                <a:gd name="T5" fmla="*/ 8 h 164"/>
                <a:gd name="T6" fmla="*/ 81 w 144"/>
                <a:gd name="T7" fmla="*/ 12 h 164"/>
                <a:gd name="T8" fmla="*/ 60 w 144"/>
                <a:gd name="T9" fmla="*/ 0 h 164"/>
                <a:gd name="T10" fmla="*/ 37 w 144"/>
                <a:gd name="T11" fmla="*/ 21 h 164"/>
                <a:gd name="T12" fmla="*/ 34 w 144"/>
                <a:gd name="T13" fmla="*/ 21 h 164"/>
                <a:gd name="T14" fmla="*/ 11 w 144"/>
                <a:gd name="T15" fmla="*/ 46 h 164"/>
                <a:gd name="T16" fmla="*/ 11 w 144"/>
                <a:gd name="T17" fmla="*/ 48 h 164"/>
                <a:gd name="T18" fmla="*/ 0 w 144"/>
                <a:gd name="T19" fmla="*/ 69 h 164"/>
                <a:gd name="T20" fmla="*/ 10 w 144"/>
                <a:gd name="T21" fmla="*/ 87 h 164"/>
                <a:gd name="T22" fmla="*/ 10 w 144"/>
                <a:gd name="T23" fmla="*/ 88 h 164"/>
                <a:gd name="T24" fmla="*/ 35 w 144"/>
                <a:gd name="T25" fmla="*/ 111 h 164"/>
                <a:gd name="T26" fmla="*/ 46 w 144"/>
                <a:gd name="T27" fmla="*/ 108 h 164"/>
                <a:gd name="T28" fmla="*/ 60 w 144"/>
                <a:gd name="T29" fmla="*/ 114 h 164"/>
                <a:gd name="T30" fmla="*/ 62 w 144"/>
                <a:gd name="T31" fmla="*/ 137 h 164"/>
                <a:gd name="T32" fmla="*/ 58 w 144"/>
                <a:gd name="T33" fmla="*/ 164 h 164"/>
                <a:gd name="T34" fmla="*/ 87 w 144"/>
                <a:gd name="T35" fmla="*/ 163 h 164"/>
                <a:gd name="T36" fmla="*/ 81 w 144"/>
                <a:gd name="T37" fmla="*/ 139 h 164"/>
                <a:gd name="T38" fmla="*/ 83 w 144"/>
                <a:gd name="T39" fmla="*/ 122 h 164"/>
                <a:gd name="T40" fmla="*/ 92 w 144"/>
                <a:gd name="T41" fmla="*/ 112 h 164"/>
                <a:gd name="T42" fmla="*/ 106 w 144"/>
                <a:gd name="T43" fmla="*/ 115 h 164"/>
                <a:gd name="T44" fmla="*/ 129 w 144"/>
                <a:gd name="T45" fmla="*/ 93 h 164"/>
                <a:gd name="T46" fmla="*/ 144 w 144"/>
                <a:gd name="T47" fmla="*/ 70 h 164"/>
                <a:gd name="T48" fmla="*/ 137 w 144"/>
                <a:gd name="T49" fmla="*/ 54 h 164"/>
                <a:gd name="T50" fmla="*/ 138 w 144"/>
                <a:gd name="T51" fmla="*/ 46 h 164"/>
                <a:gd name="T52" fmla="*/ 51 w 144"/>
                <a:gd name="T53" fmla="*/ 104 h 164"/>
                <a:gd name="T54" fmla="*/ 56 w 144"/>
                <a:gd name="T55" fmla="*/ 97 h 164"/>
                <a:gd name="T56" fmla="*/ 61 w 144"/>
                <a:gd name="T57" fmla="*/ 107 h 164"/>
                <a:gd name="T58" fmla="*/ 51 w 144"/>
                <a:gd name="T59" fmla="*/ 104 h 164"/>
                <a:gd name="T60" fmla="*/ 69 w 144"/>
                <a:gd name="T61" fmla="*/ 109 h 164"/>
                <a:gd name="T62" fmla="*/ 59 w 144"/>
                <a:gd name="T63" fmla="*/ 97 h 164"/>
                <a:gd name="T64" fmla="*/ 70 w 144"/>
                <a:gd name="T65" fmla="*/ 99 h 164"/>
                <a:gd name="T66" fmla="*/ 73 w 144"/>
                <a:gd name="T67" fmla="*/ 99 h 164"/>
                <a:gd name="T68" fmla="*/ 69 w 144"/>
                <a:gd name="T69" fmla="*/ 109 h 164"/>
                <a:gd name="T70" fmla="*/ 79 w 144"/>
                <a:gd name="T71" fmla="*/ 114 h 164"/>
                <a:gd name="T72" fmla="*/ 78 w 144"/>
                <a:gd name="T73" fmla="*/ 97 h 164"/>
                <a:gd name="T74" fmla="*/ 81 w 144"/>
                <a:gd name="T75" fmla="*/ 95 h 164"/>
                <a:gd name="T76" fmla="*/ 88 w 144"/>
                <a:gd name="T77" fmla="*/ 108 h 164"/>
                <a:gd name="T78" fmla="*/ 79 w 144"/>
                <a:gd name="T7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164">
                  <a:moveTo>
                    <a:pt x="138" y="46"/>
                  </a:moveTo>
                  <a:cubicBezTo>
                    <a:pt x="138" y="33"/>
                    <a:pt x="128" y="24"/>
                    <a:pt x="116" y="23"/>
                  </a:cubicBezTo>
                  <a:cubicBezTo>
                    <a:pt x="112" y="14"/>
                    <a:pt x="103" y="8"/>
                    <a:pt x="93" y="8"/>
                  </a:cubicBezTo>
                  <a:cubicBezTo>
                    <a:pt x="89" y="8"/>
                    <a:pt x="84" y="10"/>
                    <a:pt x="81" y="12"/>
                  </a:cubicBezTo>
                  <a:cubicBezTo>
                    <a:pt x="77" y="5"/>
                    <a:pt x="69" y="0"/>
                    <a:pt x="60" y="0"/>
                  </a:cubicBezTo>
                  <a:cubicBezTo>
                    <a:pt x="48" y="1"/>
                    <a:pt x="38" y="10"/>
                    <a:pt x="37" y="21"/>
                  </a:cubicBezTo>
                  <a:cubicBezTo>
                    <a:pt x="36" y="21"/>
                    <a:pt x="35" y="21"/>
                    <a:pt x="34" y="21"/>
                  </a:cubicBezTo>
                  <a:cubicBezTo>
                    <a:pt x="21" y="22"/>
                    <a:pt x="10" y="33"/>
                    <a:pt x="11" y="46"/>
                  </a:cubicBezTo>
                  <a:cubicBezTo>
                    <a:pt x="11" y="47"/>
                    <a:pt x="11" y="47"/>
                    <a:pt x="11" y="48"/>
                  </a:cubicBezTo>
                  <a:cubicBezTo>
                    <a:pt x="4" y="52"/>
                    <a:pt x="0" y="60"/>
                    <a:pt x="0" y="69"/>
                  </a:cubicBezTo>
                  <a:cubicBezTo>
                    <a:pt x="1" y="76"/>
                    <a:pt x="4" y="83"/>
                    <a:pt x="10" y="87"/>
                  </a:cubicBezTo>
                  <a:cubicBezTo>
                    <a:pt x="10" y="87"/>
                    <a:pt x="10" y="88"/>
                    <a:pt x="10" y="88"/>
                  </a:cubicBezTo>
                  <a:cubicBezTo>
                    <a:pt x="10" y="101"/>
                    <a:pt x="22" y="112"/>
                    <a:pt x="35" y="111"/>
                  </a:cubicBezTo>
                  <a:cubicBezTo>
                    <a:pt x="39" y="111"/>
                    <a:pt x="42" y="110"/>
                    <a:pt x="46" y="108"/>
                  </a:cubicBezTo>
                  <a:cubicBezTo>
                    <a:pt x="50" y="111"/>
                    <a:pt x="57" y="115"/>
                    <a:pt x="60" y="114"/>
                  </a:cubicBezTo>
                  <a:cubicBezTo>
                    <a:pt x="60" y="114"/>
                    <a:pt x="62" y="132"/>
                    <a:pt x="62" y="137"/>
                  </a:cubicBezTo>
                  <a:cubicBezTo>
                    <a:pt x="62" y="146"/>
                    <a:pt x="59" y="156"/>
                    <a:pt x="58" y="164"/>
                  </a:cubicBezTo>
                  <a:cubicBezTo>
                    <a:pt x="87" y="163"/>
                    <a:pt x="87" y="163"/>
                    <a:pt x="87" y="163"/>
                  </a:cubicBezTo>
                  <a:cubicBezTo>
                    <a:pt x="87" y="163"/>
                    <a:pt x="82" y="145"/>
                    <a:pt x="81" y="139"/>
                  </a:cubicBezTo>
                  <a:cubicBezTo>
                    <a:pt x="81" y="133"/>
                    <a:pt x="83" y="122"/>
                    <a:pt x="83" y="122"/>
                  </a:cubicBezTo>
                  <a:cubicBezTo>
                    <a:pt x="92" y="112"/>
                    <a:pt x="92" y="112"/>
                    <a:pt x="92" y="112"/>
                  </a:cubicBezTo>
                  <a:cubicBezTo>
                    <a:pt x="96" y="114"/>
                    <a:pt x="101" y="116"/>
                    <a:pt x="106" y="115"/>
                  </a:cubicBezTo>
                  <a:cubicBezTo>
                    <a:pt x="118" y="115"/>
                    <a:pt x="128" y="105"/>
                    <a:pt x="129" y="93"/>
                  </a:cubicBezTo>
                  <a:cubicBezTo>
                    <a:pt x="138" y="89"/>
                    <a:pt x="144" y="80"/>
                    <a:pt x="144" y="70"/>
                  </a:cubicBezTo>
                  <a:cubicBezTo>
                    <a:pt x="144" y="64"/>
                    <a:pt x="141" y="59"/>
                    <a:pt x="137" y="54"/>
                  </a:cubicBezTo>
                  <a:cubicBezTo>
                    <a:pt x="138" y="52"/>
                    <a:pt x="139" y="49"/>
                    <a:pt x="138" y="46"/>
                  </a:cubicBezTo>
                  <a:moveTo>
                    <a:pt x="51" y="104"/>
                  </a:moveTo>
                  <a:cubicBezTo>
                    <a:pt x="53" y="102"/>
                    <a:pt x="54" y="100"/>
                    <a:pt x="56" y="97"/>
                  </a:cubicBezTo>
                  <a:cubicBezTo>
                    <a:pt x="61" y="107"/>
                    <a:pt x="61" y="107"/>
                    <a:pt x="61" y="107"/>
                  </a:cubicBezTo>
                  <a:cubicBezTo>
                    <a:pt x="61" y="107"/>
                    <a:pt x="58" y="108"/>
                    <a:pt x="51" y="104"/>
                  </a:cubicBezTo>
                  <a:moveTo>
                    <a:pt x="69" y="109"/>
                  </a:moveTo>
                  <a:cubicBezTo>
                    <a:pt x="66" y="110"/>
                    <a:pt x="62" y="103"/>
                    <a:pt x="59" y="97"/>
                  </a:cubicBezTo>
                  <a:cubicBezTo>
                    <a:pt x="62" y="98"/>
                    <a:pt x="66" y="99"/>
                    <a:pt x="70" y="99"/>
                  </a:cubicBezTo>
                  <a:cubicBezTo>
                    <a:pt x="71" y="99"/>
                    <a:pt x="72" y="99"/>
                    <a:pt x="73" y="99"/>
                  </a:cubicBezTo>
                  <a:cubicBezTo>
                    <a:pt x="72" y="103"/>
                    <a:pt x="71" y="109"/>
                    <a:pt x="69" y="109"/>
                  </a:cubicBezTo>
                  <a:moveTo>
                    <a:pt x="79" y="114"/>
                  </a:moveTo>
                  <a:cubicBezTo>
                    <a:pt x="74" y="116"/>
                    <a:pt x="77" y="104"/>
                    <a:pt x="78" y="97"/>
                  </a:cubicBezTo>
                  <a:cubicBezTo>
                    <a:pt x="79" y="97"/>
                    <a:pt x="80" y="96"/>
                    <a:pt x="81" y="95"/>
                  </a:cubicBezTo>
                  <a:cubicBezTo>
                    <a:pt x="82" y="100"/>
                    <a:pt x="85" y="105"/>
                    <a:pt x="88" y="108"/>
                  </a:cubicBezTo>
                  <a:cubicBezTo>
                    <a:pt x="85" y="111"/>
                    <a:pt x="82" y="113"/>
                    <a:pt x="79" y="114"/>
                  </a:cubicBezTo>
                </a:path>
              </a:pathLst>
            </a:custGeom>
            <a:solidFill>
              <a:srgbClr val="8DC6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íṣḷíďê"/>
            <p:cNvSpPr/>
            <p:nvPr/>
          </p:nvSpPr>
          <p:spPr bwMode="auto">
            <a:xfrm>
              <a:off x="1497807" y="3649663"/>
              <a:ext cx="1144588" cy="1304925"/>
            </a:xfrm>
            <a:custGeom>
              <a:avLst/>
              <a:gdLst>
                <a:gd name="T0" fmla="*/ 259 w 269"/>
                <a:gd name="T1" fmla="*/ 87 h 306"/>
                <a:gd name="T2" fmla="*/ 218 w 269"/>
                <a:gd name="T3" fmla="*/ 43 h 306"/>
                <a:gd name="T4" fmla="*/ 175 w 269"/>
                <a:gd name="T5" fmla="*/ 15 h 306"/>
                <a:gd name="T6" fmla="*/ 152 w 269"/>
                <a:gd name="T7" fmla="*/ 22 h 306"/>
                <a:gd name="T8" fmla="*/ 112 w 269"/>
                <a:gd name="T9" fmla="*/ 0 h 306"/>
                <a:gd name="T10" fmla="*/ 69 w 269"/>
                <a:gd name="T11" fmla="*/ 39 h 306"/>
                <a:gd name="T12" fmla="*/ 63 w 269"/>
                <a:gd name="T13" fmla="*/ 39 h 306"/>
                <a:gd name="T14" fmla="*/ 20 w 269"/>
                <a:gd name="T15" fmla="*/ 84 h 306"/>
                <a:gd name="T16" fmla="*/ 20 w 269"/>
                <a:gd name="T17" fmla="*/ 88 h 306"/>
                <a:gd name="T18" fmla="*/ 0 w 269"/>
                <a:gd name="T19" fmla="*/ 126 h 306"/>
                <a:gd name="T20" fmla="*/ 18 w 269"/>
                <a:gd name="T21" fmla="*/ 161 h 306"/>
                <a:gd name="T22" fmla="*/ 17 w 269"/>
                <a:gd name="T23" fmla="*/ 163 h 306"/>
                <a:gd name="T24" fmla="*/ 63 w 269"/>
                <a:gd name="T25" fmla="*/ 207 h 306"/>
                <a:gd name="T26" fmla="*/ 84 w 269"/>
                <a:gd name="T27" fmla="*/ 202 h 306"/>
                <a:gd name="T28" fmla="*/ 111 w 269"/>
                <a:gd name="T29" fmla="*/ 213 h 306"/>
                <a:gd name="T30" fmla="*/ 114 w 269"/>
                <a:gd name="T31" fmla="*/ 256 h 306"/>
                <a:gd name="T32" fmla="*/ 105 w 269"/>
                <a:gd name="T33" fmla="*/ 306 h 306"/>
                <a:gd name="T34" fmla="*/ 159 w 269"/>
                <a:gd name="T35" fmla="*/ 305 h 306"/>
                <a:gd name="T36" fmla="*/ 150 w 269"/>
                <a:gd name="T37" fmla="*/ 261 h 306"/>
                <a:gd name="T38" fmla="*/ 153 w 269"/>
                <a:gd name="T39" fmla="*/ 229 h 306"/>
                <a:gd name="T40" fmla="*/ 171 w 269"/>
                <a:gd name="T41" fmla="*/ 209 h 306"/>
                <a:gd name="T42" fmla="*/ 196 w 269"/>
                <a:gd name="T43" fmla="*/ 216 h 306"/>
                <a:gd name="T44" fmla="*/ 240 w 269"/>
                <a:gd name="T45" fmla="*/ 175 h 306"/>
                <a:gd name="T46" fmla="*/ 268 w 269"/>
                <a:gd name="T47" fmla="*/ 132 h 306"/>
                <a:gd name="T48" fmla="*/ 256 w 269"/>
                <a:gd name="T49" fmla="*/ 103 h 306"/>
                <a:gd name="T50" fmla="*/ 259 w 269"/>
                <a:gd name="T51" fmla="*/ 87 h 306"/>
                <a:gd name="T52" fmla="*/ 94 w 269"/>
                <a:gd name="T53" fmla="*/ 194 h 306"/>
                <a:gd name="T54" fmla="*/ 103 w 269"/>
                <a:gd name="T55" fmla="*/ 182 h 306"/>
                <a:gd name="T56" fmla="*/ 112 w 269"/>
                <a:gd name="T57" fmla="*/ 200 h 306"/>
                <a:gd name="T58" fmla="*/ 94 w 269"/>
                <a:gd name="T59" fmla="*/ 194 h 306"/>
                <a:gd name="T60" fmla="*/ 127 w 269"/>
                <a:gd name="T61" fmla="*/ 204 h 306"/>
                <a:gd name="T62" fmla="*/ 109 w 269"/>
                <a:gd name="T63" fmla="*/ 180 h 306"/>
                <a:gd name="T64" fmla="*/ 129 w 269"/>
                <a:gd name="T65" fmla="*/ 185 h 306"/>
                <a:gd name="T66" fmla="*/ 135 w 269"/>
                <a:gd name="T67" fmla="*/ 184 h 306"/>
                <a:gd name="T68" fmla="*/ 127 w 269"/>
                <a:gd name="T69" fmla="*/ 204 h 306"/>
                <a:gd name="T70" fmla="*/ 147 w 269"/>
                <a:gd name="T71" fmla="*/ 213 h 306"/>
                <a:gd name="T72" fmla="*/ 145 w 269"/>
                <a:gd name="T73" fmla="*/ 182 h 306"/>
                <a:gd name="T74" fmla="*/ 151 w 269"/>
                <a:gd name="T75" fmla="*/ 178 h 306"/>
                <a:gd name="T76" fmla="*/ 163 w 269"/>
                <a:gd name="T77" fmla="*/ 202 h 306"/>
                <a:gd name="T78" fmla="*/ 147 w 269"/>
                <a:gd name="T79" fmla="*/ 21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9" h="306">
                  <a:moveTo>
                    <a:pt x="259" y="87"/>
                  </a:moveTo>
                  <a:cubicBezTo>
                    <a:pt x="258" y="64"/>
                    <a:pt x="240" y="45"/>
                    <a:pt x="218" y="43"/>
                  </a:cubicBezTo>
                  <a:cubicBezTo>
                    <a:pt x="211" y="26"/>
                    <a:pt x="194" y="15"/>
                    <a:pt x="175" y="15"/>
                  </a:cubicBezTo>
                  <a:cubicBezTo>
                    <a:pt x="166" y="15"/>
                    <a:pt x="159" y="18"/>
                    <a:pt x="152" y="22"/>
                  </a:cubicBezTo>
                  <a:cubicBezTo>
                    <a:pt x="144" y="9"/>
                    <a:pt x="129" y="0"/>
                    <a:pt x="112" y="0"/>
                  </a:cubicBezTo>
                  <a:cubicBezTo>
                    <a:pt x="90" y="1"/>
                    <a:pt x="72" y="17"/>
                    <a:pt x="69" y="39"/>
                  </a:cubicBezTo>
                  <a:cubicBezTo>
                    <a:pt x="67" y="39"/>
                    <a:pt x="65" y="38"/>
                    <a:pt x="63" y="39"/>
                  </a:cubicBezTo>
                  <a:cubicBezTo>
                    <a:pt x="39" y="39"/>
                    <a:pt x="19" y="60"/>
                    <a:pt x="20" y="84"/>
                  </a:cubicBezTo>
                  <a:cubicBezTo>
                    <a:pt x="20" y="86"/>
                    <a:pt x="20" y="87"/>
                    <a:pt x="20" y="88"/>
                  </a:cubicBezTo>
                  <a:cubicBezTo>
                    <a:pt x="8" y="96"/>
                    <a:pt x="0" y="110"/>
                    <a:pt x="0" y="126"/>
                  </a:cubicBezTo>
                  <a:cubicBezTo>
                    <a:pt x="0" y="140"/>
                    <a:pt x="7" y="153"/>
                    <a:pt x="18" y="161"/>
                  </a:cubicBezTo>
                  <a:cubicBezTo>
                    <a:pt x="17" y="162"/>
                    <a:pt x="17" y="162"/>
                    <a:pt x="17" y="163"/>
                  </a:cubicBezTo>
                  <a:cubicBezTo>
                    <a:pt x="18" y="188"/>
                    <a:pt x="39" y="208"/>
                    <a:pt x="63" y="207"/>
                  </a:cubicBezTo>
                  <a:cubicBezTo>
                    <a:pt x="71" y="207"/>
                    <a:pt x="78" y="205"/>
                    <a:pt x="84" y="202"/>
                  </a:cubicBezTo>
                  <a:cubicBezTo>
                    <a:pt x="92" y="207"/>
                    <a:pt x="105" y="215"/>
                    <a:pt x="111" y="213"/>
                  </a:cubicBezTo>
                  <a:cubicBezTo>
                    <a:pt x="111" y="213"/>
                    <a:pt x="114" y="247"/>
                    <a:pt x="114" y="256"/>
                  </a:cubicBezTo>
                  <a:cubicBezTo>
                    <a:pt x="113" y="272"/>
                    <a:pt x="109" y="291"/>
                    <a:pt x="105" y="306"/>
                  </a:cubicBezTo>
                  <a:cubicBezTo>
                    <a:pt x="159" y="305"/>
                    <a:pt x="159" y="305"/>
                    <a:pt x="159" y="305"/>
                  </a:cubicBezTo>
                  <a:cubicBezTo>
                    <a:pt x="159" y="305"/>
                    <a:pt x="151" y="272"/>
                    <a:pt x="150" y="261"/>
                  </a:cubicBezTo>
                  <a:cubicBezTo>
                    <a:pt x="149" y="250"/>
                    <a:pt x="153" y="229"/>
                    <a:pt x="153" y="229"/>
                  </a:cubicBezTo>
                  <a:cubicBezTo>
                    <a:pt x="171" y="209"/>
                    <a:pt x="171" y="209"/>
                    <a:pt x="171" y="209"/>
                  </a:cubicBezTo>
                  <a:cubicBezTo>
                    <a:pt x="178" y="214"/>
                    <a:pt x="187" y="217"/>
                    <a:pt x="196" y="216"/>
                  </a:cubicBezTo>
                  <a:cubicBezTo>
                    <a:pt x="220" y="216"/>
                    <a:pt x="238" y="198"/>
                    <a:pt x="240" y="175"/>
                  </a:cubicBezTo>
                  <a:cubicBezTo>
                    <a:pt x="257" y="168"/>
                    <a:pt x="269" y="152"/>
                    <a:pt x="268" y="132"/>
                  </a:cubicBezTo>
                  <a:cubicBezTo>
                    <a:pt x="268" y="121"/>
                    <a:pt x="263" y="111"/>
                    <a:pt x="256" y="103"/>
                  </a:cubicBezTo>
                  <a:cubicBezTo>
                    <a:pt x="258" y="98"/>
                    <a:pt x="259" y="93"/>
                    <a:pt x="259" y="87"/>
                  </a:cubicBezTo>
                  <a:moveTo>
                    <a:pt x="94" y="194"/>
                  </a:moveTo>
                  <a:cubicBezTo>
                    <a:pt x="97" y="190"/>
                    <a:pt x="100" y="186"/>
                    <a:pt x="103" y="182"/>
                  </a:cubicBezTo>
                  <a:cubicBezTo>
                    <a:pt x="112" y="200"/>
                    <a:pt x="112" y="200"/>
                    <a:pt x="112" y="200"/>
                  </a:cubicBezTo>
                  <a:cubicBezTo>
                    <a:pt x="112" y="200"/>
                    <a:pt x="107" y="202"/>
                    <a:pt x="94" y="194"/>
                  </a:cubicBezTo>
                  <a:moveTo>
                    <a:pt x="127" y="204"/>
                  </a:moveTo>
                  <a:cubicBezTo>
                    <a:pt x="123" y="205"/>
                    <a:pt x="115" y="192"/>
                    <a:pt x="109" y="180"/>
                  </a:cubicBezTo>
                  <a:cubicBezTo>
                    <a:pt x="115" y="183"/>
                    <a:pt x="122" y="185"/>
                    <a:pt x="129" y="185"/>
                  </a:cubicBezTo>
                  <a:cubicBezTo>
                    <a:pt x="131" y="185"/>
                    <a:pt x="133" y="185"/>
                    <a:pt x="135" y="184"/>
                  </a:cubicBezTo>
                  <a:cubicBezTo>
                    <a:pt x="134" y="193"/>
                    <a:pt x="131" y="204"/>
                    <a:pt x="127" y="204"/>
                  </a:cubicBezTo>
                  <a:moveTo>
                    <a:pt x="147" y="213"/>
                  </a:moveTo>
                  <a:cubicBezTo>
                    <a:pt x="136" y="216"/>
                    <a:pt x="142" y="194"/>
                    <a:pt x="145" y="182"/>
                  </a:cubicBezTo>
                  <a:cubicBezTo>
                    <a:pt x="147" y="181"/>
                    <a:pt x="149" y="180"/>
                    <a:pt x="151" y="178"/>
                  </a:cubicBezTo>
                  <a:cubicBezTo>
                    <a:pt x="152" y="188"/>
                    <a:pt x="157" y="196"/>
                    <a:pt x="163" y="202"/>
                  </a:cubicBezTo>
                  <a:cubicBezTo>
                    <a:pt x="158" y="207"/>
                    <a:pt x="152" y="211"/>
                    <a:pt x="147" y="213"/>
                  </a:cubicBezTo>
                </a:path>
              </a:pathLst>
            </a:custGeom>
            <a:solidFill>
              <a:srgbClr val="8DC6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ïŝļíḓé"/>
            <p:cNvSpPr/>
            <p:nvPr/>
          </p:nvSpPr>
          <p:spPr bwMode="auto">
            <a:xfrm>
              <a:off x="2523332" y="3709988"/>
              <a:ext cx="1146175" cy="1304925"/>
            </a:xfrm>
            <a:custGeom>
              <a:avLst/>
              <a:gdLst>
                <a:gd name="T0" fmla="*/ 260 w 269"/>
                <a:gd name="T1" fmla="*/ 87 h 306"/>
                <a:gd name="T2" fmla="*/ 218 w 269"/>
                <a:gd name="T3" fmla="*/ 44 h 306"/>
                <a:gd name="T4" fmla="*/ 176 w 269"/>
                <a:gd name="T5" fmla="*/ 15 h 306"/>
                <a:gd name="T6" fmla="*/ 153 w 269"/>
                <a:gd name="T7" fmla="*/ 22 h 306"/>
                <a:gd name="T8" fmla="*/ 113 w 269"/>
                <a:gd name="T9" fmla="*/ 0 h 306"/>
                <a:gd name="T10" fmla="*/ 70 w 269"/>
                <a:gd name="T11" fmla="*/ 39 h 306"/>
                <a:gd name="T12" fmla="*/ 64 w 269"/>
                <a:gd name="T13" fmla="*/ 39 h 306"/>
                <a:gd name="T14" fmla="*/ 20 w 269"/>
                <a:gd name="T15" fmla="*/ 85 h 306"/>
                <a:gd name="T16" fmla="*/ 21 w 269"/>
                <a:gd name="T17" fmla="*/ 88 h 306"/>
                <a:gd name="T18" fmla="*/ 1 w 269"/>
                <a:gd name="T19" fmla="*/ 127 h 306"/>
                <a:gd name="T20" fmla="*/ 18 w 269"/>
                <a:gd name="T21" fmla="*/ 161 h 306"/>
                <a:gd name="T22" fmla="*/ 18 w 269"/>
                <a:gd name="T23" fmla="*/ 164 h 306"/>
                <a:gd name="T24" fmla="*/ 64 w 269"/>
                <a:gd name="T25" fmla="*/ 207 h 306"/>
                <a:gd name="T26" fmla="*/ 84 w 269"/>
                <a:gd name="T27" fmla="*/ 202 h 306"/>
                <a:gd name="T28" fmla="*/ 111 w 269"/>
                <a:gd name="T29" fmla="*/ 214 h 306"/>
                <a:gd name="T30" fmla="*/ 114 w 269"/>
                <a:gd name="T31" fmla="*/ 256 h 306"/>
                <a:gd name="T32" fmla="*/ 106 w 269"/>
                <a:gd name="T33" fmla="*/ 306 h 306"/>
                <a:gd name="T34" fmla="*/ 160 w 269"/>
                <a:gd name="T35" fmla="*/ 305 h 306"/>
                <a:gd name="T36" fmla="*/ 151 w 269"/>
                <a:gd name="T37" fmla="*/ 261 h 306"/>
                <a:gd name="T38" fmla="*/ 153 w 269"/>
                <a:gd name="T39" fmla="*/ 229 h 306"/>
                <a:gd name="T40" fmla="*/ 172 w 269"/>
                <a:gd name="T41" fmla="*/ 210 h 306"/>
                <a:gd name="T42" fmla="*/ 197 w 269"/>
                <a:gd name="T43" fmla="*/ 217 h 306"/>
                <a:gd name="T44" fmla="*/ 241 w 269"/>
                <a:gd name="T45" fmla="*/ 175 h 306"/>
                <a:gd name="T46" fmla="*/ 269 w 269"/>
                <a:gd name="T47" fmla="*/ 133 h 306"/>
                <a:gd name="T48" fmla="*/ 257 w 269"/>
                <a:gd name="T49" fmla="*/ 103 h 306"/>
                <a:gd name="T50" fmla="*/ 260 w 269"/>
                <a:gd name="T51" fmla="*/ 87 h 306"/>
                <a:gd name="T52" fmla="*/ 95 w 269"/>
                <a:gd name="T53" fmla="*/ 194 h 306"/>
                <a:gd name="T54" fmla="*/ 103 w 269"/>
                <a:gd name="T55" fmla="*/ 182 h 306"/>
                <a:gd name="T56" fmla="*/ 113 w 269"/>
                <a:gd name="T57" fmla="*/ 200 h 306"/>
                <a:gd name="T58" fmla="*/ 95 w 269"/>
                <a:gd name="T59" fmla="*/ 194 h 306"/>
                <a:gd name="T60" fmla="*/ 128 w 269"/>
                <a:gd name="T61" fmla="*/ 205 h 306"/>
                <a:gd name="T62" fmla="*/ 109 w 269"/>
                <a:gd name="T63" fmla="*/ 181 h 306"/>
                <a:gd name="T64" fmla="*/ 130 w 269"/>
                <a:gd name="T65" fmla="*/ 185 h 306"/>
                <a:gd name="T66" fmla="*/ 135 w 269"/>
                <a:gd name="T67" fmla="*/ 185 h 306"/>
                <a:gd name="T68" fmla="*/ 128 w 269"/>
                <a:gd name="T69" fmla="*/ 205 h 306"/>
                <a:gd name="T70" fmla="*/ 147 w 269"/>
                <a:gd name="T71" fmla="*/ 213 h 306"/>
                <a:gd name="T72" fmla="*/ 145 w 269"/>
                <a:gd name="T73" fmla="*/ 182 h 306"/>
                <a:gd name="T74" fmla="*/ 152 w 269"/>
                <a:gd name="T75" fmla="*/ 179 h 306"/>
                <a:gd name="T76" fmla="*/ 163 w 269"/>
                <a:gd name="T77" fmla="*/ 203 h 306"/>
                <a:gd name="T78" fmla="*/ 147 w 269"/>
                <a:gd name="T79" fmla="*/ 21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9" h="306">
                  <a:moveTo>
                    <a:pt x="260" y="87"/>
                  </a:moveTo>
                  <a:cubicBezTo>
                    <a:pt x="259" y="64"/>
                    <a:pt x="241" y="46"/>
                    <a:pt x="218" y="44"/>
                  </a:cubicBezTo>
                  <a:cubicBezTo>
                    <a:pt x="212" y="27"/>
                    <a:pt x="195" y="15"/>
                    <a:pt x="176" y="15"/>
                  </a:cubicBezTo>
                  <a:cubicBezTo>
                    <a:pt x="167" y="16"/>
                    <a:pt x="159" y="18"/>
                    <a:pt x="153" y="22"/>
                  </a:cubicBezTo>
                  <a:cubicBezTo>
                    <a:pt x="145" y="9"/>
                    <a:pt x="130" y="0"/>
                    <a:pt x="113" y="0"/>
                  </a:cubicBezTo>
                  <a:cubicBezTo>
                    <a:pt x="91" y="1"/>
                    <a:pt x="73" y="18"/>
                    <a:pt x="70" y="39"/>
                  </a:cubicBezTo>
                  <a:cubicBezTo>
                    <a:pt x="68" y="39"/>
                    <a:pt x="66" y="39"/>
                    <a:pt x="64" y="39"/>
                  </a:cubicBezTo>
                  <a:cubicBezTo>
                    <a:pt x="39" y="39"/>
                    <a:pt x="20" y="60"/>
                    <a:pt x="20" y="85"/>
                  </a:cubicBezTo>
                  <a:cubicBezTo>
                    <a:pt x="20" y="86"/>
                    <a:pt x="21" y="87"/>
                    <a:pt x="21" y="88"/>
                  </a:cubicBezTo>
                  <a:cubicBezTo>
                    <a:pt x="8" y="97"/>
                    <a:pt x="0" y="111"/>
                    <a:pt x="1" y="127"/>
                  </a:cubicBezTo>
                  <a:cubicBezTo>
                    <a:pt x="1" y="141"/>
                    <a:pt x="8" y="153"/>
                    <a:pt x="18" y="161"/>
                  </a:cubicBezTo>
                  <a:cubicBezTo>
                    <a:pt x="18" y="162"/>
                    <a:pt x="18" y="163"/>
                    <a:pt x="18" y="164"/>
                  </a:cubicBezTo>
                  <a:cubicBezTo>
                    <a:pt x="19" y="188"/>
                    <a:pt x="39" y="208"/>
                    <a:pt x="64" y="207"/>
                  </a:cubicBezTo>
                  <a:cubicBezTo>
                    <a:pt x="71" y="207"/>
                    <a:pt x="78" y="205"/>
                    <a:pt x="84" y="202"/>
                  </a:cubicBezTo>
                  <a:cubicBezTo>
                    <a:pt x="93" y="208"/>
                    <a:pt x="106" y="215"/>
                    <a:pt x="111" y="214"/>
                  </a:cubicBezTo>
                  <a:cubicBezTo>
                    <a:pt x="111" y="214"/>
                    <a:pt x="114" y="248"/>
                    <a:pt x="114" y="256"/>
                  </a:cubicBezTo>
                  <a:cubicBezTo>
                    <a:pt x="114" y="273"/>
                    <a:pt x="109" y="291"/>
                    <a:pt x="106" y="306"/>
                  </a:cubicBezTo>
                  <a:cubicBezTo>
                    <a:pt x="160" y="305"/>
                    <a:pt x="160" y="305"/>
                    <a:pt x="160" y="305"/>
                  </a:cubicBezTo>
                  <a:cubicBezTo>
                    <a:pt x="160" y="305"/>
                    <a:pt x="151" y="272"/>
                    <a:pt x="151" y="261"/>
                  </a:cubicBezTo>
                  <a:cubicBezTo>
                    <a:pt x="150" y="250"/>
                    <a:pt x="153" y="229"/>
                    <a:pt x="153" y="229"/>
                  </a:cubicBezTo>
                  <a:cubicBezTo>
                    <a:pt x="172" y="210"/>
                    <a:pt x="172" y="210"/>
                    <a:pt x="172" y="210"/>
                  </a:cubicBezTo>
                  <a:cubicBezTo>
                    <a:pt x="179" y="214"/>
                    <a:pt x="188" y="217"/>
                    <a:pt x="197" y="217"/>
                  </a:cubicBezTo>
                  <a:cubicBezTo>
                    <a:pt x="220" y="216"/>
                    <a:pt x="239" y="198"/>
                    <a:pt x="241" y="175"/>
                  </a:cubicBezTo>
                  <a:cubicBezTo>
                    <a:pt x="258" y="169"/>
                    <a:pt x="269" y="152"/>
                    <a:pt x="269" y="133"/>
                  </a:cubicBezTo>
                  <a:cubicBezTo>
                    <a:pt x="269" y="121"/>
                    <a:pt x="264" y="111"/>
                    <a:pt x="257" y="103"/>
                  </a:cubicBezTo>
                  <a:cubicBezTo>
                    <a:pt x="259" y="98"/>
                    <a:pt x="260" y="93"/>
                    <a:pt x="260" y="87"/>
                  </a:cubicBezTo>
                  <a:moveTo>
                    <a:pt x="95" y="194"/>
                  </a:moveTo>
                  <a:cubicBezTo>
                    <a:pt x="98" y="191"/>
                    <a:pt x="101" y="187"/>
                    <a:pt x="103" y="182"/>
                  </a:cubicBezTo>
                  <a:cubicBezTo>
                    <a:pt x="113" y="200"/>
                    <a:pt x="113" y="200"/>
                    <a:pt x="113" y="200"/>
                  </a:cubicBezTo>
                  <a:cubicBezTo>
                    <a:pt x="113" y="200"/>
                    <a:pt x="108" y="203"/>
                    <a:pt x="95" y="194"/>
                  </a:cubicBezTo>
                  <a:moveTo>
                    <a:pt x="128" y="205"/>
                  </a:moveTo>
                  <a:cubicBezTo>
                    <a:pt x="123" y="206"/>
                    <a:pt x="115" y="192"/>
                    <a:pt x="109" y="181"/>
                  </a:cubicBezTo>
                  <a:cubicBezTo>
                    <a:pt x="116" y="184"/>
                    <a:pt x="123" y="185"/>
                    <a:pt x="130" y="185"/>
                  </a:cubicBezTo>
                  <a:cubicBezTo>
                    <a:pt x="132" y="185"/>
                    <a:pt x="134" y="185"/>
                    <a:pt x="135" y="185"/>
                  </a:cubicBezTo>
                  <a:cubicBezTo>
                    <a:pt x="134" y="194"/>
                    <a:pt x="132" y="204"/>
                    <a:pt x="128" y="205"/>
                  </a:cubicBezTo>
                  <a:moveTo>
                    <a:pt x="147" y="213"/>
                  </a:moveTo>
                  <a:cubicBezTo>
                    <a:pt x="137" y="217"/>
                    <a:pt x="143" y="195"/>
                    <a:pt x="145" y="182"/>
                  </a:cubicBezTo>
                  <a:cubicBezTo>
                    <a:pt x="148" y="181"/>
                    <a:pt x="150" y="180"/>
                    <a:pt x="152" y="179"/>
                  </a:cubicBezTo>
                  <a:cubicBezTo>
                    <a:pt x="153" y="188"/>
                    <a:pt x="157" y="196"/>
                    <a:pt x="163" y="203"/>
                  </a:cubicBezTo>
                  <a:cubicBezTo>
                    <a:pt x="158" y="207"/>
                    <a:pt x="153" y="212"/>
                    <a:pt x="147" y="213"/>
                  </a:cubicBezTo>
                </a:path>
              </a:pathLst>
            </a:custGeom>
            <a:solidFill>
              <a:srgbClr val="8DC6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iṩḷïḓe"/>
            <p:cNvSpPr/>
            <p:nvPr/>
          </p:nvSpPr>
          <p:spPr bwMode="auto">
            <a:xfrm>
              <a:off x="1880394" y="3505201"/>
              <a:ext cx="1311275" cy="1495425"/>
            </a:xfrm>
            <a:custGeom>
              <a:avLst/>
              <a:gdLst>
                <a:gd name="T0" fmla="*/ 297 w 308"/>
                <a:gd name="T1" fmla="*/ 100 h 351"/>
                <a:gd name="T2" fmla="*/ 250 w 308"/>
                <a:gd name="T3" fmla="*/ 50 h 351"/>
                <a:gd name="T4" fmla="*/ 201 w 308"/>
                <a:gd name="T5" fmla="*/ 18 h 351"/>
                <a:gd name="T6" fmla="*/ 175 w 308"/>
                <a:gd name="T7" fmla="*/ 26 h 351"/>
                <a:gd name="T8" fmla="*/ 129 w 308"/>
                <a:gd name="T9" fmla="*/ 1 h 351"/>
                <a:gd name="T10" fmla="*/ 80 w 308"/>
                <a:gd name="T11" fmla="*/ 45 h 351"/>
                <a:gd name="T12" fmla="*/ 73 w 308"/>
                <a:gd name="T13" fmla="*/ 45 h 351"/>
                <a:gd name="T14" fmla="*/ 23 w 308"/>
                <a:gd name="T15" fmla="*/ 97 h 351"/>
                <a:gd name="T16" fmla="*/ 24 w 308"/>
                <a:gd name="T17" fmla="*/ 102 h 351"/>
                <a:gd name="T18" fmla="*/ 1 w 308"/>
                <a:gd name="T19" fmla="*/ 145 h 351"/>
                <a:gd name="T20" fmla="*/ 21 w 308"/>
                <a:gd name="T21" fmla="*/ 185 h 351"/>
                <a:gd name="T22" fmla="*/ 21 w 308"/>
                <a:gd name="T23" fmla="*/ 188 h 351"/>
                <a:gd name="T24" fmla="*/ 73 w 308"/>
                <a:gd name="T25" fmla="*/ 238 h 351"/>
                <a:gd name="T26" fmla="*/ 97 w 308"/>
                <a:gd name="T27" fmla="*/ 231 h 351"/>
                <a:gd name="T28" fmla="*/ 127 w 308"/>
                <a:gd name="T29" fmla="*/ 245 h 351"/>
                <a:gd name="T30" fmla="*/ 131 w 308"/>
                <a:gd name="T31" fmla="*/ 294 h 351"/>
                <a:gd name="T32" fmla="*/ 121 w 308"/>
                <a:gd name="T33" fmla="*/ 351 h 351"/>
                <a:gd name="T34" fmla="*/ 183 w 308"/>
                <a:gd name="T35" fmla="*/ 349 h 351"/>
                <a:gd name="T36" fmla="*/ 172 w 308"/>
                <a:gd name="T37" fmla="*/ 299 h 351"/>
                <a:gd name="T38" fmla="*/ 175 w 308"/>
                <a:gd name="T39" fmla="*/ 263 h 351"/>
                <a:gd name="T40" fmla="*/ 196 w 308"/>
                <a:gd name="T41" fmla="*/ 240 h 351"/>
                <a:gd name="T42" fmla="*/ 225 w 308"/>
                <a:gd name="T43" fmla="*/ 248 h 351"/>
                <a:gd name="T44" fmla="*/ 275 w 308"/>
                <a:gd name="T45" fmla="*/ 201 h 351"/>
                <a:gd name="T46" fmla="*/ 307 w 308"/>
                <a:gd name="T47" fmla="*/ 152 h 351"/>
                <a:gd name="T48" fmla="*/ 294 w 308"/>
                <a:gd name="T49" fmla="*/ 119 h 351"/>
                <a:gd name="T50" fmla="*/ 297 w 308"/>
                <a:gd name="T51" fmla="*/ 100 h 351"/>
                <a:gd name="T52" fmla="*/ 108 w 308"/>
                <a:gd name="T53" fmla="*/ 223 h 351"/>
                <a:gd name="T54" fmla="*/ 118 w 308"/>
                <a:gd name="T55" fmla="*/ 209 h 351"/>
                <a:gd name="T56" fmla="*/ 129 w 308"/>
                <a:gd name="T57" fmla="*/ 230 h 351"/>
                <a:gd name="T58" fmla="*/ 108 w 308"/>
                <a:gd name="T59" fmla="*/ 223 h 351"/>
                <a:gd name="T60" fmla="*/ 146 w 308"/>
                <a:gd name="T61" fmla="*/ 235 h 351"/>
                <a:gd name="T62" fmla="*/ 125 w 308"/>
                <a:gd name="T63" fmla="*/ 207 h 351"/>
                <a:gd name="T64" fmla="*/ 148 w 308"/>
                <a:gd name="T65" fmla="*/ 212 h 351"/>
                <a:gd name="T66" fmla="*/ 155 w 308"/>
                <a:gd name="T67" fmla="*/ 212 h 351"/>
                <a:gd name="T68" fmla="*/ 146 w 308"/>
                <a:gd name="T69" fmla="*/ 235 h 351"/>
                <a:gd name="T70" fmla="*/ 169 w 308"/>
                <a:gd name="T71" fmla="*/ 244 h 351"/>
                <a:gd name="T72" fmla="*/ 166 w 308"/>
                <a:gd name="T73" fmla="*/ 208 h 351"/>
                <a:gd name="T74" fmla="*/ 173 w 308"/>
                <a:gd name="T75" fmla="*/ 205 h 351"/>
                <a:gd name="T76" fmla="*/ 187 w 308"/>
                <a:gd name="T77" fmla="*/ 232 h 351"/>
                <a:gd name="T78" fmla="*/ 169 w 308"/>
                <a:gd name="T79" fmla="*/ 24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351">
                  <a:moveTo>
                    <a:pt x="297" y="100"/>
                  </a:moveTo>
                  <a:cubicBezTo>
                    <a:pt x="296" y="74"/>
                    <a:pt x="275" y="53"/>
                    <a:pt x="250" y="50"/>
                  </a:cubicBezTo>
                  <a:cubicBezTo>
                    <a:pt x="242" y="31"/>
                    <a:pt x="223" y="18"/>
                    <a:pt x="201" y="18"/>
                  </a:cubicBezTo>
                  <a:cubicBezTo>
                    <a:pt x="191" y="18"/>
                    <a:pt x="182" y="21"/>
                    <a:pt x="175" y="26"/>
                  </a:cubicBezTo>
                  <a:cubicBezTo>
                    <a:pt x="165" y="11"/>
                    <a:pt x="148" y="0"/>
                    <a:pt x="129" y="1"/>
                  </a:cubicBezTo>
                  <a:cubicBezTo>
                    <a:pt x="104" y="2"/>
                    <a:pt x="83" y="21"/>
                    <a:pt x="80" y="45"/>
                  </a:cubicBezTo>
                  <a:cubicBezTo>
                    <a:pt x="78" y="45"/>
                    <a:pt x="75" y="45"/>
                    <a:pt x="73" y="45"/>
                  </a:cubicBezTo>
                  <a:cubicBezTo>
                    <a:pt x="45" y="46"/>
                    <a:pt x="23" y="69"/>
                    <a:pt x="23" y="97"/>
                  </a:cubicBezTo>
                  <a:cubicBezTo>
                    <a:pt x="23" y="99"/>
                    <a:pt x="23" y="100"/>
                    <a:pt x="24" y="102"/>
                  </a:cubicBezTo>
                  <a:cubicBezTo>
                    <a:pt x="9" y="111"/>
                    <a:pt x="0" y="127"/>
                    <a:pt x="1" y="145"/>
                  </a:cubicBezTo>
                  <a:cubicBezTo>
                    <a:pt x="1" y="162"/>
                    <a:pt x="9" y="176"/>
                    <a:pt x="21" y="185"/>
                  </a:cubicBezTo>
                  <a:cubicBezTo>
                    <a:pt x="21" y="186"/>
                    <a:pt x="21" y="187"/>
                    <a:pt x="21" y="188"/>
                  </a:cubicBezTo>
                  <a:cubicBezTo>
                    <a:pt x="21" y="216"/>
                    <a:pt x="45" y="238"/>
                    <a:pt x="73" y="238"/>
                  </a:cubicBezTo>
                  <a:cubicBezTo>
                    <a:pt x="82" y="237"/>
                    <a:pt x="90" y="235"/>
                    <a:pt x="97" y="231"/>
                  </a:cubicBezTo>
                  <a:cubicBezTo>
                    <a:pt x="107" y="238"/>
                    <a:pt x="121" y="247"/>
                    <a:pt x="127" y="245"/>
                  </a:cubicBezTo>
                  <a:cubicBezTo>
                    <a:pt x="127" y="245"/>
                    <a:pt x="131" y="284"/>
                    <a:pt x="131" y="294"/>
                  </a:cubicBezTo>
                  <a:cubicBezTo>
                    <a:pt x="130" y="312"/>
                    <a:pt x="125" y="334"/>
                    <a:pt x="121" y="351"/>
                  </a:cubicBezTo>
                  <a:cubicBezTo>
                    <a:pt x="183" y="349"/>
                    <a:pt x="183" y="349"/>
                    <a:pt x="183" y="349"/>
                  </a:cubicBezTo>
                  <a:cubicBezTo>
                    <a:pt x="183" y="349"/>
                    <a:pt x="173" y="311"/>
                    <a:pt x="172" y="299"/>
                  </a:cubicBezTo>
                  <a:cubicBezTo>
                    <a:pt x="172" y="286"/>
                    <a:pt x="175" y="263"/>
                    <a:pt x="175" y="263"/>
                  </a:cubicBezTo>
                  <a:cubicBezTo>
                    <a:pt x="196" y="240"/>
                    <a:pt x="196" y="240"/>
                    <a:pt x="196" y="240"/>
                  </a:cubicBezTo>
                  <a:cubicBezTo>
                    <a:pt x="205" y="246"/>
                    <a:pt x="215" y="249"/>
                    <a:pt x="225" y="248"/>
                  </a:cubicBezTo>
                  <a:cubicBezTo>
                    <a:pt x="252" y="248"/>
                    <a:pt x="273" y="227"/>
                    <a:pt x="275" y="201"/>
                  </a:cubicBezTo>
                  <a:cubicBezTo>
                    <a:pt x="294" y="193"/>
                    <a:pt x="308" y="174"/>
                    <a:pt x="307" y="152"/>
                  </a:cubicBezTo>
                  <a:cubicBezTo>
                    <a:pt x="307" y="139"/>
                    <a:pt x="302" y="128"/>
                    <a:pt x="294" y="119"/>
                  </a:cubicBezTo>
                  <a:cubicBezTo>
                    <a:pt x="296" y="113"/>
                    <a:pt x="297" y="107"/>
                    <a:pt x="297" y="100"/>
                  </a:cubicBezTo>
                  <a:moveTo>
                    <a:pt x="108" y="223"/>
                  </a:moveTo>
                  <a:cubicBezTo>
                    <a:pt x="112" y="219"/>
                    <a:pt x="116" y="214"/>
                    <a:pt x="118" y="209"/>
                  </a:cubicBezTo>
                  <a:cubicBezTo>
                    <a:pt x="129" y="230"/>
                    <a:pt x="129" y="230"/>
                    <a:pt x="129" y="230"/>
                  </a:cubicBezTo>
                  <a:cubicBezTo>
                    <a:pt x="129" y="230"/>
                    <a:pt x="123" y="232"/>
                    <a:pt x="108" y="223"/>
                  </a:cubicBezTo>
                  <a:moveTo>
                    <a:pt x="146" y="235"/>
                  </a:moveTo>
                  <a:cubicBezTo>
                    <a:pt x="141" y="236"/>
                    <a:pt x="132" y="220"/>
                    <a:pt x="125" y="207"/>
                  </a:cubicBezTo>
                  <a:cubicBezTo>
                    <a:pt x="132" y="210"/>
                    <a:pt x="140" y="212"/>
                    <a:pt x="148" y="212"/>
                  </a:cubicBezTo>
                  <a:cubicBezTo>
                    <a:pt x="151" y="212"/>
                    <a:pt x="153" y="212"/>
                    <a:pt x="155" y="212"/>
                  </a:cubicBezTo>
                  <a:cubicBezTo>
                    <a:pt x="153" y="222"/>
                    <a:pt x="151" y="234"/>
                    <a:pt x="146" y="235"/>
                  </a:cubicBezTo>
                  <a:moveTo>
                    <a:pt x="169" y="244"/>
                  </a:moveTo>
                  <a:cubicBezTo>
                    <a:pt x="157" y="248"/>
                    <a:pt x="163" y="223"/>
                    <a:pt x="166" y="208"/>
                  </a:cubicBezTo>
                  <a:cubicBezTo>
                    <a:pt x="169" y="207"/>
                    <a:pt x="171" y="206"/>
                    <a:pt x="173" y="205"/>
                  </a:cubicBezTo>
                  <a:cubicBezTo>
                    <a:pt x="175" y="215"/>
                    <a:pt x="180" y="225"/>
                    <a:pt x="187" y="232"/>
                  </a:cubicBezTo>
                  <a:cubicBezTo>
                    <a:pt x="181" y="238"/>
                    <a:pt x="174" y="243"/>
                    <a:pt x="169" y="244"/>
                  </a:cubicBezTo>
                </a:path>
              </a:pathLst>
            </a:custGeom>
            <a:solidFill>
              <a:srgbClr val="C0E2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pic>
          <p:nvPicPr>
            <p:cNvPr id="21" name="图片 2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59269" y="3457576"/>
              <a:ext cx="11588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îş1íḋè"/>
            <p:cNvSpPr/>
            <p:nvPr/>
          </p:nvSpPr>
          <p:spPr bwMode="auto">
            <a:xfrm>
              <a:off x="1923257" y="5354638"/>
              <a:ext cx="8251825" cy="392113"/>
            </a:xfrm>
            <a:custGeom>
              <a:avLst/>
              <a:gdLst>
                <a:gd name="T0" fmla="*/ 1938 w 1938"/>
                <a:gd name="T1" fmla="*/ 46 h 92"/>
                <a:gd name="T2" fmla="*/ 1892 w 1938"/>
                <a:gd name="T3" fmla="*/ 92 h 92"/>
                <a:gd name="T4" fmla="*/ 46 w 1938"/>
                <a:gd name="T5" fmla="*/ 92 h 92"/>
                <a:gd name="T6" fmla="*/ 0 w 1938"/>
                <a:gd name="T7" fmla="*/ 46 h 92"/>
                <a:gd name="T8" fmla="*/ 46 w 1938"/>
                <a:gd name="T9" fmla="*/ 0 h 92"/>
                <a:gd name="T10" fmla="*/ 1892 w 1938"/>
                <a:gd name="T11" fmla="*/ 0 h 92"/>
                <a:gd name="T12" fmla="*/ 1938 w 1938"/>
                <a:gd name="T13" fmla="*/ 46 h 92"/>
              </a:gdLst>
              <a:ahLst/>
              <a:cxnLst>
                <a:cxn ang="0">
                  <a:pos x="T0" y="T1"/>
                </a:cxn>
                <a:cxn ang="0">
                  <a:pos x="T2" y="T3"/>
                </a:cxn>
                <a:cxn ang="0">
                  <a:pos x="T4" y="T5"/>
                </a:cxn>
                <a:cxn ang="0">
                  <a:pos x="T6" y="T7"/>
                </a:cxn>
                <a:cxn ang="0">
                  <a:pos x="T8" y="T9"/>
                </a:cxn>
                <a:cxn ang="0">
                  <a:pos x="T10" y="T11"/>
                </a:cxn>
                <a:cxn ang="0">
                  <a:pos x="T12" y="T13"/>
                </a:cxn>
              </a:cxnLst>
              <a:rect l="0" t="0" r="r" b="b"/>
              <a:pathLst>
                <a:path w="1938" h="92">
                  <a:moveTo>
                    <a:pt x="1938" y="46"/>
                  </a:moveTo>
                  <a:cubicBezTo>
                    <a:pt x="1938" y="71"/>
                    <a:pt x="1917" y="92"/>
                    <a:pt x="1892" y="92"/>
                  </a:cubicBezTo>
                  <a:cubicBezTo>
                    <a:pt x="46" y="92"/>
                    <a:pt x="46" y="92"/>
                    <a:pt x="46" y="92"/>
                  </a:cubicBezTo>
                  <a:cubicBezTo>
                    <a:pt x="20" y="92"/>
                    <a:pt x="0" y="71"/>
                    <a:pt x="0" y="46"/>
                  </a:cubicBezTo>
                  <a:cubicBezTo>
                    <a:pt x="0" y="21"/>
                    <a:pt x="20" y="0"/>
                    <a:pt x="46" y="0"/>
                  </a:cubicBezTo>
                  <a:cubicBezTo>
                    <a:pt x="1892" y="0"/>
                    <a:pt x="1892" y="0"/>
                    <a:pt x="1892" y="0"/>
                  </a:cubicBezTo>
                  <a:cubicBezTo>
                    <a:pt x="1917" y="0"/>
                    <a:pt x="1938" y="21"/>
                    <a:pt x="1938" y="46"/>
                  </a:cubicBezTo>
                </a:path>
              </a:pathLst>
            </a:custGeom>
            <a:solidFill>
              <a:srgbClr val="9F66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îsḷíḋè"/>
            <p:cNvSpPr/>
            <p:nvPr/>
          </p:nvSpPr>
          <p:spPr bwMode="auto">
            <a:xfrm>
              <a:off x="2318544" y="5445126"/>
              <a:ext cx="179388" cy="174625"/>
            </a:xfrm>
            <a:prstGeom prst="rect">
              <a:avLst/>
            </a:prstGeom>
            <a:solidFill>
              <a:srgbClr val="AD6E2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 name="íSľídê"/>
            <p:cNvSpPr/>
            <p:nvPr/>
          </p:nvSpPr>
          <p:spPr bwMode="auto">
            <a:xfrm>
              <a:off x="2685257" y="5640388"/>
              <a:ext cx="242888" cy="106363"/>
            </a:xfrm>
            <a:custGeom>
              <a:avLst/>
              <a:gdLst>
                <a:gd name="T0" fmla="*/ 29 w 57"/>
                <a:gd name="T1" fmla="*/ 0 h 25"/>
                <a:gd name="T2" fmla="*/ 0 w 57"/>
                <a:gd name="T3" fmla="*/ 25 h 25"/>
                <a:gd name="T4" fmla="*/ 57 w 57"/>
                <a:gd name="T5" fmla="*/ 25 h 25"/>
                <a:gd name="T6" fmla="*/ 29 w 57"/>
                <a:gd name="T7" fmla="*/ 0 h 25"/>
              </a:gdLst>
              <a:ahLst/>
              <a:cxnLst>
                <a:cxn ang="0">
                  <a:pos x="T0" y="T1"/>
                </a:cxn>
                <a:cxn ang="0">
                  <a:pos x="T2" y="T3"/>
                </a:cxn>
                <a:cxn ang="0">
                  <a:pos x="T4" y="T5"/>
                </a:cxn>
                <a:cxn ang="0">
                  <a:pos x="T6" y="T7"/>
                </a:cxn>
              </a:cxnLst>
              <a:rect l="0" t="0" r="r" b="b"/>
              <a:pathLst>
                <a:path w="57" h="25">
                  <a:moveTo>
                    <a:pt x="29" y="0"/>
                  </a:moveTo>
                  <a:cubicBezTo>
                    <a:pt x="14" y="0"/>
                    <a:pt x="2" y="11"/>
                    <a:pt x="0" y="25"/>
                  </a:cubicBezTo>
                  <a:cubicBezTo>
                    <a:pt x="57" y="25"/>
                    <a:pt x="57" y="25"/>
                    <a:pt x="57" y="25"/>
                  </a:cubicBezTo>
                  <a:cubicBezTo>
                    <a:pt x="55" y="11"/>
                    <a:pt x="43" y="0"/>
                    <a:pt x="29" y="0"/>
                  </a:cubicBezTo>
                </a:path>
              </a:pathLst>
            </a:custGeom>
            <a:solidFill>
              <a:srgbClr val="965D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îṣļíḋé"/>
            <p:cNvSpPr/>
            <p:nvPr/>
          </p:nvSpPr>
          <p:spPr bwMode="auto">
            <a:xfrm>
              <a:off x="4196557" y="5495926"/>
              <a:ext cx="136525" cy="136525"/>
            </a:xfrm>
            <a:prstGeom prst="ellipse">
              <a:avLst/>
            </a:prstGeom>
            <a:solidFill>
              <a:srgbClr val="AD6E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 name="iṡlïḋe"/>
            <p:cNvSpPr/>
            <p:nvPr/>
          </p:nvSpPr>
          <p:spPr bwMode="auto">
            <a:xfrm>
              <a:off x="3140869" y="5500688"/>
              <a:ext cx="76200" cy="76200"/>
            </a:xfrm>
            <a:prstGeom prst="ellipse">
              <a:avLst/>
            </a:prstGeom>
            <a:solidFill>
              <a:srgbClr val="AD6E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 name="íśľïḓè"/>
            <p:cNvSpPr/>
            <p:nvPr/>
          </p:nvSpPr>
          <p:spPr bwMode="auto">
            <a:xfrm>
              <a:off x="3502819" y="5614988"/>
              <a:ext cx="192088" cy="131763"/>
            </a:xfrm>
            <a:custGeom>
              <a:avLst/>
              <a:gdLst>
                <a:gd name="T0" fmla="*/ 23 w 45"/>
                <a:gd name="T1" fmla="*/ 0 h 31"/>
                <a:gd name="T2" fmla="*/ 0 w 45"/>
                <a:gd name="T3" fmla="*/ 22 h 31"/>
                <a:gd name="T4" fmla="*/ 2 w 45"/>
                <a:gd name="T5" fmla="*/ 31 h 31"/>
                <a:gd name="T6" fmla="*/ 43 w 45"/>
                <a:gd name="T7" fmla="*/ 31 h 31"/>
                <a:gd name="T8" fmla="*/ 45 w 45"/>
                <a:gd name="T9" fmla="*/ 22 h 31"/>
                <a:gd name="T10" fmla="*/ 23 w 45"/>
                <a:gd name="T11" fmla="*/ 0 h 31"/>
              </a:gdLst>
              <a:ahLst/>
              <a:cxnLst>
                <a:cxn ang="0">
                  <a:pos x="T0" y="T1"/>
                </a:cxn>
                <a:cxn ang="0">
                  <a:pos x="T2" y="T3"/>
                </a:cxn>
                <a:cxn ang="0">
                  <a:pos x="T4" y="T5"/>
                </a:cxn>
                <a:cxn ang="0">
                  <a:pos x="T6" y="T7"/>
                </a:cxn>
                <a:cxn ang="0">
                  <a:pos x="T8" y="T9"/>
                </a:cxn>
                <a:cxn ang="0">
                  <a:pos x="T10" y="T11"/>
                </a:cxn>
              </a:cxnLst>
              <a:rect l="0" t="0" r="r" b="b"/>
              <a:pathLst>
                <a:path w="45" h="31">
                  <a:moveTo>
                    <a:pt x="23" y="0"/>
                  </a:moveTo>
                  <a:cubicBezTo>
                    <a:pt x="10" y="0"/>
                    <a:pt x="0" y="10"/>
                    <a:pt x="0" y="22"/>
                  </a:cubicBezTo>
                  <a:cubicBezTo>
                    <a:pt x="0" y="25"/>
                    <a:pt x="1" y="28"/>
                    <a:pt x="2" y="31"/>
                  </a:cubicBezTo>
                  <a:cubicBezTo>
                    <a:pt x="43" y="31"/>
                    <a:pt x="43" y="31"/>
                    <a:pt x="43" y="31"/>
                  </a:cubicBezTo>
                  <a:cubicBezTo>
                    <a:pt x="44" y="28"/>
                    <a:pt x="45" y="25"/>
                    <a:pt x="45" y="22"/>
                  </a:cubicBezTo>
                  <a:cubicBezTo>
                    <a:pt x="45" y="10"/>
                    <a:pt x="35" y="0"/>
                    <a:pt x="23" y="0"/>
                  </a:cubicBezTo>
                </a:path>
              </a:pathLst>
            </a:custGeom>
            <a:solidFill>
              <a:srgbClr val="AD6E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 name="işlíḑê"/>
            <p:cNvSpPr/>
            <p:nvPr/>
          </p:nvSpPr>
          <p:spPr bwMode="auto">
            <a:xfrm>
              <a:off x="2472532" y="5746751"/>
              <a:ext cx="7135813" cy="392113"/>
            </a:xfrm>
            <a:custGeom>
              <a:avLst/>
              <a:gdLst>
                <a:gd name="T0" fmla="*/ 1676 w 1676"/>
                <a:gd name="T1" fmla="*/ 46 h 92"/>
                <a:gd name="T2" fmla="*/ 1630 w 1676"/>
                <a:gd name="T3" fmla="*/ 92 h 92"/>
                <a:gd name="T4" fmla="*/ 46 w 1676"/>
                <a:gd name="T5" fmla="*/ 92 h 92"/>
                <a:gd name="T6" fmla="*/ 0 w 1676"/>
                <a:gd name="T7" fmla="*/ 46 h 92"/>
                <a:gd name="T8" fmla="*/ 46 w 1676"/>
                <a:gd name="T9" fmla="*/ 0 h 92"/>
                <a:gd name="T10" fmla="*/ 1630 w 1676"/>
                <a:gd name="T11" fmla="*/ 0 h 92"/>
                <a:gd name="T12" fmla="*/ 1676 w 1676"/>
                <a:gd name="T13" fmla="*/ 46 h 92"/>
              </a:gdLst>
              <a:ahLst/>
              <a:cxnLst>
                <a:cxn ang="0">
                  <a:pos x="T0" y="T1"/>
                </a:cxn>
                <a:cxn ang="0">
                  <a:pos x="T2" y="T3"/>
                </a:cxn>
                <a:cxn ang="0">
                  <a:pos x="T4" y="T5"/>
                </a:cxn>
                <a:cxn ang="0">
                  <a:pos x="T6" y="T7"/>
                </a:cxn>
                <a:cxn ang="0">
                  <a:pos x="T8" y="T9"/>
                </a:cxn>
                <a:cxn ang="0">
                  <a:pos x="T10" y="T11"/>
                </a:cxn>
                <a:cxn ang="0">
                  <a:pos x="T12" y="T13"/>
                </a:cxn>
              </a:cxnLst>
              <a:rect l="0" t="0" r="r" b="b"/>
              <a:pathLst>
                <a:path w="1676" h="92">
                  <a:moveTo>
                    <a:pt x="1676" y="46"/>
                  </a:moveTo>
                  <a:cubicBezTo>
                    <a:pt x="1676" y="71"/>
                    <a:pt x="1656" y="92"/>
                    <a:pt x="1630" y="92"/>
                  </a:cubicBezTo>
                  <a:cubicBezTo>
                    <a:pt x="46" y="92"/>
                    <a:pt x="46" y="92"/>
                    <a:pt x="46" y="92"/>
                  </a:cubicBezTo>
                  <a:cubicBezTo>
                    <a:pt x="20" y="92"/>
                    <a:pt x="0" y="71"/>
                    <a:pt x="0" y="46"/>
                  </a:cubicBezTo>
                  <a:cubicBezTo>
                    <a:pt x="0" y="20"/>
                    <a:pt x="20" y="0"/>
                    <a:pt x="46" y="0"/>
                  </a:cubicBezTo>
                  <a:cubicBezTo>
                    <a:pt x="1630" y="0"/>
                    <a:pt x="1630" y="0"/>
                    <a:pt x="1630" y="0"/>
                  </a:cubicBezTo>
                  <a:cubicBezTo>
                    <a:pt x="1656" y="0"/>
                    <a:pt x="1676" y="20"/>
                    <a:pt x="1676" y="46"/>
                  </a:cubicBezTo>
                </a:path>
              </a:pathLst>
            </a:custGeom>
            <a:solidFill>
              <a:srgbClr val="8049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 name="iṣļiďé"/>
            <p:cNvSpPr/>
            <p:nvPr/>
          </p:nvSpPr>
          <p:spPr bwMode="auto">
            <a:xfrm>
              <a:off x="1416844" y="4941888"/>
              <a:ext cx="9247188" cy="412750"/>
            </a:xfrm>
            <a:custGeom>
              <a:avLst/>
              <a:gdLst>
                <a:gd name="T0" fmla="*/ 2172 w 2172"/>
                <a:gd name="T1" fmla="*/ 48 h 97"/>
                <a:gd name="T2" fmla="*/ 2124 w 2172"/>
                <a:gd name="T3" fmla="*/ 97 h 97"/>
                <a:gd name="T4" fmla="*/ 48 w 2172"/>
                <a:gd name="T5" fmla="*/ 97 h 97"/>
                <a:gd name="T6" fmla="*/ 0 w 2172"/>
                <a:gd name="T7" fmla="*/ 48 h 97"/>
                <a:gd name="T8" fmla="*/ 48 w 2172"/>
                <a:gd name="T9" fmla="*/ 0 h 97"/>
                <a:gd name="T10" fmla="*/ 2124 w 2172"/>
                <a:gd name="T11" fmla="*/ 0 h 97"/>
                <a:gd name="T12" fmla="*/ 2172 w 2172"/>
                <a:gd name="T13" fmla="*/ 48 h 97"/>
              </a:gdLst>
              <a:ahLst/>
              <a:cxnLst>
                <a:cxn ang="0">
                  <a:pos x="T0" y="T1"/>
                </a:cxn>
                <a:cxn ang="0">
                  <a:pos x="T2" y="T3"/>
                </a:cxn>
                <a:cxn ang="0">
                  <a:pos x="T4" y="T5"/>
                </a:cxn>
                <a:cxn ang="0">
                  <a:pos x="T6" y="T7"/>
                </a:cxn>
                <a:cxn ang="0">
                  <a:pos x="T8" y="T9"/>
                </a:cxn>
                <a:cxn ang="0">
                  <a:pos x="T10" y="T11"/>
                </a:cxn>
                <a:cxn ang="0">
                  <a:pos x="T12" y="T13"/>
                </a:cxn>
              </a:cxnLst>
              <a:rect l="0" t="0" r="r" b="b"/>
              <a:pathLst>
                <a:path w="2172" h="97">
                  <a:moveTo>
                    <a:pt x="2172" y="48"/>
                  </a:moveTo>
                  <a:cubicBezTo>
                    <a:pt x="2172" y="75"/>
                    <a:pt x="2151" y="97"/>
                    <a:pt x="2124" y="97"/>
                  </a:cubicBezTo>
                  <a:cubicBezTo>
                    <a:pt x="48" y="97"/>
                    <a:pt x="48" y="97"/>
                    <a:pt x="48" y="97"/>
                  </a:cubicBezTo>
                  <a:cubicBezTo>
                    <a:pt x="21" y="97"/>
                    <a:pt x="0" y="75"/>
                    <a:pt x="0" y="48"/>
                  </a:cubicBezTo>
                  <a:cubicBezTo>
                    <a:pt x="0" y="21"/>
                    <a:pt x="21" y="0"/>
                    <a:pt x="48" y="0"/>
                  </a:cubicBezTo>
                  <a:cubicBezTo>
                    <a:pt x="2124" y="0"/>
                    <a:pt x="2124" y="0"/>
                    <a:pt x="2124" y="0"/>
                  </a:cubicBezTo>
                  <a:cubicBezTo>
                    <a:pt x="2151" y="0"/>
                    <a:pt x="2172" y="21"/>
                    <a:pt x="2172" y="48"/>
                  </a:cubicBezTo>
                </a:path>
              </a:pathLst>
            </a:custGeom>
            <a:solidFill>
              <a:srgbClr val="A8E61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 name="iŝľïde"/>
            <p:cNvSpPr/>
            <p:nvPr/>
          </p:nvSpPr>
          <p:spPr bwMode="auto">
            <a:xfrm>
              <a:off x="1416844" y="5146676"/>
              <a:ext cx="9247188" cy="207963"/>
            </a:xfrm>
            <a:custGeom>
              <a:avLst/>
              <a:gdLst>
                <a:gd name="T0" fmla="*/ 2172 w 2172"/>
                <a:gd name="T1" fmla="*/ 0 h 49"/>
                <a:gd name="T2" fmla="*/ 0 w 2172"/>
                <a:gd name="T3" fmla="*/ 0 h 49"/>
                <a:gd name="T4" fmla="*/ 0 w 2172"/>
                <a:gd name="T5" fmla="*/ 0 h 49"/>
                <a:gd name="T6" fmla="*/ 48 w 2172"/>
                <a:gd name="T7" fmla="*/ 49 h 49"/>
                <a:gd name="T8" fmla="*/ 2124 w 2172"/>
                <a:gd name="T9" fmla="*/ 49 h 49"/>
                <a:gd name="T10" fmla="*/ 2172 w 2172"/>
                <a:gd name="T11" fmla="*/ 0 h 49"/>
              </a:gdLst>
              <a:ahLst/>
              <a:cxnLst>
                <a:cxn ang="0">
                  <a:pos x="T0" y="T1"/>
                </a:cxn>
                <a:cxn ang="0">
                  <a:pos x="T2" y="T3"/>
                </a:cxn>
                <a:cxn ang="0">
                  <a:pos x="T4" y="T5"/>
                </a:cxn>
                <a:cxn ang="0">
                  <a:pos x="T6" y="T7"/>
                </a:cxn>
                <a:cxn ang="0">
                  <a:pos x="T8" y="T9"/>
                </a:cxn>
                <a:cxn ang="0">
                  <a:pos x="T10" y="T11"/>
                </a:cxn>
              </a:cxnLst>
              <a:rect l="0" t="0" r="r" b="b"/>
              <a:pathLst>
                <a:path w="2172" h="49">
                  <a:moveTo>
                    <a:pt x="2172" y="0"/>
                  </a:moveTo>
                  <a:cubicBezTo>
                    <a:pt x="0" y="0"/>
                    <a:pt x="0" y="0"/>
                    <a:pt x="0" y="0"/>
                  </a:cubicBezTo>
                  <a:cubicBezTo>
                    <a:pt x="0" y="0"/>
                    <a:pt x="0" y="0"/>
                    <a:pt x="0" y="0"/>
                  </a:cubicBezTo>
                  <a:cubicBezTo>
                    <a:pt x="0" y="27"/>
                    <a:pt x="21" y="49"/>
                    <a:pt x="48" y="49"/>
                  </a:cubicBezTo>
                  <a:cubicBezTo>
                    <a:pt x="2124" y="49"/>
                    <a:pt x="2124" y="49"/>
                    <a:pt x="2124" y="49"/>
                  </a:cubicBezTo>
                  <a:cubicBezTo>
                    <a:pt x="2151" y="49"/>
                    <a:pt x="2172" y="27"/>
                    <a:pt x="2172" y="0"/>
                  </a:cubicBezTo>
                </a:path>
              </a:pathLst>
            </a:custGeom>
            <a:solidFill>
              <a:srgbClr val="97CF1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 name="í$ḷídê"/>
            <p:cNvSpPr/>
            <p:nvPr/>
          </p:nvSpPr>
          <p:spPr bwMode="auto">
            <a:xfrm>
              <a:off x="3026569" y="5908676"/>
              <a:ext cx="390525" cy="230188"/>
            </a:xfrm>
            <a:custGeom>
              <a:avLst/>
              <a:gdLst>
                <a:gd name="T0" fmla="*/ 46 w 92"/>
                <a:gd name="T1" fmla="*/ 0 h 54"/>
                <a:gd name="T2" fmla="*/ 0 w 92"/>
                <a:gd name="T3" fmla="*/ 46 h 54"/>
                <a:gd name="T4" fmla="*/ 1 w 92"/>
                <a:gd name="T5" fmla="*/ 54 h 54"/>
                <a:gd name="T6" fmla="*/ 92 w 92"/>
                <a:gd name="T7" fmla="*/ 54 h 54"/>
                <a:gd name="T8" fmla="*/ 92 w 92"/>
                <a:gd name="T9" fmla="*/ 46 h 54"/>
                <a:gd name="T10" fmla="*/ 46 w 92"/>
                <a:gd name="T11" fmla="*/ 0 h 54"/>
              </a:gdLst>
              <a:ahLst/>
              <a:cxnLst>
                <a:cxn ang="0">
                  <a:pos x="T0" y="T1"/>
                </a:cxn>
                <a:cxn ang="0">
                  <a:pos x="T2" y="T3"/>
                </a:cxn>
                <a:cxn ang="0">
                  <a:pos x="T4" y="T5"/>
                </a:cxn>
                <a:cxn ang="0">
                  <a:pos x="T6" y="T7"/>
                </a:cxn>
                <a:cxn ang="0">
                  <a:pos x="T8" y="T9"/>
                </a:cxn>
                <a:cxn ang="0">
                  <a:pos x="T10" y="T11"/>
                </a:cxn>
              </a:cxnLst>
              <a:rect l="0" t="0" r="r" b="b"/>
              <a:pathLst>
                <a:path w="92" h="54">
                  <a:moveTo>
                    <a:pt x="46" y="0"/>
                  </a:moveTo>
                  <a:cubicBezTo>
                    <a:pt x="21" y="0"/>
                    <a:pt x="0" y="20"/>
                    <a:pt x="0" y="46"/>
                  </a:cubicBezTo>
                  <a:cubicBezTo>
                    <a:pt x="0" y="48"/>
                    <a:pt x="1" y="51"/>
                    <a:pt x="1" y="54"/>
                  </a:cubicBezTo>
                  <a:cubicBezTo>
                    <a:pt x="92" y="54"/>
                    <a:pt x="92" y="54"/>
                    <a:pt x="92" y="54"/>
                  </a:cubicBezTo>
                  <a:cubicBezTo>
                    <a:pt x="92" y="51"/>
                    <a:pt x="92" y="48"/>
                    <a:pt x="92" y="46"/>
                  </a:cubicBezTo>
                  <a:cubicBezTo>
                    <a:pt x="92" y="20"/>
                    <a:pt x="72" y="0"/>
                    <a:pt x="46" y="0"/>
                  </a:cubicBezTo>
                </a:path>
              </a:pathLst>
            </a:custGeom>
            <a:solidFill>
              <a:srgbClr val="90561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iṧḻîďê"/>
            <p:cNvSpPr/>
            <p:nvPr/>
          </p:nvSpPr>
          <p:spPr bwMode="auto">
            <a:xfrm>
              <a:off x="3860007" y="5746751"/>
              <a:ext cx="280988" cy="166688"/>
            </a:xfrm>
            <a:custGeom>
              <a:avLst/>
              <a:gdLst>
                <a:gd name="T0" fmla="*/ 0 w 66"/>
                <a:gd name="T1" fmla="*/ 0 h 39"/>
                <a:gd name="T2" fmla="*/ 0 w 66"/>
                <a:gd name="T3" fmla="*/ 6 h 39"/>
                <a:gd name="T4" fmla="*/ 33 w 66"/>
                <a:gd name="T5" fmla="*/ 39 h 39"/>
                <a:gd name="T6" fmla="*/ 66 w 66"/>
                <a:gd name="T7" fmla="*/ 6 h 39"/>
                <a:gd name="T8" fmla="*/ 66 w 66"/>
                <a:gd name="T9" fmla="*/ 0 h 39"/>
                <a:gd name="T10" fmla="*/ 0 w 66"/>
                <a:gd name="T11" fmla="*/ 0 h 39"/>
              </a:gdLst>
              <a:ahLst/>
              <a:cxnLst>
                <a:cxn ang="0">
                  <a:pos x="T0" y="T1"/>
                </a:cxn>
                <a:cxn ang="0">
                  <a:pos x="T2" y="T3"/>
                </a:cxn>
                <a:cxn ang="0">
                  <a:pos x="T4" y="T5"/>
                </a:cxn>
                <a:cxn ang="0">
                  <a:pos x="T6" y="T7"/>
                </a:cxn>
                <a:cxn ang="0">
                  <a:pos x="T8" y="T9"/>
                </a:cxn>
                <a:cxn ang="0">
                  <a:pos x="T10" y="T11"/>
                </a:cxn>
              </a:cxnLst>
              <a:rect l="0" t="0" r="r" b="b"/>
              <a:pathLst>
                <a:path w="66" h="39">
                  <a:moveTo>
                    <a:pt x="0" y="0"/>
                  </a:moveTo>
                  <a:cubicBezTo>
                    <a:pt x="0" y="2"/>
                    <a:pt x="0" y="4"/>
                    <a:pt x="0" y="6"/>
                  </a:cubicBezTo>
                  <a:cubicBezTo>
                    <a:pt x="0" y="24"/>
                    <a:pt x="15" y="39"/>
                    <a:pt x="33" y="39"/>
                  </a:cubicBezTo>
                  <a:cubicBezTo>
                    <a:pt x="51" y="39"/>
                    <a:pt x="66" y="24"/>
                    <a:pt x="66" y="6"/>
                  </a:cubicBezTo>
                  <a:cubicBezTo>
                    <a:pt x="66" y="4"/>
                    <a:pt x="66" y="2"/>
                    <a:pt x="66" y="0"/>
                  </a:cubicBezTo>
                  <a:lnTo>
                    <a:pt x="0" y="0"/>
                  </a:lnTo>
                  <a:close/>
                </a:path>
              </a:pathLst>
            </a:custGeom>
            <a:solidFill>
              <a:srgbClr val="74411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ïṩliḋe"/>
            <p:cNvSpPr/>
            <p:nvPr/>
          </p:nvSpPr>
          <p:spPr bwMode="auto">
            <a:xfrm>
              <a:off x="4495007" y="5802313"/>
              <a:ext cx="165100" cy="166688"/>
            </a:xfrm>
            <a:prstGeom prst="ellipse">
              <a:avLst/>
            </a:prstGeom>
            <a:solidFill>
              <a:srgbClr val="90561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îsḻïḋé"/>
            <p:cNvSpPr/>
            <p:nvPr/>
          </p:nvSpPr>
          <p:spPr bwMode="auto">
            <a:xfrm>
              <a:off x="3642519" y="5956301"/>
              <a:ext cx="52388" cy="50800"/>
            </a:xfrm>
            <a:prstGeom prst="ellipse">
              <a:avLst/>
            </a:prstGeom>
            <a:solidFill>
              <a:srgbClr val="90561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işľîḓè"/>
            <p:cNvSpPr/>
            <p:nvPr/>
          </p:nvSpPr>
          <p:spPr bwMode="auto">
            <a:xfrm>
              <a:off x="2110582" y="5513388"/>
              <a:ext cx="55563" cy="50800"/>
            </a:xfrm>
            <a:prstGeom prst="ellipse">
              <a:avLst/>
            </a:prstGeom>
            <a:solidFill>
              <a:srgbClr val="965D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 name="îṥ1íḑé"/>
            <p:cNvSpPr/>
            <p:nvPr/>
          </p:nvSpPr>
          <p:spPr bwMode="auto">
            <a:xfrm>
              <a:off x="4669632" y="5564188"/>
              <a:ext cx="50800" cy="50800"/>
            </a:xfrm>
            <a:prstGeom prst="ellipse">
              <a:avLst/>
            </a:prstGeom>
            <a:solidFill>
              <a:srgbClr val="AD6E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 name="îŝḷíḍê"/>
            <p:cNvSpPr/>
            <p:nvPr/>
          </p:nvSpPr>
          <p:spPr bwMode="auto">
            <a:xfrm>
              <a:off x="2817019" y="5475288"/>
              <a:ext cx="50800" cy="50800"/>
            </a:xfrm>
            <a:prstGeom prst="ellipse">
              <a:avLst/>
            </a:prstGeom>
            <a:solidFill>
              <a:srgbClr val="AD6E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 name="ïṡḷîḋé"/>
            <p:cNvSpPr/>
            <p:nvPr/>
          </p:nvSpPr>
          <p:spPr bwMode="auto">
            <a:xfrm>
              <a:off x="3910807" y="5581651"/>
              <a:ext cx="52388" cy="50800"/>
            </a:xfrm>
            <a:prstGeom prst="ellipse">
              <a:avLst/>
            </a:prstGeom>
            <a:solidFill>
              <a:srgbClr val="AD6E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í$ľíḋê"/>
            <p:cNvSpPr/>
            <p:nvPr/>
          </p:nvSpPr>
          <p:spPr bwMode="auto">
            <a:xfrm>
              <a:off x="2809082" y="5888038"/>
              <a:ext cx="42863" cy="42863"/>
            </a:xfrm>
            <a:prstGeom prst="ellipse">
              <a:avLst/>
            </a:prstGeom>
            <a:solidFill>
              <a:srgbClr val="74411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40" name="矩形 39"/>
          <p:cNvSpPr/>
          <p:nvPr/>
        </p:nvSpPr>
        <p:spPr>
          <a:xfrm>
            <a:off x="3508606" y="943094"/>
            <a:ext cx="5174814" cy="646331"/>
          </a:xfrm>
          <a:prstGeom prst="rect">
            <a:avLst/>
          </a:prstGeom>
        </p:spPr>
        <p:txBody>
          <a:bodyPr wrap="none">
            <a:spAutoFit/>
          </a:bodyPr>
          <a:lstStyle/>
          <a:p>
            <a:pPr algn="ctr"/>
            <a:r>
              <a:rPr lang="zh-CN" altLang="en-US" sz="3600" b="1">
                <a:effectLst>
                  <a:glow rad="165100">
                    <a:schemeClr val="bg1"/>
                  </a:glow>
                </a:effectLst>
                <a:latin typeface="锐字工房洪荒之光中黑简1.0" panose="02010600030101010101" pitchFamily="2" charset="-122"/>
                <a:ea typeface="锐字工房洪荒之光中黑简1.0" panose="02010600030101010101" pitchFamily="2" charset="-122"/>
              </a:rPr>
              <a:t>不要乘坐酒驾司机的车辆</a:t>
            </a:r>
          </a:p>
        </p:txBody>
      </p:sp>
      <p:sp>
        <p:nvSpPr>
          <p:cNvPr id="41" name="矩形 40"/>
          <p:cNvSpPr/>
          <p:nvPr/>
        </p:nvSpPr>
        <p:spPr>
          <a:xfrm>
            <a:off x="2880849" y="1797423"/>
            <a:ext cx="6430327" cy="369332"/>
          </a:xfrm>
          <a:prstGeom prst="rect">
            <a:avLst/>
          </a:prstGeom>
        </p:spPr>
        <p:txBody>
          <a:bodyPr wrap="square">
            <a:spAutoFit/>
          </a:bodyPr>
          <a:lstStyle/>
          <a:p>
            <a:pPr algn="ctr" eaLnBrk="0" hangingPunct="0"/>
            <a:r>
              <a:rPr lang="zh-CN" altLang="en-US" b="1">
                <a:latin typeface="微软雅黑" panose="020B0503020204020204" pitchFamily="34" charset="-122"/>
                <a:ea typeface="微软雅黑" panose="020B0503020204020204" pitchFamily="34" charset="-122"/>
              </a:rPr>
              <a:t>酒后驾驶机动车属于违法行为，绝不乘坐酒驾司机的车。</a:t>
            </a:r>
          </a:p>
        </p:txBody>
      </p:sp>
    </p:spTree>
    <p:extLst>
      <p:ext uri="{BB962C8B-B14F-4D97-AF65-F5344CB8AC3E}">
        <p14:creationId xmlns:p14="http://schemas.microsoft.com/office/powerpoint/2010/main" val="373131048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3" presetClass="entr" presetSubtype="0" fill="hold" grpId="0" nodeType="afterEffect">
                                  <p:childTnLst>
                                    <p:set>
                                      <p:cBhvr>
                                        <p:cTn id="7" dur="1" fill="hold">
                                          <p:stCondLst>
                                            <p:cond delay="0"/>
                                          </p:stCondLst>
                                        </p:cTn>
                                        <p:tgtEl>
                                          <p:spTgt spid="40"/>
                                        </p:tgtEl>
                                        <p:attrNameLst>
                                          <p:attrName>style.visibility</p:attrName>
                                        </p:attrNameLst>
                                      </p:cBhvr>
                                      <p:to>
                                        <p:strVal val="visible"/>
                                      </p:to>
                                    </p:set>
                                    <p:anim calcmode="lin" valueType="num">
                                      <p:cBhvr>
                                        <p:cTn id="8" dur="500" fill="hold"/>
                                        <p:tgtEl>
                                          <p:spTgt spid="40"/>
                                        </p:tgtEl>
                                        <p:attrNameLst>
                                          <p:attrName>ppt_w</p:attrName>
                                        </p:attrNameLst>
                                      </p:cBhvr>
                                      <p:tavLst>
                                        <p:tav tm="0">
                                          <p:val>
                                            <p:fltVal val="0"/>
                                          </p:val>
                                        </p:tav>
                                        <p:tav tm="100000">
                                          <p:val>
                                            <p:strVal val="#ppt_w"/>
                                          </p:val>
                                        </p:tav>
                                      </p:tavLst>
                                    </p:anim>
                                    <p:anim calcmode="lin" valueType="num">
                                      <p:cBhvr>
                                        <p:cTn id="9" dur="500" fill="hold"/>
                                        <p:tgtEl>
                                          <p:spTgt spid="40"/>
                                        </p:tgtEl>
                                        <p:attrNameLst>
                                          <p:attrName>ppt_h</p:attrName>
                                        </p:attrNameLst>
                                      </p:cBhvr>
                                      <p:tavLst>
                                        <p:tav tm="0">
                                          <p:val>
                                            <p:fltVal val="0"/>
                                          </p:val>
                                        </p:tav>
                                        <p:tav tm="100000">
                                          <p:val>
                                            <p:strVal val="#ppt_h"/>
                                          </p:val>
                                        </p:tav>
                                      </p:tavLst>
                                    </p:anim>
                                    <p:animEffect transition="in" filter="fade">
                                      <p:cBhvr>
                                        <p:cTn id="10" dur="500"/>
                                        <p:tgtEl>
                                          <p:spTgt spid="40"/>
                                        </p:tgtEl>
                                      </p:cBhvr>
                                    </p:animEffect>
                                  </p:childTnLst>
                                </p:cTn>
                              </p:par>
                            </p:childTnLst>
                          </p:cTn>
                        </p:par>
                        <p:par>
                          <p:cTn id="11" fill="hold" nodeType="withGroup">
                            <p:stCondLst>
                              <p:cond delay="500"/>
                            </p:stCondLst>
                            <p:childTnLst>
                              <p:par>
                                <p:cTn id="12" presetID="53" presetClass="entr" presetSubtype="0" fill="hold" grpId="0" nodeType="afterEffec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par>
                          <p:cTn id="17" fill="hold" nodeType="withGroup">
                            <p:stCondLst>
                              <p:cond delay="1000"/>
                            </p:stCondLst>
                            <p:childTnLst>
                              <p:par>
                                <p:cTn id="18" presetID="53" presetClass="entr" presetSubtype="0" fill="hold" nodeType="afterEffec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262" y="943094"/>
            <a:ext cx="4267514" cy="646331"/>
          </a:xfrm>
          <a:prstGeom prst="rect">
            <a:avLst/>
          </a:prstGeom>
        </p:spPr>
        <p:txBody>
          <a:bodyPr wrap="none">
            <a:spAutoFit/>
          </a:bodyPr>
          <a:lstStyle/>
          <a:p>
            <a:pPr algn="ctr"/>
            <a:r>
              <a:rPr lang="zh-CN" altLang="en-US" sz="3600" b="1">
                <a:effectLst>
                  <a:glow rad="165100">
                    <a:schemeClr val="bg1"/>
                  </a:glow>
                </a:effectLst>
                <a:latin typeface="锐字工房洪荒之光中黑简1.0" panose="02010600030101010101" pitchFamily="2" charset="-122"/>
                <a:ea typeface="锐字工房洪荒之光中黑简1.0" panose="02010600030101010101" pitchFamily="2" charset="-122"/>
              </a:rPr>
              <a:t>坐公交车要坐稳扶好</a:t>
            </a:r>
          </a:p>
        </p:txBody>
      </p:sp>
      <p:sp>
        <p:nvSpPr>
          <p:cNvPr id="3" name="矩形 2"/>
          <p:cNvSpPr/>
          <p:nvPr/>
        </p:nvSpPr>
        <p:spPr>
          <a:xfrm>
            <a:off x="1440412" y="1705983"/>
            <a:ext cx="9311176" cy="369332"/>
          </a:xfrm>
          <a:prstGeom prst="rect">
            <a:avLst/>
          </a:prstGeom>
        </p:spPr>
        <p:txBody>
          <a:bodyPr wrap="square">
            <a:spAutoFit/>
          </a:bodyPr>
          <a:lstStyle/>
          <a:p>
            <a:pPr algn="ctr" eaLnBrk="0" hangingPunct="0"/>
            <a:r>
              <a:rPr lang="zh-CN" altLang="en-US" b="1">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乘坐公交车要坐稳、把牢，不能站在开关门的区域，不可以嬉戏打闹，文明乘车最重要。</a:t>
            </a:r>
          </a:p>
        </p:txBody>
      </p:sp>
      <p:grpSp>
        <p:nvGrpSpPr>
          <p:cNvPr id="4" name="428b10a0-cefb-48ee-a582-b5957762254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12800" y="2629375"/>
            <a:ext cx="5892800" cy="4219576"/>
            <a:chOff x="3149600" y="1319213"/>
            <a:chExt cx="5892800" cy="4219576"/>
          </a:xfrm>
        </p:grpSpPr>
        <p:sp>
          <p:nvSpPr>
            <p:cNvPr id="5" name="iṣḻiḋe">
              <a:extLst>
                <a:ext uri="{FF2B5EF4-FFF2-40B4-BE49-F238E27FC236}">
                  <a16:creationId xmlns:a16="http://schemas.microsoft.com/office/drawing/2014/main" id="{786A5DED-0C5D-4CFC-B3D9-47D507F68DD8}"/>
                </a:ext>
              </a:extLst>
            </p:cNvPr>
            <p:cNvSpPr/>
            <p:nvPr/>
          </p:nvSpPr>
          <p:spPr bwMode="auto">
            <a:xfrm>
              <a:off x="3330575" y="1319213"/>
              <a:ext cx="5653088" cy="3937000"/>
            </a:xfrm>
            <a:custGeom>
              <a:avLst/>
              <a:gdLst>
                <a:gd name="T0" fmla="*/ 1713 w 1713"/>
                <a:gd name="T1" fmla="*/ 856 h 1194"/>
                <a:gd name="T2" fmla="*/ 1644 w 1713"/>
                <a:gd name="T3" fmla="*/ 1194 h 1194"/>
                <a:gd name="T4" fmla="*/ 69 w 1713"/>
                <a:gd name="T5" fmla="*/ 1194 h 1194"/>
                <a:gd name="T6" fmla="*/ 0 w 1713"/>
                <a:gd name="T7" fmla="*/ 856 h 1194"/>
                <a:gd name="T8" fmla="*/ 135 w 1713"/>
                <a:gd name="T9" fmla="*/ 395 h 1194"/>
                <a:gd name="T10" fmla="*/ 135 w 1713"/>
                <a:gd name="T11" fmla="*/ 395 h 1194"/>
                <a:gd name="T12" fmla="*/ 857 w 1713"/>
                <a:gd name="T13" fmla="*/ 0 h 1194"/>
                <a:gd name="T14" fmla="*/ 1527 w 1713"/>
                <a:gd name="T15" fmla="*/ 323 h 1194"/>
                <a:gd name="T16" fmla="*/ 1713 w 1713"/>
                <a:gd name="T17" fmla="*/ 85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2" h="1194">
                  <a:moveTo>
                    <a:pt x="1713" y="856"/>
                  </a:moveTo>
                  <a:cubicBezTo>
                    <a:pt x="1713" y="976"/>
                    <a:pt x="1689" y="1090"/>
                    <a:pt x="1644" y="1194"/>
                  </a:cubicBezTo>
                  <a:cubicBezTo>
                    <a:pt x="69" y="1194"/>
                    <a:pt x="69" y="1194"/>
                    <a:pt x="69" y="1194"/>
                  </a:cubicBezTo>
                  <a:cubicBezTo>
                    <a:pt x="25" y="1090"/>
                    <a:pt x="0" y="976"/>
                    <a:pt x="0" y="856"/>
                  </a:cubicBezTo>
                  <a:cubicBezTo>
                    <a:pt x="0" y="687"/>
                    <a:pt x="50" y="528"/>
                    <a:pt x="135" y="395"/>
                  </a:cubicBezTo>
                  <a:cubicBezTo>
                    <a:pt x="135" y="395"/>
                    <a:pt x="135" y="395"/>
                    <a:pt x="135" y="395"/>
                  </a:cubicBezTo>
                  <a:cubicBezTo>
                    <a:pt x="287" y="157"/>
                    <a:pt x="554" y="0"/>
                    <a:pt x="857" y="0"/>
                  </a:cubicBezTo>
                  <a:cubicBezTo>
                    <a:pt x="1128" y="0"/>
                    <a:pt x="1370" y="126"/>
                    <a:pt x="1527" y="323"/>
                  </a:cubicBezTo>
                  <a:cubicBezTo>
                    <a:pt x="1643" y="469"/>
                    <a:pt x="1713" y="655"/>
                    <a:pt x="1713" y="856"/>
                  </a:cubicBezTo>
                </a:path>
              </a:pathLst>
            </a:custGeom>
            <a:solidFill>
              <a:srgbClr val="49DB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 name="íṡ1ídè">
              <a:extLst>
                <a:ext uri="{FF2B5EF4-FFF2-40B4-BE49-F238E27FC236}">
                  <a16:creationId xmlns:a16="http://schemas.microsoft.com/office/drawing/2014/main" id="{A2C201B3-81D0-46E7-AEF0-B3C9F9C53FD3}"/>
                </a:ext>
              </a:extLst>
            </p:cNvPr>
            <p:cNvSpPr/>
            <p:nvPr/>
          </p:nvSpPr>
          <p:spPr bwMode="auto">
            <a:xfrm>
              <a:off x="7588250" y="2314576"/>
              <a:ext cx="1454150" cy="484188"/>
            </a:xfrm>
            <a:custGeom>
              <a:avLst/>
              <a:gdLst>
                <a:gd name="T0" fmla="*/ 414 w 441"/>
                <a:gd name="T1" fmla="*/ 147 h 147"/>
                <a:gd name="T2" fmla="*/ 435 w 441"/>
                <a:gd name="T3" fmla="*/ 115 h 147"/>
                <a:gd name="T4" fmla="*/ 352 w 441"/>
                <a:gd name="T5" fmla="*/ 62 h 147"/>
                <a:gd name="T6" fmla="*/ 311 w 441"/>
                <a:gd name="T7" fmla="*/ 71 h 147"/>
                <a:gd name="T8" fmla="*/ 216 w 441"/>
                <a:gd name="T9" fmla="*/ 0 h 147"/>
                <a:gd name="T10" fmla="*/ 123 w 441"/>
                <a:gd name="T11" fmla="*/ 65 h 147"/>
                <a:gd name="T12" fmla="*/ 120 w 441"/>
                <a:gd name="T13" fmla="*/ 65 h 147"/>
                <a:gd name="T14" fmla="*/ 53 w 441"/>
                <a:gd name="T15" fmla="*/ 105 h 147"/>
                <a:gd name="T16" fmla="*/ 33 w 441"/>
                <a:gd name="T17" fmla="*/ 102 h 147"/>
                <a:gd name="T18" fmla="*/ 30 w 441"/>
                <a:gd name="T19" fmla="*/ 102 h 147"/>
                <a:gd name="T20" fmla="*/ 31 w 441"/>
                <a:gd name="T21" fmla="*/ 147 h 147"/>
                <a:gd name="T22" fmla="*/ 414 w 441"/>
                <a:gd name="T2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1" h="147">
                  <a:moveTo>
                    <a:pt x="414" y="147"/>
                  </a:moveTo>
                  <a:cubicBezTo>
                    <a:pt x="430" y="147"/>
                    <a:pt x="441" y="130"/>
                    <a:pt x="435" y="115"/>
                  </a:cubicBezTo>
                  <a:cubicBezTo>
                    <a:pt x="421" y="84"/>
                    <a:pt x="389" y="62"/>
                    <a:pt x="352" y="62"/>
                  </a:cubicBezTo>
                  <a:cubicBezTo>
                    <a:pt x="337" y="62"/>
                    <a:pt x="324" y="65"/>
                    <a:pt x="311" y="71"/>
                  </a:cubicBezTo>
                  <a:cubicBezTo>
                    <a:pt x="299" y="30"/>
                    <a:pt x="261" y="0"/>
                    <a:pt x="216" y="0"/>
                  </a:cubicBezTo>
                  <a:cubicBezTo>
                    <a:pt x="173" y="0"/>
                    <a:pt x="137" y="27"/>
                    <a:pt x="123" y="65"/>
                  </a:cubicBezTo>
                  <a:cubicBezTo>
                    <a:pt x="122" y="65"/>
                    <a:pt x="121" y="65"/>
                    <a:pt x="120" y="65"/>
                  </a:cubicBezTo>
                  <a:cubicBezTo>
                    <a:pt x="91" y="65"/>
                    <a:pt x="66" y="81"/>
                    <a:pt x="53" y="105"/>
                  </a:cubicBezTo>
                  <a:cubicBezTo>
                    <a:pt x="47" y="103"/>
                    <a:pt x="40" y="102"/>
                    <a:pt x="33" y="102"/>
                  </a:cubicBezTo>
                  <a:cubicBezTo>
                    <a:pt x="32" y="102"/>
                    <a:pt x="31" y="102"/>
                    <a:pt x="30" y="102"/>
                  </a:cubicBezTo>
                  <a:cubicBezTo>
                    <a:pt x="0" y="103"/>
                    <a:pt x="2" y="147"/>
                    <a:pt x="31" y="147"/>
                  </a:cubicBezTo>
                  <a:lnTo>
                    <a:pt x="414"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 name="ïṥḻîḍé">
              <a:extLst>
                <a:ext uri="{FF2B5EF4-FFF2-40B4-BE49-F238E27FC236}">
                  <a16:creationId xmlns:a16="http://schemas.microsoft.com/office/drawing/2014/main" id="{91EA83E1-9C1C-4102-8428-50818ED643E3}"/>
                </a:ext>
              </a:extLst>
            </p:cNvPr>
            <p:cNvSpPr/>
            <p:nvPr/>
          </p:nvSpPr>
          <p:spPr bwMode="auto">
            <a:xfrm>
              <a:off x="4603750" y="1816101"/>
              <a:ext cx="1271588" cy="422275"/>
            </a:xfrm>
            <a:custGeom>
              <a:avLst/>
              <a:gdLst>
                <a:gd name="T0" fmla="*/ 361 w 385"/>
                <a:gd name="T1" fmla="*/ 128 h 128"/>
                <a:gd name="T2" fmla="*/ 379 w 385"/>
                <a:gd name="T3" fmla="*/ 100 h 128"/>
                <a:gd name="T4" fmla="*/ 307 w 385"/>
                <a:gd name="T5" fmla="*/ 53 h 128"/>
                <a:gd name="T6" fmla="*/ 271 w 385"/>
                <a:gd name="T7" fmla="*/ 62 h 128"/>
                <a:gd name="T8" fmla="*/ 188 w 385"/>
                <a:gd name="T9" fmla="*/ 0 h 128"/>
                <a:gd name="T10" fmla="*/ 107 w 385"/>
                <a:gd name="T11" fmla="*/ 56 h 128"/>
                <a:gd name="T12" fmla="*/ 105 w 385"/>
                <a:gd name="T13" fmla="*/ 56 h 128"/>
                <a:gd name="T14" fmla="*/ 46 w 385"/>
                <a:gd name="T15" fmla="*/ 91 h 128"/>
                <a:gd name="T16" fmla="*/ 28 w 385"/>
                <a:gd name="T17" fmla="*/ 88 h 128"/>
                <a:gd name="T18" fmla="*/ 26 w 385"/>
                <a:gd name="T19" fmla="*/ 88 h 128"/>
                <a:gd name="T20" fmla="*/ 27 w 385"/>
                <a:gd name="T21" fmla="*/ 128 h 128"/>
                <a:gd name="T22" fmla="*/ 361 w 385"/>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5" h="128">
                  <a:moveTo>
                    <a:pt x="361" y="128"/>
                  </a:moveTo>
                  <a:cubicBezTo>
                    <a:pt x="375" y="128"/>
                    <a:pt x="385" y="113"/>
                    <a:pt x="379" y="100"/>
                  </a:cubicBezTo>
                  <a:cubicBezTo>
                    <a:pt x="367" y="72"/>
                    <a:pt x="339" y="53"/>
                    <a:pt x="307" y="53"/>
                  </a:cubicBezTo>
                  <a:cubicBezTo>
                    <a:pt x="294" y="53"/>
                    <a:pt x="282" y="56"/>
                    <a:pt x="271" y="62"/>
                  </a:cubicBezTo>
                  <a:cubicBezTo>
                    <a:pt x="261" y="26"/>
                    <a:pt x="227" y="0"/>
                    <a:pt x="188" y="0"/>
                  </a:cubicBezTo>
                  <a:cubicBezTo>
                    <a:pt x="151" y="0"/>
                    <a:pt x="119" y="23"/>
                    <a:pt x="107" y="56"/>
                  </a:cubicBezTo>
                  <a:cubicBezTo>
                    <a:pt x="106" y="56"/>
                    <a:pt x="105" y="56"/>
                    <a:pt x="105" y="56"/>
                  </a:cubicBezTo>
                  <a:cubicBezTo>
                    <a:pt x="80" y="56"/>
                    <a:pt x="58" y="70"/>
                    <a:pt x="46" y="91"/>
                  </a:cubicBezTo>
                  <a:cubicBezTo>
                    <a:pt x="41" y="89"/>
                    <a:pt x="35" y="88"/>
                    <a:pt x="28" y="88"/>
                  </a:cubicBezTo>
                  <a:cubicBezTo>
                    <a:pt x="27" y="88"/>
                    <a:pt x="27" y="88"/>
                    <a:pt x="26" y="88"/>
                  </a:cubicBezTo>
                  <a:cubicBezTo>
                    <a:pt x="0" y="89"/>
                    <a:pt x="1" y="128"/>
                    <a:pt x="27" y="128"/>
                  </a:cubicBezTo>
                  <a:lnTo>
                    <a:pt x="361"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 name="ísḷiďê">
              <a:extLst>
                <a:ext uri="{FF2B5EF4-FFF2-40B4-BE49-F238E27FC236}">
                  <a16:creationId xmlns:a16="http://schemas.microsoft.com/office/drawing/2014/main" id="{FDC35C26-BCD7-48A6-9D05-4A7F20D9F18A}"/>
                </a:ext>
              </a:extLst>
            </p:cNvPr>
            <p:cNvSpPr/>
            <p:nvPr/>
          </p:nvSpPr>
          <p:spPr bwMode="auto">
            <a:xfrm>
              <a:off x="3149600" y="2773363"/>
              <a:ext cx="1177925" cy="392113"/>
            </a:xfrm>
            <a:custGeom>
              <a:avLst/>
              <a:gdLst>
                <a:gd name="T0" fmla="*/ 335 w 357"/>
                <a:gd name="T1" fmla="*/ 119 h 119"/>
                <a:gd name="T2" fmla="*/ 352 w 357"/>
                <a:gd name="T3" fmla="*/ 93 h 119"/>
                <a:gd name="T4" fmla="*/ 285 w 357"/>
                <a:gd name="T5" fmla="*/ 49 h 119"/>
                <a:gd name="T6" fmla="*/ 252 w 357"/>
                <a:gd name="T7" fmla="*/ 57 h 119"/>
                <a:gd name="T8" fmla="*/ 175 w 357"/>
                <a:gd name="T9" fmla="*/ 0 h 119"/>
                <a:gd name="T10" fmla="*/ 99 w 357"/>
                <a:gd name="T11" fmla="*/ 53 h 119"/>
                <a:gd name="T12" fmla="*/ 97 w 357"/>
                <a:gd name="T13" fmla="*/ 52 h 119"/>
                <a:gd name="T14" fmla="*/ 43 w 357"/>
                <a:gd name="T15" fmla="*/ 85 h 119"/>
                <a:gd name="T16" fmla="*/ 26 w 357"/>
                <a:gd name="T17" fmla="*/ 82 h 119"/>
                <a:gd name="T18" fmla="*/ 24 w 357"/>
                <a:gd name="T19" fmla="*/ 82 h 119"/>
                <a:gd name="T20" fmla="*/ 25 w 357"/>
                <a:gd name="T21" fmla="*/ 119 h 119"/>
                <a:gd name="T22" fmla="*/ 335 w 357"/>
                <a:gd name="T2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7" h="119">
                  <a:moveTo>
                    <a:pt x="335" y="119"/>
                  </a:moveTo>
                  <a:cubicBezTo>
                    <a:pt x="348" y="119"/>
                    <a:pt x="357" y="105"/>
                    <a:pt x="352" y="93"/>
                  </a:cubicBezTo>
                  <a:cubicBezTo>
                    <a:pt x="340" y="67"/>
                    <a:pt x="315" y="49"/>
                    <a:pt x="285" y="49"/>
                  </a:cubicBezTo>
                  <a:cubicBezTo>
                    <a:pt x="273" y="49"/>
                    <a:pt x="262" y="52"/>
                    <a:pt x="252" y="57"/>
                  </a:cubicBezTo>
                  <a:cubicBezTo>
                    <a:pt x="242" y="24"/>
                    <a:pt x="211" y="0"/>
                    <a:pt x="175" y="0"/>
                  </a:cubicBezTo>
                  <a:cubicBezTo>
                    <a:pt x="140" y="0"/>
                    <a:pt x="110" y="22"/>
                    <a:pt x="99" y="53"/>
                  </a:cubicBezTo>
                  <a:cubicBezTo>
                    <a:pt x="98" y="52"/>
                    <a:pt x="98" y="52"/>
                    <a:pt x="97" y="52"/>
                  </a:cubicBezTo>
                  <a:cubicBezTo>
                    <a:pt x="74" y="52"/>
                    <a:pt x="53" y="65"/>
                    <a:pt x="43" y="85"/>
                  </a:cubicBezTo>
                  <a:cubicBezTo>
                    <a:pt x="37" y="83"/>
                    <a:pt x="32" y="82"/>
                    <a:pt x="26" y="82"/>
                  </a:cubicBezTo>
                  <a:cubicBezTo>
                    <a:pt x="25" y="82"/>
                    <a:pt x="24" y="82"/>
                    <a:pt x="24" y="82"/>
                  </a:cubicBezTo>
                  <a:cubicBezTo>
                    <a:pt x="0" y="83"/>
                    <a:pt x="1" y="119"/>
                    <a:pt x="25" y="119"/>
                  </a:cubicBezTo>
                  <a:lnTo>
                    <a:pt x="335"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 name="ïṥļïdé">
              <a:extLst>
                <a:ext uri="{FF2B5EF4-FFF2-40B4-BE49-F238E27FC236}">
                  <a16:creationId xmlns:a16="http://schemas.microsoft.com/office/drawing/2014/main" id="{CA8913C2-F1A4-4C99-90AF-6901A26B250D}"/>
                </a:ext>
              </a:extLst>
            </p:cNvPr>
            <p:cNvSpPr/>
            <p:nvPr/>
          </p:nvSpPr>
          <p:spPr bwMode="auto">
            <a:xfrm>
              <a:off x="3330575" y="2176463"/>
              <a:ext cx="5653088" cy="3079750"/>
            </a:xfrm>
            <a:custGeom>
              <a:avLst/>
              <a:gdLst>
                <a:gd name="T0" fmla="*/ 1482 w 1713"/>
                <a:gd name="T1" fmla="*/ 252 h 934"/>
                <a:gd name="T2" fmla="*/ 1383 w 1713"/>
                <a:gd name="T3" fmla="*/ 449 h 934"/>
                <a:gd name="T4" fmla="*/ 1266 w 1713"/>
                <a:gd name="T5" fmla="*/ 449 h 934"/>
                <a:gd name="T6" fmla="*/ 1266 w 1713"/>
                <a:gd name="T7" fmla="*/ 163 h 934"/>
                <a:gd name="T8" fmla="*/ 1225 w 1713"/>
                <a:gd name="T9" fmla="*/ 163 h 934"/>
                <a:gd name="T10" fmla="*/ 1225 w 1713"/>
                <a:gd name="T11" fmla="*/ 65 h 934"/>
                <a:gd name="T12" fmla="*/ 1181 w 1713"/>
                <a:gd name="T13" fmla="*/ 65 h 934"/>
                <a:gd name="T14" fmla="*/ 1181 w 1713"/>
                <a:gd name="T15" fmla="*/ 0 h 934"/>
                <a:gd name="T16" fmla="*/ 1082 w 1713"/>
                <a:gd name="T17" fmla="*/ 0 h 934"/>
                <a:gd name="T18" fmla="*/ 1082 w 1713"/>
                <a:gd name="T19" fmla="*/ 65 h 934"/>
                <a:gd name="T20" fmla="*/ 1038 w 1713"/>
                <a:gd name="T21" fmla="*/ 65 h 934"/>
                <a:gd name="T22" fmla="*/ 1038 w 1713"/>
                <a:gd name="T23" fmla="*/ 163 h 934"/>
                <a:gd name="T24" fmla="*/ 997 w 1713"/>
                <a:gd name="T25" fmla="*/ 163 h 934"/>
                <a:gd name="T26" fmla="*/ 997 w 1713"/>
                <a:gd name="T27" fmla="*/ 477 h 934"/>
                <a:gd name="T28" fmla="*/ 948 w 1713"/>
                <a:gd name="T29" fmla="*/ 477 h 934"/>
                <a:gd name="T30" fmla="*/ 948 w 1713"/>
                <a:gd name="T31" fmla="*/ 224 h 934"/>
                <a:gd name="T32" fmla="*/ 754 w 1713"/>
                <a:gd name="T33" fmla="*/ 224 h 934"/>
                <a:gd name="T34" fmla="*/ 754 w 1713"/>
                <a:gd name="T35" fmla="*/ 379 h 934"/>
                <a:gd name="T36" fmla="*/ 710 w 1713"/>
                <a:gd name="T37" fmla="*/ 379 h 934"/>
                <a:gd name="T38" fmla="*/ 710 w 1713"/>
                <a:gd name="T39" fmla="*/ 332 h 934"/>
                <a:gd name="T40" fmla="*/ 581 w 1713"/>
                <a:gd name="T41" fmla="*/ 332 h 934"/>
                <a:gd name="T42" fmla="*/ 581 w 1713"/>
                <a:gd name="T43" fmla="*/ 379 h 934"/>
                <a:gd name="T44" fmla="*/ 569 w 1713"/>
                <a:gd name="T45" fmla="*/ 379 h 934"/>
                <a:gd name="T46" fmla="*/ 569 w 1713"/>
                <a:gd name="T47" fmla="*/ 198 h 934"/>
                <a:gd name="T48" fmla="*/ 452 w 1713"/>
                <a:gd name="T49" fmla="*/ 143 h 934"/>
                <a:gd name="T50" fmla="*/ 335 w 1713"/>
                <a:gd name="T51" fmla="*/ 198 h 934"/>
                <a:gd name="T52" fmla="*/ 335 w 1713"/>
                <a:gd name="T53" fmla="*/ 434 h 934"/>
                <a:gd name="T54" fmla="*/ 135 w 1713"/>
                <a:gd name="T55" fmla="*/ 434 h 934"/>
                <a:gd name="T56" fmla="*/ 135 w 1713"/>
                <a:gd name="T57" fmla="*/ 517 h 934"/>
                <a:gd name="T58" fmla="*/ 74 w 1713"/>
                <a:gd name="T59" fmla="*/ 517 h 934"/>
                <a:gd name="T60" fmla="*/ 74 w 1713"/>
                <a:gd name="T61" fmla="*/ 334 h 934"/>
                <a:gd name="T62" fmla="*/ 48 w 1713"/>
                <a:gd name="T63" fmla="*/ 314 h 934"/>
                <a:gd name="T64" fmla="*/ 0 w 1713"/>
                <a:gd name="T65" fmla="*/ 596 h 934"/>
                <a:gd name="T66" fmla="*/ 69 w 1713"/>
                <a:gd name="T67" fmla="*/ 934 h 934"/>
                <a:gd name="T68" fmla="*/ 1644 w 1713"/>
                <a:gd name="T69" fmla="*/ 934 h 934"/>
                <a:gd name="T70" fmla="*/ 1713 w 1713"/>
                <a:gd name="T71" fmla="*/ 596 h 934"/>
                <a:gd name="T72" fmla="*/ 1621 w 1713"/>
                <a:gd name="T73" fmla="*/ 209 h 934"/>
                <a:gd name="T74" fmla="*/ 1482 w 1713"/>
                <a:gd name="T75" fmla="*/ 25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2" h="934">
                  <a:moveTo>
                    <a:pt x="1482" y="252"/>
                  </a:moveTo>
                  <a:cubicBezTo>
                    <a:pt x="1383" y="449"/>
                    <a:pt x="1383" y="449"/>
                    <a:pt x="1383" y="449"/>
                  </a:cubicBezTo>
                  <a:cubicBezTo>
                    <a:pt x="1266" y="449"/>
                    <a:pt x="1266" y="449"/>
                    <a:pt x="1266" y="449"/>
                  </a:cubicBezTo>
                  <a:cubicBezTo>
                    <a:pt x="1266" y="163"/>
                    <a:pt x="1266" y="163"/>
                    <a:pt x="1266" y="163"/>
                  </a:cubicBezTo>
                  <a:cubicBezTo>
                    <a:pt x="1225" y="163"/>
                    <a:pt x="1225" y="163"/>
                    <a:pt x="1225" y="163"/>
                  </a:cubicBezTo>
                  <a:cubicBezTo>
                    <a:pt x="1225" y="65"/>
                    <a:pt x="1225" y="65"/>
                    <a:pt x="1225" y="65"/>
                  </a:cubicBezTo>
                  <a:cubicBezTo>
                    <a:pt x="1181" y="65"/>
                    <a:pt x="1181" y="65"/>
                    <a:pt x="1181" y="65"/>
                  </a:cubicBezTo>
                  <a:cubicBezTo>
                    <a:pt x="1181" y="0"/>
                    <a:pt x="1181" y="0"/>
                    <a:pt x="1181" y="0"/>
                  </a:cubicBezTo>
                  <a:cubicBezTo>
                    <a:pt x="1082" y="0"/>
                    <a:pt x="1082" y="0"/>
                    <a:pt x="1082" y="0"/>
                  </a:cubicBezTo>
                  <a:cubicBezTo>
                    <a:pt x="1082" y="65"/>
                    <a:pt x="1082" y="65"/>
                    <a:pt x="1082" y="65"/>
                  </a:cubicBezTo>
                  <a:cubicBezTo>
                    <a:pt x="1038" y="65"/>
                    <a:pt x="1038" y="65"/>
                    <a:pt x="1038" y="65"/>
                  </a:cubicBezTo>
                  <a:cubicBezTo>
                    <a:pt x="1038" y="163"/>
                    <a:pt x="1038" y="163"/>
                    <a:pt x="1038" y="163"/>
                  </a:cubicBezTo>
                  <a:cubicBezTo>
                    <a:pt x="997" y="163"/>
                    <a:pt x="997" y="163"/>
                    <a:pt x="997" y="163"/>
                  </a:cubicBezTo>
                  <a:cubicBezTo>
                    <a:pt x="997" y="477"/>
                    <a:pt x="997" y="477"/>
                    <a:pt x="997" y="477"/>
                  </a:cubicBezTo>
                  <a:cubicBezTo>
                    <a:pt x="948" y="477"/>
                    <a:pt x="948" y="477"/>
                    <a:pt x="948" y="477"/>
                  </a:cubicBezTo>
                  <a:cubicBezTo>
                    <a:pt x="948" y="224"/>
                    <a:pt x="948" y="224"/>
                    <a:pt x="948" y="224"/>
                  </a:cubicBezTo>
                  <a:cubicBezTo>
                    <a:pt x="754" y="224"/>
                    <a:pt x="754" y="224"/>
                    <a:pt x="754" y="224"/>
                  </a:cubicBezTo>
                  <a:cubicBezTo>
                    <a:pt x="754" y="379"/>
                    <a:pt x="754" y="379"/>
                    <a:pt x="754" y="379"/>
                  </a:cubicBezTo>
                  <a:cubicBezTo>
                    <a:pt x="710" y="379"/>
                    <a:pt x="710" y="379"/>
                    <a:pt x="710" y="379"/>
                  </a:cubicBezTo>
                  <a:cubicBezTo>
                    <a:pt x="710" y="332"/>
                    <a:pt x="710" y="332"/>
                    <a:pt x="710" y="332"/>
                  </a:cubicBezTo>
                  <a:cubicBezTo>
                    <a:pt x="581" y="332"/>
                    <a:pt x="581" y="332"/>
                    <a:pt x="581" y="332"/>
                  </a:cubicBezTo>
                  <a:cubicBezTo>
                    <a:pt x="581" y="379"/>
                    <a:pt x="581" y="379"/>
                    <a:pt x="581" y="379"/>
                  </a:cubicBezTo>
                  <a:cubicBezTo>
                    <a:pt x="569" y="379"/>
                    <a:pt x="569" y="379"/>
                    <a:pt x="569" y="379"/>
                  </a:cubicBezTo>
                  <a:cubicBezTo>
                    <a:pt x="569" y="198"/>
                    <a:pt x="569" y="198"/>
                    <a:pt x="569" y="198"/>
                  </a:cubicBezTo>
                  <a:cubicBezTo>
                    <a:pt x="452" y="143"/>
                    <a:pt x="452" y="143"/>
                    <a:pt x="452" y="143"/>
                  </a:cubicBezTo>
                  <a:cubicBezTo>
                    <a:pt x="335" y="198"/>
                    <a:pt x="335" y="198"/>
                    <a:pt x="335" y="198"/>
                  </a:cubicBezTo>
                  <a:cubicBezTo>
                    <a:pt x="335" y="434"/>
                    <a:pt x="335" y="434"/>
                    <a:pt x="335" y="434"/>
                  </a:cubicBezTo>
                  <a:cubicBezTo>
                    <a:pt x="135" y="434"/>
                    <a:pt x="135" y="434"/>
                    <a:pt x="135" y="434"/>
                  </a:cubicBezTo>
                  <a:cubicBezTo>
                    <a:pt x="135" y="517"/>
                    <a:pt x="135" y="517"/>
                    <a:pt x="135" y="517"/>
                  </a:cubicBezTo>
                  <a:cubicBezTo>
                    <a:pt x="74" y="517"/>
                    <a:pt x="74" y="517"/>
                    <a:pt x="74" y="517"/>
                  </a:cubicBezTo>
                  <a:cubicBezTo>
                    <a:pt x="74" y="334"/>
                    <a:pt x="74" y="334"/>
                    <a:pt x="74" y="334"/>
                  </a:cubicBezTo>
                  <a:cubicBezTo>
                    <a:pt x="48" y="314"/>
                    <a:pt x="48" y="314"/>
                    <a:pt x="48" y="314"/>
                  </a:cubicBezTo>
                  <a:cubicBezTo>
                    <a:pt x="17" y="402"/>
                    <a:pt x="0" y="498"/>
                    <a:pt x="0" y="596"/>
                  </a:cubicBezTo>
                  <a:cubicBezTo>
                    <a:pt x="0" y="716"/>
                    <a:pt x="25" y="830"/>
                    <a:pt x="69" y="934"/>
                  </a:cubicBezTo>
                  <a:cubicBezTo>
                    <a:pt x="1644" y="934"/>
                    <a:pt x="1644" y="934"/>
                    <a:pt x="1644" y="934"/>
                  </a:cubicBezTo>
                  <a:cubicBezTo>
                    <a:pt x="1689" y="830"/>
                    <a:pt x="1713" y="716"/>
                    <a:pt x="1713" y="596"/>
                  </a:cubicBezTo>
                  <a:cubicBezTo>
                    <a:pt x="1713" y="457"/>
                    <a:pt x="1680" y="326"/>
                    <a:pt x="1621" y="209"/>
                  </a:cubicBezTo>
                  <a:cubicBezTo>
                    <a:pt x="1482" y="252"/>
                    <a:pt x="1482" y="252"/>
                    <a:pt x="1482" y="252"/>
                  </a:cubicBezTo>
                </a:path>
              </a:pathLst>
            </a:custGeom>
            <a:gradFill>
              <a:gsLst>
                <a:gs pos="100000">
                  <a:schemeClr val="accent1">
                    <a:lumMod val="5000"/>
                    <a:lumOff val="95000"/>
                    <a:alpha val="59000"/>
                  </a:schemeClr>
                </a:gs>
                <a:gs pos="0">
                  <a:srgbClr val="68C1CC">
                    <a:alpha val="56000"/>
                  </a:srgbClr>
                </a:gs>
              </a:gsLst>
              <a:lin ang="5400000" scaled="1"/>
            </a:gradFill>
            <a:ln>
              <a:noFill/>
            </a:ln>
          </p:spPr>
          <p:txBody>
            <a:bodyPr anchor="ctr"/>
            <a:lstStyle/>
            <a:p>
              <a:pPr algn="ctr"/>
              <a:endParaRPr/>
            </a:p>
          </p:txBody>
        </p:sp>
        <p:sp>
          <p:nvSpPr>
            <p:cNvPr id="10" name="iṡliḋê">
              <a:extLst>
                <a:ext uri="{FF2B5EF4-FFF2-40B4-BE49-F238E27FC236}">
                  <a16:creationId xmlns:a16="http://schemas.microsoft.com/office/drawing/2014/main" id="{DC26278A-6411-41D7-9E82-D43EC0B802E8}"/>
                </a:ext>
              </a:extLst>
            </p:cNvPr>
            <p:cNvSpPr/>
            <p:nvPr/>
          </p:nvSpPr>
          <p:spPr bwMode="auto">
            <a:xfrm>
              <a:off x="6980238" y="1824038"/>
              <a:ext cx="666750" cy="220663"/>
            </a:xfrm>
            <a:custGeom>
              <a:avLst/>
              <a:gdLst>
                <a:gd name="T0" fmla="*/ 190 w 202"/>
                <a:gd name="T1" fmla="*/ 67 h 67"/>
                <a:gd name="T2" fmla="*/ 199 w 202"/>
                <a:gd name="T3" fmla="*/ 53 h 67"/>
                <a:gd name="T4" fmla="*/ 161 w 202"/>
                <a:gd name="T5" fmla="*/ 28 h 67"/>
                <a:gd name="T6" fmla="*/ 143 w 202"/>
                <a:gd name="T7" fmla="*/ 33 h 67"/>
                <a:gd name="T8" fmla="*/ 99 w 202"/>
                <a:gd name="T9" fmla="*/ 0 h 67"/>
                <a:gd name="T10" fmla="*/ 56 w 202"/>
                <a:gd name="T11" fmla="*/ 30 h 67"/>
                <a:gd name="T12" fmla="*/ 55 w 202"/>
                <a:gd name="T13" fmla="*/ 30 h 67"/>
                <a:gd name="T14" fmla="*/ 24 w 202"/>
                <a:gd name="T15" fmla="*/ 48 h 67"/>
                <a:gd name="T16" fmla="*/ 15 w 202"/>
                <a:gd name="T17" fmla="*/ 46 h 67"/>
                <a:gd name="T18" fmla="*/ 14 w 202"/>
                <a:gd name="T19" fmla="*/ 47 h 67"/>
                <a:gd name="T20" fmla="*/ 14 w 202"/>
                <a:gd name="T21" fmla="*/ 67 h 67"/>
                <a:gd name="T22" fmla="*/ 190 w 202"/>
                <a:gd name="T2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67">
                  <a:moveTo>
                    <a:pt x="190" y="67"/>
                  </a:moveTo>
                  <a:cubicBezTo>
                    <a:pt x="197" y="67"/>
                    <a:pt x="202" y="60"/>
                    <a:pt x="199" y="53"/>
                  </a:cubicBezTo>
                  <a:cubicBezTo>
                    <a:pt x="193" y="38"/>
                    <a:pt x="178" y="28"/>
                    <a:pt x="161" y="28"/>
                  </a:cubicBezTo>
                  <a:cubicBezTo>
                    <a:pt x="155" y="28"/>
                    <a:pt x="148" y="30"/>
                    <a:pt x="143" y="33"/>
                  </a:cubicBezTo>
                  <a:cubicBezTo>
                    <a:pt x="137" y="14"/>
                    <a:pt x="120" y="0"/>
                    <a:pt x="99" y="0"/>
                  </a:cubicBezTo>
                  <a:cubicBezTo>
                    <a:pt x="79" y="0"/>
                    <a:pt x="63" y="12"/>
                    <a:pt x="56" y="30"/>
                  </a:cubicBezTo>
                  <a:cubicBezTo>
                    <a:pt x="55" y="30"/>
                    <a:pt x="55" y="30"/>
                    <a:pt x="55" y="30"/>
                  </a:cubicBezTo>
                  <a:cubicBezTo>
                    <a:pt x="42" y="30"/>
                    <a:pt x="30" y="37"/>
                    <a:pt x="24" y="48"/>
                  </a:cubicBezTo>
                  <a:cubicBezTo>
                    <a:pt x="21" y="47"/>
                    <a:pt x="18" y="46"/>
                    <a:pt x="15" y="46"/>
                  </a:cubicBezTo>
                  <a:cubicBezTo>
                    <a:pt x="15" y="46"/>
                    <a:pt x="14" y="47"/>
                    <a:pt x="14" y="47"/>
                  </a:cubicBezTo>
                  <a:cubicBezTo>
                    <a:pt x="0" y="47"/>
                    <a:pt x="1" y="67"/>
                    <a:pt x="14" y="67"/>
                  </a:cubicBezTo>
                  <a:lnTo>
                    <a:pt x="190"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 name="îṥľîďe">
              <a:extLst>
                <a:ext uri="{FF2B5EF4-FFF2-40B4-BE49-F238E27FC236}">
                  <a16:creationId xmlns:a16="http://schemas.microsoft.com/office/drawing/2014/main" id="{EEFD65BB-2F21-430E-8D65-B49DCB507F4B}"/>
                </a:ext>
              </a:extLst>
            </p:cNvPr>
            <p:cNvSpPr/>
            <p:nvPr/>
          </p:nvSpPr>
          <p:spPr bwMode="auto">
            <a:xfrm>
              <a:off x="3660775" y="3943351"/>
              <a:ext cx="92075" cy="1187450"/>
            </a:xfrm>
            <a:prstGeom prst="rect">
              <a:avLst/>
            </a:prstGeom>
            <a:solidFill>
              <a:srgbClr val="A09C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 name="ïṩlíḓê">
              <a:extLst>
                <a:ext uri="{FF2B5EF4-FFF2-40B4-BE49-F238E27FC236}">
                  <a16:creationId xmlns:a16="http://schemas.microsoft.com/office/drawing/2014/main" id="{5302DDB5-A8EC-48A4-88F5-1878E64DFC0E}"/>
                </a:ext>
              </a:extLst>
            </p:cNvPr>
            <p:cNvSpPr/>
            <p:nvPr/>
          </p:nvSpPr>
          <p:spPr bwMode="auto">
            <a:xfrm>
              <a:off x="3660775" y="3943351"/>
              <a:ext cx="92075" cy="104775"/>
            </a:xfrm>
            <a:prstGeom prst="rect">
              <a:avLst/>
            </a:prstGeom>
            <a:solidFill>
              <a:srgbClr val="7C767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 name="îšḷïde">
              <a:extLst>
                <a:ext uri="{FF2B5EF4-FFF2-40B4-BE49-F238E27FC236}">
                  <a16:creationId xmlns:a16="http://schemas.microsoft.com/office/drawing/2014/main" id="{F4E1E970-1A39-4C64-B5DF-3D677D9A0E60}"/>
                </a:ext>
              </a:extLst>
            </p:cNvPr>
            <p:cNvSpPr/>
            <p:nvPr/>
          </p:nvSpPr>
          <p:spPr bwMode="auto">
            <a:xfrm>
              <a:off x="4184650" y="3943351"/>
              <a:ext cx="93663" cy="1187450"/>
            </a:xfrm>
            <a:prstGeom prst="rect">
              <a:avLst/>
            </a:prstGeom>
            <a:solidFill>
              <a:srgbClr val="A09C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 name="íSḷïḋé">
              <a:extLst>
                <a:ext uri="{FF2B5EF4-FFF2-40B4-BE49-F238E27FC236}">
                  <a16:creationId xmlns:a16="http://schemas.microsoft.com/office/drawing/2014/main" id="{5C4A252A-F7B5-4CFF-8B3C-2973E0716A3C}"/>
                </a:ext>
              </a:extLst>
            </p:cNvPr>
            <p:cNvSpPr/>
            <p:nvPr/>
          </p:nvSpPr>
          <p:spPr bwMode="auto">
            <a:xfrm>
              <a:off x="4184650" y="3943351"/>
              <a:ext cx="93663" cy="104775"/>
            </a:xfrm>
            <a:prstGeom prst="rect">
              <a:avLst/>
            </a:prstGeom>
            <a:solidFill>
              <a:srgbClr val="7C767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 name="îṩlîḍé">
              <a:extLst>
                <a:ext uri="{FF2B5EF4-FFF2-40B4-BE49-F238E27FC236}">
                  <a16:creationId xmlns:a16="http://schemas.microsoft.com/office/drawing/2014/main" id="{558479DA-6DD4-4438-8C4E-378D36AE7A28}"/>
                </a:ext>
              </a:extLst>
            </p:cNvPr>
            <p:cNvSpPr/>
            <p:nvPr/>
          </p:nvSpPr>
          <p:spPr bwMode="auto">
            <a:xfrm>
              <a:off x="4710113" y="3943351"/>
              <a:ext cx="92075" cy="1187450"/>
            </a:xfrm>
            <a:prstGeom prst="rect">
              <a:avLst/>
            </a:prstGeom>
            <a:solidFill>
              <a:srgbClr val="A09C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 name="iṣliďê">
              <a:extLst>
                <a:ext uri="{FF2B5EF4-FFF2-40B4-BE49-F238E27FC236}">
                  <a16:creationId xmlns:a16="http://schemas.microsoft.com/office/drawing/2014/main" id="{A3BDE9B4-3058-41F7-A66B-479ED5885DD3}"/>
                </a:ext>
              </a:extLst>
            </p:cNvPr>
            <p:cNvSpPr/>
            <p:nvPr/>
          </p:nvSpPr>
          <p:spPr bwMode="auto">
            <a:xfrm>
              <a:off x="4710113" y="3943351"/>
              <a:ext cx="92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 name="iṣ1îḍè">
              <a:extLst>
                <a:ext uri="{FF2B5EF4-FFF2-40B4-BE49-F238E27FC236}">
                  <a16:creationId xmlns:a16="http://schemas.microsoft.com/office/drawing/2014/main" id="{11C16B96-97BC-4F24-9743-5334B55A0D27}"/>
                </a:ext>
              </a:extLst>
            </p:cNvPr>
            <p:cNvSpPr/>
            <p:nvPr/>
          </p:nvSpPr>
          <p:spPr bwMode="auto">
            <a:xfrm>
              <a:off x="4710113" y="3943351"/>
              <a:ext cx="92075" cy="104775"/>
            </a:xfrm>
            <a:prstGeom prst="rect">
              <a:avLst/>
            </a:prstGeom>
            <a:solidFill>
              <a:srgbClr val="7C767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 name="îṣḷïḍè">
              <a:extLst>
                <a:ext uri="{FF2B5EF4-FFF2-40B4-BE49-F238E27FC236}">
                  <a16:creationId xmlns:a16="http://schemas.microsoft.com/office/drawing/2014/main" id="{C5E4A179-3037-4186-AA58-748CF6683008}"/>
                </a:ext>
              </a:extLst>
            </p:cNvPr>
            <p:cNvSpPr/>
            <p:nvPr/>
          </p:nvSpPr>
          <p:spPr bwMode="auto">
            <a:xfrm>
              <a:off x="5233988" y="3943351"/>
              <a:ext cx="93663" cy="1187450"/>
            </a:xfrm>
            <a:prstGeom prst="rect">
              <a:avLst/>
            </a:prstGeom>
            <a:solidFill>
              <a:srgbClr val="A09C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 name="î$lïďe">
              <a:extLst>
                <a:ext uri="{FF2B5EF4-FFF2-40B4-BE49-F238E27FC236}">
                  <a16:creationId xmlns:a16="http://schemas.microsoft.com/office/drawing/2014/main" id="{4E2E6E4E-5929-4B5A-B4BB-61B4D688CB78}"/>
                </a:ext>
              </a:extLst>
            </p:cNvPr>
            <p:cNvSpPr/>
            <p:nvPr/>
          </p:nvSpPr>
          <p:spPr bwMode="auto">
            <a:xfrm>
              <a:off x="5233988" y="3943351"/>
              <a:ext cx="93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 name="iṧlïdé">
              <a:extLst>
                <a:ext uri="{FF2B5EF4-FFF2-40B4-BE49-F238E27FC236}">
                  <a16:creationId xmlns:a16="http://schemas.microsoft.com/office/drawing/2014/main" id="{4DE54296-75DF-4717-9D9D-031F4906C6CD}"/>
                </a:ext>
              </a:extLst>
            </p:cNvPr>
            <p:cNvSpPr/>
            <p:nvPr/>
          </p:nvSpPr>
          <p:spPr bwMode="auto">
            <a:xfrm>
              <a:off x="5233988" y="3943351"/>
              <a:ext cx="93663" cy="104775"/>
            </a:xfrm>
            <a:prstGeom prst="rect">
              <a:avLst/>
            </a:prstGeom>
            <a:solidFill>
              <a:srgbClr val="7C767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 name="ïs1îde">
              <a:extLst>
                <a:ext uri="{FF2B5EF4-FFF2-40B4-BE49-F238E27FC236}">
                  <a16:creationId xmlns:a16="http://schemas.microsoft.com/office/drawing/2014/main" id="{31ED883C-8202-4644-AB37-302854146F83}"/>
                </a:ext>
              </a:extLst>
            </p:cNvPr>
            <p:cNvSpPr/>
            <p:nvPr/>
          </p:nvSpPr>
          <p:spPr bwMode="auto">
            <a:xfrm>
              <a:off x="5759450" y="3943351"/>
              <a:ext cx="92075" cy="1187450"/>
            </a:xfrm>
            <a:prstGeom prst="rect">
              <a:avLst/>
            </a:prstGeom>
            <a:solidFill>
              <a:srgbClr val="A09C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2" name="îṣ1ïḓè">
              <a:extLst>
                <a:ext uri="{FF2B5EF4-FFF2-40B4-BE49-F238E27FC236}">
                  <a16:creationId xmlns:a16="http://schemas.microsoft.com/office/drawing/2014/main" id="{37AAAA0D-A54D-4692-84C0-0AF83D157020}"/>
                </a:ext>
              </a:extLst>
            </p:cNvPr>
            <p:cNvSpPr/>
            <p:nvPr/>
          </p:nvSpPr>
          <p:spPr bwMode="auto">
            <a:xfrm>
              <a:off x="5759450" y="3943351"/>
              <a:ext cx="92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 name="iṥļíḋé">
              <a:extLst>
                <a:ext uri="{FF2B5EF4-FFF2-40B4-BE49-F238E27FC236}">
                  <a16:creationId xmlns:a16="http://schemas.microsoft.com/office/drawing/2014/main" id="{D4CC635E-7019-4522-97CD-D5C495D91529}"/>
                </a:ext>
              </a:extLst>
            </p:cNvPr>
            <p:cNvSpPr/>
            <p:nvPr/>
          </p:nvSpPr>
          <p:spPr bwMode="auto">
            <a:xfrm>
              <a:off x="5759450" y="3943351"/>
              <a:ext cx="92075" cy="104775"/>
            </a:xfrm>
            <a:prstGeom prst="rect">
              <a:avLst/>
            </a:prstGeom>
            <a:solidFill>
              <a:srgbClr val="7C767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 name="ïŝ1ïďe">
              <a:extLst>
                <a:ext uri="{FF2B5EF4-FFF2-40B4-BE49-F238E27FC236}">
                  <a16:creationId xmlns:a16="http://schemas.microsoft.com/office/drawing/2014/main" id="{A47FD0F7-17AE-4D6A-A1DD-AE6C5FD8FA40}"/>
                </a:ext>
              </a:extLst>
            </p:cNvPr>
            <p:cNvSpPr/>
            <p:nvPr/>
          </p:nvSpPr>
          <p:spPr bwMode="auto">
            <a:xfrm>
              <a:off x="6288088" y="3943351"/>
              <a:ext cx="88900" cy="1187450"/>
            </a:xfrm>
            <a:prstGeom prst="rect">
              <a:avLst/>
            </a:prstGeom>
            <a:solidFill>
              <a:srgbClr val="A09C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 name="í$ḷiďe">
              <a:extLst>
                <a:ext uri="{FF2B5EF4-FFF2-40B4-BE49-F238E27FC236}">
                  <a16:creationId xmlns:a16="http://schemas.microsoft.com/office/drawing/2014/main" id="{554DFF99-DFBC-4004-AF44-BFA082767AE6}"/>
                </a:ext>
              </a:extLst>
            </p:cNvPr>
            <p:cNvSpPr/>
            <p:nvPr/>
          </p:nvSpPr>
          <p:spPr bwMode="auto">
            <a:xfrm>
              <a:off x="6288088" y="3943351"/>
              <a:ext cx="88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 name="îśļîďe">
              <a:extLst>
                <a:ext uri="{FF2B5EF4-FFF2-40B4-BE49-F238E27FC236}">
                  <a16:creationId xmlns:a16="http://schemas.microsoft.com/office/drawing/2014/main" id="{F18691A5-2257-42C5-BB13-5F68EA1C366A}"/>
                </a:ext>
              </a:extLst>
            </p:cNvPr>
            <p:cNvSpPr/>
            <p:nvPr/>
          </p:nvSpPr>
          <p:spPr bwMode="auto">
            <a:xfrm>
              <a:off x="6288088" y="3943351"/>
              <a:ext cx="88900" cy="104775"/>
            </a:xfrm>
            <a:prstGeom prst="rect">
              <a:avLst/>
            </a:prstGeom>
            <a:solidFill>
              <a:srgbClr val="7C767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 name="i$ļîḋé">
              <a:extLst>
                <a:ext uri="{FF2B5EF4-FFF2-40B4-BE49-F238E27FC236}">
                  <a16:creationId xmlns:a16="http://schemas.microsoft.com/office/drawing/2014/main" id="{757A187F-0FBC-4899-823B-FE1C1A28474F}"/>
                </a:ext>
              </a:extLst>
            </p:cNvPr>
            <p:cNvSpPr/>
            <p:nvPr/>
          </p:nvSpPr>
          <p:spPr bwMode="auto">
            <a:xfrm>
              <a:off x="6811963" y="3943351"/>
              <a:ext cx="92075" cy="1187450"/>
            </a:xfrm>
            <a:prstGeom prst="rect">
              <a:avLst/>
            </a:prstGeom>
            <a:solidFill>
              <a:srgbClr val="A09C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 name="íŝľïďè">
              <a:extLst>
                <a:ext uri="{FF2B5EF4-FFF2-40B4-BE49-F238E27FC236}">
                  <a16:creationId xmlns:a16="http://schemas.microsoft.com/office/drawing/2014/main" id="{A90FD3FB-0452-449A-AB48-BD5B5426C587}"/>
                </a:ext>
              </a:extLst>
            </p:cNvPr>
            <p:cNvSpPr/>
            <p:nvPr/>
          </p:nvSpPr>
          <p:spPr bwMode="auto">
            <a:xfrm>
              <a:off x="6811963" y="3943351"/>
              <a:ext cx="92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 name="îṣļîďè">
              <a:extLst>
                <a:ext uri="{FF2B5EF4-FFF2-40B4-BE49-F238E27FC236}">
                  <a16:creationId xmlns:a16="http://schemas.microsoft.com/office/drawing/2014/main" id="{A91BCB37-82DD-4AC5-84B3-0B2150C79345}"/>
                </a:ext>
              </a:extLst>
            </p:cNvPr>
            <p:cNvSpPr/>
            <p:nvPr/>
          </p:nvSpPr>
          <p:spPr bwMode="auto">
            <a:xfrm>
              <a:off x="6811963" y="3943351"/>
              <a:ext cx="92075" cy="104775"/>
            </a:xfrm>
            <a:prstGeom prst="rect">
              <a:avLst/>
            </a:prstGeom>
            <a:solidFill>
              <a:srgbClr val="7C767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 name="íṧlïdê">
              <a:extLst>
                <a:ext uri="{FF2B5EF4-FFF2-40B4-BE49-F238E27FC236}">
                  <a16:creationId xmlns:a16="http://schemas.microsoft.com/office/drawing/2014/main" id="{E7C9753F-B95D-4A8B-B114-ACCBA544AAD0}"/>
                </a:ext>
              </a:extLst>
            </p:cNvPr>
            <p:cNvSpPr/>
            <p:nvPr/>
          </p:nvSpPr>
          <p:spPr bwMode="auto">
            <a:xfrm>
              <a:off x="7337425" y="3943351"/>
              <a:ext cx="92075" cy="1187450"/>
            </a:xfrm>
            <a:prstGeom prst="rect">
              <a:avLst/>
            </a:prstGeom>
            <a:solidFill>
              <a:srgbClr val="A09C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 name="íṩļiḍè">
              <a:extLst>
                <a:ext uri="{FF2B5EF4-FFF2-40B4-BE49-F238E27FC236}">
                  <a16:creationId xmlns:a16="http://schemas.microsoft.com/office/drawing/2014/main" id="{577CBA05-5194-40E0-AB78-B1771E80B4E9}"/>
                </a:ext>
              </a:extLst>
            </p:cNvPr>
            <p:cNvSpPr/>
            <p:nvPr/>
          </p:nvSpPr>
          <p:spPr bwMode="auto">
            <a:xfrm>
              <a:off x="7337425" y="3943351"/>
              <a:ext cx="92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 name="ïṩļíḋe">
              <a:extLst>
                <a:ext uri="{FF2B5EF4-FFF2-40B4-BE49-F238E27FC236}">
                  <a16:creationId xmlns:a16="http://schemas.microsoft.com/office/drawing/2014/main" id="{087E462E-B23D-4A85-A6F0-2F91CAE3D9C7}"/>
                </a:ext>
              </a:extLst>
            </p:cNvPr>
            <p:cNvSpPr/>
            <p:nvPr/>
          </p:nvSpPr>
          <p:spPr bwMode="auto">
            <a:xfrm>
              <a:off x="7337425" y="3943351"/>
              <a:ext cx="92075" cy="104775"/>
            </a:xfrm>
            <a:prstGeom prst="rect">
              <a:avLst/>
            </a:prstGeom>
            <a:solidFill>
              <a:srgbClr val="7C767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 name="iṡľíḑe">
              <a:extLst>
                <a:ext uri="{FF2B5EF4-FFF2-40B4-BE49-F238E27FC236}">
                  <a16:creationId xmlns:a16="http://schemas.microsoft.com/office/drawing/2014/main" id="{C5267CFE-E032-438D-80FF-908E8E6F80CA}"/>
                </a:ext>
              </a:extLst>
            </p:cNvPr>
            <p:cNvSpPr/>
            <p:nvPr/>
          </p:nvSpPr>
          <p:spPr bwMode="auto">
            <a:xfrm>
              <a:off x="7861300" y="3943351"/>
              <a:ext cx="92075" cy="1187450"/>
            </a:xfrm>
            <a:prstGeom prst="rect">
              <a:avLst/>
            </a:prstGeom>
            <a:solidFill>
              <a:srgbClr val="A09C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 name="îṩľíḍè">
              <a:extLst>
                <a:ext uri="{FF2B5EF4-FFF2-40B4-BE49-F238E27FC236}">
                  <a16:creationId xmlns:a16="http://schemas.microsoft.com/office/drawing/2014/main" id="{0324B68D-39F7-42FA-A6BE-EBCE29BB5D36}"/>
                </a:ext>
              </a:extLst>
            </p:cNvPr>
            <p:cNvSpPr/>
            <p:nvPr/>
          </p:nvSpPr>
          <p:spPr bwMode="auto">
            <a:xfrm>
              <a:off x="7861300" y="3943351"/>
              <a:ext cx="92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 name="íšľíḋe">
              <a:extLst>
                <a:ext uri="{FF2B5EF4-FFF2-40B4-BE49-F238E27FC236}">
                  <a16:creationId xmlns:a16="http://schemas.microsoft.com/office/drawing/2014/main" id="{80B6C309-0A5A-4335-81B5-B7DAB9752BF0}"/>
                </a:ext>
              </a:extLst>
            </p:cNvPr>
            <p:cNvSpPr/>
            <p:nvPr/>
          </p:nvSpPr>
          <p:spPr bwMode="auto">
            <a:xfrm>
              <a:off x="7861300" y="3943351"/>
              <a:ext cx="92075" cy="104775"/>
            </a:xfrm>
            <a:prstGeom prst="rect">
              <a:avLst/>
            </a:prstGeom>
            <a:solidFill>
              <a:srgbClr val="7C767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 name="ï$1îdê">
              <a:extLst>
                <a:ext uri="{FF2B5EF4-FFF2-40B4-BE49-F238E27FC236}">
                  <a16:creationId xmlns:a16="http://schemas.microsoft.com/office/drawing/2014/main" id="{39347000-09B3-48C2-AB8F-CD4BCB31C762}"/>
                </a:ext>
              </a:extLst>
            </p:cNvPr>
            <p:cNvSpPr/>
            <p:nvPr/>
          </p:nvSpPr>
          <p:spPr bwMode="auto">
            <a:xfrm>
              <a:off x="8386763" y="3943351"/>
              <a:ext cx="92075" cy="1187450"/>
            </a:xfrm>
            <a:prstGeom prst="rect">
              <a:avLst/>
            </a:prstGeom>
            <a:solidFill>
              <a:srgbClr val="A09C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 name="iśliḋè">
              <a:extLst>
                <a:ext uri="{FF2B5EF4-FFF2-40B4-BE49-F238E27FC236}">
                  <a16:creationId xmlns:a16="http://schemas.microsoft.com/office/drawing/2014/main" id="{09C0EDF1-4C89-4921-8587-C3CF64FF3F28}"/>
                </a:ext>
              </a:extLst>
            </p:cNvPr>
            <p:cNvSpPr/>
            <p:nvPr/>
          </p:nvSpPr>
          <p:spPr bwMode="auto">
            <a:xfrm>
              <a:off x="8386763" y="3943351"/>
              <a:ext cx="92075" cy="104775"/>
            </a:xfrm>
            <a:prstGeom prst="rect">
              <a:avLst/>
            </a:prstGeom>
            <a:solidFill>
              <a:srgbClr val="7C767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 name="îsľîḑé">
              <a:extLst>
                <a:ext uri="{FF2B5EF4-FFF2-40B4-BE49-F238E27FC236}">
                  <a16:creationId xmlns:a16="http://schemas.microsoft.com/office/drawing/2014/main" id="{E46371D3-CB5A-4AE6-B677-30E9E5D8C025}"/>
                </a:ext>
              </a:extLst>
            </p:cNvPr>
            <p:cNvSpPr/>
            <p:nvPr/>
          </p:nvSpPr>
          <p:spPr bwMode="auto">
            <a:xfrm>
              <a:off x="3459163" y="3863976"/>
              <a:ext cx="5310188" cy="82550"/>
            </a:xfrm>
            <a:prstGeom prst="rect">
              <a:avLst/>
            </a:prstGeom>
            <a:solidFill>
              <a:srgbClr val="A09C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 name="ïS1iḍé">
              <a:extLst>
                <a:ext uri="{FF2B5EF4-FFF2-40B4-BE49-F238E27FC236}">
                  <a16:creationId xmlns:a16="http://schemas.microsoft.com/office/drawing/2014/main" id="{FE9B300F-41AC-4CB9-9CD5-F9693C9E59E9}"/>
                </a:ext>
              </a:extLst>
            </p:cNvPr>
            <p:cNvSpPr/>
            <p:nvPr/>
          </p:nvSpPr>
          <p:spPr bwMode="auto">
            <a:xfrm>
              <a:off x="3406775" y="4767263"/>
              <a:ext cx="660400" cy="658813"/>
            </a:xfrm>
            <a:prstGeom prst="ellipse">
              <a:avLst/>
            </a:prstGeom>
            <a:solidFill>
              <a:srgbClr val="5DAD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íS1íḑé">
              <a:extLst>
                <a:ext uri="{FF2B5EF4-FFF2-40B4-BE49-F238E27FC236}">
                  <a16:creationId xmlns:a16="http://schemas.microsoft.com/office/drawing/2014/main" id="{2D213B47-49DB-4455-9137-E3D47946A926}"/>
                </a:ext>
              </a:extLst>
            </p:cNvPr>
            <p:cNvSpPr/>
            <p:nvPr/>
          </p:nvSpPr>
          <p:spPr bwMode="auto">
            <a:xfrm>
              <a:off x="3479800" y="4767263"/>
              <a:ext cx="587375" cy="646113"/>
            </a:xfrm>
            <a:custGeom>
              <a:avLst/>
              <a:gdLst>
                <a:gd name="T0" fmla="*/ 78 w 178"/>
                <a:gd name="T1" fmla="*/ 0 h 196"/>
                <a:gd name="T2" fmla="*/ 0 w 178"/>
                <a:gd name="T3" fmla="*/ 37 h 196"/>
                <a:gd name="T4" fmla="*/ 29 w 178"/>
                <a:gd name="T5" fmla="*/ 33 h 196"/>
                <a:gd name="T6" fmla="*/ 128 w 178"/>
                <a:gd name="T7" fmla="*/ 133 h 196"/>
                <a:gd name="T8" fmla="*/ 106 w 178"/>
                <a:gd name="T9" fmla="*/ 196 h 196"/>
                <a:gd name="T10" fmla="*/ 178 w 178"/>
                <a:gd name="T11" fmla="*/ 100 h 196"/>
                <a:gd name="T12" fmla="*/ 78 w 178"/>
                <a:gd name="T13" fmla="*/ 0 h 196"/>
              </a:gdLst>
              <a:ahLst/>
              <a:cxnLst>
                <a:cxn ang="0">
                  <a:pos x="T0" y="T1"/>
                </a:cxn>
                <a:cxn ang="0">
                  <a:pos x="T2" y="T3"/>
                </a:cxn>
                <a:cxn ang="0">
                  <a:pos x="T4" y="T5"/>
                </a:cxn>
                <a:cxn ang="0">
                  <a:pos x="T6" y="T7"/>
                </a:cxn>
                <a:cxn ang="0">
                  <a:pos x="T8" y="T9"/>
                </a:cxn>
                <a:cxn ang="0">
                  <a:pos x="T10" y="T11"/>
                </a:cxn>
                <a:cxn ang="0">
                  <a:pos x="T12" y="T13"/>
                </a:cxn>
              </a:cxnLst>
              <a:rect l="0" t="0" r="r" b="b"/>
              <a:pathLst>
                <a:path w="178" h="196">
                  <a:moveTo>
                    <a:pt x="78" y="0"/>
                  </a:moveTo>
                  <a:cubicBezTo>
                    <a:pt x="47" y="0"/>
                    <a:pt x="19" y="15"/>
                    <a:pt x="0" y="37"/>
                  </a:cubicBezTo>
                  <a:cubicBezTo>
                    <a:pt x="9" y="35"/>
                    <a:pt x="19" y="33"/>
                    <a:pt x="29" y="33"/>
                  </a:cubicBezTo>
                  <a:cubicBezTo>
                    <a:pt x="84" y="33"/>
                    <a:pt x="128" y="78"/>
                    <a:pt x="128" y="133"/>
                  </a:cubicBezTo>
                  <a:cubicBezTo>
                    <a:pt x="128" y="157"/>
                    <a:pt x="120" y="179"/>
                    <a:pt x="106" y="196"/>
                  </a:cubicBezTo>
                  <a:cubicBezTo>
                    <a:pt x="148" y="183"/>
                    <a:pt x="178" y="145"/>
                    <a:pt x="178" y="100"/>
                  </a:cubicBezTo>
                  <a:cubicBezTo>
                    <a:pt x="178" y="45"/>
                    <a:pt x="133" y="0"/>
                    <a:pt x="78" y="0"/>
                  </a:cubicBezTo>
                  <a:close/>
                </a:path>
              </a:pathLst>
            </a:custGeom>
            <a:solidFill>
              <a:srgbClr val="487C0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iṥlîḍê">
              <a:extLst>
                <a:ext uri="{FF2B5EF4-FFF2-40B4-BE49-F238E27FC236}">
                  <a16:creationId xmlns:a16="http://schemas.microsoft.com/office/drawing/2014/main" id="{EC4AA640-2529-4D3F-95B1-1351A47539B8}"/>
                </a:ext>
              </a:extLst>
            </p:cNvPr>
            <p:cNvSpPr/>
            <p:nvPr/>
          </p:nvSpPr>
          <p:spPr bwMode="auto">
            <a:xfrm>
              <a:off x="3875088" y="4681538"/>
              <a:ext cx="742950" cy="744538"/>
            </a:xfrm>
            <a:prstGeom prst="ellipse">
              <a:avLst/>
            </a:prstGeom>
            <a:solidFill>
              <a:srgbClr val="5DAD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ïṩlîḋè">
              <a:extLst>
                <a:ext uri="{FF2B5EF4-FFF2-40B4-BE49-F238E27FC236}">
                  <a16:creationId xmlns:a16="http://schemas.microsoft.com/office/drawing/2014/main" id="{B47CAC13-86ED-4504-B8B7-C6A31F8472A7}"/>
                </a:ext>
              </a:extLst>
            </p:cNvPr>
            <p:cNvSpPr/>
            <p:nvPr/>
          </p:nvSpPr>
          <p:spPr bwMode="auto">
            <a:xfrm>
              <a:off x="3954463" y="4681538"/>
              <a:ext cx="663575" cy="728663"/>
            </a:xfrm>
            <a:custGeom>
              <a:avLst/>
              <a:gdLst>
                <a:gd name="T0" fmla="*/ 88 w 201"/>
                <a:gd name="T1" fmla="*/ 0 h 221"/>
                <a:gd name="T2" fmla="*/ 0 w 201"/>
                <a:gd name="T3" fmla="*/ 42 h 221"/>
                <a:gd name="T4" fmla="*/ 32 w 201"/>
                <a:gd name="T5" fmla="*/ 37 h 221"/>
                <a:gd name="T6" fmla="*/ 145 w 201"/>
                <a:gd name="T7" fmla="*/ 150 h 221"/>
                <a:gd name="T8" fmla="*/ 120 w 201"/>
                <a:gd name="T9" fmla="*/ 221 h 221"/>
                <a:gd name="T10" fmla="*/ 201 w 201"/>
                <a:gd name="T11" fmla="*/ 113 h 221"/>
                <a:gd name="T12" fmla="*/ 88 w 201"/>
                <a:gd name="T13" fmla="*/ 0 h 221"/>
              </a:gdLst>
              <a:ahLst/>
              <a:cxnLst>
                <a:cxn ang="0">
                  <a:pos x="T0" y="T1"/>
                </a:cxn>
                <a:cxn ang="0">
                  <a:pos x="T2" y="T3"/>
                </a:cxn>
                <a:cxn ang="0">
                  <a:pos x="T4" y="T5"/>
                </a:cxn>
                <a:cxn ang="0">
                  <a:pos x="T6" y="T7"/>
                </a:cxn>
                <a:cxn ang="0">
                  <a:pos x="T8" y="T9"/>
                </a:cxn>
                <a:cxn ang="0">
                  <a:pos x="T10" y="T11"/>
                </a:cxn>
                <a:cxn ang="0">
                  <a:pos x="T12" y="T13"/>
                </a:cxn>
              </a:cxnLst>
              <a:rect l="0" t="0" r="r" b="b"/>
              <a:pathLst>
                <a:path w="201" h="221">
                  <a:moveTo>
                    <a:pt x="88" y="0"/>
                  </a:moveTo>
                  <a:cubicBezTo>
                    <a:pt x="53" y="0"/>
                    <a:pt x="21" y="16"/>
                    <a:pt x="0" y="42"/>
                  </a:cubicBezTo>
                  <a:cubicBezTo>
                    <a:pt x="11" y="39"/>
                    <a:pt x="21" y="37"/>
                    <a:pt x="32" y="37"/>
                  </a:cubicBezTo>
                  <a:cubicBezTo>
                    <a:pt x="95" y="37"/>
                    <a:pt x="145" y="88"/>
                    <a:pt x="145" y="150"/>
                  </a:cubicBezTo>
                  <a:cubicBezTo>
                    <a:pt x="145" y="177"/>
                    <a:pt x="136" y="202"/>
                    <a:pt x="120" y="221"/>
                  </a:cubicBezTo>
                  <a:cubicBezTo>
                    <a:pt x="167" y="207"/>
                    <a:pt x="201" y="164"/>
                    <a:pt x="201" y="113"/>
                  </a:cubicBezTo>
                  <a:cubicBezTo>
                    <a:pt x="201" y="50"/>
                    <a:pt x="151" y="0"/>
                    <a:pt x="88" y="0"/>
                  </a:cubicBezTo>
                </a:path>
              </a:pathLst>
            </a:custGeom>
            <a:solidFill>
              <a:srgbClr val="487C0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ïṣlïḓè">
              <a:extLst>
                <a:ext uri="{FF2B5EF4-FFF2-40B4-BE49-F238E27FC236}">
                  <a16:creationId xmlns:a16="http://schemas.microsoft.com/office/drawing/2014/main" id="{41857E2E-1620-42E4-B6CD-1AECDCD164BA}"/>
                </a:ext>
              </a:extLst>
            </p:cNvPr>
            <p:cNvSpPr/>
            <p:nvPr/>
          </p:nvSpPr>
          <p:spPr bwMode="auto">
            <a:xfrm>
              <a:off x="8072438" y="4681538"/>
              <a:ext cx="746125" cy="744538"/>
            </a:xfrm>
            <a:prstGeom prst="ellipse">
              <a:avLst/>
            </a:prstGeom>
            <a:solidFill>
              <a:srgbClr val="5DAD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iṧľïḍe">
              <a:extLst>
                <a:ext uri="{FF2B5EF4-FFF2-40B4-BE49-F238E27FC236}">
                  <a16:creationId xmlns:a16="http://schemas.microsoft.com/office/drawing/2014/main" id="{CDEB0CF5-D879-4E2C-A0A8-1DFF301F9177}"/>
                </a:ext>
              </a:extLst>
            </p:cNvPr>
            <p:cNvSpPr/>
            <p:nvPr/>
          </p:nvSpPr>
          <p:spPr bwMode="auto">
            <a:xfrm>
              <a:off x="8154988" y="4681538"/>
              <a:ext cx="663575" cy="728663"/>
            </a:xfrm>
            <a:custGeom>
              <a:avLst/>
              <a:gdLst>
                <a:gd name="T0" fmla="*/ 88 w 201"/>
                <a:gd name="T1" fmla="*/ 0 h 221"/>
                <a:gd name="T2" fmla="*/ 0 w 201"/>
                <a:gd name="T3" fmla="*/ 42 h 221"/>
                <a:gd name="T4" fmla="*/ 32 w 201"/>
                <a:gd name="T5" fmla="*/ 37 h 221"/>
                <a:gd name="T6" fmla="*/ 145 w 201"/>
                <a:gd name="T7" fmla="*/ 150 h 221"/>
                <a:gd name="T8" fmla="*/ 120 w 201"/>
                <a:gd name="T9" fmla="*/ 221 h 221"/>
                <a:gd name="T10" fmla="*/ 201 w 201"/>
                <a:gd name="T11" fmla="*/ 113 h 221"/>
                <a:gd name="T12" fmla="*/ 88 w 201"/>
                <a:gd name="T13" fmla="*/ 0 h 221"/>
              </a:gdLst>
              <a:ahLst/>
              <a:cxnLst>
                <a:cxn ang="0">
                  <a:pos x="T0" y="T1"/>
                </a:cxn>
                <a:cxn ang="0">
                  <a:pos x="T2" y="T3"/>
                </a:cxn>
                <a:cxn ang="0">
                  <a:pos x="T4" y="T5"/>
                </a:cxn>
                <a:cxn ang="0">
                  <a:pos x="T6" y="T7"/>
                </a:cxn>
                <a:cxn ang="0">
                  <a:pos x="T8" y="T9"/>
                </a:cxn>
                <a:cxn ang="0">
                  <a:pos x="T10" y="T11"/>
                </a:cxn>
                <a:cxn ang="0">
                  <a:pos x="T12" y="T13"/>
                </a:cxn>
              </a:cxnLst>
              <a:rect l="0" t="0" r="r" b="b"/>
              <a:pathLst>
                <a:path w="201" h="221">
                  <a:moveTo>
                    <a:pt x="88" y="0"/>
                  </a:moveTo>
                  <a:cubicBezTo>
                    <a:pt x="52" y="0"/>
                    <a:pt x="21" y="16"/>
                    <a:pt x="0" y="42"/>
                  </a:cubicBezTo>
                  <a:cubicBezTo>
                    <a:pt x="10" y="39"/>
                    <a:pt x="21" y="37"/>
                    <a:pt x="32" y="37"/>
                  </a:cubicBezTo>
                  <a:cubicBezTo>
                    <a:pt x="94" y="37"/>
                    <a:pt x="145" y="88"/>
                    <a:pt x="145" y="150"/>
                  </a:cubicBezTo>
                  <a:cubicBezTo>
                    <a:pt x="145" y="177"/>
                    <a:pt x="136" y="202"/>
                    <a:pt x="120" y="221"/>
                  </a:cubicBezTo>
                  <a:cubicBezTo>
                    <a:pt x="167" y="207"/>
                    <a:pt x="201" y="164"/>
                    <a:pt x="201" y="113"/>
                  </a:cubicBezTo>
                  <a:cubicBezTo>
                    <a:pt x="201" y="50"/>
                    <a:pt x="150" y="0"/>
                    <a:pt x="88" y="0"/>
                  </a:cubicBezTo>
                  <a:close/>
                </a:path>
              </a:pathLst>
            </a:custGeom>
            <a:solidFill>
              <a:srgbClr val="487C0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ïšḻíḋe">
              <a:extLst>
                <a:ext uri="{FF2B5EF4-FFF2-40B4-BE49-F238E27FC236}">
                  <a16:creationId xmlns:a16="http://schemas.microsoft.com/office/drawing/2014/main" id="{2F3CE90F-82AB-40C2-8328-A890B547B186}"/>
                </a:ext>
              </a:extLst>
            </p:cNvPr>
            <p:cNvSpPr/>
            <p:nvPr/>
          </p:nvSpPr>
          <p:spPr bwMode="auto">
            <a:xfrm>
              <a:off x="7280275" y="4721226"/>
              <a:ext cx="706438" cy="704850"/>
            </a:xfrm>
            <a:prstGeom prst="ellipse">
              <a:avLst/>
            </a:prstGeom>
            <a:solidFill>
              <a:srgbClr val="5DAD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ïṧḷîďé">
              <a:extLst>
                <a:ext uri="{FF2B5EF4-FFF2-40B4-BE49-F238E27FC236}">
                  <a16:creationId xmlns:a16="http://schemas.microsoft.com/office/drawing/2014/main" id="{65A93AA8-F5F8-47FF-B123-DA6795F8F323}"/>
                </a:ext>
              </a:extLst>
            </p:cNvPr>
            <p:cNvSpPr/>
            <p:nvPr/>
          </p:nvSpPr>
          <p:spPr bwMode="auto">
            <a:xfrm>
              <a:off x="7356475" y="4721226"/>
              <a:ext cx="630238" cy="688975"/>
            </a:xfrm>
            <a:custGeom>
              <a:avLst/>
              <a:gdLst>
                <a:gd name="T0" fmla="*/ 84 w 191"/>
                <a:gd name="T1" fmla="*/ 0 h 209"/>
                <a:gd name="T2" fmla="*/ 0 w 191"/>
                <a:gd name="T3" fmla="*/ 40 h 209"/>
                <a:gd name="T4" fmla="*/ 31 w 191"/>
                <a:gd name="T5" fmla="*/ 35 h 209"/>
                <a:gd name="T6" fmla="*/ 138 w 191"/>
                <a:gd name="T7" fmla="*/ 142 h 209"/>
                <a:gd name="T8" fmla="*/ 114 w 191"/>
                <a:gd name="T9" fmla="*/ 209 h 209"/>
                <a:gd name="T10" fmla="*/ 191 w 191"/>
                <a:gd name="T11" fmla="*/ 107 h 209"/>
                <a:gd name="T12" fmla="*/ 84 w 191"/>
                <a:gd name="T13" fmla="*/ 0 h 209"/>
              </a:gdLst>
              <a:ahLst/>
              <a:cxnLst>
                <a:cxn ang="0">
                  <a:pos x="T0" y="T1"/>
                </a:cxn>
                <a:cxn ang="0">
                  <a:pos x="T2" y="T3"/>
                </a:cxn>
                <a:cxn ang="0">
                  <a:pos x="T4" y="T5"/>
                </a:cxn>
                <a:cxn ang="0">
                  <a:pos x="T6" y="T7"/>
                </a:cxn>
                <a:cxn ang="0">
                  <a:pos x="T8" y="T9"/>
                </a:cxn>
                <a:cxn ang="0">
                  <a:pos x="T10" y="T11"/>
                </a:cxn>
                <a:cxn ang="0">
                  <a:pos x="T12" y="T13"/>
                </a:cxn>
              </a:cxnLst>
              <a:rect l="0" t="0" r="r" b="b"/>
              <a:pathLst>
                <a:path w="191" h="209">
                  <a:moveTo>
                    <a:pt x="84" y="0"/>
                  </a:moveTo>
                  <a:cubicBezTo>
                    <a:pt x="50" y="0"/>
                    <a:pt x="20" y="15"/>
                    <a:pt x="0" y="40"/>
                  </a:cubicBezTo>
                  <a:cubicBezTo>
                    <a:pt x="10" y="37"/>
                    <a:pt x="20" y="35"/>
                    <a:pt x="31" y="35"/>
                  </a:cubicBezTo>
                  <a:cubicBezTo>
                    <a:pt x="90" y="35"/>
                    <a:pt x="138" y="83"/>
                    <a:pt x="138" y="142"/>
                  </a:cubicBezTo>
                  <a:cubicBezTo>
                    <a:pt x="138" y="168"/>
                    <a:pt x="129" y="191"/>
                    <a:pt x="114" y="209"/>
                  </a:cubicBezTo>
                  <a:cubicBezTo>
                    <a:pt x="159" y="196"/>
                    <a:pt x="191" y="155"/>
                    <a:pt x="191" y="107"/>
                  </a:cubicBezTo>
                  <a:cubicBezTo>
                    <a:pt x="191" y="48"/>
                    <a:pt x="143" y="0"/>
                    <a:pt x="84" y="0"/>
                  </a:cubicBezTo>
                </a:path>
              </a:pathLst>
            </a:custGeom>
            <a:solidFill>
              <a:srgbClr val="487C0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isḷíḓe">
              <a:extLst>
                <a:ext uri="{FF2B5EF4-FFF2-40B4-BE49-F238E27FC236}">
                  <a16:creationId xmlns:a16="http://schemas.microsoft.com/office/drawing/2014/main" id="{220C54A9-55F2-42E8-B26F-B09899801D26}"/>
                </a:ext>
              </a:extLst>
            </p:cNvPr>
            <p:cNvSpPr/>
            <p:nvPr/>
          </p:nvSpPr>
          <p:spPr bwMode="auto">
            <a:xfrm>
              <a:off x="7835900" y="3894138"/>
              <a:ext cx="544513" cy="771525"/>
            </a:xfrm>
            <a:custGeom>
              <a:avLst/>
              <a:gdLst>
                <a:gd name="T0" fmla="*/ 165 w 165"/>
                <a:gd name="T1" fmla="*/ 127 h 234"/>
                <a:gd name="T2" fmla="*/ 99 w 165"/>
                <a:gd name="T3" fmla="*/ 10 h 234"/>
                <a:gd name="T4" fmla="*/ 65 w 165"/>
                <a:gd name="T5" fmla="*/ 10 h 234"/>
                <a:gd name="T6" fmla="*/ 0 w 165"/>
                <a:gd name="T7" fmla="*/ 127 h 234"/>
                <a:gd name="T8" fmla="*/ 82 w 165"/>
                <a:gd name="T9" fmla="*/ 234 h 234"/>
                <a:gd name="T10" fmla="*/ 165 w 165"/>
                <a:gd name="T11" fmla="*/ 127 h 234"/>
              </a:gdLst>
              <a:ahLst/>
              <a:cxnLst>
                <a:cxn ang="0">
                  <a:pos x="T0" y="T1"/>
                </a:cxn>
                <a:cxn ang="0">
                  <a:pos x="T2" y="T3"/>
                </a:cxn>
                <a:cxn ang="0">
                  <a:pos x="T4" y="T5"/>
                </a:cxn>
                <a:cxn ang="0">
                  <a:pos x="T6" y="T7"/>
                </a:cxn>
                <a:cxn ang="0">
                  <a:pos x="T8" y="T9"/>
                </a:cxn>
                <a:cxn ang="0">
                  <a:pos x="T10" y="T11"/>
                </a:cxn>
              </a:cxnLst>
              <a:rect l="0" t="0" r="r" b="b"/>
              <a:pathLst>
                <a:path w="165" h="234">
                  <a:moveTo>
                    <a:pt x="165" y="127"/>
                  </a:moveTo>
                  <a:cubicBezTo>
                    <a:pt x="165" y="84"/>
                    <a:pt x="123" y="35"/>
                    <a:pt x="99" y="10"/>
                  </a:cubicBezTo>
                  <a:cubicBezTo>
                    <a:pt x="90" y="0"/>
                    <a:pt x="74" y="0"/>
                    <a:pt x="65" y="10"/>
                  </a:cubicBezTo>
                  <a:cubicBezTo>
                    <a:pt x="41" y="35"/>
                    <a:pt x="0" y="84"/>
                    <a:pt x="0" y="127"/>
                  </a:cubicBezTo>
                  <a:cubicBezTo>
                    <a:pt x="0" y="186"/>
                    <a:pt x="37" y="234"/>
                    <a:pt x="82" y="234"/>
                  </a:cubicBezTo>
                  <a:cubicBezTo>
                    <a:pt x="128" y="234"/>
                    <a:pt x="165" y="186"/>
                    <a:pt x="165" y="127"/>
                  </a:cubicBezTo>
                  <a:close/>
                </a:path>
              </a:pathLst>
            </a:custGeom>
            <a:solidFill>
              <a:srgbClr val="5DAD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íśḷïdê">
              <a:extLst>
                <a:ext uri="{FF2B5EF4-FFF2-40B4-BE49-F238E27FC236}">
                  <a16:creationId xmlns:a16="http://schemas.microsoft.com/office/drawing/2014/main" id="{C42F7009-CC54-4782-9634-05DDFCDAA5C5}"/>
                </a:ext>
              </a:extLst>
            </p:cNvPr>
            <p:cNvSpPr/>
            <p:nvPr/>
          </p:nvSpPr>
          <p:spPr bwMode="auto">
            <a:xfrm>
              <a:off x="7924800" y="3897313"/>
              <a:ext cx="455613" cy="768350"/>
            </a:xfrm>
            <a:custGeom>
              <a:avLst/>
              <a:gdLst>
                <a:gd name="T0" fmla="*/ 72 w 138"/>
                <a:gd name="T1" fmla="*/ 9 h 233"/>
                <a:gd name="T2" fmla="*/ 43 w 138"/>
                <a:gd name="T3" fmla="*/ 5 h 233"/>
                <a:gd name="T4" fmla="*/ 83 w 138"/>
                <a:gd name="T5" fmla="*/ 94 h 233"/>
                <a:gd name="T6" fmla="*/ 0 w 138"/>
                <a:gd name="T7" fmla="*/ 206 h 233"/>
                <a:gd name="T8" fmla="*/ 55 w 138"/>
                <a:gd name="T9" fmla="*/ 233 h 233"/>
                <a:gd name="T10" fmla="*/ 138 w 138"/>
                <a:gd name="T11" fmla="*/ 126 h 233"/>
                <a:gd name="T12" fmla="*/ 72 w 138"/>
                <a:gd name="T13" fmla="*/ 9 h 233"/>
              </a:gdLst>
              <a:ahLst/>
              <a:cxnLst>
                <a:cxn ang="0">
                  <a:pos x="T0" y="T1"/>
                </a:cxn>
                <a:cxn ang="0">
                  <a:pos x="T2" y="T3"/>
                </a:cxn>
                <a:cxn ang="0">
                  <a:pos x="T4" y="T5"/>
                </a:cxn>
                <a:cxn ang="0">
                  <a:pos x="T6" y="T7"/>
                </a:cxn>
                <a:cxn ang="0">
                  <a:pos x="T8" y="T9"/>
                </a:cxn>
                <a:cxn ang="0">
                  <a:pos x="T10" y="T11"/>
                </a:cxn>
                <a:cxn ang="0">
                  <a:pos x="T12" y="T13"/>
                </a:cxn>
              </a:cxnLst>
              <a:rect l="0" t="0" r="r" b="b"/>
              <a:pathLst>
                <a:path w="138" h="233">
                  <a:moveTo>
                    <a:pt x="72" y="9"/>
                  </a:moveTo>
                  <a:cubicBezTo>
                    <a:pt x="64" y="1"/>
                    <a:pt x="52" y="0"/>
                    <a:pt x="43" y="5"/>
                  </a:cubicBezTo>
                  <a:cubicBezTo>
                    <a:pt x="67" y="27"/>
                    <a:pt x="83" y="59"/>
                    <a:pt x="83" y="94"/>
                  </a:cubicBezTo>
                  <a:cubicBezTo>
                    <a:pt x="83" y="147"/>
                    <a:pt x="48" y="191"/>
                    <a:pt x="0" y="206"/>
                  </a:cubicBezTo>
                  <a:cubicBezTo>
                    <a:pt x="15" y="223"/>
                    <a:pt x="34" y="233"/>
                    <a:pt x="55" y="233"/>
                  </a:cubicBezTo>
                  <a:cubicBezTo>
                    <a:pt x="101" y="233"/>
                    <a:pt x="138" y="185"/>
                    <a:pt x="138" y="126"/>
                  </a:cubicBezTo>
                  <a:cubicBezTo>
                    <a:pt x="138" y="83"/>
                    <a:pt x="96" y="34"/>
                    <a:pt x="72" y="9"/>
                  </a:cubicBezTo>
                  <a:close/>
                </a:path>
              </a:pathLst>
            </a:custGeom>
            <a:solidFill>
              <a:srgbClr val="487C0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íṣlîḋê">
              <a:extLst>
                <a:ext uri="{FF2B5EF4-FFF2-40B4-BE49-F238E27FC236}">
                  <a16:creationId xmlns:a16="http://schemas.microsoft.com/office/drawing/2014/main" id="{D08C99C3-67CD-4166-A29A-0561EEE190CC}"/>
                </a:ext>
              </a:extLst>
            </p:cNvPr>
            <p:cNvSpPr/>
            <p:nvPr/>
          </p:nvSpPr>
          <p:spPr bwMode="auto">
            <a:xfrm>
              <a:off x="7851775" y="4441826"/>
              <a:ext cx="508000" cy="223838"/>
            </a:xfrm>
            <a:custGeom>
              <a:avLst/>
              <a:gdLst>
                <a:gd name="T0" fmla="*/ 0 w 154"/>
                <a:gd name="T1" fmla="*/ 0 h 68"/>
                <a:gd name="T2" fmla="*/ 37 w 154"/>
                <a:gd name="T3" fmla="*/ 55 h 68"/>
                <a:gd name="T4" fmla="*/ 37 w 154"/>
                <a:gd name="T5" fmla="*/ 55 h 68"/>
                <a:gd name="T6" fmla="*/ 40 w 154"/>
                <a:gd name="T7" fmla="*/ 57 h 68"/>
                <a:gd name="T8" fmla="*/ 41 w 154"/>
                <a:gd name="T9" fmla="*/ 57 h 68"/>
                <a:gd name="T10" fmla="*/ 43 w 154"/>
                <a:gd name="T11" fmla="*/ 59 h 68"/>
                <a:gd name="T12" fmla="*/ 44 w 154"/>
                <a:gd name="T13" fmla="*/ 59 h 68"/>
                <a:gd name="T14" fmla="*/ 46 w 154"/>
                <a:gd name="T15" fmla="*/ 61 h 68"/>
                <a:gd name="T16" fmla="*/ 48 w 154"/>
                <a:gd name="T17" fmla="*/ 61 h 68"/>
                <a:gd name="T18" fmla="*/ 50 w 154"/>
                <a:gd name="T19" fmla="*/ 62 h 68"/>
                <a:gd name="T20" fmla="*/ 52 w 154"/>
                <a:gd name="T21" fmla="*/ 63 h 68"/>
                <a:gd name="T22" fmla="*/ 54 w 154"/>
                <a:gd name="T23" fmla="*/ 64 h 68"/>
                <a:gd name="T24" fmla="*/ 55 w 154"/>
                <a:gd name="T25" fmla="*/ 64 h 68"/>
                <a:gd name="T26" fmla="*/ 57 w 154"/>
                <a:gd name="T27" fmla="*/ 65 h 68"/>
                <a:gd name="T28" fmla="*/ 59 w 154"/>
                <a:gd name="T29" fmla="*/ 66 h 68"/>
                <a:gd name="T30" fmla="*/ 61 w 154"/>
                <a:gd name="T31" fmla="*/ 66 h 68"/>
                <a:gd name="T32" fmla="*/ 63 w 154"/>
                <a:gd name="T33" fmla="*/ 67 h 68"/>
                <a:gd name="T34" fmla="*/ 65 w 154"/>
                <a:gd name="T35" fmla="*/ 67 h 68"/>
                <a:gd name="T36" fmla="*/ 67 w 154"/>
                <a:gd name="T37" fmla="*/ 68 h 68"/>
                <a:gd name="T38" fmla="*/ 69 w 154"/>
                <a:gd name="T39" fmla="*/ 68 h 68"/>
                <a:gd name="T40" fmla="*/ 72 w 154"/>
                <a:gd name="T41" fmla="*/ 68 h 68"/>
                <a:gd name="T42" fmla="*/ 73 w 154"/>
                <a:gd name="T43" fmla="*/ 68 h 68"/>
                <a:gd name="T44" fmla="*/ 77 w 154"/>
                <a:gd name="T45" fmla="*/ 68 h 68"/>
                <a:gd name="T46" fmla="*/ 77 w 154"/>
                <a:gd name="T47" fmla="*/ 68 h 68"/>
                <a:gd name="T48" fmla="*/ 137 w 154"/>
                <a:gd name="T49" fmla="*/ 35 h 68"/>
                <a:gd name="T50" fmla="*/ 141 w 154"/>
                <a:gd name="T51" fmla="*/ 29 h 68"/>
                <a:gd name="T52" fmla="*/ 143 w 154"/>
                <a:gd name="T53" fmla="*/ 25 h 68"/>
                <a:gd name="T54" fmla="*/ 154 w 154"/>
                <a:gd name="T55" fmla="*/ 0 h 68"/>
                <a:gd name="T56" fmla="*/ 0 w 154"/>
                <a:gd name="T5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68">
                  <a:moveTo>
                    <a:pt x="0" y="0"/>
                  </a:moveTo>
                  <a:cubicBezTo>
                    <a:pt x="7" y="23"/>
                    <a:pt x="20" y="43"/>
                    <a:pt x="37" y="55"/>
                  </a:cubicBezTo>
                  <a:cubicBezTo>
                    <a:pt x="37" y="55"/>
                    <a:pt x="37" y="55"/>
                    <a:pt x="37" y="55"/>
                  </a:cubicBezTo>
                  <a:cubicBezTo>
                    <a:pt x="38" y="56"/>
                    <a:pt x="39" y="56"/>
                    <a:pt x="40" y="57"/>
                  </a:cubicBezTo>
                  <a:cubicBezTo>
                    <a:pt x="41" y="57"/>
                    <a:pt x="41" y="57"/>
                    <a:pt x="41" y="57"/>
                  </a:cubicBezTo>
                  <a:cubicBezTo>
                    <a:pt x="41" y="58"/>
                    <a:pt x="42" y="58"/>
                    <a:pt x="43" y="59"/>
                  </a:cubicBezTo>
                  <a:cubicBezTo>
                    <a:pt x="43" y="59"/>
                    <a:pt x="44" y="59"/>
                    <a:pt x="44" y="59"/>
                  </a:cubicBezTo>
                  <a:cubicBezTo>
                    <a:pt x="45" y="60"/>
                    <a:pt x="46" y="60"/>
                    <a:pt x="46" y="61"/>
                  </a:cubicBezTo>
                  <a:cubicBezTo>
                    <a:pt x="47" y="61"/>
                    <a:pt x="47" y="61"/>
                    <a:pt x="48" y="61"/>
                  </a:cubicBezTo>
                  <a:cubicBezTo>
                    <a:pt x="49" y="62"/>
                    <a:pt x="49" y="62"/>
                    <a:pt x="50" y="62"/>
                  </a:cubicBezTo>
                  <a:cubicBezTo>
                    <a:pt x="50" y="63"/>
                    <a:pt x="51" y="63"/>
                    <a:pt x="52" y="63"/>
                  </a:cubicBezTo>
                  <a:cubicBezTo>
                    <a:pt x="52" y="63"/>
                    <a:pt x="53" y="64"/>
                    <a:pt x="54" y="64"/>
                  </a:cubicBezTo>
                  <a:cubicBezTo>
                    <a:pt x="54" y="64"/>
                    <a:pt x="55" y="64"/>
                    <a:pt x="55" y="64"/>
                  </a:cubicBezTo>
                  <a:cubicBezTo>
                    <a:pt x="56" y="65"/>
                    <a:pt x="57" y="65"/>
                    <a:pt x="57" y="65"/>
                  </a:cubicBezTo>
                  <a:cubicBezTo>
                    <a:pt x="58" y="65"/>
                    <a:pt x="59" y="66"/>
                    <a:pt x="59" y="66"/>
                  </a:cubicBezTo>
                  <a:cubicBezTo>
                    <a:pt x="60" y="66"/>
                    <a:pt x="60" y="66"/>
                    <a:pt x="61" y="66"/>
                  </a:cubicBezTo>
                  <a:cubicBezTo>
                    <a:pt x="62" y="66"/>
                    <a:pt x="62" y="67"/>
                    <a:pt x="63" y="67"/>
                  </a:cubicBezTo>
                  <a:cubicBezTo>
                    <a:pt x="64" y="67"/>
                    <a:pt x="64" y="67"/>
                    <a:pt x="65" y="67"/>
                  </a:cubicBezTo>
                  <a:cubicBezTo>
                    <a:pt x="66" y="67"/>
                    <a:pt x="67" y="67"/>
                    <a:pt x="67" y="68"/>
                  </a:cubicBezTo>
                  <a:cubicBezTo>
                    <a:pt x="68" y="68"/>
                    <a:pt x="68" y="68"/>
                    <a:pt x="69" y="68"/>
                  </a:cubicBezTo>
                  <a:cubicBezTo>
                    <a:pt x="70" y="68"/>
                    <a:pt x="71" y="68"/>
                    <a:pt x="72" y="68"/>
                  </a:cubicBezTo>
                  <a:cubicBezTo>
                    <a:pt x="72" y="68"/>
                    <a:pt x="73" y="68"/>
                    <a:pt x="73" y="68"/>
                  </a:cubicBezTo>
                  <a:cubicBezTo>
                    <a:pt x="74" y="68"/>
                    <a:pt x="76" y="68"/>
                    <a:pt x="77" y="68"/>
                  </a:cubicBezTo>
                  <a:cubicBezTo>
                    <a:pt x="77" y="68"/>
                    <a:pt x="77" y="68"/>
                    <a:pt x="77" y="68"/>
                  </a:cubicBezTo>
                  <a:cubicBezTo>
                    <a:pt x="101" y="68"/>
                    <a:pt x="122" y="56"/>
                    <a:pt x="137" y="35"/>
                  </a:cubicBezTo>
                  <a:cubicBezTo>
                    <a:pt x="138" y="33"/>
                    <a:pt x="139" y="31"/>
                    <a:pt x="141" y="29"/>
                  </a:cubicBezTo>
                  <a:cubicBezTo>
                    <a:pt x="142" y="28"/>
                    <a:pt x="142" y="26"/>
                    <a:pt x="143" y="25"/>
                  </a:cubicBezTo>
                  <a:cubicBezTo>
                    <a:pt x="148" y="17"/>
                    <a:pt x="151" y="9"/>
                    <a:pt x="154" y="0"/>
                  </a:cubicBezTo>
                  <a:lnTo>
                    <a:pt x="0" y="0"/>
                  </a:lnTo>
                  <a:close/>
                </a:path>
              </a:pathLst>
            </a:custGeom>
            <a:solidFill>
              <a:srgbClr val="487C0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i$liḑé">
              <a:extLst>
                <a:ext uri="{FF2B5EF4-FFF2-40B4-BE49-F238E27FC236}">
                  <a16:creationId xmlns:a16="http://schemas.microsoft.com/office/drawing/2014/main" id="{3A090103-487D-4A6F-A180-25C59D62DBE4}"/>
                </a:ext>
              </a:extLst>
            </p:cNvPr>
            <p:cNvSpPr/>
            <p:nvPr/>
          </p:nvSpPr>
          <p:spPr bwMode="auto">
            <a:xfrm>
              <a:off x="7818438" y="4500563"/>
              <a:ext cx="590550" cy="636588"/>
            </a:xfrm>
            <a:prstGeom prst="rect">
              <a:avLst/>
            </a:prstGeom>
            <a:solidFill>
              <a:srgbClr val="F9801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1" name="iṩliḓé">
              <a:extLst>
                <a:ext uri="{FF2B5EF4-FFF2-40B4-BE49-F238E27FC236}">
                  <a16:creationId xmlns:a16="http://schemas.microsoft.com/office/drawing/2014/main" id="{D33D3857-C974-492A-9657-AD7C1A3476E9}"/>
                </a:ext>
              </a:extLst>
            </p:cNvPr>
            <p:cNvSpPr/>
            <p:nvPr/>
          </p:nvSpPr>
          <p:spPr bwMode="auto">
            <a:xfrm>
              <a:off x="7818438" y="4500563"/>
              <a:ext cx="5905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 name="î$ļîḓé">
              <a:extLst>
                <a:ext uri="{FF2B5EF4-FFF2-40B4-BE49-F238E27FC236}">
                  <a16:creationId xmlns:a16="http://schemas.microsoft.com/office/drawing/2014/main" id="{35C0FE4C-5B9E-494C-8C85-7324C3E5ECBD}"/>
                </a:ext>
              </a:extLst>
            </p:cNvPr>
            <p:cNvSpPr/>
            <p:nvPr/>
          </p:nvSpPr>
          <p:spPr bwMode="auto">
            <a:xfrm>
              <a:off x="7818438" y="4668838"/>
              <a:ext cx="590550" cy="49213"/>
            </a:xfrm>
            <a:prstGeom prst="rect">
              <a:avLst/>
            </a:prstGeom>
            <a:solidFill>
              <a:srgbClr val="D6610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 name="îṣ1íḑe">
              <a:extLst>
                <a:ext uri="{FF2B5EF4-FFF2-40B4-BE49-F238E27FC236}">
                  <a16:creationId xmlns:a16="http://schemas.microsoft.com/office/drawing/2014/main" id="{75A80ED5-D823-4E86-B20B-E37D1E186752}"/>
                </a:ext>
              </a:extLst>
            </p:cNvPr>
            <p:cNvSpPr/>
            <p:nvPr/>
          </p:nvSpPr>
          <p:spPr bwMode="auto">
            <a:xfrm>
              <a:off x="3471863" y="1727201"/>
              <a:ext cx="871538" cy="871538"/>
            </a:xfrm>
            <a:custGeom>
              <a:avLst/>
              <a:gdLst>
                <a:gd name="T0" fmla="*/ 43 w 264"/>
                <a:gd name="T1" fmla="*/ 264 h 264"/>
                <a:gd name="T2" fmla="*/ 0 w 264"/>
                <a:gd name="T3" fmla="*/ 221 h 264"/>
                <a:gd name="T4" fmla="*/ 0 w 264"/>
                <a:gd name="T5" fmla="*/ 43 h 264"/>
                <a:gd name="T6" fmla="*/ 43 w 264"/>
                <a:gd name="T7" fmla="*/ 0 h 264"/>
                <a:gd name="T8" fmla="*/ 221 w 264"/>
                <a:gd name="T9" fmla="*/ 0 h 264"/>
                <a:gd name="T10" fmla="*/ 264 w 264"/>
                <a:gd name="T11" fmla="*/ 43 h 264"/>
                <a:gd name="T12" fmla="*/ 264 w 264"/>
                <a:gd name="T13" fmla="*/ 221 h 264"/>
                <a:gd name="T14" fmla="*/ 221 w 264"/>
                <a:gd name="T15" fmla="*/ 264 h 264"/>
                <a:gd name="T16" fmla="*/ 43 w 264"/>
                <a:gd name="T17"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264">
                  <a:moveTo>
                    <a:pt x="43" y="264"/>
                  </a:moveTo>
                  <a:cubicBezTo>
                    <a:pt x="19" y="264"/>
                    <a:pt x="0" y="245"/>
                    <a:pt x="0" y="221"/>
                  </a:cubicBezTo>
                  <a:cubicBezTo>
                    <a:pt x="0" y="43"/>
                    <a:pt x="0" y="43"/>
                    <a:pt x="0" y="43"/>
                  </a:cubicBezTo>
                  <a:cubicBezTo>
                    <a:pt x="0" y="20"/>
                    <a:pt x="19" y="0"/>
                    <a:pt x="43" y="0"/>
                  </a:cubicBezTo>
                  <a:cubicBezTo>
                    <a:pt x="221" y="0"/>
                    <a:pt x="221" y="0"/>
                    <a:pt x="221" y="0"/>
                  </a:cubicBezTo>
                  <a:cubicBezTo>
                    <a:pt x="245" y="0"/>
                    <a:pt x="264" y="20"/>
                    <a:pt x="264" y="43"/>
                  </a:cubicBezTo>
                  <a:cubicBezTo>
                    <a:pt x="264" y="221"/>
                    <a:pt x="264" y="221"/>
                    <a:pt x="264" y="221"/>
                  </a:cubicBezTo>
                  <a:cubicBezTo>
                    <a:pt x="264" y="245"/>
                    <a:pt x="245" y="264"/>
                    <a:pt x="221" y="264"/>
                  </a:cubicBezTo>
                  <a:lnTo>
                    <a:pt x="43" y="264"/>
                  </a:lnTo>
                  <a:close/>
                </a:path>
              </a:pathLst>
            </a:custGeom>
            <a:solidFill>
              <a:srgbClr val="D6D3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ísḷidé">
              <a:extLst>
                <a:ext uri="{FF2B5EF4-FFF2-40B4-BE49-F238E27FC236}">
                  <a16:creationId xmlns:a16="http://schemas.microsoft.com/office/drawing/2014/main" id="{9ABD864E-D369-499E-9FCE-2453FCCA1D29}"/>
                </a:ext>
              </a:extLst>
            </p:cNvPr>
            <p:cNvSpPr/>
            <p:nvPr/>
          </p:nvSpPr>
          <p:spPr bwMode="auto">
            <a:xfrm>
              <a:off x="3544888" y="1800226"/>
              <a:ext cx="725488" cy="725488"/>
            </a:xfrm>
            <a:custGeom>
              <a:avLst/>
              <a:gdLst>
                <a:gd name="T0" fmla="*/ 208 w 220"/>
                <a:gd name="T1" fmla="*/ 220 h 220"/>
                <a:gd name="T2" fmla="*/ 12 w 220"/>
                <a:gd name="T3" fmla="*/ 220 h 220"/>
                <a:gd name="T4" fmla="*/ 0 w 220"/>
                <a:gd name="T5" fmla="*/ 208 h 220"/>
                <a:gd name="T6" fmla="*/ 0 w 220"/>
                <a:gd name="T7" fmla="*/ 12 h 220"/>
                <a:gd name="T8" fmla="*/ 12 w 220"/>
                <a:gd name="T9" fmla="*/ 0 h 220"/>
                <a:gd name="T10" fmla="*/ 208 w 220"/>
                <a:gd name="T11" fmla="*/ 0 h 220"/>
                <a:gd name="T12" fmla="*/ 220 w 220"/>
                <a:gd name="T13" fmla="*/ 12 h 220"/>
                <a:gd name="T14" fmla="*/ 220 w 220"/>
                <a:gd name="T15" fmla="*/ 208 h 220"/>
                <a:gd name="T16" fmla="*/ 208 w 220"/>
                <a:gd name="T1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8" y="220"/>
                  </a:moveTo>
                  <a:cubicBezTo>
                    <a:pt x="12" y="220"/>
                    <a:pt x="12" y="220"/>
                    <a:pt x="12" y="220"/>
                  </a:cubicBezTo>
                  <a:cubicBezTo>
                    <a:pt x="5" y="220"/>
                    <a:pt x="0" y="215"/>
                    <a:pt x="0" y="208"/>
                  </a:cubicBezTo>
                  <a:cubicBezTo>
                    <a:pt x="0" y="12"/>
                    <a:pt x="0" y="12"/>
                    <a:pt x="0" y="12"/>
                  </a:cubicBezTo>
                  <a:cubicBezTo>
                    <a:pt x="0" y="6"/>
                    <a:pt x="5" y="0"/>
                    <a:pt x="12" y="0"/>
                  </a:cubicBezTo>
                  <a:cubicBezTo>
                    <a:pt x="208" y="0"/>
                    <a:pt x="208" y="0"/>
                    <a:pt x="208" y="0"/>
                  </a:cubicBezTo>
                  <a:cubicBezTo>
                    <a:pt x="215" y="0"/>
                    <a:pt x="220" y="6"/>
                    <a:pt x="220" y="12"/>
                  </a:cubicBezTo>
                  <a:cubicBezTo>
                    <a:pt x="220" y="208"/>
                    <a:pt x="220" y="208"/>
                    <a:pt x="220" y="208"/>
                  </a:cubicBezTo>
                  <a:cubicBezTo>
                    <a:pt x="220" y="215"/>
                    <a:pt x="215" y="220"/>
                    <a:pt x="208" y="220"/>
                  </a:cubicBezTo>
                  <a:close/>
                </a:path>
              </a:pathLst>
            </a:custGeom>
            <a:solidFill>
              <a:srgbClr val="008E8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ïSļïḑê">
              <a:extLst>
                <a:ext uri="{FF2B5EF4-FFF2-40B4-BE49-F238E27FC236}">
                  <a16:creationId xmlns:a16="http://schemas.microsoft.com/office/drawing/2014/main" id="{962C312A-AC31-42AF-A936-27DCD6B54D31}"/>
                </a:ext>
              </a:extLst>
            </p:cNvPr>
            <p:cNvSpPr/>
            <p:nvPr/>
          </p:nvSpPr>
          <p:spPr bwMode="auto">
            <a:xfrm>
              <a:off x="3773488" y="2209801"/>
              <a:ext cx="74613" cy="68263"/>
            </a:xfrm>
            <a:custGeom>
              <a:avLst/>
              <a:gdLst>
                <a:gd name="T0" fmla="*/ 0 w 23"/>
                <a:gd name="T1" fmla="*/ 0 h 21"/>
                <a:gd name="T2" fmla="*/ 0 w 23"/>
                <a:gd name="T3" fmla="*/ 9 h 21"/>
                <a:gd name="T4" fmla="*/ 11 w 23"/>
                <a:gd name="T5" fmla="*/ 21 h 21"/>
                <a:gd name="T6" fmla="*/ 23 w 23"/>
                <a:gd name="T7" fmla="*/ 9 h 21"/>
                <a:gd name="T8" fmla="*/ 23 w 23"/>
                <a:gd name="T9" fmla="*/ 0 h 21"/>
                <a:gd name="T10" fmla="*/ 0 w 23"/>
                <a:gd name="T11" fmla="*/ 0 h 21"/>
              </a:gdLst>
              <a:ahLst/>
              <a:cxnLst>
                <a:cxn ang="0">
                  <a:pos x="T0" y="T1"/>
                </a:cxn>
                <a:cxn ang="0">
                  <a:pos x="T2" y="T3"/>
                </a:cxn>
                <a:cxn ang="0">
                  <a:pos x="T4" y="T5"/>
                </a:cxn>
                <a:cxn ang="0">
                  <a:pos x="T6" y="T7"/>
                </a:cxn>
                <a:cxn ang="0">
                  <a:pos x="T8" y="T9"/>
                </a:cxn>
                <a:cxn ang="0">
                  <a:pos x="T10" y="T11"/>
                </a:cxn>
              </a:cxnLst>
              <a:rect l="0" t="0" r="r" b="b"/>
              <a:pathLst>
                <a:path w="23" h="21">
                  <a:moveTo>
                    <a:pt x="0" y="0"/>
                  </a:moveTo>
                  <a:cubicBezTo>
                    <a:pt x="0" y="9"/>
                    <a:pt x="0" y="9"/>
                    <a:pt x="0" y="9"/>
                  </a:cubicBezTo>
                  <a:cubicBezTo>
                    <a:pt x="0" y="16"/>
                    <a:pt x="5" y="21"/>
                    <a:pt x="11" y="21"/>
                  </a:cubicBezTo>
                  <a:cubicBezTo>
                    <a:pt x="17" y="21"/>
                    <a:pt x="23" y="16"/>
                    <a:pt x="23" y="9"/>
                  </a:cubicBezTo>
                  <a:cubicBezTo>
                    <a:pt x="23" y="0"/>
                    <a:pt x="23" y="0"/>
                    <a:pt x="23" y="0"/>
                  </a:cubicBezTo>
                  <a:lnTo>
                    <a:pt x="0" y="0"/>
                  </a:lnTo>
                  <a:close/>
                </a:path>
              </a:pathLst>
            </a:custGeom>
            <a:solidFill>
              <a:srgbClr val="F1F4E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íSļiḋe">
              <a:extLst>
                <a:ext uri="{FF2B5EF4-FFF2-40B4-BE49-F238E27FC236}">
                  <a16:creationId xmlns:a16="http://schemas.microsoft.com/office/drawing/2014/main" id="{79F6AE4B-EB23-4BDD-8A99-C2D4612FCF7F}"/>
                </a:ext>
              </a:extLst>
            </p:cNvPr>
            <p:cNvSpPr/>
            <p:nvPr/>
          </p:nvSpPr>
          <p:spPr bwMode="auto">
            <a:xfrm>
              <a:off x="3954463" y="2209801"/>
              <a:ext cx="76200" cy="68263"/>
            </a:xfrm>
            <a:custGeom>
              <a:avLst/>
              <a:gdLst>
                <a:gd name="T0" fmla="*/ 0 w 23"/>
                <a:gd name="T1" fmla="*/ 0 h 21"/>
                <a:gd name="T2" fmla="*/ 0 w 23"/>
                <a:gd name="T3" fmla="*/ 9 h 21"/>
                <a:gd name="T4" fmla="*/ 12 w 23"/>
                <a:gd name="T5" fmla="*/ 21 h 21"/>
                <a:gd name="T6" fmla="*/ 23 w 23"/>
                <a:gd name="T7" fmla="*/ 9 h 21"/>
                <a:gd name="T8" fmla="*/ 23 w 23"/>
                <a:gd name="T9" fmla="*/ 0 h 21"/>
                <a:gd name="T10" fmla="*/ 0 w 23"/>
                <a:gd name="T11" fmla="*/ 0 h 21"/>
              </a:gdLst>
              <a:ahLst/>
              <a:cxnLst>
                <a:cxn ang="0">
                  <a:pos x="T0" y="T1"/>
                </a:cxn>
                <a:cxn ang="0">
                  <a:pos x="T2" y="T3"/>
                </a:cxn>
                <a:cxn ang="0">
                  <a:pos x="T4" y="T5"/>
                </a:cxn>
                <a:cxn ang="0">
                  <a:pos x="T6" y="T7"/>
                </a:cxn>
                <a:cxn ang="0">
                  <a:pos x="T8" y="T9"/>
                </a:cxn>
                <a:cxn ang="0">
                  <a:pos x="T10" y="T11"/>
                </a:cxn>
              </a:cxnLst>
              <a:rect l="0" t="0" r="r" b="b"/>
              <a:pathLst>
                <a:path w="23" h="21">
                  <a:moveTo>
                    <a:pt x="0" y="0"/>
                  </a:moveTo>
                  <a:cubicBezTo>
                    <a:pt x="0" y="9"/>
                    <a:pt x="0" y="9"/>
                    <a:pt x="0" y="9"/>
                  </a:cubicBezTo>
                  <a:cubicBezTo>
                    <a:pt x="0" y="16"/>
                    <a:pt x="5" y="21"/>
                    <a:pt x="12" y="21"/>
                  </a:cubicBezTo>
                  <a:cubicBezTo>
                    <a:pt x="18" y="21"/>
                    <a:pt x="23" y="16"/>
                    <a:pt x="23" y="9"/>
                  </a:cubicBezTo>
                  <a:cubicBezTo>
                    <a:pt x="23" y="0"/>
                    <a:pt x="23" y="0"/>
                    <a:pt x="23" y="0"/>
                  </a:cubicBezTo>
                  <a:lnTo>
                    <a:pt x="0" y="0"/>
                  </a:lnTo>
                  <a:close/>
                </a:path>
              </a:pathLst>
            </a:custGeom>
            <a:solidFill>
              <a:srgbClr val="F1F4E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ïSļídê">
              <a:extLst>
                <a:ext uri="{FF2B5EF4-FFF2-40B4-BE49-F238E27FC236}">
                  <a16:creationId xmlns:a16="http://schemas.microsoft.com/office/drawing/2014/main" id="{8AC74448-471F-43FC-98DC-E2370C2AAEB7}"/>
                </a:ext>
              </a:extLst>
            </p:cNvPr>
            <p:cNvSpPr/>
            <p:nvPr/>
          </p:nvSpPr>
          <p:spPr bwMode="auto">
            <a:xfrm>
              <a:off x="3736975" y="1882776"/>
              <a:ext cx="342900" cy="312738"/>
            </a:xfrm>
            <a:custGeom>
              <a:avLst/>
              <a:gdLst>
                <a:gd name="T0" fmla="*/ 93 w 104"/>
                <a:gd name="T1" fmla="*/ 0 h 95"/>
                <a:gd name="T2" fmla="*/ 11 w 104"/>
                <a:gd name="T3" fmla="*/ 0 h 95"/>
                <a:gd name="T4" fmla="*/ 0 w 104"/>
                <a:gd name="T5" fmla="*/ 11 h 95"/>
                <a:gd name="T6" fmla="*/ 0 w 104"/>
                <a:gd name="T7" fmla="*/ 84 h 95"/>
                <a:gd name="T8" fmla="*/ 11 w 104"/>
                <a:gd name="T9" fmla="*/ 95 h 95"/>
                <a:gd name="T10" fmla="*/ 93 w 104"/>
                <a:gd name="T11" fmla="*/ 95 h 95"/>
                <a:gd name="T12" fmla="*/ 104 w 104"/>
                <a:gd name="T13" fmla="*/ 84 h 95"/>
                <a:gd name="T14" fmla="*/ 104 w 104"/>
                <a:gd name="T15" fmla="*/ 11 h 95"/>
                <a:gd name="T16" fmla="*/ 93 w 104"/>
                <a:gd name="T17" fmla="*/ 0 h 95"/>
                <a:gd name="T18" fmla="*/ 35 w 104"/>
                <a:gd name="T19" fmla="*/ 78 h 95"/>
                <a:gd name="T20" fmla="*/ 16 w 104"/>
                <a:gd name="T21" fmla="*/ 78 h 95"/>
                <a:gd name="T22" fmla="*/ 16 w 104"/>
                <a:gd name="T23" fmla="*/ 69 h 95"/>
                <a:gd name="T24" fmla="*/ 35 w 104"/>
                <a:gd name="T25" fmla="*/ 69 h 95"/>
                <a:gd name="T26" fmla="*/ 35 w 104"/>
                <a:gd name="T27" fmla="*/ 78 h 95"/>
                <a:gd name="T28" fmla="*/ 88 w 104"/>
                <a:gd name="T29" fmla="*/ 78 h 95"/>
                <a:gd name="T30" fmla="*/ 69 w 104"/>
                <a:gd name="T31" fmla="*/ 78 h 95"/>
                <a:gd name="T32" fmla="*/ 69 w 104"/>
                <a:gd name="T33" fmla="*/ 69 h 95"/>
                <a:gd name="T34" fmla="*/ 88 w 104"/>
                <a:gd name="T35" fmla="*/ 69 h 95"/>
                <a:gd name="T36" fmla="*/ 88 w 104"/>
                <a:gd name="T37" fmla="*/ 78 h 95"/>
                <a:gd name="T38" fmla="*/ 93 w 104"/>
                <a:gd name="T39" fmla="*/ 57 h 95"/>
                <a:gd name="T40" fmla="*/ 11 w 104"/>
                <a:gd name="T41" fmla="*/ 57 h 95"/>
                <a:gd name="T42" fmla="*/ 11 w 104"/>
                <a:gd name="T43" fmla="*/ 17 h 95"/>
                <a:gd name="T44" fmla="*/ 93 w 104"/>
                <a:gd name="T45" fmla="*/ 17 h 95"/>
                <a:gd name="T46" fmla="*/ 93 w 104"/>
                <a:gd name="T47" fmla="*/ 5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 h="95">
                  <a:moveTo>
                    <a:pt x="93" y="0"/>
                  </a:moveTo>
                  <a:cubicBezTo>
                    <a:pt x="11" y="0"/>
                    <a:pt x="11" y="0"/>
                    <a:pt x="11" y="0"/>
                  </a:cubicBezTo>
                  <a:cubicBezTo>
                    <a:pt x="5" y="0"/>
                    <a:pt x="0" y="5"/>
                    <a:pt x="0" y="11"/>
                  </a:cubicBezTo>
                  <a:cubicBezTo>
                    <a:pt x="0" y="84"/>
                    <a:pt x="0" y="84"/>
                    <a:pt x="0" y="84"/>
                  </a:cubicBezTo>
                  <a:cubicBezTo>
                    <a:pt x="0" y="90"/>
                    <a:pt x="5" y="95"/>
                    <a:pt x="11" y="95"/>
                  </a:cubicBezTo>
                  <a:cubicBezTo>
                    <a:pt x="93" y="95"/>
                    <a:pt x="93" y="95"/>
                    <a:pt x="93" y="95"/>
                  </a:cubicBezTo>
                  <a:cubicBezTo>
                    <a:pt x="99" y="95"/>
                    <a:pt x="104" y="90"/>
                    <a:pt x="104" y="84"/>
                  </a:cubicBezTo>
                  <a:cubicBezTo>
                    <a:pt x="104" y="11"/>
                    <a:pt x="104" y="11"/>
                    <a:pt x="104" y="11"/>
                  </a:cubicBezTo>
                  <a:cubicBezTo>
                    <a:pt x="104" y="5"/>
                    <a:pt x="99" y="0"/>
                    <a:pt x="93" y="0"/>
                  </a:cubicBezTo>
                  <a:close/>
                  <a:moveTo>
                    <a:pt x="35" y="78"/>
                  </a:moveTo>
                  <a:cubicBezTo>
                    <a:pt x="16" y="78"/>
                    <a:pt x="16" y="78"/>
                    <a:pt x="16" y="78"/>
                  </a:cubicBezTo>
                  <a:cubicBezTo>
                    <a:pt x="16" y="69"/>
                    <a:pt x="16" y="69"/>
                    <a:pt x="16" y="69"/>
                  </a:cubicBezTo>
                  <a:cubicBezTo>
                    <a:pt x="35" y="69"/>
                    <a:pt x="35" y="69"/>
                    <a:pt x="35" y="69"/>
                  </a:cubicBezTo>
                  <a:lnTo>
                    <a:pt x="35" y="78"/>
                  </a:lnTo>
                  <a:close/>
                  <a:moveTo>
                    <a:pt x="88" y="78"/>
                  </a:moveTo>
                  <a:cubicBezTo>
                    <a:pt x="69" y="78"/>
                    <a:pt x="69" y="78"/>
                    <a:pt x="69" y="78"/>
                  </a:cubicBezTo>
                  <a:cubicBezTo>
                    <a:pt x="69" y="69"/>
                    <a:pt x="69" y="69"/>
                    <a:pt x="69" y="69"/>
                  </a:cubicBezTo>
                  <a:cubicBezTo>
                    <a:pt x="88" y="69"/>
                    <a:pt x="88" y="69"/>
                    <a:pt x="88" y="69"/>
                  </a:cubicBezTo>
                  <a:lnTo>
                    <a:pt x="88" y="78"/>
                  </a:lnTo>
                  <a:close/>
                  <a:moveTo>
                    <a:pt x="93" y="57"/>
                  </a:moveTo>
                  <a:cubicBezTo>
                    <a:pt x="11" y="57"/>
                    <a:pt x="11" y="57"/>
                    <a:pt x="11" y="57"/>
                  </a:cubicBezTo>
                  <a:cubicBezTo>
                    <a:pt x="11" y="17"/>
                    <a:pt x="11" y="17"/>
                    <a:pt x="11" y="17"/>
                  </a:cubicBezTo>
                  <a:cubicBezTo>
                    <a:pt x="93" y="17"/>
                    <a:pt x="93" y="17"/>
                    <a:pt x="93" y="17"/>
                  </a:cubicBezTo>
                  <a:lnTo>
                    <a:pt x="93" y="57"/>
                  </a:lnTo>
                  <a:close/>
                </a:path>
              </a:pathLst>
            </a:custGeom>
            <a:solidFill>
              <a:srgbClr val="F1F4E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iŝḻîdé">
              <a:extLst>
                <a:ext uri="{FF2B5EF4-FFF2-40B4-BE49-F238E27FC236}">
                  <a16:creationId xmlns:a16="http://schemas.microsoft.com/office/drawing/2014/main" id="{FCD0CEAE-F6F5-407E-8D4F-CE2C593EA982}"/>
                </a:ext>
              </a:extLst>
            </p:cNvPr>
            <p:cNvSpPr/>
            <p:nvPr/>
          </p:nvSpPr>
          <p:spPr bwMode="auto">
            <a:xfrm>
              <a:off x="3759200" y="2351088"/>
              <a:ext cx="85725" cy="111125"/>
            </a:xfrm>
            <a:custGeom>
              <a:avLst/>
              <a:gdLst>
                <a:gd name="T0" fmla="*/ 0 w 26"/>
                <a:gd name="T1" fmla="*/ 0 h 34"/>
                <a:gd name="T2" fmla="*/ 12 w 26"/>
                <a:gd name="T3" fmla="*/ 0 h 34"/>
                <a:gd name="T4" fmla="*/ 22 w 26"/>
                <a:gd name="T5" fmla="*/ 2 h 34"/>
                <a:gd name="T6" fmla="*/ 25 w 26"/>
                <a:gd name="T7" fmla="*/ 9 h 34"/>
                <a:gd name="T8" fmla="*/ 24 w 26"/>
                <a:gd name="T9" fmla="*/ 14 h 34"/>
                <a:gd name="T10" fmla="*/ 20 w 26"/>
                <a:gd name="T11" fmla="*/ 16 h 34"/>
                <a:gd name="T12" fmla="*/ 20 w 26"/>
                <a:gd name="T13" fmla="*/ 16 h 34"/>
                <a:gd name="T14" fmla="*/ 25 w 26"/>
                <a:gd name="T15" fmla="*/ 19 h 34"/>
                <a:gd name="T16" fmla="*/ 26 w 26"/>
                <a:gd name="T17" fmla="*/ 24 h 34"/>
                <a:gd name="T18" fmla="*/ 23 w 26"/>
                <a:gd name="T19" fmla="*/ 32 h 34"/>
                <a:gd name="T20" fmla="*/ 13 w 26"/>
                <a:gd name="T21" fmla="*/ 34 h 34"/>
                <a:gd name="T22" fmla="*/ 0 w 26"/>
                <a:gd name="T23" fmla="*/ 34 h 34"/>
                <a:gd name="T24" fmla="*/ 0 w 26"/>
                <a:gd name="T25" fmla="*/ 0 h 34"/>
                <a:gd name="T26" fmla="*/ 9 w 26"/>
                <a:gd name="T27" fmla="*/ 13 h 34"/>
                <a:gd name="T28" fmla="*/ 12 w 26"/>
                <a:gd name="T29" fmla="*/ 13 h 34"/>
                <a:gd name="T30" fmla="*/ 15 w 26"/>
                <a:gd name="T31" fmla="*/ 12 h 34"/>
                <a:gd name="T32" fmla="*/ 16 w 26"/>
                <a:gd name="T33" fmla="*/ 10 h 34"/>
                <a:gd name="T34" fmla="*/ 12 w 26"/>
                <a:gd name="T35" fmla="*/ 7 h 34"/>
                <a:gd name="T36" fmla="*/ 9 w 26"/>
                <a:gd name="T37" fmla="*/ 7 h 34"/>
                <a:gd name="T38" fmla="*/ 9 w 26"/>
                <a:gd name="T39" fmla="*/ 13 h 34"/>
                <a:gd name="T40" fmla="*/ 9 w 26"/>
                <a:gd name="T41" fmla="*/ 20 h 34"/>
                <a:gd name="T42" fmla="*/ 9 w 26"/>
                <a:gd name="T43" fmla="*/ 27 h 34"/>
                <a:gd name="T44" fmla="*/ 12 w 26"/>
                <a:gd name="T45" fmla="*/ 27 h 34"/>
                <a:gd name="T46" fmla="*/ 17 w 26"/>
                <a:gd name="T47" fmla="*/ 23 h 34"/>
                <a:gd name="T48" fmla="*/ 15 w 26"/>
                <a:gd name="T49" fmla="*/ 21 h 34"/>
                <a:gd name="T50" fmla="*/ 12 w 26"/>
                <a:gd name="T51" fmla="*/ 20 h 34"/>
                <a:gd name="T52" fmla="*/ 9 w 26"/>
                <a:gd name="T53"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34">
                  <a:moveTo>
                    <a:pt x="0" y="0"/>
                  </a:moveTo>
                  <a:cubicBezTo>
                    <a:pt x="12" y="0"/>
                    <a:pt x="12" y="0"/>
                    <a:pt x="12" y="0"/>
                  </a:cubicBezTo>
                  <a:cubicBezTo>
                    <a:pt x="16" y="0"/>
                    <a:pt x="20" y="1"/>
                    <a:pt x="22" y="2"/>
                  </a:cubicBezTo>
                  <a:cubicBezTo>
                    <a:pt x="24" y="4"/>
                    <a:pt x="25" y="6"/>
                    <a:pt x="25" y="9"/>
                  </a:cubicBezTo>
                  <a:cubicBezTo>
                    <a:pt x="25" y="11"/>
                    <a:pt x="25" y="12"/>
                    <a:pt x="24" y="14"/>
                  </a:cubicBezTo>
                  <a:cubicBezTo>
                    <a:pt x="23" y="15"/>
                    <a:pt x="22" y="16"/>
                    <a:pt x="20" y="16"/>
                  </a:cubicBezTo>
                  <a:cubicBezTo>
                    <a:pt x="20" y="16"/>
                    <a:pt x="20" y="16"/>
                    <a:pt x="20" y="16"/>
                  </a:cubicBezTo>
                  <a:cubicBezTo>
                    <a:pt x="22" y="17"/>
                    <a:pt x="24" y="18"/>
                    <a:pt x="25" y="19"/>
                  </a:cubicBezTo>
                  <a:cubicBezTo>
                    <a:pt x="26" y="20"/>
                    <a:pt x="26" y="22"/>
                    <a:pt x="26" y="24"/>
                  </a:cubicBezTo>
                  <a:cubicBezTo>
                    <a:pt x="26" y="27"/>
                    <a:pt x="25" y="30"/>
                    <a:pt x="23" y="32"/>
                  </a:cubicBezTo>
                  <a:cubicBezTo>
                    <a:pt x="20" y="33"/>
                    <a:pt x="17" y="34"/>
                    <a:pt x="13" y="34"/>
                  </a:cubicBezTo>
                  <a:cubicBezTo>
                    <a:pt x="0" y="34"/>
                    <a:pt x="0" y="34"/>
                    <a:pt x="0" y="34"/>
                  </a:cubicBezTo>
                  <a:lnTo>
                    <a:pt x="0" y="0"/>
                  </a:lnTo>
                  <a:close/>
                  <a:moveTo>
                    <a:pt x="9" y="13"/>
                  </a:moveTo>
                  <a:cubicBezTo>
                    <a:pt x="12" y="13"/>
                    <a:pt x="12" y="13"/>
                    <a:pt x="12" y="13"/>
                  </a:cubicBezTo>
                  <a:cubicBezTo>
                    <a:pt x="13" y="13"/>
                    <a:pt x="14" y="13"/>
                    <a:pt x="15" y="12"/>
                  </a:cubicBezTo>
                  <a:cubicBezTo>
                    <a:pt x="16" y="12"/>
                    <a:pt x="16" y="11"/>
                    <a:pt x="16" y="10"/>
                  </a:cubicBezTo>
                  <a:cubicBezTo>
                    <a:pt x="16" y="8"/>
                    <a:pt x="15" y="7"/>
                    <a:pt x="12" y="7"/>
                  </a:cubicBezTo>
                  <a:cubicBezTo>
                    <a:pt x="9" y="7"/>
                    <a:pt x="9" y="7"/>
                    <a:pt x="9" y="7"/>
                  </a:cubicBezTo>
                  <a:lnTo>
                    <a:pt x="9" y="13"/>
                  </a:lnTo>
                  <a:close/>
                  <a:moveTo>
                    <a:pt x="9" y="20"/>
                  </a:moveTo>
                  <a:cubicBezTo>
                    <a:pt x="9" y="27"/>
                    <a:pt x="9" y="27"/>
                    <a:pt x="9" y="27"/>
                  </a:cubicBezTo>
                  <a:cubicBezTo>
                    <a:pt x="12" y="27"/>
                    <a:pt x="12" y="27"/>
                    <a:pt x="12" y="27"/>
                  </a:cubicBezTo>
                  <a:cubicBezTo>
                    <a:pt x="15" y="27"/>
                    <a:pt x="17" y="26"/>
                    <a:pt x="17" y="23"/>
                  </a:cubicBezTo>
                  <a:cubicBezTo>
                    <a:pt x="17" y="22"/>
                    <a:pt x="16" y="21"/>
                    <a:pt x="15" y="21"/>
                  </a:cubicBezTo>
                  <a:cubicBezTo>
                    <a:pt x="15" y="20"/>
                    <a:pt x="14" y="20"/>
                    <a:pt x="12" y="20"/>
                  </a:cubicBezTo>
                  <a:lnTo>
                    <a:pt x="9" y="20"/>
                  </a:lnTo>
                  <a:close/>
                </a:path>
              </a:pathLst>
            </a:custGeom>
            <a:solidFill>
              <a:srgbClr val="F1F4E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îšļiḓè">
              <a:extLst>
                <a:ext uri="{FF2B5EF4-FFF2-40B4-BE49-F238E27FC236}">
                  <a16:creationId xmlns:a16="http://schemas.microsoft.com/office/drawing/2014/main" id="{260165F7-2360-4027-8F4B-429C276A0339}"/>
                </a:ext>
              </a:extLst>
            </p:cNvPr>
            <p:cNvSpPr/>
            <p:nvPr/>
          </p:nvSpPr>
          <p:spPr bwMode="auto">
            <a:xfrm>
              <a:off x="3865563" y="2351088"/>
              <a:ext cx="95250" cy="115888"/>
            </a:xfrm>
            <a:custGeom>
              <a:avLst/>
              <a:gdLst>
                <a:gd name="T0" fmla="*/ 29 w 29"/>
                <a:gd name="T1" fmla="*/ 0 h 35"/>
                <a:gd name="T2" fmla="*/ 29 w 29"/>
                <a:gd name="T3" fmla="*/ 21 h 35"/>
                <a:gd name="T4" fmla="*/ 25 w 29"/>
                <a:gd name="T5" fmla="*/ 31 h 35"/>
                <a:gd name="T6" fmla="*/ 14 w 29"/>
                <a:gd name="T7" fmla="*/ 35 h 35"/>
                <a:gd name="T8" fmla="*/ 3 w 29"/>
                <a:gd name="T9" fmla="*/ 31 h 35"/>
                <a:gd name="T10" fmla="*/ 0 w 29"/>
                <a:gd name="T11" fmla="*/ 21 h 35"/>
                <a:gd name="T12" fmla="*/ 0 w 29"/>
                <a:gd name="T13" fmla="*/ 0 h 35"/>
                <a:gd name="T14" fmla="*/ 9 w 29"/>
                <a:gd name="T15" fmla="*/ 0 h 35"/>
                <a:gd name="T16" fmla="*/ 9 w 29"/>
                <a:gd name="T17" fmla="*/ 20 h 35"/>
                <a:gd name="T18" fmla="*/ 10 w 29"/>
                <a:gd name="T19" fmla="*/ 25 h 35"/>
                <a:gd name="T20" fmla="*/ 14 w 29"/>
                <a:gd name="T21" fmla="*/ 27 h 35"/>
                <a:gd name="T22" fmla="*/ 18 w 29"/>
                <a:gd name="T23" fmla="*/ 25 h 35"/>
                <a:gd name="T24" fmla="*/ 20 w 29"/>
                <a:gd name="T25" fmla="*/ 20 h 35"/>
                <a:gd name="T26" fmla="*/ 20 w 29"/>
                <a:gd name="T27" fmla="*/ 0 h 35"/>
                <a:gd name="T28" fmla="*/ 29 w 29"/>
                <a:gd name="T2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5">
                  <a:moveTo>
                    <a:pt x="29" y="0"/>
                  </a:moveTo>
                  <a:cubicBezTo>
                    <a:pt x="29" y="21"/>
                    <a:pt x="29" y="21"/>
                    <a:pt x="29" y="21"/>
                  </a:cubicBezTo>
                  <a:cubicBezTo>
                    <a:pt x="29" y="25"/>
                    <a:pt x="27" y="29"/>
                    <a:pt x="25" y="31"/>
                  </a:cubicBezTo>
                  <a:cubicBezTo>
                    <a:pt x="22" y="33"/>
                    <a:pt x="19" y="35"/>
                    <a:pt x="14" y="35"/>
                  </a:cubicBezTo>
                  <a:cubicBezTo>
                    <a:pt x="9" y="35"/>
                    <a:pt x="6" y="33"/>
                    <a:pt x="3" y="31"/>
                  </a:cubicBezTo>
                  <a:cubicBezTo>
                    <a:pt x="1" y="29"/>
                    <a:pt x="0" y="25"/>
                    <a:pt x="0" y="21"/>
                  </a:cubicBezTo>
                  <a:cubicBezTo>
                    <a:pt x="0" y="0"/>
                    <a:pt x="0" y="0"/>
                    <a:pt x="0" y="0"/>
                  </a:cubicBezTo>
                  <a:cubicBezTo>
                    <a:pt x="9" y="0"/>
                    <a:pt x="9" y="0"/>
                    <a:pt x="9" y="0"/>
                  </a:cubicBezTo>
                  <a:cubicBezTo>
                    <a:pt x="9" y="20"/>
                    <a:pt x="9" y="20"/>
                    <a:pt x="9" y="20"/>
                  </a:cubicBezTo>
                  <a:cubicBezTo>
                    <a:pt x="9" y="23"/>
                    <a:pt x="9" y="24"/>
                    <a:pt x="10" y="25"/>
                  </a:cubicBezTo>
                  <a:cubicBezTo>
                    <a:pt x="11" y="26"/>
                    <a:pt x="13" y="27"/>
                    <a:pt x="14" y="27"/>
                  </a:cubicBezTo>
                  <a:cubicBezTo>
                    <a:pt x="16" y="27"/>
                    <a:pt x="17" y="26"/>
                    <a:pt x="18" y="25"/>
                  </a:cubicBezTo>
                  <a:cubicBezTo>
                    <a:pt x="19" y="24"/>
                    <a:pt x="20" y="23"/>
                    <a:pt x="20" y="20"/>
                  </a:cubicBezTo>
                  <a:cubicBezTo>
                    <a:pt x="20" y="0"/>
                    <a:pt x="20" y="0"/>
                    <a:pt x="20" y="0"/>
                  </a:cubicBezTo>
                  <a:lnTo>
                    <a:pt x="29" y="0"/>
                  </a:lnTo>
                  <a:close/>
                </a:path>
              </a:pathLst>
            </a:custGeom>
            <a:solidFill>
              <a:srgbClr val="F1F4E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ïSlîḍé">
              <a:extLst>
                <a:ext uri="{FF2B5EF4-FFF2-40B4-BE49-F238E27FC236}">
                  <a16:creationId xmlns:a16="http://schemas.microsoft.com/office/drawing/2014/main" id="{E6EDC9E6-7843-4654-B782-DC4D8176593B}"/>
                </a:ext>
              </a:extLst>
            </p:cNvPr>
            <p:cNvSpPr/>
            <p:nvPr/>
          </p:nvSpPr>
          <p:spPr bwMode="auto">
            <a:xfrm>
              <a:off x="3976688" y="2351088"/>
              <a:ext cx="79375" cy="115888"/>
            </a:xfrm>
            <a:custGeom>
              <a:avLst/>
              <a:gdLst>
                <a:gd name="T0" fmla="*/ 24 w 24"/>
                <a:gd name="T1" fmla="*/ 24 h 35"/>
                <a:gd name="T2" fmla="*/ 22 w 24"/>
                <a:gd name="T3" fmla="*/ 29 h 35"/>
                <a:gd name="T4" fmla="*/ 18 w 24"/>
                <a:gd name="T5" fmla="*/ 33 h 35"/>
                <a:gd name="T6" fmla="*/ 11 w 24"/>
                <a:gd name="T7" fmla="*/ 35 h 35"/>
                <a:gd name="T8" fmla="*/ 5 w 24"/>
                <a:gd name="T9" fmla="*/ 34 h 35"/>
                <a:gd name="T10" fmla="*/ 0 w 24"/>
                <a:gd name="T11" fmla="*/ 32 h 35"/>
                <a:gd name="T12" fmla="*/ 0 w 24"/>
                <a:gd name="T13" fmla="*/ 24 h 35"/>
                <a:gd name="T14" fmla="*/ 6 w 24"/>
                <a:gd name="T15" fmla="*/ 26 h 35"/>
                <a:gd name="T16" fmla="*/ 11 w 24"/>
                <a:gd name="T17" fmla="*/ 27 h 35"/>
                <a:gd name="T18" fmla="*/ 14 w 24"/>
                <a:gd name="T19" fmla="*/ 26 h 35"/>
                <a:gd name="T20" fmla="*/ 15 w 24"/>
                <a:gd name="T21" fmla="*/ 25 h 35"/>
                <a:gd name="T22" fmla="*/ 15 w 24"/>
                <a:gd name="T23" fmla="*/ 23 h 35"/>
                <a:gd name="T24" fmla="*/ 13 w 24"/>
                <a:gd name="T25" fmla="*/ 22 h 35"/>
                <a:gd name="T26" fmla="*/ 9 w 24"/>
                <a:gd name="T27" fmla="*/ 20 h 35"/>
                <a:gd name="T28" fmla="*/ 4 w 24"/>
                <a:gd name="T29" fmla="*/ 17 h 35"/>
                <a:gd name="T30" fmla="*/ 1 w 24"/>
                <a:gd name="T31" fmla="*/ 14 h 35"/>
                <a:gd name="T32" fmla="*/ 1 w 24"/>
                <a:gd name="T33" fmla="*/ 10 h 35"/>
                <a:gd name="T34" fmla="*/ 4 w 24"/>
                <a:gd name="T35" fmla="*/ 2 h 35"/>
                <a:gd name="T36" fmla="*/ 13 w 24"/>
                <a:gd name="T37" fmla="*/ 0 h 35"/>
                <a:gd name="T38" fmla="*/ 24 w 24"/>
                <a:gd name="T39" fmla="*/ 2 h 35"/>
                <a:gd name="T40" fmla="*/ 21 w 24"/>
                <a:gd name="T41" fmla="*/ 9 h 35"/>
                <a:gd name="T42" fmla="*/ 13 w 24"/>
                <a:gd name="T43" fmla="*/ 7 h 35"/>
                <a:gd name="T44" fmla="*/ 10 w 24"/>
                <a:gd name="T45" fmla="*/ 8 h 35"/>
                <a:gd name="T46" fmla="*/ 10 w 24"/>
                <a:gd name="T47" fmla="*/ 9 h 35"/>
                <a:gd name="T48" fmla="*/ 11 w 24"/>
                <a:gd name="T49" fmla="*/ 11 h 35"/>
                <a:gd name="T50" fmla="*/ 16 w 24"/>
                <a:gd name="T51" fmla="*/ 14 h 35"/>
                <a:gd name="T52" fmla="*/ 22 w 24"/>
                <a:gd name="T53" fmla="*/ 18 h 35"/>
                <a:gd name="T54" fmla="*/ 24 w 24"/>
                <a:gd name="T55"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35">
                  <a:moveTo>
                    <a:pt x="24" y="24"/>
                  </a:moveTo>
                  <a:cubicBezTo>
                    <a:pt x="24" y="26"/>
                    <a:pt x="24" y="28"/>
                    <a:pt x="22" y="29"/>
                  </a:cubicBezTo>
                  <a:cubicBezTo>
                    <a:pt x="21" y="31"/>
                    <a:pt x="20" y="32"/>
                    <a:pt x="18" y="33"/>
                  </a:cubicBezTo>
                  <a:cubicBezTo>
                    <a:pt x="16" y="34"/>
                    <a:pt x="13" y="35"/>
                    <a:pt x="11" y="35"/>
                  </a:cubicBezTo>
                  <a:cubicBezTo>
                    <a:pt x="9" y="35"/>
                    <a:pt x="7" y="34"/>
                    <a:pt x="5" y="34"/>
                  </a:cubicBezTo>
                  <a:cubicBezTo>
                    <a:pt x="4" y="34"/>
                    <a:pt x="2" y="33"/>
                    <a:pt x="0" y="32"/>
                  </a:cubicBezTo>
                  <a:cubicBezTo>
                    <a:pt x="0" y="24"/>
                    <a:pt x="0" y="24"/>
                    <a:pt x="0" y="24"/>
                  </a:cubicBezTo>
                  <a:cubicBezTo>
                    <a:pt x="2" y="25"/>
                    <a:pt x="4" y="26"/>
                    <a:pt x="6" y="26"/>
                  </a:cubicBezTo>
                  <a:cubicBezTo>
                    <a:pt x="8" y="27"/>
                    <a:pt x="9" y="27"/>
                    <a:pt x="11" y="27"/>
                  </a:cubicBezTo>
                  <a:cubicBezTo>
                    <a:pt x="12" y="27"/>
                    <a:pt x="13" y="27"/>
                    <a:pt x="14" y="26"/>
                  </a:cubicBezTo>
                  <a:cubicBezTo>
                    <a:pt x="15" y="26"/>
                    <a:pt x="15" y="25"/>
                    <a:pt x="15" y="25"/>
                  </a:cubicBezTo>
                  <a:cubicBezTo>
                    <a:pt x="15" y="24"/>
                    <a:pt x="15" y="24"/>
                    <a:pt x="15" y="23"/>
                  </a:cubicBezTo>
                  <a:cubicBezTo>
                    <a:pt x="14" y="23"/>
                    <a:pt x="14" y="23"/>
                    <a:pt x="13" y="22"/>
                  </a:cubicBezTo>
                  <a:cubicBezTo>
                    <a:pt x="13" y="22"/>
                    <a:pt x="11" y="21"/>
                    <a:pt x="9" y="20"/>
                  </a:cubicBezTo>
                  <a:cubicBezTo>
                    <a:pt x="7" y="19"/>
                    <a:pt x="5" y="18"/>
                    <a:pt x="4" y="17"/>
                  </a:cubicBezTo>
                  <a:cubicBezTo>
                    <a:pt x="3" y="16"/>
                    <a:pt x="2" y="15"/>
                    <a:pt x="1" y="14"/>
                  </a:cubicBezTo>
                  <a:cubicBezTo>
                    <a:pt x="1" y="13"/>
                    <a:pt x="1" y="11"/>
                    <a:pt x="1" y="10"/>
                  </a:cubicBezTo>
                  <a:cubicBezTo>
                    <a:pt x="1" y="7"/>
                    <a:pt x="2" y="4"/>
                    <a:pt x="4" y="2"/>
                  </a:cubicBezTo>
                  <a:cubicBezTo>
                    <a:pt x="6" y="1"/>
                    <a:pt x="9" y="0"/>
                    <a:pt x="13" y="0"/>
                  </a:cubicBezTo>
                  <a:cubicBezTo>
                    <a:pt x="17" y="0"/>
                    <a:pt x="20" y="1"/>
                    <a:pt x="24" y="2"/>
                  </a:cubicBezTo>
                  <a:cubicBezTo>
                    <a:pt x="21" y="9"/>
                    <a:pt x="21" y="9"/>
                    <a:pt x="21" y="9"/>
                  </a:cubicBezTo>
                  <a:cubicBezTo>
                    <a:pt x="18" y="8"/>
                    <a:pt x="15" y="7"/>
                    <a:pt x="13" y="7"/>
                  </a:cubicBezTo>
                  <a:cubicBezTo>
                    <a:pt x="12" y="7"/>
                    <a:pt x="11" y="7"/>
                    <a:pt x="10" y="8"/>
                  </a:cubicBezTo>
                  <a:cubicBezTo>
                    <a:pt x="10" y="8"/>
                    <a:pt x="10" y="9"/>
                    <a:pt x="10" y="9"/>
                  </a:cubicBezTo>
                  <a:cubicBezTo>
                    <a:pt x="10" y="10"/>
                    <a:pt x="10" y="11"/>
                    <a:pt x="11" y="11"/>
                  </a:cubicBezTo>
                  <a:cubicBezTo>
                    <a:pt x="11" y="12"/>
                    <a:pt x="13" y="13"/>
                    <a:pt x="16" y="14"/>
                  </a:cubicBezTo>
                  <a:cubicBezTo>
                    <a:pt x="19" y="15"/>
                    <a:pt x="21" y="17"/>
                    <a:pt x="22" y="18"/>
                  </a:cubicBezTo>
                  <a:cubicBezTo>
                    <a:pt x="23" y="20"/>
                    <a:pt x="24" y="22"/>
                    <a:pt x="24" y="24"/>
                  </a:cubicBezTo>
                  <a:close/>
                </a:path>
              </a:pathLst>
            </a:custGeom>
            <a:solidFill>
              <a:srgbClr val="F1F4E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ïṧļïdé">
              <a:extLst>
                <a:ext uri="{FF2B5EF4-FFF2-40B4-BE49-F238E27FC236}">
                  <a16:creationId xmlns:a16="http://schemas.microsoft.com/office/drawing/2014/main" id="{03AA7452-E033-491E-B032-037ED3F58775}"/>
                </a:ext>
              </a:extLst>
            </p:cNvPr>
            <p:cNvSpPr/>
            <p:nvPr/>
          </p:nvSpPr>
          <p:spPr bwMode="auto">
            <a:xfrm>
              <a:off x="3832225" y="2601913"/>
              <a:ext cx="109538" cy="2532063"/>
            </a:xfrm>
            <a:prstGeom prst="rect">
              <a:avLst/>
            </a:prstGeom>
            <a:solidFill>
              <a:srgbClr val="D6D3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 name="iṩľïḍé">
              <a:extLst>
                <a:ext uri="{FF2B5EF4-FFF2-40B4-BE49-F238E27FC236}">
                  <a16:creationId xmlns:a16="http://schemas.microsoft.com/office/drawing/2014/main" id="{743F434D-BEC8-4222-9EDA-D00404961B3D}"/>
                </a:ext>
              </a:extLst>
            </p:cNvPr>
            <p:cNvSpPr/>
            <p:nvPr/>
          </p:nvSpPr>
          <p:spPr bwMode="auto">
            <a:xfrm>
              <a:off x="3832225" y="2601913"/>
              <a:ext cx="109538" cy="153988"/>
            </a:xfrm>
            <a:prstGeom prst="rect">
              <a:avLst/>
            </a:prstGeom>
            <a:solidFill>
              <a:srgbClr val="BAB6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 name="ís1ïďè">
              <a:extLst>
                <a:ext uri="{FF2B5EF4-FFF2-40B4-BE49-F238E27FC236}">
                  <a16:creationId xmlns:a16="http://schemas.microsoft.com/office/drawing/2014/main" id="{D3084316-27BE-466D-BC4A-13F21E1906D7}"/>
                </a:ext>
              </a:extLst>
            </p:cNvPr>
            <p:cNvSpPr/>
            <p:nvPr/>
          </p:nvSpPr>
          <p:spPr bwMode="auto">
            <a:xfrm>
              <a:off x="3287713" y="5133976"/>
              <a:ext cx="5622925" cy="404813"/>
            </a:xfrm>
            <a:custGeom>
              <a:avLst/>
              <a:gdLst>
                <a:gd name="T0" fmla="*/ 1635 w 1704"/>
                <a:gd name="T1" fmla="*/ 0 h 123"/>
                <a:gd name="T2" fmla="*/ 69 w 1704"/>
                <a:gd name="T3" fmla="*/ 0 h 123"/>
                <a:gd name="T4" fmla="*/ 0 w 1704"/>
                <a:gd name="T5" fmla="*/ 69 h 123"/>
                <a:gd name="T6" fmla="*/ 0 w 1704"/>
                <a:gd name="T7" fmla="*/ 123 h 123"/>
                <a:gd name="T8" fmla="*/ 1704 w 1704"/>
                <a:gd name="T9" fmla="*/ 123 h 123"/>
                <a:gd name="T10" fmla="*/ 1704 w 1704"/>
                <a:gd name="T11" fmla="*/ 69 h 123"/>
                <a:gd name="T12" fmla="*/ 1635 w 170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704" h="123">
                  <a:moveTo>
                    <a:pt x="1635" y="0"/>
                  </a:moveTo>
                  <a:cubicBezTo>
                    <a:pt x="69" y="0"/>
                    <a:pt x="69" y="0"/>
                    <a:pt x="69" y="0"/>
                  </a:cubicBezTo>
                  <a:cubicBezTo>
                    <a:pt x="31" y="0"/>
                    <a:pt x="0" y="31"/>
                    <a:pt x="0" y="69"/>
                  </a:cubicBezTo>
                  <a:cubicBezTo>
                    <a:pt x="0" y="123"/>
                    <a:pt x="0" y="123"/>
                    <a:pt x="0" y="123"/>
                  </a:cubicBezTo>
                  <a:cubicBezTo>
                    <a:pt x="1704" y="123"/>
                    <a:pt x="1704" y="123"/>
                    <a:pt x="1704" y="123"/>
                  </a:cubicBezTo>
                  <a:cubicBezTo>
                    <a:pt x="1704" y="69"/>
                    <a:pt x="1704" y="69"/>
                    <a:pt x="1704" y="69"/>
                  </a:cubicBezTo>
                  <a:cubicBezTo>
                    <a:pt x="1704" y="31"/>
                    <a:pt x="1673" y="0"/>
                    <a:pt x="1635" y="0"/>
                  </a:cubicBezTo>
                </a:path>
              </a:pathLst>
            </a:custGeom>
            <a:solidFill>
              <a:srgbClr val="A09C9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 name="ïśḻïḋê">
              <a:extLst>
                <a:ext uri="{FF2B5EF4-FFF2-40B4-BE49-F238E27FC236}">
                  <a16:creationId xmlns:a16="http://schemas.microsoft.com/office/drawing/2014/main" id="{522C1361-C2C9-4633-A920-CAEE91726A43}"/>
                </a:ext>
              </a:extLst>
            </p:cNvPr>
            <p:cNvSpPr/>
            <p:nvPr/>
          </p:nvSpPr>
          <p:spPr bwMode="auto">
            <a:xfrm>
              <a:off x="3287713" y="5419726"/>
              <a:ext cx="5622925" cy="119063"/>
            </a:xfrm>
            <a:prstGeom prst="rect">
              <a:avLst/>
            </a:prstGeom>
            <a:solidFill>
              <a:srgbClr val="776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 name="iṡliḋe">
              <a:extLst>
                <a:ext uri="{FF2B5EF4-FFF2-40B4-BE49-F238E27FC236}">
                  <a16:creationId xmlns:a16="http://schemas.microsoft.com/office/drawing/2014/main" id="{6FB2D0F6-4148-4E99-A9D9-3BBE33BE5167}"/>
                </a:ext>
              </a:extLst>
            </p:cNvPr>
            <p:cNvSpPr/>
            <p:nvPr/>
          </p:nvSpPr>
          <p:spPr bwMode="auto">
            <a:xfrm>
              <a:off x="6337300" y="5133976"/>
              <a:ext cx="1731963" cy="138113"/>
            </a:xfrm>
            <a:custGeom>
              <a:avLst/>
              <a:gdLst>
                <a:gd name="T0" fmla="*/ 504 w 525"/>
                <a:gd name="T1" fmla="*/ 0 h 42"/>
                <a:gd name="T2" fmla="*/ 221 w 525"/>
                <a:gd name="T3" fmla="*/ 0 h 42"/>
                <a:gd name="T4" fmla="*/ 205 w 525"/>
                <a:gd name="T5" fmla="*/ 8 h 42"/>
                <a:gd name="T6" fmla="*/ 189 w 525"/>
                <a:gd name="T7" fmla="*/ 0 h 42"/>
                <a:gd name="T8" fmla="*/ 127 w 525"/>
                <a:gd name="T9" fmla="*/ 0 h 42"/>
                <a:gd name="T10" fmla="*/ 112 w 525"/>
                <a:gd name="T11" fmla="*/ 8 h 42"/>
                <a:gd name="T12" fmla="*/ 96 w 525"/>
                <a:gd name="T13" fmla="*/ 0 h 42"/>
                <a:gd name="T14" fmla="*/ 22 w 525"/>
                <a:gd name="T15" fmla="*/ 0 h 42"/>
                <a:gd name="T16" fmla="*/ 0 w 525"/>
                <a:gd name="T17" fmla="*/ 21 h 42"/>
                <a:gd name="T18" fmla="*/ 22 w 525"/>
                <a:gd name="T19" fmla="*/ 42 h 42"/>
                <a:gd name="T20" fmla="*/ 504 w 525"/>
                <a:gd name="T21" fmla="*/ 42 h 42"/>
                <a:gd name="T22" fmla="*/ 525 w 525"/>
                <a:gd name="T23" fmla="*/ 21 h 42"/>
                <a:gd name="T24" fmla="*/ 504 w 525"/>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2">
                  <a:moveTo>
                    <a:pt x="504" y="0"/>
                  </a:moveTo>
                  <a:cubicBezTo>
                    <a:pt x="221" y="0"/>
                    <a:pt x="221" y="0"/>
                    <a:pt x="221" y="0"/>
                  </a:cubicBezTo>
                  <a:cubicBezTo>
                    <a:pt x="217" y="5"/>
                    <a:pt x="212" y="8"/>
                    <a:pt x="205" y="8"/>
                  </a:cubicBezTo>
                  <a:cubicBezTo>
                    <a:pt x="198" y="8"/>
                    <a:pt x="193" y="5"/>
                    <a:pt x="189" y="0"/>
                  </a:cubicBezTo>
                  <a:cubicBezTo>
                    <a:pt x="127" y="0"/>
                    <a:pt x="127" y="0"/>
                    <a:pt x="127" y="0"/>
                  </a:cubicBezTo>
                  <a:cubicBezTo>
                    <a:pt x="124" y="5"/>
                    <a:pt x="118" y="8"/>
                    <a:pt x="112" y="8"/>
                  </a:cubicBezTo>
                  <a:cubicBezTo>
                    <a:pt x="105" y="8"/>
                    <a:pt x="99" y="5"/>
                    <a:pt x="96" y="0"/>
                  </a:cubicBezTo>
                  <a:cubicBezTo>
                    <a:pt x="22" y="0"/>
                    <a:pt x="22" y="0"/>
                    <a:pt x="22" y="0"/>
                  </a:cubicBezTo>
                  <a:cubicBezTo>
                    <a:pt x="10" y="0"/>
                    <a:pt x="0" y="10"/>
                    <a:pt x="0" y="21"/>
                  </a:cubicBezTo>
                  <a:cubicBezTo>
                    <a:pt x="0" y="33"/>
                    <a:pt x="10" y="42"/>
                    <a:pt x="22" y="42"/>
                  </a:cubicBezTo>
                  <a:cubicBezTo>
                    <a:pt x="504" y="42"/>
                    <a:pt x="504" y="42"/>
                    <a:pt x="504" y="42"/>
                  </a:cubicBezTo>
                  <a:cubicBezTo>
                    <a:pt x="515" y="42"/>
                    <a:pt x="525" y="33"/>
                    <a:pt x="525" y="21"/>
                  </a:cubicBezTo>
                  <a:cubicBezTo>
                    <a:pt x="525" y="10"/>
                    <a:pt x="515" y="0"/>
                    <a:pt x="504" y="0"/>
                  </a:cubicBezTo>
                </a:path>
              </a:pathLst>
            </a:custGeom>
            <a:solidFill>
              <a:srgbClr val="8D878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ïśḷïḋè">
              <a:extLst>
                <a:ext uri="{FF2B5EF4-FFF2-40B4-BE49-F238E27FC236}">
                  <a16:creationId xmlns:a16="http://schemas.microsoft.com/office/drawing/2014/main" id="{0A078062-402B-40E6-A861-1FE0F3E0E68E}"/>
                </a:ext>
              </a:extLst>
            </p:cNvPr>
            <p:cNvSpPr/>
            <p:nvPr/>
          </p:nvSpPr>
          <p:spPr bwMode="auto">
            <a:xfrm>
              <a:off x="4257675" y="5133976"/>
              <a:ext cx="1728788" cy="138113"/>
            </a:xfrm>
            <a:custGeom>
              <a:avLst/>
              <a:gdLst>
                <a:gd name="T0" fmla="*/ 503 w 524"/>
                <a:gd name="T1" fmla="*/ 0 h 42"/>
                <a:gd name="T2" fmla="*/ 261 w 524"/>
                <a:gd name="T3" fmla="*/ 0 h 42"/>
                <a:gd name="T4" fmla="*/ 245 w 524"/>
                <a:gd name="T5" fmla="*/ 10 h 42"/>
                <a:gd name="T6" fmla="*/ 57 w 524"/>
                <a:gd name="T7" fmla="*/ 10 h 42"/>
                <a:gd name="T8" fmla="*/ 41 w 524"/>
                <a:gd name="T9" fmla="*/ 0 h 42"/>
                <a:gd name="T10" fmla="*/ 21 w 524"/>
                <a:gd name="T11" fmla="*/ 0 h 42"/>
                <a:gd name="T12" fmla="*/ 0 w 524"/>
                <a:gd name="T13" fmla="*/ 21 h 42"/>
                <a:gd name="T14" fmla="*/ 21 w 524"/>
                <a:gd name="T15" fmla="*/ 42 h 42"/>
                <a:gd name="T16" fmla="*/ 503 w 524"/>
                <a:gd name="T17" fmla="*/ 42 h 42"/>
                <a:gd name="T18" fmla="*/ 524 w 524"/>
                <a:gd name="T19" fmla="*/ 21 h 42"/>
                <a:gd name="T20" fmla="*/ 503 w 524"/>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42">
                  <a:moveTo>
                    <a:pt x="503" y="0"/>
                  </a:moveTo>
                  <a:cubicBezTo>
                    <a:pt x="261" y="0"/>
                    <a:pt x="261" y="0"/>
                    <a:pt x="261" y="0"/>
                  </a:cubicBezTo>
                  <a:cubicBezTo>
                    <a:pt x="258" y="6"/>
                    <a:pt x="252" y="10"/>
                    <a:pt x="245" y="10"/>
                  </a:cubicBezTo>
                  <a:cubicBezTo>
                    <a:pt x="57" y="10"/>
                    <a:pt x="57" y="10"/>
                    <a:pt x="57" y="10"/>
                  </a:cubicBezTo>
                  <a:cubicBezTo>
                    <a:pt x="50" y="10"/>
                    <a:pt x="44" y="6"/>
                    <a:pt x="41" y="0"/>
                  </a:cubicBezTo>
                  <a:cubicBezTo>
                    <a:pt x="21" y="0"/>
                    <a:pt x="21" y="0"/>
                    <a:pt x="21" y="0"/>
                  </a:cubicBezTo>
                  <a:cubicBezTo>
                    <a:pt x="9" y="0"/>
                    <a:pt x="0" y="10"/>
                    <a:pt x="0" y="21"/>
                  </a:cubicBezTo>
                  <a:cubicBezTo>
                    <a:pt x="0" y="33"/>
                    <a:pt x="9" y="42"/>
                    <a:pt x="21" y="42"/>
                  </a:cubicBezTo>
                  <a:cubicBezTo>
                    <a:pt x="503" y="42"/>
                    <a:pt x="503" y="42"/>
                    <a:pt x="503" y="42"/>
                  </a:cubicBezTo>
                  <a:cubicBezTo>
                    <a:pt x="515" y="42"/>
                    <a:pt x="524" y="33"/>
                    <a:pt x="524" y="21"/>
                  </a:cubicBezTo>
                  <a:cubicBezTo>
                    <a:pt x="524" y="10"/>
                    <a:pt x="515" y="0"/>
                    <a:pt x="503" y="0"/>
                  </a:cubicBezTo>
                </a:path>
              </a:pathLst>
            </a:custGeom>
            <a:solidFill>
              <a:srgbClr val="8D878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íśļiḍé">
              <a:extLst>
                <a:ext uri="{FF2B5EF4-FFF2-40B4-BE49-F238E27FC236}">
                  <a16:creationId xmlns:a16="http://schemas.microsoft.com/office/drawing/2014/main" id="{B0017572-4D64-4406-A883-452F63AF972F}"/>
                </a:ext>
              </a:extLst>
            </p:cNvPr>
            <p:cNvSpPr/>
            <p:nvPr/>
          </p:nvSpPr>
          <p:spPr bwMode="auto">
            <a:xfrm>
              <a:off x="4657725" y="4441826"/>
              <a:ext cx="128588" cy="695325"/>
            </a:xfrm>
            <a:prstGeom prst="rect">
              <a:avLst/>
            </a:prstGeom>
            <a:solidFill>
              <a:srgbClr val="F9801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8" name="iṧľiḓé">
              <a:extLst>
                <a:ext uri="{FF2B5EF4-FFF2-40B4-BE49-F238E27FC236}">
                  <a16:creationId xmlns:a16="http://schemas.microsoft.com/office/drawing/2014/main" id="{591A7A33-B0BD-4BD6-B5AB-FEB43062E09D}"/>
                </a:ext>
              </a:extLst>
            </p:cNvPr>
            <p:cNvSpPr/>
            <p:nvPr/>
          </p:nvSpPr>
          <p:spPr bwMode="auto">
            <a:xfrm>
              <a:off x="4657725" y="4441826"/>
              <a:ext cx="128588" cy="223838"/>
            </a:xfrm>
            <a:custGeom>
              <a:avLst/>
              <a:gdLst>
                <a:gd name="T0" fmla="*/ 0 w 81"/>
                <a:gd name="T1" fmla="*/ 41 h 141"/>
                <a:gd name="T2" fmla="*/ 81 w 81"/>
                <a:gd name="T3" fmla="*/ 141 h 141"/>
                <a:gd name="T4" fmla="*/ 81 w 81"/>
                <a:gd name="T5" fmla="*/ 0 h 141"/>
                <a:gd name="T6" fmla="*/ 0 w 81"/>
                <a:gd name="T7" fmla="*/ 0 h 141"/>
                <a:gd name="T8" fmla="*/ 0 w 81"/>
                <a:gd name="T9" fmla="*/ 41 h 141"/>
              </a:gdLst>
              <a:ahLst/>
              <a:cxnLst>
                <a:cxn ang="0">
                  <a:pos x="T0" y="T1"/>
                </a:cxn>
                <a:cxn ang="0">
                  <a:pos x="T2" y="T3"/>
                </a:cxn>
                <a:cxn ang="0">
                  <a:pos x="T4" y="T5"/>
                </a:cxn>
                <a:cxn ang="0">
                  <a:pos x="T6" y="T7"/>
                </a:cxn>
                <a:cxn ang="0">
                  <a:pos x="T8" y="T9"/>
                </a:cxn>
              </a:cxnLst>
              <a:rect l="0" t="0" r="r" b="b"/>
              <a:pathLst>
                <a:path w="81" h="141">
                  <a:moveTo>
                    <a:pt x="0" y="41"/>
                  </a:moveTo>
                  <a:lnTo>
                    <a:pt x="81" y="141"/>
                  </a:lnTo>
                  <a:lnTo>
                    <a:pt x="81" y="0"/>
                  </a:lnTo>
                  <a:lnTo>
                    <a:pt x="0" y="0"/>
                  </a:lnTo>
                  <a:lnTo>
                    <a:pt x="0" y="41"/>
                  </a:lnTo>
                  <a:close/>
                </a:path>
              </a:pathLst>
            </a:custGeom>
            <a:solidFill>
              <a:srgbClr val="D6610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 name="íS1ïďe">
              <a:extLst>
                <a:ext uri="{FF2B5EF4-FFF2-40B4-BE49-F238E27FC236}">
                  <a16:creationId xmlns:a16="http://schemas.microsoft.com/office/drawing/2014/main" id="{94EFF66B-7E38-4BF6-94FF-6310F36E722D}"/>
                </a:ext>
              </a:extLst>
            </p:cNvPr>
            <p:cNvSpPr/>
            <p:nvPr/>
          </p:nvSpPr>
          <p:spPr bwMode="auto">
            <a:xfrm>
              <a:off x="7459663" y="4441826"/>
              <a:ext cx="131763" cy="695325"/>
            </a:xfrm>
            <a:prstGeom prst="rect">
              <a:avLst/>
            </a:prstGeom>
            <a:solidFill>
              <a:srgbClr val="F9801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 name="ïsļïḓê">
              <a:extLst>
                <a:ext uri="{FF2B5EF4-FFF2-40B4-BE49-F238E27FC236}">
                  <a16:creationId xmlns:a16="http://schemas.microsoft.com/office/drawing/2014/main" id="{03F8B884-0D8B-4FFE-8594-8EF29480273B}"/>
                </a:ext>
              </a:extLst>
            </p:cNvPr>
            <p:cNvSpPr/>
            <p:nvPr/>
          </p:nvSpPr>
          <p:spPr bwMode="auto">
            <a:xfrm>
              <a:off x="7459663" y="4441826"/>
              <a:ext cx="131763" cy="223838"/>
            </a:xfrm>
            <a:custGeom>
              <a:avLst/>
              <a:gdLst>
                <a:gd name="T0" fmla="*/ 0 w 83"/>
                <a:gd name="T1" fmla="*/ 41 h 141"/>
                <a:gd name="T2" fmla="*/ 83 w 83"/>
                <a:gd name="T3" fmla="*/ 141 h 141"/>
                <a:gd name="T4" fmla="*/ 83 w 83"/>
                <a:gd name="T5" fmla="*/ 0 h 141"/>
                <a:gd name="T6" fmla="*/ 0 w 83"/>
                <a:gd name="T7" fmla="*/ 0 h 141"/>
                <a:gd name="T8" fmla="*/ 0 w 83"/>
                <a:gd name="T9" fmla="*/ 41 h 141"/>
              </a:gdLst>
              <a:ahLst/>
              <a:cxnLst>
                <a:cxn ang="0">
                  <a:pos x="T0" y="T1"/>
                </a:cxn>
                <a:cxn ang="0">
                  <a:pos x="T2" y="T3"/>
                </a:cxn>
                <a:cxn ang="0">
                  <a:pos x="T4" y="T5"/>
                </a:cxn>
                <a:cxn ang="0">
                  <a:pos x="T6" y="T7"/>
                </a:cxn>
                <a:cxn ang="0">
                  <a:pos x="T8" y="T9"/>
                </a:cxn>
              </a:cxnLst>
              <a:rect l="0" t="0" r="r" b="b"/>
              <a:pathLst>
                <a:path w="83" h="141">
                  <a:moveTo>
                    <a:pt x="0" y="41"/>
                  </a:moveTo>
                  <a:lnTo>
                    <a:pt x="83" y="141"/>
                  </a:lnTo>
                  <a:lnTo>
                    <a:pt x="83" y="0"/>
                  </a:lnTo>
                  <a:lnTo>
                    <a:pt x="0" y="0"/>
                  </a:lnTo>
                  <a:lnTo>
                    <a:pt x="0" y="41"/>
                  </a:lnTo>
                  <a:close/>
                </a:path>
              </a:pathLst>
            </a:custGeom>
            <a:solidFill>
              <a:srgbClr val="D6610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 name="íşliďe">
              <a:extLst>
                <a:ext uri="{FF2B5EF4-FFF2-40B4-BE49-F238E27FC236}">
                  <a16:creationId xmlns:a16="http://schemas.microsoft.com/office/drawing/2014/main" id="{66A9D131-F221-4943-922B-08E9ED0D8C9C}"/>
                </a:ext>
              </a:extLst>
            </p:cNvPr>
            <p:cNvSpPr/>
            <p:nvPr/>
          </p:nvSpPr>
          <p:spPr bwMode="auto">
            <a:xfrm>
              <a:off x="4554538" y="4256088"/>
              <a:ext cx="3138488" cy="185738"/>
            </a:xfrm>
            <a:prstGeom prst="rect">
              <a:avLst/>
            </a:prstGeom>
            <a:solidFill>
              <a:srgbClr val="F9801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 name="ïṣḷïḍé">
              <a:extLst>
                <a:ext uri="{FF2B5EF4-FFF2-40B4-BE49-F238E27FC236}">
                  <a16:creationId xmlns:a16="http://schemas.microsoft.com/office/drawing/2014/main" id="{EDCB1D8D-40D2-4D56-AB15-F5C0FDFA152B}"/>
                </a:ext>
              </a:extLst>
            </p:cNvPr>
            <p:cNvSpPr/>
            <p:nvPr/>
          </p:nvSpPr>
          <p:spPr bwMode="auto">
            <a:xfrm>
              <a:off x="4554538" y="4359276"/>
              <a:ext cx="3138488" cy="82550"/>
            </a:xfrm>
            <a:prstGeom prst="rect">
              <a:avLst/>
            </a:prstGeom>
            <a:solidFill>
              <a:srgbClr val="D6610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3" name="ïṣḻíḓè">
              <a:extLst>
                <a:ext uri="{FF2B5EF4-FFF2-40B4-BE49-F238E27FC236}">
                  <a16:creationId xmlns:a16="http://schemas.microsoft.com/office/drawing/2014/main" id="{BF2ADA10-2CEC-438E-9486-A68CB080A220}"/>
                </a:ext>
              </a:extLst>
            </p:cNvPr>
            <p:cNvSpPr/>
            <p:nvPr/>
          </p:nvSpPr>
          <p:spPr bwMode="auto">
            <a:xfrm>
              <a:off x="6848475" y="2835276"/>
              <a:ext cx="623888" cy="600075"/>
            </a:xfrm>
            <a:custGeom>
              <a:avLst/>
              <a:gdLst>
                <a:gd name="T0" fmla="*/ 158 w 189"/>
                <a:gd name="T1" fmla="*/ 53 h 182"/>
                <a:gd name="T2" fmla="*/ 143 w 189"/>
                <a:gd name="T3" fmla="*/ 17 h 182"/>
                <a:gd name="T4" fmla="*/ 93 w 189"/>
                <a:gd name="T5" fmla="*/ 5 h 182"/>
                <a:gd name="T6" fmla="*/ 46 w 189"/>
                <a:gd name="T7" fmla="*/ 17 h 182"/>
                <a:gd name="T8" fmla="*/ 31 w 189"/>
                <a:gd name="T9" fmla="*/ 53 h 182"/>
                <a:gd name="T10" fmla="*/ 9 w 189"/>
                <a:gd name="T11" fmla="*/ 136 h 182"/>
                <a:gd name="T12" fmla="*/ 95 w 189"/>
                <a:gd name="T13" fmla="*/ 172 h 182"/>
                <a:gd name="T14" fmla="*/ 180 w 189"/>
                <a:gd name="T15" fmla="*/ 136 h 182"/>
                <a:gd name="T16" fmla="*/ 158 w 189"/>
                <a:gd name="T17" fmla="*/ 5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82">
                  <a:moveTo>
                    <a:pt x="158" y="53"/>
                  </a:moveTo>
                  <a:cubicBezTo>
                    <a:pt x="156" y="37"/>
                    <a:pt x="150" y="25"/>
                    <a:pt x="143" y="17"/>
                  </a:cubicBezTo>
                  <a:cubicBezTo>
                    <a:pt x="131" y="4"/>
                    <a:pt x="111" y="0"/>
                    <a:pt x="93" y="5"/>
                  </a:cubicBezTo>
                  <a:cubicBezTo>
                    <a:pt x="76" y="0"/>
                    <a:pt x="58" y="4"/>
                    <a:pt x="46" y="17"/>
                  </a:cubicBezTo>
                  <a:cubicBezTo>
                    <a:pt x="39" y="25"/>
                    <a:pt x="33" y="37"/>
                    <a:pt x="31" y="53"/>
                  </a:cubicBezTo>
                  <a:cubicBezTo>
                    <a:pt x="26" y="102"/>
                    <a:pt x="0" y="122"/>
                    <a:pt x="9" y="136"/>
                  </a:cubicBezTo>
                  <a:cubicBezTo>
                    <a:pt x="20" y="154"/>
                    <a:pt x="63" y="182"/>
                    <a:pt x="95" y="172"/>
                  </a:cubicBezTo>
                  <a:cubicBezTo>
                    <a:pt x="126" y="182"/>
                    <a:pt x="169" y="154"/>
                    <a:pt x="180" y="136"/>
                  </a:cubicBezTo>
                  <a:cubicBezTo>
                    <a:pt x="189" y="122"/>
                    <a:pt x="163" y="102"/>
                    <a:pt x="158" y="53"/>
                  </a:cubicBezTo>
                  <a:close/>
                </a:path>
              </a:pathLst>
            </a:custGeom>
            <a:solidFill>
              <a:srgbClr val="5F2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 name="íSļîḓè">
              <a:extLst>
                <a:ext uri="{FF2B5EF4-FFF2-40B4-BE49-F238E27FC236}">
                  <a16:creationId xmlns:a16="http://schemas.microsoft.com/office/drawing/2014/main" id="{71E92A37-4898-4A76-895F-F7B13D26E5D9}"/>
                </a:ext>
              </a:extLst>
            </p:cNvPr>
            <p:cNvSpPr/>
            <p:nvPr/>
          </p:nvSpPr>
          <p:spPr bwMode="auto">
            <a:xfrm>
              <a:off x="6661150" y="3306763"/>
              <a:ext cx="998538" cy="787400"/>
            </a:xfrm>
            <a:custGeom>
              <a:avLst/>
              <a:gdLst>
                <a:gd name="T0" fmla="*/ 239 w 303"/>
                <a:gd name="T1" fmla="*/ 24 h 239"/>
                <a:gd name="T2" fmla="*/ 176 w 303"/>
                <a:gd name="T3" fmla="*/ 0 h 239"/>
                <a:gd name="T4" fmla="*/ 151 w 303"/>
                <a:gd name="T5" fmla="*/ 0 h 239"/>
                <a:gd name="T6" fmla="*/ 127 w 303"/>
                <a:gd name="T7" fmla="*/ 0 h 239"/>
                <a:gd name="T8" fmla="*/ 64 w 303"/>
                <a:gd name="T9" fmla="*/ 24 h 239"/>
                <a:gd name="T10" fmla="*/ 36 w 303"/>
                <a:gd name="T11" fmla="*/ 183 h 239"/>
                <a:gd name="T12" fmla="*/ 81 w 303"/>
                <a:gd name="T13" fmla="*/ 167 h 239"/>
                <a:gd name="T14" fmla="*/ 70 w 303"/>
                <a:gd name="T15" fmla="*/ 239 h 239"/>
                <a:gd name="T16" fmla="*/ 145 w 303"/>
                <a:gd name="T17" fmla="*/ 219 h 239"/>
                <a:gd name="T18" fmla="*/ 161 w 303"/>
                <a:gd name="T19" fmla="*/ 210 h 239"/>
                <a:gd name="T20" fmla="*/ 232 w 303"/>
                <a:gd name="T21" fmla="*/ 221 h 239"/>
                <a:gd name="T22" fmla="*/ 222 w 303"/>
                <a:gd name="T23" fmla="*/ 167 h 239"/>
                <a:gd name="T24" fmla="*/ 267 w 303"/>
                <a:gd name="T25" fmla="*/ 183 h 239"/>
                <a:gd name="T26" fmla="*/ 239 w 303"/>
                <a:gd name="T27" fmla="*/ 2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239">
                  <a:moveTo>
                    <a:pt x="239" y="24"/>
                  </a:moveTo>
                  <a:cubicBezTo>
                    <a:pt x="232" y="14"/>
                    <a:pt x="176" y="0"/>
                    <a:pt x="176" y="0"/>
                  </a:cubicBezTo>
                  <a:cubicBezTo>
                    <a:pt x="151" y="0"/>
                    <a:pt x="151" y="0"/>
                    <a:pt x="151" y="0"/>
                  </a:cubicBezTo>
                  <a:cubicBezTo>
                    <a:pt x="127" y="0"/>
                    <a:pt x="127" y="0"/>
                    <a:pt x="127" y="0"/>
                  </a:cubicBezTo>
                  <a:cubicBezTo>
                    <a:pt x="127" y="0"/>
                    <a:pt x="71" y="14"/>
                    <a:pt x="64" y="24"/>
                  </a:cubicBezTo>
                  <a:cubicBezTo>
                    <a:pt x="57" y="33"/>
                    <a:pt x="0" y="173"/>
                    <a:pt x="36" y="183"/>
                  </a:cubicBezTo>
                  <a:cubicBezTo>
                    <a:pt x="60" y="189"/>
                    <a:pt x="71" y="173"/>
                    <a:pt x="81" y="167"/>
                  </a:cubicBezTo>
                  <a:cubicBezTo>
                    <a:pt x="70" y="239"/>
                    <a:pt x="70" y="239"/>
                    <a:pt x="70" y="239"/>
                  </a:cubicBezTo>
                  <a:cubicBezTo>
                    <a:pt x="145" y="219"/>
                    <a:pt x="145" y="219"/>
                    <a:pt x="145" y="219"/>
                  </a:cubicBezTo>
                  <a:cubicBezTo>
                    <a:pt x="161" y="210"/>
                    <a:pt x="161" y="210"/>
                    <a:pt x="161" y="210"/>
                  </a:cubicBezTo>
                  <a:cubicBezTo>
                    <a:pt x="232" y="221"/>
                    <a:pt x="232" y="221"/>
                    <a:pt x="232" y="221"/>
                  </a:cubicBezTo>
                  <a:cubicBezTo>
                    <a:pt x="222" y="167"/>
                    <a:pt x="222" y="167"/>
                    <a:pt x="222" y="167"/>
                  </a:cubicBezTo>
                  <a:cubicBezTo>
                    <a:pt x="232" y="173"/>
                    <a:pt x="243" y="189"/>
                    <a:pt x="267" y="183"/>
                  </a:cubicBezTo>
                  <a:cubicBezTo>
                    <a:pt x="303" y="173"/>
                    <a:pt x="246" y="33"/>
                    <a:pt x="239" y="24"/>
                  </a:cubicBezTo>
                  <a:close/>
                </a:path>
              </a:pathLst>
            </a:custGeom>
            <a:solidFill>
              <a:srgbClr val="F767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 name="iSľîde">
              <a:extLst>
                <a:ext uri="{FF2B5EF4-FFF2-40B4-BE49-F238E27FC236}">
                  <a16:creationId xmlns:a16="http://schemas.microsoft.com/office/drawing/2014/main" id="{3F89FBC5-3259-4840-898C-CDB3C3993210}"/>
                </a:ext>
              </a:extLst>
            </p:cNvPr>
            <p:cNvSpPr/>
            <p:nvPr/>
          </p:nvSpPr>
          <p:spPr bwMode="auto">
            <a:xfrm>
              <a:off x="7307263" y="3563938"/>
              <a:ext cx="177800" cy="223838"/>
            </a:xfrm>
            <a:custGeom>
              <a:avLst/>
              <a:gdLst>
                <a:gd name="T0" fmla="*/ 22 w 54"/>
                <a:gd name="T1" fmla="*/ 45 h 68"/>
                <a:gd name="T2" fmla="*/ 54 w 54"/>
                <a:gd name="T3" fmla="*/ 65 h 68"/>
                <a:gd name="T4" fmla="*/ 4 w 54"/>
                <a:gd name="T5" fmla="*/ 0 h 68"/>
                <a:gd name="T6" fmla="*/ 0 w 54"/>
                <a:gd name="T7" fmla="*/ 42 h 68"/>
                <a:gd name="T8" fmla="*/ 22 w 54"/>
                <a:gd name="T9" fmla="*/ 45 h 68"/>
              </a:gdLst>
              <a:ahLst/>
              <a:cxnLst>
                <a:cxn ang="0">
                  <a:pos x="T0" y="T1"/>
                </a:cxn>
                <a:cxn ang="0">
                  <a:pos x="T2" y="T3"/>
                </a:cxn>
                <a:cxn ang="0">
                  <a:pos x="T4" y="T5"/>
                </a:cxn>
                <a:cxn ang="0">
                  <a:pos x="T6" y="T7"/>
                </a:cxn>
                <a:cxn ang="0">
                  <a:pos x="T8" y="T9"/>
                </a:cxn>
              </a:cxnLst>
              <a:rect l="0" t="0" r="r" b="b"/>
              <a:pathLst>
                <a:path w="54" h="68">
                  <a:moveTo>
                    <a:pt x="22" y="45"/>
                  </a:moveTo>
                  <a:cubicBezTo>
                    <a:pt x="22" y="45"/>
                    <a:pt x="53" y="68"/>
                    <a:pt x="54" y="65"/>
                  </a:cubicBezTo>
                  <a:cubicBezTo>
                    <a:pt x="54" y="63"/>
                    <a:pt x="4" y="0"/>
                    <a:pt x="4" y="0"/>
                  </a:cubicBezTo>
                  <a:cubicBezTo>
                    <a:pt x="0" y="42"/>
                    <a:pt x="0" y="42"/>
                    <a:pt x="0" y="42"/>
                  </a:cubicBezTo>
                  <a:lnTo>
                    <a:pt x="22" y="45"/>
                  </a:lnTo>
                  <a:close/>
                </a:path>
              </a:pathLst>
            </a:custGeom>
            <a:solidFill>
              <a:srgbClr val="D82B0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 name="îṥļïḑè">
              <a:extLst>
                <a:ext uri="{FF2B5EF4-FFF2-40B4-BE49-F238E27FC236}">
                  <a16:creationId xmlns:a16="http://schemas.microsoft.com/office/drawing/2014/main" id="{EA8A491A-8284-48F3-A6EF-0182FFEDEAA9}"/>
                </a:ext>
              </a:extLst>
            </p:cNvPr>
            <p:cNvSpPr/>
            <p:nvPr/>
          </p:nvSpPr>
          <p:spPr bwMode="auto">
            <a:xfrm>
              <a:off x="6835775" y="3563938"/>
              <a:ext cx="177800" cy="223838"/>
            </a:xfrm>
            <a:custGeom>
              <a:avLst/>
              <a:gdLst>
                <a:gd name="T0" fmla="*/ 32 w 54"/>
                <a:gd name="T1" fmla="*/ 45 h 68"/>
                <a:gd name="T2" fmla="*/ 0 w 54"/>
                <a:gd name="T3" fmla="*/ 65 h 68"/>
                <a:gd name="T4" fmla="*/ 50 w 54"/>
                <a:gd name="T5" fmla="*/ 0 h 68"/>
                <a:gd name="T6" fmla="*/ 54 w 54"/>
                <a:gd name="T7" fmla="*/ 42 h 68"/>
                <a:gd name="T8" fmla="*/ 32 w 54"/>
                <a:gd name="T9" fmla="*/ 45 h 68"/>
              </a:gdLst>
              <a:ahLst/>
              <a:cxnLst>
                <a:cxn ang="0">
                  <a:pos x="T0" y="T1"/>
                </a:cxn>
                <a:cxn ang="0">
                  <a:pos x="T2" y="T3"/>
                </a:cxn>
                <a:cxn ang="0">
                  <a:pos x="T4" y="T5"/>
                </a:cxn>
                <a:cxn ang="0">
                  <a:pos x="T6" y="T7"/>
                </a:cxn>
                <a:cxn ang="0">
                  <a:pos x="T8" y="T9"/>
                </a:cxn>
              </a:cxnLst>
              <a:rect l="0" t="0" r="r" b="b"/>
              <a:pathLst>
                <a:path w="54" h="68">
                  <a:moveTo>
                    <a:pt x="32" y="45"/>
                  </a:moveTo>
                  <a:cubicBezTo>
                    <a:pt x="32" y="45"/>
                    <a:pt x="1" y="68"/>
                    <a:pt x="0" y="65"/>
                  </a:cubicBezTo>
                  <a:cubicBezTo>
                    <a:pt x="0" y="63"/>
                    <a:pt x="50" y="0"/>
                    <a:pt x="50" y="0"/>
                  </a:cubicBezTo>
                  <a:cubicBezTo>
                    <a:pt x="54" y="42"/>
                    <a:pt x="54" y="42"/>
                    <a:pt x="54" y="42"/>
                  </a:cubicBezTo>
                  <a:lnTo>
                    <a:pt x="32" y="45"/>
                  </a:lnTo>
                  <a:close/>
                </a:path>
              </a:pathLst>
            </a:custGeom>
            <a:solidFill>
              <a:srgbClr val="D82B0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 name="íSḷiḋe">
              <a:extLst>
                <a:ext uri="{FF2B5EF4-FFF2-40B4-BE49-F238E27FC236}">
                  <a16:creationId xmlns:a16="http://schemas.microsoft.com/office/drawing/2014/main" id="{44CC9B12-FC26-4721-9483-F52DC64EB7A3}"/>
                </a:ext>
              </a:extLst>
            </p:cNvPr>
            <p:cNvSpPr/>
            <p:nvPr/>
          </p:nvSpPr>
          <p:spPr bwMode="auto">
            <a:xfrm>
              <a:off x="7037388" y="3009901"/>
              <a:ext cx="250825" cy="309563"/>
            </a:xfrm>
            <a:custGeom>
              <a:avLst/>
              <a:gdLst>
                <a:gd name="T0" fmla="*/ 76 w 76"/>
                <a:gd name="T1" fmla="*/ 15 h 94"/>
                <a:gd name="T2" fmla="*/ 76 w 76"/>
                <a:gd name="T3" fmla="*/ 52 h 94"/>
                <a:gd name="T4" fmla="*/ 64 w 76"/>
                <a:gd name="T5" fmla="*/ 78 h 94"/>
                <a:gd name="T6" fmla="*/ 61 w 76"/>
                <a:gd name="T7" fmla="*/ 82 h 94"/>
                <a:gd name="T8" fmla="*/ 15 w 76"/>
                <a:gd name="T9" fmla="*/ 82 h 94"/>
                <a:gd name="T10" fmla="*/ 12 w 76"/>
                <a:gd name="T11" fmla="*/ 78 h 94"/>
                <a:gd name="T12" fmla="*/ 0 w 76"/>
                <a:gd name="T13" fmla="*/ 52 h 94"/>
                <a:gd name="T14" fmla="*/ 0 w 76"/>
                <a:gd name="T15" fmla="*/ 18 h 94"/>
                <a:gd name="T16" fmla="*/ 19 w 76"/>
                <a:gd name="T17" fmla="*/ 0 h 94"/>
                <a:gd name="T18" fmla="*/ 76 w 76"/>
                <a:gd name="T19"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94">
                  <a:moveTo>
                    <a:pt x="76" y="15"/>
                  </a:moveTo>
                  <a:cubicBezTo>
                    <a:pt x="76" y="52"/>
                    <a:pt x="76" y="52"/>
                    <a:pt x="76" y="52"/>
                  </a:cubicBezTo>
                  <a:cubicBezTo>
                    <a:pt x="76" y="62"/>
                    <a:pt x="72" y="71"/>
                    <a:pt x="64" y="78"/>
                  </a:cubicBezTo>
                  <a:cubicBezTo>
                    <a:pt x="63" y="79"/>
                    <a:pt x="62" y="81"/>
                    <a:pt x="61" y="82"/>
                  </a:cubicBezTo>
                  <a:cubicBezTo>
                    <a:pt x="48" y="94"/>
                    <a:pt x="28" y="94"/>
                    <a:pt x="15" y="82"/>
                  </a:cubicBezTo>
                  <a:cubicBezTo>
                    <a:pt x="12" y="78"/>
                    <a:pt x="12" y="78"/>
                    <a:pt x="12" y="78"/>
                  </a:cubicBezTo>
                  <a:cubicBezTo>
                    <a:pt x="4" y="71"/>
                    <a:pt x="0" y="62"/>
                    <a:pt x="0" y="52"/>
                  </a:cubicBezTo>
                  <a:cubicBezTo>
                    <a:pt x="0" y="18"/>
                    <a:pt x="0" y="18"/>
                    <a:pt x="0" y="18"/>
                  </a:cubicBezTo>
                  <a:cubicBezTo>
                    <a:pt x="0" y="18"/>
                    <a:pt x="9" y="13"/>
                    <a:pt x="19" y="0"/>
                  </a:cubicBezTo>
                  <a:cubicBezTo>
                    <a:pt x="19" y="0"/>
                    <a:pt x="32" y="21"/>
                    <a:pt x="76" y="15"/>
                  </a:cubicBezTo>
                  <a:close/>
                </a:path>
              </a:pathLst>
            </a:custGeom>
            <a:solidFill>
              <a:srgbClr val="FBC2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ïṣļíde">
              <a:extLst>
                <a:ext uri="{FF2B5EF4-FFF2-40B4-BE49-F238E27FC236}">
                  <a16:creationId xmlns:a16="http://schemas.microsoft.com/office/drawing/2014/main" id="{80C66876-EE29-4F54-ACFE-BC14C07928CE}"/>
                </a:ext>
              </a:extLst>
            </p:cNvPr>
            <p:cNvSpPr/>
            <p:nvPr/>
          </p:nvSpPr>
          <p:spPr bwMode="auto">
            <a:xfrm>
              <a:off x="7096125" y="3138488"/>
              <a:ext cx="26988" cy="14288"/>
            </a:xfrm>
            <a:prstGeom prst="ellipse">
              <a:avLst/>
            </a:prstGeom>
            <a:solidFill>
              <a:srgbClr val="5F2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 name="iṥľíḍé">
              <a:extLst>
                <a:ext uri="{FF2B5EF4-FFF2-40B4-BE49-F238E27FC236}">
                  <a16:creationId xmlns:a16="http://schemas.microsoft.com/office/drawing/2014/main" id="{FA98CEF3-228E-44F0-8F34-1D1D12F1EF56}"/>
                </a:ext>
              </a:extLst>
            </p:cNvPr>
            <p:cNvSpPr/>
            <p:nvPr/>
          </p:nvSpPr>
          <p:spPr bwMode="auto">
            <a:xfrm>
              <a:off x="7205663" y="3138488"/>
              <a:ext cx="28575" cy="14288"/>
            </a:xfrm>
            <a:prstGeom prst="ellipse">
              <a:avLst/>
            </a:prstGeom>
            <a:solidFill>
              <a:srgbClr val="5F2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 name="işlïdê">
              <a:extLst>
                <a:ext uri="{FF2B5EF4-FFF2-40B4-BE49-F238E27FC236}">
                  <a16:creationId xmlns:a16="http://schemas.microsoft.com/office/drawing/2014/main" id="{A4C099C2-736B-4822-940A-650C4169770B}"/>
                </a:ext>
              </a:extLst>
            </p:cNvPr>
            <p:cNvSpPr/>
            <p:nvPr/>
          </p:nvSpPr>
          <p:spPr bwMode="auto">
            <a:xfrm>
              <a:off x="7138988" y="3251201"/>
              <a:ext cx="42863" cy="12700"/>
            </a:xfrm>
            <a:custGeom>
              <a:avLst/>
              <a:gdLst>
                <a:gd name="T0" fmla="*/ 7 w 13"/>
                <a:gd name="T1" fmla="*/ 4 h 4"/>
                <a:gd name="T2" fmla="*/ 0 w 13"/>
                <a:gd name="T3" fmla="*/ 1 h 4"/>
                <a:gd name="T4" fmla="*/ 0 w 13"/>
                <a:gd name="T5" fmla="*/ 0 h 4"/>
                <a:gd name="T6" fmla="*/ 1 w 13"/>
                <a:gd name="T7" fmla="*/ 0 h 4"/>
                <a:gd name="T8" fmla="*/ 7 w 13"/>
                <a:gd name="T9" fmla="*/ 3 h 4"/>
                <a:gd name="T10" fmla="*/ 12 w 13"/>
                <a:gd name="T11" fmla="*/ 0 h 4"/>
                <a:gd name="T12" fmla="*/ 13 w 13"/>
                <a:gd name="T13" fmla="*/ 0 h 4"/>
                <a:gd name="T14" fmla="*/ 13 w 13"/>
                <a:gd name="T15" fmla="*/ 1 h 4"/>
                <a:gd name="T16" fmla="*/ 7 w 1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
                  <a:moveTo>
                    <a:pt x="7" y="4"/>
                  </a:moveTo>
                  <a:cubicBezTo>
                    <a:pt x="4" y="4"/>
                    <a:pt x="2" y="3"/>
                    <a:pt x="0" y="1"/>
                  </a:cubicBezTo>
                  <a:cubicBezTo>
                    <a:pt x="0" y="0"/>
                    <a:pt x="0" y="0"/>
                    <a:pt x="0" y="0"/>
                  </a:cubicBezTo>
                  <a:cubicBezTo>
                    <a:pt x="1" y="0"/>
                    <a:pt x="1" y="0"/>
                    <a:pt x="1" y="0"/>
                  </a:cubicBezTo>
                  <a:cubicBezTo>
                    <a:pt x="3" y="2"/>
                    <a:pt x="4" y="3"/>
                    <a:pt x="7" y="3"/>
                  </a:cubicBezTo>
                  <a:cubicBezTo>
                    <a:pt x="9" y="3"/>
                    <a:pt x="11" y="2"/>
                    <a:pt x="12" y="0"/>
                  </a:cubicBezTo>
                  <a:cubicBezTo>
                    <a:pt x="13" y="0"/>
                    <a:pt x="13" y="0"/>
                    <a:pt x="13" y="0"/>
                  </a:cubicBezTo>
                  <a:cubicBezTo>
                    <a:pt x="13" y="1"/>
                    <a:pt x="13" y="1"/>
                    <a:pt x="13" y="1"/>
                  </a:cubicBezTo>
                  <a:cubicBezTo>
                    <a:pt x="12" y="3"/>
                    <a:pt x="9" y="4"/>
                    <a:pt x="7" y="4"/>
                  </a:cubicBezTo>
                  <a:close/>
                </a:path>
              </a:pathLst>
            </a:custGeom>
            <a:solidFill>
              <a:srgbClr val="DB8C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 name="î$ļîḋê">
              <a:extLst>
                <a:ext uri="{FF2B5EF4-FFF2-40B4-BE49-F238E27FC236}">
                  <a16:creationId xmlns:a16="http://schemas.microsoft.com/office/drawing/2014/main" id="{426143AF-9C70-4208-8BAC-A2C3B5936316}"/>
                </a:ext>
              </a:extLst>
            </p:cNvPr>
            <p:cNvSpPr/>
            <p:nvPr/>
          </p:nvSpPr>
          <p:spPr bwMode="auto">
            <a:xfrm>
              <a:off x="7080250" y="3113088"/>
              <a:ext cx="61913" cy="9525"/>
            </a:xfrm>
            <a:custGeom>
              <a:avLst/>
              <a:gdLst>
                <a:gd name="T0" fmla="*/ 17 w 19"/>
                <a:gd name="T1" fmla="*/ 0 h 3"/>
                <a:gd name="T2" fmla="*/ 1 w 19"/>
                <a:gd name="T3" fmla="*/ 0 h 3"/>
                <a:gd name="T4" fmla="*/ 0 w 19"/>
                <a:gd name="T5" fmla="*/ 2 h 3"/>
                <a:gd name="T6" fmla="*/ 1 w 19"/>
                <a:gd name="T7" fmla="*/ 3 h 3"/>
                <a:gd name="T8" fmla="*/ 17 w 19"/>
                <a:gd name="T9" fmla="*/ 3 h 3"/>
                <a:gd name="T10" fmla="*/ 19 w 19"/>
                <a:gd name="T11" fmla="*/ 2 h 3"/>
                <a:gd name="T12" fmla="*/ 17 w 1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9" h="3">
                  <a:moveTo>
                    <a:pt x="17" y="0"/>
                  </a:moveTo>
                  <a:cubicBezTo>
                    <a:pt x="1" y="0"/>
                    <a:pt x="1" y="0"/>
                    <a:pt x="1" y="0"/>
                  </a:cubicBezTo>
                  <a:cubicBezTo>
                    <a:pt x="0" y="0"/>
                    <a:pt x="0" y="1"/>
                    <a:pt x="0" y="2"/>
                  </a:cubicBezTo>
                  <a:cubicBezTo>
                    <a:pt x="0" y="2"/>
                    <a:pt x="0" y="3"/>
                    <a:pt x="1" y="3"/>
                  </a:cubicBezTo>
                  <a:cubicBezTo>
                    <a:pt x="17" y="3"/>
                    <a:pt x="17" y="3"/>
                    <a:pt x="17" y="3"/>
                  </a:cubicBezTo>
                  <a:cubicBezTo>
                    <a:pt x="18" y="3"/>
                    <a:pt x="19" y="2"/>
                    <a:pt x="19" y="2"/>
                  </a:cubicBezTo>
                  <a:cubicBezTo>
                    <a:pt x="19" y="1"/>
                    <a:pt x="18" y="0"/>
                    <a:pt x="17" y="0"/>
                  </a:cubicBezTo>
                  <a:close/>
                </a:path>
              </a:pathLst>
            </a:custGeom>
            <a:solidFill>
              <a:srgbClr val="5F2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 name="isḻíďé">
              <a:extLst>
                <a:ext uri="{FF2B5EF4-FFF2-40B4-BE49-F238E27FC236}">
                  <a16:creationId xmlns:a16="http://schemas.microsoft.com/office/drawing/2014/main" id="{420EE3C1-6E65-4B76-A0FA-D83AE4A89B47}"/>
                </a:ext>
              </a:extLst>
            </p:cNvPr>
            <p:cNvSpPr/>
            <p:nvPr/>
          </p:nvSpPr>
          <p:spPr bwMode="auto">
            <a:xfrm>
              <a:off x="7194550" y="3113088"/>
              <a:ext cx="63500" cy="9525"/>
            </a:xfrm>
            <a:custGeom>
              <a:avLst/>
              <a:gdLst>
                <a:gd name="T0" fmla="*/ 18 w 19"/>
                <a:gd name="T1" fmla="*/ 0 h 3"/>
                <a:gd name="T2" fmla="*/ 1 w 19"/>
                <a:gd name="T3" fmla="*/ 0 h 3"/>
                <a:gd name="T4" fmla="*/ 0 w 19"/>
                <a:gd name="T5" fmla="*/ 2 h 3"/>
                <a:gd name="T6" fmla="*/ 1 w 19"/>
                <a:gd name="T7" fmla="*/ 3 h 3"/>
                <a:gd name="T8" fmla="*/ 18 w 19"/>
                <a:gd name="T9" fmla="*/ 3 h 3"/>
                <a:gd name="T10" fmla="*/ 19 w 19"/>
                <a:gd name="T11" fmla="*/ 2 h 3"/>
                <a:gd name="T12" fmla="*/ 18 w 1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9" h="3">
                  <a:moveTo>
                    <a:pt x="18" y="0"/>
                  </a:moveTo>
                  <a:cubicBezTo>
                    <a:pt x="1" y="0"/>
                    <a:pt x="1" y="0"/>
                    <a:pt x="1" y="0"/>
                  </a:cubicBezTo>
                  <a:cubicBezTo>
                    <a:pt x="1" y="0"/>
                    <a:pt x="0" y="1"/>
                    <a:pt x="0" y="2"/>
                  </a:cubicBezTo>
                  <a:cubicBezTo>
                    <a:pt x="0" y="2"/>
                    <a:pt x="1" y="3"/>
                    <a:pt x="1" y="3"/>
                  </a:cubicBezTo>
                  <a:cubicBezTo>
                    <a:pt x="18" y="3"/>
                    <a:pt x="18" y="3"/>
                    <a:pt x="18" y="3"/>
                  </a:cubicBezTo>
                  <a:cubicBezTo>
                    <a:pt x="19" y="3"/>
                    <a:pt x="19" y="2"/>
                    <a:pt x="19" y="2"/>
                  </a:cubicBezTo>
                  <a:cubicBezTo>
                    <a:pt x="19" y="1"/>
                    <a:pt x="19" y="0"/>
                    <a:pt x="18" y="0"/>
                  </a:cubicBezTo>
                  <a:close/>
                </a:path>
              </a:pathLst>
            </a:custGeom>
            <a:solidFill>
              <a:srgbClr val="5F2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 name="îsḷîḑe">
              <a:extLst>
                <a:ext uri="{FF2B5EF4-FFF2-40B4-BE49-F238E27FC236}">
                  <a16:creationId xmlns:a16="http://schemas.microsoft.com/office/drawing/2014/main" id="{ADD65709-9395-4217-9E9E-F20F0169C822}"/>
                </a:ext>
              </a:extLst>
            </p:cNvPr>
            <p:cNvSpPr/>
            <p:nvPr/>
          </p:nvSpPr>
          <p:spPr bwMode="auto">
            <a:xfrm>
              <a:off x="7148513" y="3205163"/>
              <a:ext cx="23813" cy="9525"/>
            </a:xfrm>
            <a:prstGeom prst="ellipse">
              <a:avLst/>
            </a:prstGeom>
            <a:solidFill>
              <a:srgbClr val="DB8C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 name="îŝ1iḍé">
              <a:extLst>
                <a:ext uri="{FF2B5EF4-FFF2-40B4-BE49-F238E27FC236}">
                  <a16:creationId xmlns:a16="http://schemas.microsoft.com/office/drawing/2014/main" id="{95974826-EE1B-464C-AA9D-7928D59F601A}"/>
                </a:ext>
              </a:extLst>
            </p:cNvPr>
            <p:cNvSpPr/>
            <p:nvPr/>
          </p:nvSpPr>
          <p:spPr bwMode="auto">
            <a:xfrm>
              <a:off x="7075488" y="3270251"/>
              <a:ext cx="165100" cy="146050"/>
            </a:xfrm>
            <a:custGeom>
              <a:avLst/>
              <a:gdLst>
                <a:gd name="T0" fmla="*/ 0 w 50"/>
                <a:gd name="T1" fmla="*/ 0 h 44"/>
                <a:gd name="T2" fmla="*/ 25 w 50"/>
                <a:gd name="T3" fmla="*/ 44 h 44"/>
                <a:gd name="T4" fmla="*/ 50 w 50"/>
                <a:gd name="T5" fmla="*/ 0 h 44"/>
                <a:gd name="T6" fmla="*/ 0 w 50"/>
                <a:gd name="T7" fmla="*/ 0 h 44"/>
              </a:gdLst>
              <a:ahLst/>
              <a:cxnLst>
                <a:cxn ang="0">
                  <a:pos x="T0" y="T1"/>
                </a:cxn>
                <a:cxn ang="0">
                  <a:pos x="T2" y="T3"/>
                </a:cxn>
                <a:cxn ang="0">
                  <a:pos x="T4" y="T5"/>
                </a:cxn>
                <a:cxn ang="0">
                  <a:pos x="T6" y="T7"/>
                </a:cxn>
              </a:cxnLst>
              <a:rect l="0" t="0" r="r" b="b"/>
              <a:pathLst>
                <a:path w="50" h="44">
                  <a:moveTo>
                    <a:pt x="0" y="0"/>
                  </a:moveTo>
                  <a:cubicBezTo>
                    <a:pt x="0" y="25"/>
                    <a:pt x="11" y="44"/>
                    <a:pt x="25" y="44"/>
                  </a:cubicBezTo>
                  <a:cubicBezTo>
                    <a:pt x="38" y="44"/>
                    <a:pt x="49" y="25"/>
                    <a:pt x="50" y="0"/>
                  </a:cubicBezTo>
                  <a:lnTo>
                    <a:pt x="0" y="0"/>
                  </a:lnTo>
                  <a:close/>
                </a:path>
              </a:pathLst>
            </a:custGeom>
            <a:solidFill>
              <a:srgbClr val="FBC2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 name="îś1ïḑé">
              <a:extLst>
                <a:ext uri="{FF2B5EF4-FFF2-40B4-BE49-F238E27FC236}">
                  <a16:creationId xmlns:a16="http://schemas.microsoft.com/office/drawing/2014/main" id="{56295C72-8A05-459B-A7A7-4D6D62562E36}"/>
                </a:ext>
              </a:extLst>
            </p:cNvPr>
            <p:cNvSpPr/>
            <p:nvPr/>
          </p:nvSpPr>
          <p:spPr bwMode="auto">
            <a:xfrm>
              <a:off x="7075488" y="3270251"/>
              <a:ext cx="161925" cy="73025"/>
            </a:xfrm>
            <a:custGeom>
              <a:avLst/>
              <a:gdLst>
                <a:gd name="T0" fmla="*/ 49 w 49"/>
                <a:gd name="T1" fmla="*/ 2 h 22"/>
                <a:gd name="T2" fmla="*/ 49 w 49"/>
                <a:gd name="T3" fmla="*/ 10 h 22"/>
                <a:gd name="T4" fmla="*/ 49 w 49"/>
                <a:gd name="T5" fmla="*/ 10 h 22"/>
                <a:gd name="T6" fmla="*/ 3 w 49"/>
                <a:gd name="T7" fmla="*/ 10 h 22"/>
                <a:gd name="T8" fmla="*/ 0 w 49"/>
                <a:gd name="T9" fmla="*/ 7 h 22"/>
                <a:gd name="T10" fmla="*/ 0 w 49"/>
                <a:gd name="T11" fmla="*/ 0 h 22"/>
                <a:gd name="T12" fmla="*/ 1 w 49"/>
                <a:gd name="T13" fmla="*/ 0 h 22"/>
                <a:gd name="T14" fmla="*/ 3 w 49"/>
                <a:gd name="T15" fmla="*/ 3 h 22"/>
                <a:gd name="T16" fmla="*/ 49 w 49"/>
                <a:gd name="T17" fmla="*/ 3 h 22"/>
                <a:gd name="T18" fmla="*/ 49 w 49"/>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22">
                  <a:moveTo>
                    <a:pt x="49" y="2"/>
                  </a:moveTo>
                  <a:cubicBezTo>
                    <a:pt x="49" y="5"/>
                    <a:pt x="49" y="7"/>
                    <a:pt x="49" y="10"/>
                  </a:cubicBezTo>
                  <a:cubicBezTo>
                    <a:pt x="49" y="10"/>
                    <a:pt x="49" y="10"/>
                    <a:pt x="49" y="10"/>
                  </a:cubicBezTo>
                  <a:cubicBezTo>
                    <a:pt x="36" y="22"/>
                    <a:pt x="16" y="22"/>
                    <a:pt x="3" y="10"/>
                  </a:cubicBezTo>
                  <a:cubicBezTo>
                    <a:pt x="0" y="7"/>
                    <a:pt x="0" y="7"/>
                    <a:pt x="0" y="7"/>
                  </a:cubicBezTo>
                  <a:cubicBezTo>
                    <a:pt x="0" y="5"/>
                    <a:pt x="0" y="3"/>
                    <a:pt x="0" y="0"/>
                  </a:cubicBezTo>
                  <a:cubicBezTo>
                    <a:pt x="1" y="0"/>
                    <a:pt x="1" y="0"/>
                    <a:pt x="1" y="0"/>
                  </a:cubicBezTo>
                  <a:cubicBezTo>
                    <a:pt x="3" y="3"/>
                    <a:pt x="3" y="3"/>
                    <a:pt x="3" y="3"/>
                  </a:cubicBezTo>
                  <a:cubicBezTo>
                    <a:pt x="16" y="15"/>
                    <a:pt x="36" y="15"/>
                    <a:pt x="49" y="3"/>
                  </a:cubicBezTo>
                  <a:lnTo>
                    <a:pt x="49" y="2"/>
                  </a:lnTo>
                  <a:close/>
                </a:path>
              </a:pathLst>
            </a:custGeom>
            <a:solidFill>
              <a:srgbClr val="DB8C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 name="iṩḻïḍe">
              <a:extLst>
                <a:ext uri="{FF2B5EF4-FFF2-40B4-BE49-F238E27FC236}">
                  <a16:creationId xmlns:a16="http://schemas.microsoft.com/office/drawing/2014/main" id="{36070869-5809-4830-ACCD-2141744AAB9E}"/>
                </a:ext>
              </a:extLst>
            </p:cNvPr>
            <p:cNvSpPr/>
            <p:nvPr/>
          </p:nvSpPr>
          <p:spPr bwMode="auto">
            <a:xfrm>
              <a:off x="6946900" y="3429001"/>
              <a:ext cx="430213" cy="300038"/>
            </a:xfrm>
            <a:custGeom>
              <a:avLst/>
              <a:gdLst>
                <a:gd name="T0" fmla="*/ 271 w 271"/>
                <a:gd name="T1" fmla="*/ 0 h 189"/>
                <a:gd name="T2" fmla="*/ 136 w 271"/>
                <a:gd name="T3" fmla="*/ 25 h 189"/>
                <a:gd name="T4" fmla="*/ 0 w 271"/>
                <a:gd name="T5" fmla="*/ 0 h 189"/>
                <a:gd name="T6" fmla="*/ 0 w 271"/>
                <a:gd name="T7" fmla="*/ 164 h 189"/>
                <a:gd name="T8" fmla="*/ 136 w 271"/>
                <a:gd name="T9" fmla="*/ 189 h 189"/>
                <a:gd name="T10" fmla="*/ 136 w 271"/>
                <a:gd name="T11" fmla="*/ 189 h 189"/>
                <a:gd name="T12" fmla="*/ 136 w 271"/>
                <a:gd name="T13" fmla="*/ 189 h 189"/>
                <a:gd name="T14" fmla="*/ 136 w 271"/>
                <a:gd name="T15" fmla="*/ 189 h 189"/>
                <a:gd name="T16" fmla="*/ 136 w 271"/>
                <a:gd name="T17" fmla="*/ 189 h 189"/>
                <a:gd name="T18" fmla="*/ 271 w 271"/>
                <a:gd name="T19" fmla="*/ 164 h 189"/>
                <a:gd name="T20" fmla="*/ 271 w 271"/>
                <a:gd name="T2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189">
                  <a:moveTo>
                    <a:pt x="271" y="0"/>
                  </a:moveTo>
                  <a:lnTo>
                    <a:pt x="136" y="25"/>
                  </a:lnTo>
                  <a:lnTo>
                    <a:pt x="0" y="0"/>
                  </a:lnTo>
                  <a:lnTo>
                    <a:pt x="0" y="164"/>
                  </a:lnTo>
                  <a:lnTo>
                    <a:pt x="136" y="189"/>
                  </a:lnTo>
                  <a:lnTo>
                    <a:pt x="136" y="189"/>
                  </a:lnTo>
                  <a:lnTo>
                    <a:pt x="136" y="189"/>
                  </a:lnTo>
                  <a:lnTo>
                    <a:pt x="136" y="189"/>
                  </a:lnTo>
                  <a:lnTo>
                    <a:pt x="136" y="189"/>
                  </a:lnTo>
                  <a:lnTo>
                    <a:pt x="271" y="164"/>
                  </a:lnTo>
                  <a:lnTo>
                    <a:pt x="271" y="0"/>
                  </a:lnTo>
                  <a:close/>
                </a:path>
              </a:pathLst>
            </a:custGeom>
            <a:solidFill>
              <a:srgbClr val="5F2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 name="î$ľïḍê">
              <a:extLst>
                <a:ext uri="{FF2B5EF4-FFF2-40B4-BE49-F238E27FC236}">
                  <a16:creationId xmlns:a16="http://schemas.microsoft.com/office/drawing/2014/main" id="{291B3B89-7099-4CD3-A51C-0FD2C9130958}"/>
                </a:ext>
              </a:extLst>
            </p:cNvPr>
            <p:cNvSpPr/>
            <p:nvPr/>
          </p:nvSpPr>
          <p:spPr bwMode="auto">
            <a:xfrm>
              <a:off x="6954838" y="3416301"/>
              <a:ext cx="207963" cy="52388"/>
            </a:xfrm>
            <a:custGeom>
              <a:avLst/>
              <a:gdLst>
                <a:gd name="T0" fmla="*/ 0 w 63"/>
                <a:gd name="T1" fmla="*/ 4 h 16"/>
                <a:gd name="T2" fmla="*/ 9 w 63"/>
                <a:gd name="T3" fmla="*/ 0 h 16"/>
                <a:gd name="T4" fmla="*/ 55 w 63"/>
                <a:gd name="T5" fmla="*/ 6 h 16"/>
                <a:gd name="T6" fmla="*/ 62 w 63"/>
                <a:gd name="T7" fmla="*/ 12 h 16"/>
                <a:gd name="T8" fmla="*/ 63 w 63"/>
                <a:gd name="T9" fmla="*/ 16 h 16"/>
                <a:gd name="T10" fmla="*/ 0 w 63"/>
                <a:gd name="T11" fmla="*/ 4 h 16"/>
              </a:gdLst>
              <a:ahLst/>
              <a:cxnLst>
                <a:cxn ang="0">
                  <a:pos x="T0" y="T1"/>
                </a:cxn>
                <a:cxn ang="0">
                  <a:pos x="T2" y="T3"/>
                </a:cxn>
                <a:cxn ang="0">
                  <a:pos x="T4" y="T5"/>
                </a:cxn>
                <a:cxn ang="0">
                  <a:pos x="T6" y="T7"/>
                </a:cxn>
                <a:cxn ang="0">
                  <a:pos x="T8" y="T9"/>
                </a:cxn>
                <a:cxn ang="0">
                  <a:pos x="T10" y="T11"/>
                </a:cxn>
              </a:cxnLst>
              <a:rect l="0" t="0" r="r" b="b"/>
              <a:pathLst>
                <a:path w="62" h="16">
                  <a:moveTo>
                    <a:pt x="0" y="4"/>
                  </a:moveTo>
                  <a:cubicBezTo>
                    <a:pt x="9" y="0"/>
                    <a:pt x="9" y="0"/>
                    <a:pt x="9" y="0"/>
                  </a:cubicBezTo>
                  <a:cubicBezTo>
                    <a:pt x="55" y="6"/>
                    <a:pt x="55" y="6"/>
                    <a:pt x="55" y="6"/>
                  </a:cubicBezTo>
                  <a:cubicBezTo>
                    <a:pt x="55" y="6"/>
                    <a:pt x="61" y="8"/>
                    <a:pt x="62" y="12"/>
                  </a:cubicBezTo>
                  <a:cubicBezTo>
                    <a:pt x="63" y="16"/>
                    <a:pt x="63" y="16"/>
                    <a:pt x="63" y="16"/>
                  </a:cubicBezTo>
                  <a:lnTo>
                    <a:pt x="0" y="4"/>
                  </a:lnTo>
                  <a:close/>
                </a:path>
              </a:pathLst>
            </a:custGeom>
            <a:solidFill>
              <a:srgbClr val="EBE6E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 name="íšḷïḓè">
              <a:extLst>
                <a:ext uri="{FF2B5EF4-FFF2-40B4-BE49-F238E27FC236}">
                  <a16:creationId xmlns:a16="http://schemas.microsoft.com/office/drawing/2014/main" id="{D2C90981-8E14-48B5-8544-D2BDA47F4181}"/>
                </a:ext>
              </a:extLst>
            </p:cNvPr>
            <p:cNvSpPr/>
            <p:nvPr/>
          </p:nvSpPr>
          <p:spPr bwMode="auto">
            <a:xfrm>
              <a:off x="7162800" y="3416301"/>
              <a:ext cx="203200" cy="52388"/>
            </a:xfrm>
            <a:custGeom>
              <a:avLst/>
              <a:gdLst>
                <a:gd name="T0" fmla="*/ 62 w 62"/>
                <a:gd name="T1" fmla="*/ 4 h 16"/>
                <a:gd name="T2" fmla="*/ 53 w 62"/>
                <a:gd name="T3" fmla="*/ 0 h 16"/>
                <a:gd name="T4" fmla="*/ 8 w 62"/>
                <a:gd name="T5" fmla="*/ 6 h 16"/>
                <a:gd name="T6" fmla="*/ 1 w 62"/>
                <a:gd name="T7" fmla="*/ 12 h 16"/>
                <a:gd name="T8" fmla="*/ 0 w 62"/>
                <a:gd name="T9" fmla="*/ 16 h 16"/>
                <a:gd name="T10" fmla="*/ 62 w 62"/>
                <a:gd name="T11" fmla="*/ 4 h 16"/>
              </a:gdLst>
              <a:ahLst/>
              <a:cxnLst>
                <a:cxn ang="0">
                  <a:pos x="T0" y="T1"/>
                </a:cxn>
                <a:cxn ang="0">
                  <a:pos x="T2" y="T3"/>
                </a:cxn>
                <a:cxn ang="0">
                  <a:pos x="T4" y="T5"/>
                </a:cxn>
                <a:cxn ang="0">
                  <a:pos x="T6" y="T7"/>
                </a:cxn>
                <a:cxn ang="0">
                  <a:pos x="T8" y="T9"/>
                </a:cxn>
                <a:cxn ang="0">
                  <a:pos x="T10" y="T11"/>
                </a:cxn>
              </a:cxnLst>
              <a:rect l="0" t="0" r="r" b="b"/>
              <a:pathLst>
                <a:path w="62" h="16">
                  <a:moveTo>
                    <a:pt x="62" y="4"/>
                  </a:moveTo>
                  <a:cubicBezTo>
                    <a:pt x="53" y="0"/>
                    <a:pt x="53" y="0"/>
                    <a:pt x="53" y="0"/>
                  </a:cubicBezTo>
                  <a:cubicBezTo>
                    <a:pt x="8" y="6"/>
                    <a:pt x="8" y="6"/>
                    <a:pt x="8" y="6"/>
                  </a:cubicBezTo>
                  <a:cubicBezTo>
                    <a:pt x="8" y="6"/>
                    <a:pt x="2" y="8"/>
                    <a:pt x="1" y="12"/>
                  </a:cubicBezTo>
                  <a:cubicBezTo>
                    <a:pt x="0" y="16"/>
                    <a:pt x="0" y="16"/>
                    <a:pt x="0" y="16"/>
                  </a:cubicBezTo>
                  <a:lnTo>
                    <a:pt x="62" y="4"/>
                  </a:lnTo>
                  <a:close/>
                </a:path>
              </a:pathLst>
            </a:custGeom>
            <a:solidFill>
              <a:srgbClr val="EBE6E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 name="ïṣliḋè">
              <a:extLst>
                <a:ext uri="{FF2B5EF4-FFF2-40B4-BE49-F238E27FC236}">
                  <a16:creationId xmlns:a16="http://schemas.microsoft.com/office/drawing/2014/main" id="{F1A6D7E5-3E4D-4F70-BF5B-873B7289C2A7}"/>
                </a:ext>
              </a:extLst>
            </p:cNvPr>
            <p:cNvSpPr/>
            <p:nvPr/>
          </p:nvSpPr>
          <p:spPr bwMode="auto">
            <a:xfrm>
              <a:off x="7013575" y="3627438"/>
              <a:ext cx="1588" cy="1588"/>
            </a:xfrm>
            <a:prstGeom prst="rect">
              <a:avLst/>
            </a:prstGeom>
            <a:solidFill>
              <a:srgbClr val="FBC2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 name="ïṥḻïďê">
              <a:extLst>
                <a:ext uri="{FF2B5EF4-FFF2-40B4-BE49-F238E27FC236}">
                  <a16:creationId xmlns:a16="http://schemas.microsoft.com/office/drawing/2014/main" id="{F76E33C3-8907-492E-9F7E-61423AF3E2D4}"/>
                </a:ext>
              </a:extLst>
            </p:cNvPr>
            <p:cNvSpPr/>
            <p:nvPr/>
          </p:nvSpPr>
          <p:spPr bwMode="auto">
            <a:xfrm>
              <a:off x="6940550" y="3624263"/>
              <a:ext cx="155575" cy="150813"/>
            </a:xfrm>
            <a:custGeom>
              <a:avLst/>
              <a:gdLst>
                <a:gd name="T0" fmla="*/ 42 w 47"/>
                <a:gd name="T1" fmla="*/ 11 h 46"/>
                <a:gd name="T2" fmla="*/ 42 w 47"/>
                <a:gd name="T3" fmla="*/ 11 h 46"/>
                <a:gd name="T4" fmla="*/ 23 w 47"/>
                <a:gd name="T5" fmla="*/ 7 h 46"/>
                <a:gd name="T6" fmla="*/ 22 w 47"/>
                <a:gd name="T7" fmla="*/ 1 h 46"/>
                <a:gd name="T8" fmla="*/ 16 w 47"/>
                <a:gd name="T9" fmla="*/ 1 h 46"/>
                <a:gd name="T10" fmla="*/ 0 w 47"/>
                <a:gd name="T11" fmla="*/ 27 h 46"/>
                <a:gd name="T12" fmla="*/ 15 w 47"/>
                <a:gd name="T13" fmla="*/ 46 h 46"/>
                <a:gd name="T14" fmla="*/ 38 w 47"/>
                <a:gd name="T15" fmla="*/ 32 h 46"/>
                <a:gd name="T16" fmla="*/ 42 w 47"/>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6">
                  <a:moveTo>
                    <a:pt x="42" y="11"/>
                  </a:moveTo>
                  <a:cubicBezTo>
                    <a:pt x="42" y="11"/>
                    <a:pt x="42" y="11"/>
                    <a:pt x="42" y="11"/>
                  </a:cubicBezTo>
                  <a:cubicBezTo>
                    <a:pt x="37" y="5"/>
                    <a:pt x="30" y="4"/>
                    <a:pt x="23" y="7"/>
                  </a:cubicBezTo>
                  <a:cubicBezTo>
                    <a:pt x="24" y="5"/>
                    <a:pt x="23" y="2"/>
                    <a:pt x="22" y="1"/>
                  </a:cubicBezTo>
                  <a:cubicBezTo>
                    <a:pt x="20" y="0"/>
                    <a:pt x="17" y="0"/>
                    <a:pt x="16" y="1"/>
                  </a:cubicBezTo>
                  <a:cubicBezTo>
                    <a:pt x="0" y="27"/>
                    <a:pt x="0" y="27"/>
                    <a:pt x="0" y="27"/>
                  </a:cubicBezTo>
                  <a:cubicBezTo>
                    <a:pt x="15" y="46"/>
                    <a:pt x="15" y="46"/>
                    <a:pt x="15" y="46"/>
                  </a:cubicBezTo>
                  <a:cubicBezTo>
                    <a:pt x="38" y="32"/>
                    <a:pt x="38" y="32"/>
                    <a:pt x="38" y="32"/>
                  </a:cubicBezTo>
                  <a:cubicBezTo>
                    <a:pt x="45" y="27"/>
                    <a:pt x="47" y="18"/>
                    <a:pt x="42" y="11"/>
                  </a:cubicBezTo>
                  <a:close/>
                </a:path>
              </a:pathLst>
            </a:custGeom>
            <a:solidFill>
              <a:srgbClr val="FBC2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 name="î$ļíḋè">
              <a:extLst>
                <a:ext uri="{FF2B5EF4-FFF2-40B4-BE49-F238E27FC236}">
                  <a16:creationId xmlns:a16="http://schemas.microsoft.com/office/drawing/2014/main" id="{E7B54423-AC36-418C-A56F-28D20029A20C}"/>
                </a:ext>
              </a:extLst>
            </p:cNvPr>
            <p:cNvSpPr/>
            <p:nvPr/>
          </p:nvSpPr>
          <p:spPr bwMode="auto">
            <a:xfrm>
              <a:off x="7013575" y="36274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0" y="0"/>
                    <a:pt x="0" y="0"/>
                  </a:cubicBezTo>
                  <a:close/>
                </a:path>
              </a:pathLst>
            </a:custGeom>
            <a:solidFill>
              <a:srgbClr val="FBC2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 name="îŝļîdè">
              <a:extLst>
                <a:ext uri="{FF2B5EF4-FFF2-40B4-BE49-F238E27FC236}">
                  <a16:creationId xmlns:a16="http://schemas.microsoft.com/office/drawing/2014/main" id="{6CF7D946-A318-46D7-9416-57B5AD92D1CE}"/>
                </a:ext>
              </a:extLst>
            </p:cNvPr>
            <p:cNvSpPr/>
            <p:nvPr/>
          </p:nvSpPr>
          <p:spPr bwMode="auto">
            <a:xfrm>
              <a:off x="7307263" y="3627438"/>
              <a:ext cx="1588" cy="1588"/>
            </a:xfrm>
            <a:prstGeom prst="rect">
              <a:avLst/>
            </a:prstGeom>
            <a:solidFill>
              <a:srgbClr val="FBC2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 name="îšľiďé">
              <a:extLst>
                <a:ext uri="{FF2B5EF4-FFF2-40B4-BE49-F238E27FC236}">
                  <a16:creationId xmlns:a16="http://schemas.microsoft.com/office/drawing/2014/main" id="{8BD140A6-6C39-4980-B4EC-FD5B3C636FA6}"/>
                </a:ext>
              </a:extLst>
            </p:cNvPr>
            <p:cNvSpPr/>
            <p:nvPr/>
          </p:nvSpPr>
          <p:spPr bwMode="auto">
            <a:xfrm>
              <a:off x="7224713" y="3624263"/>
              <a:ext cx="155575" cy="150813"/>
            </a:xfrm>
            <a:custGeom>
              <a:avLst/>
              <a:gdLst>
                <a:gd name="T0" fmla="*/ 5 w 47"/>
                <a:gd name="T1" fmla="*/ 11 h 46"/>
                <a:gd name="T2" fmla="*/ 5 w 47"/>
                <a:gd name="T3" fmla="*/ 11 h 46"/>
                <a:gd name="T4" fmla="*/ 24 w 47"/>
                <a:gd name="T5" fmla="*/ 7 h 46"/>
                <a:gd name="T6" fmla="*/ 25 w 47"/>
                <a:gd name="T7" fmla="*/ 1 h 46"/>
                <a:gd name="T8" fmla="*/ 31 w 47"/>
                <a:gd name="T9" fmla="*/ 1 h 46"/>
                <a:gd name="T10" fmla="*/ 47 w 47"/>
                <a:gd name="T11" fmla="*/ 27 h 46"/>
                <a:gd name="T12" fmla="*/ 32 w 47"/>
                <a:gd name="T13" fmla="*/ 46 h 46"/>
                <a:gd name="T14" fmla="*/ 9 w 47"/>
                <a:gd name="T15" fmla="*/ 32 h 46"/>
                <a:gd name="T16" fmla="*/ 5 w 47"/>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6">
                  <a:moveTo>
                    <a:pt x="5" y="11"/>
                  </a:moveTo>
                  <a:cubicBezTo>
                    <a:pt x="5" y="11"/>
                    <a:pt x="5" y="11"/>
                    <a:pt x="5" y="11"/>
                  </a:cubicBezTo>
                  <a:cubicBezTo>
                    <a:pt x="9" y="5"/>
                    <a:pt x="17" y="4"/>
                    <a:pt x="24" y="7"/>
                  </a:cubicBezTo>
                  <a:cubicBezTo>
                    <a:pt x="23" y="5"/>
                    <a:pt x="24" y="2"/>
                    <a:pt x="25" y="1"/>
                  </a:cubicBezTo>
                  <a:cubicBezTo>
                    <a:pt x="27" y="0"/>
                    <a:pt x="30" y="0"/>
                    <a:pt x="31" y="1"/>
                  </a:cubicBezTo>
                  <a:cubicBezTo>
                    <a:pt x="47" y="27"/>
                    <a:pt x="47" y="27"/>
                    <a:pt x="47" y="27"/>
                  </a:cubicBezTo>
                  <a:cubicBezTo>
                    <a:pt x="32" y="46"/>
                    <a:pt x="32" y="46"/>
                    <a:pt x="32" y="46"/>
                  </a:cubicBezTo>
                  <a:cubicBezTo>
                    <a:pt x="9" y="32"/>
                    <a:pt x="9" y="32"/>
                    <a:pt x="9" y="32"/>
                  </a:cubicBezTo>
                  <a:cubicBezTo>
                    <a:pt x="2" y="27"/>
                    <a:pt x="0" y="18"/>
                    <a:pt x="5" y="11"/>
                  </a:cubicBezTo>
                  <a:close/>
                </a:path>
              </a:pathLst>
            </a:custGeom>
            <a:solidFill>
              <a:srgbClr val="FBC2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 name="ïşļïďe">
              <a:extLst>
                <a:ext uri="{FF2B5EF4-FFF2-40B4-BE49-F238E27FC236}">
                  <a16:creationId xmlns:a16="http://schemas.microsoft.com/office/drawing/2014/main" id="{6E15228A-51E4-414F-BB1F-7E68E2085929}"/>
                </a:ext>
              </a:extLst>
            </p:cNvPr>
            <p:cNvSpPr/>
            <p:nvPr/>
          </p:nvSpPr>
          <p:spPr bwMode="auto">
            <a:xfrm>
              <a:off x="7304088" y="362743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0"/>
                    <a:pt x="1" y="0"/>
                    <a:pt x="1" y="0"/>
                  </a:cubicBezTo>
                  <a:close/>
                </a:path>
              </a:pathLst>
            </a:custGeom>
            <a:solidFill>
              <a:srgbClr val="FBC2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 name="ís1îďê">
              <a:extLst>
                <a:ext uri="{FF2B5EF4-FFF2-40B4-BE49-F238E27FC236}">
                  <a16:creationId xmlns:a16="http://schemas.microsoft.com/office/drawing/2014/main" id="{63A54CFD-CDA7-4445-B533-DE4080B27C6B}"/>
                </a:ext>
              </a:extLst>
            </p:cNvPr>
            <p:cNvSpPr/>
            <p:nvPr/>
          </p:nvSpPr>
          <p:spPr bwMode="auto">
            <a:xfrm>
              <a:off x="6845300" y="3844926"/>
              <a:ext cx="893763" cy="928688"/>
            </a:xfrm>
            <a:custGeom>
              <a:avLst/>
              <a:gdLst>
                <a:gd name="T0" fmla="*/ 16 w 271"/>
                <a:gd name="T1" fmla="*/ 59 h 282"/>
                <a:gd name="T2" fmla="*/ 15 w 271"/>
                <a:gd name="T3" fmla="*/ 123 h 282"/>
                <a:gd name="T4" fmla="*/ 142 w 271"/>
                <a:gd name="T5" fmla="*/ 104 h 282"/>
                <a:gd name="T6" fmla="*/ 229 w 271"/>
                <a:gd name="T7" fmla="*/ 282 h 282"/>
                <a:gd name="T8" fmla="*/ 271 w 271"/>
                <a:gd name="T9" fmla="*/ 269 h 282"/>
                <a:gd name="T10" fmla="*/ 185 w 271"/>
                <a:gd name="T11" fmla="*/ 7 h 282"/>
                <a:gd name="T12" fmla="*/ 16 w 271"/>
                <a:gd name="T13" fmla="*/ 59 h 282"/>
              </a:gdLst>
              <a:ahLst/>
              <a:cxnLst>
                <a:cxn ang="0">
                  <a:pos x="T0" y="T1"/>
                </a:cxn>
                <a:cxn ang="0">
                  <a:pos x="T2" y="T3"/>
                </a:cxn>
                <a:cxn ang="0">
                  <a:pos x="T4" y="T5"/>
                </a:cxn>
                <a:cxn ang="0">
                  <a:pos x="T6" y="T7"/>
                </a:cxn>
                <a:cxn ang="0">
                  <a:pos x="T8" y="T9"/>
                </a:cxn>
                <a:cxn ang="0">
                  <a:pos x="T10" y="T11"/>
                </a:cxn>
                <a:cxn ang="0">
                  <a:pos x="T12" y="T13"/>
                </a:cxn>
              </a:cxnLst>
              <a:rect l="0" t="0" r="r" b="b"/>
              <a:pathLst>
                <a:path w="271" h="282">
                  <a:moveTo>
                    <a:pt x="16" y="59"/>
                  </a:moveTo>
                  <a:cubicBezTo>
                    <a:pt x="0" y="73"/>
                    <a:pt x="1" y="106"/>
                    <a:pt x="15" y="123"/>
                  </a:cubicBezTo>
                  <a:cubicBezTo>
                    <a:pt x="51" y="167"/>
                    <a:pt x="142" y="104"/>
                    <a:pt x="142" y="104"/>
                  </a:cubicBezTo>
                  <a:cubicBezTo>
                    <a:pt x="229" y="282"/>
                    <a:pt x="229" y="282"/>
                    <a:pt x="229" y="282"/>
                  </a:cubicBezTo>
                  <a:cubicBezTo>
                    <a:pt x="271" y="269"/>
                    <a:pt x="271" y="269"/>
                    <a:pt x="271" y="269"/>
                  </a:cubicBezTo>
                  <a:cubicBezTo>
                    <a:pt x="271" y="269"/>
                    <a:pt x="214" y="22"/>
                    <a:pt x="185" y="7"/>
                  </a:cubicBezTo>
                  <a:cubicBezTo>
                    <a:pt x="171" y="0"/>
                    <a:pt x="79" y="2"/>
                    <a:pt x="16" y="59"/>
                  </a:cubicBezTo>
                  <a:close/>
                </a:path>
              </a:pathLst>
            </a:custGeom>
            <a:solidFill>
              <a:srgbClr val="5F2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 name="iṣlîde">
              <a:extLst>
                <a:ext uri="{FF2B5EF4-FFF2-40B4-BE49-F238E27FC236}">
                  <a16:creationId xmlns:a16="http://schemas.microsoft.com/office/drawing/2014/main" id="{415C2826-EB71-41B7-B67F-AD96A54E8D20}"/>
                </a:ext>
              </a:extLst>
            </p:cNvPr>
            <p:cNvSpPr/>
            <p:nvPr/>
          </p:nvSpPr>
          <p:spPr bwMode="auto">
            <a:xfrm>
              <a:off x="7231063" y="4951413"/>
              <a:ext cx="119063" cy="139700"/>
            </a:xfrm>
            <a:custGeom>
              <a:avLst/>
              <a:gdLst>
                <a:gd name="T0" fmla="*/ 0 w 36"/>
                <a:gd name="T1" fmla="*/ 20 h 42"/>
                <a:gd name="T2" fmla="*/ 2 w 36"/>
                <a:gd name="T3" fmla="*/ 0 h 42"/>
                <a:gd name="T4" fmla="*/ 36 w 36"/>
                <a:gd name="T5" fmla="*/ 9 h 42"/>
                <a:gd name="T6" fmla="*/ 36 w 36"/>
                <a:gd name="T7" fmla="*/ 28 h 42"/>
                <a:gd name="T8" fmla="*/ 25 w 36"/>
                <a:gd name="T9" fmla="*/ 42 h 42"/>
                <a:gd name="T10" fmla="*/ 4 w 36"/>
                <a:gd name="T11" fmla="*/ 35 h 42"/>
                <a:gd name="T12" fmla="*/ 0 w 36"/>
                <a:gd name="T13" fmla="*/ 20 h 42"/>
              </a:gdLst>
              <a:ahLst/>
              <a:cxnLst>
                <a:cxn ang="0">
                  <a:pos x="T0" y="T1"/>
                </a:cxn>
                <a:cxn ang="0">
                  <a:pos x="T2" y="T3"/>
                </a:cxn>
                <a:cxn ang="0">
                  <a:pos x="T4" y="T5"/>
                </a:cxn>
                <a:cxn ang="0">
                  <a:pos x="T6" y="T7"/>
                </a:cxn>
                <a:cxn ang="0">
                  <a:pos x="T8" y="T9"/>
                </a:cxn>
                <a:cxn ang="0">
                  <a:pos x="T10" y="T11"/>
                </a:cxn>
                <a:cxn ang="0">
                  <a:pos x="T12" y="T13"/>
                </a:cxn>
              </a:cxnLst>
              <a:rect l="0" t="0" r="r" b="b"/>
              <a:pathLst>
                <a:path w="36" h="42">
                  <a:moveTo>
                    <a:pt x="0" y="20"/>
                  </a:moveTo>
                  <a:cubicBezTo>
                    <a:pt x="2" y="0"/>
                    <a:pt x="2" y="0"/>
                    <a:pt x="2" y="0"/>
                  </a:cubicBezTo>
                  <a:cubicBezTo>
                    <a:pt x="36" y="9"/>
                    <a:pt x="36" y="9"/>
                    <a:pt x="36" y="9"/>
                  </a:cubicBezTo>
                  <a:cubicBezTo>
                    <a:pt x="36" y="28"/>
                    <a:pt x="36" y="28"/>
                    <a:pt x="36" y="28"/>
                  </a:cubicBezTo>
                  <a:cubicBezTo>
                    <a:pt x="25" y="42"/>
                    <a:pt x="25" y="42"/>
                    <a:pt x="25" y="42"/>
                  </a:cubicBezTo>
                  <a:cubicBezTo>
                    <a:pt x="25" y="42"/>
                    <a:pt x="4" y="35"/>
                    <a:pt x="4" y="35"/>
                  </a:cubicBezTo>
                  <a:cubicBezTo>
                    <a:pt x="4" y="34"/>
                    <a:pt x="0" y="20"/>
                    <a:pt x="0" y="20"/>
                  </a:cubicBezTo>
                  <a:close/>
                </a:path>
              </a:pathLst>
            </a:custGeom>
            <a:solidFill>
              <a:srgbClr val="FBC2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íSḷíde">
              <a:extLst>
                <a:ext uri="{FF2B5EF4-FFF2-40B4-BE49-F238E27FC236}">
                  <a16:creationId xmlns:a16="http://schemas.microsoft.com/office/drawing/2014/main" id="{FEF26C36-6332-46C9-B9F5-40949EAA0ED0}"/>
                </a:ext>
              </a:extLst>
            </p:cNvPr>
            <p:cNvSpPr/>
            <p:nvPr/>
          </p:nvSpPr>
          <p:spPr bwMode="auto">
            <a:xfrm>
              <a:off x="7200900" y="5018088"/>
              <a:ext cx="333375" cy="204788"/>
            </a:xfrm>
            <a:custGeom>
              <a:avLst/>
              <a:gdLst>
                <a:gd name="T0" fmla="*/ 45 w 101"/>
                <a:gd name="T1" fmla="*/ 8 h 62"/>
                <a:gd name="T2" fmla="*/ 98 w 101"/>
                <a:gd name="T3" fmla="*/ 45 h 62"/>
                <a:gd name="T4" fmla="*/ 100 w 101"/>
                <a:gd name="T5" fmla="*/ 52 h 62"/>
                <a:gd name="T6" fmla="*/ 91 w 101"/>
                <a:gd name="T7" fmla="*/ 60 h 62"/>
                <a:gd name="T8" fmla="*/ 19 w 101"/>
                <a:gd name="T9" fmla="*/ 45 h 62"/>
                <a:gd name="T10" fmla="*/ 9 w 101"/>
                <a:gd name="T11" fmla="*/ 0 h 62"/>
                <a:gd name="T12" fmla="*/ 45 w 101"/>
                <a:gd name="T13" fmla="*/ 8 h 62"/>
              </a:gdLst>
              <a:ahLst/>
              <a:cxnLst>
                <a:cxn ang="0">
                  <a:pos x="T0" y="T1"/>
                </a:cxn>
                <a:cxn ang="0">
                  <a:pos x="T2" y="T3"/>
                </a:cxn>
                <a:cxn ang="0">
                  <a:pos x="T4" y="T5"/>
                </a:cxn>
                <a:cxn ang="0">
                  <a:pos x="T6" y="T7"/>
                </a:cxn>
                <a:cxn ang="0">
                  <a:pos x="T8" y="T9"/>
                </a:cxn>
                <a:cxn ang="0">
                  <a:pos x="T10" y="T11"/>
                </a:cxn>
                <a:cxn ang="0">
                  <a:pos x="T12" y="T13"/>
                </a:cxn>
              </a:cxnLst>
              <a:rect l="0" t="0" r="r" b="b"/>
              <a:pathLst>
                <a:path w="100" h="62">
                  <a:moveTo>
                    <a:pt x="45" y="8"/>
                  </a:moveTo>
                  <a:cubicBezTo>
                    <a:pt x="45" y="8"/>
                    <a:pt x="93" y="39"/>
                    <a:pt x="98" y="45"/>
                  </a:cubicBezTo>
                  <a:cubicBezTo>
                    <a:pt x="99" y="47"/>
                    <a:pt x="100" y="49"/>
                    <a:pt x="100" y="52"/>
                  </a:cubicBezTo>
                  <a:cubicBezTo>
                    <a:pt x="101" y="57"/>
                    <a:pt x="96" y="62"/>
                    <a:pt x="91" y="60"/>
                  </a:cubicBezTo>
                  <a:cubicBezTo>
                    <a:pt x="19" y="45"/>
                    <a:pt x="19" y="45"/>
                    <a:pt x="19" y="45"/>
                  </a:cubicBezTo>
                  <a:cubicBezTo>
                    <a:pt x="0" y="41"/>
                    <a:pt x="9" y="0"/>
                    <a:pt x="9" y="0"/>
                  </a:cubicBezTo>
                  <a:cubicBezTo>
                    <a:pt x="9" y="0"/>
                    <a:pt x="26" y="15"/>
                    <a:pt x="45" y="8"/>
                  </a:cubicBezTo>
                  <a:close/>
                </a:path>
              </a:pathLst>
            </a:custGeom>
            <a:solidFill>
              <a:srgbClr val="5F2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î$ļïḍè">
              <a:extLst>
                <a:ext uri="{FF2B5EF4-FFF2-40B4-BE49-F238E27FC236}">
                  <a16:creationId xmlns:a16="http://schemas.microsoft.com/office/drawing/2014/main" id="{391BC330-9E01-4669-8837-1CF235D491C3}"/>
                </a:ext>
              </a:extLst>
            </p:cNvPr>
            <p:cNvSpPr/>
            <p:nvPr/>
          </p:nvSpPr>
          <p:spPr bwMode="auto">
            <a:xfrm>
              <a:off x="7169150" y="4051301"/>
              <a:ext cx="247650" cy="966788"/>
            </a:xfrm>
            <a:custGeom>
              <a:avLst/>
              <a:gdLst>
                <a:gd name="T0" fmla="*/ 41 w 75"/>
                <a:gd name="T1" fmla="*/ 2 h 293"/>
                <a:gd name="T2" fmla="*/ 0 w 75"/>
                <a:gd name="T3" fmla="*/ 37 h 293"/>
                <a:gd name="T4" fmla="*/ 0 w 75"/>
                <a:gd name="T5" fmla="*/ 80 h 293"/>
                <a:gd name="T6" fmla="*/ 15 w 75"/>
                <a:gd name="T7" fmla="*/ 291 h 293"/>
                <a:gd name="T8" fmla="*/ 57 w 75"/>
                <a:gd name="T9" fmla="*/ 288 h 293"/>
                <a:gd name="T10" fmla="*/ 74 w 75"/>
                <a:gd name="T11" fmla="*/ 41 h 293"/>
                <a:gd name="T12" fmla="*/ 41 w 75"/>
                <a:gd name="T13" fmla="*/ 2 h 293"/>
              </a:gdLst>
              <a:ahLst/>
              <a:cxnLst>
                <a:cxn ang="0">
                  <a:pos x="T0" y="T1"/>
                </a:cxn>
                <a:cxn ang="0">
                  <a:pos x="T2" y="T3"/>
                </a:cxn>
                <a:cxn ang="0">
                  <a:pos x="T4" y="T5"/>
                </a:cxn>
                <a:cxn ang="0">
                  <a:pos x="T6" y="T7"/>
                </a:cxn>
                <a:cxn ang="0">
                  <a:pos x="T8" y="T9"/>
                </a:cxn>
                <a:cxn ang="0">
                  <a:pos x="T10" y="T11"/>
                </a:cxn>
                <a:cxn ang="0">
                  <a:pos x="T12" y="T13"/>
                </a:cxn>
              </a:cxnLst>
              <a:rect l="0" t="0" r="r" b="b"/>
              <a:pathLst>
                <a:path w="75" h="293">
                  <a:moveTo>
                    <a:pt x="41" y="2"/>
                  </a:moveTo>
                  <a:cubicBezTo>
                    <a:pt x="20" y="0"/>
                    <a:pt x="1" y="16"/>
                    <a:pt x="0" y="37"/>
                  </a:cubicBezTo>
                  <a:cubicBezTo>
                    <a:pt x="0" y="49"/>
                    <a:pt x="0" y="63"/>
                    <a:pt x="0" y="80"/>
                  </a:cubicBezTo>
                  <a:cubicBezTo>
                    <a:pt x="0" y="134"/>
                    <a:pt x="15" y="289"/>
                    <a:pt x="15" y="291"/>
                  </a:cubicBezTo>
                  <a:cubicBezTo>
                    <a:pt x="14" y="293"/>
                    <a:pt x="57" y="288"/>
                    <a:pt x="57" y="288"/>
                  </a:cubicBezTo>
                  <a:cubicBezTo>
                    <a:pt x="74" y="41"/>
                    <a:pt x="74" y="41"/>
                    <a:pt x="74" y="41"/>
                  </a:cubicBezTo>
                  <a:cubicBezTo>
                    <a:pt x="75" y="22"/>
                    <a:pt x="61" y="4"/>
                    <a:pt x="41" y="2"/>
                  </a:cubicBezTo>
                  <a:close/>
                </a:path>
              </a:pathLst>
            </a:custGeom>
            <a:solidFill>
              <a:srgbClr val="49190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ïṧļídê">
              <a:extLst>
                <a:ext uri="{FF2B5EF4-FFF2-40B4-BE49-F238E27FC236}">
                  <a16:creationId xmlns:a16="http://schemas.microsoft.com/office/drawing/2014/main" id="{77DE0476-4E23-4AC4-9093-01F45E1582B3}"/>
                </a:ext>
              </a:extLst>
            </p:cNvPr>
            <p:cNvSpPr/>
            <p:nvPr/>
          </p:nvSpPr>
          <p:spPr bwMode="auto">
            <a:xfrm>
              <a:off x="7610475" y="4737101"/>
              <a:ext cx="131763" cy="73025"/>
            </a:xfrm>
            <a:custGeom>
              <a:avLst/>
              <a:gdLst>
                <a:gd name="T0" fmla="*/ 83 w 83"/>
                <a:gd name="T1" fmla="*/ 19 h 46"/>
                <a:gd name="T2" fmla="*/ 75 w 83"/>
                <a:gd name="T3" fmla="*/ 46 h 46"/>
                <a:gd name="T4" fmla="*/ 40 w 83"/>
                <a:gd name="T5" fmla="*/ 44 h 46"/>
                <a:gd name="T6" fmla="*/ 11 w 83"/>
                <a:gd name="T7" fmla="*/ 40 h 46"/>
                <a:gd name="T8" fmla="*/ 0 w 83"/>
                <a:gd name="T9" fmla="*/ 21 h 46"/>
                <a:gd name="T10" fmla="*/ 71 w 83"/>
                <a:gd name="T11" fmla="*/ 0 h 46"/>
                <a:gd name="T12" fmla="*/ 83 w 83"/>
                <a:gd name="T13" fmla="*/ 19 h 46"/>
              </a:gdLst>
              <a:ahLst/>
              <a:cxnLst>
                <a:cxn ang="0">
                  <a:pos x="T0" y="T1"/>
                </a:cxn>
                <a:cxn ang="0">
                  <a:pos x="T2" y="T3"/>
                </a:cxn>
                <a:cxn ang="0">
                  <a:pos x="T4" y="T5"/>
                </a:cxn>
                <a:cxn ang="0">
                  <a:pos x="T6" y="T7"/>
                </a:cxn>
                <a:cxn ang="0">
                  <a:pos x="T8" y="T9"/>
                </a:cxn>
                <a:cxn ang="0">
                  <a:pos x="T10" y="T11"/>
                </a:cxn>
                <a:cxn ang="0">
                  <a:pos x="T12" y="T13"/>
                </a:cxn>
              </a:cxnLst>
              <a:rect l="0" t="0" r="r" b="b"/>
              <a:pathLst>
                <a:path w="83" h="46">
                  <a:moveTo>
                    <a:pt x="83" y="19"/>
                  </a:moveTo>
                  <a:lnTo>
                    <a:pt x="75" y="46"/>
                  </a:lnTo>
                  <a:lnTo>
                    <a:pt x="40" y="44"/>
                  </a:lnTo>
                  <a:lnTo>
                    <a:pt x="11" y="40"/>
                  </a:lnTo>
                  <a:lnTo>
                    <a:pt x="0" y="21"/>
                  </a:lnTo>
                  <a:lnTo>
                    <a:pt x="71" y="0"/>
                  </a:lnTo>
                  <a:lnTo>
                    <a:pt x="83" y="19"/>
                  </a:lnTo>
                  <a:close/>
                </a:path>
              </a:pathLst>
            </a:custGeom>
            <a:solidFill>
              <a:srgbClr val="FBC2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 name="íşlîďe">
              <a:extLst>
                <a:ext uri="{FF2B5EF4-FFF2-40B4-BE49-F238E27FC236}">
                  <a16:creationId xmlns:a16="http://schemas.microsoft.com/office/drawing/2014/main" id="{B8EE6807-FE40-4ED7-AD6D-F6189EC4ECB8}"/>
                </a:ext>
              </a:extLst>
            </p:cNvPr>
            <p:cNvSpPr/>
            <p:nvPr/>
          </p:nvSpPr>
          <p:spPr bwMode="auto">
            <a:xfrm>
              <a:off x="7624763" y="4764088"/>
              <a:ext cx="355600" cy="165100"/>
            </a:xfrm>
            <a:custGeom>
              <a:avLst/>
              <a:gdLst>
                <a:gd name="T0" fmla="*/ 35 w 108"/>
                <a:gd name="T1" fmla="*/ 0 h 50"/>
                <a:gd name="T2" fmla="*/ 100 w 108"/>
                <a:gd name="T3" fmla="*/ 8 h 50"/>
                <a:gd name="T4" fmla="*/ 105 w 108"/>
                <a:gd name="T5" fmla="*/ 13 h 50"/>
                <a:gd name="T6" fmla="*/ 101 w 108"/>
                <a:gd name="T7" fmla="*/ 25 h 50"/>
                <a:gd name="T8" fmla="*/ 30 w 108"/>
                <a:gd name="T9" fmla="*/ 44 h 50"/>
                <a:gd name="T10" fmla="*/ 0 w 108"/>
                <a:gd name="T11" fmla="*/ 10 h 50"/>
                <a:gd name="T12" fmla="*/ 35 w 10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8" h="50">
                  <a:moveTo>
                    <a:pt x="35" y="0"/>
                  </a:moveTo>
                  <a:cubicBezTo>
                    <a:pt x="35" y="0"/>
                    <a:pt x="92" y="6"/>
                    <a:pt x="100" y="8"/>
                  </a:cubicBezTo>
                  <a:cubicBezTo>
                    <a:pt x="102" y="9"/>
                    <a:pt x="104" y="11"/>
                    <a:pt x="105" y="13"/>
                  </a:cubicBezTo>
                  <a:cubicBezTo>
                    <a:pt x="108" y="18"/>
                    <a:pt x="106" y="24"/>
                    <a:pt x="101" y="25"/>
                  </a:cubicBezTo>
                  <a:cubicBezTo>
                    <a:pt x="30" y="44"/>
                    <a:pt x="30" y="44"/>
                    <a:pt x="30" y="44"/>
                  </a:cubicBezTo>
                  <a:cubicBezTo>
                    <a:pt x="11" y="50"/>
                    <a:pt x="0" y="10"/>
                    <a:pt x="0" y="10"/>
                  </a:cubicBezTo>
                  <a:cubicBezTo>
                    <a:pt x="0" y="10"/>
                    <a:pt x="22" y="15"/>
                    <a:pt x="35" y="0"/>
                  </a:cubicBezTo>
                  <a:close/>
                </a:path>
              </a:pathLst>
            </a:custGeom>
            <a:solidFill>
              <a:srgbClr val="5F2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 name="işḷîḑè">
              <a:extLst>
                <a:ext uri="{FF2B5EF4-FFF2-40B4-BE49-F238E27FC236}">
                  <a16:creationId xmlns:a16="http://schemas.microsoft.com/office/drawing/2014/main" id="{EBFA4E57-8B36-4502-A38B-CEE8BB0C4225}"/>
                </a:ext>
              </a:extLst>
            </p:cNvPr>
            <p:cNvSpPr/>
            <p:nvPr/>
          </p:nvSpPr>
          <p:spPr bwMode="auto">
            <a:xfrm>
              <a:off x="6686550" y="3844926"/>
              <a:ext cx="357188" cy="506413"/>
            </a:xfrm>
            <a:custGeom>
              <a:avLst/>
              <a:gdLst>
                <a:gd name="T0" fmla="*/ 95 w 108"/>
                <a:gd name="T1" fmla="*/ 0 h 154"/>
                <a:gd name="T2" fmla="*/ 12 w 108"/>
                <a:gd name="T3" fmla="*/ 0 h 154"/>
                <a:gd name="T4" fmla="*/ 0 w 108"/>
                <a:gd name="T5" fmla="*/ 12 h 154"/>
                <a:gd name="T6" fmla="*/ 0 w 108"/>
                <a:gd name="T7" fmla="*/ 154 h 154"/>
                <a:gd name="T8" fmla="*/ 108 w 108"/>
                <a:gd name="T9" fmla="*/ 154 h 154"/>
                <a:gd name="T10" fmla="*/ 108 w 108"/>
                <a:gd name="T11" fmla="*/ 12 h 154"/>
                <a:gd name="T12" fmla="*/ 95 w 108"/>
                <a:gd name="T13" fmla="*/ 0 h 154"/>
                <a:gd name="T14" fmla="*/ 98 w 108"/>
                <a:gd name="T15" fmla="*/ 144 h 154"/>
                <a:gd name="T16" fmla="*/ 10 w 108"/>
                <a:gd name="T17" fmla="*/ 144 h 154"/>
                <a:gd name="T18" fmla="*/ 10 w 108"/>
                <a:gd name="T19" fmla="*/ 12 h 154"/>
                <a:gd name="T20" fmla="*/ 12 w 108"/>
                <a:gd name="T21" fmla="*/ 10 h 154"/>
                <a:gd name="T22" fmla="*/ 95 w 108"/>
                <a:gd name="T23" fmla="*/ 10 h 154"/>
                <a:gd name="T24" fmla="*/ 98 w 108"/>
                <a:gd name="T25" fmla="*/ 12 h 154"/>
                <a:gd name="T26" fmla="*/ 98 w 108"/>
                <a:gd name="T27" fmla="*/ 14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54">
                  <a:moveTo>
                    <a:pt x="95" y="0"/>
                  </a:moveTo>
                  <a:cubicBezTo>
                    <a:pt x="12" y="0"/>
                    <a:pt x="12" y="0"/>
                    <a:pt x="12" y="0"/>
                  </a:cubicBezTo>
                  <a:cubicBezTo>
                    <a:pt x="6" y="0"/>
                    <a:pt x="0" y="5"/>
                    <a:pt x="0" y="12"/>
                  </a:cubicBezTo>
                  <a:cubicBezTo>
                    <a:pt x="0" y="154"/>
                    <a:pt x="0" y="154"/>
                    <a:pt x="0" y="154"/>
                  </a:cubicBezTo>
                  <a:cubicBezTo>
                    <a:pt x="108" y="154"/>
                    <a:pt x="108" y="154"/>
                    <a:pt x="108" y="154"/>
                  </a:cubicBezTo>
                  <a:cubicBezTo>
                    <a:pt x="108" y="12"/>
                    <a:pt x="108" y="12"/>
                    <a:pt x="108" y="12"/>
                  </a:cubicBezTo>
                  <a:cubicBezTo>
                    <a:pt x="108" y="5"/>
                    <a:pt x="102" y="0"/>
                    <a:pt x="95" y="0"/>
                  </a:cubicBezTo>
                  <a:close/>
                  <a:moveTo>
                    <a:pt x="98" y="144"/>
                  </a:moveTo>
                  <a:cubicBezTo>
                    <a:pt x="10" y="144"/>
                    <a:pt x="10" y="144"/>
                    <a:pt x="10" y="144"/>
                  </a:cubicBezTo>
                  <a:cubicBezTo>
                    <a:pt x="10" y="12"/>
                    <a:pt x="10" y="12"/>
                    <a:pt x="10" y="12"/>
                  </a:cubicBezTo>
                  <a:cubicBezTo>
                    <a:pt x="10" y="11"/>
                    <a:pt x="11" y="10"/>
                    <a:pt x="12" y="10"/>
                  </a:cubicBezTo>
                  <a:cubicBezTo>
                    <a:pt x="95" y="10"/>
                    <a:pt x="95" y="10"/>
                    <a:pt x="95" y="10"/>
                  </a:cubicBezTo>
                  <a:cubicBezTo>
                    <a:pt x="97" y="10"/>
                    <a:pt x="98" y="11"/>
                    <a:pt x="98" y="12"/>
                  </a:cubicBezTo>
                  <a:lnTo>
                    <a:pt x="98" y="144"/>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i$ḷiḓê">
              <a:extLst>
                <a:ext uri="{FF2B5EF4-FFF2-40B4-BE49-F238E27FC236}">
                  <a16:creationId xmlns:a16="http://schemas.microsoft.com/office/drawing/2014/main" id="{6F1DA47B-195C-4F89-9663-5D941F003A27}"/>
                </a:ext>
              </a:extLst>
            </p:cNvPr>
            <p:cNvSpPr/>
            <p:nvPr/>
          </p:nvSpPr>
          <p:spPr bwMode="auto">
            <a:xfrm>
              <a:off x="6986588" y="3844926"/>
              <a:ext cx="57150" cy="506413"/>
            </a:xfrm>
            <a:custGeom>
              <a:avLst/>
              <a:gdLst>
                <a:gd name="T0" fmla="*/ 4 w 17"/>
                <a:gd name="T1" fmla="*/ 0 h 154"/>
                <a:gd name="T2" fmla="*/ 0 w 17"/>
                <a:gd name="T3" fmla="*/ 0 h 154"/>
                <a:gd name="T4" fmla="*/ 13 w 17"/>
                <a:gd name="T5" fmla="*/ 12 h 154"/>
                <a:gd name="T6" fmla="*/ 13 w 17"/>
                <a:gd name="T7" fmla="*/ 154 h 154"/>
                <a:gd name="T8" fmla="*/ 17 w 17"/>
                <a:gd name="T9" fmla="*/ 154 h 154"/>
                <a:gd name="T10" fmla="*/ 17 w 17"/>
                <a:gd name="T11" fmla="*/ 12 h 154"/>
                <a:gd name="T12" fmla="*/ 4 w 17"/>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7" h="154">
                  <a:moveTo>
                    <a:pt x="4" y="0"/>
                  </a:moveTo>
                  <a:cubicBezTo>
                    <a:pt x="0" y="0"/>
                    <a:pt x="0" y="0"/>
                    <a:pt x="0" y="0"/>
                  </a:cubicBezTo>
                  <a:cubicBezTo>
                    <a:pt x="7" y="0"/>
                    <a:pt x="13" y="5"/>
                    <a:pt x="13" y="12"/>
                  </a:cubicBezTo>
                  <a:cubicBezTo>
                    <a:pt x="13" y="154"/>
                    <a:pt x="13" y="154"/>
                    <a:pt x="13" y="154"/>
                  </a:cubicBezTo>
                  <a:cubicBezTo>
                    <a:pt x="17" y="154"/>
                    <a:pt x="17" y="154"/>
                    <a:pt x="17" y="154"/>
                  </a:cubicBezTo>
                  <a:cubicBezTo>
                    <a:pt x="17" y="12"/>
                    <a:pt x="17" y="12"/>
                    <a:pt x="17" y="12"/>
                  </a:cubicBezTo>
                  <a:cubicBezTo>
                    <a:pt x="17" y="5"/>
                    <a:pt x="11" y="0"/>
                    <a:pt x="4" y="0"/>
                  </a:cubicBezTo>
                  <a:close/>
                </a:path>
              </a:pathLst>
            </a:custGeom>
            <a:solidFill>
              <a:srgbClr val="9E9A9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 name="ïṣḻídé">
              <a:extLst>
                <a:ext uri="{FF2B5EF4-FFF2-40B4-BE49-F238E27FC236}">
                  <a16:creationId xmlns:a16="http://schemas.microsoft.com/office/drawing/2014/main" id="{570A6CF7-011F-4845-8F02-FC0E19DED958}"/>
                </a:ext>
              </a:extLst>
            </p:cNvPr>
            <p:cNvSpPr/>
            <p:nvPr/>
          </p:nvSpPr>
          <p:spPr bwMode="auto">
            <a:xfrm>
              <a:off x="6707188" y="3876676"/>
              <a:ext cx="19050" cy="442913"/>
            </a:xfrm>
            <a:custGeom>
              <a:avLst/>
              <a:gdLst>
                <a:gd name="T0" fmla="*/ 0 w 6"/>
                <a:gd name="T1" fmla="*/ 2 h 134"/>
                <a:gd name="T2" fmla="*/ 0 w 6"/>
                <a:gd name="T3" fmla="*/ 134 h 134"/>
                <a:gd name="T4" fmla="*/ 4 w 6"/>
                <a:gd name="T5" fmla="*/ 134 h 134"/>
                <a:gd name="T6" fmla="*/ 4 w 6"/>
                <a:gd name="T7" fmla="*/ 2 h 134"/>
                <a:gd name="T8" fmla="*/ 6 w 6"/>
                <a:gd name="T9" fmla="*/ 0 h 134"/>
                <a:gd name="T10" fmla="*/ 2 w 6"/>
                <a:gd name="T11" fmla="*/ 0 h 134"/>
                <a:gd name="T12" fmla="*/ 0 w 6"/>
                <a:gd name="T13" fmla="*/ 2 h 134"/>
              </a:gdLst>
              <a:ahLst/>
              <a:cxnLst>
                <a:cxn ang="0">
                  <a:pos x="T0" y="T1"/>
                </a:cxn>
                <a:cxn ang="0">
                  <a:pos x="T2" y="T3"/>
                </a:cxn>
                <a:cxn ang="0">
                  <a:pos x="T4" y="T5"/>
                </a:cxn>
                <a:cxn ang="0">
                  <a:pos x="T6" y="T7"/>
                </a:cxn>
                <a:cxn ang="0">
                  <a:pos x="T8" y="T9"/>
                </a:cxn>
                <a:cxn ang="0">
                  <a:pos x="T10" y="T11"/>
                </a:cxn>
                <a:cxn ang="0">
                  <a:pos x="T12" y="T13"/>
                </a:cxn>
              </a:cxnLst>
              <a:rect l="0" t="0" r="r" b="b"/>
              <a:pathLst>
                <a:path w="6" h="134">
                  <a:moveTo>
                    <a:pt x="0" y="2"/>
                  </a:moveTo>
                  <a:cubicBezTo>
                    <a:pt x="0" y="134"/>
                    <a:pt x="0" y="134"/>
                    <a:pt x="0" y="134"/>
                  </a:cubicBezTo>
                  <a:cubicBezTo>
                    <a:pt x="4" y="134"/>
                    <a:pt x="4" y="134"/>
                    <a:pt x="4" y="134"/>
                  </a:cubicBezTo>
                  <a:cubicBezTo>
                    <a:pt x="4" y="2"/>
                    <a:pt x="4" y="2"/>
                    <a:pt x="4" y="2"/>
                  </a:cubicBezTo>
                  <a:cubicBezTo>
                    <a:pt x="4" y="1"/>
                    <a:pt x="5" y="0"/>
                    <a:pt x="6" y="0"/>
                  </a:cubicBezTo>
                  <a:cubicBezTo>
                    <a:pt x="2" y="0"/>
                    <a:pt x="2" y="0"/>
                    <a:pt x="2" y="0"/>
                  </a:cubicBezTo>
                  <a:cubicBezTo>
                    <a:pt x="1" y="0"/>
                    <a:pt x="0" y="1"/>
                    <a:pt x="0" y="2"/>
                  </a:cubicBezTo>
                  <a:close/>
                </a:path>
              </a:pathLst>
            </a:custGeom>
            <a:solidFill>
              <a:srgbClr val="9E9A9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4" name="íṥḷîḓe">
              <a:extLst>
                <a:ext uri="{FF2B5EF4-FFF2-40B4-BE49-F238E27FC236}">
                  <a16:creationId xmlns:a16="http://schemas.microsoft.com/office/drawing/2014/main" id="{F78470E0-AA83-4C14-9298-9BD5416EAD87}"/>
                </a:ext>
              </a:extLst>
            </p:cNvPr>
            <p:cNvSpPr/>
            <p:nvPr/>
          </p:nvSpPr>
          <p:spPr bwMode="auto">
            <a:xfrm>
              <a:off x="6746875" y="3830638"/>
              <a:ext cx="233363" cy="57150"/>
            </a:xfrm>
            <a:custGeom>
              <a:avLst/>
              <a:gdLst>
                <a:gd name="T0" fmla="*/ 62 w 71"/>
                <a:gd name="T1" fmla="*/ 0 h 17"/>
                <a:gd name="T2" fmla="*/ 9 w 71"/>
                <a:gd name="T3" fmla="*/ 0 h 17"/>
                <a:gd name="T4" fmla="*/ 0 w 71"/>
                <a:gd name="T5" fmla="*/ 8 h 17"/>
                <a:gd name="T6" fmla="*/ 9 w 71"/>
                <a:gd name="T7" fmla="*/ 17 h 17"/>
                <a:gd name="T8" fmla="*/ 62 w 71"/>
                <a:gd name="T9" fmla="*/ 17 h 17"/>
                <a:gd name="T10" fmla="*/ 71 w 71"/>
                <a:gd name="T11" fmla="*/ 8 h 17"/>
                <a:gd name="T12" fmla="*/ 62 w 71"/>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71" h="17">
                  <a:moveTo>
                    <a:pt x="62" y="0"/>
                  </a:moveTo>
                  <a:cubicBezTo>
                    <a:pt x="9" y="0"/>
                    <a:pt x="9" y="0"/>
                    <a:pt x="9" y="0"/>
                  </a:cubicBezTo>
                  <a:cubicBezTo>
                    <a:pt x="4" y="0"/>
                    <a:pt x="0" y="3"/>
                    <a:pt x="0" y="8"/>
                  </a:cubicBezTo>
                  <a:cubicBezTo>
                    <a:pt x="0" y="13"/>
                    <a:pt x="4" y="17"/>
                    <a:pt x="9" y="17"/>
                  </a:cubicBezTo>
                  <a:cubicBezTo>
                    <a:pt x="62" y="17"/>
                    <a:pt x="62" y="17"/>
                    <a:pt x="62" y="17"/>
                  </a:cubicBezTo>
                  <a:cubicBezTo>
                    <a:pt x="67" y="17"/>
                    <a:pt x="71" y="13"/>
                    <a:pt x="71" y="8"/>
                  </a:cubicBezTo>
                  <a:cubicBezTo>
                    <a:pt x="71" y="3"/>
                    <a:pt x="67" y="0"/>
                    <a:pt x="62" y="0"/>
                  </a:cubicBezTo>
                  <a:close/>
                </a:path>
              </a:pathLst>
            </a:custGeom>
            <a:solidFill>
              <a:srgbClr val="38363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5" name="íšļíḋe">
              <a:extLst>
                <a:ext uri="{FF2B5EF4-FFF2-40B4-BE49-F238E27FC236}">
                  <a16:creationId xmlns:a16="http://schemas.microsoft.com/office/drawing/2014/main" id="{E1958C68-8D6A-459D-806B-65387D2D3BB7}"/>
                </a:ext>
              </a:extLst>
            </p:cNvPr>
            <p:cNvSpPr/>
            <p:nvPr/>
          </p:nvSpPr>
          <p:spPr bwMode="auto">
            <a:xfrm>
              <a:off x="6907213" y="3830638"/>
              <a:ext cx="73025" cy="57150"/>
            </a:xfrm>
            <a:custGeom>
              <a:avLst/>
              <a:gdLst>
                <a:gd name="T0" fmla="*/ 13 w 22"/>
                <a:gd name="T1" fmla="*/ 0 h 17"/>
                <a:gd name="T2" fmla="*/ 0 w 22"/>
                <a:gd name="T3" fmla="*/ 0 h 17"/>
                <a:gd name="T4" fmla="*/ 9 w 22"/>
                <a:gd name="T5" fmla="*/ 8 h 17"/>
                <a:gd name="T6" fmla="*/ 0 w 22"/>
                <a:gd name="T7" fmla="*/ 17 h 17"/>
                <a:gd name="T8" fmla="*/ 13 w 22"/>
                <a:gd name="T9" fmla="*/ 17 h 17"/>
                <a:gd name="T10" fmla="*/ 22 w 22"/>
                <a:gd name="T11" fmla="*/ 8 h 17"/>
                <a:gd name="T12" fmla="*/ 13 w 22"/>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2" h="17">
                  <a:moveTo>
                    <a:pt x="13" y="0"/>
                  </a:moveTo>
                  <a:cubicBezTo>
                    <a:pt x="0" y="0"/>
                    <a:pt x="0" y="0"/>
                    <a:pt x="0" y="0"/>
                  </a:cubicBezTo>
                  <a:cubicBezTo>
                    <a:pt x="5" y="0"/>
                    <a:pt x="9" y="3"/>
                    <a:pt x="9" y="8"/>
                  </a:cubicBezTo>
                  <a:cubicBezTo>
                    <a:pt x="9" y="13"/>
                    <a:pt x="5" y="17"/>
                    <a:pt x="0" y="17"/>
                  </a:cubicBezTo>
                  <a:cubicBezTo>
                    <a:pt x="13" y="17"/>
                    <a:pt x="13" y="17"/>
                    <a:pt x="13" y="17"/>
                  </a:cubicBezTo>
                  <a:cubicBezTo>
                    <a:pt x="18" y="17"/>
                    <a:pt x="22" y="13"/>
                    <a:pt x="22" y="8"/>
                  </a:cubicBezTo>
                  <a:cubicBezTo>
                    <a:pt x="22" y="3"/>
                    <a:pt x="18" y="0"/>
                    <a:pt x="13" y="0"/>
                  </a:cubicBezTo>
                  <a:close/>
                </a:path>
              </a:pathLst>
            </a:custGeom>
            <a:solidFill>
              <a:srgbClr val="1413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6" name="ïš1îde">
              <a:extLst>
                <a:ext uri="{FF2B5EF4-FFF2-40B4-BE49-F238E27FC236}">
                  <a16:creationId xmlns:a16="http://schemas.microsoft.com/office/drawing/2014/main" id="{F094B997-BC9A-4073-BD46-1A2F9DBA96EB}"/>
                </a:ext>
              </a:extLst>
            </p:cNvPr>
            <p:cNvSpPr/>
            <p:nvPr/>
          </p:nvSpPr>
          <p:spPr bwMode="auto">
            <a:xfrm>
              <a:off x="6950075" y="5030788"/>
              <a:ext cx="125413" cy="128588"/>
            </a:xfrm>
            <a:prstGeom prst="ellipse">
              <a:avLst/>
            </a:prstGeom>
            <a:solidFill>
              <a:srgbClr val="160A0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7" name="íSḷiḑe">
              <a:extLst>
                <a:ext uri="{FF2B5EF4-FFF2-40B4-BE49-F238E27FC236}">
                  <a16:creationId xmlns:a16="http://schemas.microsoft.com/office/drawing/2014/main" id="{DCF05170-D8D8-4B79-A9BE-C16157FB04D9}"/>
                </a:ext>
              </a:extLst>
            </p:cNvPr>
            <p:cNvSpPr/>
            <p:nvPr/>
          </p:nvSpPr>
          <p:spPr bwMode="auto">
            <a:xfrm>
              <a:off x="6964363" y="5048251"/>
              <a:ext cx="98425" cy="98425"/>
            </a:xfrm>
            <a:prstGeom prst="ellipse">
              <a:avLst/>
            </a:prstGeom>
            <a:solidFill>
              <a:srgbClr val="33190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8" name="îṣ1îḑè">
              <a:extLst>
                <a:ext uri="{FF2B5EF4-FFF2-40B4-BE49-F238E27FC236}">
                  <a16:creationId xmlns:a16="http://schemas.microsoft.com/office/drawing/2014/main" id="{A3FEC57A-2C9A-45FF-989D-14D336277240}"/>
                </a:ext>
              </a:extLst>
            </p:cNvPr>
            <p:cNvSpPr/>
            <p:nvPr/>
          </p:nvSpPr>
          <p:spPr bwMode="auto">
            <a:xfrm>
              <a:off x="6980238" y="5064126"/>
              <a:ext cx="66675"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9" name="iṧḷîdè">
              <a:extLst>
                <a:ext uri="{FF2B5EF4-FFF2-40B4-BE49-F238E27FC236}">
                  <a16:creationId xmlns:a16="http://schemas.microsoft.com/office/drawing/2014/main" id="{BA923A86-1555-4B4C-BE90-E0FE4D88E9BB}"/>
                </a:ext>
              </a:extLst>
            </p:cNvPr>
            <p:cNvSpPr/>
            <p:nvPr/>
          </p:nvSpPr>
          <p:spPr bwMode="auto">
            <a:xfrm>
              <a:off x="6640513" y="5030788"/>
              <a:ext cx="128588" cy="128588"/>
            </a:xfrm>
            <a:prstGeom prst="ellipse">
              <a:avLst/>
            </a:prstGeom>
            <a:solidFill>
              <a:srgbClr val="160A0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0" name="íṥlîḋé">
              <a:extLst>
                <a:ext uri="{FF2B5EF4-FFF2-40B4-BE49-F238E27FC236}">
                  <a16:creationId xmlns:a16="http://schemas.microsoft.com/office/drawing/2014/main" id="{1426A2AD-C365-473A-80D1-E38390F6882F}"/>
                </a:ext>
              </a:extLst>
            </p:cNvPr>
            <p:cNvSpPr/>
            <p:nvPr/>
          </p:nvSpPr>
          <p:spPr bwMode="auto">
            <a:xfrm>
              <a:off x="6653213" y="5048251"/>
              <a:ext cx="103188" cy="98425"/>
            </a:xfrm>
            <a:prstGeom prst="ellipse">
              <a:avLst/>
            </a:prstGeom>
            <a:solidFill>
              <a:srgbClr val="33190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1" name="ïšḻîḍê">
              <a:extLst>
                <a:ext uri="{FF2B5EF4-FFF2-40B4-BE49-F238E27FC236}">
                  <a16:creationId xmlns:a16="http://schemas.microsoft.com/office/drawing/2014/main" id="{BAA7AA34-68E2-4C5A-A9C8-B329DFE191D6}"/>
                </a:ext>
              </a:extLst>
            </p:cNvPr>
            <p:cNvSpPr/>
            <p:nvPr/>
          </p:nvSpPr>
          <p:spPr bwMode="auto">
            <a:xfrm>
              <a:off x="6673850" y="5064126"/>
              <a:ext cx="61913"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2" name="ï$ļïde">
              <a:extLst>
                <a:ext uri="{FF2B5EF4-FFF2-40B4-BE49-F238E27FC236}">
                  <a16:creationId xmlns:a16="http://schemas.microsoft.com/office/drawing/2014/main" id="{5D5167F0-22B0-4345-96E6-A6A8CAB3D3D4}"/>
                </a:ext>
              </a:extLst>
            </p:cNvPr>
            <p:cNvSpPr/>
            <p:nvPr/>
          </p:nvSpPr>
          <p:spPr bwMode="auto">
            <a:xfrm>
              <a:off x="6986588" y="5030788"/>
              <a:ext cx="53975" cy="6350"/>
            </a:xfrm>
            <a:custGeom>
              <a:avLst/>
              <a:gdLst>
                <a:gd name="T0" fmla="*/ 16 w 16"/>
                <a:gd name="T1" fmla="*/ 2 h 2"/>
                <a:gd name="T2" fmla="*/ 0 w 16"/>
                <a:gd name="T3" fmla="*/ 2 h 2"/>
                <a:gd name="T4" fmla="*/ 16 w 16"/>
                <a:gd name="T5" fmla="*/ 2 h 2"/>
                <a:gd name="T6" fmla="*/ 0 w 16"/>
                <a:gd name="T7" fmla="*/ 2 h 2"/>
                <a:gd name="T8" fmla="*/ 16 w 16"/>
                <a:gd name="T9" fmla="*/ 2 h 2"/>
                <a:gd name="T10" fmla="*/ 0 w 16"/>
                <a:gd name="T11" fmla="*/ 2 h 2"/>
                <a:gd name="T12" fmla="*/ 16 w 16"/>
                <a:gd name="T13" fmla="*/ 2 h 2"/>
                <a:gd name="T14" fmla="*/ 0 w 16"/>
                <a:gd name="T15" fmla="*/ 2 h 2"/>
                <a:gd name="T16" fmla="*/ 16 w 16"/>
                <a:gd name="T17" fmla="*/ 2 h 2"/>
                <a:gd name="T18" fmla="*/ 0 w 16"/>
                <a:gd name="T19" fmla="*/ 2 h 2"/>
                <a:gd name="T20" fmla="*/ 16 w 16"/>
                <a:gd name="T21" fmla="*/ 2 h 2"/>
                <a:gd name="T22" fmla="*/ 0 w 16"/>
                <a:gd name="T23" fmla="*/ 2 h 2"/>
                <a:gd name="T24" fmla="*/ 16 w 16"/>
                <a:gd name="T25" fmla="*/ 2 h 2"/>
                <a:gd name="T26" fmla="*/ 0 w 16"/>
                <a:gd name="T27" fmla="*/ 2 h 2"/>
                <a:gd name="T28" fmla="*/ 16 w 16"/>
                <a:gd name="T29" fmla="*/ 2 h 2"/>
                <a:gd name="T30" fmla="*/ 0 w 16"/>
                <a:gd name="T31" fmla="*/ 2 h 2"/>
                <a:gd name="T32" fmla="*/ 16 w 16"/>
                <a:gd name="T33" fmla="*/ 2 h 2"/>
                <a:gd name="T34" fmla="*/ 0 w 16"/>
                <a:gd name="T35" fmla="*/ 2 h 2"/>
                <a:gd name="T36" fmla="*/ 0 w 16"/>
                <a:gd name="T37" fmla="*/ 2 h 2"/>
                <a:gd name="T38" fmla="*/ 7 w 16"/>
                <a:gd name="T39" fmla="*/ 0 h 2"/>
                <a:gd name="T40" fmla="*/ 7 w 16"/>
                <a:gd name="T41" fmla="*/ 0 h 2"/>
                <a:gd name="T42" fmla="*/ 9 w 16"/>
                <a:gd name="T43" fmla="*/ 0 h 2"/>
                <a:gd name="T44" fmla="*/ 7 w 16"/>
                <a:gd name="T45" fmla="*/ 0 h 2"/>
                <a:gd name="T46" fmla="*/ 9 w 16"/>
                <a:gd name="T47" fmla="*/ 0 h 2"/>
                <a:gd name="T48" fmla="*/ 7 w 16"/>
                <a:gd name="T49" fmla="*/ 0 h 2"/>
                <a:gd name="T50" fmla="*/ 9 w 16"/>
                <a:gd name="T51" fmla="*/ 0 h 2"/>
                <a:gd name="T52" fmla="*/ 7 w 16"/>
                <a:gd name="T53" fmla="*/ 0 h 2"/>
                <a:gd name="T54" fmla="*/ 9 w 16"/>
                <a:gd name="T55" fmla="*/ 0 h 2"/>
                <a:gd name="T56" fmla="*/ 7 w 16"/>
                <a:gd name="T57" fmla="*/ 0 h 2"/>
                <a:gd name="T58" fmla="*/ 9 w 16"/>
                <a:gd name="T59" fmla="*/ 0 h 2"/>
                <a:gd name="T60" fmla="*/ 7 w 16"/>
                <a:gd name="T61" fmla="*/ 0 h 2"/>
                <a:gd name="T62" fmla="*/ 9 w 16"/>
                <a:gd name="T63" fmla="*/ 0 h 2"/>
                <a:gd name="T64" fmla="*/ 7 w 16"/>
                <a:gd name="T65" fmla="*/ 0 h 2"/>
                <a:gd name="T66" fmla="*/ 9 w 16"/>
                <a:gd name="T67" fmla="*/ 0 h 2"/>
                <a:gd name="T68" fmla="*/ 7 w 16"/>
                <a:gd name="T69" fmla="*/ 0 h 2"/>
                <a:gd name="T70" fmla="*/ 9 w 16"/>
                <a:gd name="T71" fmla="*/ 0 h 2"/>
                <a:gd name="T72" fmla="*/ 7 w 16"/>
                <a:gd name="T73" fmla="*/ 0 h 2"/>
                <a:gd name="T74" fmla="*/ 9 w 16"/>
                <a:gd name="T75" fmla="*/ 0 h 2"/>
                <a:gd name="T76" fmla="*/ 7 w 16"/>
                <a:gd name="T77" fmla="*/ 0 h 2"/>
                <a:gd name="T78" fmla="*/ 9 w 16"/>
                <a:gd name="T79" fmla="*/ 0 h 2"/>
                <a:gd name="T80" fmla="*/ 7 w 16"/>
                <a:gd name="T81" fmla="*/ 0 h 2"/>
                <a:gd name="T82" fmla="*/ 9 w 16"/>
                <a:gd name="T83" fmla="*/ 0 h 2"/>
                <a:gd name="T84" fmla="*/ 7 w 16"/>
                <a:gd name="T85" fmla="*/ 0 h 2"/>
                <a:gd name="T86" fmla="*/ 9 w 16"/>
                <a:gd name="T87" fmla="*/ 0 h 2"/>
                <a:gd name="T88" fmla="*/ 7 w 16"/>
                <a:gd name="T89" fmla="*/ 0 h 2"/>
                <a:gd name="T90" fmla="*/ 9 w 16"/>
                <a:gd name="T91" fmla="*/ 0 h 2"/>
                <a:gd name="T92" fmla="*/ 7 w 16"/>
                <a:gd name="T93" fmla="*/ 0 h 2"/>
                <a:gd name="T94" fmla="*/ 8 w 16"/>
                <a:gd name="T95" fmla="*/ 0 h 2"/>
                <a:gd name="T96" fmla="*/ 8 w 16"/>
                <a:gd name="T97" fmla="*/ 0 h 2"/>
                <a:gd name="T98" fmla="*/ 8 w 16"/>
                <a:gd name="T99" fmla="*/ 0 h 2"/>
                <a:gd name="T100" fmla="*/ 8 w 16"/>
                <a:gd name="T101" fmla="*/ 0 h 2"/>
                <a:gd name="T102" fmla="*/ 8 w 16"/>
                <a:gd name="T103" fmla="*/ 0 h 2"/>
                <a:gd name="T104" fmla="*/ 8 w 16"/>
                <a:gd name="T105" fmla="*/ 0 h 2"/>
                <a:gd name="T106" fmla="*/ 8 w 16"/>
                <a:gd name="T107" fmla="*/ 0 h 2"/>
                <a:gd name="T108" fmla="*/ 8 w 16"/>
                <a:gd name="T109" fmla="*/ 0 h 2"/>
                <a:gd name="T110" fmla="*/ 8 w 16"/>
                <a:gd name="T111" fmla="*/ 0 h 2"/>
                <a:gd name="T112" fmla="*/ 8 w 16"/>
                <a:gd name="T113" fmla="*/ 0 h 2"/>
                <a:gd name="T114" fmla="*/ 8 w 16"/>
                <a:gd name="T115" fmla="*/ 0 h 2"/>
                <a:gd name="T116" fmla="*/ 8 w 16"/>
                <a:gd name="T117" fmla="*/ 0 h 2"/>
                <a:gd name="T118" fmla="*/ 8 w 16"/>
                <a:gd name="T119" fmla="*/ 0 h 2"/>
                <a:gd name="T120" fmla="*/ 8 w 16"/>
                <a:gd name="T121" fmla="*/ 0 h 2"/>
                <a:gd name="T122" fmla="*/ 8 w 16"/>
                <a:gd name="T1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 h="2">
                  <a:moveTo>
                    <a:pt x="16" y="2"/>
                  </a:moveTo>
                  <a:cubicBezTo>
                    <a:pt x="16" y="2"/>
                    <a:pt x="16" y="2"/>
                    <a:pt x="16" y="2"/>
                  </a:cubicBezTo>
                  <a:cubicBezTo>
                    <a:pt x="16" y="2"/>
                    <a:pt x="16" y="2"/>
                    <a:pt x="16" y="2"/>
                  </a:cubicBezTo>
                  <a:moveTo>
                    <a:pt x="0" y="2"/>
                  </a:moveTo>
                  <a:cubicBezTo>
                    <a:pt x="0" y="2"/>
                    <a:pt x="0" y="2"/>
                    <a:pt x="0" y="2"/>
                  </a:cubicBezTo>
                  <a:cubicBezTo>
                    <a:pt x="0" y="2"/>
                    <a:pt x="0" y="2"/>
                    <a:pt x="0" y="2"/>
                  </a:cubicBezTo>
                  <a:moveTo>
                    <a:pt x="16" y="2"/>
                  </a:moveTo>
                  <a:cubicBezTo>
                    <a:pt x="16" y="2"/>
                    <a:pt x="16" y="2"/>
                    <a:pt x="16" y="2"/>
                  </a:cubicBezTo>
                  <a:cubicBezTo>
                    <a:pt x="16" y="2"/>
                    <a:pt x="16" y="2"/>
                    <a:pt x="16" y="2"/>
                  </a:cubicBezTo>
                  <a:moveTo>
                    <a:pt x="0" y="2"/>
                  </a:moveTo>
                  <a:cubicBezTo>
                    <a:pt x="0" y="2"/>
                    <a:pt x="0" y="2"/>
                    <a:pt x="0" y="2"/>
                  </a:cubicBezTo>
                  <a:cubicBezTo>
                    <a:pt x="0" y="2"/>
                    <a:pt x="0" y="2"/>
                    <a:pt x="0" y="2"/>
                  </a:cubicBezTo>
                  <a:moveTo>
                    <a:pt x="16" y="2"/>
                  </a:moveTo>
                  <a:cubicBezTo>
                    <a:pt x="16" y="2"/>
                    <a:pt x="16" y="2"/>
                    <a:pt x="16" y="2"/>
                  </a:cubicBezTo>
                  <a:cubicBezTo>
                    <a:pt x="16" y="2"/>
                    <a:pt x="16" y="2"/>
                    <a:pt x="16" y="2"/>
                  </a:cubicBezTo>
                  <a:moveTo>
                    <a:pt x="0" y="2"/>
                  </a:moveTo>
                  <a:cubicBezTo>
                    <a:pt x="0" y="2"/>
                    <a:pt x="0" y="2"/>
                    <a:pt x="0" y="2"/>
                  </a:cubicBezTo>
                  <a:cubicBezTo>
                    <a:pt x="0" y="2"/>
                    <a:pt x="0" y="2"/>
                    <a:pt x="0" y="2"/>
                  </a:cubicBezTo>
                  <a:moveTo>
                    <a:pt x="16" y="2"/>
                  </a:moveTo>
                  <a:cubicBezTo>
                    <a:pt x="16" y="2"/>
                    <a:pt x="16" y="2"/>
                    <a:pt x="16" y="2"/>
                  </a:cubicBezTo>
                  <a:cubicBezTo>
                    <a:pt x="16" y="2"/>
                    <a:pt x="16" y="2"/>
                    <a:pt x="16" y="2"/>
                  </a:cubicBezTo>
                  <a:moveTo>
                    <a:pt x="0" y="2"/>
                  </a:moveTo>
                  <a:cubicBezTo>
                    <a:pt x="0" y="2"/>
                    <a:pt x="0" y="2"/>
                    <a:pt x="0" y="2"/>
                  </a:cubicBezTo>
                  <a:cubicBezTo>
                    <a:pt x="0" y="2"/>
                    <a:pt x="0" y="2"/>
                    <a:pt x="0" y="2"/>
                  </a:cubicBezTo>
                  <a:moveTo>
                    <a:pt x="16" y="2"/>
                  </a:moveTo>
                  <a:cubicBezTo>
                    <a:pt x="16" y="2"/>
                    <a:pt x="16" y="2"/>
                    <a:pt x="16" y="2"/>
                  </a:cubicBezTo>
                  <a:cubicBezTo>
                    <a:pt x="16" y="2"/>
                    <a:pt x="16" y="2"/>
                    <a:pt x="16" y="2"/>
                  </a:cubicBezTo>
                  <a:moveTo>
                    <a:pt x="0" y="2"/>
                  </a:moveTo>
                  <a:cubicBezTo>
                    <a:pt x="0" y="2"/>
                    <a:pt x="0" y="2"/>
                    <a:pt x="0" y="2"/>
                  </a:cubicBezTo>
                  <a:cubicBezTo>
                    <a:pt x="0" y="2"/>
                    <a:pt x="0" y="2"/>
                    <a:pt x="0" y="2"/>
                  </a:cubicBezTo>
                  <a:moveTo>
                    <a:pt x="16" y="2"/>
                  </a:moveTo>
                  <a:cubicBezTo>
                    <a:pt x="16" y="2"/>
                    <a:pt x="16" y="2"/>
                    <a:pt x="16" y="2"/>
                  </a:cubicBezTo>
                  <a:cubicBezTo>
                    <a:pt x="16" y="2"/>
                    <a:pt x="16" y="2"/>
                    <a:pt x="16" y="2"/>
                  </a:cubicBezTo>
                  <a:moveTo>
                    <a:pt x="0" y="2"/>
                  </a:moveTo>
                  <a:cubicBezTo>
                    <a:pt x="0" y="2"/>
                    <a:pt x="0" y="2"/>
                    <a:pt x="0" y="2"/>
                  </a:cubicBezTo>
                  <a:cubicBezTo>
                    <a:pt x="0" y="2"/>
                    <a:pt x="0" y="2"/>
                    <a:pt x="0" y="2"/>
                  </a:cubicBezTo>
                  <a:moveTo>
                    <a:pt x="16" y="2"/>
                  </a:moveTo>
                  <a:cubicBezTo>
                    <a:pt x="16" y="2"/>
                    <a:pt x="16" y="2"/>
                    <a:pt x="16" y="2"/>
                  </a:cubicBezTo>
                  <a:cubicBezTo>
                    <a:pt x="16" y="2"/>
                    <a:pt x="16" y="2"/>
                    <a:pt x="16" y="2"/>
                  </a:cubicBezTo>
                  <a:moveTo>
                    <a:pt x="0" y="2"/>
                  </a:moveTo>
                  <a:cubicBezTo>
                    <a:pt x="0" y="2"/>
                    <a:pt x="0" y="2"/>
                    <a:pt x="0" y="2"/>
                  </a:cubicBezTo>
                  <a:cubicBezTo>
                    <a:pt x="0" y="2"/>
                    <a:pt x="0" y="2"/>
                    <a:pt x="0" y="2"/>
                  </a:cubicBezTo>
                  <a:moveTo>
                    <a:pt x="16" y="2"/>
                  </a:moveTo>
                  <a:cubicBezTo>
                    <a:pt x="16" y="2"/>
                    <a:pt x="16" y="2"/>
                    <a:pt x="16" y="2"/>
                  </a:cubicBezTo>
                  <a:cubicBezTo>
                    <a:pt x="16" y="2"/>
                    <a:pt x="16" y="2"/>
                    <a:pt x="16" y="2"/>
                  </a:cubicBezTo>
                  <a:moveTo>
                    <a:pt x="0" y="2"/>
                  </a:moveTo>
                  <a:cubicBezTo>
                    <a:pt x="0" y="2"/>
                    <a:pt x="0" y="2"/>
                    <a:pt x="0" y="2"/>
                  </a:cubicBezTo>
                  <a:cubicBezTo>
                    <a:pt x="0" y="2"/>
                    <a:pt x="0" y="2"/>
                    <a:pt x="0" y="2"/>
                  </a:cubicBezTo>
                  <a:moveTo>
                    <a:pt x="16" y="2"/>
                  </a:moveTo>
                  <a:cubicBezTo>
                    <a:pt x="16" y="2"/>
                    <a:pt x="16" y="2"/>
                    <a:pt x="16" y="2"/>
                  </a:cubicBezTo>
                  <a:cubicBezTo>
                    <a:pt x="16" y="2"/>
                    <a:pt x="16" y="2"/>
                    <a:pt x="16"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7" y="0"/>
                  </a:moveTo>
                  <a:cubicBezTo>
                    <a:pt x="4" y="1"/>
                    <a:pt x="2" y="1"/>
                    <a:pt x="0" y="2"/>
                  </a:cubicBezTo>
                  <a:cubicBezTo>
                    <a:pt x="2" y="1"/>
                    <a:pt x="4" y="1"/>
                    <a:pt x="7" y="0"/>
                  </a:cubicBezTo>
                  <a:moveTo>
                    <a:pt x="7" y="0"/>
                  </a:moveTo>
                  <a:cubicBezTo>
                    <a:pt x="7" y="0"/>
                    <a:pt x="7" y="0"/>
                    <a:pt x="7" y="0"/>
                  </a:cubicBezTo>
                  <a:cubicBezTo>
                    <a:pt x="7" y="0"/>
                    <a:pt x="7" y="0"/>
                    <a:pt x="7" y="0"/>
                  </a:cubicBezTo>
                  <a:moveTo>
                    <a:pt x="9" y="0"/>
                  </a:moveTo>
                  <a:cubicBezTo>
                    <a:pt x="12" y="1"/>
                    <a:pt x="14" y="1"/>
                    <a:pt x="16" y="2"/>
                  </a:cubicBezTo>
                  <a:cubicBezTo>
                    <a:pt x="14" y="1"/>
                    <a:pt x="12" y="1"/>
                    <a:pt x="9" y="0"/>
                  </a:cubicBezTo>
                  <a:moveTo>
                    <a:pt x="7" y="0"/>
                  </a:moveTo>
                  <a:cubicBezTo>
                    <a:pt x="7" y="0"/>
                    <a:pt x="7" y="0"/>
                    <a:pt x="7" y="0"/>
                  </a:cubicBezTo>
                  <a:cubicBezTo>
                    <a:pt x="7" y="0"/>
                    <a:pt x="7" y="0"/>
                    <a:pt x="7" y="0"/>
                  </a:cubicBezTo>
                  <a:moveTo>
                    <a:pt x="9" y="0"/>
                  </a:moveTo>
                  <a:cubicBezTo>
                    <a:pt x="9" y="0"/>
                    <a:pt x="9" y="0"/>
                    <a:pt x="9" y="0"/>
                  </a:cubicBezTo>
                  <a:cubicBezTo>
                    <a:pt x="9" y="0"/>
                    <a:pt x="9" y="0"/>
                    <a:pt x="9" y="0"/>
                  </a:cubicBezTo>
                  <a:moveTo>
                    <a:pt x="7" y="0"/>
                  </a:moveTo>
                  <a:cubicBezTo>
                    <a:pt x="7" y="0"/>
                    <a:pt x="7" y="0"/>
                    <a:pt x="7" y="0"/>
                  </a:cubicBezTo>
                  <a:cubicBezTo>
                    <a:pt x="7" y="0"/>
                    <a:pt x="7" y="0"/>
                    <a:pt x="7" y="0"/>
                  </a:cubicBezTo>
                  <a:moveTo>
                    <a:pt x="9" y="0"/>
                  </a:moveTo>
                  <a:cubicBezTo>
                    <a:pt x="9" y="0"/>
                    <a:pt x="9" y="0"/>
                    <a:pt x="9" y="0"/>
                  </a:cubicBezTo>
                  <a:cubicBezTo>
                    <a:pt x="9" y="0"/>
                    <a:pt x="9" y="0"/>
                    <a:pt x="9" y="0"/>
                  </a:cubicBezTo>
                  <a:moveTo>
                    <a:pt x="7" y="0"/>
                  </a:moveTo>
                  <a:cubicBezTo>
                    <a:pt x="7" y="0"/>
                    <a:pt x="7" y="0"/>
                    <a:pt x="7" y="0"/>
                  </a:cubicBezTo>
                  <a:cubicBezTo>
                    <a:pt x="7" y="0"/>
                    <a:pt x="7" y="0"/>
                    <a:pt x="7" y="0"/>
                  </a:cubicBezTo>
                  <a:moveTo>
                    <a:pt x="9" y="0"/>
                  </a:moveTo>
                  <a:cubicBezTo>
                    <a:pt x="9" y="0"/>
                    <a:pt x="9" y="0"/>
                    <a:pt x="9" y="0"/>
                  </a:cubicBezTo>
                  <a:cubicBezTo>
                    <a:pt x="9" y="0"/>
                    <a:pt x="9" y="0"/>
                    <a:pt x="9" y="0"/>
                  </a:cubicBezTo>
                  <a:moveTo>
                    <a:pt x="7" y="0"/>
                  </a:moveTo>
                  <a:cubicBezTo>
                    <a:pt x="7" y="0"/>
                    <a:pt x="7" y="0"/>
                    <a:pt x="7" y="0"/>
                  </a:cubicBezTo>
                  <a:cubicBezTo>
                    <a:pt x="7" y="0"/>
                    <a:pt x="7" y="0"/>
                    <a:pt x="7" y="0"/>
                  </a:cubicBezTo>
                  <a:moveTo>
                    <a:pt x="9" y="0"/>
                  </a:moveTo>
                  <a:cubicBezTo>
                    <a:pt x="9" y="0"/>
                    <a:pt x="9" y="0"/>
                    <a:pt x="9" y="0"/>
                  </a:cubicBezTo>
                  <a:cubicBezTo>
                    <a:pt x="9" y="0"/>
                    <a:pt x="9" y="0"/>
                    <a:pt x="9" y="0"/>
                  </a:cubicBezTo>
                  <a:moveTo>
                    <a:pt x="7" y="0"/>
                  </a:moveTo>
                  <a:cubicBezTo>
                    <a:pt x="7" y="0"/>
                    <a:pt x="7" y="0"/>
                    <a:pt x="7" y="0"/>
                  </a:cubicBezTo>
                  <a:cubicBezTo>
                    <a:pt x="7" y="0"/>
                    <a:pt x="7" y="0"/>
                    <a:pt x="7" y="0"/>
                  </a:cubicBezTo>
                  <a:moveTo>
                    <a:pt x="9" y="0"/>
                  </a:moveTo>
                  <a:cubicBezTo>
                    <a:pt x="9" y="0"/>
                    <a:pt x="9" y="0"/>
                    <a:pt x="9" y="0"/>
                  </a:cubicBezTo>
                  <a:cubicBezTo>
                    <a:pt x="9" y="0"/>
                    <a:pt x="9" y="0"/>
                    <a:pt x="9" y="0"/>
                  </a:cubicBezTo>
                  <a:moveTo>
                    <a:pt x="7" y="0"/>
                  </a:moveTo>
                  <a:cubicBezTo>
                    <a:pt x="7" y="0"/>
                    <a:pt x="7" y="0"/>
                    <a:pt x="7" y="0"/>
                  </a:cubicBezTo>
                  <a:cubicBezTo>
                    <a:pt x="7" y="0"/>
                    <a:pt x="7" y="0"/>
                    <a:pt x="7" y="0"/>
                  </a:cubicBezTo>
                  <a:moveTo>
                    <a:pt x="9" y="0"/>
                  </a:moveTo>
                  <a:cubicBezTo>
                    <a:pt x="9" y="0"/>
                    <a:pt x="9" y="0"/>
                    <a:pt x="9" y="0"/>
                  </a:cubicBezTo>
                  <a:cubicBezTo>
                    <a:pt x="9" y="0"/>
                    <a:pt x="9" y="0"/>
                    <a:pt x="9" y="0"/>
                  </a:cubicBezTo>
                  <a:moveTo>
                    <a:pt x="7" y="0"/>
                  </a:moveTo>
                  <a:cubicBezTo>
                    <a:pt x="7" y="0"/>
                    <a:pt x="7" y="0"/>
                    <a:pt x="7" y="0"/>
                  </a:cubicBezTo>
                  <a:cubicBezTo>
                    <a:pt x="7" y="0"/>
                    <a:pt x="7" y="0"/>
                    <a:pt x="7" y="0"/>
                  </a:cubicBezTo>
                  <a:moveTo>
                    <a:pt x="9" y="0"/>
                  </a:moveTo>
                  <a:cubicBezTo>
                    <a:pt x="9" y="0"/>
                    <a:pt x="9" y="0"/>
                    <a:pt x="9" y="0"/>
                  </a:cubicBezTo>
                  <a:cubicBezTo>
                    <a:pt x="9" y="0"/>
                    <a:pt x="9" y="0"/>
                    <a:pt x="9" y="0"/>
                  </a:cubicBezTo>
                  <a:moveTo>
                    <a:pt x="7" y="0"/>
                  </a:moveTo>
                  <a:cubicBezTo>
                    <a:pt x="7" y="0"/>
                    <a:pt x="7" y="0"/>
                    <a:pt x="7" y="0"/>
                  </a:cubicBezTo>
                  <a:cubicBezTo>
                    <a:pt x="7" y="0"/>
                    <a:pt x="7" y="0"/>
                    <a:pt x="7" y="0"/>
                  </a:cubicBezTo>
                  <a:moveTo>
                    <a:pt x="9" y="0"/>
                  </a:moveTo>
                  <a:cubicBezTo>
                    <a:pt x="9" y="0"/>
                    <a:pt x="9" y="0"/>
                    <a:pt x="9" y="0"/>
                  </a:cubicBezTo>
                  <a:cubicBezTo>
                    <a:pt x="9" y="0"/>
                    <a:pt x="9" y="0"/>
                    <a:pt x="9" y="0"/>
                  </a:cubicBezTo>
                  <a:moveTo>
                    <a:pt x="7" y="0"/>
                  </a:moveTo>
                  <a:cubicBezTo>
                    <a:pt x="7" y="0"/>
                    <a:pt x="7" y="0"/>
                    <a:pt x="7" y="0"/>
                  </a:cubicBezTo>
                  <a:cubicBezTo>
                    <a:pt x="7" y="0"/>
                    <a:pt x="7" y="0"/>
                    <a:pt x="7" y="0"/>
                  </a:cubicBezTo>
                  <a:moveTo>
                    <a:pt x="9" y="0"/>
                  </a:moveTo>
                  <a:cubicBezTo>
                    <a:pt x="9" y="0"/>
                    <a:pt x="9" y="0"/>
                    <a:pt x="9" y="0"/>
                  </a:cubicBezTo>
                  <a:cubicBezTo>
                    <a:pt x="9" y="0"/>
                    <a:pt x="9" y="0"/>
                    <a:pt x="9" y="0"/>
                  </a:cubicBezTo>
                  <a:moveTo>
                    <a:pt x="7" y="0"/>
                  </a:moveTo>
                  <a:cubicBezTo>
                    <a:pt x="7" y="0"/>
                    <a:pt x="7" y="0"/>
                    <a:pt x="7" y="0"/>
                  </a:cubicBezTo>
                  <a:cubicBezTo>
                    <a:pt x="7" y="0"/>
                    <a:pt x="7" y="0"/>
                    <a:pt x="7" y="0"/>
                  </a:cubicBezTo>
                  <a:moveTo>
                    <a:pt x="9" y="0"/>
                  </a:moveTo>
                  <a:cubicBezTo>
                    <a:pt x="9" y="0"/>
                    <a:pt x="9" y="0"/>
                    <a:pt x="9" y="0"/>
                  </a:cubicBezTo>
                  <a:cubicBezTo>
                    <a:pt x="9" y="0"/>
                    <a:pt x="9" y="0"/>
                    <a:pt x="9" y="0"/>
                  </a:cubicBezTo>
                  <a:moveTo>
                    <a:pt x="7" y="0"/>
                  </a:moveTo>
                  <a:cubicBezTo>
                    <a:pt x="7" y="0"/>
                    <a:pt x="7" y="0"/>
                    <a:pt x="7" y="0"/>
                  </a:cubicBezTo>
                  <a:cubicBezTo>
                    <a:pt x="7" y="0"/>
                    <a:pt x="7" y="0"/>
                    <a:pt x="7" y="0"/>
                  </a:cubicBezTo>
                  <a:moveTo>
                    <a:pt x="9" y="0"/>
                  </a:moveTo>
                  <a:cubicBezTo>
                    <a:pt x="9" y="0"/>
                    <a:pt x="9" y="0"/>
                    <a:pt x="9" y="0"/>
                  </a:cubicBezTo>
                  <a:cubicBezTo>
                    <a:pt x="9" y="0"/>
                    <a:pt x="9" y="0"/>
                    <a:pt x="9" y="0"/>
                  </a:cubicBezTo>
                  <a:moveTo>
                    <a:pt x="7" y="0"/>
                  </a:moveTo>
                  <a:cubicBezTo>
                    <a:pt x="7" y="0"/>
                    <a:pt x="7" y="0"/>
                    <a:pt x="7" y="0"/>
                  </a:cubicBezTo>
                  <a:cubicBezTo>
                    <a:pt x="7" y="0"/>
                    <a:pt x="7" y="0"/>
                    <a:pt x="7" y="0"/>
                  </a:cubicBezTo>
                  <a:moveTo>
                    <a:pt x="9" y="0"/>
                  </a:moveTo>
                  <a:cubicBezTo>
                    <a:pt x="9" y="0"/>
                    <a:pt x="9" y="0"/>
                    <a:pt x="9" y="0"/>
                  </a:cubicBezTo>
                  <a:cubicBezTo>
                    <a:pt x="9" y="0"/>
                    <a:pt x="9" y="0"/>
                    <a:pt x="9" y="0"/>
                  </a:cubicBezTo>
                  <a:moveTo>
                    <a:pt x="7" y="0"/>
                  </a:moveTo>
                  <a:cubicBezTo>
                    <a:pt x="7" y="0"/>
                    <a:pt x="7" y="0"/>
                    <a:pt x="7" y="0"/>
                  </a:cubicBezTo>
                  <a:cubicBezTo>
                    <a:pt x="7" y="0"/>
                    <a:pt x="7" y="0"/>
                    <a:pt x="7" y="0"/>
                  </a:cubicBezTo>
                  <a:moveTo>
                    <a:pt x="8" y="0"/>
                  </a:moveTo>
                  <a:cubicBezTo>
                    <a:pt x="9" y="0"/>
                    <a:pt x="9" y="0"/>
                    <a:pt x="9" y="0"/>
                  </a:cubicBezTo>
                  <a:cubicBezTo>
                    <a:pt x="9" y="0"/>
                    <a:pt x="9" y="0"/>
                    <a:pt x="8" y="0"/>
                  </a:cubicBezTo>
                  <a:moveTo>
                    <a:pt x="8" y="0"/>
                  </a:moveTo>
                  <a:cubicBezTo>
                    <a:pt x="8" y="0"/>
                    <a:pt x="7" y="0"/>
                    <a:pt x="7" y="0"/>
                  </a:cubicBezTo>
                  <a:cubicBezTo>
                    <a:pt x="7"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path>
              </a:pathLst>
            </a:custGeom>
            <a:solidFill>
              <a:srgbClr val="4B67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3" name="ïśḻîde">
              <a:extLst>
                <a:ext uri="{FF2B5EF4-FFF2-40B4-BE49-F238E27FC236}">
                  <a16:creationId xmlns:a16="http://schemas.microsoft.com/office/drawing/2014/main" id="{FC1790FA-771D-4CE2-B734-FB84341A466F}"/>
                </a:ext>
              </a:extLst>
            </p:cNvPr>
            <p:cNvSpPr/>
            <p:nvPr/>
          </p:nvSpPr>
          <p:spPr bwMode="auto">
            <a:xfrm>
              <a:off x="6950075" y="5030788"/>
              <a:ext cx="125413" cy="63500"/>
            </a:xfrm>
            <a:custGeom>
              <a:avLst/>
              <a:gdLst>
                <a:gd name="T0" fmla="*/ 19 w 38"/>
                <a:gd name="T1" fmla="*/ 0 h 19"/>
                <a:gd name="T2" fmla="*/ 19 w 38"/>
                <a:gd name="T3" fmla="*/ 0 h 19"/>
                <a:gd name="T4" fmla="*/ 19 w 38"/>
                <a:gd name="T5" fmla="*/ 0 h 19"/>
                <a:gd name="T6" fmla="*/ 19 w 38"/>
                <a:gd name="T7" fmla="*/ 0 h 19"/>
                <a:gd name="T8" fmla="*/ 19 w 38"/>
                <a:gd name="T9" fmla="*/ 0 h 19"/>
                <a:gd name="T10" fmla="*/ 18 w 38"/>
                <a:gd name="T11" fmla="*/ 0 h 19"/>
                <a:gd name="T12" fmla="*/ 18 w 38"/>
                <a:gd name="T13" fmla="*/ 0 h 19"/>
                <a:gd name="T14" fmla="*/ 18 w 38"/>
                <a:gd name="T15" fmla="*/ 0 h 19"/>
                <a:gd name="T16" fmla="*/ 18 w 38"/>
                <a:gd name="T17" fmla="*/ 0 h 19"/>
                <a:gd name="T18" fmla="*/ 18 w 38"/>
                <a:gd name="T19" fmla="*/ 0 h 19"/>
                <a:gd name="T20" fmla="*/ 18 w 38"/>
                <a:gd name="T21" fmla="*/ 0 h 19"/>
                <a:gd name="T22" fmla="*/ 18 w 38"/>
                <a:gd name="T23" fmla="*/ 0 h 19"/>
                <a:gd name="T24" fmla="*/ 18 w 38"/>
                <a:gd name="T25" fmla="*/ 0 h 19"/>
                <a:gd name="T26" fmla="*/ 18 w 38"/>
                <a:gd name="T27" fmla="*/ 0 h 19"/>
                <a:gd name="T28" fmla="*/ 18 w 38"/>
                <a:gd name="T29" fmla="*/ 0 h 19"/>
                <a:gd name="T30" fmla="*/ 11 w 38"/>
                <a:gd name="T31" fmla="*/ 2 h 19"/>
                <a:gd name="T32" fmla="*/ 11 w 38"/>
                <a:gd name="T33" fmla="*/ 2 h 19"/>
                <a:gd name="T34" fmla="*/ 11 w 38"/>
                <a:gd name="T35" fmla="*/ 2 h 19"/>
                <a:gd name="T36" fmla="*/ 11 w 38"/>
                <a:gd name="T37" fmla="*/ 2 h 19"/>
                <a:gd name="T38" fmla="*/ 11 w 38"/>
                <a:gd name="T39" fmla="*/ 2 h 19"/>
                <a:gd name="T40" fmla="*/ 11 w 38"/>
                <a:gd name="T41" fmla="*/ 2 h 19"/>
                <a:gd name="T42" fmla="*/ 11 w 38"/>
                <a:gd name="T43" fmla="*/ 2 h 19"/>
                <a:gd name="T44" fmla="*/ 19 w 38"/>
                <a:gd name="T45" fmla="*/ 5 h 19"/>
                <a:gd name="T46" fmla="*/ 27 w 38"/>
                <a:gd name="T47" fmla="*/ 2 h 19"/>
                <a:gd name="T48" fmla="*/ 27 w 38"/>
                <a:gd name="T49" fmla="*/ 2 h 19"/>
                <a:gd name="T50" fmla="*/ 27 w 38"/>
                <a:gd name="T51" fmla="*/ 2 h 19"/>
                <a:gd name="T52" fmla="*/ 27 w 38"/>
                <a:gd name="T53" fmla="*/ 2 h 19"/>
                <a:gd name="T54" fmla="*/ 27 w 38"/>
                <a:gd name="T55" fmla="*/ 2 h 19"/>
                <a:gd name="T56" fmla="*/ 27 w 38"/>
                <a:gd name="T57" fmla="*/ 2 h 19"/>
                <a:gd name="T58" fmla="*/ 27 w 38"/>
                <a:gd name="T59" fmla="*/ 2 h 19"/>
                <a:gd name="T60" fmla="*/ 20 w 38"/>
                <a:gd name="T61" fmla="*/ 0 h 19"/>
                <a:gd name="T62" fmla="*/ 20 w 38"/>
                <a:gd name="T63" fmla="*/ 0 h 19"/>
                <a:gd name="T64" fmla="*/ 20 w 38"/>
                <a:gd name="T65" fmla="*/ 0 h 19"/>
                <a:gd name="T66" fmla="*/ 20 w 38"/>
                <a:gd name="T67" fmla="*/ 0 h 19"/>
                <a:gd name="T68" fmla="*/ 20 w 38"/>
                <a:gd name="T69" fmla="*/ 0 h 19"/>
                <a:gd name="T70" fmla="*/ 20 w 38"/>
                <a:gd name="T71" fmla="*/ 0 h 19"/>
                <a:gd name="T72" fmla="*/ 20 w 38"/>
                <a:gd name="T73" fmla="*/ 0 h 19"/>
                <a:gd name="T74" fmla="*/ 20 w 38"/>
                <a:gd name="T75" fmla="*/ 0 h 19"/>
                <a:gd name="T76" fmla="*/ 19 w 38"/>
                <a:gd name="T77" fmla="*/ 0 h 19"/>
                <a:gd name="T78" fmla="*/ 19 w 38"/>
                <a:gd name="T79" fmla="*/ 0 h 19"/>
                <a:gd name="T80" fmla="*/ 19 w 38"/>
                <a:gd name="T81" fmla="*/ 0 h 19"/>
                <a:gd name="T82" fmla="*/ 19 w 38"/>
                <a:gd name="T83" fmla="*/ 0 h 19"/>
                <a:gd name="T84" fmla="*/ 19 w 38"/>
                <a:gd name="T85" fmla="*/ 0 h 19"/>
                <a:gd name="T86" fmla="*/ 19 w 38"/>
                <a:gd name="T8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 h="19">
                  <a:moveTo>
                    <a:pt x="19" y="0"/>
                  </a:move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5" y="1"/>
                    <a:pt x="13" y="1"/>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4" y="5"/>
                    <a:pt x="0" y="12"/>
                    <a:pt x="0" y="19"/>
                  </a:cubicBezTo>
                  <a:cubicBezTo>
                    <a:pt x="4" y="19"/>
                    <a:pt x="4" y="19"/>
                    <a:pt x="4" y="19"/>
                  </a:cubicBezTo>
                  <a:cubicBezTo>
                    <a:pt x="4" y="11"/>
                    <a:pt x="11" y="5"/>
                    <a:pt x="19" y="5"/>
                  </a:cubicBezTo>
                  <a:cubicBezTo>
                    <a:pt x="27" y="5"/>
                    <a:pt x="34" y="11"/>
                    <a:pt x="34" y="19"/>
                  </a:cubicBezTo>
                  <a:cubicBezTo>
                    <a:pt x="38" y="19"/>
                    <a:pt x="38" y="19"/>
                    <a:pt x="38" y="19"/>
                  </a:cubicBezTo>
                  <a:cubicBezTo>
                    <a:pt x="38" y="12"/>
                    <a:pt x="34" y="5"/>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5" y="1"/>
                    <a:pt x="23" y="1"/>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path>
              </a:pathLst>
            </a:custGeom>
            <a:solidFill>
              <a:srgbClr val="160A0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4" name="iṣľiḋè">
              <a:extLst>
                <a:ext uri="{FF2B5EF4-FFF2-40B4-BE49-F238E27FC236}">
                  <a16:creationId xmlns:a16="http://schemas.microsoft.com/office/drawing/2014/main" id="{7C60F466-BCBD-46F3-89C1-DDA5304DA156}"/>
                </a:ext>
              </a:extLst>
            </p:cNvPr>
            <p:cNvSpPr/>
            <p:nvPr/>
          </p:nvSpPr>
          <p:spPr bwMode="auto">
            <a:xfrm>
              <a:off x="6964363" y="5048251"/>
              <a:ext cx="98425" cy="46038"/>
            </a:xfrm>
            <a:custGeom>
              <a:avLst/>
              <a:gdLst>
                <a:gd name="T0" fmla="*/ 15 w 30"/>
                <a:gd name="T1" fmla="*/ 0 h 14"/>
                <a:gd name="T2" fmla="*/ 0 w 30"/>
                <a:gd name="T3" fmla="*/ 14 h 14"/>
                <a:gd name="T4" fmla="*/ 0 w 30"/>
                <a:gd name="T5" fmla="*/ 14 h 14"/>
                <a:gd name="T6" fmla="*/ 5 w 30"/>
                <a:gd name="T7" fmla="*/ 14 h 14"/>
                <a:gd name="T8" fmla="*/ 15 w 30"/>
                <a:gd name="T9" fmla="*/ 5 h 14"/>
                <a:gd name="T10" fmla="*/ 25 w 30"/>
                <a:gd name="T11" fmla="*/ 14 h 14"/>
                <a:gd name="T12" fmla="*/ 30 w 30"/>
                <a:gd name="T13" fmla="*/ 14 h 14"/>
                <a:gd name="T14" fmla="*/ 30 w 30"/>
                <a:gd name="T15" fmla="*/ 14 h 14"/>
                <a:gd name="T16" fmla="*/ 15 w 30"/>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4">
                  <a:moveTo>
                    <a:pt x="15" y="0"/>
                  </a:moveTo>
                  <a:cubicBezTo>
                    <a:pt x="7" y="0"/>
                    <a:pt x="0" y="6"/>
                    <a:pt x="0" y="14"/>
                  </a:cubicBezTo>
                  <a:cubicBezTo>
                    <a:pt x="0" y="14"/>
                    <a:pt x="0" y="14"/>
                    <a:pt x="0" y="14"/>
                  </a:cubicBezTo>
                  <a:cubicBezTo>
                    <a:pt x="5" y="14"/>
                    <a:pt x="5" y="14"/>
                    <a:pt x="5" y="14"/>
                  </a:cubicBezTo>
                  <a:cubicBezTo>
                    <a:pt x="5" y="9"/>
                    <a:pt x="10" y="5"/>
                    <a:pt x="15" y="5"/>
                  </a:cubicBezTo>
                  <a:cubicBezTo>
                    <a:pt x="20" y="5"/>
                    <a:pt x="25" y="9"/>
                    <a:pt x="25" y="14"/>
                  </a:cubicBezTo>
                  <a:cubicBezTo>
                    <a:pt x="30" y="14"/>
                    <a:pt x="30" y="14"/>
                    <a:pt x="30" y="14"/>
                  </a:cubicBezTo>
                  <a:cubicBezTo>
                    <a:pt x="30" y="14"/>
                    <a:pt x="30" y="14"/>
                    <a:pt x="30" y="14"/>
                  </a:cubicBezTo>
                  <a:cubicBezTo>
                    <a:pt x="30" y="6"/>
                    <a:pt x="23" y="0"/>
                    <a:pt x="15" y="0"/>
                  </a:cubicBezTo>
                </a:path>
              </a:pathLst>
            </a:custGeom>
            <a:solidFill>
              <a:srgbClr val="21100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5" name="íśḷïḍé">
              <a:extLst>
                <a:ext uri="{FF2B5EF4-FFF2-40B4-BE49-F238E27FC236}">
                  <a16:creationId xmlns:a16="http://schemas.microsoft.com/office/drawing/2014/main" id="{F5707C65-AEC5-4A15-BDFA-09320EB890E6}"/>
                </a:ext>
              </a:extLst>
            </p:cNvPr>
            <p:cNvSpPr/>
            <p:nvPr/>
          </p:nvSpPr>
          <p:spPr bwMode="auto">
            <a:xfrm>
              <a:off x="6980238" y="5064126"/>
              <a:ext cx="66675" cy="30163"/>
            </a:xfrm>
            <a:custGeom>
              <a:avLst/>
              <a:gdLst>
                <a:gd name="T0" fmla="*/ 10 w 20"/>
                <a:gd name="T1" fmla="*/ 0 h 9"/>
                <a:gd name="T2" fmla="*/ 0 w 20"/>
                <a:gd name="T3" fmla="*/ 9 h 9"/>
                <a:gd name="T4" fmla="*/ 0 w 20"/>
                <a:gd name="T5" fmla="*/ 9 h 9"/>
                <a:gd name="T6" fmla="*/ 20 w 20"/>
                <a:gd name="T7" fmla="*/ 9 h 9"/>
                <a:gd name="T8" fmla="*/ 20 w 20"/>
                <a:gd name="T9" fmla="*/ 9 h 9"/>
                <a:gd name="T10" fmla="*/ 10 w 20"/>
                <a:gd name="T11" fmla="*/ 0 h 9"/>
              </a:gdLst>
              <a:ahLst/>
              <a:cxnLst>
                <a:cxn ang="0">
                  <a:pos x="T0" y="T1"/>
                </a:cxn>
                <a:cxn ang="0">
                  <a:pos x="T2" y="T3"/>
                </a:cxn>
                <a:cxn ang="0">
                  <a:pos x="T4" y="T5"/>
                </a:cxn>
                <a:cxn ang="0">
                  <a:pos x="T6" y="T7"/>
                </a:cxn>
                <a:cxn ang="0">
                  <a:pos x="T8" y="T9"/>
                </a:cxn>
                <a:cxn ang="0">
                  <a:pos x="T10" y="T11"/>
                </a:cxn>
              </a:cxnLst>
              <a:rect l="0" t="0" r="r" b="b"/>
              <a:pathLst>
                <a:path w="20" h="9">
                  <a:moveTo>
                    <a:pt x="10" y="0"/>
                  </a:moveTo>
                  <a:cubicBezTo>
                    <a:pt x="5" y="0"/>
                    <a:pt x="0" y="4"/>
                    <a:pt x="0" y="9"/>
                  </a:cubicBezTo>
                  <a:cubicBezTo>
                    <a:pt x="0" y="9"/>
                    <a:pt x="0" y="9"/>
                    <a:pt x="0" y="9"/>
                  </a:cubicBezTo>
                  <a:cubicBezTo>
                    <a:pt x="20" y="9"/>
                    <a:pt x="20" y="9"/>
                    <a:pt x="20" y="9"/>
                  </a:cubicBezTo>
                  <a:cubicBezTo>
                    <a:pt x="20" y="9"/>
                    <a:pt x="20" y="9"/>
                    <a:pt x="20" y="9"/>
                  </a:cubicBezTo>
                  <a:cubicBezTo>
                    <a:pt x="20" y="4"/>
                    <a:pt x="15" y="0"/>
                    <a:pt x="10" y="0"/>
                  </a:cubicBezTo>
                </a:path>
              </a:pathLst>
            </a:custGeom>
            <a:solidFill>
              <a:srgbClr val="7069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6" name="ïṣḷiḋé">
              <a:extLst>
                <a:ext uri="{FF2B5EF4-FFF2-40B4-BE49-F238E27FC236}">
                  <a16:creationId xmlns:a16="http://schemas.microsoft.com/office/drawing/2014/main" id="{67184547-BBFF-4163-9543-CBE2D16E8926}"/>
                </a:ext>
              </a:extLst>
            </p:cNvPr>
            <p:cNvSpPr/>
            <p:nvPr/>
          </p:nvSpPr>
          <p:spPr bwMode="auto">
            <a:xfrm>
              <a:off x="6683375" y="5030788"/>
              <a:ext cx="46038" cy="6350"/>
            </a:xfrm>
            <a:custGeom>
              <a:avLst/>
              <a:gdLst>
                <a:gd name="T0" fmla="*/ 14 w 14"/>
                <a:gd name="T1" fmla="*/ 2 h 2"/>
                <a:gd name="T2" fmla="*/ 14 w 14"/>
                <a:gd name="T3" fmla="*/ 2 h 2"/>
                <a:gd name="T4" fmla="*/ 13 w 14"/>
                <a:gd name="T5" fmla="*/ 2 h 2"/>
                <a:gd name="T6" fmla="*/ 13 w 14"/>
                <a:gd name="T7" fmla="*/ 2 h 2"/>
                <a:gd name="T8" fmla="*/ 13 w 14"/>
                <a:gd name="T9" fmla="*/ 2 h 2"/>
                <a:gd name="T10" fmla="*/ 13 w 14"/>
                <a:gd name="T11" fmla="*/ 2 h 2"/>
                <a:gd name="T12" fmla="*/ 13 w 14"/>
                <a:gd name="T13" fmla="*/ 2 h 2"/>
                <a:gd name="T14" fmla="*/ 0 w 14"/>
                <a:gd name="T15" fmla="*/ 2 h 2"/>
                <a:gd name="T16" fmla="*/ 0 w 14"/>
                <a:gd name="T17" fmla="*/ 2 h 2"/>
                <a:gd name="T18" fmla="*/ 0 w 14"/>
                <a:gd name="T19" fmla="*/ 1 h 2"/>
                <a:gd name="T20" fmla="*/ 0 w 14"/>
                <a:gd name="T21" fmla="*/ 1 h 2"/>
                <a:gd name="T22" fmla="*/ 5 w 14"/>
                <a:gd name="T23" fmla="*/ 0 h 2"/>
                <a:gd name="T24" fmla="*/ 8 w 14"/>
                <a:gd name="T25" fmla="*/ 0 h 2"/>
                <a:gd name="T26" fmla="*/ 5 w 14"/>
                <a:gd name="T27" fmla="*/ 0 h 2"/>
                <a:gd name="T28" fmla="*/ 8 w 14"/>
                <a:gd name="T29" fmla="*/ 0 h 2"/>
                <a:gd name="T30" fmla="*/ 8 w 14"/>
                <a:gd name="T31" fmla="*/ 0 h 2"/>
                <a:gd name="T32" fmla="*/ 5 w 14"/>
                <a:gd name="T33" fmla="*/ 0 h 2"/>
                <a:gd name="T34" fmla="*/ 8 w 14"/>
                <a:gd name="T35" fmla="*/ 0 h 2"/>
                <a:gd name="T36" fmla="*/ 8 w 14"/>
                <a:gd name="T37" fmla="*/ 0 h 2"/>
                <a:gd name="T38" fmla="*/ 5 w 14"/>
                <a:gd name="T39" fmla="*/ 0 h 2"/>
                <a:gd name="T40" fmla="*/ 8 w 14"/>
                <a:gd name="T41" fmla="*/ 0 h 2"/>
                <a:gd name="T42" fmla="*/ 8 w 14"/>
                <a:gd name="T43" fmla="*/ 0 h 2"/>
                <a:gd name="T44" fmla="*/ 5 w 14"/>
                <a:gd name="T45" fmla="*/ 0 h 2"/>
                <a:gd name="T46" fmla="*/ 8 w 14"/>
                <a:gd name="T47" fmla="*/ 0 h 2"/>
                <a:gd name="T48" fmla="*/ 8 w 14"/>
                <a:gd name="T49" fmla="*/ 0 h 2"/>
                <a:gd name="T50" fmla="*/ 5 w 14"/>
                <a:gd name="T51" fmla="*/ 0 h 2"/>
                <a:gd name="T52" fmla="*/ 8 w 14"/>
                <a:gd name="T53" fmla="*/ 0 h 2"/>
                <a:gd name="T54" fmla="*/ 8 w 14"/>
                <a:gd name="T55" fmla="*/ 0 h 2"/>
                <a:gd name="T56" fmla="*/ 6 w 14"/>
                <a:gd name="T57" fmla="*/ 0 h 2"/>
                <a:gd name="T58" fmla="*/ 7 w 14"/>
                <a:gd name="T59" fmla="*/ 0 h 2"/>
                <a:gd name="T60" fmla="*/ 7 w 14"/>
                <a:gd name="T61" fmla="*/ 0 h 2"/>
                <a:gd name="T62" fmla="*/ 6 w 14"/>
                <a:gd name="T63" fmla="*/ 0 h 2"/>
                <a:gd name="T64" fmla="*/ 7 w 14"/>
                <a:gd name="T65" fmla="*/ 0 h 2"/>
                <a:gd name="T66" fmla="*/ 7 w 14"/>
                <a:gd name="T67" fmla="*/ 0 h 2"/>
                <a:gd name="T68" fmla="*/ 6 w 14"/>
                <a:gd name="T69" fmla="*/ 0 h 2"/>
                <a:gd name="T70" fmla="*/ 7 w 14"/>
                <a:gd name="T71" fmla="*/ 0 h 2"/>
                <a:gd name="T72" fmla="*/ 7 w 14"/>
                <a:gd name="T73" fmla="*/ 0 h 2"/>
                <a:gd name="T74" fmla="*/ 6 w 14"/>
                <a:gd name="T75" fmla="*/ 0 h 2"/>
                <a:gd name="T76" fmla="*/ 7 w 14"/>
                <a:gd name="T77" fmla="*/ 0 h 2"/>
                <a:gd name="T78" fmla="*/ 7 w 14"/>
                <a:gd name="T79" fmla="*/ 0 h 2"/>
                <a:gd name="T80" fmla="*/ 6 w 14"/>
                <a:gd name="T81" fmla="*/ 0 h 2"/>
                <a:gd name="T82" fmla="*/ 7 w 14"/>
                <a:gd name="T83" fmla="*/ 0 h 2"/>
                <a:gd name="T84" fmla="*/ 7 w 14"/>
                <a:gd name="T85" fmla="*/ 0 h 2"/>
                <a:gd name="T86" fmla="*/ 6 w 14"/>
                <a:gd name="T87" fmla="*/ 0 h 2"/>
                <a:gd name="T88" fmla="*/ 7 w 14"/>
                <a:gd name="T89" fmla="*/ 0 h 2"/>
                <a:gd name="T90" fmla="*/ 7 w 14"/>
                <a:gd name="T91" fmla="*/ 0 h 2"/>
                <a:gd name="T92" fmla="*/ 6 w 14"/>
                <a:gd name="T93" fmla="*/ 0 h 2"/>
                <a:gd name="T94" fmla="*/ 7 w 14"/>
                <a:gd name="T95" fmla="*/ 0 h 2"/>
                <a:gd name="T96" fmla="*/ 7 w 14"/>
                <a:gd name="T97" fmla="*/ 0 h 2"/>
                <a:gd name="T98" fmla="*/ 7 w 14"/>
                <a:gd name="T99" fmla="*/ 0 h 2"/>
                <a:gd name="T100" fmla="*/ 6 w 14"/>
                <a:gd name="T10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
                  <a:moveTo>
                    <a:pt x="14" y="2"/>
                  </a:moveTo>
                  <a:cubicBezTo>
                    <a:pt x="14" y="2"/>
                    <a:pt x="14" y="2"/>
                    <a:pt x="14" y="2"/>
                  </a:cubicBezTo>
                  <a:cubicBezTo>
                    <a:pt x="14" y="2"/>
                    <a:pt x="14" y="2"/>
                    <a:pt x="14" y="2"/>
                  </a:cubicBezTo>
                  <a:moveTo>
                    <a:pt x="14" y="2"/>
                  </a:moveTo>
                  <a:cubicBezTo>
                    <a:pt x="14" y="2"/>
                    <a:pt x="14" y="2"/>
                    <a:pt x="14" y="2"/>
                  </a:cubicBezTo>
                  <a:cubicBezTo>
                    <a:pt x="14" y="2"/>
                    <a:pt x="14" y="2"/>
                    <a:pt x="14" y="2"/>
                  </a:cubicBezTo>
                  <a:moveTo>
                    <a:pt x="14" y="2"/>
                  </a:moveTo>
                  <a:cubicBezTo>
                    <a:pt x="14" y="2"/>
                    <a:pt x="14" y="2"/>
                    <a:pt x="14" y="2"/>
                  </a:cubicBezTo>
                  <a:cubicBezTo>
                    <a:pt x="14" y="2"/>
                    <a:pt x="14" y="2"/>
                    <a:pt x="14" y="2"/>
                  </a:cubicBezTo>
                  <a:moveTo>
                    <a:pt x="13" y="2"/>
                  </a:moveTo>
                  <a:cubicBezTo>
                    <a:pt x="13" y="2"/>
                    <a:pt x="13" y="2"/>
                    <a:pt x="13" y="2"/>
                  </a:cubicBezTo>
                  <a:cubicBezTo>
                    <a:pt x="13" y="2"/>
                    <a:pt x="13" y="2"/>
                    <a:pt x="13" y="2"/>
                  </a:cubicBezTo>
                  <a:moveTo>
                    <a:pt x="13" y="2"/>
                  </a:moveTo>
                  <a:cubicBezTo>
                    <a:pt x="13" y="2"/>
                    <a:pt x="13" y="2"/>
                    <a:pt x="13" y="2"/>
                  </a:cubicBezTo>
                  <a:cubicBezTo>
                    <a:pt x="13" y="2"/>
                    <a:pt x="13" y="2"/>
                    <a:pt x="13" y="2"/>
                  </a:cubicBezTo>
                  <a:moveTo>
                    <a:pt x="13" y="2"/>
                  </a:moveTo>
                  <a:cubicBezTo>
                    <a:pt x="13" y="2"/>
                    <a:pt x="13" y="2"/>
                    <a:pt x="13" y="2"/>
                  </a:cubicBezTo>
                  <a:cubicBezTo>
                    <a:pt x="13" y="2"/>
                    <a:pt x="13" y="2"/>
                    <a:pt x="13" y="2"/>
                  </a:cubicBezTo>
                  <a:moveTo>
                    <a:pt x="13" y="2"/>
                  </a:moveTo>
                  <a:cubicBezTo>
                    <a:pt x="13" y="2"/>
                    <a:pt x="13" y="2"/>
                    <a:pt x="13" y="2"/>
                  </a:cubicBezTo>
                  <a:cubicBezTo>
                    <a:pt x="13" y="2"/>
                    <a:pt x="13" y="2"/>
                    <a:pt x="13" y="2"/>
                  </a:cubicBezTo>
                  <a:moveTo>
                    <a:pt x="13" y="2"/>
                  </a:moveTo>
                  <a:cubicBezTo>
                    <a:pt x="13" y="2"/>
                    <a:pt x="13" y="2"/>
                    <a:pt x="13" y="2"/>
                  </a:cubicBezTo>
                  <a:cubicBezTo>
                    <a:pt x="13" y="2"/>
                    <a:pt x="13" y="2"/>
                    <a:pt x="13" y="2"/>
                  </a:cubicBezTo>
                  <a:moveTo>
                    <a:pt x="0" y="2"/>
                  </a:moveTo>
                  <a:cubicBezTo>
                    <a:pt x="0" y="2"/>
                    <a:pt x="0" y="2"/>
                    <a:pt x="0" y="2"/>
                  </a:cubicBezTo>
                  <a:cubicBezTo>
                    <a:pt x="0" y="2"/>
                    <a:pt x="0" y="2"/>
                    <a:pt x="0" y="2"/>
                  </a:cubicBezTo>
                  <a:moveTo>
                    <a:pt x="13" y="2"/>
                  </a:moveTo>
                  <a:cubicBezTo>
                    <a:pt x="13" y="2"/>
                    <a:pt x="13" y="2"/>
                    <a:pt x="13" y="2"/>
                  </a:cubicBezTo>
                  <a:cubicBezTo>
                    <a:pt x="13" y="2"/>
                    <a:pt x="13" y="2"/>
                    <a:pt x="13"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5" y="0"/>
                  </a:moveTo>
                  <a:cubicBezTo>
                    <a:pt x="3" y="1"/>
                    <a:pt x="2" y="1"/>
                    <a:pt x="0" y="1"/>
                  </a:cubicBezTo>
                  <a:cubicBezTo>
                    <a:pt x="2" y="1"/>
                    <a:pt x="3" y="1"/>
                    <a:pt x="5" y="0"/>
                  </a:cubicBezTo>
                  <a:moveTo>
                    <a:pt x="5" y="0"/>
                  </a:moveTo>
                  <a:cubicBezTo>
                    <a:pt x="5" y="0"/>
                    <a:pt x="5" y="0"/>
                    <a:pt x="5" y="0"/>
                  </a:cubicBezTo>
                  <a:cubicBezTo>
                    <a:pt x="5" y="0"/>
                    <a:pt x="5" y="0"/>
                    <a:pt x="5" y="0"/>
                  </a:cubicBezTo>
                  <a:moveTo>
                    <a:pt x="8" y="0"/>
                  </a:moveTo>
                  <a:cubicBezTo>
                    <a:pt x="10" y="1"/>
                    <a:pt x="12" y="1"/>
                    <a:pt x="13" y="2"/>
                  </a:cubicBezTo>
                  <a:cubicBezTo>
                    <a:pt x="12" y="1"/>
                    <a:pt x="10" y="1"/>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6" y="0"/>
                  </a:moveTo>
                  <a:cubicBezTo>
                    <a:pt x="6" y="0"/>
                    <a:pt x="5" y="0"/>
                    <a:pt x="5" y="0"/>
                  </a:cubicBezTo>
                  <a:cubicBezTo>
                    <a:pt x="5" y="0"/>
                    <a:pt x="6" y="0"/>
                    <a:pt x="6" y="0"/>
                  </a:cubicBezTo>
                  <a:moveTo>
                    <a:pt x="8" y="0"/>
                  </a:moveTo>
                  <a:cubicBezTo>
                    <a:pt x="8" y="0"/>
                    <a:pt x="8" y="0"/>
                    <a:pt x="8" y="0"/>
                  </a:cubicBezTo>
                  <a:cubicBezTo>
                    <a:pt x="8" y="0"/>
                    <a:pt x="8" y="0"/>
                    <a:pt x="8" y="0"/>
                  </a:cubicBezTo>
                  <a:moveTo>
                    <a:pt x="6" y="0"/>
                  </a:moveTo>
                  <a:cubicBezTo>
                    <a:pt x="6" y="0"/>
                    <a:pt x="6" y="0"/>
                    <a:pt x="6" y="0"/>
                  </a:cubicBezTo>
                  <a:cubicBezTo>
                    <a:pt x="6" y="0"/>
                    <a:pt x="6" y="0"/>
                    <a:pt x="6" y="0"/>
                  </a:cubicBezTo>
                  <a:moveTo>
                    <a:pt x="7" y="0"/>
                  </a:moveTo>
                  <a:cubicBezTo>
                    <a:pt x="7" y="0"/>
                    <a:pt x="8" y="0"/>
                    <a:pt x="8" y="0"/>
                  </a:cubicBezTo>
                  <a:cubicBezTo>
                    <a:pt x="8"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path>
              </a:pathLst>
            </a:custGeom>
            <a:solidFill>
              <a:srgbClr val="4B67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7" name="işliďè">
              <a:extLst>
                <a:ext uri="{FF2B5EF4-FFF2-40B4-BE49-F238E27FC236}">
                  <a16:creationId xmlns:a16="http://schemas.microsoft.com/office/drawing/2014/main" id="{503742D0-1420-468F-B212-41A4CD864103}"/>
                </a:ext>
              </a:extLst>
            </p:cNvPr>
            <p:cNvSpPr/>
            <p:nvPr/>
          </p:nvSpPr>
          <p:spPr bwMode="auto">
            <a:xfrm>
              <a:off x="6640513" y="5030788"/>
              <a:ext cx="128588" cy="63500"/>
            </a:xfrm>
            <a:custGeom>
              <a:avLst/>
              <a:gdLst>
                <a:gd name="T0" fmla="*/ 19 w 39"/>
                <a:gd name="T1" fmla="*/ 0 h 19"/>
                <a:gd name="T2" fmla="*/ 19 w 39"/>
                <a:gd name="T3" fmla="*/ 0 h 19"/>
                <a:gd name="T4" fmla="*/ 19 w 39"/>
                <a:gd name="T5" fmla="*/ 0 h 19"/>
                <a:gd name="T6" fmla="*/ 19 w 39"/>
                <a:gd name="T7" fmla="*/ 0 h 19"/>
                <a:gd name="T8" fmla="*/ 19 w 39"/>
                <a:gd name="T9" fmla="*/ 0 h 19"/>
                <a:gd name="T10" fmla="*/ 19 w 39"/>
                <a:gd name="T11" fmla="*/ 0 h 19"/>
                <a:gd name="T12" fmla="*/ 19 w 39"/>
                <a:gd name="T13" fmla="*/ 0 h 19"/>
                <a:gd name="T14" fmla="*/ 19 w 39"/>
                <a:gd name="T15" fmla="*/ 0 h 19"/>
                <a:gd name="T16" fmla="*/ 19 w 39"/>
                <a:gd name="T17" fmla="*/ 0 h 19"/>
                <a:gd name="T18" fmla="*/ 19 w 39"/>
                <a:gd name="T19" fmla="*/ 0 h 19"/>
                <a:gd name="T20" fmla="*/ 19 w 39"/>
                <a:gd name="T21" fmla="*/ 0 h 19"/>
                <a:gd name="T22" fmla="*/ 18 w 39"/>
                <a:gd name="T23" fmla="*/ 0 h 19"/>
                <a:gd name="T24" fmla="*/ 18 w 39"/>
                <a:gd name="T25" fmla="*/ 0 h 19"/>
                <a:gd name="T26" fmla="*/ 18 w 39"/>
                <a:gd name="T27" fmla="*/ 0 h 19"/>
                <a:gd name="T28" fmla="*/ 18 w 39"/>
                <a:gd name="T29" fmla="*/ 0 h 19"/>
                <a:gd name="T30" fmla="*/ 18 w 39"/>
                <a:gd name="T31" fmla="*/ 0 h 19"/>
                <a:gd name="T32" fmla="*/ 18 w 39"/>
                <a:gd name="T33" fmla="*/ 0 h 19"/>
                <a:gd name="T34" fmla="*/ 18 w 39"/>
                <a:gd name="T35" fmla="*/ 0 h 19"/>
                <a:gd name="T36" fmla="*/ 13 w 39"/>
                <a:gd name="T37" fmla="*/ 1 h 19"/>
                <a:gd name="T38" fmla="*/ 13 w 39"/>
                <a:gd name="T39" fmla="*/ 1 h 19"/>
                <a:gd name="T40" fmla="*/ 13 w 39"/>
                <a:gd name="T41" fmla="*/ 2 h 19"/>
                <a:gd name="T42" fmla="*/ 13 w 39"/>
                <a:gd name="T43" fmla="*/ 2 h 19"/>
                <a:gd name="T44" fmla="*/ 0 w 39"/>
                <a:gd name="T45" fmla="*/ 19 h 19"/>
                <a:gd name="T46" fmla="*/ 35 w 39"/>
                <a:gd name="T47" fmla="*/ 19 h 19"/>
                <a:gd name="T48" fmla="*/ 27 w 39"/>
                <a:gd name="T49" fmla="*/ 2 h 19"/>
                <a:gd name="T50" fmla="*/ 27 w 39"/>
                <a:gd name="T51" fmla="*/ 2 h 19"/>
                <a:gd name="T52" fmla="*/ 26 w 39"/>
                <a:gd name="T53" fmla="*/ 2 h 19"/>
                <a:gd name="T54" fmla="*/ 26 w 39"/>
                <a:gd name="T55" fmla="*/ 2 h 19"/>
                <a:gd name="T56" fmla="*/ 26 w 39"/>
                <a:gd name="T57" fmla="*/ 2 h 19"/>
                <a:gd name="T58" fmla="*/ 26 w 39"/>
                <a:gd name="T59" fmla="*/ 2 h 19"/>
                <a:gd name="T60" fmla="*/ 21 w 39"/>
                <a:gd name="T61" fmla="*/ 0 h 19"/>
                <a:gd name="T62" fmla="*/ 21 w 39"/>
                <a:gd name="T63" fmla="*/ 0 h 19"/>
                <a:gd name="T64" fmla="*/ 21 w 39"/>
                <a:gd name="T65" fmla="*/ 0 h 19"/>
                <a:gd name="T66" fmla="*/ 21 w 39"/>
                <a:gd name="T67" fmla="*/ 0 h 19"/>
                <a:gd name="T68" fmla="*/ 21 w 39"/>
                <a:gd name="T69" fmla="*/ 0 h 19"/>
                <a:gd name="T70" fmla="*/ 21 w 39"/>
                <a:gd name="T71" fmla="*/ 0 h 19"/>
                <a:gd name="T72" fmla="*/ 21 w 39"/>
                <a:gd name="T73" fmla="*/ 0 h 19"/>
                <a:gd name="T74" fmla="*/ 21 w 39"/>
                <a:gd name="T75" fmla="*/ 0 h 19"/>
                <a:gd name="T76" fmla="*/ 20 w 39"/>
                <a:gd name="T77" fmla="*/ 0 h 19"/>
                <a:gd name="T78" fmla="*/ 20 w 39"/>
                <a:gd name="T79" fmla="*/ 0 h 19"/>
                <a:gd name="T80" fmla="*/ 20 w 39"/>
                <a:gd name="T81" fmla="*/ 0 h 19"/>
                <a:gd name="T82" fmla="*/ 20 w 39"/>
                <a:gd name="T83" fmla="*/ 0 h 19"/>
                <a:gd name="T84" fmla="*/ 20 w 39"/>
                <a:gd name="T85" fmla="*/ 0 h 19"/>
                <a:gd name="T86" fmla="*/ 20 w 39"/>
                <a:gd name="T87" fmla="*/ 0 h 19"/>
                <a:gd name="T88" fmla="*/ 20 w 39"/>
                <a:gd name="T89" fmla="*/ 0 h 19"/>
                <a:gd name="T90" fmla="*/ 20 w 39"/>
                <a:gd name="T91" fmla="*/ 0 h 19"/>
                <a:gd name="T92" fmla="*/ 20 w 39"/>
                <a:gd name="T93" fmla="*/ 0 h 19"/>
                <a:gd name="T94" fmla="*/ 20 w 39"/>
                <a:gd name="T9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19">
                  <a:moveTo>
                    <a:pt x="20" y="0"/>
                  </a:moveTo>
                  <a:cubicBezTo>
                    <a:pt x="20" y="0"/>
                    <a:pt x="20" y="0"/>
                    <a:pt x="20" y="0"/>
                  </a:cubicBezTo>
                  <a:cubicBezTo>
                    <a:pt x="20"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8" y="0"/>
                    <a:pt x="18" y="0"/>
                    <a:pt x="18" y="0"/>
                  </a:cubicBezTo>
                  <a:cubicBezTo>
                    <a:pt x="16" y="1"/>
                    <a:pt x="15"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2"/>
                    <a:pt x="13" y="2"/>
                    <a:pt x="13" y="2"/>
                  </a:cubicBezTo>
                  <a:cubicBezTo>
                    <a:pt x="13" y="2"/>
                    <a:pt x="13" y="2"/>
                    <a:pt x="13" y="2"/>
                  </a:cubicBezTo>
                  <a:cubicBezTo>
                    <a:pt x="13" y="2"/>
                    <a:pt x="13" y="2"/>
                    <a:pt x="13" y="2"/>
                  </a:cubicBezTo>
                  <a:cubicBezTo>
                    <a:pt x="13" y="2"/>
                    <a:pt x="13" y="2"/>
                    <a:pt x="13" y="2"/>
                  </a:cubicBezTo>
                  <a:cubicBezTo>
                    <a:pt x="13" y="2"/>
                    <a:pt x="13" y="2"/>
                    <a:pt x="13" y="2"/>
                  </a:cubicBezTo>
                  <a:cubicBezTo>
                    <a:pt x="13" y="2"/>
                    <a:pt x="13" y="2"/>
                    <a:pt x="13" y="2"/>
                  </a:cubicBezTo>
                  <a:cubicBezTo>
                    <a:pt x="6" y="4"/>
                    <a:pt x="0" y="11"/>
                    <a:pt x="0" y="19"/>
                  </a:cubicBezTo>
                  <a:cubicBezTo>
                    <a:pt x="4" y="19"/>
                    <a:pt x="4" y="19"/>
                    <a:pt x="4" y="19"/>
                  </a:cubicBezTo>
                  <a:cubicBezTo>
                    <a:pt x="5" y="11"/>
                    <a:pt x="11" y="5"/>
                    <a:pt x="20" y="5"/>
                  </a:cubicBezTo>
                  <a:cubicBezTo>
                    <a:pt x="28" y="5"/>
                    <a:pt x="35" y="11"/>
                    <a:pt x="35" y="19"/>
                  </a:cubicBezTo>
                  <a:cubicBezTo>
                    <a:pt x="39" y="19"/>
                    <a:pt x="39" y="19"/>
                    <a:pt x="39" y="19"/>
                  </a:cubicBezTo>
                  <a:cubicBezTo>
                    <a:pt x="39" y="11"/>
                    <a:pt x="34" y="5"/>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5" y="1"/>
                    <a:pt x="23" y="1"/>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path>
              </a:pathLst>
            </a:custGeom>
            <a:solidFill>
              <a:srgbClr val="160A0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8" name="ï$ḷîḑê">
              <a:extLst>
                <a:ext uri="{FF2B5EF4-FFF2-40B4-BE49-F238E27FC236}">
                  <a16:creationId xmlns:a16="http://schemas.microsoft.com/office/drawing/2014/main" id="{EA1E0454-3894-4CB0-9ABA-C4D58F9722FC}"/>
                </a:ext>
              </a:extLst>
            </p:cNvPr>
            <p:cNvSpPr/>
            <p:nvPr/>
          </p:nvSpPr>
          <p:spPr bwMode="auto">
            <a:xfrm>
              <a:off x="6653213" y="5048251"/>
              <a:ext cx="103188" cy="46038"/>
            </a:xfrm>
            <a:custGeom>
              <a:avLst/>
              <a:gdLst>
                <a:gd name="T0" fmla="*/ 16 w 31"/>
                <a:gd name="T1" fmla="*/ 0 h 14"/>
                <a:gd name="T2" fmla="*/ 0 w 31"/>
                <a:gd name="T3" fmla="*/ 14 h 14"/>
                <a:gd name="T4" fmla="*/ 0 w 31"/>
                <a:gd name="T5" fmla="*/ 14 h 14"/>
                <a:gd name="T6" fmla="*/ 6 w 31"/>
                <a:gd name="T7" fmla="*/ 14 h 14"/>
                <a:gd name="T8" fmla="*/ 16 w 31"/>
                <a:gd name="T9" fmla="*/ 5 h 14"/>
                <a:gd name="T10" fmla="*/ 25 w 31"/>
                <a:gd name="T11" fmla="*/ 14 h 14"/>
                <a:gd name="T12" fmla="*/ 31 w 31"/>
                <a:gd name="T13" fmla="*/ 14 h 14"/>
                <a:gd name="T14" fmla="*/ 31 w 31"/>
                <a:gd name="T15" fmla="*/ 14 h 14"/>
                <a:gd name="T16" fmla="*/ 16 w 3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4">
                  <a:moveTo>
                    <a:pt x="16" y="0"/>
                  </a:moveTo>
                  <a:cubicBezTo>
                    <a:pt x="7" y="0"/>
                    <a:pt x="1" y="6"/>
                    <a:pt x="0" y="14"/>
                  </a:cubicBezTo>
                  <a:cubicBezTo>
                    <a:pt x="0" y="14"/>
                    <a:pt x="0" y="14"/>
                    <a:pt x="0" y="14"/>
                  </a:cubicBezTo>
                  <a:cubicBezTo>
                    <a:pt x="6" y="14"/>
                    <a:pt x="6" y="14"/>
                    <a:pt x="6" y="14"/>
                  </a:cubicBezTo>
                  <a:cubicBezTo>
                    <a:pt x="6" y="9"/>
                    <a:pt x="10" y="5"/>
                    <a:pt x="16" y="5"/>
                  </a:cubicBezTo>
                  <a:cubicBezTo>
                    <a:pt x="21" y="5"/>
                    <a:pt x="25" y="9"/>
                    <a:pt x="25" y="14"/>
                  </a:cubicBezTo>
                  <a:cubicBezTo>
                    <a:pt x="31" y="14"/>
                    <a:pt x="31" y="14"/>
                    <a:pt x="31" y="14"/>
                  </a:cubicBezTo>
                  <a:cubicBezTo>
                    <a:pt x="31" y="14"/>
                    <a:pt x="31" y="14"/>
                    <a:pt x="31" y="14"/>
                  </a:cubicBezTo>
                  <a:cubicBezTo>
                    <a:pt x="31" y="6"/>
                    <a:pt x="24" y="0"/>
                    <a:pt x="16" y="0"/>
                  </a:cubicBezTo>
                </a:path>
              </a:pathLst>
            </a:custGeom>
            <a:solidFill>
              <a:srgbClr val="21100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9" name="íŝľiḑé">
              <a:extLst>
                <a:ext uri="{FF2B5EF4-FFF2-40B4-BE49-F238E27FC236}">
                  <a16:creationId xmlns:a16="http://schemas.microsoft.com/office/drawing/2014/main" id="{4042489D-1E16-4D06-B0C5-4A3B64833E30}"/>
                </a:ext>
              </a:extLst>
            </p:cNvPr>
            <p:cNvSpPr/>
            <p:nvPr/>
          </p:nvSpPr>
          <p:spPr bwMode="auto">
            <a:xfrm>
              <a:off x="6673850" y="5064126"/>
              <a:ext cx="61913" cy="30163"/>
            </a:xfrm>
            <a:custGeom>
              <a:avLst/>
              <a:gdLst>
                <a:gd name="T0" fmla="*/ 10 w 19"/>
                <a:gd name="T1" fmla="*/ 0 h 9"/>
                <a:gd name="T2" fmla="*/ 0 w 19"/>
                <a:gd name="T3" fmla="*/ 9 h 9"/>
                <a:gd name="T4" fmla="*/ 0 w 19"/>
                <a:gd name="T5" fmla="*/ 9 h 9"/>
                <a:gd name="T6" fmla="*/ 19 w 19"/>
                <a:gd name="T7" fmla="*/ 9 h 9"/>
                <a:gd name="T8" fmla="*/ 19 w 19"/>
                <a:gd name="T9" fmla="*/ 9 h 9"/>
                <a:gd name="T10" fmla="*/ 10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10" y="0"/>
                  </a:moveTo>
                  <a:cubicBezTo>
                    <a:pt x="4" y="0"/>
                    <a:pt x="0" y="4"/>
                    <a:pt x="0" y="9"/>
                  </a:cubicBezTo>
                  <a:cubicBezTo>
                    <a:pt x="0" y="9"/>
                    <a:pt x="0" y="9"/>
                    <a:pt x="0" y="9"/>
                  </a:cubicBezTo>
                  <a:cubicBezTo>
                    <a:pt x="19" y="9"/>
                    <a:pt x="19" y="9"/>
                    <a:pt x="19" y="9"/>
                  </a:cubicBezTo>
                  <a:cubicBezTo>
                    <a:pt x="19" y="9"/>
                    <a:pt x="19" y="9"/>
                    <a:pt x="19" y="9"/>
                  </a:cubicBezTo>
                  <a:cubicBezTo>
                    <a:pt x="19" y="4"/>
                    <a:pt x="15" y="0"/>
                    <a:pt x="10" y="0"/>
                  </a:cubicBezTo>
                </a:path>
              </a:pathLst>
            </a:custGeom>
            <a:solidFill>
              <a:srgbClr val="7069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0" name="íṧļîḍe">
              <a:extLst>
                <a:ext uri="{FF2B5EF4-FFF2-40B4-BE49-F238E27FC236}">
                  <a16:creationId xmlns:a16="http://schemas.microsoft.com/office/drawing/2014/main" id="{22A5F906-CF06-45E6-BF61-554C65670440}"/>
                </a:ext>
              </a:extLst>
            </p:cNvPr>
            <p:cNvSpPr/>
            <p:nvPr/>
          </p:nvSpPr>
          <p:spPr bwMode="auto">
            <a:xfrm>
              <a:off x="6567488" y="4283076"/>
              <a:ext cx="595313" cy="801688"/>
            </a:xfrm>
            <a:custGeom>
              <a:avLst/>
              <a:gdLst>
                <a:gd name="T0" fmla="*/ 164 w 180"/>
                <a:gd name="T1" fmla="*/ 0 h 243"/>
                <a:gd name="T2" fmla="*/ 16 w 180"/>
                <a:gd name="T3" fmla="*/ 0 h 243"/>
                <a:gd name="T4" fmla="*/ 0 w 180"/>
                <a:gd name="T5" fmla="*/ 16 h 243"/>
                <a:gd name="T6" fmla="*/ 0 w 180"/>
                <a:gd name="T7" fmla="*/ 226 h 243"/>
                <a:gd name="T8" fmla="*/ 16 w 180"/>
                <a:gd name="T9" fmla="*/ 243 h 243"/>
                <a:gd name="T10" fmla="*/ 164 w 180"/>
                <a:gd name="T11" fmla="*/ 243 h 243"/>
                <a:gd name="T12" fmla="*/ 180 w 180"/>
                <a:gd name="T13" fmla="*/ 226 h 243"/>
                <a:gd name="T14" fmla="*/ 180 w 180"/>
                <a:gd name="T15" fmla="*/ 16 h 243"/>
                <a:gd name="T16" fmla="*/ 164 w 180"/>
                <a:gd name="T1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243">
                  <a:moveTo>
                    <a:pt x="164" y="0"/>
                  </a:moveTo>
                  <a:cubicBezTo>
                    <a:pt x="16" y="0"/>
                    <a:pt x="16" y="0"/>
                    <a:pt x="16" y="0"/>
                  </a:cubicBezTo>
                  <a:cubicBezTo>
                    <a:pt x="7" y="0"/>
                    <a:pt x="0" y="7"/>
                    <a:pt x="0" y="16"/>
                  </a:cubicBezTo>
                  <a:cubicBezTo>
                    <a:pt x="0" y="226"/>
                    <a:pt x="0" y="226"/>
                    <a:pt x="0" y="226"/>
                  </a:cubicBezTo>
                  <a:cubicBezTo>
                    <a:pt x="0" y="235"/>
                    <a:pt x="7" y="243"/>
                    <a:pt x="16" y="243"/>
                  </a:cubicBezTo>
                  <a:cubicBezTo>
                    <a:pt x="164" y="243"/>
                    <a:pt x="164" y="243"/>
                    <a:pt x="164" y="243"/>
                  </a:cubicBezTo>
                  <a:cubicBezTo>
                    <a:pt x="173" y="243"/>
                    <a:pt x="180" y="235"/>
                    <a:pt x="180" y="226"/>
                  </a:cubicBezTo>
                  <a:cubicBezTo>
                    <a:pt x="180" y="16"/>
                    <a:pt x="180" y="16"/>
                    <a:pt x="180" y="16"/>
                  </a:cubicBezTo>
                  <a:cubicBezTo>
                    <a:pt x="180" y="7"/>
                    <a:pt x="173" y="0"/>
                    <a:pt x="164" y="0"/>
                  </a:cubicBezTo>
                  <a:close/>
                </a:path>
              </a:pathLst>
            </a:custGeom>
            <a:solidFill>
              <a:srgbClr val="ED97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1" name="işḷïďé">
              <a:extLst>
                <a:ext uri="{FF2B5EF4-FFF2-40B4-BE49-F238E27FC236}">
                  <a16:creationId xmlns:a16="http://schemas.microsoft.com/office/drawing/2014/main" id="{EE86C244-D604-4AA5-B392-81B1A2620750}"/>
                </a:ext>
              </a:extLst>
            </p:cNvPr>
            <p:cNvSpPr/>
            <p:nvPr/>
          </p:nvSpPr>
          <p:spPr bwMode="auto">
            <a:xfrm>
              <a:off x="7037388" y="4368801"/>
              <a:ext cx="52388" cy="679450"/>
            </a:xfrm>
            <a:custGeom>
              <a:avLst/>
              <a:gdLst>
                <a:gd name="T0" fmla="*/ 8 w 16"/>
                <a:gd name="T1" fmla="*/ 0 h 206"/>
                <a:gd name="T2" fmla="*/ 8 w 16"/>
                <a:gd name="T3" fmla="*/ 0 h 206"/>
                <a:gd name="T4" fmla="*/ 0 w 16"/>
                <a:gd name="T5" fmla="*/ 8 h 206"/>
                <a:gd name="T6" fmla="*/ 0 w 16"/>
                <a:gd name="T7" fmla="*/ 199 h 206"/>
                <a:gd name="T8" fmla="*/ 8 w 16"/>
                <a:gd name="T9" fmla="*/ 206 h 206"/>
                <a:gd name="T10" fmla="*/ 16 w 16"/>
                <a:gd name="T11" fmla="*/ 199 h 206"/>
                <a:gd name="T12" fmla="*/ 16 w 16"/>
                <a:gd name="T13" fmla="*/ 8 h 206"/>
                <a:gd name="T14" fmla="*/ 8 w 16"/>
                <a:gd name="T15" fmla="*/ 0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6">
                  <a:moveTo>
                    <a:pt x="8" y="0"/>
                  </a:moveTo>
                  <a:cubicBezTo>
                    <a:pt x="8" y="0"/>
                    <a:pt x="8" y="0"/>
                    <a:pt x="8" y="0"/>
                  </a:cubicBezTo>
                  <a:cubicBezTo>
                    <a:pt x="3" y="0"/>
                    <a:pt x="0" y="4"/>
                    <a:pt x="0" y="8"/>
                  </a:cubicBezTo>
                  <a:cubicBezTo>
                    <a:pt x="0" y="199"/>
                    <a:pt x="0" y="199"/>
                    <a:pt x="0" y="199"/>
                  </a:cubicBezTo>
                  <a:cubicBezTo>
                    <a:pt x="0" y="203"/>
                    <a:pt x="3" y="206"/>
                    <a:pt x="8" y="206"/>
                  </a:cubicBezTo>
                  <a:cubicBezTo>
                    <a:pt x="12" y="206"/>
                    <a:pt x="16" y="203"/>
                    <a:pt x="16" y="199"/>
                  </a:cubicBezTo>
                  <a:cubicBezTo>
                    <a:pt x="16" y="8"/>
                    <a:pt x="16" y="8"/>
                    <a:pt x="16" y="8"/>
                  </a:cubicBezTo>
                  <a:cubicBezTo>
                    <a:pt x="16" y="4"/>
                    <a:pt x="12" y="0"/>
                    <a:pt x="8" y="0"/>
                  </a:cubicBezTo>
                  <a:close/>
                </a:path>
              </a:pathLst>
            </a:custGeom>
            <a:solidFill>
              <a:srgbClr val="D369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2" name="íşḻiḍe">
              <a:extLst>
                <a:ext uri="{FF2B5EF4-FFF2-40B4-BE49-F238E27FC236}">
                  <a16:creationId xmlns:a16="http://schemas.microsoft.com/office/drawing/2014/main" id="{0D40D5BE-EFF9-400F-A526-C5333F58B5DC}"/>
                </a:ext>
              </a:extLst>
            </p:cNvPr>
            <p:cNvSpPr/>
            <p:nvPr/>
          </p:nvSpPr>
          <p:spPr bwMode="auto">
            <a:xfrm>
              <a:off x="7056438" y="4368801"/>
              <a:ext cx="33338" cy="679450"/>
            </a:xfrm>
            <a:custGeom>
              <a:avLst/>
              <a:gdLst>
                <a:gd name="T0" fmla="*/ 2 w 10"/>
                <a:gd name="T1" fmla="*/ 0 h 206"/>
                <a:gd name="T2" fmla="*/ 2 w 10"/>
                <a:gd name="T3" fmla="*/ 0 h 206"/>
                <a:gd name="T4" fmla="*/ 0 w 10"/>
                <a:gd name="T5" fmla="*/ 0 h 206"/>
                <a:gd name="T6" fmla="*/ 7 w 10"/>
                <a:gd name="T7" fmla="*/ 8 h 206"/>
                <a:gd name="T8" fmla="*/ 7 w 10"/>
                <a:gd name="T9" fmla="*/ 199 h 206"/>
                <a:gd name="T10" fmla="*/ 0 w 10"/>
                <a:gd name="T11" fmla="*/ 206 h 206"/>
                <a:gd name="T12" fmla="*/ 2 w 10"/>
                <a:gd name="T13" fmla="*/ 206 h 206"/>
                <a:gd name="T14" fmla="*/ 10 w 10"/>
                <a:gd name="T15" fmla="*/ 199 h 206"/>
                <a:gd name="T16" fmla="*/ 10 w 10"/>
                <a:gd name="T17" fmla="*/ 8 h 206"/>
                <a:gd name="T18" fmla="*/ 2 w 10"/>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06">
                  <a:moveTo>
                    <a:pt x="2" y="0"/>
                  </a:moveTo>
                  <a:cubicBezTo>
                    <a:pt x="2" y="0"/>
                    <a:pt x="2" y="0"/>
                    <a:pt x="2" y="0"/>
                  </a:cubicBezTo>
                  <a:cubicBezTo>
                    <a:pt x="1" y="0"/>
                    <a:pt x="1" y="0"/>
                    <a:pt x="0" y="0"/>
                  </a:cubicBezTo>
                  <a:cubicBezTo>
                    <a:pt x="4" y="1"/>
                    <a:pt x="7" y="4"/>
                    <a:pt x="7" y="8"/>
                  </a:cubicBezTo>
                  <a:cubicBezTo>
                    <a:pt x="7" y="199"/>
                    <a:pt x="7" y="199"/>
                    <a:pt x="7" y="199"/>
                  </a:cubicBezTo>
                  <a:cubicBezTo>
                    <a:pt x="7" y="202"/>
                    <a:pt x="4" y="205"/>
                    <a:pt x="0" y="206"/>
                  </a:cubicBezTo>
                  <a:cubicBezTo>
                    <a:pt x="1" y="206"/>
                    <a:pt x="1" y="206"/>
                    <a:pt x="2" y="206"/>
                  </a:cubicBezTo>
                  <a:cubicBezTo>
                    <a:pt x="6" y="206"/>
                    <a:pt x="10" y="203"/>
                    <a:pt x="10" y="199"/>
                  </a:cubicBezTo>
                  <a:cubicBezTo>
                    <a:pt x="10" y="8"/>
                    <a:pt x="10" y="8"/>
                    <a:pt x="10" y="8"/>
                  </a:cubicBezTo>
                  <a:cubicBezTo>
                    <a:pt x="10" y="4"/>
                    <a:pt x="6" y="0"/>
                    <a:pt x="2" y="0"/>
                  </a:cubicBezTo>
                  <a:close/>
                </a:path>
              </a:pathLst>
            </a:custGeom>
            <a:solidFill>
              <a:srgbClr val="FFC7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3" name="ïṧļide">
              <a:extLst>
                <a:ext uri="{FF2B5EF4-FFF2-40B4-BE49-F238E27FC236}">
                  <a16:creationId xmlns:a16="http://schemas.microsoft.com/office/drawing/2014/main" id="{F3F63338-6898-464F-80E0-434EADB8D03E}"/>
                </a:ext>
              </a:extLst>
            </p:cNvPr>
            <p:cNvSpPr/>
            <p:nvPr/>
          </p:nvSpPr>
          <p:spPr bwMode="auto">
            <a:xfrm>
              <a:off x="6937375" y="4368801"/>
              <a:ext cx="52388" cy="679450"/>
            </a:xfrm>
            <a:custGeom>
              <a:avLst/>
              <a:gdLst>
                <a:gd name="T0" fmla="*/ 8 w 16"/>
                <a:gd name="T1" fmla="*/ 0 h 206"/>
                <a:gd name="T2" fmla="*/ 8 w 16"/>
                <a:gd name="T3" fmla="*/ 0 h 206"/>
                <a:gd name="T4" fmla="*/ 0 w 16"/>
                <a:gd name="T5" fmla="*/ 8 h 206"/>
                <a:gd name="T6" fmla="*/ 0 w 16"/>
                <a:gd name="T7" fmla="*/ 199 h 206"/>
                <a:gd name="T8" fmla="*/ 8 w 16"/>
                <a:gd name="T9" fmla="*/ 206 h 206"/>
                <a:gd name="T10" fmla="*/ 16 w 16"/>
                <a:gd name="T11" fmla="*/ 199 h 206"/>
                <a:gd name="T12" fmla="*/ 16 w 16"/>
                <a:gd name="T13" fmla="*/ 8 h 206"/>
                <a:gd name="T14" fmla="*/ 8 w 16"/>
                <a:gd name="T15" fmla="*/ 0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6">
                  <a:moveTo>
                    <a:pt x="8" y="0"/>
                  </a:moveTo>
                  <a:cubicBezTo>
                    <a:pt x="8" y="0"/>
                    <a:pt x="8" y="0"/>
                    <a:pt x="8" y="0"/>
                  </a:cubicBezTo>
                  <a:cubicBezTo>
                    <a:pt x="4" y="0"/>
                    <a:pt x="0" y="4"/>
                    <a:pt x="0" y="8"/>
                  </a:cubicBezTo>
                  <a:cubicBezTo>
                    <a:pt x="0" y="199"/>
                    <a:pt x="0" y="199"/>
                    <a:pt x="0" y="199"/>
                  </a:cubicBezTo>
                  <a:cubicBezTo>
                    <a:pt x="0" y="203"/>
                    <a:pt x="4" y="206"/>
                    <a:pt x="8" y="206"/>
                  </a:cubicBezTo>
                  <a:cubicBezTo>
                    <a:pt x="12" y="206"/>
                    <a:pt x="16" y="203"/>
                    <a:pt x="16" y="199"/>
                  </a:cubicBezTo>
                  <a:cubicBezTo>
                    <a:pt x="16" y="8"/>
                    <a:pt x="16" y="8"/>
                    <a:pt x="16" y="8"/>
                  </a:cubicBezTo>
                  <a:cubicBezTo>
                    <a:pt x="16" y="4"/>
                    <a:pt x="12" y="0"/>
                    <a:pt x="8" y="0"/>
                  </a:cubicBezTo>
                  <a:close/>
                </a:path>
              </a:pathLst>
            </a:custGeom>
            <a:solidFill>
              <a:srgbClr val="D369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4" name="ïṥḷïḍé">
              <a:extLst>
                <a:ext uri="{FF2B5EF4-FFF2-40B4-BE49-F238E27FC236}">
                  <a16:creationId xmlns:a16="http://schemas.microsoft.com/office/drawing/2014/main" id="{5BEF9E52-47DC-497B-B87C-142D7B313A2C}"/>
                </a:ext>
              </a:extLst>
            </p:cNvPr>
            <p:cNvSpPr/>
            <p:nvPr/>
          </p:nvSpPr>
          <p:spPr bwMode="auto">
            <a:xfrm>
              <a:off x="6958013" y="4368801"/>
              <a:ext cx="31750" cy="679450"/>
            </a:xfrm>
            <a:custGeom>
              <a:avLst/>
              <a:gdLst>
                <a:gd name="T0" fmla="*/ 2 w 10"/>
                <a:gd name="T1" fmla="*/ 0 h 206"/>
                <a:gd name="T2" fmla="*/ 2 w 10"/>
                <a:gd name="T3" fmla="*/ 0 h 206"/>
                <a:gd name="T4" fmla="*/ 0 w 10"/>
                <a:gd name="T5" fmla="*/ 0 h 206"/>
                <a:gd name="T6" fmla="*/ 7 w 10"/>
                <a:gd name="T7" fmla="*/ 8 h 206"/>
                <a:gd name="T8" fmla="*/ 7 w 10"/>
                <a:gd name="T9" fmla="*/ 199 h 206"/>
                <a:gd name="T10" fmla="*/ 0 w 10"/>
                <a:gd name="T11" fmla="*/ 206 h 206"/>
                <a:gd name="T12" fmla="*/ 2 w 10"/>
                <a:gd name="T13" fmla="*/ 206 h 206"/>
                <a:gd name="T14" fmla="*/ 10 w 10"/>
                <a:gd name="T15" fmla="*/ 199 h 206"/>
                <a:gd name="T16" fmla="*/ 10 w 10"/>
                <a:gd name="T17" fmla="*/ 8 h 206"/>
                <a:gd name="T18" fmla="*/ 2 w 10"/>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06">
                  <a:moveTo>
                    <a:pt x="2" y="0"/>
                  </a:moveTo>
                  <a:cubicBezTo>
                    <a:pt x="2" y="0"/>
                    <a:pt x="2" y="0"/>
                    <a:pt x="2" y="0"/>
                  </a:cubicBezTo>
                  <a:cubicBezTo>
                    <a:pt x="1" y="0"/>
                    <a:pt x="1" y="0"/>
                    <a:pt x="0" y="0"/>
                  </a:cubicBezTo>
                  <a:cubicBezTo>
                    <a:pt x="4" y="1"/>
                    <a:pt x="7" y="4"/>
                    <a:pt x="7" y="8"/>
                  </a:cubicBezTo>
                  <a:cubicBezTo>
                    <a:pt x="7" y="199"/>
                    <a:pt x="7" y="199"/>
                    <a:pt x="7" y="199"/>
                  </a:cubicBezTo>
                  <a:cubicBezTo>
                    <a:pt x="7" y="202"/>
                    <a:pt x="4" y="205"/>
                    <a:pt x="0" y="206"/>
                  </a:cubicBezTo>
                  <a:cubicBezTo>
                    <a:pt x="1" y="206"/>
                    <a:pt x="1" y="206"/>
                    <a:pt x="2" y="206"/>
                  </a:cubicBezTo>
                  <a:cubicBezTo>
                    <a:pt x="6" y="206"/>
                    <a:pt x="10" y="203"/>
                    <a:pt x="10" y="199"/>
                  </a:cubicBezTo>
                  <a:cubicBezTo>
                    <a:pt x="10" y="8"/>
                    <a:pt x="10" y="8"/>
                    <a:pt x="10" y="8"/>
                  </a:cubicBezTo>
                  <a:cubicBezTo>
                    <a:pt x="10" y="4"/>
                    <a:pt x="6" y="0"/>
                    <a:pt x="2" y="0"/>
                  </a:cubicBezTo>
                  <a:close/>
                </a:path>
              </a:pathLst>
            </a:custGeom>
            <a:solidFill>
              <a:srgbClr val="FFC7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5" name="išḻiḓé">
              <a:extLst>
                <a:ext uri="{FF2B5EF4-FFF2-40B4-BE49-F238E27FC236}">
                  <a16:creationId xmlns:a16="http://schemas.microsoft.com/office/drawing/2014/main" id="{6492D30F-6F08-4A92-9671-F11464B33051}"/>
                </a:ext>
              </a:extLst>
            </p:cNvPr>
            <p:cNvSpPr/>
            <p:nvPr/>
          </p:nvSpPr>
          <p:spPr bwMode="auto">
            <a:xfrm>
              <a:off x="6838950" y="4368801"/>
              <a:ext cx="52388" cy="679450"/>
            </a:xfrm>
            <a:custGeom>
              <a:avLst/>
              <a:gdLst>
                <a:gd name="T0" fmla="*/ 8 w 16"/>
                <a:gd name="T1" fmla="*/ 0 h 206"/>
                <a:gd name="T2" fmla="*/ 8 w 16"/>
                <a:gd name="T3" fmla="*/ 0 h 206"/>
                <a:gd name="T4" fmla="*/ 0 w 16"/>
                <a:gd name="T5" fmla="*/ 8 h 206"/>
                <a:gd name="T6" fmla="*/ 0 w 16"/>
                <a:gd name="T7" fmla="*/ 199 h 206"/>
                <a:gd name="T8" fmla="*/ 8 w 16"/>
                <a:gd name="T9" fmla="*/ 206 h 206"/>
                <a:gd name="T10" fmla="*/ 16 w 16"/>
                <a:gd name="T11" fmla="*/ 199 h 206"/>
                <a:gd name="T12" fmla="*/ 16 w 16"/>
                <a:gd name="T13" fmla="*/ 8 h 206"/>
                <a:gd name="T14" fmla="*/ 8 w 16"/>
                <a:gd name="T15" fmla="*/ 0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6">
                  <a:moveTo>
                    <a:pt x="8" y="0"/>
                  </a:moveTo>
                  <a:cubicBezTo>
                    <a:pt x="8" y="0"/>
                    <a:pt x="8" y="0"/>
                    <a:pt x="8" y="0"/>
                  </a:cubicBezTo>
                  <a:cubicBezTo>
                    <a:pt x="4" y="0"/>
                    <a:pt x="0" y="4"/>
                    <a:pt x="0" y="8"/>
                  </a:cubicBezTo>
                  <a:cubicBezTo>
                    <a:pt x="0" y="199"/>
                    <a:pt x="0" y="199"/>
                    <a:pt x="0" y="199"/>
                  </a:cubicBezTo>
                  <a:cubicBezTo>
                    <a:pt x="0" y="203"/>
                    <a:pt x="4" y="206"/>
                    <a:pt x="8" y="206"/>
                  </a:cubicBezTo>
                  <a:cubicBezTo>
                    <a:pt x="12" y="206"/>
                    <a:pt x="16" y="203"/>
                    <a:pt x="16" y="199"/>
                  </a:cubicBezTo>
                  <a:cubicBezTo>
                    <a:pt x="16" y="8"/>
                    <a:pt x="16" y="8"/>
                    <a:pt x="16" y="8"/>
                  </a:cubicBezTo>
                  <a:cubicBezTo>
                    <a:pt x="16" y="4"/>
                    <a:pt x="12" y="0"/>
                    <a:pt x="8" y="0"/>
                  </a:cubicBezTo>
                  <a:close/>
                </a:path>
              </a:pathLst>
            </a:custGeom>
            <a:solidFill>
              <a:srgbClr val="D369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6" name="iŝļiḋe">
              <a:extLst>
                <a:ext uri="{FF2B5EF4-FFF2-40B4-BE49-F238E27FC236}">
                  <a16:creationId xmlns:a16="http://schemas.microsoft.com/office/drawing/2014/main" id="{CA71288B-A779-4076-9264-A0F7DCA3BE88}"/>
                </a:ext>
              </a:extLst>
            </p:cNvPr>
            <p:cNvSpPr/>
            <p:nvPr/>
          </p:nvSpPr>
          <p:spPr bwMode="auto">
            <a:xfrm>
              <a:off x="6858000" y="4368801"/>
              <a:ext cx="33338" cy="679450"/>
            </a:xfrm>
            <a:custGeom>
              <a:avLst/>
              <a:gdLst>
                <a:gd name="T0" fmla="*/ 2 w 10"/>
                <a:gd name="T1" fmla="*/ 0 h 206"/>
                <a:gd name="T2" fmla="*/ 2 w 10"/>
                <a:gd name="T3" fmla="*/ 0 h 206"/>
                <a:gd name="T4" fmla="*/ 0 w 10"/>
                <a:gd name="T5" fmla="*/ 0 h 206"/>
                <a:gd name="T6" fmla="*/ 7 w 10"/>
                <a:gd name="T7" fmla="*/ 8 h 206"/>
                <a:gd name="T8" fmla="*/ 7 w 10"/>
                <a:gd name="T9" fmla="*/ 199 h 206"/>
                <a:gd name="T10" fmla="*/ 0 w 10"/>
                <a:gd name="T11" fmla="*/ 206 h 206"/>
                <a:gd name="T12" fmla="*/ 2 w 10"/>
                <a:gd name="T13" fmla="*/ 206 h 206"/>
                <a:gd name="T14" fmla="*/ 10 w 10"/>
                <a:gd name="T15" fmla="*/ 199 h 206"/>
                <a:gd name="T16" fmla="*/ 10 w 10"/>
                <a:gd name="T17" fmla="*/ 8 h 206"/>
                <a:gd name="T18" fmla="*/ 2 w 10"/>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06">
                  <a:moveTo>
                    <a:pt x="2" y="0"/>
                  </a:moveTo>
                  <a:cubicBezTo>
                    <a:pt x="2" y="0"/>
                    <a:pt x="2" y="0"/>
                    <a:pt x="2" y="0"/>
                  </a:cubicBezTo>
                  <a:cubicBezTo>
                    <a:pt x="1" y="0"/>
                    <a:pt x="1" y="0"/>
                    <a:pt x="0" y="0"/>
                  </a:cubicBezTo>
                  <a:cubicBezTo>
                    <a:pt x="4" y="1"/>
                    <a:pt x="7" y="4"/>
                    <a:pt x="7" y="8"/>
                  </a:cubicBezTo>
                  <a:cubicBezTo>
                    <a:pt x="7" y="199"/>
                    <a:pt x="7" y="199"/>
                    <a:pt x="7" y="199"/>
                  </a:cubicBezTo>
                  <a:cubicBezTo>
                    <a:pt x="7" y="202"/>
                    <a:pt x="4" y="205"/>
                    <a:pt x="0" y="206"/>
                  </a:cubicBezTo>
                  <a:cubicBezTo>
                    <a:pt x="1" y="206"/>
                    <a:pt x="1" y="206"/>
                    <a:pt x="2" y="206"/>
                  </a:cubicBezTo>
                  <a:cubicBezTo>
                    <a:pt x="6" y="206"/>
                    <a:pt x="10" y="203"/>
                    <a:pt x="10" y="199"/>
                  </a:cubicBezTo>
                  <a:cubicBezTo>
                    <a:pt x="10" y="8"/>
                    <a:pt x="10" y="8"/>
                    <a:pt x="10" y="8"/>
                  </a:cubicBezTo>
                  <a:cubicBezTo>
                    <a:pt x="10" y="4"/>
                    <a:pt x="6" y="0"/>
                    <a:pt x="2" y="0"/>
                  </a:cubicBezTo>
                  <a:close/>
                </a:path>
              </a:pathLst>
            </a:custGeom>
            <a:solidFill>
              <a:srgbClr val="FFC7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7" name="íşliḍé">
              <a:extLst>
                <a:ext uri="{FF2B5EF4-FFF2-40B4-BE49-F238E27FC236}">
                  <a16:creationId xmlns:a16="http://schemas.microsoft.com/office/drawing/2014/main" id="{9F77B7DE-7EB7-476E-B098-48E7CDF0E14B}"/>
                </a:ext>
              </a:extLst>
            </p:cNvPr>
            <p:cNvSpPr/>
            <p:nvPr/>
          </p:nvSpPr>
          <p:spPr bwMode="auto">
            <a:xfrm>
              <a:off x="6738938" y="4368801"/>
              <a:ext cx="53975" cy="679450"/>
            </a:xfrm>
            <a:custGeom>
              <a:avLst/>
              <a:gdLst>
                <a:gd name="T0" fmla="*/ 8 w 16"/>
                <a:gd name="T1" fmla="*/ 0 h 206"/>
                <a:gd name="T2" fmla="*/ 8 w 16"/>
                <a:gd name="T3" fmla="*/ 0 h 206"/>
                <a:gd name="T4" fmla="*/ 0 w 16"/>
                <a:gd name="T5" fmla="*/ 8 h 206"/>
                <a:gd name="T6" fmla="*/ 0 w 16"/>
                <a:gd name="T7" fmla="*/ 199 h 206"/>
                <a:gd name="T8" fmla="*/ 8 w 16"/>
                <a:gd name="T9" fmla="*/ 206 h 206"/>
                <a:gd name="T10" fmla="*/ 16 w 16"/>
                <a:gd name="T11" fmla="*/ 199 h 206"/>
                <a:gd name="T12" fmla="*/ 16 w 16"/>
                <a:gd name="T13" fmla="*/ 8 h 206"/>
                <a:gd name="T14" fmla="*/ 8 w 16"/>
                <a:gd name="T15" fmla="*/ 0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6">
                  <a:moveTo>
                    <a:pt x="8" y="0"/>
                  </a:moveTo>
                  <a:cubicBezTo>
                    <a:pt x="8" y="0"/>
                    <a:pt x="8" y="0"/>
                    <a:pt x="8" y="0"/>
                  </a:cubicBezTo>
                  <a:cubicBezTo>
                    <a:pt x="4" y="0"/>
                    <a:pt x="0" y="4"/>
                    <a:pt x="0" y="8"/>
                  </a:cubicBezTo>
                  <a:cubicBezTo>
                    <a:pt x="0" y="199"/>
                    <a:pt x="0" y="199"/>
                    <a:pt x="0" y="199"/>
                  </a:cubicBezTo>
                  <a:cubicBezTo>
                    <a:pt x="0" y="203"/>
                    <a:pt x="4" y="206"/>
                    <a:pt x="8" y="206"/>
                  </a:cubicBezTo>
                  <a:cubicBezTo>
                    <a:pt x="12" y="206"/>
                    <a:pt x="16" y="203"/>
                    <a:pt x="16" y="199"/>
                  </a:cubicBezTo>
                  <a:cubicBezTo>
                    <a:pt x="16" y="8"/>
                    <a:pt x="16" y="8"/>
                    <a:pt x="16" y="8"/>
                  </a:cubicBezTo>
                  <a:cubicBezTo>
                    <a:pt x="16" y="4"/>
                    <a:pt x="12" y="0"/>
                    <a:pt x="8" y="0"/>
                  </a:cubicBezTo>
                  <a:close/>
                </a:path>
              </a:pathLst>
            </a:custGeom>
            <a:solidFill>
              <a:srgbClr val="D369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 name="ï$ľídê">
              <a:extLst>
                <a:ext uri="{FF2B5EF4-FFF2-40B4-BE49-F238E27FC236}">
                  <a16:creationId xmlns:a16="http://schemas.microsoft.com/office/drawing/2014/main" id="{1E1402D2-9755-4B69-B61A-A14E6C802F3F}"/>
                </a:ext>
              </a:extLst>
            </p:cNvPr>
            <p:cNvSpPr/>
            <p:nvPr/>
          </p:nvSpPr>
          <p:spPr bwMode="auto">
            <a:xfrm>
              <a:off x="6759575" y="4368801"/>
              <a:ext cx="33338" cy="679450"/>
            </a:xfrm>
            <a:custGeom>
              <a:avLst/>
              <a:gdLst>
                <a:gd name="T0" fmla="*/ 2 w 10"/>
                <a:gd name="T1" fmla="*/ 0 h 206"/>
                <a:gd name="T2" fmla="*/ 2 w 10"/>
                <a:gd name="T3" fmla="*/ 0 h 206"/>
                <a:gd name="T4" fmla="*/ 0 w 10"/>
                <a:gd name="T5" fmla="*/ 0 h 206"/>
                <a:gd name="T6" fmla="*/ 7 w 10"/>
                <a:gd name="T7" fmla="*/ 8 h 206"/>
                <a:gd name="T8" fmla="*/ 7 w 10"/>
                <a:gd name="T9" fmla="*/ 199 h 206"/>
                <a:gd name="T10" fmla="*/ 0 w 10"/>
                <a:gd name="T11" fmla="*/ 206 h 206"/>
                <a:gd name="T12" fmla="*/ 2 w 10"/>
                <a:gd name="T13" fmla="*/ 206 h 206"/>
                <a:gd name="T14" fmla="*/ 10 w 10"/>
                <a:gd name="T15" fmla="*/ 199 h 206"/>
                <a:gd name="T16" fmla="*/ 10 w 10"/>
                <a:gd name="T17" fmla="*/ 8 h 206"/>
                <a:gd name="T18" fmla="*/ 2 w 10"/>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06">
                  <a:moveTo>
                    <a:pt x="2" y="0"/>
                  </a:moveTo>
                  <a:cubicBezTo>
                    <a:pt x="2" y="0"/>
                    <a:pt x="2" y="0"/>
                    <a:pt x="2" y="0"/>
                  </a:cubicBezTo>
                  <a:cubicBezTo>
                    <a:pt x="1" y="0"/>
                    <a:pt x="1" y="0"/>
                    <a:pt x="0" y="0"/>
                  </a:cubicBezTo>
                  <a:cubicBezTo>
                    <a:pt x="4" y="1"/>
                    <a:pt x="7" y="4"/>
                    <a:pt x="7" y="8"/>
                  </a:cubicBezTo>
                  <a:cubicBezTo>
                    <a:pt x="7" y="199"/>
                    <a:pt x="7" y="199"/>
                    <a:pt x="7" y="199"/>
                  </a:cubicBezTo>
                  <a:cubicBezTo>
                    <a:pt x="7" y="202"/>
                    <a:pt x="4" y="205"/>
                    <a:pt x="0" y="206"/>
                  </a:cubicBezTo>
                  <a:cubicBezTo>
                    <a:pt x="1" y="206"/>
                    <a:pt x="1" y="206"/>
                    <a:pt x="2" y="206"/>
                  </a:cubicBezTo>
                  <a:cubicBezTo>
                    <a:pt x="6" y="206"/>
                    <a:pt x="10" y="203"/>
                    <a:pt x="10" y="199"/>
                  </a:cubicBezTo>
                  <a:cubicBezTo>
                    <a:pt x="10" y="8"/>
                    <a:pt x="10" y="8"/>
                    <a:pt x="10" y="8"/>
                  </a:cubicBezTo>
                  <a:cubicBezTo>
                    <a:pt x="10" y="4"/>
                    <a:pt x="6" y="0"/>
                    <a:pt x="2" y="0"/>
                  </a:cubicBezTo>
                  <a:close/>
                </a:path>
              </a:pathLst>
            </a:custGeom>
            <a:solidFill>
              <a:srgbClr val="FFC7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 name="iśļîḓê">
              <a:extLst>
                <a:ext uri="{FF2B5EF4-FFF2-40B4-BE49-F238E27FC236}">
                  <a16:creationId xmlns:a16="http://schemas.microsoft.com/office/drawing/2014/main" id="{9A78A0FB-5B65-4F07-B484-6AC430C7BE74}"/>
                </a:ext>
              </a:extLst>
            </p:cNvPr>
            <p:cNvSpPr/>
            <p:nvPr/>
          </p:nvSpPr>
          <p:spPr bwMode="auto">
            <a:xfrm>
              <a:off x="6640513" y="4368801"/>
              <a:ext cx="52388" cy="679450"/>
            </a:xfrm>
            <a:custGeom>
              <a:avLst/>
              <a:gdLst>
                <a:gd name="T0" fmla="*/ 8 w 16"/>
                <a:gd name="T1" fmla="*/ 0 h 206"/>
                <a:gd name="T2" fmla="*/ 8 w 16"/>
                <a:gd name="T3" fmla="*/ 0 h 206"/>
                <a:gd name="T4" fmla="*/ 0 w 16"/>
                <a:gd name="T5" fmla="*/ 8 h 206"/>
                <a:gd name="T6" fmla="*/ 0 w 16"/>
                <a:gd name="T7" fmla="*/ 199 h 206"/>
                <a:gd name="T8" fmla="*/ 8 w 16"/>
                <a:gd name="T9" fmla="*/ 206 h 206"/>
                <a:gd name="T10" fmla="*/ 16 w 16"/>
                <a:gd name="T11" fmla="*/ 199 h 206"/>
                <a:gd name="T12" fmla="*/ 16 w 16"/>
                <a:gd name="T13" fmla="*/ 8 h 206"/>
                <a:gd name="T14" fmla="*/ 8 w 16"/>
                <a:gd name="T15" fmla="*/ 0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6">
                  <a:moveTo>
                    <a:pt x="8" y="0"/>
                  </a:moveTo>
                  <a:cubicBezTo>
                    <a:pt x="8" y="0"/>
                    <a:pt x="8" y="0"/>
                    <a:pt x="8" y="0"/>
                  </a:cubicBezTo>
                  <a:cubicBezTo>
                    <a:pt x="4" y="0"/>
                    <a:pt x="0" y="4"/>
                    <a:pt x="0" y="8"/>
                  </a:cubicBezTo>
                  <a:cubicBezTo>
                    <a:pt x="0" y="199"/>
                    <a:pt x="0" y="199"/>
                    <a:pt x="0" y="199"/>
                  </a:cubicBezTo>
                  <a:cubicBezTo>
                    <a:pt x="0" y="203"/>
                    <a:pt x="4" y="206"/>
                    <a:pt x="8" y="206"/>
                  </a:cubicBezTo>
                  <a:cubicBezTo>
                    <a:pt x="12" y="206"/>
                    <a:pt x="16" y="203"/>
                    <a:pt x="16" y="199"/>
                  </a:cubicBezTo>
                  <a:cubicBezTo>
                    <a:pt x="16" y="8"/>
                    <a:pt x="16" y="8"/>
                    <a:pt x="16" y="8"/>
                  </a:cubicBezTo>
                  <a:cubicBezTo>
                    <a:pt x="16" y="4"/>
                    <a:pt x="12" y="0"/>
                    <a:pt x="8" y="0"/>
                  </a:cubicBezTo>
                  <a:close/>
                </a:path>
              </a:pathLst>
            </a:custGeom>
            <a:solidFill>
              <a:srgbClr val="D369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 name="íSļiďe">
              <a:extLst>
                <a:ext uri="{FF2B5EF4-FFF2-40B4-BE49-F238E27FC236}">
                  <a16:creationId xmlns:a16="http://schemas.microsoft.com/office/drawing/2014/main" id="{639F539D-BB18-4536-840B-72054A7760F0}"/>
                </a:ext>
              </a:extLst>
            </p:cNvPr>
            <p:cNvSpPr/>
            <p:nvPr/>
          </p:nvSpPr>
          <p:spPr bwMode="auto">
            <a:xfrm>
              <a:off x="6661150" y="4368801"/>
              <a:ext cx="31750" cy="679450"/>
            </a:xfrm>
            <a:custGeom>
              <a:avLst/>
              <a:gdLst>
                <a:gd name="T0" fmla="*/ 2 w 10"/>
                <a:gd name="T1" fmla="*/ 0 h 206"/>
                <a:gd name="T2" fmla="*/ 2 w 10"/>
                <a:gd name="T3" fmla="*/ 0 h 206"/>
                <a:gd name="T4" fmla="*/ 0 w 10"/>
                <a:gd name="T5" fmla="*/ 0 h 206"/>
                <a:gd name="T6" fmla="*/ 7 w 10"/>
                <a:gd name="T7" fmla="*/ 8 h 206"/>
                <a:gd name="T8" fmla="*/ 7 w 10"/>
                <a:gd name="T9" fmla="*/ 199 h 206"/>
                <a:gd name="T10" fmla="*/ 0 w 10"/>
                <a:gd name="T11" fmla="*/ 206 h 206"/>
                <a:gd name="T12" fmla="*/ 2 w 10"/>
                <a:gd name="T13" fmla="*/ 206 h 206"/>
                <a:gd name="T14" fmla="*/ 10 w 10"/>
                <a:gd name="T15" fmla="*/ 199 h 206"/>
                <a:gd name="T16" fmla="*/ 10 w 10"/>
                <a:gd name="T17" fmla="*/ 8 h 206"/>
                <a:gd name="T18" fmla="*/ 2 w 10"/>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06">
                  <a:moveTo>
                    <a:pt x="2" y="0"/>
                  </a:moveTo>
                  <a:cubicBezTo>
                    <a:pt x="2" y="0"/>
                    <a:pt x="2" y="0"/>
                    <a:pt x="2" y="0"/>
                  </a:cubicBezTo>
                  <a:cubicBezTo>
                    <a:pt x="1" y="0"/>
                    <a:pt x="1" y="0"/>
                    <a:pt x="0" y="0"/>
                  </a:cubicBezTo>
                  <a:cubicBezTo>
                    <a:pt x="4" y="1"/>
                    <a:pt x="7" y="4"/>
                    <a:pt x="7" y="8"/>
                  </a:cubicBezTo>
                  <a:cubicBezTo>
                    <a:pt x="7" y="199"/>
                    <a:pt x="7" y="199"/>
                    <a:pt x="7" y="199"/>
                  </a:cubicBezTo>
                  <a:cubicBezTo>
                    <a:pt x="7" y="202"/>
                    <a:pt x="4" y="205"/>
                    <a:pt x="0" y="206"/>
                  </a:cubicBezTo>
                  <a:cubicBezTo>
                    <a:pt x="1" y="206"/>
                    <a:pt x="1" y="206"/>
                    <a:pt x="2" y="206"/>
                  </a:cubicBezTo>
                  <a:cubicBezTo>
                    <a:pt x="6" y="206"/>
                    <a:pt x="10" y="203"/>
                    <a:pt x="10" y="199"/>
                  </a:cubicBezTo>
                  <a:cubicBezTo>
                    <a:pt x="10" y="8"/>
                    <a:pt x="10" y="8"/>
                    <a:pt x="10" y="8"/>
                  </a:cubicBezTo>
                  <a:cubicBezTo>
                    <a:pt x="10" y="4"/>
                    <a:pt x="6" y="0"/>
                    <a:pt x="2" y="0"/>
                  </a:cubicBezTo>
                  <a:close/>
                </a:path>
              </a:pathLst>
            </a:custGeom>
            <a:solidFill>
              <a:srgbClr val="FFC7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1" name="îṡlídé">
              <a:extLst>
                <a:ext uri="{FF2B5EF4-FFF2-40B4-BE49-F238E27FC236}">
                  <a16:creationId xmlns:a16="http://schemas.microsoft.com/office/drawing/2014/main" id="{5C00F469-46F8-470F-8981-404227DE3625}"/>
                </a:ext>
              </a:extLst>
            </p:cNvPr>
            <p:cNvSpPr/>
            <p:nvPr/>
          </p:nvSpPr>
          <p:spPr bwMode="auto">
            <a:xfrm>
              <a:off x="4643438" y="4540251"/>
              <a:ext cx="254000" cy="144463"/>
            </a:xfrm>
            <a:custGeom>
              <a:avLst/>
              <a:gdLst>
                <a:gd name="T0" fmla="*/ 69 w 77"/>
                <a:gd name="T1" fmla="*/ 0 h 44"/>
                <a:gd name="T2" fmla="*/ 8 w 77"/>
                <a:gd name="T3" fmla="*/ 0 h 44"/>
                <a:gd name="T4" fmla="*/ 0 w 77"/>
                <a:gd name="T5" fmla="*/ 8 h 44"/>
                <a:gd name="T6" fmla="*/ 0 w 77"/>
                <a:gd name="T7" fmla="*/ 44 h 44"/>
                <a:gd name="T8" fmla="*/ 77 w 77"/>
                <a:gd name="T9" fmla="*/ 44 h 44"/>
                <a:gd name="T10" fmla="*/ 77 w 77"/>
                <a:gd name="T11" fmla="*/ 8 h 44"/>
                <a:gd name="T12" fmla="*/ 69 w 77"/>
                <a:gd name="T13" fmla="*/ 0 h 44"/>
                <a:gd name="T14" fmla="*/ 67 w 77"/>
                <a:gd name="T15" fmla="*/ 41 h 44"/>
                <a:gd name="T16" fmla="*/ 10 w 77"/>
                <a:gd name="T17" fmla="*/ 41 h 44"/>
                <a:gd name="T18" fmla="*/ 10 w 77"/>
                <a:gd name="T19" fmla="*/ 15 h 44"/>
                <a:gd name="T20" fmla="*/ 16 w 77"/>
                <a:gd name="T21" fmla="*/ 9 h 44"/>
                <a:gd name="T22" fmla="*/ 61 w 77"/>
                <a:gd name="T23" fmla="*/ 9 h 44"/>
                <a:gd name="T24" fmla="*/ 67 w 77"/>
                <a:gd name="T25" fmla="*/ 15 h 44"/>
                <a:gd name="T26" fmla="*/ 67 w 77"/>
                <a:gd name="T27"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4">
                  <a:moveTo>
                    <a:pt x="69" y="0"/>
                  </a:moveTo>
                  <a:cubicBezTo>
                    <a:pt x="8" y="0"/>
                    <a:pt x="8" y="0"/>
                    <a:pt x="8" y="0"/>
                  </a:cubicBezTo>
                  <a:cubicBezTo>
                    <a:pt x="4" y="0"/>
                    <a:pt x="0" y="4"/>
                    <a:pt x="0" y="8"/>
                  </a:cubicBezTo>
                  <a:cubicBezTo>
                    <a:pt x="0" y="44"/>
                    <a:pt x="0" y="44"/>
                    <a:pt x="0" y="44"/>
                  </a:cubicBezTo>
                  <a:cubicBezTo>
                    <a:pt x="77" y="44"/>
                    <a:pt x="77" y="44"/>
                    <a:pt x="77" y="44"/>
                  </a:cubicBezTo>
                  <a:cubicBezTo>
                    <a:pt x="77" y="8"/>
                    <a:pt x="77" y="8"/>
                    <a:pt x="77" y="8"/>
                  </a:cubicBezTo>
                  <a:cubicBezTo>
                    <a:pt x="77" y="4"/>
                    <a:pt x="73" y="0"/>
                    <a:pt x="69" y="0"/>
                  </a:cubicBezTo>
                  <a:close/>
                  <a:moveTo>
                    <a:pt x="67" y="41"/>
                  </a:moveTo>
                  <a:cubicBezTo>
                    <a:pt x="10" y="41"/>
                    <a:pt x="10" y="41"/>
                    <a:pt x="10" y="41"/>
                  </a:cubicBezTo>
                  <a:cubicBezTo>
                    <a:pt x="10" y="15"/>
                    <a:pt x="10" y="15"/>
                    <a:pt x="10" y="15"/>
                  </a:cubicBezTo>
                  <a:cubicBezTo>
                    <a:pt x="10" y="12"/>
                    <a:pt x="13" y="9"/>
                    <a:pt x="16" y="9"/>
                  </a:cubicBezTo>
                  <a:cubicBezTo>
                    <a:pt x="61" y="9"/>
                    <a:pt x="61" y="9"/>
                    <a:pt x="61" y="9"/>
                  </a:cubicBezTo>
                  <a:cubicBezTo>
                    <a:pt x="64" y="9"/>
                    <a:pt x="67" y="12"/>
                    <a:pt x="67" y="15"/>
                  </a:cubicBezTo>
                  <a:lnTo>
                    <a:pt x="67" y="41"/>
                  </a:lnTo>
                  <a:close/>
                </a:path>
              </a:pathLst>
            </a:custGeom>
            <a:solidFill>
              <a:srgbClr val="7C3B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2" name="îṣļîḑe">
              <a:extLst>
                <a:ext uri="{FF2B5EF4-FFF2-40B4-BE49-F238E27FC236}">
                  <a16:creationId xmlns:a16="http://schemas.microsoft.com/office/drawing/2014/main" id="{401A810B-585F-4BC7-B686-16394A210A62}"/>
                </a:ext>
              </a:extLst>
            </p:cNvPr>
            <p:cNvSpPr/>
            <p:nvPr/>
          </p:nvSpPr>
          <p:spPr bwMode="auto">
            <a:xfrm>
              <a:off x="4694238" y="4527551"/>
              <a:ext cx="150813" cy="58738"/>
            </a:xfrm>
            <a:custGeom>
              <a:avLst/>
              <a:gdLst>
                <a:gd name="T0" fmla="*/ 37 w 46"/>
                <a:gd name="T1" fmla="*/ 0 h 18"/>
                <a:gd name="T2" fmla="*/ 9 w 46"/>
                <a:gd name="T3" fmla="*/ 0 h 18"/>
                <a:gd name="T4" fmla="*/ 0 w 46"/>
                <a:gd name="T5" fmla="*/ 9 h 18"/>
                <a:gd name="T6" fmla="*/ 9 w 46"/>
                <a:gd name="T7" fmla="*/ 18 h 18"/>
                <a:gd name="T8" fmla="*/ 37 w 46"/>
                <a:gd name="T9" fmla="*/ 18 h 18"/>
                <a:gd name="T10" fmla="*/ 46 w 46"/>
                <a:gd name="T11" fmla="*/ 9 h 18"/>
                <a:gd name="T12" fmla="*/ 37 w 4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46" h="18">
                  <a:moveTo>
                    <a:pt x="37" y="0"/>
                  </a:moveTo>
                  <a:cubicBezTo>
                    <a:pt x="9" y="0"/>
                    <a:pt x="9" y="0"/>
                    <a:pt x="9" y="0"/>
                  </a:cubicBezTo>
                  <a:cubicBezTo>
                    <a:pt x="4" y="0"/>
                    <a:pt x="0" y="4"/>
                    <a:pt x="0" y="9"/>
                  </a:cubicBezTo>
                  <a:cubicBezTo>
                    <a:pt x="0" y="14"/>
                    <a:pt x="4" y="18"/>
                    <a:pt x="9" y="18"/>
                  </a:cubicBezTo>
                  <a:cubicBezTo>
                    <a:pt x="37" y="18"/>
                    <a:pt x="37" y="18"/>
                    <a:pt x="37" y="18"/>
                  </a:cubicBezTo>
                  <a:cubicBezTo>
                    <a:pt x="42" y="18"/>
                    <a:pt x="46" y="14"/>
                    <a:pt x="46" y="9"/>
                  </a:cubicBezTo>
                  <a:cubicBezTo>
                    <a:pt x="46" y="4"/>
                    <a:pt x="42" y="0"/>
                    <a:pt x="37" y="0"/>
                  </a:cubicBezTo>
                  <a:close/>
                </a:path>
              </a:pathLst>
            </a:custGeom>
            <a:solidFill>
              <a:srgbClr val="51280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3" name="ïṣlide">
              <a:extLst>
                <a:ext uri="{FF2B5EF4-FFF2-40B4-BE49-F238E27FC236}">
                  <a16:creationId xmlns:a16="http://schemas.microsoft.com/office/drawing/2014/main" id="{24BE548F-37D7-455E-B4FC-1C7C21FA0631}"/>
                </a:ext>
              </a:extLst>
            </p:cNvPr>
            <p:cNvSpPr/>
            <p:nvPr/>
          </p:nvSpPr>
          <p:spPr bwMode="auto">
            <a:xfrm>
              <a:off x="4383088" y="4635501"/>
              <a:ext cx="742950" cy="530225"/>
            </a:xfrm>
            <a:custGeom>
              <a:avLst/>
              <a:gdLst>
                <a:gd name="T0" fmla="*/ 225 w 225"/>
                <a:gd name="T1" fmla="*/ 19 h 161"/>
                <a:gd name="T2" fmla="*/ 225 w 225"/>
                <a:gd name="T3" fmla="*/ 142 h 161"/>
                <a:gd name="T4" fmla="*/ 207 w 225"/>
                <a:gd name="T5" fmla="*/ 161 h 161"/>
                <a:gd name="T6" fmla="*/ 19 w 225"/>
                <a:gd name="T7" fmla="*/ 161 h 161"/>
                <a:gd name="T8" fmla="*/ 0 w 225"/>
                <a:gd name="T9" fmla="*/ 142 h 161"/>
                <a:gd name="T10" fmla="*/ 0 w 225"/>
                <a:gd name="T11" fmla="*/ 19 h 161"/>
                <a:gd name="T12" fmla="*/ 19 w 225"/>
                <a:gd name="T13" fmla="*/ 0 h 161"/>
                <a:gd name="T14" fmla="*/ 207 w 225"/>
                <a:gd name="T15" fmla="*/ 0 h 161"/>
                <a:gd name="T16" fmla="*/ 225 w 225"/>
                <a:gd name="T17" fmla="*/ 1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161">
                  <a:moveTo>
                    <a:pt x="225" y="19"/>
                  </a:moveTo>
                  <a:cubicBezTo>
                    <a:pt x="225" y="142"/>
                    <a:pt x="225" y="142"/>
                    <a:pt x="225" y="142"/>
                  </a:cubicBezTo>
                  <a:cubicBezTo>
                    <a:pt x="225" y="153"/>
                    <a:pt x="217" y="161"/>
                    <a:pt x="207" y="161"/>
                  </a:cubicBezTo>
                  <a:cubicBezTo>
                    <a:pt x="19" y="161"/>
                    <a:pt x="19" y="161"/>
                    <a:pt x="19" y="161"/>
                  </a:cubicBezTo>
                  <a:cubicBezTo>
                    <a:pt x="9" y="161"/>
                    <a:pt x="0" y="153"/>
                    <a:pt x="0" y="142"/>
                  </a:cubicBezTo>
                  <a:cubicBezTo>
                    <a:pt x="0" y="19"/>
                    <a:pt x="0" y="19"/>
                    <a:pt x="0" y="19"/>
                  </a:cubicBezTo>
                  <a:cubicBezTo>
                    <a:pt x="0" y="8"/>
                    <a:pt x="9" y="0"/>
                    <a:pt x="19" y="0"/>
                  </a:cubicBezTo>
                  <a:cubicBezTo>
                    <a:pt x="207" y="0"/>
                    <a:pt x="207" y="0"/>
                    <a:pt x="207" y="0"/>
                  </a:cubicBezTo>
                  <a:cubicBezTo>
                    <a:pt x="217" y="0"/>
                    <a:pt x="225" y="8"/>
                    <a:pt x="225" y="19"/>
                  </a:cubicBezTo>
                </a:path>
              </a:pathLst>
            </a:custGeom>
            <a:solidFill>
              <a:srgbClr val="D369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4" name="íšḷiďè">
              <a:extLst>
                <a:ext uri="{FF2B5EF4-FFF2-40B4-BE49-F238E27FC236}">
                  <a16:creationId xmlns:a16="http://schemas.microsoft.com/office/drawing/2014/main" id="{B853B661-791A-40A4-A9A3-B66BC9BCE8D1}"/>
                </a:ext>
              </a:extLst>
            </p:cNvPr>
            <p:cNvSpPr/>
            <p:nvPr/>
          </p:nvSpPr>
          <p:spPr bwMode="auto">
            <a:xfrm>
              <a:off x="4370388" y="4625976"/>
              <a:ext cx="98425" cy="101600"/>
            </a:xfrm>
            <a:custGeom>
              <a:avLst/>
              <a:gdLst>
                <a:gd name="T0" fmla="*/ 30 w 30"/>
                <a:gd name="T1" fmla="*/ 0 h 31"/>
                <a:gd name="T2" fmla="*/ 30 w 30"/>
                <a:gd name="T3" fmla="*/ 20 h 31"/>
                <a:gd name="T4" fmla="*/ 18 w 30"/>
                <a:gd name="T5" fmla="*/ 31 h 31"/>
                <a:gd name="T6" fmla="*/ 0 w 30"/>
                <a:gd name="T7" fmla="*/ 31 h 31"/>
                <a:gd name="T8" fmla="*/ 0 w 30"/>
                <a:gd name="T9" fmla="*/ 20 h 31"/>
                <a:gd name="T10" fmla="*/ 20 w 30"/>
                <a:gd name="T11" fmla="*/ 0 h 31"/>
                <a:gd name="T12" fmla="*/ 30 w 3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30" y="0"/>
                  </a:moveTo>
                  <a:cubicBezTo>
                    <a:pt x="30" y="20"/>
                    <a:pt x="30" y="20"/>
                    <a:pt x="30" y="20"/>
                  </a:cubicBezTo>
                  <a:cubicBezTo>
                    <a:pt x="30" y="26"/>
                    <a:pt x="25" y="31"/>
                    <a:pt x="18" y="31"/>
                  </a:cubicBezTo>
                  <a:cubicBezTo>
                    <a:pt x="0" y="31"/>
                    <a:pt x="0" y="31"/>
                    <a:pt x="0" y="31"/>
                  </a:cubicBezTo>
                  <a:cubicBezTo>
                    <a:pt x="0" y="20"/>
                    <a:pt x="0" y="20"/>
                    <a:pt x="0" y="20"/>
                  </a:cubicBezTo>
                  <a:cubicBezTo>
                    <a:pt x="0" y="9"/>
                    <a:pt x="9" y="0"/>
                    <a:pt x="20" y="0"/>
                  </a:cubicBezTo>
                  <a:lnTo>
                    <a:pt x="30" y="0"/>
                  </a:lnTo>
                  <a:close/>
                </a:path>
              </a:pathLst>
            </a:custGeom>
            <a:solidFill>
              <a:srgbClr val="7C3B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5" name="ïṥḻîďe">
              <a:extLst>
                <a:ext uri="{FF2B5EF4-FFF2-40B4-BE49-F238E27FC236}">
                  <a16:creationId xmlns:a16="http://schemas.microsoft.com/office/drawing/2014/main" id="{740D5E28-80A6-413D-A25C-29751157DC6D}"/>
                </a:ext>
              </a:extLst>
            </p:cNvPr>
            <p:cNvSpPr/>
            <p:nvPr/>
          </p:nvSpPr>
          <p:spPr bwMode="auto">
            <a:xfrm>
              <a:off x="4594225" y="4635501"/>
              <a:ext cx="26988" cy="530225"/>
            </a:xfrm>
            <a:prstGeom prst="rect">
              <a:avLst/>
            </a:prstGeom>
            <a:solidFill>
              <a:srgbClr val="B9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 name="îś1iḑe">
              <a:extLst>
                <a:ext uri="{FF2B5EF4-FFF2-40B4-BE49-F238E27FC236}">
                  <a16:creationId xmlns:a16="http://schemas.microsoft.com/office/drawing/2014/main" id="{23F73F11-A914-4C9B-8493-4029C2FBC0B2}"/>
                </a:ext>
              </a:extLst>
            </p:cNvPr>
            <p:cNvSpPr/>
            <p:nvPr/>
          </p:nvSpPr>
          <p:spPr bwMode="auto">
            <a:xfrm>
              <a:off x="4594225" y="4635501"/>
              <a:ext cx="26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7" name="íṩ1îḑè">
              <a:extLst>
                <a:ext uri="{FF2B5EF4-FFF2-40B4-BE49-F238E27FC236}">
                  <a16:creationId xmlns:a16="http://schemas.microsoft.com/office/drawing/2014/main" id="{89DA8F56-8B3F-4F2A-A3C1-8532C7F981CA}"/>
                </a:ext>
              </a:extLst>
            </p:cNvPr>
            <p:cNvSpPr/>
            <p:nvPr/>
          </p:nvSpPr>
          <p:spPr bwMode="auto">
            <a:xfrm>
              <a:off x="5000625" y="4635501"/>
              <a:ext cx="22225" cy="530225"/>
            </a:xfrm>
            <a:custGeom>
              <a:avLst/>
              <a:gdLst>
                <a:gd name="T0" fmla="*/ 14 w 14"/>
                <a:gd name="T1" fmla="*/ 0 h 334"/>
                <a:gd name="T2" fmla="*/ 0 w 14"/>
                <a:gd name="T3" fmla="*/ 0 h 334"/>
                <a:gd name="T4" fmla="*/ 0 w 14"/>
                <a:gd name="T5" fmla="*/ 334 h 334"/>
                <a:gd name="T6" fmla="*/ 0 w 14"/>
                <a:gd name="T7" fmla="*/ 334 h 334"/>
                <a:gd name="T8" fmla="*/ 14 w 14"/>
                <a:gd name="T9" fmla="*/ 334 h 334"/>
                <a:gd name="T10" fmla="*/ 14 w 14"/>
                <a:gd name="T11" fmla="*/ 0 h 334"/>
              </a:gdLst>
              <a:ahLst/>
              <a:cxnLst>
                <a:cxn ang="0">
                  <a:pos x="T0" y="T1"/>
                </a:cxn>
                <a:cxn ang="0">
                  <a:pos x="T2" y="T3"/>
                </a:cxn>
                <a:cxn ang="0">
                  <a:pos x="T4" y="T5"/>
                </a:cxn>
                <a:cxn ang="0">
                  <a:pos x="T6" y="T7"/>
                </a:cxn>
                <a:cxn ang="0">
                  <a:pos x="T8" y="T9"/>
                </a:cxn>
                <a:cxn ang="0">
                  <a:pos x="T10" y="T11"/>
                </a:cxn>
              </a:cxnLst>
              <a:rect l="0" t="0" r="r" b="b"/>
              <a:pathLst>
                <a:path w="14" h="334">
                  <a:moveTo>
                    <a:pt x="14" y="0"/>
                  </a:moveTo>
                  <a:lnTo>
                    <a:pt x="0" y="0"/>
                  </a:lnTo>
                  <a:lnTo>
                    <a:pt x="0" y="334"/>
                  </a:lnTo>
                  <a:lnTo>
                    <a:pt x="0" y="334"/>
                  </a:lnTo>
                  <a:lnTo>
                    <a:pt x="14" y="334"/>
                  </a:lnTo>
                  <a:lnTo>
                    <a:pt x="14" y="0"/>
                  </a:lnTo>
                  <a:close/>
                </a:path>
              </a:pathLst>
            </a:custGeom>
            <a:solidFill>
              <a:srgbClr val="B95B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8" name="íṡḷîḓe">
              <a:extLst>
                <a:ext uri="{FF2B5EF4-FFF2-40B4-BE49-F238E27FC236}">
                  <a16:creationId xmlns:a16="http://schemas.microsoft.com/office/drawing/2014/main" id="{20C39C87-3594-4C0C-B1B6-C3A99E7F1A00}"/>
                </a:ext>
              </a:extLst>
            </p:cNvPr>
            <p:cNvSpPr/>
            <p:nvPr/>
          </p:nvSpPr>
          <p:spPr bwMode="auto">
            <a:xfrm>
              <a:off x="5000625" y="4635501"/>
              <a:ext cx="22225" cy="530225"/>
            </a:xfrm>
            <a:custGeom>
              <a:avLst/>
              <a:gdLst>
                <a:gd name="T0" fmla="*/ 14 w 14"/>
                <a:gd name="T1" fmla="*/ 0 h 334"/>
                <a:gd name="T2" fmla="*/ 0 w 14"/>
                <a:gd name="T3" fmla="*/ 0 h 334"/>
                <a:gd name="T4" fmla="*/ 0 w 14"/>
                <a:gd name="T5" fmla="*/ 334 h 334"/>
                <a:gd name="T6" fmla="*/ 0 w 14"/>
                <a:gd name="T7" fmla="*/ 334 h 334"/>
                <a:gd name="T8" fmla="*/ 14 w 14"/>
                <a:gd name="T9" fmla="*/ 334 h 334"/>
                <a:gd name="T10" fmla="*/ 14 w 14"/>
                <a:gd name="T11" fmla="*/ 0 h 334"/>
              </a:gdLst>
              <a:ahLst/>
              <a:cxnLst>
                <a:cxn ang="0">
                  <a:pos x="T0" y="T1"/>
                </a:cxn>
                <a:cxn ang="0">
                  <a:pos x="T2" y="T3"/>
                </a:cxn>
                <a:cxn ang="0">
                  <a:pos x="T4" y="T5"/>
                </a:cxn>
                <a:cxn ang="0">
                  <a:pos x="T6" y="T7"/>
                </a:cxn>
                <a:cxn ang="0">
                  <a:pos x="T8" y="T9"/>
                </a:cxn>
                <a:cxn ang="0">
                  <a:pos x="T10" y="T11"/>
                </a:cxn>
              </a:cxnLst>
              <a:rect l="0" t="0" r="r" b="b"/>
              <a:pathLst>
                <a:path w="14" h="334">
                  <a:moveTo>
                    <a:pt x="14" y="0"/>
                  </a:moveTo>
                  <a:lnTo>
                    <a:pt x="0" y="0"/>
                  </a:lnTo>
                  <a:lnTo>
                    <a:pt x="0" y="334"/>
                  </a:lnTo>
                  <a:lnTo>
                    <a:pt x="0" y="334"/>
                  </a:lnTo>
                  <a:lnTo>
                    <a:pt x="14" y="334"/>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9" name="î$ḻíďê">
              <a:extLst>
                <a:ext uri="{FF2B5EF4-FFF2-40B4-BE49-F238E27FC236}">
                  <a16:creationId xmlns:a16="http://schemas.microsoft.com/office/drawing/2014/main" id="{C62A5B66-10AB-4EDB-A454-F89FCEC8FFAA}"/>
                </a:ext>
              </a:extLst>
            </p:cNvPr>
            <p:cNvSpPr/>
            <p:nvPr/>
          </p:nvSpPr>
          <p:spPr bwMode="auto">
            <a:xfrm>
              <a:off x="4370388" y="4625976"/>
              <a:ext cx="98425" cy="101600"/>
            </a:xfrm>
            <a:custGeom>
              <a:avLst/>
              <a:gdLst>
                <a:gd name="T0" fmla="*/ 30 w 30"/>
                <a:gd name="T1" fmla="*/ 0 h 31"/>
                <a:gd name="T2" fmla="*/ 30 w 30"/>
                <a:gd name="T3" fmla="*/ 20 h 31"/>
                <a:gd name="T4" fmla="*/ 18 w 30"/>
                <a:gd name="T5" fmla="*/ 31 h 31"/>
                <a:gd name="T6" fmla="*/ 0 w 30"/>
                <a:gd name="T7" fmla="*/ 31 h 31"/>
                <a:gd name="T8" fmla="*/ 0 w 30"/>
                <a:gd name="T9" fmla="*/ 20 h 31"/>
                <a:gd name="T10" fmla="*/ 20 w 30"/>
                <a:gd name="T11" fmla="*/ 0 h 31"/>
                <a:gd name="T12" fmla="*/ 30 w 3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30" y="0"/>
                  </a:moveTo>
                  <a:cubicBezTo>
                    <a:pt x="30" y="20"/>
                    <a:pt x="30" y="20"/>
                    <a:pt x="30" y="20"/>
                  </a:cubicBezTo>
                  <a:cubicBezTo>
                    <a:pt x="30" y="26"/>
                    <a:pt x="25" y="31"/>
                    <a:pt x="18" y="31"/>
                  </a:cubicBezTo>
                  <a:cubicBezTo>
                    <a:pt x="0" y="31"/>
                    <a:pt x="0" y="31"/>
                    <a:pt x="0" y="31"/>
                  </a:cubicBezTo>
                  <a:cubicBezTo>
                    <a:pt x="0" y="20"/>
                    <a:pt x="0" y="20"/>
                    <a:pt x="0" y="20"/>
                  </a:cubicBezTo>
                  <a:cubicBezTo>
                    <a:pt x="0" y="9"/>
                    <a:pt x="9" y="0"/>
                    <a:pt x="20" y="0"/>
                  </a:cubicBezTo>
                  <a:lnTo>
                    <a:pt x="30" y="0"/>
                  </a:lnTo>
                  <a:close/>
                </a:path>
              </a:pathLst>
            </a:custGeom>
            <a:solidFill>
              <a:srgbClr val="7C3B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0" name="íṩľîḑé">
              <a:extLst>
                <a:ext uri="{FF2B5EF4-FFF2-40B4-BE49-F238E27FC236}">
                  <a16:creationId xmlns:a16="http://schemas.microsoft.com/office/drawing/2014/main" id="{5F9DA4FC-ED5F-4F6E-97A8-50E838547433}"/>
                </a:ext>
              </a:extLst>
            </p:cNvPr>
            <p:cNvSpPr/>
            <p:nvPr/>
          </p:nvSpPr>
          <p:spPr bwMode="auto">
            <a:xfrm>
              <a:off x="5037138" y="4625976"/>
              <a:ext cx="98425" cy="101600"/>
            </a:xfrm>
            <a:custGeom>
              <a:avLst/>
              <a:gdLst>
                <a:gd name="T0" fmla="*/ 0 w 30"/>
                <a:gd name="T1" fmla="*/ 0 h 31"/>
                <a:gd name="T2" fmla="*/ 0 w 30"/>
                <a:gd name="T3" fmla="*/ 20 h 31"/>
                <a:gd name="T4" fmla="*/ 12 w 30"/>
                <a:gd name="T5" fmla="*/ 31 h 31"/>
                <a:gd name="T6" fmla="*/ 30 w 30"/>
                <a:gd name="T7" fmla="*/ 31 h 31"/>
                <a:gd name="T8" fmla="*/ 30 w 30"/>
                <a:gd name="T9" fmla="*/ 20 h 31"/>
                <a:gd name="T10" fmla="*/ 11 w 30"/>
                <a:gd name="T11" fmla="*/ 0 h 31"/>
                <a:gd name="T12" fmla="*/ 0 w 3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0" y="0"/>
                  </a:moveTo>
                  <a:cubicBezTo>
                    <a:pt x="0" y="20"/>
                    <a:pt x="0" y="20"/>
                    <a:pt x="0" y="20"/>
                  </a:cubicBezTo>
                  <a:cubicBezTo>
                    <a:pt x="0" y="26"/>
                    <a:pt x="6" y="31"/>
                    <a:pt x="12" y="31"/>
                  </a:cubicBezTo>
                  <a:cubicBezTo>
                    <a:pt x="30" y="31"/>
                    <a:pt x="30" y="31"/>
                    <a:pt x="30" y="31"/>
                  </a:cubicBezTo>
                  <a:cubicBezTo>
                    <a:pt x="30" y="20"/>
                    <a:pt x="30" y="20"/>
                    <a:pt x="30" y="20"/>
                  </a:cubicBezTo>
                  <a:cubicBezTo>
                    <a:pt x="30" y="9"/>
                    <a:pt x="22" y="0"/>
                    <a:pt x="11" y="0"/>
                  </a:cubicBezTo>
                  <a:lnTo>
                    <a:pt x="0" y="0"/>
                  </a:lnTo>
                  <a:close/>
                </a:path>
              </a:pathLst>
            </a:custGeom>
            <a:solidFill>
              <a:srgbClr val="7C3B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1" name="îšḷîde">
              <a:extLst>
                <a:ext uri="{FF2B5EF4-FFF2-40B4-BE49-F238E27FC236}">
                  <a16:creationId xmlns:a16="http://schemas.microsoft.com/office/drawing/2014/main" id="{B1901268-FA63-4052-9EA8-C29064F2CAD0}"/>
                </a:ext>
              </a:extLst>
            </p:cNvPr>
            <p:cNvSpPr/>
            <p:nvPr/>
          </p:nvSpPr>
          <p:spPr bwMode="auto">
            <a:xfrm>
              <a:off x="5037138" y="4625976"/>
              <a:ext cx="98425" cy="101600"/>
            </a:xfrm>
            <a:custGeom>
              <a:avLst/>
              <a:gdLst>
                <a:gd name="T0" fmla="*/ 0 w 30"/>
                <a:gd name="T1" fmla="*/ 0 h 31"/>
                <a:gd name="T2" fmla="*/ 0 w 30"/>
                <a:gd name="T3" fmla="*/ 20 h 31"/>
                <a:gd name="T4" fmla="*/ 12 w 30"/>
                <a:gd name="T5" fmla="*/ 31 h 31"/>
                <a:gd name="T6" fmla="*/ 30 w 30"/>
                <a:gd name="T7" fmla="*/ 31 h 31"/>
                <a:gd name="T8" fmla="*/ 30 w 30"/>
                <a:gd name="T9" fmla="*/ 20 h 31"/>
                <a:gd name="T10" fmla="*/ 11 w 30"/>
                <a:gd name="T11" fmla="*/ 0 h 31"/>
                <a:gd name="T12" fmla="*/ 0 w 3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0" y="0"/>
                  </a:moveTo>
                  <a:cubicBezTo>
                    <a:pt x="0" y="20"/>
                    <a:pt x="0" y="20"/>
                    <a:pt x="0" y="20"/>
                  </a:cubicBezTo>
                  <a:cubicBezTo>
                    <a:pt x="0" y="26"/>
                    <a:pt x="6" y="31"/>
                    <a:pt x="12" y="31"/>
                  </a:cubicBezTo>
                  <a:cubicBezTo>
                    <a:pt x="30" y="31"/>
                    <a:pt x="30" y="31"/>
                    <a:pt x="30" y="31"/>
                  </a:cubicBezTo>
                  <a:cubicBezTo>
                    <a:pt x="30" y="20"/>
                    <a:pt x="30" y="20"/>
                    <a:pt x="30" y="20"/>
                  </a:cubicBezTo>
                  <a:cubicBezTo>
                    <a:pt x="30" y="9"/>
                    <a:pt x="22" y="0"/>
                    <a:pt x="11" y="0"/>
                  </a:cubicBezTo>
                  <a:lnTo>
                    <a:pt x="0" y="0"/>
                  </a:lnTo>
                  <a:close/>
                </a:path>
              </a:pathLst>
            </a:custGeom>
            <a:solidFill>
              <a:srgbClr val="7C3B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2" name="iṧḻiḑé">
              <a:extLst>
                <a:ext uri="{FF2B5EF4-FFF2-40B4-BE49-F238E27FC236}">
                  <a16:creationId xmlns:a16="http://schemas.microsoft.com/office/drawing/2014/main" id="{737119E9-84E9-4A4F-A719-E9E145660998}"/>
                </a:ext>
              </a:extLst>
            </p:cNvPr>
            <p:cNvSpPr/>
            <p:nvPr/>
          </p:nvSpPr>
          <p:spPr bwMode="auto">
            <a:xfrm>
              <a:off x="5037138" y="5076826"/>
              <a:ext cx="98425" cy="103188"/>
            </a:xfrm>
            <a:custGeom>
              <a:avLst/>
              <a:gdLst>
                <a:gd name="T0" fmla="*/ 0 w 30"/>
                <a:gd name="T1" fmla="*/ 31 h 31"/>
                <a:gd name="T2" fmla="*/ 0 w 30"/>
                <a:gd name="T3" fmla="*/ 12 h 31"/>
                <a:gd name="T4" fmla="*/ 12 w 30"/>
                <a:gd name="T5" fmla="*/ 0 h 31"/>
                <a:gd name="T6" fmla="*/ 30 w 30"/>
                <a:gd name="T7" fmla="*/ 0 h 31"/>
                <a:gd name="T8" fmla="*/ 30 w 30"/>
                <a:gd name="T9" fmla="*/ 12 h 31"/>
                <a:gd name="T10" fmla="*/ 11 w 30"/>
                <a:gd name="T11" fmla="*/ 31 h 31"/>
                <a:gd name="T12" fmla="*/ 0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0" y="31"/>
                  </a:moveTo>
                  <a:cubicBezTo>
                    <a:pt x="0" y="12"/>
                    <a:pt x="0" y="12"/>
                    <a:pt x="0" y="12"/>
                  </a:cubicBezTo>
                  <a:cubicBezTo>
                    <a:pt x="0" y="5"/>
                    <a:pt x="6" y="0"/>
                    <a:pt x="12" y="0"/>
                  </a:cubicBezTo>
                  <a:cubicBezTo>
                    <a:pt x="30" y="0"/>
                    <a:pt x="30" y="0"/>
                    <a:pt x="30" y="0"/>
                  </a:cubicBezTo>
                  <a:cubicBezTo>
                    <a:pt x="30" y="12"/>
                    <a:pt x="30" y="12"/>
                    <a:pt x="30" y="12"/>
                  </a:cubicBezTo>
                  <a:cubicBezTo>
                    <a:pt x="30" y="23"/>
                    <a:pt x="22" y="31"/>
                    <a:pt x="11" y="31"/>
                  </a:cubicBezTo>
                  <a:lnTo>
                    <a:pt x="0" y="31"/>
                  </a:lnTo>
                  <a:close/>
                </a:path>
              </a:pathLst>
            </a:custGeom>
            <a:solidFill>
              <a:srgbClr val="7C3B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3" name="iṥlíḓé">
              <a:extLst>
                <a:ext uri="{FF2B5EF4-FFF2-40B4-BE49-F238E27FC236}">
                  <a16:creationId xmlns:a16="http://schemas.microsoft.com/office/drawing/2014/main" id="{842E6365-A805-4F31-84BB-FEDC9F2F4C11}"/>
                </a:ext>
              </a:extLst>
            </p:cNvPr>
            <p:cNvSpPr/>
            <p:nvPr/>
          </p:nvSpPr>
          <p:spPr bwMode="auto">
            <a:xfrm>
              <a:off x="4370388" y="5076826"/>
              <a:ext cx="98425" cy="103188"/>
            </a:xfrm>
            <a:custGeom>
              <a:avLst/>
              <a:gdLst>
                <a:gd name="T0" fmla="*/ 30 w 30"/>
                <a:gd name="T1" fmla="*/ 31 h 31"/>
                <a:gd name="T2" fmla="*/ 30 w 30"/>
                <a:gd name="T3" fmla="*/ 12 h 31"/>
                <a:gd name="T4" fmla="*/ 18 w 30"/>
                <a:gd name="T5" fmla="*/ 0 h 31"/>
                <a:gd name="T6" fmla="*/ 0 w 30"/>
                <a:gd name="T7" fmla="*/ 0 h 31"/>
                <a:gd name="T8" fmla="*/ 0 w 30"/>
                <a:gd name="T9" fmla="*/ 12 h 31"/>
                <a:gd name="T10" fmla="*/ 20 w 30"/>
                <a:gd name="T11" fmla="*/ 31 h 31"/>
                <a:gd name="T12" fmla="*/ 30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30" y="31"/>
                  </a:moveTo>
                  <a:cubicBezTo>
                    <a:pt x="30" y="12"/>
                    <a:pt x="30" y="12"/>
                    <a:pt x="30" y="12"/>
                  </a:cubicBezTo>
                  <a:cubicBezTo>
                    <a:pt x="30" y="5"/>
                    <a:pt x="25" y="0"/>
                    <a:pt x="18" y="0"/>
                  </a:cubicBezTo>
                  <a:cubicBezTo>
                    <a:pt x="0" y="0"/>
                    <a:pt x="0" y="0"/>
                    <a:pt x="0" y="0"/>
                  </a:cubicBezTo>
                  <a:cubicBezTo>
                    <a:pt x="0" y="12"/>
                    <a:pt x="0" y="12"/>
                    <a:pt x="0" y="12"/>
                  </a:cubicBezTo>
                  <a:cubicBezTo>
                    <a:pt x="0" y="23"/>
                    <a:pt x="9" y="31"/>
                    <a:pt x="20" y="31"/>
                  </a:cubicBezTo>
                  <a:lnTo>
                    <a:pt x="30" y="31"/>
                  </a:lnTo>
                  <a:close/>
                </a:path>
              </a:pathLst>
            </a:custGeom>
            <a:solidFill>
              <a:srgbClr val="7C3B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4" name="îṡḻïdé">
              <a:extLst>
                <a:ext uri="{FF2B5EF4-FFF2-40B4-BE49-F238E27FC236}">
                  <a16:creationId xmlns:a16="http://schemas.microsoft.com/office/drawing/2014/main" id="{CAFE103C-2B2D-4508-A6C7-9D2B11FE8A86}"/>
                </a:ext>
              </a:extLst>
            </p:cNvPr>
            <p:cNvSpPr/>
            <p:nvPr/>
          </p:nvSpPr>
          <p:spPr bwMode="auto">
            <a:xfrm>
              <a:off x="4370388" y="5076826"/>
              <a:ext cx="98425" cy="103188"/>
            </a:xfrm>
            <a:custGeom>
              <a:avLst/>
              <a:gdLst>
                <a:gd name="T0" fmla="*/ 30 w 30"/>
                <a:gd name="T1" fmla="*/ 31 h 31"/>
                <a:gd name="T2" fmla="*/ 30 w 30"/>
                <a:gd name="T3" fmla="*/ 12 h 31"/>
                <a:gd name="T4" fmla="*/ 18 w 30"/>
                <a:gd name="T5" fmla="*/ 0 h 31"/>
                <a:gd name="T6" fmla="*/ 0 w 30"/>
                <a:gd name="T7" fmla="*/ 0 h 31"/>
                <a:gd name="T8" fmla="*/ 0 w 30"/>
                <a:gd name="T9" fmla="*/ 12 h 31"/>
                <a:gd name="T10" fmla="*/ 20 w 30"/>
                <a:gd name="T11" fmla="*/ 31 h 31"/>
                <a:gd name="T12" fmla="*/ 30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30" y="31"/>
                  </a:moveTo>
                  <a:cubicBezTo>
                    <a:pt x="30" y="12"/>
                    <a:pt x="30" y="12"/>
                    <a:pt x="30" y="12"/>
                  </a:cubicBezTo>
                  <a:cubicBezTo>
                    <a:pt x="30" y="5"/>
                    <a:pt x="25" y="0"/>
                    <a:pt x="18" y="0"/>
                  </a:cubicBezTo>
                  <a:cubicBezTo>
                    <a:pt x="0" y="0"/>
                    <a:pt x="0" y="0"/>
                    <a:pt x="0" y="0"/>
                  </a:cubicBezTo>
                  <a:cubicBezTo>
                    <a:pt x="0" y="12"/>
                    <a:pt x="0" y="12"/>
                    <a:pt x="0" y="12"/>
                  </a:cubicBezTo>
                  <a:cubicBezTo>
                    <a:pt x="0" y="23"/>
                    <a:pt x="9" y="31"/>
                    <a:pt x="20" y="31"/>
                  </a:cubicBezTo>
                  <a:lnTo>
                    <a:pt x="30" y="31"/>
                  </a:lnTo>
                  <a:close/>
                </a:path>
              </a:pathLst>
            </a:custGeom>
            <a:solidFill>
              <a:srgbClr val="7C3B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5" name="i$ľiḓe">
              <a:extLst>
                <a:ext uri="{FF2B5EF4-FFF2-40B4-BE49-F238E27FC236}">
                  <a16:creationId xmlns:a16="http://schemas.microsoft.com/office/drawing/2014/main" id="{840C3786-19B2-4083-9EB0-139792F70670}"/>
                </a:ext>
              </a:extLst>
            </p:cNvPr>
            <p:cNvSpPr/>
            <p:nvPr/>
          </p:nvSpPr>
          <p:spPr bwMode="auto">
            <a:xfrm>
              <a:off x="4511675" y="4635501"/>
              <a:ext cx="82550" cy="530225"/>
            </a:xfrm>
            <a:prstGeom prst="rect">
              <a:avLst/>
            </a:prstGeom>
            <a:solidFill>
              <a:srgbClr val="7C3B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 name="îŝḻídé">
              <a:extLst>
                <a:ext uri="{FF2B5EF4-FFF2-40B4-BE49-F238E27FC236}">
                  <a16:creationId xmlns:a16="http://schemas.microsoft.com/office/drawing/2014/main" id="{C8ACC928-1190-4242-B3A2-ADA8C50D1C4F}"/>
                </a:ext>
              </a:extLst>
            </p:cNvPr>
            <p:cNvSpPr/>
            <p:nvPr/>
          </p:nvSpPr>
          <p:spPr bwMode="auto">
            <a:xfrm>
              <a:off x="4492625" y="4813301"/>
              <a:ext cx="115888" cy="115888"/>
            </a:xfrm>
            <a:custGeom>
              <a:avLst/>
              <a:gdLst>
                <a:gd name="T0" fmla="*/ 26 w 35"/>
                <a:gd name="T1" fmla="*/ 0 h 35"/>
                <a:gd name="T2" fmla="*/ 9 w 35"/>
                <a:gd name="T3" fmla="*/ 0 h 35"/>
                <a:gd name="T4" fmla="*/ 0 w 35"/>
                <a:gd name="T5" fmla="*/ 9 h 35"/>
                <a:gd name="T6" fmla="*/ 0 w 35"/>
                <a:gd name="T7" fmla="*/ 23 h 35"/>
                <a:gd name="T8" fmla="*/ 9 w 35"/>
                <a:gd name="T9" fmla="*/ 32 h 35"/>
                <a:gd name="T10" fmla="*/ 26 w 35"/>
                <a:gd name="T11" fmla="*/ 32 h 35"/>
                <a:gd name="T12" fmla="*/ 35 w 35"/>
                <a:gd name="T13" fmla="*/ 23 h 35"/>
                <a:gd name="T14" fmla="*/ 35 w 35"/>
                <a:gd name="T15" fmla="*/ 9 h 35"/>
                <a:gd name="T16" fmla="*/ 26 w 35"/>
                <a:gd name="T17" fmla="*/ 0 h 35"/>
                <a:gd name="T18" fmla="*/ 30 w 35"/>
                <a:gd name="T19" fmla="*/ 22 h 35"/>
                <a:gd name="T20" fmla="*/ 25 w 35"/>
                <a:gd name="T21" fmla="*/ 27 h 35"/>
                <a:gd name="T22" fmla="*/ 10 w 35"/>
                <a:gd name="T23" fmla="*/ 27 h 35"/>
                <a:gd name="T24" fmla="*/ 5 w 35"/>
                <a:gd name="T25" fmla="*/ 22 h 35"/>
                <a:gd name="T26" fmla="*/ 5 w 35"/>
                <a:gd name="T27" fmla="*/ 10 h 35"/>
                <a:gd name="T28" fmla="*/ 10 w 35"/>
                <a:gd name="T29" fmla="*/ 5 h 35"/>
                <a:gd name="T30" fmla="*/ 25 w 35"/>
                <a:gd name="T31" fmla="*/ 5 h 35"/>
                <a:gd name="T32" fmla="*/ 30 w 35"/>
                <a:gd name="T33" fmla="*/ 10 h 35"/>
                <a:gd name="T34" fmla="*/ 30 w 35"/>
                <a:gd name="T35" fmla="*/ 22 h 35"/>
                <a:gd name="T36" fmla="*/ 18 w 35"/>
                <a:gd name="T37" fmla="*/ 14 h 35"/>
                <a:gd name="T38" fmla="*/ 16 w 35"/>
                <a:gd name="T39" fmla="*/ 14 h 35"/>
                <a:gd name="T40" fmla="*/ 14 w 35"/>
                <a:gd name="T41" fmla="*/ 15 h 35"/>
                <a:gd name="T42" fmla="*/ 14 w 35"/>
                <a:gd name="T43" fmla="*/ 33 h 35"/>
                <a:gd name="T44" fmla="*/ 16 w 35"/>
                <a:gd name="T45" fmla="*/ 35 h 35"/>
                <a:gd name="T46" fmla="*/ 18 w 35"/>
                <a:gd name="T47" fmla="*/ 35 h 35"/>
                <a:gd name="T48" fmla="*/ 20 w 35"/>
                <a:gd name="T49" fmla="*/ 33 h 35"/>
                <a:gd name="T50" fmla="*/ 20 w 35"/>
                <a:gd name="T51" fmla="*/ 15 h 35"/>
                <a:gd name="T52" fmla="*/ 18 w 35"/>
                <a:gd name="T53"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35">
                  <a:moveTo>
                    <a:pt x="26" y="0"/>
                  </a:moveTo>
                  <a:cubicBezTo>
                    <a:pt x="9" y="0"/>
                    <a:pt x="9" y="0"/>
                    <a:pt x="9" y="0"/>
                  </a:cubicBezTo>
                  <a:cubicBezTo>
                    <a:pt x="4" y="0"/>
                    <a:pt x="0" y="4"/>
                    <a:pt x="0" y="9"/>
                  </a:cubicBezTo>
                  <a:cubicBezTo>
                    <a:pt x="0" y="23"/>
                    <a:pt x="0" y="23"/>
                    <a:pt x="0" y="23"/>
                  </a:cubicBezTo>
                  <a:cubicBezTo>
                    <a:pt x="0" y="28"/>
                    <a:pt x="4" y="32"/>
                    <a:pt x="9" y="32"/>
                  </a:cubicBezTo>
                  <a:cubicBezTo>
                    <a:pt x="26" y="32"/>
                    <a:pt x="26" y="32"/>
                    <a:pt x="26" y="32"/>
                  </a:cubicBezTo>
                  <a:cubicBezTo>
                    <a:pt x="31" y="32"/>
                    <a:pt x="35" y="28"/>
                    <a:pt x="35" y="23"/>
                  </a:cubicBezTo>
                  <a:cubicBezTo>
                    <a:pt x="35" y="9"/>
                    <a:pt x="35" y="9"/>
                    <a:pt x="35" y="9"/>
                  </a:cubicBezTo>
                  <a:cubicBezTo>
                    <a:pt x="35" y="4"/>
                    <a:pt x="31" y="0"/>
                    <a:pt x="26" y="0"/>
                  </a:cubicBezTo>
                  <a:close/>
                  <a:moveTo>
                    <a:pt x="30" y="22"/>
                  </a:moveTo>
                  <a:cubicBezTo>
                    <a:pt x="30" y="25"/>
                    <a:pt x="28" y="27"/>
                    <a:pt x="25" y="27"/>
                  </a:cubicBezTo>
                  <a:cubicBezTo>
                    <a:pt x="10" y="27"/>
                    <a:pt x="10" y="27"/>
                    <a:pt x="10" y="27"/>
                  </a:cubicBezTo>
                  <a:cubicBezTo>
                    <a:pt x="7" y="27"/>
                    <a:pt x="5" y="25"/>
                    <a:pt x="5" y="22"/>
                  </a:cubicBezTo>
                  <a:cubicBezTo>
                    <a:pt x="5" y="10"/>
                    <a:pt x="5" y="10"/>
                    <a:pt x="5" y="10"/>
                  </a:cubicBezTo>
                  <a:cubicBezTo>
                    <a:pt x="5" y="7"/>
                    <a:pt x="7" y="5"/>
                    <a:pt x="10" y="5"/>
                  </a:cubicBezTo>
                  <a:cubicBezTo>
                    <a:pt x="25" y="5"/>
                    <a:pt x="25" y="5"/>
                    <a:pt x="25" y="5"/>
                  </a:cubicBezTo>
                  <a:cubicBezTo>
                    <a:pt x="28" y="5"/>
                    <a:pt x="30" y="7"/>
                    <a:pt x="30" y="10"/>
                  </a:cubicBezTo>
                  <a:lnTo>
                    <a:pt x="30" y="22"/>
                  </a:lnTo>
                  <a:close/>
                  <a:moveTo>
                    <a:pt x="18" y="14"/>
                  </a:moveTo>
                  <a:cubicBezTo>
                    <a:pt x="16" y="14"/>
                    <a:pt x="16" y="14"/>
                    <a:pt x="16" y="14"/>
                  </a:cubicBezTo>
                  <a:cubicBezTo>
                    <a:pt x="15" y="14"/>
                    <a:pt x="14" y="15"/>
                    <a:pt x="14" y="15"/>
                  </a:cubicBezTo>
                  <a:cubicBezTo>
                    <a:pt x="14" y="33"/>
                    <a:pt x="14" y="33"/>
                    <a:pt x="14" y="33"/>
                  </a:cubicBezTo>
                  <a:cubicBezTo>
                    <a:pt x="14" y="34"/>
                    <a:pt x="15" y="35"/>
                    <a:pt x="16" y="35"/>
                  </a:cubicBezTo>
                  <a:cubicBezTo>
                    <a:pt x="18" y="35"/>
                    <a:pt x="18" y="35"/>
                    <a:pt x="18" y="35"/>
                  </a:cubicBezTo>
                  <a:cubicBezTo>
                    <a:pt x="19" y="35"/>
                    <a:pt x="20" y="34"/>
                    <a:pt x="20" y="33"/>
                  </a:cubicBezTo>
                  <a:cubicBezTo>
                    <a:pt x="20" y="15"/>
                    <a:pt x="20" y="15"/>
                    <a:pt x="20" y="15"/>
                  </a:cubicBezTo>
                  <a:cubicBezTo>
                    <a:pt x="20" y="15"/>
                    <a:pt x="19" y="14"/>
                    <a:pt x="1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7" name="ïṧlîḍê">
              <a:extLst>
                <a:ext uri="{FF2B5EF4-FFF2-40B4-BE49-F238E27FC236}">
                  <a16:creationId xmlns:a16="http://schemas.microsoft.com/office/drawing/2014/main" id="{4BB93F1C-18E8-43FB-9217-6A2CE404C1D8}"/>
                </a:ext>
              </a:extLst>
            </p:cNvPr>
            <p:cNvSpPr/>
            <p:nvPr/>
          </p:nvSpPr>
          <p:spPr bwMode="auto">
            <a:xfrm>
              <a:off x="4918075" y="4635501"/>
              <a:ext cx="82550" cy="530225"/>
            </a:xfrm>
            <a:custGeom>
              <a:avLst/>
              <a:gdLst>
                <a:gd name="T0" fmla="*/ 52 w 52"/>
                <a:gd name="T1" fmla="*/ 0 h 334"/>
                <a:gd name="T2" fmla="*/ 0 w 52"/>
                <a:gd name="T3" fmla="*/ 0 h 334"/>
                <a:gd name="T4" fmla="*/ 0 w 52"/>
                <a:gd name="T5" fmla="*/ 334 h 334"/>
                <a:gd name="T6" fmla="*/ 52 w 52"/>
                <a:gd name="T7" fmla="*/ 334 h 334"/>
                <a:gd name="T8" fmla="*/ 52 w 52"/>
                <a:gd name="T9" fmla="*/ 334 h 334"/>
                <a:gd name="T10" fmla="*/ 52 w 52"/>
                <a:gd name="T11" fmla="*/ 0 h 334"/>
                <a:gd name="T12" fmla="*/ 52 w 52"/>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52" h="334">
                  <a:moveTo>
                    <a:pt x="52" y="0"/>
                  </a:moveTo>
                  <a:lnTo>
                    <a:pt x="0" y="0"/>
                  </a:lnTo>
                  <a:lnTo>
                    <a:pt x="0" y="334"/>
                  </a:lnTo>
                  <a:lnTo>
                    <a:pt x="52" y="334"/>
                  </a:lnTo>
                  <a:lnTo>
                    <a:pt x="52" y="334"/>
                  </a:lnTo>
                  <a:lnTo>
                    <a:pt x="52" y="0"/>
                  </a:lnTo>
                  <a:lnTo>
                    <a:pt x="52" y="0"/>
                  </a:lnTo>
                  <a:close/>
                </a:path>
              </a:pathLst>
            </a:custGeom>
            <a:solidFill>
              <a:srgbClr val="7C3B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8" name="iṩļídè">
              <a:extLst>
                <a:ext uri="{FF2B5EF4-FFF2-40B4-BE49-F238E27FC236}">
                  <a16:creationId xmlns:a16="http://schemas.microsoft.com/office/drawing/2014/main" id="{D0611504-92F9-473D-8957-AB7316B90B40}"/>
                </a:ext>
              </a:extLst>
            </p:cNvPr>
            <p:cNvSpPr/>
            <p:nvPr/>
          </p:nvSpPr>
          <p:spPr bwMode="auto">
            <a:xfrm>
              <a:off x="4897438" y="4813301"/>
              <a:ext cx="115888" cy="115888"/>
            </a:xfrm>
            <a:custGeom>
              <a:avLst/>
              <a:gdLst>
                <a:gd name="T0" fmla="*/ 26 w 35"/>
                <a:gd name="T1" fmla="*/ 0 h 35"/>
                <a:gd name="T2" fmla="*/ 9 w 35"/>
                <a:gd name="T3" fmla="*/ 0 h 35"/>
                <a:gd name="T4" fmla="*/ 0 w 35"/>
                <a:gd name="T5" fmla="*/ 9 h 35"/>
                <a:gd name="T6" fmla="*/ 0 w 35"/>
                <a:gd name="T7" fmla="*/ 23 h 35"/>
                <a:gd name="T8" fmla="*/ 9 w 35"/>
                <a:gd name="T9" fmla="*/ 32 h 35"/>
                <a:gd name="T10" fmla="*/ 26 w 35"/>
                <a:gd name="T11" fmla="*/ 32 h 35"/>
                <a:gd name="T12" fmla="*/ 35 w 35"/>
                <a:gd name="T13" fmla="*/ 23 h 35"/>
                <a:gd name="T14" fmla="*/ 35 w 35"/>
                <a:gd name="T15" fmla="*/ 9 h 35"/>
                <a:gd name="T16" fmla="*/ 26 w 35"/>
                <a:gd name="T17" fmla="*/ 0 h 35"/>
                <a:gd name="T18" fmla="*/ 30 w 35"/>
                <a:gd name="T19" fmla="*/ 22 h 35"/>
                <a:gd name="T20" fmla="*/ 25 w 35"/>
                <a:gd name="T21" fmla="*/ 27 h 35"/>
                <a:gd name="T22" fmla="*/ 10 w 35"/>
                <a:gd name="T23" fmla="*/ 27 h 35"/>
                <a:gd name="T24" fmla="*/ 5 w 35"/>
                <a:gd name="T25" fmla="*/ 22 h 35"/>
                <a:gd name="T26" fmla="*/ 5 w 35"/>
                <a:gd name="T27" fmla="*/ 10 h 35"/>
                <a:gd name="T28" fmla="*/ 10 w 35"/>
                <a:gd name="T29" fmla="*/ 5 h 35"/>
                <a:gd name="T30" fmla="*/ 25 w 35"/>
                <a:gd name="T31" fmla="*/ 5 h 35"/>
                <a:gd name="T32" fmla="*/ 30 w 35"/>
                <a:gd name="T33" fmla="*/ 10 h 35"/>
                <a:gd name="T34" fmla="*/ 30 w 35"/>
                <a:gd name="T35" fmla="*/ 22 h 35"/>
                <a:gd name="T36" fmla="*/ 18 w 35"/>
                <a:gd name="T37" fmla="*/ 14 h 35"/>
                <a:gd name="T38" fmla="*/ 15 w 35"/>
                <a:gd name="T39" fmla="*/ 14 h 35"/>
                <a:gd name="T40" fmla="*/ 14 w 35"/>
                <a:gd name="T41" fmla="*/ 15 h 35"/>
                <a:gd name="T42" fmla="*/ 14 w 35"/>
                <a:gd name="T43" fmla="*/ 33 h 35"/>
                <a:gd name="T44" fmla="*/ 15 w 35"/>
                <a:gd name="T45" fmla="*/ 35 h 35"/>
                <a:gd name="T46" fmla="*/ 18 w 35"/>
                <a:gd name="T47" fmla="*/ 35 h 35"/>
                <a:gd name="T48" fmla="*/ 19 w 35"/>
                <a:gd name="T49" fmla="*/ 33 h 35"/>
                <a:gd name="T50" fmla="*/ 19 w 35"/>
                <a:gd name="T51" fmla="*/ 15 h 35"/>
                <a:gd name="T52" fmla="*/ 18 w 35"/>
                <a:gd name="T53"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35">
                  <a:moveTo>
                    <a:pt x="26" y="0"/>
                  </a:moveTo>
                  <a:cubicBezTo>
                    <a:pt x="9" y="0"/>
                    <a:pt x="9" y="0"/>
                    <a:pt x="9" y="0"/>
                  </a:cubicBezTo>
                  <a:cubicBezTo>
                    <a:pt x="4" y="0"/>
                    <a:pt x="0" y="4"/>
                    <a:pt x="0" y="9"/>
                  </a:cubicBezTo>
                  <a:cubicBezTo>
                    <a:pt x="0" y="23"/>
                    <a:pt x="0" y="23"/>
                    <a:pt x="0" y="23"/>
                  </a:cubicBezTo>
                  <a:cubicBezTo>
                    <a:pt x="0" y="28"/>
                    <a:pt x="4" y="32"/>
                    <a:pt x="9" y="32"/>
                  </a:cubicBezTo>
                  <a:cubicBezTo>
                    <a:pt x="26" y="32"/>
                    <a:pt x="26" y="32"/>
                    <a:pt x="26" y="32"/>
                  </a:cubicBezTo>
                  <a:cubicBezTo>
                    <a:pt x="31" y="32"/>
                    <a:pt x="35" y="28"/>
                    <a:pt x="35" y="23"/>
                  </a:cubicBezTo>
                  <a:cubicBezTo>
                    <a:pt x="35" y="9"/>
                    <a:pt x="35" y="9"/>
                    <a:pt x="35" y="9"/>
                  </a:cubicBezTo>
                  <a:cubicBezTo>
                    <a:pt x="35" y="4"/>
                    <a:pt x="31" y="0"/>
                    <a:pt x="26" y="0"/>
                  </a:cubicBezTo>
                  <a:close/>
                  <a:moveTo>
                    <a:pt x="30" y="22"/>
                  </a:moveTo>
                  <a:cubicBezTo>
                    <a:pt x="30" y="25"/>
                    <a:pt x="28" y="27"/>
                    <a:pt x="25" y="27"/>
                  </a:cubicBezTo>
                  <a:cubicBezTo>
                    <a:pt x="10" y="27"/>
                    <a:pt x="10" y="27"/>
                    <a:pt x="10" y="27"/>
                  </a:cubicBezTo>
                  <a:cubicBezTo>
                    <a:pt x="7" y="27"/>
                    <a:pt x="5" y="25"/>
                    <a:pt x="5" y="22"/>
                  </a:cubicBezTo>
                  <a:cubicBezTo>
                    <a:pt x="5" y="10"/>
                    <a:pt x="5" y="10"/>
                    <a:pt x="5" y="10"/>
                  </a:cubicBezTo>
                  <a:cubicBezTo>
                    <a:pt x="5" y="7"/>
                    <a:pt x="7" y="5"/>
                    <a:pt x="10" y="5"/>
                  </a:cubicBezTo>
                  <a:cubicBezTo>
                    <a:pt x="25" y="5"/>
                    <a:pt x="25" y="5"/>
                    <a:pt x="25" y="5"/>
                  </a:cubicBezTo>
                  <a:cubicBezTo>
                    <a:pt x="28" y="5"/>
                    <a:pt x="30" y="7"/>
                    <a:pt x="30" y="10"/>
                  </a:cubicBezTo>
                  <a:lnTo>
                    <a:pt x="30" y="22"/>
                  </a:lnTo>
                  <a:close/>
                  <a:moveTo>
                    <a:pt x="18" y="14"/>
                  </a:moveTo>
                  <a:cubicBezTo>
                    <a:pt x="15" y="14"/>
                    <a:pt x="15" y="14"/>
                    <a:pt x="15" y="14"/>
                  </a:cubicBezTo>
                  <a:cubicBezTo>
                    <a:pt x="15" y="14"/>
                    <a:pt x="14" y="15"/>
                    <a:pt x="14" y="15"/>
                  </a:cubicBezTo>
                  <a:cubicBezTo>
                    <a:pt x="14" y="33"/>
                    <a:pt x="14" y="33"/>
                    <a:pt x="14" y="33"/>
                  </a:cubicBezTo>
                  <a:cubicBezTo>
                    <a:pt x="14" y="34"/>
                    <a:pt x="15" y="35"/>
                    <a:pt x="15" y="35"/>
                  </a:cubicBezTo>
                  <a:cubicBezTo>
                    <a:pt x="18" y="35"/>
                    <a:pt x="18" y="35"/>
                    <a:pt x="18" y="35"/>
                  </a:cubicBezTo>
                  <a:cubicBezTo>
                    <a:pt x="19" y="35"/>
                    <a:pt x="19" y="34"/>
                    <a:pt x="19" y="33"/>
                  </a:cubicBezTo>
                  <a:cubicBezTo>
                    <a:pt x="19" y="15"/>
                    <a:pt x="19" y="15"/>
                    <a:pt x="19" y="15"/>
                  </a:cubicBezTo>
                  <a:cubicBezTo>
                    <a:pt x="19" y="15"/>
                    <a:pt x="19" y="14"/>
                    <a:pt x="1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 name="ïsļïďe">
              <a:extLst>
                <a:ext uri="{FF2B5EF4-FFF2-40B4-BE49-F238E27FC236}">
                  <a16:creationId xmlns:a16="http://schemas.microsoft.com/office/drawing/2014/main" id="{207C778B-59A0-4267-BF45-282F94FA8C9B}"/>
                </a:ext>
              </a:extLst>
            </p:cNvPr>
            <p:cNvSpPr/>
            <p:nvPr/>
          </p:nvSpPr>
          <p:spPr bwMode="auto">
            <a:xfrm>
              <a:off x="4997450" y="3986213"/>
              <a:ext cx="692150" cy="269875"/>
            </a:xfrm>
            <a:custGeom>
              <a:avLst/>
              <a:gdLst>
                <a:gd name="T0" fmla="*/ 210 w 210"/>
                <a:gd name="T1" fmla="*/ 0 h 82"/>
                <a:gd name="T2" fmla="*/ 0 w 210"/>
                <a:gd name="T3" fmla="*/ 0 h 82"/>
                <a:gd name="T4" fmla="*/ 0 w 210"/>
                <a:gd name="T5" fmla="*/ 48 h 82"/>
                <a:gd name="T6" fmla="*/ 35 w 210"/>
                <a:gd name="T7" fmla="*/ 82 h 82"/>
                <a:gd name="T8" fmla="*/ 175 w 210"/>
                <a:gd name="T9" fmla="*/ 82 h 82"/>
                <a:gd name="T10" fmla="*/ 210 w 210"/>
                <a:gd name="T11" fmla="*/ 48 h 82"/>
                <a:gd name="T12" fmla="*/ 210 w 21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10" h="82">
                  <a:moveTo>
                    <a:pt x="210" y="0"/>
                  </a:moveTo>
                  <a:cubicBezTo>
                    <a:pt x="0" y="0"/>
                    <a:pt x="0" y="0"/>
                    <a:pt x="0" y="0"/>
                  </a:cubicBezTo>
                  <a:cubicBezTo>
                    <a:pt x="0" y="48"/>
                    <a:pt x="0" y="48"/>
                    <a:pt x="0" y="48"/>
                  </a:cubicBezTo>
                  <a:cubicBezTo>
                    <a:pt x="0" y="67"/>
                    <a:pt x="16" y="82"/>
                    <a:pt x="35" y="82"/>
                  </a:cubicBezTo>
                  <a:cubicBezTo>
                    <a:pt x="175" y="82"/>
                    <a:pt x="175" y="82"/>
                    <a:pt x="175" y="82"/>
                  </a:cubicBezTo>
                  <a:cubicBezTo>
                    <a:pt x="195" y="82"/>
                    <a:pt x="210" y="67"/>
                    <a:pt x="210" y="48"/>
                  </a:cubicBezTo>
                  <a:lnTo>
                    <a:pt x="210" y="0"/>
                  </a:lnTo>
                  <a:close/>
                </a:path>
              </a:pathLst>
            </a:custGeom>
            <a:solidFill>
              <a:srgbClr val="0229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 name="îṧḷïḍê">
              <a:extLst>
                <a:ext uri="{FF2B5EF4-FFF2-40B4-BE49-F238E27FC236}">
                  <a16:creationId xmlns:a16="http://schemas.microsoft.com/office/drawing/2014/main" id="{6B59E72E-469C-45C1-AF9A-BC7D0FCD561D}"/>
                </a:ext>
              </a:extLst>
            </p:cNvPr>
            <p:cNvSpPr/>
            <p:nvPr/>
          </p:nvSpPr>
          <p:spPr bwMode="auto">
            <a:xfrm>
              <a:off x="5310188" y="3119438"/>
              <a:ext cx="46038" cy="6350"/>
            </a:xfrm>
            <a:custGeom>
              <a:avLst/>
              <a:gdLst>
                <a:gd name="T0" fmla="*/ 13 w 14"/>
                <a:gd name="T1" fmla="*/ 0 h 2"/>
                <a:gd name="T2" fmla="*/ 1 w 14"/>
                <a:gd name="T3" fmla="*/ 0 h 2"/>
                <a:gd name="T4" fmla="*/ 0 w 14"/>
                <a:gd name="T5" fmla="*/ 1 h 2"/>
                <a:gd name="T6" fmla="*/ 1 w 14"/>
                <a:gd name="T7" fmla="*/ 2 h 2"/>
                <a:gd name="T8" fmla="*/ 13 w 14"/>
                <a:gd name="T9" fmla="*/ 2 h 2"/>
                <a:gd name="T10" fmla="*/ 14 w 14"/>
                <a:gd name="T11" fmla="*/ 1 h 2"/>
                <a:gd name="T12" fmla="*/ 13 w 1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4" h="2">
                  <a:moveTo>
                    <a:pt x="13" y="0"/>
                  </a:moveTo>
                  <a:cubicBezTo>
                    <a:pt x="1" y="0"/>
                    <a:pt x="1" y="0"/>
                    <a:pt x="1" y="0"/>
                  </a:cubicBezTo>
                  <a:cubicBezTo>
                    <a:pt x="1" y="0"/>
                    <a:pt x="0" y="0"/>
                    <a:pt x="0" y="1"/>
                  </a:cubicBezTo>
                  <a:cubicBezTo>
                    <a:pt x="0" y="1"/>
                    <a:pt x="1" y="2"/>
                    <a:pt x="1" y="2"/>
                  </a:cubicBezTo>
                  <a:cubicBezTo>
                    <a:pt x="13" y="2"/>
                    <a:pt x="13" y="2"/>
                    <a:pt x="13" y="2"/>
                  </a:cubicBezTo>
                  <a:cubicBezTo>
                    <a:pt x="14" y="2"/>
                    <a:pt x="14" y="1"/>
                    <a:pt x="14" y="1"/>
                  </a:cubicBezTo>
                  <a:cubicBezTo>
                    <a:pt x="14" y="0"/>
                    <a:pt x="14" y="0"/>
                    <a:pt x="13" y="0"/>
                  </a:cubicBezTo>
                  <a:close/>
                </a:path>
              </a:pathLst>
            </a:custGeom>
            <a:solidFill>
              <a:srgbClr val="DB8C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 name="ïṧ1îḍê">
              <a:extLst>
                <a:ext uri="{FF2B5EF4-FFF2-40B4-BE49-F238E27FC236}">
                  <a16:creationId xmlns:a16="http://schemas.microsoft.com/office/drawing/2014/main" id="{5408200F-5427-44B2-B669-D14FEF61FB4E}"/>
                </a:ext>
              </a:extLst>
            </p:cNvPr>
            <p:cNvSpPr/>
            <p:nvPr/>
          </p:nvSpPr>
          <p:spPr bwMode="auto">
            <a:xfrm>
              <a:off x="4854575" y="3273426"/>
              <a:ext cx="974725" cy="874713"/>
            </a:xfrm>
            <a:custGeom>
              <a:avLst/>
              <a:gdLst>
                <a:gd name="T0" fmla="*/ 292 w 295"/>
                <a:gd name="T1" fmla="*/ 150 h 265"/>
                <a:gd name="T2" fmla="*/ 256 w 295"/>
                <a:gd name="T3" fmla="*/ 30 h 265"/>
                <a:gd name="T4" fmla="*/ 173 w 295"/>
                <a:gd name="T5" fmla="*/ 0 h 265"/>
                <a:gd name="T6" fmla="*/ 148 w 295"/>
                <a:gd name="T7" fmla="*/ 3 h 265"/>
                <a:gd name="T8" fmla="*/ 123 w 295"/>
                <a:gd name="T9" fmla="*/ 0 h 265"/>
                <a:gd name="T10" fmla="*/ 39 w 295"/>
                <a:gd name="T11" fmla="*/ 30 h 265"/>
                <a:gd name="T12" fmla="*/ 5 w 295"/>
                <a:gd name="T13" fmla="*/ 152 h 265"/>
                <a:gd name="T14" fmla="*/ 90 w 295"/>
                <a:gd name="T15" fmla="*/ 256 h 265"/>
                <a:gd name="T16" fmla="*/ 124 w 295"/>
                <a:gd name="T17" fmla="*/ 264 h 265"/>
                <a:gd name="T18" fmla="*/ 171 w 295"/>
                <a:gd name="T19" fmla="*/ 264 h 265"/>
                <a:gd name="T20" fmla="*/ 210 w 295"/>
                <a:gd name="T21" fmla="*/ 265 h 265"/>
                <a:gd name="T22" fmla="*/ 292 w 295"/>
                <a:gd name="T23" fmla="*/ 15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5" h="265">
                  <a:moveTo>
                    <a:pt x="292" y="150"/>
                  </a:moveTo>
                  <a:cubicBezTo>
                    <a:pt x="289" y="133"/>
                    <a:pt x="256" y="30"/>
                    <a:pt x="256" y="30"/>
                  </a:cubicBezTo>
                  <a:cubicBezTo>
                    <a:pt x="243" y="8"/>
                    <a:pt x="173" y="0"/>
                    <a:pt x="173" y="0"/>
                  </a:cubicBezTo>
                  <a:cubicBezTo>
                    <a:pt x="148" y="3"/>
                    <a:pt x="148" y="3"/>
                    <a:pt x="148" y="3"/>
                  </a:cubicBezTo>
                  <a:cubicBezTo>
                    <a:pt x="123" y="0"/>
                    <a:pt x="123" y="0"/>
                    <a:pt x="123" y="0"/>
                  </a:cubicBezTo>
                  <a:cubicBezTo>
                    <a:pt x="123" y="0"/>
                    <a:pt x="52" y="8"/>
                    <a:pt x="39" y="30"/>
                  </a:cubicBezTo>
                  <a:cubicBezTo>
                    <a:pt x="39" y="30"/>
                    <a:pt x="9" y="135"/>
                    <a:pt x="5" y="152"/>
                  </a:cubicBezTo>
                  <a:cubicBezTo>
                    <a:pt x="0" y="168"/>
                    <a:pt x="52" y="257"/>
                    <a:pt x="90" y="256"/>
                  </a:cubicBezTo>
                  <a:cubicBezTo>
                    <a:pt x="124" y="264"/>
                    <a:pt x="124" y="264"/>
                    <a:pt x="124" y="264"/>
                  </a:cubicBezTo>
                  <a:cubicBezTo>
                    <a:pt x="171" y="264"/>
                    <a:pt x="171" y="264"/>
                    <a:pt x="171" y="264"/>
                  </a:cubicBezTo>
                  <a:cubicBezTo>
                    <a:pt x="210" y="265"/>
                    <a:pt x="210" y="265"/>
                    <a:pt x="210" y="265"/>
                  </a:cubicBezTo>
                  <a:cubicBezTo>
                    <a:pt x="248" y="249"/>
                    <a:pt x="295" y="168"/>
                    <a:pt x="292" y="150"/>
                  </a:cubicBezTo>
                  <a:close/>
                </a:path>
              </a:pathLst>
            </a:custGeom>
            <a:solidFill>
              <a:srgbClr val="003F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2" name="îṣľíḍe">
              <a:extLst>
                <a:ext uri="{FF2B5EF4-FFF2-40B4-BE49-F238E27FC236}">
                  <a16:creationId xmlns:a16="http://schemas.microsoft.com/office/drawing/2014/main" id="{861CB5AD-264C-41C1-A2AB-A38AFDD39888}"/>
                </a:ext>
              </a:extLst>
            </p:cNvPr>
            <p:cNvSpPr/>
            <p:nvPr/>
          </p:nvSpPr>
          <p:spPr bwMode="auto">
            <a:xfrm>
              <a:off x="5040313" y="3521076"/>
              <a:ext cx="150813" cy="501650"/>
            </a:xfrm>
            <a:custGeom>
              <a:avLst/>
              <a:gdLst>
                <a:gd name="T0" fmla="*/ 26 w 46"/>
                <a:gd name="T1" fmla="*/ 139 h 152"/>
                <a:gd name="T2" fmla="*/ 0 w 46"/>
                <a:gd name="T3" fmla="*/ 75 h 152"/>
                <a:gd name="T4" fmla="*/ 20 w 46"/>
                <a:gd name="T5" fmla="*/ 0 h 152"/>
                <a:gd name="T6" fmla="*/ 8 w 46"/>
                <a:gd name="T7" fmla="*/ 74 h 152"/>
                <a:gd name="T8" fmla="*/ 46 w 46"/>
                <a:gd name="T9" fmla="*/ 152 h 152"/>
                <a:gd name="T10" fmla="*/ 26 w 46"/>
                <a:gd name="T11" fmla="*/ 139 h 152"/>
              </a:gdLst>
              <a:ahLst/>
              <a:cxnLst>
                <a:cxn ang="0">
                  <a:pos x="T0" y="T1"/>
                </a:cxn>
                <a:cxn ang="0">
                  <a:pos x="T2" y="T3"/>
                </a:cxn>
                <a:cxn ang="0">
                  <a:pos x="T4" y="T5"/>
                </a:cxn>
                <a:cxn ang="0">
                  <a:pos x="T6" y="T7"/>
                </a:cxn>
                <a:cxn ang="0">
                  <a:pos x="T8" y="T9"/>
                </a:cxn>
                <a:cxn ang="0">
                  <a:pos x="T10" y="T11"/>
                </a:cxn>
              </a:cxnLst>
              <a:rect l="0" t="0" r="r" b="b"/>
              <a:pathLst>
                <a:path w="46" h="152">
                  <a:moveTo>
                    <a:pt x="26" y="139"/>
                  </a:moveTo>
                  <a:cubicBezTo>
                    <a:pt x="26" y="139"/>
                    <a:pt x="0" y="83"/>
                    <a:pt x="0" y="75"/>
                  </a:cubicBezTo>
                  <a:cubicBezTo>
                    <a:pt x="0" y="68"/>
                    <a:pt x="20" y="0"/>
                    <a:pt x="20" y="0"/>
                  </a:cubicBezTo>
                  <a:cubicBezTo>
                    <a:pt x="8" y="74"/>
                    <a:pt x="8" y="74"/>
                    <a:pt x="8" y="74"/>
                  </a:cubicBezTo>
                  <a:cubicBezTo>
                    <a:pt x="46" y="152"/>
                    <a:pt x="46" y="152"/>
                    <a:pt x="46" y="152"/>
                  </a:cubicBezTo>
                  <a:lnTo>
                    <a:pt x="26" y="139"/>
                  </a:lnTo>
                  <a:close/>
                </a:path>
              </a:pathLst>
            </a:custGeom>
            <a:solidFill>
              <a:srgbClr val="0229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 name="í$ḻïḑé">
              <a:extLst>
                <a:ext uri="{FF2B5EF4-FFF2-40B4-BE49-F238E27FC236}">
                  <a16:creationId xmlns:a16="http://schemas.microsoft.com/office/drawing/2014/main" id="{56443395-A715-4386-9353-D22D3F4BC6DE}"/>
                </a:ext>
              </a:extLst>
            </p:cNvPr>
            <p:cNvSpPr/>
            <p:nvPr/>
          </p:nvSpPr>
          <p:spPr bwMode="auto">
            <a:xfrm>
              <a:off x="5524500" y="3517901"/>
              <a:ext cx="155575" cy="504825"/>
            </a:xfrm>
            <a:custGeom>
              <a:avLst/>
              <a:gdLst>
                <a:gd name="T0" fmla="*/ 21 w 47"/>
                <a:gd name="T1" fmla="*/ 140 h 153"/>
                <a:gd name="T2" fmla="*/ 47 w 47"/>
                <a:gd name="T3" fmla="*/ 76 h 153"/>
                <a:gd name="T4" fmla="*/ 25 w 47"/>
                <a:gd name="T5" fmla="*/ 0 h 153"/>
                <a:gd name="T6" fmla="*/ 38 w 47"/>
                <a:gd name="T7" fmla="*/ 75 h 153"/>
                <a:gd name="T8" fmla="*/ 0 w 47"/>
                <a:gd name="T9" fmla="*/ 153 h 153"/>
                <a:gd name="T10" fmla="*/ 21 w 47"/>
                <a:gd name="T11" fmla="*/ 140 h 153"/>
              </a:gdLst>
              <a:ahLst/>
              <a:cxnLst>
                <a:cxn ang="0">
                  <a:pos x="T0" y="T1"/>
                </a:cxn>
                <a:cxn ang="0">
                  <a:pos x="T2" y="T3"/>
                </a:cxn>
                <a:cxn ang="0">
                  <a:pos x="T4" y="T5"/>
                </a:cxn>
                <a:cxn ang="0">
                  <a:pos x="T6" y="T7"/>
                </a:cxn>
                <a:cxn ang="0">
                  <a:pos x="T8" y="T9"/>
                </a:cxn>
                <a:cxn ang="0">
                  <a:pos x="T10" y="T11"/>
                </a:cxn>
              </a:cxnLst>
              <a:rect l="0" t="0" r="r" b="b"/>
              <a:pathLst>
                <a:path w="47" h="153">
                  <a:moveTo>
                    <a:pt x="21" y="140"/>
                  </a:moveTo>
                  <a:cubicBezTo>
                    <a:pt x="21" y="140"/>
                    <a:pt x="47" y="84"/>
                    <a:pt x="47" y="76"/>
                  </a:cubicBezTo>
                  <a:cubicBezTo>
                    <a:pt x="47" y="69"/>
                    <a:pt x="25" y="0"/>
                    <a:pt x="25" y="0"/>
                  </a:cubicBezTo>
                  <a:cubicBezTo>
                    <a:pt x="38" y="75"/>
                    <a:pt x="38" y="75"/>
                    <a:pt x="38" y="75"/>
                  </a:cubicBezTo>
                  <a:cubicBezTo>
                    <a:pt x="0" y="153"/>
                    <a:pt x="0" y="153"/>
                    <a:pt x="0" y="153"/>
                  </a:cubicBezTo>
                  <a:lnTo>
                    <a:pt x="21" y="140"/>
                  </a:lnTo>
                  <a:close/>
                </a:path>
              </a:pathLst>
            </a:custGeom>
            <a:solidFill>
              <a:srgbClr val="0229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4" name="iŝ1iḍé">
              <a:extLst>
                <a:ext uri="{FF2B5EF4-FFF2-40B4-BE49-F238E27FC236}">
                  <a16:creationId xmlns:a16="http://schemas.microsoft.com/office/drawing/2014/main" id="{6CF7F33A-B1D3-461B-82EF-5CA839796437}"/>
                </a:ext>
              </a:extLst>
            </p:cNvPr>
            <p:cNvSpPr/>
            <p:nvPr/>
          </p:nvSpPr>
          <p:spPr bwMode="auto">
            <a:xfrm>
              <a:off x="5187950" y="3273426"/>
              <a:ext cx="296863" cy="587375"/>
            </a:xfrm>
            <a:custGeom>
              <a:avLst/>
              <a:gdLst>
                <a:gd name="T0" fmla="*/ 65 w 90"/>
                <a:gd name="T1" fmla="*/ 101 h 178"/>
                <a:gd name="T2" fmla="*/ 45 w 90"/>
                <a:gd name="T3" fmla="*/ 177 h 178"/>
                <a:gd name="T4" fmla="*/ 45 w 90"/>
                <a:gd name="T5" fmla="*/ 178 h 178"/>
                <a:gd name="T6" fmla="*/ 45 w 90"/>
                <a:gd name="T7" fmla="*/ 178 h 178"/>
                <a:gd name="T8" fmla="*/ 45 w 90"/>
                <a:gd name="T9" fmla="*/ 178 h 178"/>
                <a:gd name="T10" fmla="*/ 45 w 90"/>
                <a:gd name="T11" fmla="*/ 178 h 178"/>
                <a:gd name="T12" fmla="*/ 44 w 90"/>
                <a:gd name="T13" fmla="*/ 177 h 178"/>
                <a:gd name="T14" fmla="*/ 24 w 90"/>
                <a:gd name="T15" fmla="*/ 101 h 178"/>
                <a:gd name="T16" fmla="*/ 2 w 90"/>
                <a:gd name="T17" fmla="*/ 3 h 178"/>
                <a:gd name="T18" fmla="*/ 18 w 90"/>
                <a:gd name="T19" fmla="*/ 1 h 178"/>
                <a:gd name="T20" fmla="*/ 18 w 90"/>
                <a:gd name="T21" fmla="*/ 1 h 178"/>
                <a:gd name="T22" fmla="*/ 43 w 90"/>
                <a:gd name="T23" fmla="*/ 18 h 178"/>
                <a:gd name="T24" fmla="*/ 45 w 90"/>
                <a:gd name="T25" fmla="*/ 19 h 178"/>
                <a:gd name="T26" fmla="*/ 45 w 90"/>
                <a:gd name="T27" fmla="*/ 19 h 178"/>
                <a:gd name="T28" fmla="*/ 62 w 90"/>
                <a:gd name="T29" fmla="*/ 7 h 178"/>
                <a:gd name="T30" fmla="*/ 64 w 90"/>
                <a:gd name="T31" fmla="*/ 6 h 178"/>
                <a:gd name="T32" fmla="*/ 71 w 90"/>
                <a:gd name="T33" fmla="*/ 0 h 178"/>
                <a:gd name="T34" fmla="*/ 72 w 90"/>
                <a:gd name="T35" fmla="*/ 0 h 178"/>
                <a:gd name="T36" fmla="*/ 72 w 90"/>
                <a:gd name="T37" fmla="*/ 0 h 178"/>
                <a:gd name="T38" fmla="*/ 72 w 90"/>
                <a:gd name="T39" fmla="*/ 0 h 178"/>
                <a:gd name="T40" fmla="*/ 88 w 90"/>
                <a:gd name="T41" fmla="*/ 2 h 178"/>
                <a:gd name="T42" fmla="*/ 65 w 90"/>
                <a:gd name="T43" fmla="*/ 10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78">
                  <a:moveTo>
                    <a:pt x="65" y="101"/>
                  </a:moveTo>
                  <a:cubicBezTo>
                    <a:pt x="55" y="139"/>
                    <a:pt x="45" y="175"/>
                    <a:pt x="45" y="177"/>
                  </a:cubicBezTo>
                  <a:cubicBezTo>
                    <a:pt x="45" y="178"/>
                    <a:pt x="45" y="178"/>
                    <a:pt x="45" y="178"/>
                  </a:cubicBezTo>
                  <a:cubicBezTo>
                    <a:pt x="45" y="178"/>
                    <a:pt x="45" y="178"/>
                    <a:pt x="45" y="178"/>
                  </a:cubicBezTo>
                  <a:cubicBezTo>
                    <a:pt x="45" y="178"/>
                    <a:pt x="45" y="178"/>
                    <a:pt x="45" y="178"/>
                  </a:cubicBezTo>
                  <a:cubicBezTo>
                    <a:pt x="45" y="178"/>
                    <a:pt x="45" y="178"/>
                    <a:pt x="45" y="178"/>
                  </a:cubicBezTo>
                  <a:cubicBezTo>
                    <a:pt x="44" y="177"/>
                    <a:pt x="44" y="177"/>
                    <a:pt x="44" y="177"/>
                  </a:cubicBezTo>
                  <a:cubicBezTo>
                    <a:pt x="43" y="173"/>
                    <a:pt x="34" y="138"/>
                    <a:pt x="24" y="101"/>
                  </a:cubicBezTo>
                  <a:cubicBezTo>
                    <a:pt x="12" y="54"/>
                    <a:pt x="0" y="4"/>
                    <a:pt x="2" y="3"/>
                  </a:cubicBezTo>
                  <a:cubicBezTo>
                    <a:pt x="9" y="2"/>
                    <a:pt x="15" y="1"/>
                    <a:pt x="18" y="1"/>
                  </a:cubicBezTo>
                  <a:cubicBezTo>
                    <a:pt x="18" y="1"/>
                    <a:pt x="18" y="1"/>
                    <a:pt x="18" y="1"/>
                  </a:cubicBezTo>
                  <a:cubicBezTo>
                    <a:pt x="25" y="6"/>
                    <a:pt x="38" y="15"/>
                    <a:pt x="43" y="18"/>
                  </a:cubicBezTo>
                  <a:cubicBezTo>
                    <a:pt x="45" y="19"/>
                    <a:pt x="45" y="19"/>
                    <a:pt x="45" y="19"/>
                  </a:cubicBezTo>
                  <a:cubicBezTo>
                    <a:pt x="45" y="19"/>
                    <a:pt x="45" y="19"/>
                    <a:pt x="45" y="19"/>
                  </a:cubicBezTo>
                  <a:cubicBezTo>
                    <a:pt x="45" y="19"/>
                    <a:pt x="54" y="13"/>
                    <a:pt x="62" y="7"/>
                  </a:cubicBezTo>
                  <a:cubicBezTo>
                    <a:pt x="64" y="6"/>
                    <a:pt x="64" y="6"/>
                    <a:pt x="64" y="6"/>
                  </a:cubicBezTo>
                  <a:cubicBezTo>
                    <a:pt x="66" y="4"/>
                    <a:pt x="69" y="2"/>
                    <a:pt x="71" y="0"/>
                  </a:cubicBezTo>
                  <a:cubicBezTo>
                    <a:pt x="72" y="0"/>
                    <a:pt x="72" y="0"/>
                    <a:pt x="72" y="0"/>
                  </a:cubicBezTo>
                  <a:cubicBezTo>
                    <a:pt x="72" y="0"/>
                    <a:pt x="72" y="0"/>
                    <a:pt x="72" y="0"/>
                  </a:cubicBezTo>
                  <a:cubicBezTo>
                    <a:pt x="72" y="0"/>
                    <a:pt x="72" y="0"/>
                    <a:pt x="72" y="0"/>
                  </a:cubicBezTo>
                  <a:cubicBezTo>
                    <a:pt x="74" y="0"/>
                    <a:pt x="80" y="1"/>
                    <a:pt x="88" y="2"/>
                  </a:cubicBezTo>
                  <a:cubicBezTo>
                    <a:pt x="90" y="3"/>
                    <a:pt x="77" y="54"/>
                    <a:pt x="65" y="1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 name="îšḷïḓè">
              <a:extLst>
                <a:ext uri="{FF2B5EF4-FFF2-40B4-BE49-F238E27FC236}">
                  <a16:creationId xmlns:a16="http://schemas.microsoft.com/office/drawing/2014/main" id="{EB4C7F04-F372-4015-80EC-F6E806B24AD8}"/>
                </a:ext>
              </a:extLst>
            </p:cNvPr>
            <p:cNvSpPr/>
            <p:nvPr/>
          </p:nvSpPr>
          <p:spPr bwMode="auto">
            <a:xfrm>
              <a:off x="5270500" y="3336926"/>
              <a:ext cx="128588" cy="95250"/>
            </a:xfrm>
            <a:custGeom>
              <a:avLst/>
              <a:gdLst>
                <a:gd name="T0" fmla="*/ 69 w 81"/>
                <a:gd name="T1" fmla="*/ 60 h 60"/>
                <a:gd name="T2" fmla="*/ 81 w 81"/>
                <a:gd name="T3" fmla="*/ 31 h 60"/>
                <a:gd name="T4" fmla="*/ 42 w 81"/>
                <a:gd name="T5" fmla="*/ 0 h 60"/>
                <a:gd name="T6" fmla="*/ 0 w 81"/>
                <a:gd name="T7" fmla="*/ 31 h 60"/>
                <a:gd name="T8" fmla="*/ 15 w 81"/>
                <a:gd name="T9" fmla="*/ 60 h 60"/>
                <a:gd name="T10" fmla="*/ 69 w 81"/>
                <a:gd name="T11" fmla="*/ 60 h 60"/>
              </a:gdLst>
              <a:ahLst/>
              <a:cxnLst>
                <a:cxn ang="0">
                  <a:pos x="T0" y="T1"/>
                </a:cxn>
                <a:cxn ang="0">
                  <a:pos x="T2" y="T3"/>
                </a:cxn>
                <a:cxn ang="0">
                  <a:pos x="T4" y="T5"/>
                </a:cxn>
                <a:cxn ang="0">
                  <a:pos x="T6" y="T7"/>
                </a:cxn>
                <a:cxn ang="0">
                  <a:pos x="T8" y="T9"/>
                </a:cxn>
                <a:cxn ang="0">
                  <a:pos x="T10" y="T11"/>
                </a:cxn>
              </a:cxnLst>
              <a:rect l="0" t="0" r="r" b="b"/>
              <a:pathLst>
                <a:path w="81" h="60">
                  <a:moveTo>
                    <a:pt x="69" y="60"/>
                  </a:moveTo>
                  <a:lnTo>
                    <a:pt x="81" y="31"/>
                  </a:lnTo>
                  <a:lnTo>
                    <a:pt x="42" y="0"/>
                  </a:lnTo>
                  <a:lnTo>
                    <a:pt x="0" y="31"/>
                  </a:lnTo>
                  <a:lnTo>
                    <a:pt x="15" y="60"/>
                  </a:lnTo>
                  <a:lnTo>
                    <a:pt x="69" y="60"/>
                  </a:lnTo>
                  <a:close/>
                </a:path>
              </a:pathLst>
            </a:custGeom>
            <a:solidFill>
              <a:srgbClr val="A51A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 name="ïšľíḓé">
              <a:extLst>
                <a:ext uri="{FF2B5EF4-FFF2-40B4-BE49-F238E27FC236}">
                  <a16:creationId xmlns:a16="http://schemas.microsoft.com/office/drawing/2014/main" id="{DDFC3D35-2114-410E-BDF4-827AB884E5C8}"/>
                </a:ext>
              </a:extLst>
            </p:cNvPr>
            <p:cNvSpPr/>
            <p:nvPr/>
          </p:nvSpPr>
          <p:spPr bwMode="auto">
            <a:xfrm>
              <a:off x="5267325" y="3432176"/>
              <a:ext cx="136525" cy="428625"/>
            </a:xfrm>
            <a:custGeom>
              <a:avLst/>
              <a:gdLst>
                <a:gd name="T0" fmla="*/ 41 w 41"/>
                <a:gd name="T1" fmla="*/ 53 h 130"/>
                <a:gd name="T2" fmla="*/ 21 w 41"/>
                <a:gd name="T3" fmla="*/ 129 h 130"/>
                <a:gd name="T4" fmla="*/ 21 w 41"/>
                <a:gd name="T5" fmla="*/ 130 h 130"/>
                <a:gd name="T6" fmla="*/ 21 w 41"/>
                <a:gd name="T7" fmla="*/ 130 h 130"/>
                <a:gd name="T8" fmla="*/ 21 w 41"/>
                <a:gd name="T9" fmla="*/ 130 h 130"/>
                <a:gd name="T10" fmla="*/ 21 w 41"/>
                <a:gd name="T11" fmla="*/ 130 h 130"/>
                <a:gd name="T12" fmla="*/ 20 w 41"/>
                <a:gd name="T13" fmla="*/ 129 h 130"/>
                <a:gd name="T14" fmla="*/ 0 w 41"/>
                <a:gd name="T15" fmla="*/ 53 h 130"/>
                <a:gd name="T16" fmla="*/ 8 w 41"/>
                <a:gd name="T17" fmla="*/ 0 h 130"/>
                <a:gd name="T18" fmla="*/ 34 w 41"/>
                <a:gd name="T19" fmla="*/ 0 h 130"/>
                <a:gd name="T20" fmla="*/ 41 w 41"/>
                <a:gd name="T21" fmla="*/ 5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30">
                  <a:moveTo>
                    <a:pt x="41" y="53"/>
                  </a:moveTo>
                  <a:cubicBezTo>
                    <a:pt x="31" y="91"/>
                    <a:pt x="21" y="127"/>
                    <a:pt x="21" y="129"/>
                  </a:cubicBezTo>
                  <a:cubicBezTo>
                    <a:pt x="21" y="130"/>
                    <a:pt x="21" y="130"/>
                    <a:pt x="21" y="130"/>
                  </a:cubicBezTo>
                  <a:cubicBezTo>
                    <a:pt x="21" y="130"/>
                    <a:pt x="21" y="130"/>
                    <a:pt x="21" y="130"/>
                  </a:cubicBezTo>
                  <a:cubicBezTo>
                    <a:pt x="21" y="130"/>
                    <a:pt x="21" y="130"/>
                    <a:pt x="21" y="130"/>
                  </a:cubicBezTo>
                  <a:cubicBezTo>
                    <a:pt x="21" y="130"/>
                    <a:pt x="21" y="130"/>
                    <a:pt x="21" y="130"/>
                  </a:cubicBezTo>
                  <a:cubicBezTo>
                    <a:pt x="20" y="129"/>
                    <a:pt x="20" y="129"/>
                    <a:pt x="20" y="129"/>
                  </a:cubicBezTo>
                  <a:cubicBezTo>
                    <a:pt x="19" y="125"/>
                    <a:pt x="10" y="90"/>
                    <a:pt x="0" y="53"/>
                  </a:cubicBezTo>
                  <a:cubicBezTo>
                    <a:pt x="8" y="0"/>
                    <a:pt x="8" y="0"/>
                    <a:pt x="8" y="0"/>
                  </a:cubicBezTo>
                  <a:cubicBezTo>
                    <a:pt x="34" y="0"/>
                    <a:pt x="34" y="0"/>
                    <a:pt x="34" y="0"/>
                  </a:cubicBezTo>
                  <a:lnTo>
                    <a:pt x="41" y="53"/>
                  </a:lnTo>
                  <a:close/>
                </a:path>
              </a:pathLst>
            </a:custGeom>
            <a:solidFill>
              <a:srgbClr val="CE280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7" name="ïṥ1îḓè">
              <a:extLst>
                <a:ext uri="{FF2B5EF4-FFF2-40B4-BE49-F238E27FC236}">
                  <a16:creationId xmlns:a16="http://schemas.microsoft.com/office/drawing/2014/main" id="{172131A5-A232-4258-9786-D31A243ACF31}"/>
                </a:ext>
              </a:extLst>
            </p:cNvPr>
            <p:cNvSpPr/>
            <p:nvPr/>
          </p:nvSpPr>
          <p:spPr bwMode="auto">
            <a:xfrm>
              <a:off x="5132388" y="2617788"/>
              <a:ext cx="458788" cy="560388"/>
            </a:xfrm>
            <a:custGeom>
              <a:avLst/>
              <a:gdLst>
                <a:gd name="T0" fmla="*/ 118 w 139"/>
                <a:gd name="T1" fmla="*/ 51 h 170"/>
                <a:gd name="T2" fmla="*/ 48 w 139"/>
                <a:gd name="T3" fmla="*/ 28 h 170"/>
                <a:gd name="T4" fmla="*/ 1 w 139"/>
                <a:gd name="T5" fmla="*/ 85 h 170"/>
                <a:gd name="T6" fmla="*/ 36 w 139"/>
                <a:gd name="T7" fmla="*/ 170 h 170"/>
                <a:gd name="T8" fmla="*/ 88 w 139"/>
                <a:gd name="T9" fmla="*/ 170 h 170"/>
                <a:gd name="T10" fmla="*/ 111 w 139"/>
                <a:gd name="T11" fmla="*/ 141 h 170"/>
                <a:gd name="T12" fmla="*/ 118 w 139"/>
                <a:gd name="T13" fmla="*/ 51 h 170"/>
              </a:gdLst>
              <a:ahLst/>
              <a:cxnLst>
                <a:cxn ang="0">
                  <a:pos x="T0" y="T1"/>
                </a:cxn>
                <a:cxn ang="0">
                  <a:pos x="T2" y="T3"/>
                </a:cxn>
                <a:cxn ang="0">
                  <a:pos x="T4" y="T5"/>
                </a:cxn>
                <a:cxn ang="0">
                  <a:pos x="T6" y="T7"/>
                </a:cxn>
                <a:cxn ang="0">
                  <a:pos x="T8" y="T9"/>
                </a:cxn>
                <a:cxn ang="0">
                  <a:pos x="T10" y="T11"/>
                </a:cxn>
                <a:cxn ang="0">
                  <a:pos x="T12" y="T13"/>
                </a:cxn>
              </a:cxnLst>
              <a:rect l="0" t="0" r="r" b="b"/>
              <a:pathLst>
                <a:path w="139" h="170">
                  <a:moveTo>
                    <a:pt x="118" y="51"/>
                  </a:moveTo>
                  <a:cubicBezTo>
                    <a:pt x="83" y="0"/>
                    <a:pt x="48" y="28"/>
                    <a:pt x="48" y="28"/>
                  </a:cubicBezTo>
                  <a:cubicBezTo>
                    <a:pt x="48" y="28"/>
                    <a:pt x="1" y="12"/>
                    <a:pt x="1" y="85"/>
                  </a:cubicBezTo>
                  <a:cubicBezTo>
                    <a:pt x="0" y="130"/>
                    <a:pt x="21" y="157"/>
                    <a:pt x="36" y="170"/>
                  </a:cubicBezTo>
                  <a:cubicBezTo>
                    <a:pt x="88" y="170"/>
                    <a:pt x="88" y="170"/>
                    <a:pt x="88" y="170"/>
                  </a:cubicBezTo>
                  <a:cubicBezTo>
                    <a:pt x="102" y="159"/>
                    <a:pt x="111" y="141"/>
                    <a:pt x="111" y="141"/>
                  </a:cubicBezTo>
                  <a:cubicBezTo>
                    <a:pt x="111" y="141"/>
                    <a:pt x="139" y="83"/>
                    <a:pt x="118" y="51"/>
                  </a:cubicBezTo>
                  <a:close/>
                </a:path>
              </a:pathLst>
            </a:custGeom>
            <a:solidFill>
              <a:srgbClr val="5F2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8" name="ïśļîḑé">
              <a:extLst>
                <a:ext uri="{FF2B5EF4-FFF2-40B4-BE49-F238E27FC236}">
                  <a16:creationId xmlns:a16="http://schemas.microsoft.com/office/drawing/2014/main" id="{A4BF580B-89B3-4A1A-A30D-D4932CFEA543}"/>
                </a:ext>
              </a:extLst>
            </p:cNvPr>
            <p:cNvSpPr/>
            <p:nvPr/>
          </p:nvSpPr>
          <p:spPr bwMode="auto">
            <a:xfrm>
              <a:off x="5248275" y="3125788"/>
              <a:ext cx="174625" cy="211138"/>
            </a:xfrm>
            <a:custGeom>
              <a:avLst/>
              <a:gdLst>
                <a:gd name="T0" fmla="*/ 53 w 53"/>
                <a:gd name="T1" fmla="*/ 45 h 64"/>
                <a:gd name="T2" fmla="*/ 27 w 53"/>
                <a:gd name="T3" fmla="*/ 64 h 64"/>
                <a:gd name="T4" fmla="*/ 0 w 53"/>
                <a:gd name="T5" fmla="*/ 45 h 64"/>
                <a:gd name="T6" fmla="*/ 0 w 53"/>
                <a:gd name="T7" fmla="*/ 0 h 64"/>
                <a:gd name="T8" fmla="*/ 53 w 53"/>
                <a:gd name="T9" fmla="*/ 0 h 64"/>
                <a:gd name="T10" fmla="*/ 53 w 53"/>
                <a:gd name="T11" fmla="*/ 45 h 64"/>
              </a:gdLst>
              <a:ahLst/>
              <a:cxnLst>
                <a:cxn ang="0">
                  <a:pos x="T0" y="T1"/>
                </a:cxn>
                <a:cxn ang="0">
                  <a:pos x="T2" y="T3"/>
                </a:cxn>
                <a:cxn ang="0">
                  <a:pos x="T4" y="T5"/>
                </a:cxn>
                <a:cxn ang="0">
                  <a:pos x="T6" y="T7"/>
                </a:cxn>
                <a:cxn ang="0">
                  <a:pos x="T8" y="T9"/>
                </a:cxn>
                <a:cxn ang="0">
                  <a:pos x="T10" y="T11"/>
                </a:cxn>
              </a:cxnLst>
              <a:rect l="0" t="0" r="r" b="b"/>
              <a:pathLst>
                <a:path w="52" h="64">
                  <a:moveTo>
                    <a:pt x="53" y="45"/>
                  </a:moveTo>
                  <a:cubicBezTo>
                    <a:pt x="45" y="51"/>
                    <a:pt x="27" y="64"/>
                    <a:pt x="27" y="64"/>
                  </a:cubicBezTo>
                  <a:cubicBezTo>
                    <a:pt x="27" y="64"/>
                    <a:pt x="8" y="51"/>
                    <a:pt x="0" y="45"/>
                  </a:cubicBezTo>
                  <a:cubicBezTo>
                    <a:pt x="0" y="0"/>
                    <a:pt x="0" y="0"/>
                    <a:pt x="0" y="0"/>
                  </a:cubicBezTo>
                  <a:cubicBezTo>
                    <a:pt x="53" y="0"/>
                    <a:pt x="53" y="0"/>
                    <a:pt x="53" y="0"/>
                  </a:cubicBezTo>
                  <a:lnTo>
                    <a:pt x="53" y="45"/>
                  </a:lnTo>
                  <a:close/>
                </a:path>
              </a:pathLst>
            </a:custGeom>
            <a:solidFill>
              <a:srgbClr val="FBC2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 name="iṧliḓé">
              <a:extLst>
                <a:ext uri="{FF2B5EF4-FFF2-40B4-BE49-F238E27FC236}">
                  <a16:creationId xmlns:a16="http://schemas.microsoft.com/office/drawing/2014/main" id="{5A0F9F28-7A8A-4530-9F82-E4F5EE4CF986}"/>
                </a:ext>
              </a:extLst>
            </p:cNvPr>
            <p:cNvSpPr/>
            <p:nvPr/>
          </p:nvSpPr>
          <p:spPr bwMode="auto">
            <a:xfrm>
              <a:off x="5248275" y="3273426"/>
              <a:ext cx="174625" cy="63500"/>
            </a:xfrm>
            <a:custGeom>
              <a:avLst/>
              <a:gdLst>
                <a:gd name="T0" fmla="*/ 53 w 53"/>
                <a:gd name="T1" fmla="*/ 0 h 19"/>
                <a:gd name="T2" fmla="*/ 27 w 53"/>
                <a:gd name="T3" fmla="*/ 19 h 19"/>
                <a:gd name="T4" fmla="*/ 0 w 53"/>
                <a:gd name="T5" fmla="*/ 1 h 19"/>
                <a:gd name="T6" fmla="*/ 53 w 53"/>
                <a:gd name="T7" fmla="*/ 0 h 19"/>
              </a:gdLst>
              <a:ahLst/>
              <a:cxnLst>
                <a:cxn ang="0">
                  <a:pos x="T0" y="T1"/>
                </a:cxn>
                <a:cxn ang="0">
                  <a:pos x="T2" y="T3"/>
                </a:cxn>
                <a:cxn ang="0">
                  <a:pos x="T4" y="T5"/>
                </a:cxn>
                <a:cxn ang="0">
                  <a:pos x="T6" y="T7"/>
                </a:cxn>
              </a:cxnLst>
              <a:rect l="0" t="0" r="r" b="b"/>
              <a:pathLst>
                <a:path w="52" h="19">
                  <a:moveTo>
                    <a:pt x="53" y="0"/>
                  </a:moveTo>
                  <a:cubicBezTo>
                    <a:pt x="45" y="6"/>
                    <a:pt x="27" y="19"/>
                    <a:pt x="27" y="19"/>
                  </a:cubicBezTo>
                  <a:cubicBezTo>
                    <a:pt x="27" y="19"/>
                    <a:pt x="8" y="7"/>
                    <a:pt x="0" y="1"/>
                  </a:cubicBezTo>
                  <a:lnTo>
                    <a:pt x="53" y="0"/>
                  </a:lnTo>
                  <a:close/>
                </a:path>
              </a:pathLst>
            </a:custGeom>
            <a:solidFill>
              <a:srgbClr val="FBC2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 name="ïṣľídé">
              <a:extLst>
                <a:ext uri="{FF2B5EF4-FFF2-40B4-BE49-F238E27FC236}">
                  <a16:creationId xmlns:a16="http://schemas.microsoft.com/office/drawing/2014/main" id="{A6CC983D-8221-4FDA-B6D0-269FD5E2098C}"/>
                </a:ext>
              </a:extLst>
            </p:cNvPr>
            <p:cNvSpPr/>
            <p:nvPr/>
          </p:nvSpPr>
          <p:spPr bwMode="auto">
            <a:xfrm>
              <a:off x="5248275" y="3125788"/>
              <a:ext cx="174625" cy="119063"/>
            </a:xfrm>
            <a:custGeom>
              <a:avLst/>
              <a:gdLst>
                <a:gd name="T0" fmla="*/ 0 w 53"/>
                <a:gd name="T1" fmla="*/ 19 h 36"/>
                <a:gd name="T2" fmla="*/ 0 w 53"/>
                <a:gd name="T3" fmla="*/ 19 h 36"/>
                <a:gd name="T4" fmla="*/ 26 w 53"/>
                <a:gd name="T5" fmla="*/ 36 h 36"/>
                <a:gd name="T6" fmla="*/ 52 w 53"/>
                <a:gd name="T7" fmla="*/ 19 h 36"/>
                <a:gd name="T8" fmla="*/ 53 w 53"/>
                <a:gd name="T9" fmla="*/ 19 h 36"/>
                <a:gd name="T10" fmla="*/ 53 w 53"/>
                <a:gd name="T11" fmla="*/ 0 h 36"/>
                <a:gd name="T12" fmla="*/ 0 w 53"/>
                <a:gd name="T13" fmla="*/ 0 h 36"/>
                <a:gd name="T14" fmla="*/ 0 w 53"/>
                <a:gd name="T15" fmla="*/ 1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6">
                  <a:moveTo>
                    <a:pt x="0" y="19"/>
                  </a:moveTo>
                  <a:cubicBezTo>
                    <a:pt x="0" y="19"/>
                    <a:pt x="0" y="19"/>
                    <a:pt x="0" y="19"/>
                  </a:cubicBezTo>
                  <a:cubicBezTo>
                    <a:pt x="8" y="26"/>
                    <a:pt x="17" y="36"/>
                    <a:pt x="26" y="36"/>
                  </a:cubicBezTo>
                  <a:cubicBezTo>
                    <a:pt x="36" y="36"/>
                    <a:pt x="45" y="26"/>
                    <a:pt x="52" y="19"/>
                  </a:cubicBezTo>
                  <a:cubicBezTo>
                    <a:pt x="53" y="19"/>
                    <a:pt x="53" y="19"/>
                    <a:pt x="53" y="19"/>
                  </a:cubicBezTo>
                  <a:cubicBezTo>
                    <a:pt x="53" y="0"/>
                    <a:pt x="53" y="0"/>
                    <a:pt x="53" y="0"/>
                  </a:cubicBezTo>
                  <a:cubicBezTo>
                    <a:pt x="0" y="0"/>
                    <a:pt x="0" y="0"/>
                    <a:pt x="0" y="0"/>
                  </a:cubicBezTo>
                  <a:lnTo>
                    <a:pt x="0" y="19"/>
                  </a:lnTo>
                  <a:close/>
                </a:path>
              </a:pathLst>
            </a:custGeom>
            <a:solidFill>
              <a:srgbClr val="EDA2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 name="iŝḻiḍé">
              <a:extLst>
                <a:ext uri="{FF2B5EF4-FFF2-40B4-BE49-F238E27FC236}">
                  <a16:creationId xmlns:a16="http://schemas.microsoft.com/office/drawing/2014/main" id="{F1BDF047-1C2C-4833-9B3C-FE775DA799BE}"/>
                </a:ext>
              </a:extLst>
            </p:cNvPr>
            <p:cNvSpPr/>
            <p:nvPr/>
          </p:nvSpPr>
          <p:spPr bwMode="auto">
            <a:xfrm>
              <a:off x="5208588" y="2822576"/>
              <a:ext cx="254000" cy="388938"/>
            </a:xfrm>
            <a:custGeom>
              <a:avLst/>
              <a:gdLst>
                <a:gd name="T0" fmla="*/ 77 w 77"/>
                <a:gd name="T1" fmla="*/ 26 h 118"/>
                <a:gd name="T2" fmla="*/ 77 w 77"/>
                <a:gd name="T3" fmla="*/ 75 h 118"/>
                <a:gd name="T4" fmla="*/ 65 w 77"/>
                <a:gd name="T5" fmla="*/ 102 h 118"/>
                <a:gd name="T6" fmla="*/ 61 w 77"/>
                <a:gd name="T7" fmla="*/ 105 h 118"/>
                <a:gd name="T8" fmla="*/ 15 w 77"/>
                <a:gd name="T9" fmla="*/ 105 h 118"/>
                <a:gd name="T10" fmla="*/ 12 w 77"/>
                <a:gd name="T11" fmla="*/ 102 h 118"/>
                <a:gd name="T12" fmla="*/ 0 w 77"/>
                <a:gd name="T13" fmla="*/ 75 h 118"/>
                <a:gd name="T14" fmla="*/ 0 w 77"/>
                <a:gd name="T15" fmla="*/ 26 h 118"/>
                <a:gd name="T16" fmla="*/ 26 w 77"/>
                <a:gd name="T17" fmla="*/ 0 h 118"/>
                <a:gd name="T18" fmla="*/ 77 w 77"/>
                <a:gd name="T19" fmla="*/ 2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18">
                  <a:moveTo>
                    <a:pt x="77" y="26"/>
                  </a:moveTo>
                  <a:cubicBezTo>
                    <a:pt x="77" y="75"/>
                    <a:pt x="77" y="75"/>
                    <a:pt x="77" y="75"/>
                  </a:cubicBezTo>
                  <a:cubicBezTo>
                    <a:pt x="77" y="85"/>
                    <a:pt x="73" y="95"/>
                    <a:pt x="65" y="102"/>
                  </a:cubicBezTo>
                  <a:cubicBezTo>
                    <a:pt x="64" y="103"/>
                    <a:pt x="63" y="104"/>
                    <a:pt x="61" y="105"/>
                  </a:cubicBezTo>
                  <a:cubicBezTo>
                    <a:pt x="48" y="118"/>
                    <a:pt x="28" y="118"/>
                    <a:pt x="15" y="105"/>
                  </a:cubicBezTo>
                  <a:cubicBezTo>
                    <a:pt x="12" y="102"/>
                    <a:pt x="12" y="102"/>
                    <a:pt x="12" y="102"/>
                  </a:cubicBezTo>
                  <a:cubicBezTo>
                    <a:pt x="4" y="95"/>
                    <a:pt x="0" y="85"/>
                    <a:pt x="0" y="75"/>
                  </a:cubicBezTo>
                  <a:cubicBezTo>
                    <a:pt x="0" y="26"/>
                    <a:pt x="0" y="26"/>
                    <a:pt x="0" y="26"/>
                  </a:cubicBezTo>
                  <a:cubicBezTo>
                    <a:pt x="0" y="26"/>
                    <a:pt x="11" y="19"/>
                    <a:pt x="26" y="0"/>
                  </a:cubicBezTo>
                  <a:cubicBezTo>
                    <a:pt x="26" y="0"/>
                    <a:pt x="46" y="20"/>
                    <a:pt x="77" y="26"/>
                  </a:cubicBezTo>
                  <a:close/>
                </a:path>
              </a:pathLst>
            </a:custGeom>
            <a:solidFill>
              <a:srgbClr val="FBC2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 name="îṧľide">
              <a:extLst>
                <a:ext uri="{FF2B5EF4-FFF2-40B4-BE49-F238E27FC236}">
                  <a16:creationId xmlns:a16="http://schemas.microsoft.com/office/drawing/2014/main" id="{595763E1-4E83-43DB-BF7E-D67B299AFEA6}"/>
                </a:ext>
              </a:extLst>
            </p:cNvPr>
            <p:cNvSpPr/>
            <p:nvPr/>
          </p:nvSpPr>
          <p:spPr bwMode="auto">
            <a:xfrm>
              <a:off x="5168900" y="2944813"/>
              <a:ext cx="79375" cy="79375"/>
            </a:xfrm>
            <a:prstGeom prst="ellipse">
              <a:avLst/>
            </a:prstGeom>
            <a:solidFill>
              <a:srgbClr val="FBC2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 name="îṣḻîḋe">
              <a:extLst>
                <a:ext uri="{FF2B5EF4-FFF2-40B4-BE49-F238E27FC236}">
                  <a16:creationId xmlns:a16="http://schemas.microsoft.com/office/drawing/2014/main" id="{18948C2E-0836-4820-8F58-71FFA02DAE6D}"/>
                </a:ext>
              </a:extLst>
            </p:cNvPr>
            <p:cNvSpPr/>
            <p:nvPr/>
          </p:nvSpPr>
          <p:spPr bwMode="auto">
            <a:xfrm>
              <a:off x="5419725" y="2944813"/>
              <a:ext cx="79375" cy="79375"/>
            </a:xfrm>
            <a:prstGeom prst="ellipse">
              <a:avLst/>
            </a:prstGeom>
            <a:solidFill>
              <a:srgbClr val="FBC2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4" name="iSľiḑê">
              <a:extLst>
                <a:ext uri="{FF2B5EF4-FFF2-40B4-BE49-F238E27FC236}">
                  <a16:creationId xmlns:a16="http://schemas.microsoft.com/office/drawing/2014/main" id="{A2C52129-9628-4BB4-A3E0-258BE619354D}"/>
                </a:ext>
              </a:extLst>
            </p:cNvPr>
            <p:cNvSpPr/>
            <p:nvPr/>
          </p:nvSpPr>
          <p:spPr bwMode="auto">
            <a:xfrm>
              <a:off x="5238750" y="3079751"/>
              <a:ext cx="193675" cy="131763"/>
            </a:xfrm>
            <a:custGeom>
              <a:avLst/>
              <a:gdLst>
                <a:gd name="T0" fmla="*/ 38 w 59"/>
                <a:gd name="T1" fmla="*/ 0 h 40"/>
                <a:gd name="T2" fmla="*/ 37 w 59"/>
                <a:gd name="T3" fmla="*/ 0 h 40"/>
                <a:gd name="T4" fmla="*/ 22 w 59"/>
                <a:gd name="T5" fmla="*/ 0 h 40"/>
                <a:gd name="T6" fmla="*/ 21 w 59"/>
                <a:gd name="T7" fmla="*/ 0 h 40"/>
                <a:gd name="T8" fmla="*/ 0 w 59"/>
                <a:gd name="T9" fmla="*/ 21 h 40"/>
                <a:gd name="T10" fmla="*/ 3 w 59"/>
                <a:gd name="T11" fmla="*/ 24 h 40"/>
                <a:gd name="T12" fmla="*/ 6 w 59"/>
                <a:gd name="T13" fmla="*/ 27 h 40"/>
                <a:gd name="T14" fmla="*/ 52 w 59"/>
                <a:gd name="T15" fmla="*/ 27 h 40"/>
                <a:gd name="T16" fmla="*/ 56 w 59"/>
                <a:gd name="T17" fmla="*/ 24 h 40"/>
                <a:gd name="T18" fmla="*/ 59 w 59"/>
                <a:gd name="T19" fmla="*/ 21 h 40"/>
                <a:gd name="T20" fmla="*/ 38 w 59"/>
                <a:gd name="T21" fmla="*/ 0 h 40"/>
                <a:gd name="T22" fmla="*/ 40 w 59"/>
                <a:gd name="T23" fmla="*/ 24 h 40"/>
                <a:gd name="T24" fmla="*/ 38 w 59"/>
                <a:gd name="T25" fmla="*/ 24 h 40"/>
                <a:gd name="T26" fmla="*/ 37 w 59"/>
                <a:gd name="T27" fmla="*/ 24 h 40"/>
                <a:gd name="T28" fmla="*/ 29 w 59"/>
                <a:gd name="T29" fmla="*/ 19 h 40"/>
                <a:gd name="T30" fmla="*/ 21 w 59"/>
                <a:gd name="T31" fmla="*/ 24 h 40"/>
                <a:gd name="T32" fmla="*/ 21 w 59"/>
                <a:gd name="T33" fmla="*/ 24 h 40"/>
                <a:gd name="T34" fmla="*/ 18 w 59"/>
                <a:gd name="T35" fmla="*/ 24 h 40"/>
                <a:gd name="T36" fmla="*/ 13 w 59"/>
                <a:gd name="T37" fmla="*/ 17 h 40"/>
                <a:gd name="T38" fmla="*/ 16 w 59"/>
                <a:gd name="T39" fmla="*/ 10 h 40"/>
                <a:gd name="T40" fmla="*/ 21 w 59"/>
                <a:gd name="T41" fmla="*/ 7 h 40"/>
                <a:gd name="T42" fmla="*/ 37 w 59"/>
                <a:gd name="T43" fmla="*/ 7 h 40"/>
                <a:gd name="T44" fmla="*/ 42 w 59"/>
                <a:gd name="T45" fmla="*/ 10 h 40"/>
                <a:gd name="T46" fmla="*/ 45 w 59"/>
                <a:gd name="T47" fmla="*/ 17 h 40"/>
                <a:gd name="T48" fmla="*/ 40 w 59"/>
                <a:gd name="T4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40">
                  <a:moveTo>
                    <a:pt x="38" y="0"/>
                  </a:moveTo>
                  <a:cubicBezTo>
                    <a:pt x="37" y="0"/>
                    <a:pt x="37" y="0"/>
                    <a:pt x="37" y="0"/>
                  </a:cubicBezTo>
                  <a:cubicBezTo>
                    <a:pt x="22" y="0"/>
                    <a:pt x="22" y="0"/>
                    <a:pt x="22" y="0"/>
                  </a:cubicBezTo>
                  <a:cubicBezTo>
                    <a:pt x="21" y="0"/>
                    <a:pt x="21" y="0"/>
                    <a:pt x="21" y="0"/>
                  </a:cubicBezTo>
                  <a:cubicBezTo>
                    <a:pt x="10" y="0"/>
                    <a:pt x="4" y="12"/>
                    <a:pt x="0" y="21"/>
                  </a:cubicBezTo>
                  <a:cubicBezTo>
                    <a:pt x="1" y="22"/>
                    <a:pt x="2" y="23"/>
                    <a:pt x="3" y="24"/>
                  </a:cubicBezTo>
                  <a:cubicBezTo>
                    <a:pt x="6" y="27"/>
                    <a:pt x="6" y="27"/>
                    <a:pt x="6" y="27"/>
                  </a:cubicBezTo>
                  <a:cubicBezTo>
                    <a:pt x="19" y="40"/>
                    <a:pt x="39" y="40"/>
                    <a:pt x="52" y="27"/>
                  </a:cubicBezTo>
                  <a:cubicBezTo>
                    <a:pt x="54" y="26"/>
                    <a:pt x="55" y="25"/>
                    <a:pt x="56" y="24"/>
                  </a:cubicBezTo>
                  <a:cubicBezTo>
                    <a:pt x="57" y="23"/>
                    <a:pt x="58" y="22"/>
                    <a:pt x="59" y="21"/>
                  </a:cubicBezTo>
                  <a:cubicBezTo>
                    <a:pt x="55" y="12"/>
                    <a:pt x="48" y="0"/>
                    <a:pt x="38" y="0"/>
                  </a:cubicBezTo>
                  <a:close/>
                  <a:moveTo>
                    <a:pt x="40" y="24"/>
                  </a:moveTo>
                  <a:cubicBezTo>
                    <a:pt x="38" y="24"/>
                    <a:pt x="38" y="24"/>
                    <a:pt x="38" y="24"/>
                  </a:cubicBezTo>
                  <a:cubicBezTo>
                    <a:pt x="37" y="24"/>
                    <a:pt x="37" y="24"/>
                    <a:pt x="37" y="24"/>
                  </a:cubicBezTo>
                  <a:cubicBezTo>
                    <a:pt x="36" y="21"/>
                    <a:pt x="33" y="19"/>
                    <a:pt x="29" y="19"/>
                  </a:cubicBezTo>
                  <a:cubicBezTo>
                    <a:pt x="26" y="19"/>
                    <a:pt x="22" y="21"/>
                    <a:pt x="21" y="24"/>
                  </a:cubicBezTo>
                  <a:cubicBezTo>
                    <a:pt x="21" y="24"/>
                    <a:pt x="21" y="24"/>
                    <a:pt x="21" y="24"/>
                  </a:cubicBezTo>
                  <a:cubicBezTo>
                    <a:pt x="18" y="24"/>
                    <a:pt x="18" y="24"/>
                    <a:pt x="18" y="24"/>
                  </a:cubicBezTo>
                  <a:cubicBezTo>
                    <a:pt x="14" y="24"/>
                    <a:pt x="11" y="20"/>
                    <a:pt x="13" y="17"/>
                  </a:cubicBezTo>
                  <a:cubicBezTo>
                    <a:pt x="16" y="10"/>
                    <a:pt x="16" y="10"/>
                    <a:pt x="16" y="10"/>
                  </a:cubicBezTo>
                  <a:cubicBezTo>
                    <a:pt x="17" y="8"/>
                    <a:pt x="19" y="7"/>
                    <a:pt x="21" y="7"/>
                  </a:cubicBezTo>
                  <a:cubicBezTo>
                    <a:pt x="37" y="7"/>
                    <a:pt x="37" y="7"/>
                    <a:pt x="37" y="7"/>
                  </a:cubicBezTo>
                  <a:cubicBezTo>
                    <a:pt x="39" y="7"/>
                    <a:pt x="41" y="8"/>
                    <a:pt x="42" y="10"/>
                  </a:cubicBezTo>
                  <a:cubicBezTo>
                    <a:pt x="45" y="17"/>
                    <a:pt x="45" y="17"/>
                    <a:pt x="45" y="17"/>
                  </a:cubicBezTo>
                  <a:cubicBezTo>
                    <a:pt x="47" y="20"/>
                    <a:pt x="44" y="24"/>
                    <a:pt x="40" y="24"/>
                  </a:cubicBezTo>
                  <a:close/>
                </a:path>
              </a:pathLst>
            </a:custGeom>
            <a:solidFill>
              <a:srgbClr val="5F2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 name="iš1îḑe">
              <a:extLst>
                <a:ext uri="{FF2B5EF4-FFF2-40B4-BE49-F238E27FC236}">
                  <a16:creationId xmlns:a16="http://schemas.microsoft.com/office/drawing/2014/main" id="{403111EA-498B-452D-BC32-ADE9B87F57DE}"/>
                </a:ext>
              </a:extLst>
            </p:cNvPr>
            <p:cNvSpPr/>
            <p:nvPr/>
          </p:nvSpPr>
          <p:spPr bwMode="auto">
            <a:xfrm>
              <a:off x="5316538" y="3049588"/>
              <a:ext cx="30163" cy="12700"/>
            </a:xfrm>
            <a:prstGeom prst="ellipse">
              <a:avLst/>
            </a:prstGeom>
            <a:solidFill>
              <a:srgbClr val="DB8C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6" name="íṥľíḍe">
              <a:extLst>
                <a:ext uri="{FF2B5EF4-FFF2-40B4-BE49-F238E27FC236}">
                  <a16:creationId xmlns:a16="http://schemas.microsoft.com/office/drawing/2014/main" id="{8C3FC824-33E4-4E1B-AA2F-4605E86E72B7}"/>
                </a:ext>
              </a:extLst>
            </p:cNvPr>
            <p:cNvSpPr/>
            <p:nvPr/>
          </p:nvSpPr>
          <p:spPr bwMode="auto">
            <a:xfrm>
              <a:off x="5251450" y="2987676"/>
              <a:ext cx="33338" cy="22225"/>
            </a:xfrm>
            <a:prstGeom prst="ellipse">
              <a:avLst/>
            </a:prstGeom>
            <a:solidFill>
              <a:srgbClr val="5F2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7" name="îšḷïďé">
              <a:extLst>
                <a:ext uri="{FF2B5EF4-FFF2-40B4-BE49-F238E27FC236}">
                  <a16:creationId xmlns:a16="http://schemas.microsoft.com/office/drawing/2014/main" id="{C7A36F6C-59DD-4D02-A628-9FE4784607DB}"/>
                </a:ext>
              </a:extLst>
            </p:cNvPr>
            <p:cNvSpPr/>
            <p:nvPr/>
          </p:nvSpPr>
          <p:spPr bwMode="auto">
            <a:xfrm>
              <a:off x="5386388" y="2987676"/>
              <a:ext cx="30163" cy="22225"/>
            </a:xfrm>
            <a:prstGeom prst="ellipse">
              <a:avLst/>
            </a:prstGeom>
            <a:solidFill>
              <a:srgbClr val="5F2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8" name="íSḷiḑe">
              <a:extLst>
                <a:ext uri="{FF2B5EF4-FFF2-40B4-BE49-F238E27FC236}">
                  <a16:creationId xmlns:a16="http://schemas.microsoft.com/office/drawing/2014/main" id="{B66012C2-D1DA-40C5-88EC-9AA0CF6A20F5}"/>
                </a:ext>
              </a:extLst>
            </p:cNvPr>
            <p:cNvSpPr/>
            <p:nvPr/>
          </p:nvSpPr>
          <p:spPr bwMode="auto">
            <a:xfrm>
              <a:off x="5230813" y="2957513"/>
              <a:ext cx="73025" cy="9525"/>
            </a:xfrm>
            <a:custGeom>
              <a:avLst/>
              <a:gdLst>
                <a:gd name="T0" fmla="*/ 20 w 22"/>
                <a:gd name="T1" fmla="*/ 0 h 3"/>
                <a:gd name="T2" fmla="*/ 2 w 22"/>
                <a:gd name="T3" fmla="*/ 0 h 3"/>
                <a:gd name="T4" fmla="*/ 0 w 22"/>
                <a:gd name="T5" fmla="*/ 2 h 3"/>
                <a:gd name="T6" fmla="*/ 2 w 22"/>
                <a:gd name="T7" fmla="*/ 3 h 3"/>
                <a:gd name="T8" fmla="*/ 20 w 22"/>
                <a:gd name="T9" fmla="*/ 3 h 3"/>
                <a:gd name="T10" fmla="*/ 22 w 22"/>
                <a:gd name="T11" fmla="*/ 2 h 3"/>
                <a:gd name="T12" fmla="*/ 20 w 2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2" h="3">
                  <a:moveTo>
                    <a:pt x="20" y="0"/>
                  </a:moveTo>
                  <a:cubicBezTo>
                    <a:pt x="2" y="0"/>
                    <a:pt x="2" y="0"/>
                    <a:pt x="2" y="0"/>
                  </a:cubicBezTo>
                  <a:cubicBezTo>
                    <a:pt x="1" y="0"/>
                    <a:pt x="0" y="1"/>
                    <a:pt x="0" y="2"/>
                  </a:cubicBezTo>
                  <a:cubicBezTo>
                    <a:pt x="0" y="3"/>
                    <a:pt x="1" y="3"/>
                    <a:pt x="2" y="3"/>
                  </a:cubicBezTo>
                  <a:cubicBezTo>
                    <a:pt x="20" y="3"/>
                    <a:pt x="20" y="3"/>
                    <a:pt x="20" y="3"/>
                  </a:cubicBezTo>
                  <a:cubicBezTo>
                    <a:pt x="21" y="3"/>
                    <a:pt x="22" y="3"/>
                    <a:pt x="22" y="2"/>
                  </a:cubicBezTo>
                  <a:cubicBezTo>
                    <a:pt x="22" y="1"/>
                    <a:pt x="21" y="0"/>
                    <a:pt x="20" y="0"/>
                  </a:cubicBezTo>
                  <a:close/>
                </a:path>
              </a:pathLst>
            </a:custGeom>
            <a:solidFill>
              <a:srgbClr val="5F2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9" name="ï$ľíḍe">
              <a:extLst>
                <a:ext uri="{FF2B5EF4-FFF2-40B4-BE49-F238E27FC236}">
                  <a16:creationId xmlns:a16="http://schemas.microsoft.com/office/drawing/2014/main" id="{B5C67EC4-CAFC-4522-AD48-C01ACCD5287C}"/>
                </a:ext>
              </a:extLst>
            </p:cNvPr>
            <p:cNvSpPr/>
            <p:nvPr/>
          </p:nvSpPr>
          <p:spPr bwMode="auto">
            <a:xfrm>
              <a:off x="5364163" y="2957513"/>
              <a:ext cx="71438" cy="9525"/>
            </a:xfrm>
            <a:custGeom>
              <a:avLst/>
              <a:gdLst>
                <a:gd name="T0" fmla="*/ 21 w 22"/>
                <a:gd name="T1" fmla="*/ 0 h 3"/>
                <a:gd name="T2" fmla="*/ 2 w 22"/>
                <a:gd name="T3" fmla="*/ 0 h 3"/>
                <a:gd name="T4" fmla="*/ 0 w 22"/>
                <a:gd name="T5" fmla="*/ 2 h 3"/>
                <a:gd name="T6" fmla="*/ 2 w 22"/>
                <a:gd name="T7" fmla="*/ 3 h 3"/>
                <a:gd name="T8" fmla="*/ 21 w 22"/>
                <a:gd name="T9" fmla="*/ 3 h 3"/>
                <a:gd name="T10" fmla="*/ 22 w 22"/>
                <a:gd name="T11" fmla="*/ 2 h 3"/>
                <a:gd name="T12" fmla="*/ 21 w 2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2" h="3">
                  <a:moveTo>
                    <a:pt x="21" y="0"/>
                  </a:moveTo>
                  <a:cubicBezTo>
                    <a:pt x="2" y="0"/>
                    <a:pt x="2" y="0"/>
                    <a:pt x="2" y="0"/>
                  </a:cubicBezTo>
                  <a:cubicBezTo>
                    <a:pt x="1" y="0"/>
                    <a:pt x="0" y="1"/>
                    <a:pt x="0" y="2"/>
                  </a:cubicBezTo>
                  <a:cubicBezTo>
                    <a:pt x="0" y="3"/>
                    <a:pt x="1" y="3"/>
                    <a:pt x="2" y="3"/>
                  </a:cubicBezTo>
                  <a:cubicBezTo>
                    <a:pt x="21" y="3"/>
                    <a:pt x="21" y="3"/>
                    <a:pt x="21" y="3"/>
                  </a:cubicBezTo>
                  <a:cubicBezTo>
                    <a:pt x="21" y="3"/>
                    <a:pt x="22" y="3"/>
                    <a:pt x="22" y="2"/>
                  </a:cubicBezTo>
                  <a:cubicBezTo>
                    <a:pt x="22" y="1"/>
                    <a:pt x="21" y="0"/>
                    <a:pt x="21" y="0"/>
                  </a:cubicBezTo>
                  <a:close/>
                </a:path>
              </a:pathLst>
            </a:custGeom>
            <a:solidFill>
              <a:srgbClr val="5F2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0" name="i$1ïďé">
              <a:extLst>
                <a:ext uri="{FF2B5EF4-FFF2-40B4-BE49-F238E27FC236}">
                  <a16:creationId xmlns:a16="http://schemas.microsoft.com/office/drawing/2014/main" id="{972F73BC-38DF-417A-B858-E0FFE250274D}"/>
                </a:ext>
              </a:extLst>
            </p:cNvPr>
            <p:cNvSpPr/>
            <p:nvPr/>
          </p:nvSpPr>
          <p:spPr bwMode="auto">
            <a:xfrm>
              <a:off x="5195888" y="3276601"/>
              <a:ext cx="141288" cy="128588"/>
            </a:xfrm>
            <a:custGeom>
              <a:avLst/>
              <a:gdLst>
                <a:gd name="T0" fmla="*/ 43 w 43"/>
                <a:gd name="T1" fmla="*/ 18 h 39"/>
                <a:gd name="T2" fmla="*/ 43 w 43"/>
                <a:gd name="T3" fmla="*/ 18 h 39"/>
                <a:gd name="T4" fmla="*/ 16 w 43"/>
                <a:gd name="T5" fmla="*/ 39 h 39"/>
                <a:gd name="T6" fmla="*/ 0 w 43"/>
                <a:gd name="T7" fmla="*/ 2 h 39"/>
                <a:gd name="T8" fmla="*/ 16 w 43"/>
                <a:gd name="T9" fmla="*/ 0 h 39"/>
                <a:gd name="T10" fmla="*/ 16 w 43"/>
                <a:gd name="T11" fmla="*/ 0 h 39"/>
                <a:gd name="T12" fmla="*/ 41 w 43"/>
                <a:gd name="T13" fmla="*/ 17 h 39"/>
                <a:gd name="T14" fmla="*/ 43 w 43"/>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9">
                  <a:moveTo>
                    <a:pt x="43" y="18"/>
                  </a:moveTo>
                  <a:cubicBezTo>
                    <a:pt x="43" y="18"/>
                    <a:pt x="43" y="18"/>
                    <a:pt x="43" y="18"/>
                  </a:cubicBezTo>
                  <a:cubicBezTo>
                    <a:pt x="16" y="39"/>
                    <a:pt x="16" y="39"/>
                    <a:pt x="16" y="39"/>
                  </a:cubicBezTo>
                  <a:cubicBezTo>
                    <a:pt x="0" y="2"/>
                    <a:pt x="0" y="2"/>
                    <a:pt x="0" y="2"/>
                  </a:cubicBezTo>
                  <a:cubicBezTo>
                    <a:pt x="7" y="1"/>
                    <a:pt x="13" y="0"/>
                    <a:pt x="16" y="0"/>
                  </a:cubicBezTo>
                  <a:cubicBezTo>
                    <a:pt x="16" y="0"/>
                    <a:pt x="16" y="0"/>
                    <a:pt x="16" y="0"/>
                  </a:cubicBezTo>
                  <a:cubicBezTo>
                    <a:pt x="41" y="17"/>
                    <a:pt x="41" y="17"/>
                    <a:pt x="41" y="17"/>
                  </a:cubicBezTo>
                  <a:cubicBezTo>
                    <a:pt x="43" y="18"/>
                    <a:pt x="43" y="18"/>
                    <a:pt x="43" y="18"/>
                  </a:cubicBezTo>
                  <a:close/>
                </a:path>
              </a:pathLst>
            </a:custGeom>
            <a:solidFill>
              <a:srgbClr val="E5E1E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1" name="îslíďé">
              <a:extLst>
                <a:ext uri="{FF2B5EF4-FFF2-40B4-BE49-F238E27FC236}">
                  <a16:creationId xmlns:a16="http://schemas.microsoft.com/office/drawing/2014/main" id="{FC4AB6F4-54FB-494F-8629-D9C187CD19FB}"/>
                </a:ext>
              </a:extLst>
            </p:cNvPr>
            <p:cNvSpPr/>
            <p:nvPr/>
          </p:nvSpPr>
          <p:spPr bwMode="auto">
            <a:xfrm>
              <a:off x="5337175" y="3273426"/>
              <a:ext cx="141288" cy="131763"/>
            </a:xfrm>
            <a:custGeom>
              <a:avLst/>
              <a:gdLst>
                <a:gd name="T0" fmla="*/ 43 w 43"/>
                <a:gd name="T1" fmla="*/ 2 h 40"/>
                <a:gd name="T2" fmla="*/ 26 w 43"/>
                <a:gd name="T3" fmla="*/ 40 h 40"/>
                <a:gd name="T4" fmla="*/ 0 w 43"/>
                <a:gd name="T5" fmla="*/ 19 h 40"/>
                <a:gd name="T6" fmla="*/ 0 w 43"/>
                <a:gd name="T7" fmla="*/ 19 h 40"/>
                <a:gd name="T8" fmla="*/ 0 w 43"/>
                <a:gd name="T9" fmla="*/ 19 h 40"/>
                <a:gd name="T10" fmla="*/ 17 w 43"/>
                <a:gd name="T11" fmla="*/ 7 h 40"/>
                <a:gd name="T12" fmla="*/ 19 w 43"/>
                <a:gd name="T13" fmla="*/ 6 h 40"/>
                <a:gd name="T14" fmla="*/ 26 w 43"/>
                <a:gd name="T15" fmla="*/ 1 h 40"/>
                <a:gd name="T16" fmla="*/ 27 w 43"/>
                <a:gd name="T17" fmla="*/ 0 h 40"/>
                <a:gd name="T18" fmla="*/ 27 w 43"/>
                <a:gd name="T19" fmla="*/ 0 h 40"/>
                <a:gd name="T20" fmla="*/ 43 w 43"/>
                <a:gd name="T21"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0">
                  <a:moveTo>
                    <a:pt x="43" y="2"/>
                  </a:moveTo>
                  <a:cubicBezTo>
                    <a:pt x="26" y="40"/>
                    <a:pt x="26" y="40"/>
                    <a:pt x="26" y="40"/>
                  </a:cubicBezTo>
                  <a:cubicBezTo>
                    <a:pt x="0" y="19"/>
                    <a:pt x="0" y="19"/>
                    <a:pt x="0" y="19"/>
                  </a:cubicBezTo>
                  <a:cubicBezTo>
                    <a:pt x="0" y="19"/>
                    <a:pt x="0" y="19"/>
                    <a:pt x="0" y="19"/>
                  </a:cubicBezTo>
                  <a:cubicBezTo>
                    <a:pt x="0" y="19"/>
                    <a:pt x="0" y="19"/>
                    <a:pt x="0" y="19"/>
                  </a:cubicBezTo>
                  <a:cubicBezTo>
                    <a:pt x="17" y="7"/>
                    <a:pt x="17" y="7"/>
                    <a:pt x="17" y="7"/>
                  </a:cubicBezTo>
                  <a:cubicBezTo>
                    <a:pt x="19" y="6"/>
                    <a:pt x="19" y="6"/>
                    <a:pt x="19" y="6"/>
                  </a:cubicBezTo>
                  <a:cubicBezTo>
                    <a:pt x="26" y="1"/>
                    <a:pt x="26" y="1"/>
                    <a:pt x="26" y="1"/>
                  </a:cubicBezTo>
                  <a:cubicBezTo>
                    <a:pt x="27" y="0"/>
                    <a:pt x="27" y="0"/>
                    <a:pt x="27" y="0"/>
                  </a:cubicBezTo>
                  <a:cubicBezTo>
                    <a:pt x="27" y="0"/>
                    <a:pt x="27" y="0"/>
                    <a:pt x="27" y="0"/>
                  </a:cubicBezTo>
                  <a:cubicBezTo>
                    <a:pt x="29" y="0"/>
                    <a:pt x="35" y="1"/>
                    <a:pt x="43" y="2"/>
                  </a:cubicBezTo>
                  <a:close/>
                </a:path>
              </a:pathLst>
            </a:custGeom>
            <a:solidFill>
              <a:srgbClr val="E5E1E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2" name="îslïďè">
              <a:extLst>
                <a:ext uri="{FF2B5EF4-FFF2-40B4-BE49-F238E27FC236}">
                  <a16:creationId xmlns:a16="http://schemas.microsoft.com/office/drawing/2014/main" id="{77933F33-BD94-406B-87B2-707D5FB12296}"/>
                </a:ext>
              </a:extLst>
            </p:cNvPr>
            <p:cNvSpPr/>
            <p:nvPr/>
          </p:nvSpPr>
          <p:spPr bwMode="auto">
            <a:xfrm>
              <a:off x="5153025" y="3281363"/>
              <a:ext cx="184150" cy="579438"/>
            </a:xfrm>
            <a:custGeom>
              <a:avLst/>
              <a:gdLst>
                <a:gd name="T0" fmla="*/ 56 w 56"/>
                <a:gd name="T1" fmla="*/ 176 h 176"/>
                <a:gd name="T2" fmla="*/ 56 w 56"/>
                <a:gd name="T3" fmla="*/ 176 h 176"/>
                <a:gd name="T4" fmla="*/ 55 w 56"/>
                <a:gd name="T5" fmla="*/ 175 h 176"/>
                <a:gd name="T6" fmla="*/ 35 w 56"/>
                <a:gd name="T7" fmla="*/ 99 h 176"/>
                <a:gd name="T8" fmla="*/ 13 w 56"/>
                <a:gd name="T9" fmla="*/ 1 h 176"/>
                <a:gd name="T10" fmla="*/ 22 w 56"/>
                <a:gd name="T11" fmla="*/ 0 h 176"/>
                <a:gd name="T12" fmla="*/ 3 w 56"/>
                <a:gd name="T13" fmla="*/ 3 h 176"/>
                <a:gd name="T14" fmla="*/ 0 w 56"/>
                <a:gd name="T15" fmla="*/ 98 h 176"/>
                <a:gd name="T16" fmla="*/ 17 w 56"/>
                <a:gd name="T17" fmla="*/ 92 h 176"/>
                <a:gd name="T18" fmla="*/ 9 w 56"/>
                <a:gd name="T19" fmla="*/ 112 h 176"/>
                <a:gd name="T20" fmla="*/ 56 w 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76">
                  <a:moveTo>
                    <a:pt x="56" y="176"/>
                  </a:moveTo>
                  <a:cubicBezTo>
                    <a:pt x="56" y="176"/>
                    <a:pt x="56" y="176"/>
                    <a:pt x="56" y="176"/>
                  </a:cubicBezTo>
                  <a:cubicBezTo>
                    <a:pt x="55" y="175"/>
                    <a:pt x="55" y="175"/>
                    <a:pt x="55" y="175"/>
                  </a:cubicBezTo>
                  <a:cubicBezTo>
                    <a:pt x="54" y="171"/>
                    <a:pt x="45" y="136"/>
                    <a:pt x="35" y="99"/>
                  </a:cubicBezTo>
                  <a:cubicBezTo>
                    <a:pt x="23" y="52"/>
                    <a:pt x="11" y="2"/>
                    <a:pt x="13" y="1"/>
                  </a:cubicBezTo>
                  <a:cubicBezTo>
                    <a:pt x="16" y="1"/>
                    <a:pt x="19" y="0"/>
                    <a:pt x="22" y="0"/>
                  </a:cubicBezTo>
                  <a:cubicBezTo>
                    <a:pt x="17" y="0"/>
                    <a:pt x="10" y="2"/>
                    <a:pt x="3" y="3"/>
                  </a:cubicBezTo>
                  <a:cubicBezTo>
                    <a:pt x="0" y="98"/>
                    <a:pt x="0" y="98"/>
                    <a:pt x="0" y="98"/>
                  </a:cubicBezTo>
                  <a:cubicBezTo>
                    <a:pt x="17" y="92"/>
                    <a:pt x="17" y="92"/>
                    <a:pt x="17" y="92"/>
                  </a:cubicBezTo>
                  <a:cubicBezTo>
                    <a:pt x="9" y="112"/>
                    <a:pt x="9" y="112"/>
                    <a:pt x="9" y="112"/>
                  </a:cubicBezTo>
                  <a:lnTo>
                    <a:pt x="56" y="176"/>
                  </a:lnTo>
                  <a:close/>
                </a:path>
              </a:pathLst>
            </a:custGeom>
            <a:solidFill>
              <a:srgbClr val="0229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3" name="íSlîḓé">
              <a:extLst>
                <a:ext uri="{FF2B5EF4-FFF2-40B4-BE49-F238E27FC236}">
                  <a16:creationId xmlns:a16="http://schemas.microsoft.com/office/drawing/2014/main" id="{BE7FD306-B4F1-4580-8BA8-A73F7F414E78}"/>
                </a:ext>
              </a:extLst>
            </p:cNvPr>
            <p:cNvSpPr/>
            <p:nvPr/>
          </p:nvSpPr>
          <p:spPr bwMode="auto">
            <a:xfrm flipH="1">
              <a:off x="5230813" y="32766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229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4" name="ísľïḓè">
              <a:extLst>
                <a:ext uri="{FF2B5EF4-FFF2-40B4-BE49-F238E27FC236}">
                  <a16:creationId xmlns:a16="http://schemas.microsoft.com/office/drawing/2014/main" id="{2AD697B6-5AAD-4A6A-81EF-E5D39C2BDFB2}"/>
                </a:ext>
              </a:extLst>
            </p:cNvPr>
            <p:cNvSpPr/>
            <p:nvPr/>
          </p:nvSpPr>
          <p:spPr bwMode="auto">
            <a:xfrm>
              <a:off x="5337175" y="3281363"/>
              <a:ext cx="180975" cy="576263"/>
            </a:xfrm>
            <a:custGeom>
              <a:avLst/>
              <a:gdLst>
                <a:gd name="T0" fmla="*/ 0 w 55"/>
                <a:gd name="T1" fmla="*/ 175 h 175"/>
                <a:gd name="T2" fmla="*/ 0 w 55"/>
                <a:gd name="T3" fmla="*/ 175 h 175"/>
                <a:gd name="T4" fmla="*/ 0 w 55"/>
                <a:gd name="T5" fmla="*/ 174 h 175"/>
                <a:gd name="T6" fmla="*/ 20 w 55"/>
                <a:gd name="T7" fmla="*/ 98 h 175"/>
                <a:gd name="T8" fmla="*/ 43 w 55"/>
                <a:gd name="T9" fmla="*/ 0 h 175"/>
                <a:gd name="T10" fmla="*/ 53 w 55"/>
                <a:gd name="T11" fmla="*/ 2 h 175"/>
                <a:gd name="T12" fmla="*/ 55 w 55"/>
                <a:gd name="T13" fmla="*/ 97 h 175"/>
                <a:gd name="T14" fmla="*/ 38 w 55"/>
                <a:gd name="T15" fmla="*/ 91 h 175"/>
                <a:gd name="T16" fmla="*/ 46 w 55"/>
                <a:gd name="T17" fmla="*/ 111 h 175"/>
                <a:gd name="T18" fmla="*/ 0 w 55"/>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75">
                  <a:moveTo>
                    <a:pt x="0" y="175"/>
                  </a:moveTo>
                  <a:cubicBezTo>
                    <a:pt x="0" y="175"/>
                    <a:pt x="0" y="175"/>
                    <a:pt x="0" y="175"/>
                  </a:cubicBezTo>
                  <a:cubicBezTo>
                    <a:pt x="0" y="174"/>
                    <a:pt x="0" y="174"/>
                    <a:pt x="0" y="174"/>
                  </a:cubicBezTo>
                  <a:cubicBezTo>
                    <a:pt x="1" y="170"/>
                    <a:pt x="10" y="135"/>
                    <a:pt x="20" y="98"/>
                  </a:cubicBezTo>
                  <a:cubicBezTo>
                    <a:pt x="32" y="52"/>
                    <a:pt x="45" y="1"/>
                    <a:pt x="43" y="0"/>
                  </a:cubicBezTo>
                  <a:cubicBezTo>
                    <a:pt x="39" y="0"/>
                    <a:pt x="45" y="1"/>
                    <a:pt x="53" y="2"/>
                  </a:cubicBezTo>
                  <a:cubicBezTo>
                    <a:pt x="55" y="97"/>
                    <a:pt x="55" y="97"/>
                    <a:pt x="55" y="97"/>
                  </a:cubicBezTo>
                  <a:cubicBezTo>
                    <a:pt x="38" y="91"/>
                    <a:pt x="38" y="91"/>
                    <a:pt x="38" y="91"/>
                  </a:cubicBezTo>
                  <a:cubicBezTo>
                    <a:pt x="46" y="111"/>
                    <a:pt x="46" y="111"/>
                    <a:pt x="46" y="111"/>
                  </a:cubicBezTo>
                  <a:lnTo>
                    <a:pt x="0" y="175"/>
                  </a:lnTo>
                  <a:close/>
                </a:path>
              </a:pathLst>
            </a:custGeom>
            <a:solidFill>
              <a:srgbClr val="0229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5" name="ïSlíḋe">
              <a:extLst>
                <a:ext uri="{FF2B5EF4-FFF2-40B4-BE49-F238E27FC236}">
                  <a16:creationId xmlns:a16="http://schemas.microsoft.com/office/drawing/2014/main" id="{B99BC502-936A-47A9-8BED-EECB869A82F0}"/>
                </a:ext>
              </a:extLst>
            </p:cNvPr>
            <p:cNvSpPr/>
            <p:nvPr/>
          </p:nvSpPr>
          <p:spPr bwMode="auto">
            <a:xfrm>
              <a:off x="5438775" y="3273426"/>
              <a:ext cx="3175" cy="317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lnTo>
                    <a:pt x="2" y="2"/>
                  </a:lnTo>
                  <a:lnTo>
                    <a:pt x="0" y="0"/>
                  </a:lnTo>
                  <a:close/>
                </a:path>
              </a:pathLst>
            </a:custGeom>
            <a:solidFill>
              <a:srgbClr val="0229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6" name="ïṣḻiḍé">
              <a:extLst>
                <a:ext uri="{FF2B5EF4-FFF2-40B4-BE49-F238E27FC236}">
                  <a16:creationId xmlns:a16="http://schemas.microsoft.com/office/drawing/2014/main" id="{632BB5BE-5AB0-487A-8F7A-2A301B0283A3}"/>
                </a:ext>
              </a:extLst>
            </p:cNvPr>
            <p:cNvSpPr/>
            <p:nvPr/>
          </p:nvSpPr>
          <p:spPr bwMode="auto">
            <a:xfrm>
              <a:off x="5102225" y="3973513"/>
              <a:ext cx="508000" cy="282575"/>
            </a:xfrm>
            <a:custGeom>
              <a:avLst/>
              <a:gdLst>
                <a:gd name="T0" fmla="*/ 308 w 320"/>
                <a:gd name="T1" fmla="*/ 0 h 178"/>
                <a:gd name="T2" fmla="*/ 15 w 320"/>
                <a:gd name="T3" fmla="*/ 0 h 178"/>
                <a:gd name="T4" fmla="*/ 0 w 320"/>
                <a:gd name="T5" fmla="*/ 178 h 178"/>
                <a:gd name="T6" fmla="*/ 320 w 320"/>
                <a:gd name="T7" fmla="*/ 178 h 178"/>
                <a:gd name="T8" fmla="*/ 308 w 320"/>
                <a:gd name="T9" fmla="*/ 0 h 178"/>
              </a:gdLst>
              <a:ahLst/>
              <a:cxnLst>
                <a:cxn ang="0">
                  <a:pos x="T0" y="T1"/>
                </a:cxn>
                <a:cxn ang="0">
                  <a:pos x="T2" y="T3"/>
                </a:cxn>
                <a:cxn ang="0">
                  <a:pos x="T4" y="T5"/>
                </a:cxn>
                <a:cxn ang="0">
                  <a:pos x="T6" y="T7"/>
                </a:cxn>
                <a:cxn ang="0">
                  <a:pos x="T8" y="T9"/>
                </a:cxn>
              </a:cxnLst>
              <a:rect l="0" t="0" r="r" b="b"/>
              <a:pathLst>
                <a:path w="320" h="178">
                  <a:moveTo>
                    <a:pt x="308" y="0"/>
                  </a:moveTo>
                  <a:lnTo>
                    <a:pt x="15" y="0"/>
                  </a:lnTo>
                  <a:lnTo>
                    <a:pt x="0" y="178"/>
                  </a:lnTo>
                  <a:lnTo>
                    <a:pt x="320" y="178"/>
                  </a:lnTo>
                  <a:lnTo>
                    <a:pt x="308" y="0"/>
                  </a:lnTo>
                  <a:close/>
                </a:path>
              </a:pathLst>
            </a:custGeom>
            <a:solidFill>
              <a:srgbClr val="0229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7" name="íS1iḍè">
              <a:extLst>
                <a:ext uri="{FF2B5EF4-FFF2-40B4-BE49-F238E27FC236}">
                  <a16:creationId xmlns:a16="http://schemas.microsoft.com/office/drawing/2014/main" id="{0CF15895-57AF-4F25-B9B5-D1D600270191}"/>
                </a:ext>
              </a:extLst>
            </p:cNvPr>
            <p:cNvSpPr/>
            <p:nvPr/>
          </p:nvSpPr>
          <p:spPr bwMode="auto">
            <a:xfrm>
              <a:off x="4887913" y="5002213"/>
              <a:ext cx="425450" cy="223838"/>
            </a:xfrm>
            <a:custGeom>
              <a:avLst/>
              <a:gdLst>
                <a:gd name="T0" fmla="*/ 122 w 129"/>
                <a:gd name="T1" fmla="*/ 3 h 68"/>
                <a:gd name="T2" fmla="*/ 125 w 129"/>
                <a:gd name="T3" fmla="*/ 56 h 68"/>
                <a:gd name="T4" fmla="*/ 106 w 129"/>
                <a:gd name="T5" fmla="*/ 58 h 68"/>
                <a:gd name="T6" fmla="*/ 96 w 129"/>
                <a:gd name="T7" fmla="*/ 53 h 68"/>
                <a:gd name="T8" fmla="*/ 83 w 129"/>
                <a:gd name="T9" fmla="*/ 61 h 68"/>
                <a:gd name="T10" fmla="*/ 7 w 129"/>
                <a:gd name="T11" fmla="*/ 59 h 68"/>
                <a:gd name="T12" fmla="*/ 5 w 129"/>
                <a:gd name="T13" fmla="*/ 42 h 68"/>
                <a:gd name="T14" fmla="*/ 73 w 129"/>
                <a:gd name="T15" fmla="*/ 0 h 68"/>
                <a:gd name="T16" fmla="*/ 122 w 129"/>
                <a:gd name="T17"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68">
                  <a:moveTo>
                    <a:pt x="122" y="3"/>
                  </a:moveTo>
                  <a:cubicBezTo>
                    <a:pt x="122" y="3"/>
                    <a:pt x="129" y="46"/>
                    <a:pt x="125" y="56"/>
                  </a:cubicBezTo>
                  <a:cubicBezTo>
                    <a:pt x="125" y="56"/>
                    <a:pt x="109" y="59"/>
                    <a:pt x="106" y="58"/>
                  </a:cubicBezTo>
                  <a:cubicBezTo>
                    <a:pt x="103" y="57"/>
                    <a:pt x="96" y="53"/>
                    <a:pt x="96" y="53"/>
                  </a:cubicBezTo>
                  <a:cubicBezTo>
                    <a:pt x="96" y="53"/>
                    <a:pt x="91" y="60"/>
                    <a:pt x="83" y="61"/>
                  </a:cubicBezTo>
                  <a:cubicBezTo>
                    <a:pt x="75" y="63"/>
                    <a:pt x="14" y="68"/>
                    <a:pt x="7" y="59"/>
                  </a:cubicBezTo>
                  <a:cubicBezTo>
                    <a:pt x="0" y="49"/>
                    <a:pt x="5" y="42"/>
                    <a:pt x="5" y="42"/>
                  </a:cubicBezTo>
                  <a:cubicBezTo>
                    <a:pt x="5" y="42"/>
                    <a:pt x="65" y="28"/>
                    <a:pt x="73" y="0"/>
                  </a:cubicBezTo>
                  <a:lnTo>
                    <a:pt x="122" y="3"/>
                  </a:lnTo>
                  <a:close/>
                </a:path>
              </a:pathLst>
            </a:custGeom>
            <a:solidFill>
              <a:srgbClr val="5F2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8" name="ïşlïďè">
              <a:extLst>
                <a:ext uri="{FF2B5EF4-FFF2-40B4-BE49-F238E27FC236}">
                  <a16:creationId xmlns:a16="http://schemas.microsoft.com/office/drawing/2014/main" id="{CEBA79D7-4B7B-4EF0-8570-F0FE5EB850BE}"/>
                </a:ext>
              </a:extLst>
            </p:cNvPr>
            <p:cNvSpPr/>
            <p:nvPr/>
          </p:nvSpPr>
          <p:spPr bwMode="auto">
            <a:xfrm>
              <a:off x="5006975" y="4005263"/>
              <a:ext cx="303213" cy="1009650"/>
            </a:xfrm>
            <a:custGeom>
              <a:avLst/>
              <a:gdLst>
                <a:gd name="T0" fmla="*/ 92 w 92"/>
                <a:gd name="T1" fmla="*/ 306 h 306"/>
                <a:gd name="T2" fmla="*/ 88 w 92"/>
                <a:gd name="T3" fmla="*/ 44 h 306"/>
                <a:gd name="T4" fmla="*/ 43 w 92"/>
                <a:gd name="T5" fmla="*/ 0 h 306"/>
                <a:gd name="T6" fmla="*/ 1 w 92"/>
                <a:gd name="T7" fmla="*/ 44 h 306"/>
                <a:gd name="T8" fmla="*/ 25 w 92"/>
                <a:gd name="T9" fmla="*/ 306 h 306"/>
                <a:gd name="T10" fmla="*/ 92 w 92"/>
                <a:gd name="T11" fmla="*/ 306 h 306"/>
              </a:gdLst>
              <a:ahLst/>
              <a:cxnLst>
                <a:cxn ang="0">
                  <a:pos x="T0" y="T1"/>
                </a:cxn>
                <a:cxn ang="0">
                  <a:pos x="T2" y="T3"/>
                </a:cxn>
                <a:cxn ang="0">
                  <a:pos x="T4" y="T5"/>
                </a:cxn>
                <a:cxn ang="0">
                  <a:pos x="T6" y="T7"/>
                </a:cxn>
                <a:cxn ang="0">
                  <a:pos x="T8" y="T9"/>
                </a:cxn>
                <a:cxn ang="0">
                  <a:pos x="T10" y="T11"/>
                </a:cxn>
              </a:cxnLst>
              <a:rect l="0" t="0" r="r" b="b"/>
              <a:pathLst>
                <a:path w="92" h="306">
                  <a:moveTo>
                    <a:pt x="92" y="306"/>
                  </a:moveTo>
                  <a:cubicBezTo>
                    <a:pt x="88" y="44"/>
                    <a:pt x="88" y="44"/>
                    <a:pt x="88" y="44"/>
                  </a:cubicBezTo>
                  <a:cubicBezTo>
                    <a:pt x="87" y="20"/>
                    <a:pt x="67" y="0"/>
                    <a:pt x="43" y="0"/>
                  </a:cubicBezTo>
                  <a:cubicBezTo>
                    <a:pt x="19" y="0"/>
                    <a:pt x="0" y="20"/>
                    <a:pt x="1" y="44"/>
                  </a:cubicBezTo>
                  <a:cubicBezTo>
                    <a:pt x="25" y="306"/>
                    <a:pt x="25" y="306"/>
                    <a:pt x="25" y="306"/>
                  </a:cubicBezTo>
                  <a:lnTo>
                    <a:pt x="92" y="306"/>
                  </a:lnTo>
                  <a:close/>
                </a:path>
              </a:pathLst>
            </a:custGeom>
            <a:solidFill>
              <a:srgbClr val="003F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9" name="ïṩľíḑé">
              <a:extLst>
                <a:ext uri="{FF2B5EF4-FFF2-40B4-BE49-F238E27FC236}">
                  <a16:creationId xmlns:a16="http://schemas.microsoft.com/office/drawing/2014/main" id="{438DEE24-9025-4A83-852A-EFA52184B697}"/>
                </a:ext>
              </a:extLst>
            </p:cNvPr>
            <p:cNvSpPr/>
            <p:nvPr/>
          </p:nvSpPr>
          <p:spPr bwMode="auto">
            <a:xfrm>
              <a:off x="5386388" y="5002213"/>
              <a:ext cx="425450" cy="223838"/>
            </a:xfrm>
            <a:custGeom>
              <a:avLst/>
              <a:gdLst>
                <a:gd name="T0" fmla="*/ 7 w 129"/>
                <a:gd name="T1" fmla="*/ 3 h 68"/>
                <a:gd name="T2" fmla="*/ 4 w 129"/>
                <a:gd name="T3" fmla="*/ 56 h 68"/>
                <a:gd name="T4" fmla="*/ 23 w 129"/>
                <a:gd name="T5" fmla="*/ 58 h 68"/>
                <a:gd name="T6" fmla="*/ 33 w 129"/>
                <a:gd name="T7" fmla="*/ 53 h 68"/>
                <a:gd name="T8" fmla="*/ 47 w 129"/>
                <a:gd name="T9" fmla="*/ 61 h 68"/>
                <a:gd name="T10" fmla="*/ 122 w 129"/>
                <a:gd name="T11" fmla="*/ 59 h 68"/>
                <a:gd name="T12" fmla="*/ 124 w 129"/>
                <a:gd name="T13" fmla="*/ 42 h 68"/>
                <a:gd name="T14" fmla="*/ 55 w 129"/>
                <a:gd name="T15" fmla="*/ 0 h 68"/>
                <a:gd name="T16" fmla="*/ 7 w 129"/>
                <a:gd name="T17"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68">
                  <a:moveTo>
                    <a:pt x="7" y="3"/>
                  </a:moveTo>
                  <a:cubicBezTo>
                    <a:pt x="7" y="3"/>
                    <a:pt x="0" y="46"/>
                    <a:pt x="4" y="56"/>
                  </a:cubicBezTo>
                  <a:cubicBezTo>
                    <a:pt x="4" y="56"/>
                    <a:pt x="20" y="59"/>
                    <a:pt x="23" y="58"/>
                  </a:cubicBezTo>
                  <a:cubicBezTo>
                    <a:pt x="26" y="57"/>
                    <a:pt x="33" y="53"/>
                    <a:pt x="33" y="53"/>
                  </a:cubicBezTo>
                  <a:cubicBezTo>
                    <a:pt x="33" y="53"/>
                    <a:pt x="39" y="60"/>
                    <a:pt x="47" y="61"/>
                  </a:cubicBezTo>
                  <a:cubicBezTo>
                    <a:pt x="54" y="63"/>
                    <a:pt x="116" y="68"/>
                    <a:pt x="122" y="59"/>
                  </a:cubicBezTo>
                  <a:cubicBezTo>
                    <a:pt x="129" y="49"/>
                    <a:pt x="124" y="42"/>
                    <a:pt x="124" y="42"/>
                  </a:cubicBezTo>
                  <a:cubicBezTo>
                    <a:pt x="124" y="42"/>
                    <a:pt x="63" y="28"/>
                    <a:pt x="55" y="0"/>
                  </a:cubicBezTo>
                  <a:lnTo>
                    <a:pt x="7" y="3"/>
                  </a:lnTo>
                  <a:close/>
                </a:path>
              </a:pathLst>
            </a:custGeom>
            <a:solidFill>
              <a:srgbClr val="5F2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0" name="íṥlïḍê">
              <a:extLst>
                <a:ext uri="{FF2B5EF4-FFF2-40B4-BE49-F238E27FC236}">
                  <a16:creationId xmlns:a16="http://schemas.microsoft.com/office/drawing/2014/main" id="{61FA7D4E-0DD5-46C6-A7B2-60FDE185FC27}"/>
                </a:ext>
              </a:extLst>
            </p:cNvPr>
            <p:cNvSpPr/>
            <p:nvPr/>
          </p:nvSpPr>
          <p:spPr bwMode="auto">
            <a:xfrm>
              <a:off x="5383213" y="4005263"/>
              <a:ext cx="290513" cy="1009650"/>
            </a:xfrm>
            <a:custGeom>
              <a:avLst/>
              <a:gdLst>
                <a:gd name="T0" fmla="*/ 1 w 88"/>
                <a:gd name="T1" fmla="*/ 306 h 306"/>
                <a:gd name="T2" fmla="*/ 0 w 88"/>
                <a:gd name="T3" fmla="*/ 44 h 306"/>
                <a:gd name="T4" fmla="*/ 45 w 88"/>
                <a:gd name="T5" fmla="*/ 0 h 306"/>
                <a:gd name="T6" fmla="*/ 88 w 88"/>
                <a:gd name="T7" fmla="*/ 44 h 306"/>
                <a:gd name="T8" fmla="*/ 68 w 88"/>
                <a:gd name="T9" fmla="*/ 306 h 306"/>
                <a:gd name="T10" fmla="*/ 1 w 88"/>
                <a:gd name="T11" fmla="*/ 306 h 306"/>
              </a:gdLst>
              <a:ahLst/>
              <a:cxnLst>
                <a:cxn ang="0">
                  <a:pos x="T0" y="T1"/>
                </a:cxn>
                <a:cxn ang="0">
                  <a:pos x="T2" y="T3"/>
                </a:cxn>
                <a:cxn ang="0">
                  <a:pos x="T4" y="T5"/>
                </a:cxn>
                <a:cxn ang="0">
                  <a:pos x="T6" y="T7"/>
                </a:cxn>
                <a:cxn ang="0">
                  <a:pos x="T8" y="T9"/>
                </a:cxn>
                <a:cxn ang="0">
                  <a:pos x="T10" y="T11"/>
                </a:cxn>
              </a:cxnLst>
              <a:rect l="0" t="0" r="r" b="b"/>
              <a:pathLst>
                <a:path w="88" h="306">
                  <a:moveTo>
                    <a:pt x="1" y="306"/>
                  </a:moveTo>
                  <a:cubicBezTo>
                    <a:pt x="0" y="44"/>
                    <a:pt x="0" y="44"/>
                    <a:pt x="0" y="44"/>
                  </a:cubicBezTo>
                  <a:cubicBezTo>
                    <a:pt x="1" y="20"/>
                    <a:pt x="21" y="0"/>
                    <a:pt x="45" y="0"/>
                  </a:cubicBezTo>
                  <a:cubicBezTo>
                    <a:pt x="69" y="0"/>
                    <a:pt x="88" y="20"/>
                    <a:pt x="88" y="44"/>
                  </a:cubicBezTo>
                  <a:cubicBezTo>
                    <a:pt x="68" y="306"/>
                    <a:pt x="68" y="306"/>
                    <a:pt x="68" y="306"/>
                  </a:cubicBezTo>
                  <a:lnTo>
                    <a:pt x="1" y="306"/>
                  </a:lnTo>
                  <a:close/>
                </a:path>
              </a:pathLst>
            </a:custGeom>
            <a:solidFill>
              <a:srgbClr val="003F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1" name="í$ḷïďè">
              <a:extLst>
                <a:ext uri="{FF2B5EF4-FFF2-40B4-BE49-F238E27FC236}">
                  <a16:creationId xmlns:a16="http://schemas.microsoft.com/office/drawing/2014/main" id="{8AE0327D-EA12-4FAE-91F1-87B7AF543E21}"/>
                </a:ext>
              </a:extLst>
            </p:cNvPr>
            <p:cNvSpPr/>
            <p:nvPr/>
          </p:nvSpPr>
          <p:spPr bwMode="auto">
            <a:xfrm>
              <a:off x="5040313" y="3979863"/>
              <a:ext cx="198438" cy="242888"/>
            </a:xfrm>
            <a:custGeom>
              <a:avLst/>
              <a:gdLst>
                <a:gd name="T0" fmla="*/ 26 w 60"/>
                <a:gd name="T1" fmla="*/ 0 h 74"/>
                <a:gd name="T2" fmla="*/ 46 w 60"/>
                <a:gd name="T3" fmla="*/ 13 h 74"/>
                <a:gd name="T4" fmla="*/ 58 w 60"/>
                <a:gd name="T5" fmla="*/ 26 h 74"/>
                <a:gd name="T6" fmla="*/ 58 w 60"/>
                <a:gd name="T7" fmla="*/ 35 h 74"/>
                <a:gd name="T8" fmla="*/ 49 w 60"/>
                <a:gd name="T9" fmla="*/ 37 h 74"/>
                <a:gd name="T10" fmla="*/ 37 w 60"/>
                <a:gd name="T11" fmla="*/ 29 h 74"/>
                <a:gd name="T12" fmla="*/ 41 w 60"/>
                <a:gd name="T13" fmla="*/ 48 h 74"/>
                <a:gd name="T14" fmla="*/ 43 w 60"/>
                <a:gd name="T15" fmla="*/ 51 h 74"/>
                <a:gd name="T16" fmla="*/ 33 w 60"/>
                <a:gd name="T17" fmla="*/ 73 h 74"/>
                <a:gd name="T18" fmla="*/ 19 w 60"/>
                <a:gd name="T19" fmla="*/ 67 h 74"/>
                <a:gd name="T20" fmla="*/ 6 w 60"/>
                <a:gd name="T21" fmla="*/ 49 h 74"/>
                <a:gd name="T22" fmla="*/ 2 w 60"/>
                <a:gd name="T23" fmla="*/ 20 h 74"/>
                <a:gd name="T24" fmla="*/ 26 w 60"/>
                <a:gd name="T2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4">
                  <a:moveTo>
                    <a:pt x="26" y="0"/>
                  </a:moveTo>
                  <a:cubicBezTo>
                    <a:pt x="26" y="0"/>
                    <a:pt x="45" y="10"/>
                    <a:pt x="46" y="13"/>
                  </a:cubicBezTo>
                  <a:cubicBezTo>
                    <a:pt x="47" y="15"/>
                    <a:pt x="53" y="22"/>
                    <a:pt x="58" y="26"/>
                  </a:cubicBezTo>
                  <a:cubicBezTo>
                    <a:pt x="60" y="29"/>
                    <a:pt x="60" y="33"/>
                    <a:pt x="58" y="35"/>
                  </a:cubicBezTo>
                  <a:cubicBezTo>
                    <a:pt x="55" y="37"/>
                    <a:pt x="52" y="38"/>
                    <a:pt x="49" y="37"/>
                  </a:cubicBezTo>
                  <a:cubicBezTo>
                    <a:pt x="37" y="29"/>
                    <a:pt x="37" y="29"/>
                    <a:pt x="37" y="29"/>
                  </a:cubicBezTo>
                  <a:cubicBezTo>
                    <a:pt x="37" y="29"/>
                    <a:pt x="38" y="44"/>
                    <a:pt x="41" y="48"/>
                  </a:cubicBezTo>
                  <a:cubicBezTo>
                    <a:pt x="41" y="49"/>
                    <a:pt x="42" y="50"/>
                    <a:pt x="43" y="51"/>
                  </a:cubicBezTo>
                  <a:cubicBezTo>
                    <a:pt x="48" y="60"/>
                    <a:pt x="43" y="71"/>
                    <a:pt x="33" y="73"/>
                  </a:cubicBezTo>
                  <a:cubicBezTo>
                    <a:pt x="27" y="74"/>
                    <a:pt x="22" y="72"/>
                    <a:pt x="19" y="67"/>
                  </a:cubicBezTo>
                  <a:cubicBezTo>
                    <a:pt x="6" y="49"/>
                    <a:pt x="6" y="49"/>
                    <a:pt x="6" y="49"/>
                  </a:cubicBezTo>
                  <a:cubicBezTo>
                    <a:pt x="6" y="49"/>
                    <a:pt x="0" y="28"/>
                    <a:pt x="2" y="20"/>
                  </a:cubicBezTo>
                  <a:lnTo>
                    <a:pt x="26" y="0"/>
                  </a:lnTo>
                  <a:close/>
                </a:path>
              </a:pathLst>
            </a:custGeom>
            <a:solidFill>
              <a:srgbClr val="FBC2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2" name="í$ļíḋé">
              <a:extLst>
                <a:ext uri="{FF2B5EF4-FFF2-40B4-BE49-F238E27FC236}">
                  <a16:creationId xmlns:a16="http://schemas.microsoft.com/office/drawing/2014/main" id="{A585BADA-E5D6-4DF2-A6FC-B38164B57D3F}"/>
                </a:ext>
              </a:extLst>
            </p:cNvPr>
            <p:cNvSpPr/>
            <p:nvPr/>
          </p:nvSpPr>
          <p:spPr bwMode="auto">
            <a:xfrm>
              <a:off x="5459413" y="3986213"/>
              <a:ext cx="198438" cy="247650"/>
            </a:xfrm>
            <a:custGeom>
              <a:avLst/>
              <a:gdLst>
                <a:gd name="T0" fmla="*/ 39 w 60"/>
                <a:gd name="T1" fmla="*/ 0 h 75"/>
                <a:gd name="T2" fmla="*/ 17 w 60"/>
                <a:gd name="T3" fmla="*/ 9 h 75"/>
                <a:gd name="T4" fmla="*/ 4 w 60"/>
                <a:gd name="T5" fmla="*/ 20 h 75"/>
                <a:gd name="T6" fmla="*/ 2 w 60"/>
                <a:gd name="T7" fmla="*/ 29 h 75"/>
                <a:gd name="T8" fmla="*/ 10 w 60"/>
                <a:gd name="T9" fmla="*/ 32 h 75"/>
                <a:gd name="T10" fmla="*/ 24 w 60"/>
                <a:gd name="T11" fmla="*/ 27 h 75"/>
                <a:gd name="T12" fmla="*/ 16 w 60"/>
                <a:gd name="T13" fmla="*/ 45 h 75"/>
                <a:gd name="T14" fmla="*/ 13 w 60"/>
                <a:gd name="T15" fmla="*/ 49 h 75"/>
                <a:gd name="T16" fmla="*/ 17 w 60"/>
                <a:gd name="T17" fmla="*/ 72 h 75"/>
                <a:gd name="T18" fmla="*/ 34 w 60"/>
                <a:gd name="T19" fmla="*/ 69 h 75"/>
                <a:gd name="T20" fmla="*/ 51 w 60"/>
                <a:gd name="T21" fmla="*/ 52 h 75"/>
                <a:gd name="T22" fmla="*/ 59 w 60"/>
                <a:gd name="T23" fmla="*/ 24 h 75"/>
                <a:gd name="T24" fmla="*/ 39 w 60"/>
                <a:gd name="T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5">
                  <a:moveTo>
                    <a:pt x="39" y="0"/>
                  </a:moveTo>
                  <a:cubicBezTo>
                    <a:pt x="39" y="0"/>
                    <a:pt x="19" y="6"/>
                    <a:pt x="17" y="9"/>
                  </a:cubicBezTo>
                  <a:cubicBezTo>
                    <a:pt x="16" y="11"/>
                    <a:pt x="9" y="16"/>
                    <a:pt x="4" y="20"/>
                  </a:cubicBezTo>
                  <a:cubicBezTo>
                    <a:pt x="1" y="22"/>
                    <a:pt x="0" y="26"/>
                    <a:pt x="2" y="29"/>
                  </a:cubicBezTo>
                  <a:cubicBezTo>
                    <a:pt x="4" y="32"/>
                    <a:pt x="7" y="33"/>
                    <a:pt x="10" y="32"/>
                  </a:cubicBezTo>
                  <a:cubicBezTo>
                    <a:pt x="24" y="27"/>
                    <a:pt x="24" y="27"/>
                    <a:pt x="24" y="27"/>
                  </a:cubicBezTo>
                  <a:cubicBezTo>
                    <a:pt x="24" y="27"/>
                    <a:pt x="19" y="41"/>
                    <a:pt x="16" y="45"/>
                  </a:cubicBezTo>
                  <a:cubicBezTo>
                    <a:pt x="15" y="45"/>
                    <a:pt x="14" y="47"/>
                    <a:pt x="13" y="49"/>
                  </a:cubicBezTo>
                  <a:cubicBezTo>
                    <a:pt x="6" y="56"/>
                    <a:pt x="8" y="68"/>
                    <a:pt x="17" y="72"/>
                  </a:cubicBezTo>
                  <a:cubicBezTo>
                    <a:pt x="23" y="75"/>
                    <a:pt x="30" y="73"/>
                    <a:pt x="34" y="69"/>
                  </a:cubicBezTo>
                  <a:cubicBezTo>
                    <a:pt x="51" y="52"/>
                    <a:pt x="51" y="52"/>
                    <a:pt x="51" y="52"/>
                  </a:cubicBezTo>
                  <a:cubicBezTo>
                    <a:pt x="51" y="52"/>
                    <a:pt x="60" y="33"/>
                    <a:pt x="59" y="24"/>
                  </a:cubicBezTo>
                  <a:lnTo>
                    <a:pt x="39" y="0"/>
                  </a:lnTo>
                  <a:close/>
                </a:path>
              </a:pathLst>
            </a:custGeom>
            <a:solidFill>
              <a:srgbClr val="FBC2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pic>
        <p:nvPicPr>
          <p:cNvPr id="183" name="Picture 3"/>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145337" y="2369066"/>
            <a:ext cx="3359298" cy="429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362814819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4" fill="hold" nodeType="afterEffect">
                                  <p:childTnLst>
                                    <p:set>
                                      <p:cBhvr>
                                        <p:cTn id="7" dur="1" fill="hold">
                                          <p:stCondLst>
                                            <p:cond delay="0"/>
                                          </p:stCondLst>
                                        </p:cTn>
                                        <p:tgtEl>
                                          <p:spTgt spid="183"/>
                                        </p:tgtEl>
                                        <p:attrNameLst>
                                          <p:attrName>style.visibility</p:attrName>
                                        </p:attrNameLst>
                                      </p:cBhvr>
                                      <p:to>
                                        <p:strVal val="visible"/>
                                      </p:to>
                                    </p:set>
                                    <p:animEffect transition="in" filter="wipe(down)">
                                      <p:cBhvr>
                                        <p:cTn id="8" dur="500"/>
                                        <p:tgtEl>
                                          <p:spTgt spid="183"/>
                                        </p:tgtEl>
                                      </p:cBhvr>
                                    </p:animEffect>
                                  </p:childTnLst>
                                </p:cTn>
                              </p:par>
                            </p:childTnLst>
                          </p:cTn>
                        </p:par>
                        <p:par>
                          <p:cTn id="9" fill="hold" nodeType="withGroup">
                            <p:stCondLst>
                              <p:cond delay="500"/>
                            </p:stCondLst>
                            <p:childTnLst>
                              <p:par>
                                <p:cTn id="10" presetID="26" presetClass="emph" presetSubtype="0" fill="hold" nodeType="afterEffect">
                                  <p:childTnLst>
                                    <p:animEffect transition="out" filter="fade">
                                      <p:cBhvr>
                                        <p:cTn id="11" dur="500" tmFilter="0, 0; .2, .5; .8, .5; 1, 0"/>
                                        <p:tgtEl>
                                          <p:spTgt spid="183"/>
                                        </p:tgtEl>
                                      </p:cBhvr>
                                    </p:animEffect>
                                    <p:animScale>
                                      <p:cBhvr>
                                        <p:cTn id="12" dur="250" autoRev="1" fill="hold"/>
                                        <p:tgtEl>
                                          <p:spTgt spid="1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New shape"/>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200" b="0">
                <a:solidFill>
                  <a:srgbClr val="000000"/>
                </a:solidFill>
              </a:rPr>
              <a:t>行人不得有追车、抛物击车等妨碍道路交通安全的行为。</a:t>
            </a:r>
          </a:p>
          <a:p>
            <a:pPr algn="l"/>
            <a:r>
              <a:rPr sz="1200" b="0">
                <a:solidFill>
                  <a:srgbClr val="000000"/>
                </a:solidFill>
              </a:rPr>
              <a:t>儿童乘车建议使用安全座椅，或使用适合其身高、年龄的安全带。</a:t>
            </a:r>
          </a:p>
          <a:p>
            <a:pPr algn="l"/>
            <a:r>
              <a:rPr sz="1200" b="0">
                <a:solidFill>
                  <a:srgbClr val="000000"/>
                </a:solidFill>
              </a:rPr>
              <a:t>步行安全包括为“五要、五不要”。</a:t>
            </a:r>
          </a:p>
          <a:p>
            <a:pPr algn="l"/>
            <a:r>
              <a:rPr sz="1200" b="0">
                <a:solidFill>
                  <a:srgbClr val="000000"/>
                </a:solidFill>
              </a:rPr>
              <a:t>步行安全包括为“五要、五不要”。</a:t>
            </a:r>
          </a:p>
          <a:p>
            <a:pPr algn="l"/>
            <a:r>
              <a:rPr sz="1200" b="0">
                <a:solidFill>
                  <a:srgbClr val="000000"/>
                </a:solidFill>
              </a:rPr>
              <a:t>行人不得跨越、倚坐道路隔离设施。</a:t>
            </a:r>
          </a:p>
          <a:p>
            <a:pPr algn="l"/>
            <a:r>
              <a:rPr sz="1200" b="0">
                <a:solidFill>
                  <a:srgbClr val="000000"/>
                </a:solidFill>
              </a:rPr>
              <a:t>-------------------------------</a:t>
            </a:r>
          </a:p>
          <a:p>
            <a:pPr algn="l"/>
            <a:r>
              <a:rPr sz="1200" b="0">
                <a:solidFill>
                  <a:srgbClr val="000000"/>
                </a:solidFill>
              </a:rPr>
              <a:t>“五不要”：儿童不要坐在副驾驶座位，乘车时不要将头或手伸到车外，不要乘坐超员车辆、农用车辆以及酒驾司机的车等。</a:t>
            </a:r>
          </a:p>
          <a:p>
            <a:pPr algn="l"/>
            <a:r>
              <a:rPr sz="1200" b="0">
                <a:solidFill>
                  <a:srgbClr val="000000"/>
                </a:solidFill>
              </a:rPr>
              <a:t>上车后一定要系好安全带</a:t>
            </a:r>
          </a:p>
          <a:p>
            <a:pPr algn="l"/>
            <a:r>
              <a:rPr sz="1200" b="0">
                <a:solidFill>
                  <a:srgbClr val="000000"/>
                </a:solidFill>
              </a:rPr>
              <a:t>祖国花朵 快乐成长  专题PPT模板</a:t>
            </a:r>
          </a:p>
          <a:p>
            <a:pPr algn="l"/>
            <a:r>
              <a:rPr sz="1200" b="0">
                <a:solidFill>
                  <a:srgbClr val="000000"/>
                </a:solidFill>
              </a:rPr>
              <a:t>Driving safety</a:t>
            </a:r>
          </a:p>
          <a:p>
            <a:pPr algn="l"/>
            <a:r>
              <a:rPr sz="1200" b="0">
                <a:solidFill>
                  <a:srgbClr val="000000"/>
                </a:solidFill>
              </a:rPr>
              <a:t>-------------------------------</a:t>
            </a:r>
          </a:p>
          <a:p>
            <a:pPr algn="l"/>
            <a:r>
              <a:rPr sz="1200" b="0">
                <a:solidFill>
                  <a:srgbClr val="000000"/>
                </a:solidFill>
              </a:rPr>
              <a:t>Pedestrian safety</a:t>
            </a:r>
          </a:p>
          <a:p>
            <a:pPr algn="l"/>
            <a:r>
              <a:rPr sz="1200" b="0">
                <a:solidFill>
                  <a:srgbClr val="000000"/>
                </a:solidFill>
              </a:rPr>
              <a:t>五不要：不要在道路上踢足球、玩滑板，不要嬉戏打闹，不要翻越护栏，不要随意横过马路，不要扒车、追车、抛物击车等。</a:t>
            </a:r>
          </a:p>
          <a:p>
            <a:pPr algn="l"/>
            <a:r>
              <a:rPr sz="1200" b="0">
                <a:solidFill>
                  <a:srgbClr val="000000"/>
                </a:solidFill>
              </a:rPr>
              <a:t>主讲日期：2018年某月某日</a:t>
            </a:r>
          </a:p>
          <a:p>
            <a:pPr algn="l"/>
            <a:r>
              <a:rPr sz="1200" b="0">
                <a:solidFill>
                  <a:srgbClr val="000000"/>
                </a:solidFill>
              </a:rPr>
              <a:t>走路时一定要集中注意力，不要戴耳机听音乐、玩游戏机、玩手机等。</a:t>
            </a:r>
          </a:p>
          <a:p>
            <a:pPr algn="l"/>
            <a:r>
              <a:rPr sz="1200" b="0">
                <a:solidFill>
                  <a:srgbClr val="000000"/>
                </a:solidFill>
              </a:rPr>
              <a:t>孩子的健康成长和生命安全，需要全社会的关注和重视，教导孩子增强交通安全意识和掌握必要的交通安全常识，是家庭、学校和社会共同的责任和义务。</a:t>
            </a:r>
          </a:p>
          <a:p>
            <a:pPr algn="l"/>
            <a:r>
              <a:rPr sz="1200" b="0">
                <a:solidFill>
                  <a:srgbClr val="000000"/>
                </a:solidFill>
              </a:rPr>
              <a:t>Pedestrian safety</a:t>
            </a:r>
          </a:p>
          <a:p>
            <a:pPr algn="l"/>
            <a:r>
              <a:rPr sz="1200" b="0">
                <a:solidFill>
                  <a:srgbClr val="000000"/>
                </a:solidFill>
              </a:rPr>
              <a:t>在机动车道上不得从机动车左侧上下车。</a:t>
            </a:r>
          </a:p>
          <a:p>
            <a:pPr algn="l"/>
            <a:r>
              <a:rPr sz="1200" b="0">
                <a:solidFill>
                  <a:srgbClr val="000000"/>
                </a:solidFill>
              </a:rPr>
              <a:t>不要扒车、追车、抛物击车</a:t>
            </a:r>
          </a:p>
          <a:p>
            <a:pPr algn="l"/>
            <a:r>
              <a:rPr sz="1200" b="0">
                <a:solidFill>
                  <a:srgbClr val="000000"/>
                </a:solidFill>
              </a:rPr>
              <a:t>儿童乘车建议使用安全座椅，或使用适合其身高、年龄的安全带。</a:t>
            </a:r>
          </a:p>
          <a:p>
            <a:pPr algn="l"/>
            <a:r>
              <a:rPr sz="1200" b="0">
                <a:solidFill>
                  <a:srgbClr val="000000"/>
                </a:solidFill>
              </a:rPr>
              <a:t>85万名14岁以下的儿童死于道路交通事故,很多事故都是因为家长和孩子交通安全意识的淡薄和交通安全常识的匮乏造成的。</a:t>
            </a:r>
          </a:p>
          <a:p>
            <a:pPr algn="l"/>
            <a:r>
              <a:rPr sz="1200" b="0">
                <a:solidFill>
                  <a:srgbClr val="000000"/>
                </a:solidFill>
              </a:rPr>
              <a:t>载客汽车不得超过核定的载客人数。</a:t>
            </a:r>
          </a:p>
        </p:txBody>
      </p:sp>
      <p:pic>
        <p:nvPicPr>
          <p:cNvPr id="55" name="New picture"/>
          <p:cNvPicPr/>
          <p:nvPr/>
        </p:nvPicPr>
        <p:blipFill>
          <a:blip r:embed="rId2"/>
          <a:stretch>
            <a:fillRect/>
          </a:stretch>
        </p:blipFill>
        <p:spPr>
          <a:xfrm>
            <a:off x="0" y="0"/>
            <a:ext cx="12192000" cy="6858000"/>
          </a:xfrm>
          <a:prstGeom prst="rect">
            <a:avLst/>
          </a:prstGeom>
        </p:spPr>
      </p:pic>
      <p:sp>
        <p:nvSpPr>
          <p:cNvPr id="52" name="New shape"/>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200" b="0">
                <a:solidFill>
                  <a:srgbClr val="000000"/>
                </a:solidFill>
              </a:rPr>
              <a:t>不要乘坐酒驾司机的车辆</a:t>
            </a:r>
          </a:p>
          <a:p>
            <a:pPr algn="l"/>
            <a:r>
              <a:rPr sz="1200" b="0">
                <a:solidFill>
                  <a:srgbClr val="000000"/>
                </a:solidFill>
              </a:rPr>
              <a:t>-------------------------------</a:t>
            </a:r>
          </a:p>
          <a:p>
            <a:pPr algn="l"/>
            <a:r>
              <a:rPr sz="1200" b="0">
                <a:solidFill>
                  <a:srgbClr val="000000"/>
                </a:solidFill>
              </a:rPr>
              <a:t>应当观察来往车辆的情况，确认安全后直行通过，不得在车辆临近时突然加速横穿或者中途倒退、折返。</a:t>
            </a:r>
          </a:p>
          <a:p>
            <a:pPr algn="l"/>
            <a:r>
              <a:rPr sz="1200" b="0">
                <a:solidFill>
                  <a:srgbClr val="000000"/>
                </a:solidFill>
              </a:rPr>
              <a:t>绿灯亮时，准许行人通过人行横道；</a:t>
            </a:r>
          </a:p>
          <a:p>
            <a:pPr algn="l"/>
            <a:r>
              <a:rPr sz="1200" b="0">
                <a:solidFill>
                  <a:srgbClr val="000000"/>
                </a:solidFill>
              </a:rPr>
              <a:t>不要扒车、追车、抛物击车</a:t>
            </a:r>
          </a:p>
          <a:p>
            <a:pPr algn="l"/>
            <a:r>
              <a:rPr sz="1200" b="0">
                <a:solidFill>
                  <a:srgbClr val="000000"/>
                </a:solidFill>
              </a:rPr>
              <a:t>上车后一定要系好安全带</a:t>
            </a:r>
          </a:p>
          <a:p>
            <a:pPr algn="l"/>
            <a:r>
              <a:rPr sz="1200" b="0">
                <a:solidFill>
                  <a:srgbClr val="000000"/>
                </a:solidFill>
              </a:rPr>
              <a:t>祖国花朵 快乐成长  专题PPT模板</a:t>
            </a:r>
          </a:p>
          <a:p>
            <a:pPr algn="l"/>
            <a:r>
              <a:rPr sz="1200" b="0">
                <a:solidFill>
                  <a:srgbClr val="000000"/>
                </a:solidFill>
              </a:rPr>
              <a:t>机动车行驶中，乘车人不得干扰驾驶，不得将身体任何部分伸出车外。</a:t>
            </a:r>
          </a:p>
          <a:p>
            <a:pPr algn="l"/>
            <a:r>
              <a:rPr sz="1200" b="0">
                <a:solidFill>
                  <a:srgbClr val="000000"/>
                </a:solidFill>
              </a:rPr>
              <a:t>Pedestrian safety</a:t>
            </a:r>
          </a:p>
          <a:p>
            <a:pPr algn="l"/>
            <a:r>
              <a:rPr sz="1200" b="0">
                <a:solidFill>
                  <a:srgbClr val="000000"/>
                </a:solidFill>
              </a:rPr>
              <a:t>祖国花朵 快乐成长  专题PPT模板</a:t>
            </a:r>
          </a:p>
          <a:p>
            <a:pPr algn="l"/>
            <a:r>
              <a:rPr sz="1200" b="0">
                <a:solidFill>
                  <a:srgbClr val="000000"/>
                </a:solidFill>
              </a:rPr>
              <a:t>祖国花朵 快乐成长  专题PPT模板</a:t>
            </a:r>
          </a:p>
          <a:p>
            <a:pPr algn="l"/>
            <a:r>
              <a:rPr sz="1200" b="0">
                <a:solidFill>
                  <a:srgbClr val="000000"/>
                </a:solidFill>
              </a:rPr>
              <a:t>孩子的健康成长和生命安全，需要全社会的关注和重视，教导孩子增强交通安全意识和掌握必要的交通安全常识，是家庭、学校和社会共同的责任和义务。</a:t>
            </a:r>
          </a:p>
          <a:p>
            <a:pPr algn="l"/>
            <a:r>
              <a:rPr sz="1200" b="0">
                <a:solidFill>
                  <a:srgbClr val="000000"/>
                </a:solidFill>
              </a:rPr>
              <a:t>（5）绿色的是高速公路标志。</a:t>
            </a:r>
          </a:p>
          <a:p>
            <a:pPr algn="l"/>
            <a:r>
              <a:rPr sz="1200" b="0">
                <a:solidFill>
                  <a:srgbClr val="000000"/>
                </a:solidFill>
              </a:rPr>
              <a:t>祖国花朵 快乐成长  专题PPT模板</a:t>
            </a:r>
          </a:p>
          <a:p>
            <a:pPr algn="l"/>
            <a:r>
              <a:rPr sz="1200" b="0">
                <a:solidFill>
                  <a:srgbClr val="000000"/>
                </a:solidFill>
              </a:rPr>
              <a:t>在机动车道上不得从机动车左侧上下车。</a:t>
            </a:r>
          </a:p>
          <a:p>
            <a:pPr algn="l"/>
            <a:r>
              <a:rPr sz="1200" b="0">
                <a:solidFill>
                  <a:srgbClr val="000000"/>
                </a:solidFill>
              </a:rPr>
              <a:t>乘坐公交车要坐稳、把牢，不能站在开关门的区域，不可以嬉戏打闹，文明乘车最重要。</a:t>
            </a:r>
          </a:p>
          <a:p>
            <a:pPr algn="l"/>
            <a:r>
              <a:rPr sz="1200" b="0">
                <a:solidFill>
                  <a:srgbClr val="000000"/>
                </a:solidFill>
              </a:rPr>
              <a:t>儿童乘车建议使用安全座椅，或使用适合其身高、年龄的安全带。</a:t>
            </a:r>
          </a:p>
          <a:p>
            <a:pPr algn="l"/>
            <a:r>
              <a:rPr sz="1200" b="0">
                <a:solidFill>
                  <a:srgbClr val="000000"/>
                </a:solidFill>
              </a:rPr>
              <a:t>五要：行人要走人行横道，走路时要集中精力，过马路要遵守交通信号灯，要走过街设施和人行横道，要认识交通标志。</a:t>
            </a:r>
          </a:p>
          <a:p>
            <a:pPr algn="l"/>
            <a:r>
              <a:rPr sz="1200" b="0">
                <a:solidFill>
                  <a:srgbClr val="000000"/>
                </a:solidFill>
              </a:rPr>
              <a:t>乘车安全篇主要围绕乘坐校车、搭乘公交车、搭乘小汽车、电动自行车等乘车方式，记住“五要、五不要”。</a:t>
            </a:r>
          </a:p>
          <a:p>
            <a:pPr algn="l"/>
            <a:r>
              <a:rPr sz="1200" b="0">
                <a:solidFill>
                  <a:srgbClr val="000000"/>
                </a:solidFill>
              </a:rPr>
              <a:t>步行安全包括为“五要、五不要”。</a:t>
            </a:r>
          </a:p>
          <a:p>
            <a:pPr algn="l"/>
            <a:r>
              <a:rPr sz="1200" b="0">
                <a:solidFill>
                  <a:srgbClr val="000000"/>
                </a:solidFill>
              </a:rPr>
              <a:t>主讲日期：2018年某月某日</a:t>
            </a:r>
          </a:p>
          <a:p>
            <a:pPr algn="l"/>
            <a:r>
              <a:rPr sz="1200" b="0">
                <a:solidFill>
                  <a:srgbClr val="000000"/>
                </a:solidFill>
              </a:rPr>
              <a:t>少年儿童是祖国的未来、民族的希望。</a:t>
            </a:r>
          </a:p>
        </p:txBody>
      </p:sp>
      <p:pic>
        <p:nvPicPr>
          <p:cNvPr id="53" name="New picture"/>
          <p:cNvPicPr/>
          <p:nvPr/>
        </p:nvPicPr>
        <p:blipFill>
          <a:blip r:embed="rId2"/>
          <a:stretch>
            <a:fillRect/>
          </a:stretch>
        </p:blipFill>
        <p:spPr>
          <a:xfrm>
            <a:off x="0" y="0"/>
            <a:ext cx="12192000" cy="6858000"/>
          </a:xfrm>
          <a:prstGeom prst="rect">
            <a:avLst/>
          </a:prstGeom>
        </p:spPr>
      </p:pic>
      <p:sp>
        <p:nvSpPr>
          <p:cNvPr id="51" name="文本框 50"/>
          <p:cNvSpPr txBox="1"/>
          <p:nvPr/>
        </p:nvSpPr>
        <p:spPr>
          <a:xfrm>
            <a:off x="-2247901" y="-807720"/>
            <a:ext cx="16642080" cy="11780519"/>
          </a:xfrm>
          <a:prstGeom prst="rect">
            <a:avLst/>
          </a:prstGeom>
          <a:noFill/>
        </p:spPr>
        <p:txBody>
          <a:bodyPr wrap="square" rtlCol="0">
            <a:prstTxWarp prst="textCirclePour">
              <a:avLst>
                <a:gd name="adj1" fmla="val 301165"/>
                <a:gd name="adj2" fmla="val 1937"/>
              </a:avLst>
            </a:prstTxWarp>
            <a:spAutoFit/>
          </a:bodyPr>
          <a:lstStyle/>
          <a:p>
            <a:r>
              <a:rPr lang="en-US" altLang="zh-CN" b="1">
                <a:gradFill flip="none" rotWithShape="1">
                  <a:gsLst>
                    <a:gs pos="0">
                      <a:schemeClr val="bg1">
                        <a:alpha val="85000"/>
                      </a:schemeClr>
                    </a:gs>
                    <a:gs pos="69000">
                      <a:srgbClr val="FFFFFF">
                        <a:alpha val="35000"/>
                      </a:srgbClr>
                    </a:gs>
                    <a:gs pos="45000">
                      <a:schemeClr val="bg1">
                        <a:alpha val="55000"/>
                      </a:schemeClr>
                    </a:gs>
                  </a:gsLst>
                  <a:path path="circle">
                    <a:fillToRect l="50000" t="50000" r="50000" b="50000"/>
                  </a:path>
                </a:gradFill>
                <a:latin typeface="微软雅黑" panose="020B0503020204020204" pitchFamily="34" charset="-122"/>
                <a:ea typeface="微软雅黑" panose="020B0503020204020204" pitchFamily="34" charset="-122"/>
              </a:rPr>
              <a:t>-------------------------------</a:t>
            </a:r>
            <a:endParaRPr lang="zh-CN" altLang="en-US" b="1">
              <a:gradFill flip="none" rotWithShape="1">
                <a:gsLst>
                  <a:gs pos="0">
                    <a:schemeClr val="bg1">
                      <a:alpha val="85000"/>
                    </a:schemeClr>
                  </a:gs>
                  <a:gs pos="69000">
                    <a:srgbClr val="FFFFFF">
                      <a:alpha val="35000"/>
                    </a:srgbClr>
                  </a:gs>
                  <a:gs pos="45000">
                    <a:schemeClr val="bg1">
                      <a:alpha val="5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pic>
        <p:nvPicPr>
          <p:cNvPr id="44" name="图片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 y="960120"/>
            <a:ext cx="13182598" cy="6625495"/>
          </a:xfrm>
          <a:prstGeom prst="rect">
            <a:avLst/>
          </a:prstGeom>
        </p:spPr>
      </p:pic>
      <p:pic>
        <p:nvPicPr>
          <p:cNvPr id="42" name="图片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6041" y="2202688"/>
            <a:ext cx="3524390" cy="5287082"/>
          </a:xfrm>
          <a:prstGeom prst="rect">
            <a:avLst/>
          </a:prstGeom>
        </p:spPr>
      </p:pic>
      <p:sp>
        <p:nvSpPr>
          <p:cNvPr id="45" name="文本框 44"/>
          <p:cNvSpPr txBox="1"/>
          <p:nvPr/>
        </p:nvSpPr>
        <p:spPr>
          <a:xfrm>
            <a:off x="1854167" y="315695"/>
            <a:ext cx="8437944" cy="1569660"/>
          </a:xfrm>
          <a:prstGeom prst="rect">
            <a:avLst/>
          </a:prstGeom>
          <a:noFill/>
        </p:spPr>
        <p:txBody>
          <a:bodyPr wrap="square" rtlCol="0">
            <a:spAutoFit/>
          </a:bodyPr>
          <a:lstStyle/>
          <a:p>
            <a:pPr algn="ctr"/>
            <a:r>
              <a:rPr lang="zh-CN" altLang="en-US" sz="9600" b="1">
                <a:pattFill prst="pct5">
                  <a:fgClr>
                    <a:schemeClr val="bg1"/>
                  </a:fgClr>
                  <a:bgClr>
                    <a:srgbClr val="00B050"/>
                  </a:bgClr>
                </a:pattFill>
                <a:latin typeface="方正尚酷简体" panose="02000000000000000000" pitchFamily="2" charset="-122"/>
                <a:ea typeface="方正尚酷简体" panose="02000000000000000000" pitchFamily="2" charset="-122"/>
              </a:rPr>
              <a:t>谢谢观看</a:t>
            </a:r>
          </a:p>
        </p:txBody>
      </p:sp>
      <p:sp>
        <p:nvSpPr>
          <p:cNvPr id="46" name="圆角矩形 45"/>
          <p:cNvSpPr/>
          <p:nvPr/>
        </p:nvSpPr>
        <p:spPr>
          <a:xfrm>
            <a:off x="3653743" y="1785404"/>
            <a:ext cx="4884516" cy="329194"/>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方正大黑简体" panose="02010601030101010101" pitchFamily="2" charset="-122"/>
                <a:ea typeface="方正大黑简体" panose="02010601030101010101" pitchFamily="2" charset="-122"/>
                <a:sym typeface="FZXiQian-M15S"/>
              </a:rPr>
              <a:t>主讲日期：</a:t>
            </a:r>
            <a:r>
              <a:rPr lang="en-US" altLang="zh-CN" b="1" dirty="0">
                <a:solidFill>
                  <a:schemeClr val="bg1"/>
                </a:solidFill>
                <a:latin typeface="方正大黑简体" panose="02010601030101010101" pitchFamily="2" charset="-122"/>
                <a:ea typeface="方正大黑简体" panose="02010601030101010101" pitchFamily="2" charset="-122"/>
                <a:sym typeface="FZXiQian-M15S"/>
              </a:rPr>
              <a:t>2022</a:t>
            </a:r>
            <a:r>
              <a:rPr lang="zh-CN" altLang="en-US" b="1" dirty="0">
                <a:solidFill>
                  <a:schemeClr val="bg1"/>
                </a:solidFill>
                <a:latin typeface="方正大黑简体" panose="02010601030101010101" pitchFamily="2" charset="-122"/>
                <a:ea typeface="方正大黑简体" panose="02010601030101010101" pitchFamily="2" charset="-122"/>
                <a:sym typeface="FZXiQian-M15S"/>
              </a:rPr>
              <a:t>年</a:t>
            </a:r>
            <a:r>
              <a:rPr lang="en-US" altLang="zh-CN" b="1" dirty="0">
                <a:solidFill>
                  <a:schemeClr val="bg1"/>
                </a:solidFill>
                <a:latin typeface="方正大黑简体" panose="02010601030101010101" pitchFamily="2" charset="-122"/>
                <a:ea typeface="方正大黑简体" panose="02010601030101010101" pitchFamily="2" charset="-122"/>
                <a:sym typeface="FZXiQian-M15S"/>
              </a:rPr>
              <a:t>10</a:t>
            </a:r>
            <a:r>
              <a:rPr lang="zh-CN" altLang="en-US" b="1">
                <a:solidFill>
                  <a:schemeClr val="bg1"/>
                </a:solidFill>
                <a:latin typeface="方正大黑简体" panose="02010601030101010101" pitchFamily="2" charset="-122"/>
                <a:ea typeface="方正大黑简体" panose="02010601030101010101" pitchFamily="2" charset="-122"/>
                <a:sym typeface="FZXiQian-M15S"/>
              </a:rPr>
              <a:t>月</a:t>
            </a:r>
            <a:endParaRPr lang="zh-CN" altLang="en-US" b="1" dirty="0">
              <a:solidFill>
                <a:schemeClr val="bg1"/>
              </a:solidFill>
              <a:latin typeface="方正大黑简体" panose="02010601030101010101" pitchFamily="2" charset="-122"/>
              <a:ea typeface="方正大黑简体" panose="02010601030101010101" pitchFamily="2" charset="-122"/>
              <a:sym typeface="FZXiQian-M15S"/>
            </a:endParaRPr>
          </a:p>
        </p:txBody>
      </p:sp>
      <p:sp>
        <p:nvSpPr>
          <p:cNvPr id="47" name="文本框 46"/>
          <p:cNvSpPr txBox="1"/>
          <p:nvPr/>
        </p:nvSpPr>
        <p:spPr>
          <a:xfrm>
            <a:off x="3653743" y="2298533"/>
            <a:ext cx="1969664" cy="366126"/>
          </a:xfrm>
          <a:prstGeom prst="rect">
            <a:avLst/>
          </a:prstGeom>
          <a:noFill/>
        </p:spPr>
        <p:txBody>
          <a:bodyPr wrap="square" rtlCol="0">
            <a:spAutoFit/>
          </a:bodyPr>
          <a:lstStyle/>
          <a:p>
            <a:endParaRPr lang="zh-CN" altLang="en-US" b="1">
              <a:solidFill>
                <a:srgbClr val="00B050"/>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5569744" y="2329878"/>
            <a:ext cx="3108963" cy="369332"/>
          </a:xfrm>
          <a:prstGeom prst="rect">
            <a:avLst/>
          </a:prstGeom>
          <a:noFill/>
        </p:spPr>
        <p:txBody>
          <a:bodyPr wrap="square" rtlCol="0">
            <a:spAutoFit/>
          </a:bodyPr>
          <a:lstStyle/>
          <a:p>
            <a:pPr algn="ctr"/>
            <a:endParaRPr lang="zh-CN" altLang="en-US" b="1" dirty="0">
              <a:solidFill>
                <a:srgbClr val="00B05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6455168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l="21992" r="23097"/>
          <a:stretch>
            <a:fillRect/>
          </a:stretch>
        </p:blipFill>
        <p:spPr>
          <a:xfrm>
            <a:off x="3428999" y="1493520"/>
            <a:ext cx="5013961" cy="5364480"/>
          </a:xfrm>
          <a:prstGeom prst="rect">
            <a:avLst/>
          </a:prstGeom>
        </p:spPr>
      </p:pic>
      <p:sp>
        <p:nvSpPr>
          <p:cNvPr id="3" name="文本框 2"/>
          <p:cNvSpPr txBox="1"/>
          <p:nvPr/>
        </p:nvSpPr>
        <p:spPr>
          <a:xfrm>
            <a:off x="4328160" y="436061"/>
            <a:ext cx="3535680" cy="1200329"/>
          </a:xfrm>
          <a:prstGeom prst="rect">
            <a:avLst/>
          </a:prstGeom>
          <a:noFill/>
        </p:spPr>
        <p:txBody>
          <a:bodyPr wrap="square" rtlCol="0">
            <a:spAutoFit/>
          </a:bodyPr>
          <a:lstStyle/>
          <a:p>
            <a:pPr algn="ctr"/>
            <a:r>
              <a:rPr lang="zh-CN" altLang="en-US" sz="7200" b="1">
                <a:latin typeface="锐字工房洪荒之光中黑简1.0" panose="02010600030101010101" pitchFamily="2" charset="-122"/>
                <a:ea typeface="锐字工房洪荒之光中黑简1.0" panose="02010600030101010101" pitchFamily="2" charset="-122"/>
              </a:rPr>
              <a:t>目录</a:t>
            </a:r>
          </a:p>
        </p:txBody>
      </p:sp>
      <p:sp>
        <p:nvSpPr>
          <p:cNvPr id="4" name="文本框 3"/>
          <p:cNvSpPr txBox="1"/>
          <p:nvPr/>
        </p:nvSpPr>
        <p:spPr>
          <a:xfrm>
            <a:off x="483856" y="1954078"/>
            <a:ext cx="3535680" cy="769441"/>
          </a:xfrm>
          <a:prstGeom prst="rect">
            <a:avLst/>
          </a:prstGeom>
          <a:noFill/>
        </p:spPr>
        <p:txBody>
          <a:bodyPr wrap="square" rtlCol="0">
            <a:spAutoFit/>
          </a:bodyPr>
          <a:lstStyle/>
          <a:p>
            <a:pPr algn="ctr"/>
            <a:r>
              <a:rPr lang="zh-CN" altLang="en-US" sz="4400" b="1">
                <a:latin typeface="锐字工房洪荒之光中黑简1.0" panose="02010600030101010101" pitchFamily="2" charset="-122"/>
                <a:ea typeface="锐字工房洪荒之光中黑简1.0" panose="02010600030101010101" pitchFamily="2" charset="-122"/>
              </a:rPr>
              <a:t>步行安全篇</a:t>
            </a:r>
          </a:p>
        </p:txBody>
      </p:sp>
      <p:sp>
        <p:nvSpPr>
          <p:cNvPr id="5" name="文本框 4"/>
          <p:cNvSpPr txBox="1"/>
          <p:nvPr/>
        </p:nvSpPr>
        <p:spPr>
          <a:xfrm>
            <a:off x="8033072" y="1954078"/>
            <a:ext cx="3535680" cy="769441"/>
          </a:xfrm>
          <a:prstGeom prst="rect">
            <a:avLst/>
          </a:prstGeom>
          <a:noFill/>
        </p:spPr>
        <p:txBody>
          <a:bodyPr wrap="square" rtlCol="0">
            <a:spAutoFit/>
          </a:bodyPr>
          <a:lstStyle/>
          <a:p>
            <a:pPr algn="ctr"/>
            <a:r>
              <a:rPr lang="zh-CN" altLang="en-US" sz="4400" b="1">
                <a:latin typeface="锐字工房洪荒之光中黑简1.0" panose="02010600030101010101" pitchFamily="2" charset="-122"/>
                <a:ea typeface="锐字工房洪荒之光中黑简1.0" panose="02010600030101010101" pitchFamily="2" charset="-122"/>
              </a:rPr>
              <a:t>乘车安全篇</a:t>
            </a:r>
          </a:p>
        </p:txBody>
      </p:sp>
      <p:sp>
        <p:nvSpPr>
          <p:cNvPr id="6" name="矩形 5"/>
          <p:cNvSpPr/>
          <p:nvPr/>
        </p:nvSpPr>
        <p:spPr>
          <a:xfrm>
            <a:off x="1219009" y="2723518"/>
            <a:ext cx="2065374" cy="369332"/>
          </a:xfrm>
          <a:prstGeom prst="rect">
            <a:avLst/>
          </a:prstGeom>
        </p:spPr>
        <p:txBody>
          <a:bodyPr wrap="none">
            <a:spAutoFit/>
          </a:bodyPr>
          <a:lstStyle/>
          <a:p>
            <a:r>
              <a:rPr lang="zh-CN" altLang="en-US">
                <a:latin typeface="微软雅黑" panose="020B0503020204020204" pitchFamily="34" charset="-122"/>
                <a:ea typeface="微软雅黑" panose="020B0503020204020204" pitchFamily="34" charset="-122"/>
              </a:rPr>
              <a:t>Pedestrian safety</a:t>
            </a:r>
          </a:p>
        </p:txBody>
      </p:sp>
      <p:sp>
        <p:nvSpPr>
          <p:cNvPr id="7" name="矩形 6"/>
          <p:cNvSpPr/>
          <p:nvPr/>
        </p:nvSpPr>
        <p:spPr>
          <a:xfrm>
            <a:off x="8947152" y="2723519"/>
            <a:ext cx="1707519" cy="369332"/>
          </a:xfrm>
          <a:prstGeom prst="rect">
            <a:avLst/>
          </a:prstGeom>
        </p:spPr>
        <p:txBody>
          <a:bodyPr wrap="none">
            <a:spAutoFit/>
          </a:bodyPr>
          <a:lstStyle/>
          <a:p>
            <a:r>
              <a:rPr lang="zh-CN" altLang="en-US">
                <a:latin typeface="微软雅黑" panose="020B0503020204020204" pitchFamily="34" charset="-122"/>
                <a:ea typeface="微软雅黑" panose="020B0503020204020204" pitchFamily="34" charset="-122"/>
              </a:rPr>
              <a:t>Driving safety</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328" y="4735827"/>
            <a:ext cx="4423424" cy="1537893"/>
          </a:xfrm>
          <a:prstGeom prst="rect">
            <a:avLst/>
          </a:prstGeom>
        </p:spPr>
      </p:pic>
      <p:pic>
        <p:nvPicPr>
          <p:cNvPr id="9" name="图片 8"/>
          <p:cNvPicPr>
            <a:picLocks noChangeAspect="1"/>
          </p:cNvPicPr>
          <p:nvPr/>
        </p:nvPicPr>
        <p:blipFill>
          <a:blip r:embed="rId4">
            <a:extLst>
              <a:ext uri="{BEBA8EAE-BF5A-486C-A8C5-ECC9F3942E4B}">
                <a14:imgProps xmlns:a14="http://schemas.microsoft.com/office/drawing/2010/main">
                  <a14:imgLayer r:embed="rId5">
                    <a14:imgEffect>
                      <a14:backgroundRemoval t="3242" b="89970" l="0" r="100000">
                        <a14:foregroundMark x1="11605" y1="42249" x2="34074" y2="37285"/>
                        <a14:foregroundMark x1="35679" y1="35968" x2="34568" y2="34853"/>
                        <a14:foregroundMark x1="17284" y1="34245" x2="20247" y2="34245"/>
                        <a14:foregroundMark x1="8272" y1="46707" x2="9383" y2="41743"/>
                        <a14:foregroundMark x1="50864" y1="73961" x2="50864" y2="62006"/>
                        <a14:foregroundMark x1="60000" y1="73759" x2="57284" y2="59574"/>
                        <a14:foregroundMark x1="61111" y1="87133" x2="60247" y2="77102"/>
                        <a14:foregroundMark x1="49136" y1="86018" x2="51605" y2="76697"/>
                        <a14:foregroundMark x1="66543" y1="39818" x2="66296" y2="32421"/>
                        <a14:foregroundMark x1="74321" y1="83587" x2="79506" y2="16008"/>
                        <a14:foregroundMark x1="86049" y1="55117" x2="89012" y2="47112"/>
                        <a14:foregroundMark x1="78395" y1="82877" x2="81975" y2="73151"/>
                        <a14:foregroundMark x1="68395" y1="87133" x2="70247" y2="86930"/>
                        <a14:foregroundMark x1="87901" y1="65350" x2="89259" y2="56636"/>
                      </a14:backgroundRemoval>
                    </a14:imgEffect>
                  </a14:imgLayer>
                </a14:imgProps>
              </a:ext>
              <a:ext uri="{28A0092B-C50C-407E-A947-70E740481C1C}">
                <a14:useLocalDpi xmlns:a14="http://schemas.microsoft.com/office/drawing/2010/main" val="0"/>
              </a:ext>
            </a:extLst>
          </a:blip>
          <a:stretch>
            <a:fillRect/>
          </a:stretch>
        </p:blipFill>
        <p:spPr>
          <a:xfrm>
            <a:off x="896839" y="3092850"/>
            <a:ext cx="3122697" cy="3805064"/>
          </a:xfrm>
          <a:prstGeom prst="rect">
            <a:avLst/>
          </a:prstGeom>
        </p:spPr>
      </p:pic>
    </p:spTree>
    <p:extLst>
      <p:ext uri="{BB962C8B-B14F-4D97-AF65-F5344CB8AC3E}">
        <p14:creationId xmlns:p14="http://schemas.microsoft.com/office/powerpoint/2010/main" val="115377176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6" presetClass="entr" presetSubtype="0" fill="hold" grpId="0" nodeType="afterEffect">
                                  <p:childTnLst>
                                    <p:set>
                                      <p:cBhvr>
                                        <p:cTn id="7" dur="1" fill="hold">
                                          <p:stCondLst>
                                            <p:cond delay="0"/>
                                          </p:stCondLst>
                                        </p:cTn>
                                        <p:tgtEl>
                                          <p:spTgt spid="3"/>
                                        </p:tgtEl>
                                        <p:attrNameLst>
                                          <p:attrName>style.visibility</p:attrName>
                                        </p:attrNameLst>
                                      </p:cBhvr>
                                      <p:to>
                                        <p:strVal val="visible"/>
                                      </p:to>
                                    </p:set>
                                    <p:animEffect transition="in" filter="wipe(down)">
                                      <p:cBhvr>
                                        <p:cTn id="8" dur="580">
                                          <p:stCondLst>
                                            <p:cond delay="0"/>
                                          </p:stCondLst>
                                        </p:cTn>
                                        <p:tgtEl>
                                          <p:spTgt spid="3"/>
                                        </p:tgtEl>
                                      </p:cBhvr>
                                    </p:animEffect>
                                    <p:anim calcmode="lin" valueType="num">
                                      <p:cBhvr>
                                        <p:cTn id="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4" dur="26">
                                          <p:stCondLst>
                                            <p:cond delay="650"/>
                                          </p:stCondLst>
                                        </p:cTn>
                                        <p:tgtEl>
                                          <p:spTgt spid="3"/>
                                        </p:tgtEl>
                                      </p:cBhvr>
                                      <p:to x="100000" y="60000"/>
                                    </p:animScale>
                                    <p:animScale>
                                      <p:cBhvr>
                                        <p:cTn id="15" dur="166" decel="50000">
                                          <p:stCondLst>
                                            <p:cond delay="676"/>
                                          </p:stCondLst>
                                        </p:cTn>
                                        <p:tgtEl>
                                          <p:spTgt spid="3"/>
                                        </p:tgtEl>
                                      </p:cBhvr>
                                      <p:to x="100000" y="100000"/>
                                    </p:animScale>
                                    <p:animScale>
                                      <p:cBhvr>
                                        <p:cTn id="16" dur="26">
                                          <p:stCondLst>
                                            <p:cond delay="1312"/>
                                          </p:stCondLst>
                                        </p:cTn>
                                        <p:tgtEl>
                                          <p:spTgt spid="3"/>
                                        </p:tgtEl>
                                      </p:cBhvr>
                                      <p:to x="100000" y="80000"/>
                                    </p:animScale>
                                    <p:animScale>
                                      <p:cBhvr>
                                        <p:cTn id="17" dur="166" decel="50000">
                                          <p:stCondLst>
                                            <p:cond delay="1338"/>
                                          </p:stCondLst>
                                        </p:cTn>
                                        <p:tgtEl>
                                          <p:spTgt spid="3"/>
                                        </p:tgtEl>
                                      </p:cBhvr>
                                      <p:to x="100000" y="100000"/>
                                    </p:animScale>
                                    <p:animScale>
                                      <p:cBhvr>
                                        <p:cTn id="18" dur="26">
                                          <p:stCondLst>
                                            <p:cond delay="1642"/>
                                          </p:stCondLst>
                                        </p:cTn>
                                        <p:tgtEl>
                                          <p:spTgt spid="3"/>
                                        </p:tgtEl>
                                      </p:cBhvr>
                                      <p:to x="100000" y="90000"/>
                                    </p:animScale>
                                    <p:animScale>
                                      <p:cBhvr>
                                        <p:cTn id="19" dur="166" decel="50000">
                                          <p:stCondLst>
                                            <p:cond delay="1668"/>
                                          </p:stCondLst>
                                        </p:cTn>
                                        <p:tgtEl>
                                          <p:spTgt spid="3"/>
                                        </p:tgtEl>
                                      </p:cBhvr>
                                      <p:to x="100000" y="100000"/>
                                    </p:animScale>
                                    <p:animScale>
                                      <p:cBhvr>
                                        <p:cTn id="20" dur="26">
                                          <p:stCondLst>
                                            <p:cond delay="1808"/>
                                          </p:stCondLst>
                                        </p:cTn>
                                        <p:tgtEl>
                                          <p:spTgt spid="3"/>
                                        </p:tgtEl>
                                      </p:cBhvr>
                                      <p:to x="100000" y="95000"/>
                                    </p:animScale>
                                    <p:animScale>
                                      <p:cBhvr>
                                        <p:cTn id="21" dur="166" decel="50000">
                                          <p:stCondLst>
                                            <p:cond delay="1834"/>
                                          </p:stCondLst>
                                        </p:cTn>
                                        <p:tgtEl>
                                          <p:spTgt spid="3"/>
                                        </p:tgtEl>
                                      </p:cBhvr>
                                      <p:to x="100000" y="100000"/>
                                    </p:animScale>
                                  </p:childTnLst>
                                </p:cTn>
                              </p:par>
                            </p:childTnLst>
                          </p:cTn>
                        </p:par>
                        <p:par>
                          <p:cTn id="22" fill="hold" nodeType="withGroup">
                            <p:stCondLst>
                              <p:cond delay="2000"/>
                            </p:stCondLst>
                            <p:childTnLst>
                              <p:par>
                                <p:cTn id="23" presetID="22" presetClass="entr" presetSubtype="4" fill="hold" nodeType="afterEffec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par>
                          <p:cTn id="26" fill="hold" nodeType="withGroup">
                            <p:stCondLst>
                              <p:cond delay="2500"/>
                            </p:stCondLst>
                            <p:childTnLst>
                              <p:par>
                                <p:cTn id="27" presetID="26" presetClass="entr" presetSubtype="0" fill="hold" grpId="0" nodeType="afterEffect">
                                  <p:childTnLst>
                                    <p:set>
                                      <p:cBhvr>
                                        <p:cTn id="28" dur="1" fill="hold">
                                          <p:stCondLst>
                                            <p:cond delay="0"/>
                                          </p:stCondLst>
                                        </p:cTn>
                                        <p:tgtEl>
                                          <p:spTgt spid="4"/>
                                        </p:tgtEl>
                                        <p:attrNameLst>
                                          <p:attrName>style.visibility</p:attrName>
                                        </p:attrNameLst>
                                      </p:cBhvr>
                                      <p:to>
                                        <p:strVal val="visible"/>
                                      </p:to>
                                    </p:set>
                                    <p:animEffect transition="in" filter="wipe(down)">
                                      <p:cBhvr>
                                        <p:cTn id="29" dur="580">
                                          <p:stCondLst>
                                            <p:cond delay="0"/>
                                          </p:stCondLst>
                                        </p:cTn>
                                        <p:tgtEl>
                                          <p:spTgt spid="4"/>
                                        </p:tgtEl>
                                      </p:cBhvr>
                                    </p:animEffect>
                                    <p:anim calcmode="lin" valueType="num">
                                      <p:cBhvr>
                                        <p:cTn id="3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gtEl>
                                      </p:cBhvr>
                                      <p:to x="100000" y="60000"/>
                                    </p:animScale>
                                    <p:animScale>
                                      <p:cBhvr>
                                        <p:cTn id="36" dur="166" decel="50000">
                                          <p:stCondLst>
                                            <p:cond delay="67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childTnLst>
                                </p:cTn>
                              </p:par>
                              <p:par>
                                <p:cTn id="43" presetID="26" presetClass="entr" presetSubtype="0" fill="hold" grpId="0" nodeType="withEffect">
                                  <p:childTnLst>
                                    <p:set>
                                      <p:cBhvr>
                                        <p:cTn id="44" dur="1" fill="hold">
                                          <p:stCondLst>
                                            <p:cond delay="0"/>
                                          </p:stCondLst>
                                        </p:cTn>
                                        <p:tgtEl>
                                          <p:spTgt spid="6"/>
                                        </p:tgtEl>
                                        <p:attrNameLst>
                                          <p:attrName>style.visibility</p:attrName>
                                        </p:attrNameLst>
                                      </p:cBhvr>
                                      <p:to>
                                        <p:strVal val="visible"/>
                                      </p:to>
                                    </p:set>
                                    <p:animEffect transition="in" filter="wipe(down)">
                                      <p:cBhvr>
                                        <p:cTn id="45" dur="580">
                                          <p:stCondLst>
                                            <p:cond delay="0"/>
                                          </p:stCondLst>
                                        </p:cTn>
                                        <p:tgtEl>
                                          <p:spTgt spid="6"/>
                                        </p:tgtEl>
                                      </p:cBhvr>
                                    </p:animEffect>
                                    <p:anim calcmode="lin" valueType="num">
                                      <p:cBhvr>
                                        <p:cTn id="4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1" dur="26">
                                          <p:stCondLst>
                                            <p:cond delay="650"/>
                                          </p:stCondLst>
                                        </p:cTn>
                                        <p:tgtEl>
                                          <p:spTgt spid="6"/>
                                        </p:tgtEl>
                                      </p:cBhvr>
                                      <p:to x="100000" y="60000"/>
                                    </p:animScale>
                                    <p:animScale>
                                      <p:cBhvr>
                                        <p:cTn id="52" dur="166" decel="50000">
                                          <p:stCondLst>
                                            <p:cond delay="676"/>
                                          </p:stCondLst>
                                        </p:cTn>
                                        <p:tgtEl>
                                          <p:spTgt spid="6"/>
                                        </p:tgtEl>
                                      </p:cBhvr>
                                      <p:to x="100000" y="100000"/>
                                    </p:animScale>
                                    <p:animScale>
                                      <p:cBhvr>
                                        <p:cTn id="53" dur="26">
                                          <p:stCondLst>
                                            <p:cond delay="1312"/>
                                          </p:stCondLst>
                                        </p:cTn>
                                        <p:tgtEl>
                                          <p:spTgt spid="6"/>
                                        </p:tgtEl>
                                      </p:cBhvr>
                                      <p:to x="100000" y="80000"/>
                                    </p:animScale>
                                    <p:animScale>
                                      <p:cBhvr>
                                        <p:cTn id="54" dur="166" decel="50000">
                                          <p:stCondLst>
                                            <p:cond delay="1338"/>
                                          </p:stCondLst>
                                        </p:cTn>
                                        <p:tgtEl>
                                          <p:spTgt spid="6"/>
                                        </p:tgtEl>
                                      </p:cBhvr>
                                      <p:to x="100000" y="100000"/>
                                    </p:animScale>
                                    <p:animScale>
                                      <p:cBhvr>
                                        <p:cTn id="55" dur="26">
                                          <p:stCondLst>
                                            <p:cond delay="1642"/>
                                          </p:stCondLst>
                                        </p:cTn>
                                        <p:tgtEl>
                                          <p:spTgt spid="6"/>
                                        </p:tgtEl>
                                      </p:cBhvr>
                                      <p:to x="100000" y="90000"/>
                                    </p:animScale>
                                    <p:animScale>
                                      <p:cBhvr>
                                        <p:cTn id="56" dur="166" decel="50000">
                                          <p:stCondLst>
                                            <p:cond delay="1668"/>
                                          </p:stCondLst>
                                        </p:cTn>
                                        <p:tgtEl>
                                          <p:spTgt spid="6"/>
                                        </p:tgtEl>
                                      </p:cBhvr>
                                      <p:to x="100000" y="100000"/>
                                    </p:animScale>
                                    <p:animScale>
                                      <p:cBhvr>
                                        <p:cTn id="57" dur="26">
                                          <p:stCondLst>
                                            <p:cond delay="1808"/>
                                          </p:stCondLst>
                                        </p:cTn>
                                        <p:tgtEl>
                                          <p:spTgt spid="6"/>
                                        </p:tgtEl>
                                      </p:cBhvr>
                                      <p:to x="100000" y="95000"/>
                                    </p:animScale>
                                    <p:animScale>
                                      <p:cBhvr>
                                        <p:cTn id="58" dur="166" decel="50000">
                                          <p:stCondLst>
                                            <p:cond delay="1834"/>
                                          </p:stCondLst>
                                        </p:cTn>
                                        <p:tgtEl>
                                          <p:spTgt spid="6"/>
                                        </p:tgtEl>
                                      </p:cBhvr>
                                      <p:to x="100000" y="100000"/>
                                    </p:animScale>
                                  </p:childTnLst>
                                </p:cTn>
                              </p:par>
                              <p:par>
                                <p:cTn id="59" presetID="26" presetClass="entr" presetSubtype="0" fill="hold" grpId="0" nodeType="withEffect">
                                  <p:childTnLst>
                                    <p:set>
                                      <p:cBhvr>
                                        <p:cTn id="60" dur="1" fill="hold">
                                          <p:stCondLst>
                                            <p:cond delay="0"/>
                                          </p:stCondLst>
                                        </p:cTn>
                                        <p:tgtEl>
                                          <p:spTgt spid="5"/>
                                        </p:tgtEl>
                                        <p:attrNameLst>
                                          <p:attrName>style.visibility</p:attrName>
                                        </p:attrNameLst>
                                      </p:cBhvr>
                                      <p:to>
                                        <p:strVal val="visible"/>
                                      </p:to>
                                    </p:set>
                                    <p:animEffect transition="in" filter="wipe(down)">
                                      <p:cBhvr>
                                        <p:cTn id="61" dur="580">
                                          <p:stCondLst>
                                            <p:cond delay="0"/>
                                          </p:stCondLst>
                                        </p:cTn>
                                        <p:tgtEl>
                                          <p:spTgt spid="5"/>
                                        </p:tgtEl>
                                      </p:cBhvr>
                                    </p:animEffect>
                                    <p:anim calcmode="lin" valueType="num">
                                      <p:cBhvr>
                                        <p:cTn id="6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gtEl>
                                      </p:cBhvr>
                                      <p:to x="100000" y="60000"/>
                                    </p:animScale>
                                    <p:animScale>
                                      <p:cBhvr>
                                        <p:cTn id="68" dur="166" decel="50000">
                                          <p:stCondLst>
                                            <p:cond delay="676"/>
                                          </p:stCondLst>
                                        </p:cTn>
                                        <p:tgtEl>
                                          <p:spTgt spid="5"/>
                                        </p:tgtEl>
                                      </p:cBhvr>
                                      <p:to x="100000" y="100000"/>
                                    </p:animScale>
                                    <p:animScale>
                                      <p:cBhvr>
                                        <p:cTn id="69" dur="26">
                                          <p:stCondLst>
                                            <p:cond delay="1312"/>
                                          </p:stCondLst>
                                        </p:cTn>
                                        <p:tgtEl>
                                          <p:spTgt spid="5"/>
                                        </p:tgtEl>
                                      </p:cBhvr>
                                      <p:to x="100000" y="80000"/>
                                    </p:animScale>
                                    <p:animScale>
                                      <p:cBhvr>
                                        <p:cTn id="70" dur="166" decel="50000">
                                          <p:stCondLst>
                                            <p:cond delay="1338"/>
                                          </p:stCondLst>
                                        </p:cTn>
                                        <p:tgtEl>
                                          <p:spTgt spid="5"/>
                                        </p:tgtEl>
                                      </p:cBhvr>
                                      <p:to x="100000" y="100000"/>
                                    </p:animScale>
                                    <p:animScale>
                                      <p:cBhvr>
                                        <p:cTn id="71" dur="26">
                                          <p:stCondLst>
                                            <p:cond delay="1642"/>
                                          </p:stCondLst>
                                        </p:cTn>
                                        <p:tgtEl>
                                          <p:spTgt spid="5"/>
                                        </p:tgtEl>
                                      </p:cBhvr>
                                      <p:to x="100000" y="90000"/>
                                    </p:animScale>
                                    <p:animScale>
                                      <p:cBhvr>
                                        <p:cTn id="72" dur="166" decel="50000">
                                          <p:stCondLst>
                                            <p:cond delay="1668"/>
                                          </p:stCondLst>
                                        </p:cTn>
                                        <p:tgtEl>
                                          <p:spTgt spid="5"/>
                                        </p:tgtEl>
                                      </p:cBhvr>
                                      <p:to x="100000" y="100000"/>
                                    </p:animScale>
                                    <p:animScale>
                                      <p:cBhvr>
                                        <p:cTn id="73" dur="26">
                                          <p:stCondLst>
                                            <p:cond delay="1808"/>
                                          </p:stCondLst>
                                        </p:cTn>
                                        <p:tgtEl>
                                          <p:spTgt spid="5"/>
                                        </p:tgtEl>
                                      </p:cBhvr>
                                      <p:to x="100000" y="95000"/>
                                    </p:animScale>
                                    <p:animScale>
                                      <p:cBhvr>
                                        <p:cTn id="74" dur="166" decel="50000">
                                          <p:stCondLst>
                                            <p:cond delay="1834"/>
                                          </p:stCondLst>
                                        </p:cTn>
                                        <p:tgtEl>
                                          <p:spTgt spid="5"/>
                                        </p:tgtEl>
                                      </p:cBhvr>
                                      <p:to x="100000" y="100000"/>
                                    </p:animScale>
                                  </p:childTnLst>
                                </p:cTn>
                              </p:par>
                              <p:par>
                                <p:cTn id="75" presetID="26" presetClass="entr" presetSubtype="0" fill="hold" grpId="0" nodeType="withEffect">
                                  <p:childTnLst>
                                    <p:set>
                                      <p:cBhvr>
                                        <p:cTn id="76" dur="1" fill="hold">
                                          <p:stCondLst>
                                            <p:cond delay="0"/>
                                          </p:stCondLst>
                                        </p:cTn>
                                        <p:tgtEl>
                                          <p:spTgt spid="7"/>
                                        </p:tgtEl>
                                        <p:attrNameLst>
                                          <p:attrName>style.visibility</p:attrName>
                                        </p:attrNameLst>
                                      </p:cBhvr>
                                      <p:to>
                                        <p:strVal val="visible"/>
                                      </p:to>
                                    </p:set>
                                    <p:animEffect transition="in" filter="wipe(down)">
                                      <p:cBhvr>
                                        <p:cTn id="77" dur="580">
                                          <p:stCondLst>
                                            <p:cond delay="0"/>
                                          </p:stCondLst>
                                        </p:cTn>
                                        <p:tgtEl>
                                          <p:spTgt spid="7"/>
                                        </p:tgtEl>
                                      </p:cBhvr>
                                    </p:animEffect>
                                    <p:anim calcmode="lin" valueType="num">
                                      <p:cBhvr>
                                        <p:cTn id="7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3" dur="26">
                                          <p:stCondLst>
                                            <p:cond delay="650"/>
                                          </p:stCondLst>
                                        </p:cTn>
                                        <p:tgtEl>
                                          <p:spTgt spid="7"/>
                                        </p:tgtEl>
                                      </p:cBhvr>
                                      <p:to x="100000" y="60000"/>
                                    </p:animScale>
                                    <p:animScale>
                                      <p:cBhvr>
                                        <p:cTn id="84" dur="166" decel="50000">
                                          <p:stCondLst>
                                            <p:cond delay="676"/>
                                          </p:stCondLst>
                                        </p:cTn>
                                        <p:tgtEl>
                                          <p:spTgt spid="7"/>
                                        </p:tgtEl>
                                      </p:cBhvr>
                                      <p:to x="100000" y="100000"/>
                                    </p:animScale>
                                    <p:animScale>
                                      <p:cBhvr>
                                        <p:cTn id="85" dur="26">
                                          <p:stCondLst>
                                            <p:cond delay="1312"/>
                                          </p:stCondLst>
                                        </p:cTn>
                                        <p:tgtEl>
                                          <p:spTgt spid="7"/>
                                        </p:tgtEl>
                                      </p:cBhvr>
                                      <p:to x="100000" y="80000"/>
                                    </p:animScale>
                                    <p:animScale>
                                      <p:cBhvr>
                                        <p:cTn id="86" dur="166" decel="50000">
                                          <p:stCondLst>
                                            <p:cond delay="1338"/>
                                          </p:stCondLst>
                                        </p:cTn>
                                        <p:tgtEl>
                                          <p:spTgt spid="7"/>
                                        </p:tgtEl>
                                      </p:cBhvr>
                                      <p:to x="100000" y="100000"/>
                                    </p:animScale>
                                    <p:animScale>
                                      <p:cBhvr>
                                        <p:cTn id="87" dur="26">
                                          <p:stCondLst>
                                            <p:cond delay="1642"/>
                                          </p:stCondLst>
                                        </p:cTn>
                                        <p:tgtEl>
                                          <p:spTgt spid="7"/>
                                        </p:tgtEl>
                                      </p:cBhvr>
                                      <p:to x="100000" y="90000"/>
                                    </p:animScale>
                                    <p:animScale>
                                      <p:cBhvr>
                                        <p:cTn id="88" dur="166" decel="50000">
                                          <p:stCondLst>
                                            <p:cond delay="1668"/>
                                          </p:stCondLst>
                                        </p:cTn>
                                        <p:tgtEl>
                                          <p:spTgt spid="7"/>
                                        </p:tgtEl>
                                      </p:cBhvr>
                                      <p:to x="100000" y="100000"/>
                                    </p:animScale>
                                    <p:animScale>
                                      <p:cBhvr>
                                        <p:cTn id="89" dur="26">
                                          <p:stCondLst>
                                            <p:cond delay="1808"/>
                                          </p:stCondLst>
                                        </p:cTn>
                                        <p:tgtEl>
                                          <p:spTgt spid="7"/>
                                        </p:tgtEl>
                                      </p:cBhvr>
                                      <p:to x="100000" y="95000"/>
                                    </p:animScale>
                                    <p:animScale>
                                      <p:cBhvr>
                                        <p:cTn id="90" dur="166" decel="50000">
                                          <p:stCondLst>
                                            <p:cond delay="1834"/>
                                          </p:stCondLst>
                                        </p:cTn>
                                        <p:tgtEl>
                                          <p:spTgt spid="7"/>
                                        </p:tgtEl>
                                      </p:cBhvr>
                                      <p:to x="100000" y="100000"/>
                                    </p:animScale>
                                  </p:childTnLst>
                                </p:cTn>
                              </p:par>
                            </p:childTnLst>
                          </p:cTn>
                        </p:par>
                        <p:par>
                          <p:cTn id="91" fill="hold" nodeType="withGroup">
                            <p:stCondLst>
                              <p:cond delay="4500"/>
                            </p:stCondLst>
                            <p:childTnLst>
                              <p:par>
                                <p:cTn id="92" presetID="14" presetClass="entr" presetSubtype="10" fill="hold" nodeType="afterEffect">
                                  <p:childTnLst>
                                    <p:set>
                                      <p:cBhvr>
                                        <p:cTn id="93" dur="1" fill="hold">
                                          <p:stCondLst>
                                            <p:cond delay="0"/>
                                          </p:stCondLst>
                                        </p:cTn>
                                        <p:tgtEl>
                                          <p:spTgt spid="9"/>
                                        </p:tgtEl>
                                        <p:attrNameLst>
                                          <p:attrName>style.visibility</p:attrName>
                                        </p:attrNameLst>
                                      </p:cBhvr>
                                      <p:to>
                                        <p:strVal val="visible"/>
                                      </p:to>
                                    </p:set>
                                    <p:animEffect transition="in" filter="randombar(horizontal)">
                                      <p:cBhvr>
                                        <p:cTn id="94" dur="500"/>
                                        <p:tgtEl>
                                          <p:spTgt spid="9"/>
                                        </p:tgtEl>
                                      </p:cBhvr>
                                    </p:animEffect>
                                  </p:childTnLst>
                                </p:cTn>
                              </p:par>
                            </p:childTnLst>
                          </p:cTn>
                        </p:par>
                        <p:par>
                          <p:cTn id="95" fill="hold" nodeType="withGroup">
                            <p:stCondLst>
                              <p:cond delay="5000"/>
                            </p:stCondLst>
                            <p:childTnLst>
                              <p:par>
                                <p:cTn id="96" presetID="14" presetClass="entr" presetSubtype="10" fill="hold" nodeType="afterEffect">
                                  <p:childTnLst>
                                    <p:set>
                                      <p:cBhvr>
                                        <p:cTn id="97" dur="1" fill="hold">
                                          <p:stCondLst>
                                            <p:cond delay="0"/>
                                          </p:stCondLst>
                                        </p:cTn>
                                        <p:tgtEl>
                                          <p:spTgt spid="8"/>
                                        </p:tgtEl>
                                        <p:attrNameLst>
                                          <p:attrName>style.visibility</p:attrName>
                                        </p:attrNameLst>
                                      </p:cBhvr>
                                      <p:to>
                                        <p:strVal val="visible"/>
                                      </p:to>
                                    </p:set>
                                    <p:animEffect transition="in" filter="randombar(horizontal)">
                                      <p:cBhvr>
                                        <p:cTn id="9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8" name="8557421e-9713-438f-9fa3-c74a4b4d50a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784034" y="728546"/>
            <a:ext cx="2437446" cy="4974187"/>
            <a:chOff x="5075976" y="1501309"/>
            <a:chExt cx="2040048" cy="4163202"/>
          </a:xfrm>
        </p:grpSpPr>
        <p:sp>
          <p:nvSpPr>
            <p:cNvPr id="239" name="íṡlïdè"/>
            <p:cNvSpPr/>
            <p:nvPr/>
          </p:nvSpPr>
          <p:spPr bwMode="auto">
            <a:xfrm>
              <a:off x="5540122" y="3481770"/>
              <a:ext cx="765214" cy="1012968"/>
            </a:xfrm>
            <a:custGeom>
              <a:avLst/>
              <a:gdLst>
                <a:gd name="T0" fmla="*/ 29 w 239"/>
                <a:gd name="T1" fmla="*/ 113 h 317"/>
                <a:gd name="T2" fmla="*/ 13 w 239"/>
                <a:gd name="T3" fmla="*/ 235 h 317"/>
                <a:gd name="T4" fmla="*/ 15 w 239"/>
                <a:gd name="T5" fmla="*/ 301 h 317"/>
                <a:gd name="T6" fmla="*/ 160 w 239"/>
                <a:gd name="T7" fmla="*/ 298 h 317"/>
                <a:gd name="T8" fmla="*/ 232 w 239"/>
                <a:gd name="T9" fmla="*/ 170 h 317"/>
                <a:gd name="T10" fmla="*/ 154 w 239"/>
                <a:gd name="T11" fmla="*/ 26 h 317"/>
                <a:gd name="T12" fmla="*/ 80 w 239"/>
                <a:gd name="T13" fmla="*/ 24 h 317"/>
                <a:gd name="T14" fmla="*/ 29 w 239"/>
                <a:gd name="T15" fmla="*/ 113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317">
                  <a:moveTo>
                    <a:pt x="29" y="113"/>
                  </a:moveTo>
                  <a:cubicBezTo>
                    <a:pt x="23" y="126"/>
                    <a:pt x="26" y="200"/>
                    <a:pt x="13" y="235"/>
                  </a:cubicBezTo>
                  <a:cubicBezTo>
                    <a:pt x="1" y="269"/>
                    <a:pt x="0" y="292"/>
                    <a:pt x="15" y="301"/>
                  </a:cubicBezTo>
                  <a:cubicBezTo>
                    <a:pt x="31" y="310"/>
                    <a:pt x="113" y="317"/>
                    <a:pt x="160" y="298"/>
                  </a:cubicBezTo>
                  <a:cubicBezTo>
                    <a:pt x="207" y="280"/>
                    <a:pt x="239" y="210"/>
                    <a:pt x="232" y="170"/>
                  </a:cubicBezTo>
                  <a:cubicBezTo>
                    <a:pt x="225" y="130"/>
                    <a:pt x="179" y="41"/>
                    <a:pt x="154" y="26"/>
                  </a:cubicBezTo>
                  <a:cubicBezTo>
                    <a:pt x="128" y="11"/>
                    <a:pt x="92" y="0"/>
                    <a:pt x="80" y="24"/>
                  </a:cubicBezTo>
                  <a:cubicBezTo>
                    <a:pt x="68" y="48"/>
                    <a:pt x="29" y="113"/>
                    <a:pt x="29" y="113"/>
                  </a:cubicBezTo>
                  <a:close/>
                </a:path>
              </a:pathLst>
            </a:custGeom>
            <a:solidFill>
              <a:srgbClr val="A15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0" name="îṥļîḍé"/>
            <p:cNvSpPr/>
            <p:nvPr/>
          </p:nvSpPr>
          <p:spPr bwMode="auto">
            <a:xfrm>
              <a:off x="5546394" y="3414344"/>
              <a:ext cx="426513" cy="694651"/>
            </a:xfrm>
            <a:custGeom>
              <a:avLst/>
              <a:gdLst>
                <a:gd name="T0" fmla="*/ 133 w 133"/>
                <a:gd name="T1" fmla="*/ 11 h 217"/>
                <a:gd name="T2" fmla="*/ 66 w 133"/>
                <a:gd name="T3" fmla="*/ 30 h 217"/>
                <a:gd name="T4" fmla="*/ 0 w 133"/>
                <a:gd name="T5" fmla="*/ 176 h 217"/>
                <a:gd name="T6" fmla="*/ 18 w 133"/>
                <a:gd name="T7" fmla="*/ 201 h 217"/>
                <a:gd name="T8" fmla="*/ 43 w 133"/>
                <a:gd name="T9" fmla="*/ 130 h 217"/>
                <a:gd name="T10" fmla="*/ 102 w 133"/>
                <a:gd name="T11" fmla="*/ 50 h 217"/>
                <a:gd name="T12" fmla="*/ 133 w 133"/>
                <a:gd name="T13" fmla="*/ 11 h 217"/>
              </a:gdLst>
              <a:ahLst/>
              <a:cxnLst>
                <a:cxn ang="0">
                  <a:pos x="T0" y="T1"/>
                </a:cxn>
                <a:cxn ang="0">
                  <a:pos x="T2" y="T3"/>
                </a:cxn>
                <a:cxn ang="0">
                  <a:pos x="T4" y="T5"/>
                </a:cxn>
                <a:cxn ang="0">
                  <a:pos x="T6" y="T7"/>
                </a:cxn>
                <a:cxn ang="0">
                  <a:pos x="T8" y="T9"/>
                </a:cxn>
                <a:cxn ang="0">
                  <a:pos x="T10" y="T11"/>
                </a:cxn>
                <a:cxn ang="0">
                  <a:pos x="T12" y="T13"/>
                </a:cxn>
              </a:cxnLst>
              <a:rect l="0" t="0" r="r" b="b"/>
              <a:pathLst>
                <a:path w="133" h="216">
                  <a:moveTo>
                    <a:pt x="133" y="11"/>
                  </a:moveTo>
                  <a:cubicBezTo>
                    <a:pt x="119" y="0"/>
                    <a:pt x="97" y="1"/>
                    <a:pt x="66" y="30"/>
                  </a:cubicBezTo>
                  <a:cubicBezTo>
                    <a:pt x="35" y="60"/>
                    <a:pt x="0" y="149"/>
                    <a:pt x="0" y="176"/>
                  </a:cubicBezTo>
                  <a:cubicBezTo>
                    <a:pt x="1" y="204"/>
                    <a:pt x="12" y="217"/>
                    <a:pt x="18" y="201"/>
                  </a:cubicBezTo>
                  <a:cubicBezTo>
                    <a:pt x="23" y="185"/>
                    <a:pt x="31" y="146"/>
                    <a:pt x="43" y="130"/>
                  </a:cubicBezTo>
                  <a:cubicBezTo>
                    <a:pt x="56" y="114"/>
                    <a:pt x="73" y="53"/>
                    <a:pt x="102" y="50"/>
                  </a:cubicBezTo>
                  <a:cubicBezTo>
                    <a:pt x="130" y="46"/>
                    <a:pt x="133" y="11"/>
                    <a:pt x="133" y="11"/>
                  </a:cubicBezTo>
                  <a:close/>
                </a:path>
              </a:pathLst>
            </a:custGeom>
            <a:solidFill>
              <a:srgbClr val="806A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1" name="iśḻíďé"/>
            <p:cNvSpPr/>
            <p:nvPr/>
          </p:nvSpPr>
          <p:spPr bwMode="auto">
            <a:xfrm>
              <a:off x="5674975" y="4032160"/>
              <a:ext cx="1081962" cy="1408119"/>
            </a:xfrm>
            <a:custGeom>
              <a:avLst/>
              <a:gdLst>
                <a:gd name="T0" fmla="*/ 51 w 338"/>
                <a:gd name="T1" fmla="*/ 0 h 441"/>
                <a:gd name="T2" fmla="*/ 0 w 338"/>
                <a:gd name="T3" fmla="*/ 422 h 441"/>
                <a:gd name="T4" fmla="*/ 83 w 338"/>
                <a:gd name="T5" fmla="*/ 415 h 441"/>
                <a:gd name="T6" fmla="*/ 168 w 338"/>
                <a:gd name="T7" fmla="*/ 186 h 441"/>
                <a:gd name="T8" fmla="*/ 262 w 338"/>
                <a:gd name="T9" fmla="*/ 430 h 441"/>
                <a:gd name="T10" fmla="*/ 338 w 338"/>
                <a:gd name="T11" fmla="*/ 415 h 441"/>
                <a:gd name="T12" fmla="*/ 286 w 338"/>
                <a:gd name="T13" fmla="*/ 0 h 441"/>
                <a:gd name="T14" fmla="*/ 168 w 338"/>
                <a:gd name="T15" fmla="*/ 6 h 441"/>
                <a:gd name="T16" fmla="*/ 51 w 338"/>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441">
                  <a:moveTo>
                    <a:pt x="51" y="0"/>
                  </a:moveTo>
                  <a:cubicBezTo>
                    <a:pt x="30" y="55"/>
                    <a:pt x="3" y="347"/>
                    <a:pt x="0" y="422"/>
                  </a:cubicBezTo>
                  <a:cubicBezTo>
                    <a:pt x="0" y="422"/>
                    <a:pt x="83" y="426"/>
                    <a:pt x="83" y="415"/>
                  </a:cubicBezTo>
                  <a:cubicBezTo>
                    <a:pt x="83" y="404"/>
                    <a:pt x="158" y="226"/>
                    <a:pt x="168" y="186"/>
                  </a:cubicBezTo>
                  <a:cubicBezTo>
                    <a:pt x="178" y="226"/>
                    <a:pt x="262" y="419"/>
                    <a:pt x="262" y="430"/>
                  </a:cubicBezTo>
                  <a:cubicBezTo>
                    <a:pt x="262" y="441"/>
                    <a:pt x="338" y="415"/>
                    <a:pt x="338" y="415"/>
                  </a:cubicBezTo>
                  <a:cubicBezTo>
                    <a:pt x="335" y="341"/>
                    <a:pt x="306" y="55"/>
                    <a:pt x="286" y="0"/>
                  </a:cubicBezTo>
                  <a:cubicBezTo>
                    <a:pt x="168" y="6"/>
                    <a:pt x="168" y="6"/>
                    <a:pt x="168" y="6"/>
                  </a:cubicBezTo>
                  <a:lnTo>
                    <a:pt x="51"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2" name="ïṡlíḍé"/>
            <p:cNvSpPr/>
            <p:nvPr/>
          </p:nvSpPr>
          <p:spPr bwMode="auto">
            <a:xfrm>
              <a:off x="5075976" y="2083059"/>
              <a:ext cx="1194863" cy="613111"/>
            </a:xfrm>
            <a:custGeom>
              <a:avLst/>
              <a:gdLst>
                <a:gd name="T0" fmla="*/ 212 w 373"/>
                <a:gd name="T1" fmla="*/ 0 h 192"/>
                <a:gd name="T2" fmla="*/ 33 w 373"/>
                <a:gd name="T3" fmla="*/ 138 h 192"/>
                <a:gd name="T4" fmla="*/ 120 w 373"/>
                <a:gd name="T5" fmla="*/ 192 h 192"/>
                <a:gd name="T6" fmla="*/ 297 w 373"/>
                <a:gd name="T7" fmla="*/ 154 h 192"/>
                <a:gd name="T8" fmla="*/ 363 w 373"/>
                <a:gd name="T9" fmla="*/ 44 h 192"/>
                <a:gd name="T10" fmla="*/ 212 w 373"/>
                <a:gd name="T11" fmla="*/ 0 h 192"/>
              </a:gdLst>
              <a:ahLst/>
              <a:cxnLst>
                <a:cxn ang="0">
                  <a:pos x="T0" y="T1"/>
                </a:cxn>
                <a:cxn ang="0">
                  <a:pos x="T2" y="T3"/>
                </a:cxn>
                <a:cxn ang="0">
                  <a:pos x="T4" y="T5"/>
                </a:cxn>
                <a:cxn ang="0">
                  <a:pos x="T6" y="T7"/>
                </a:cxn>
                <a:cxn ang="0">
                  <a:pos x="T8" y="T9"/>
                </a:cxn>
                <a:cxn ang="0">
                  <a:pos x="T10" y="T11"/>
                </a:cxn>
              </a:cxnLst>
              <a:rect l="0" t="0" r="r" b="b"/>
              <a:pathLst>
                <a:path w="373" h="192">
                  <a:moveTo>
                    <a:pt x="212" y="0"/>
                  </a:moveTo>
                  <a:cubicBezTo>
                    <a:pt x="214" y="9"/>
                    <a:pt x="51" y="113"/>
                    <a:pt x="33" y="138"/>
                  </a:cubicBezTo>
                  <a:cubicBezTo>
                    <a:pt x="0" y="183"/>
                    <a:pt x="46" y="192"/>
                    <a:pt x="120" y="192"/>
                  </a:cubicBezTo>
                  <a:cubicBezTo>
                    <a:pt x="194" y="192"/>
                    <a:pt x="284" y="165"/>
                    <a:pt x="297" y="154"/>
                  </a:cubicBezTo>
                  <a:cubicBezTo>
                    <a:pt x="310" y="142"/>
                    <a:pt x="373" y="47"/>
                    <a:pt x="363" y="44"/>
                  </a:cubicBezTo>
                  <a:cubicBezTo>
                    <a:pt x="353" y="42"/>
                    <a:pt x="212" y="0"/>
                    <a:pt x="212" y="0"/>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3" name="îŝḻîdè"/>
            <p:cNvSpPr/>
            <p:nvPr/>
          </p:nvSpPr>
          <p:spPr bwMode="auto">
            <a:xfrm>
              <a:off x="5094793" y="2089331"/>
              <a:ext cx="1197999" cy="613111"/>
            </a:xfrm>
            <a:custGeom>
              <a:avLst/>
              <a:gdLst>
                <a:gd name="T0" fmla="*/ 212 w 374"/>
                <a:gd name="T1" fmla="*/ 0 h 192"/>
                <a:gd name="T2" fmla="*/ 33 w 374"/>
                <a:gd name="T3" fmla="*/ 138 h 192"/>
                <a:gd name="T4" fmla="*/ 121 w 374"/>
                <a:gd name="T5" fmla="*/ 192 h 192"/>
                <a:gd name="T6" fmla="*/ 297 w 374"/>
                <a:gd name="T7" fmla="*/ 154 h 192"/>
                <a:gd name="T8" fmla="*/ 364 w 374"/>
                <a:gd name="T9" fmla="*/ 45 h 192"/>
                <a:gd name="T10" fmla="*/ 212 w 374"/>
                <a:gd name="T11" fmla="*/ 0 h 192"/>
              </a:gdLst>
              <a:ahLst/>
              <a:cxnLst>
                <a:cxn ang="0">
                  <a:pos x="T0" y="T1"/>
                </a:cxn>
                <a:cxn ang="0">
                  <a:pos x="T2" y="T3"/>
                </a:cxn>
                <a:cxn ang="0">
                  <a:pos x="T4" y="T5"/>
                </a:cxn>
                <a:cxn ang="0">
                  <a:pos x="T6" y="T7"/>
                </a:cxn>
                <a:cxn ang="0">
                  <a:pos x="T8" y="T9"/>
                </a:cxn>
                <a:cxn ang="0">
                  <a:pos x="T10" y="T11"/>
                </a:cxn>
              </a:cxnLst>
              <a:rect l="0" t="0" r="r" b="b"/>
              <a:pathLst>
                <a:path w="374" h="192">
                  <a:moveTo>
                    <a:pt x="212" y="0"/>
                  </a:moveTo>
                  <a:cubicBezTo>
                    <a:pt x="214" y="9"/>
                    <a:pt x="52" y="113"/>
                    <a:pt x="33" y="138"/>
                  </a:cubicBezTo>
                  <a:cubicBezTo>
                    <a:pt x="0" y="183"/>
                    <a:pt x="47" y="192"/>
                    <a:pt x="121" y="192"/>
                  </a:cubicBezTo>
                  <a:cubicBezTo>
                    <a:pt x="194" y="192"/>
                    <a:pt x="284" y="166"/>
                    <a:pt x="297" y="154"/>
                  </a:cubicBezTo>
                  <a:cubicBezTo>
                    <a:pt x="310" y="142"/>
                    <a:pt x="374" y="47"/>
                    <a:pt x="364" y="45"/>
                  </a:cubicBezTo>
                  <a:cubicBezTo>
                    <a:pt x="354" y="42"/>
                    <a:pt x="212" y="0"/>
                    <a:pt x="212" y="0"/>
                  </a:cubicBezTo>
                  <a:close/>
                </a:path>
              </a:pathLst>
            </a:custGeom>
            <a:solidFill>
              <a:srgbClr val="594A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4" name="íšlíḍè"/>
            <p:cNvSpPr/>
            <p:nvPr/>
          </p:nvSpPr>
          <p:spPr bwMode="auto">
            <a:xfrm>
              <a:off x="6424509" y="5335218"/>
              <a:ext cx="377903" cy="261866"/>
            </a:xfrm>
            <a:custGeom>
              <a:avLst/>
              <a:gdLst>
                <a:gd name="T0" fmla="*/ 22 w 118"/>
                <a:gd name="T1" fmla="*/ 82 h 82"/>
                <a:gd name="T2" fmla="*/ 6 w 118"/>
                <a:gd name="T3" fmla="*/ 13 h 82"/>
                <a:gd name="T4" fmla="*/ 34 w 118"/>
                <a:gd name="T5" fmla="*/ 5 h 82"/>
                <a:gd name="T6" fmla="*/ 112 w 118"/>
                <a:gd name="T7" fmla="*/ 13 h 82"/>
                <a:gd name="T8" fmla="*/ 116 w 118"/>
                <a:gd name="T9" fmla="*/ 66 h 82"/>
                <a:gd name="T10" fmla="*/ 115 w 118"/>
                <a:gd name="T11" fmla="*/ 74 h 82"/>
                <a:gd name="T12" fmla="*/ 22 w 118"/>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18" h="82">
                  <a:moveTo>
                    <a:pt x="22" y="82"/>
                  </a:moveTo>
                  <a:cubicBezTo>
                    <a:pt x="18" y="72"/>
                    <a:pt x="0" y="21"/>
                    <a:pt x="6" y="13"/>
                  </a:cubicBezTo>
                  <a:cubicBezTo>
                    <a:pt x="12" y="5"/>
                    <a:pt x="30" y="6"/>
                    <a:pt x="34" y="5"/>
                  </a:cubicBezTo>
                  <a:cubicBezTo>
                    <a:pt x="72" y="3"/>
                    <a:pt x="100" y="0"/>
                    <a:pt x="112" y="13"/>
                  </a:cubicBezTo>
                  <a:cubicBezTo>
                    <a:pt x="117" y="18"/>
                    <a:pt x="114" y="62"/>
                    <a:pt x="116" y="66"/>
                  </a:cubicBezTo>
                  <a:cubicBezTo>
                    <a:pt x="118" y="70"/>
                    <a:pt x="117" y="75"/>
                    <a:pt x="115" y="74"/>
                  </a:cubicBezTo>
                  <a:cubicBezTo>
                    <a:pt x="112" y="73"/>
                    <a:pt x="22" y="82"/>
                    <a:pt x="22" y="82"/>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5" name="îṡḻiḓè"/>
            <p:cNvSpPr/>
            <p:nvPr/>
          </p:nvSpPr>
          <p:spPr bwMode="auto">
            <a:xfrm>
              <a:off x="5623229" y="5335218"/>
              <a:ext cx="377903" cy="265002"/>
            </a:xfrm>
            <a:custGeom>
              <a:avLst/>
              <a:gdLst>
                <a:gd name="T0" fmla="*/ 97 w 118"/>
                <a:gd name="T1" fmla="*/ 83 h 83"/>
                <a:gd name="T2" fmla="*/ 112 w 118"/>
                <a:gd name="T3" fmla="*/ 13 h 83"/>
                <a:gd name="T4" fmla="*/ 85 w 118"/>
                <a:gd name="T5" fmla="*/ 6 h 83"/>
                <a:gd name="T6" fmla="*/ 6 w 118"/>
                <a:gd name="T7" fmla="*/ 13 h 83"/>
                <a:gd name="T8" fmla="*/ 2 w 118"/>
                <a:gd name="T9" fmla="*/ 66 h 83"/>
                <a:gd name="T10" fmla="*/ 4 w 118"/>
                <a:gd name="T11" fmla="*/ 74 h 83"/>
                <a:gd name="T12" fmla="*/ 97 w 118"/>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18" h="83">
                  <a:moveTo>
                    <a:pt x="97" y="83"/>
                  </a:moveTo>
                  <a:cubicBezTo>
                    <a:pt x="100" y="72"/>
                    <a:pt x="118" y="22"/>
                    <a:pt x="112" y="13"/>
                  </a:cubicBezTo>
                  <a:cubicBezTo>
                    <a:pt x="107" y="5"/>
                    <a:pt x="88" y="6"/>
                    <a:pt x="85" y="6"/>
                  </a:cubicBezTo>
                  <a:cubicBezTo>
                    <a:pt x="46" y="3"/>
                    <a:pt x="18" y="0"/>
                    <a:pt x="6" y="13"/>
                  </a:cubicBezTo>
                  <a:cubicBezTo>
                    <a:pt x="1" y="18"/>
                    <a:pt x="5" y="62"/>
                    <a:pt x="2" y="66"/>
                  </a:cubicBezTo>
                  <a:cubicBezTo>
                    <a:pt x="0" y="70"/>
                    <a:pt x="1" y="75"/>
                    <a:pt x="4" y="74"/>
                  </a:cubicBezTo>
                  <a:cubicBezTo>
                    <a:pt x="6" y="73"/>
                    <a:pt x="97" y="83"/>
                    <a:pt x="97" y="83"/>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6" name="ïŝļîḍè"/>
            <p:cNvSpPr/>
            <p:nvPr/>
          </p:nvSpPr>
          <p:spPr bwMode="auto">
            <a:xfrm>
              <a:off x="5684384" y="3034873"/>
              <a:ext cx="1031784" cy="1444184"/>
            </a:xfrm>
            <a:custGeom>
              <a:avLst/>
              <a:gdLst>
                <a:gd name="T0" fmla="*/ 162 w 322"/>
                <a:gd name="T1" fmla="*/ 9 h 452"/>
                <a:gd name="T2" fmla="*/ 161 w 322"/>
                <a:gd name="T3" fmla="*/ 9 h 452"/>
                <a:gd name="T4" fmla="*/ 160 w 322"/>
                <a:gd name="T5" fmla="*/ 9 h 452"/>
                <a:gd name="T6" fmla="*/ 99 w 322"/>
                <a:gd name="T7" fmla="*/ 6 h 452"/>
                <a:gd name="T8" fmla="*/ 91 w 322"/>
                <a:gd name="T9" fmla="*/ 2 h 452"/>
                <a:gd name="T10" fmla="*/ 0 w 322"/>
                <a:gd name="T11" fmla="*/ 33 h 452"/>
                <a:gd name="T12" fmla="*/ 12 w 322"/>
                <a:gd name="T13" fmla="*/ 382 h 452"/>
                <a:gd name="T14" fmla="*/ 212 w 322"/>
                <a:gd name="T15" fmla="*/ 447 h 452"/>
                <a:gd name="T16" fmla="*/ 317 w 322"/>
                <a:gd name="T17" fmla="*/ 381 h 452"/>
                <a:gd name="T18" fmla="*/ 322 w 322"/>
                <a:gd name="T19" fmla="*/ 27 h 452"/>
                <a:gd name="T20" fmla="*/ 222 w 322"/>
                <a:gd name="T21" fmla="*/ 2 h 452"/>
                <a:gd name="T22" fmla="*/ 214 w 322"/>
                <a:gd name="T23" fmla="*/ 4 h 452"/>
                <a:gd name="T24" fmla="*/ 162 w 322"/>
                <a:gd name="T25" fmla="*/ 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452">
                  <a:moveTo>
                    <a:pt x="162" y="9"/>
                  </a:moveTo>
                  <a:cubicBezTo>
                    <a:pt x="162" y="9"/>
                    <a:pt x="161" y="9"/>
                    <a:pt x="161" y="9"/>
                  </a:cubicBezTo>
                  <a:cubicBezTo>
                    <a:pt x="161" y="9"/>
                    <a:pt x="161" y="9"/>
                    <a:pt x="160" y="9"/>
                  </a:cubicBezTo>
                  <a:cubicBezTo>
                    <a:pt x="137" y="8"/>
                    <a:pt x="117" y="7"/>
                    <a:pt x="99" y="6"/>
                  </a:cubicBezTo>
                  <a:cubicBezTo>
                    <a:pt x="98" y="6"/>
                    <a:pt x="92" y="2"/>
                    <a:pt x="91" y="2"/>
                  </a:cubicBezTo>
                  <a:cubicBezTo>
                    <a:pt x="54" y="4"/>
                    <a:pt x="19" y="12"/>
                    <a:pt x="0" y="33"/>
                  </a:cubicBezTo>
                  <a:cubicBezTo>
                    <a:pt x="11" y="111"/>
                    <a:pt x="60" y="230"/>
                    <a:pt x="12" y="382"/>
                  </a:cubicBezTo>
                  <a:cubicBezTo>
                    <a:pt x="11" y="385"/>
                    <a:pt x="174" y="452"/>
                    <a:pt x="212" y="447"/>
                  </a:cubicBezTo>
                  <a:cubicBezTo>
                    <a:pt x="255" y="440"/>
                    <a:pt x="318" y="385"/>
                    <a:pt x="317" y="381"/>
                  </a:cubicBezTo>
                  <a:cubicBezTo>
                    <a:pt x="306" y="222"/>
                    <a:pt x="311" y="104"/>
                    <a:pt x="322" y="27"/>
                  </a:cubicBezTo>
                  <a:cubicBezTo>
                    <a:pt x="303" y="5"/>
                    <a:pt x="259" y="0"/>
                    <a:pt x="222" y="2"/>
                  </a:cubicBezTo>
                  <a:cubicBezTo>
                    <a:pt x="221" y="2"/>
                    <a:pt x="215" y="4"/>
                    <a:pt x="214" y="4"/>
                  </a:cubicBezTo>
                  <a:cubicBezTo>
                    <a:pt x="191" y="5"/>
                    <a:pt x="179" y="8"/>
                    <a:pt x="162" y="9"/>
                  </a:cubicBezTo>
                  <a:close/>
                </a:path>
              </a:pathLst>
            </a:custGeom>
            <a:solidFill>
              <a:srgbClr val="3846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7" name="îṥ1íḍè"/>
            <p:cNvSpPr/>
            <p:nvPr/>
          </p:nvSpPr>
          <p:spPr bwMode="auto">
            <a:xfrm>
              <a:off x="5217102" y="3041145"/>
              <a:ext cx="736989" cy="901635"/>
            </a:xfrm>
            <a:custGeom>
              <a:avLst/>
              <a:gdLst>
                <a:gd name="T0" fmla="*/ 209 w 230"/>
                <a:gd name="T1" fmla="*/ 3 h 282"/>
                <a:gd name="T2" fmla="*/ 157 w 230"/>
                <a:gd name="T3" fmla="*/ 22 h 282"/>
                <a:gd name="T4" fmla="*/ 134 w 230"/>
                <a:gd name="T5" fmla="*/ 45 h 282"/>
                <a:gd name="T6" fmla="*/ 25 w 230"/>
                <a:gd name="T7" fmla="*/ 195 h 282"/>
                <a:gd name="T8" fmla="*/ 109 w 230"/>
                <a:gd name="T9" fmla="*/ 259 h 282"/>
                <a:gd name="T10" fmla="*/ 229 w 230"/>
                <a:gd name="T11" fmla="*/ 107 h 282"/>
                <a:gd name="T12" fmla="*/ 209 w 230"/>
                <a:gd name="T13" fmla="*/ 3 h 282"/>
              </a:gdLst>
              <a:ahLst/>
              <a:cxnLst>
                <a:cxn ang="0">
                  <a:pos x="T0" y="T1"/>
                </a:cxn>
                <a:cxn ang="0">
                  <a:pos x="T2" y="T3"/>
                </a:cxn>
                <a:cxn ang="0">
                  <a:pos x="T4" y="T5"/>
                </a:cxn>
                <a:cxn ang="0">
                  <a:pos x="T6" y="T7"/>
                </a:cxn>
                <a:cxn ang="0">
                  <a:pos x="T8" y="T9"/>
                </a:cxn>
                <a:cxn ang="0">
                  <a:pos x="T10" y="T11"/>
                </a:cxn>
                <a:cxn ang="0">
                  <a:pos x="T12" y="T13"/>
                </a:cxn>
              </a:cxnLst>
              <a:rect l="0" t="0" r="r" b="b"/>
              <a:pathLst>
                <a:path w="230" h="282">
                  <a:moveTo>
                    <a:pt x="209" y="3"/>
                  </a:moveTo>
                  <a:cubicBezTo>
                    <a:pt x="204" y="0"/>
                    <a:pt x="157" y="22"/>
                    <a:pt x="157" y="22"/>
                  </a:cubicBezTo>
                  <a:cubicBezTo>
                    <a:pt x="157" y="22"/>
                    <a:pt x="145" y="29"/>
                    <a:pt x="134" y="45"/>
                  </a:cubicBezTo>
                  <a:cubicBezTo>
                    <a:pt x="122" y="60"/>
                    <a:pt x="51" y="149"/>
                    <a:pt x="25" y="195"/>
                  </a:cubicBezTo>
                  <a:cubicBezTo>
                    <a:pt x="0" y="242"/>
                    <a:pt x="85" y="282"/>
                    <a:pt x="109" y="259"/>
                  </a:cubicBezTo>
                  <a:cubicBezTo>
                    <a:pt x="127" y="241"/>
                    <a:pt x="230" y="109"/>
                    <a:pt x="229" y="107"/>
                  </a:cubicBezTo>
                  <a:cubicBezTo>
                    <a:pt x="225" y="103"/>
                    <a:pt x="209" y="3"/>
                    <a:pt x="209" y="3"/>
                  </a:cubicBezTo>
                  <a:close/>
                </a:path>
              </a:pathLst>
            </a:custGeom>
            <a:solidFill>
              <a:srgbClr val="3846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8" name="işḻîḋè"/>
            <p:cNvSpPr/>
            <p:nvPr/>
          </p:nvSpPr>
          <p:spPr bwMode="auto">
            <a:xfrm>
              <a:off x="5726721" y="2992535"/>
              <a:ext cx="246186" cy="926724"/>
            </a:xfrm>
            <a:custGeom>
              <a:avLst/>
              <a:gdLst>
                <a:gd name="T0" fmla="*/ 36 w 77"/>
                <a:gd name="T1" fmla="*/ 8 h 290"/>
                <a:gd name="T2" fmla="*/ 19 w 77"/>
                <a:gd name="T3" fmla="*/ 290 h 290"/>
                <a:gd name="T4" fmla="*/ 69 w 77"/>
                <a:gd name="T5" fmla="*/ 2 h 290"/>
                <a:gd name="T6" fmla="*/ 36 w 77"/>
                <a:gd name="T7" fmla="*/ 8 h 290"/>
              </a:gdLst>
              <a:ahLst/>
              <a:cxnLst>
                <a:cxn ang="0">
                  <a:pos x="T0" y="T1"/>
                </a:cxn>
                <a:cxn ang="0">
                  <a:pos x="T2" y="T3"/>
                </a:cxn>
                <a:cxn ang="0">
                  <a:pos x="T4" y="T5"/>
                </a:cxn>
                <a:cxn ang="0">
                  <a:pos x="T6" y="T7"/>
                </a:cxn>
              </a:cxnLst>
              <a:rect l="0" t="0" r="r" b="b"/>
              <a:pathLst>
                <a:path w="77" h="290">
                  <a:moveTo>
                    <a:pt x="36" y="8"/>
                  </a:moveTo>
                  <a:cubicBezTo>
                    <a:pt x="15" y="76"/>
                    <a:pt x="0" y="179"/>
                    <a:pt x="19" y="290"/>
                  </a:cubicBezTo>
                  <a:cubicBezTo>
                    <a:pt x="23" y="260"/>
                    <a:pt x="77" y="5"/>
                    <a:pt x="69" y="2"/>
                  </a:cubicBezTo>
                  <a:cubicBezTo>
                    <a:pt x="59" y="0"/>
                    <a:pt x="36" y="8"/>
                    <a:pt x="36" y="8"/>
                  </a:cubicBezTo>
                  <a:close/>
                </a:path>
              </a:pathLst>
            </a:custGeom>
            <a:solidFill>
              <a:srgbClr val="6039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9" name="íşľíḋé"/>
            <p:cNvSpPr/>
            <p:nvPr/>
          </p:nvSpPr>
          <p:spPr bwMode="auto">
            <a:xfrm>
              <a:off x="5723585" y="2865522"/>
              <a:ext cx="882819" cy="437489"/>
            </a:xfrm>
            <a:custGeom>
              <a:avLst/>
              <a:gdLst>
                <a:gd name="T0" fmla="*/ 155 w 276"/>
                <a:gd name="T1" fmla="*/ 137 h 137"/>
                <a:gd name="T2" fmla="*/ 28 w 276"/>
                <a:gd name="T3" fmla="*/ 76 h 137"/>
                <a:gd name="T4" fmla="*/ 115 w 276"/>
                <a:gd name="T5" fmla="*/ 9 h 137"/>
                <a:gd name="T6" fmla="*/ 211 w 276"/>
                <a:gd name="T7" fmla="*/ 10 h 137"/>
                <a:gd name="T8" fmla="*/ 268 w 276"/>
                <a:gd name="T9" fmla="*/ 39 h 137"/>
                <a:gd name="T10" fmla="*/ 227 w 276"/>
                <a:gd name="T11" fmla="*/ 109 h 137"/>
                <a:gd name="T12" fmla="*/ 155 w 276"/>
                <a:gd name="T13" fmla="*/ 137 h 137"/>
                <a:gd name="T14" fmla="*/ 200 w 276"/>
                <a:gd name="T15" fmla="*/ 74 h 137"/>
                <a:gd name="T16" fmla="*/ 209 w 276"/>
                <a:gd name="T17" fmla="*/ 58 h 137"/>
                <a:gd name="T18" fmla="*/ 98 w 276"/>
                <a:gd name="T19" fmla="*/ 57 h 137"/>
                <a:gd name="T20" fmla="*/ 77 w 276"/>
                <a:gd name="T21" fmla="*/ 61 h 137"/>
                <a:gd name="T22" fmla="*/ 99 w 276"/>
                <a:gd name="T23" fmla="*/ 76 h 137"/>
                <a:gd name="T24" fmla="*/ 155 w 276"/>
                <a:gd name="T2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37">
                  <a:moveTo>
                    <a:pt x="155" y="137"/>
                  </a:moveTo>
                  <a:cubicBezTo>
                    <a:pt x="155" y="137"/>
                    <a:pt x="45" y="102"/>
                    <a:pt x="28" y="76"/>
                  </a:cubicBezTo>
                  <a:cubicBezTo>
                    <a:pt x="0" y="33"/>
                    <a:pt x="90" y="14"/>
                    <a:pt x="115" y="9"/>
                  </a:cubicBezTo>
                  <a:cubicBezTo>
                    <a:pt x="134" y="5"/>
                    <a:pt x="198" y="0"/>
                    <a:pt x="211" y="10"/>
                  </a:cubicBezTo>
                  <a:cubicBezTo>
                    <a:pt x="224" y="20"/>
                    <a:pt x="259" y="17"/>
                    <a:pt x="268" y="39"/>
                  </a:cubicBezTo>
                  <a:cubicBezTo>
                    <a:pt x="276" y="61"/>
                    <a:pt x="247" y="97"/>
                    <a:pt x="227" y="109"/>
                  </a:cubicBezTo>
                  <a:cubicBezTo>
                    <a:pt x="207" y="122"/>
                    <a:pt x="157" y="137"/>
                    <a:pt x="155" y="137"/>
                  </a:cubicBezTo>
                  <a:cubicBezTo>
                    <a:pt x="159" y="134"/>
                    <a:pt x="194" y="89"/>
                    <a:pt x="200" y="74"/>
                  </a:cubicBezTo>
                  <a:cubicBezTo>
                    <a:pt x="206" y="59"/>
                    <a:pt x="209" y="58"/>
                    <a:pt x="209" y="58"/>
                  </a:cubicBezTo>
                  <a:cubicBezTo>
                    <a:pt x="209" y="58"/>
                    <a:pt x="108" y="54"/>
                    <a:pt x="98" y="57"/>
                  </a:cubicBezTo>
                  <a:cubicBezTo>
                    <a:pt x="87" y="60"/>
                    <a:pt x="74" y="62"/>
                    <a:pt x="77" y="61"/>
                  </a:cubicBezTo>
                  <a:cubicBezTo>
                    <a:pt x="78" y="61"/>
                    <a:pt x="88" y="66"/>
                    <a:pt x="99" y="76"/>
                  </a:cubicBezTo>
                  <a:cubicBezTo>
                    <a:pt x="119" y="93"/>
                    <a:pt x="155" y="137"/>
                    <a:pt x="155" y="137"/>
                  </a:cubicBezTo>
                  <a:close/>
                </a:path>
              </a:pathLst>
            </a:custGeom>
            <a:solidFill>
              <a:srgbClr val="4352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0" name="íṧḻîḓé"/>
            <p:cNvSpPr/>
            <p:nvPr/>
          </p:nvSpPr>
          <p:spPr bwMode="auto">
            <a:xfrm>
              <a:off x="5963499" y="2832592"/>
              <a:ext cx="445329" cy="310476"/>
            </a:xfrm>
            <a:custGeom>
              <a:avLst/>
              <a:gdLst>
                <a:gd name="T0" fmla="*/ 40 w 139"/>
                <a:gd name="T1" fmla="*/ 0 h 97"/>
                <a:gd name="T2" fmla="*/ 4 w 139"/>
                <a:gd name="T3" fmla="*/ 65 h 97"/>
                <a:gd name="T4" fmla="*/ 70 w 139"/>
                <a:gd name="T5" fmla="*/ 97 h 97"/>
                <a:gd name="T6" fmla="*/ 135 w 139"/>
                <a:gd name="T7" fmla="*/ 65 h 97"/>
                <a:gd name="T8" fmla="*/ 100 w 139"/>
                <a:gd name="T9" fmla="*/ 0 h 97"/>
                <a:gd name="T10" fmla="*/ 70 w 139"/>
                <a:gd name="T11" fmla="*/ 2 h 97"/>
                <a:gd name="T12" fmla="*/ 40 w 139"/>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39" h="97">
                  <a:moveTo>
                    <a:pt x="40" y="0"/>
                  </a:moveTo>
                  <a:cubicBezTo>
                    <a:pt x="41" y="21"/>
                    <a:pt x="41" y="71"/>
                    <a:pt x="4" y="65"/>
                  </a:cubicBezTo>
                  <a:cubicBezTo>
                    <a:pt x="0" y="89"/>
                    <a:pt x="49" y="97"/>
                    <a:pt x="70" y="97"/>
                  </a:cubicBezTo>
                  <a:cubicBezTo>
                    <a:pt x="91" y="97"/>
                    <a:pt x="139" y="89"/>
                    <a:pt x="135" y="65"/>
                  </a:cubicBezTo>
                  <a:cubicBezTo>
                    <a:pt x="99" y="70"/>
                    <a:pt x="98" y="21"/>
                    <a:pt x="100" y="0"/>
                  </a:cubicBezTo>
                  <a:cubicBezTo>
                    <a:pt x="70" y="2"/>
                    <a:pt x="70" y="2"/>
                    <a:pt x="70" y="2"/>
                  </a:cubicBezTo>
                  <a:lnTo>
                    <a:pt x="40" y="0"/>
                  </a:lnTo>
                  <a:close/>
                </a:path>
              </a:pathLst>
            </a:custGeom>
            <a:solidFill>
              <a:srgbClr val="F2E0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1" name="ïšḷïḑé"/>
            <p:cNvSpPr/>
            <p:nvPr/>
          </p:nvSpPr>
          <p:spPr bwMode="auto">
            <a:xfrm>
              <a:off x="5478967" y="2315132"/>
              <a:ext cx="202280" cy="249321"/>
            </a:xfrm>
            <a:prstGeom prst="ellipse">
              <a:avLst/>
            </a:prstGeom>
            <a:solidFill>
              <a:srgbClr val="D8B3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2" name="ïşľíḋé"/>
            <p:cNvSpPr/>
            <p:nvPr/>
          </p:nvSpPr>
          <p:spPr bwMode="auto">
            <a:xfrm>
              <a:off x="5530714" y="2366879"/>
              <a:ext cx="92516" cy="159942"/>
            </a:xfrm>
            <a:prstGeom prst="ellipse">
              <a:avLst/>
            </a:prstGeom>
            <a:solidFill>
              <a:srgbClr val="B7967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3" name="ísļïḋè"/>
            <p:cNvSpPr/>
            <p:nvPr/>
          </p:nvSpPr>
          <p:spPr bwMode="auto">
            <a:xfrm>
              <a:off x="6680102" y="2315132"/>
              <a:ext cx="199144" cy="249321"/>
            </a:xfrm>
            <a:prstGeom prst="ellipse">
              <a:avLst/>
            </a:prstGeom>
            <a:solidFill>
              <a:srgbClr val="D8B3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4" name="íş1îḓé"/>
            <p:cNvSpPr/>
            <p:nvPr/>
          </p:nvSpPr>
          <p:spPr bwMode="auto">
            <a:xfrm>
              <a:off x="6747529" y="2357470"/>
              <a:ext cx="92516" cy="159942"/>
            </a:xfrm>
            <a:prstGeom prst="ellipse">
              <a:avLst/>
            </a:prstGeom>
            <a:solidFill>
              <a:srgbClr val="B7967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5" name="iṥļiḍé"/>
            <p:cNvSpPr/>
            <p:nvPr/>
          </p:nvSpPr>
          <p:spPr bwMode="auto">
            <a:xfrm>
              <a:off x="5582459" y="1816489"/>
              <a:ext cx="1197999" cy="1154093"/>
            </a:xfrm>
            <a:custGeom>
              <a:avLst/>
              <a:gdLst>
                <a:gd name="T0" fmla="*/ 374 w 374"/>
                <a:gd name="T1" fmla="*/ 196 h 361"/>
                <a:gd name="T2" fmla="*/ 190 w 374"/>
                <a:gd name="T3" fmla="*/ 359 h 361"/>
                <a:gd name="T4" fmla="*/ 0 w 374"/>
                <a:gd name="T5" fmla="*/ 196 h 361"/>
                <a:gd name="T6" fmla="*/ 187 w 374"/>
                <a:gd name="T7" fmla="*/ 0 h 361"/>
                <a:gd name="T8" fmla="*/ 374 w 374"/>
                <a:gd name="T9" fmla="*/ 196 h 361"/>
              </a:gdLst>
              <a:ahLst/>
              <a:cxnLst>
                <a:cxn ang="0">
                  <a:pos x="T0" y="T1"/>
                </a:cxn>
                <a:cxn ang="0">
                  <a:pos x="T2" y="T3"/>
                </a:cxn>
                <a:cxn ang="0">
                  <a:pos x="T4" y="T5"/>
                </a:cxn>
                <a:cxn ang="0">
                  <a:pos x="T6" y="T7"/>
                </a:cxn>
                <a:cxn ang="0">
                  <a:pos x="T8" y="T9"/>
                </a:cxn>
              </a:cxnLst>
              <a:rect l="0" t="0" r="r" b="b"/>
              <a:pathLst>
                <a:path w="374" h="361">
                  <a:moveTo>
                    <a:pt x="374" y="196"/>
                  </a:moveTo>
                  <a:cubicBezTo>
                    <a:pt x="374" y="305"/>
                    <a:pt x="297" y="361"/>
                    <a:pt x="190" y="359"/>
                  </a:cubicBezTo>
                  <a:cubicBezTo>
                    <a:pt x="78" y="356"/>
                    <a:pt x="0" y="305"/>
                    <a:pt x="0" y="196"/>
                  </a:cubicBezTo>
                  <a:cubicBezTo>
                    <a:pt x="0" y="88"/>
                    <a:pt x="84" y="0"/>
                    <a:pt x="187" y="0"/>
                  </a:cubicBezTo>
                  <a:cubicBezTo>
                    <a:pt x="290" y="0"/>
                    <a:pt x="374" y="88"/>
                    <a:pt x="374" y="196"/>
                  </a:cubicBezTo>
                  <a:close/>
                </a:path>
              </a:pathLst>
            </a:custGeom>
            <a:solidFill>
              <a:srgbClr val="F2E0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6" name="íşḷíḍé"/>
            <p:cNvSpPr/>
            <p:nvPr/>
          </p:nvSpPr>
          <p:spPr bwMode="auto">
            <a:xfrm>
              <a:off x="6415100" y="2348062"/>
              <a:ext cx="105061" cy="111332"/>
            </a:xfrm>
            <a:prstGeom prst="ellipse">
              <a:avLst/>
            </a:prstGeom>
            <a:solidFill>
              <a:srgbClr val="51413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7" name="îṡľiḓè"/>
            <p:cNvSpPr/>
            <p:nvPr/>
          </p:nvSpPr>
          <p:spPr bwMode="auto">
            <a:xfrm>
              <a:off x="6469982" y="2370015"/>
              <a:ext cx="34497" cy="344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8" name="ïşḷïďe"/>
            <p:cNvSpPr/>
            <p:nvPr/>
          </p:nvSpPr>
          <p:spPr bwMode="auto">
            <a:xfrm>
              <a:off x="5841190" y="2348062"/>
              <a:ext cx="106628" cy="111332"/>
            </a:xfrm>
            <a:prstGeom prst="ellipse">
              <a:avLst/>
            </a:prstGeom>
            <a:solidFill>
              <a:srgbClr val="51413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9" name="iṡļîḋê"/>
            <p:cNvSpPr/>
            <p:nvPr/>
          </p:nvSpPr>
          <p:spPr bwMode="auto">
            <a:xfrm>
              <a:off x="5896071" y="2370015"/>
              <a:ext cx="34497" cy="344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0" name="íś1ïḓe"/>
            <p:cNvSpPr/>
            <p:nvPr/>
          </p:nvSpPr>
          <p:spPr bwMode="auto">
            <a:xfrm>
              <a:off x="6132849" y="2526821"/>
              <a:ext cx="105061" cy="43906"/>
            </a:xfrm>
            <a:custGeom>
              <a:avLst/>
              <a:gdLst>
                <a:gd name="T0" fmla="*/ 33 w 33"/>
                <a:gd name="T1" fmla="*/ 1 h 14"/>
                <a:gd name="T2" fmla="*/ 17 w 33"/>
                <a:gd name="T3" fmla="*/ 14 h 14"/>
                <a:gd name="T4" fmla="*/ 0 w 33"/>
                <a:gd name="T5" fmla="*/ 1 h 14"/>
                <a:gd name="T6" fmla="*/ 0 w 33"/>
                <a:gd name="T7" fmla="*/ 1 h 14"/>
                <a:gd name="T8" fmla="*/ 15 w 33"/>
                <a:gd name="T9" fmla="*/ 2 h 14"/>
                <a:gd name="T10" fmla="*/ 33 w 33"/>
                <a:gd name="T11" fmla="*/ 0 h 14"/>
                <a:gd name="T12" fmla="*/ 33 w 33"/>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33" h="14">
                  <a:moveTo>
                    <a:pt x="33" y="1"/>
                  </a:moveTo>
                  <a:cubicBezTo>
                    <a:pt x="33" y="8"/>
                    <a:pt x="26" y="14"/>
                    <a:pt x="17" y="14"/>
                  </a:cubicBezTo>
                  <a:cubicBezTo>
                    <a:pt x="8" y="14"/>
                    <a:pt x="0" y="8"/>
                    <a:pt x="0" y="1"/>
                  </a:cubicBezTo>
                  <a:cubicBezTo>
                    <a:pt x="0" y="1"/>
                    <a:pt x="0" y="1"/>
                    <a:pt x="0" y="1"/>
                  </a:cubicBezTo>
                  <a:cubicBezTo>
                    <a:pt x="5" y="2"/>
                    <a:pt x="10" y="2"/>
                    <a:pt x="15" y="2"/>
                  </a:cubicBezTo>
                  <a:cubicBezTo>
                    <a:pt x="22" y="2"/>
                    <a:pt x="28" y="2"/>
                    <a:pt x="33" y="0"/>
                  </a:cubicBezTo>
                  <a:cubicBezTo>
                    <a:pt x="33" y="1"/>
                    <a:pt x="33" y="1"/>
                    <a:pt x="33" y="1"/>
                  </a:cubicBezTo>
                  <a:close/>
                </a:path>
              </a:pathLst>
            </a:custGeom>
            <a:solidFill>
              <a:srgbClr val="CFAF8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1" name="işľîďè"/>
            <p:cNvSpPr/>
            <p:nvPr/>
          </p:nvSpPr>
          <p:spPr bwMode="auto">
            <a:xfrm>
              <a:off x="5457014" y="1683204"/>
              <a:ext cx="1379894" cy="936132"/>
            </a:xfrm>
            <a:custGeom>
              <a:avLst/>
              <a:gdLst>
                <a:gd name="T0" fmla="*/ 47 w 431"/>
                <a:gd name="T1" fmla="*/ 293 h 293"/>
                <a:gd name="T2" fmla="*/ 226 w 431"/>
                <a:gd name="T3" fmla="*/ 13 h 293"/>
                <a:gd name="T4" fmla="*/ 408 w 431"/>
                <a:gd name="T5" fmla="*/ 87 h 293"/>
                <a:gd name="T6" fmla="*/ 404 w 431"/>
                <a:gd name="T7" fmla="*/ 293 h 293"/>
                <a:gd name="T8" fmla="*/ 387 w 431"/>
                <a:gd name="T9" fmla="*/ 141 h 293"/>
                <a:gd name="T10" fmla="*/ 64 w 431"/>
                <a:gd name="T11" fmla="*/ 141 h 293"/>
                <a:gd name="T12" fmla="*/ 47 w 431"/>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431" h="293">
                  <a:moveTo>
                    <a:pt x="47" y="293"/>
                  </a:moveTo>
                  <a:cubicBezTo>
                    <a:pt x="0" y="114"/>
                    <a:pt x="33" y="0"/>
                    <a:pt x="226" y="13"/>
                  </a:cubicBezTo>
                  <a:cubicBezTo>
                    <a:pt x="326" y="7"/>
                    <a:pt x="383" y="34"/>
                    <a:pt x="408" y="87"/>
                  </a:cubicBezTo>
                  <a:cubicBezTo>
                    <a:pt x="431" y="136"/>
                    <a:pt x="427" y="207"/>
                    <a:pt x="404" y="293"/>
                  </a:cubicBezTo>
                  <a:cubicBezTo>
                    <a:pt x="414" y="218"/>
                    <a:pt x="391" y="144"/>
                    <a:pt x="387" y="141"/>
                  </a:cubicBezTo>
                  <a:cubicBezTo>
                    <a:pt x="357" y="116"/>
                    <a:pt x="95" y="116"/>
                    <a:pt x="64" y="141"/>
                  </a:cubicBezTo>
                  <a:cubicBezTo>
                    <a:pt x="60" y="144"/>
                    <a:pt x="37" y="218"/>
                    <a:pt x="47" y="293"/>
                  </a:cubicBezTo>
                  <a:close/>
                </a:path>
              </a:pathLst>
            </a:custGeom>
            <a:solidFill>
              <a:srgbClr val="A15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2" name="ïšḷïḋê"/>
            <p:cNvSpPr/>
            <p:nvPr/>
          </p:nvSpPr>
          <p:spPr bwMode="auto">
            <a:xfrm>
              <a:off x="5748674" y="2206937"/>
              <a:ext cx="307340" cy="120740"/>
            </a:xfrm>
            <a:custGeom>
              <a:avLst/>
              <a:gdLst>
                <a:gd name="T0" fmla="*/ 0 w 96"/>
                <a:gd name="T1" fmla="*/ 27 h 38"/>
                <a:gd name="T2" fmla="*/ 94 w 96"/>
                <a:gd name="T3" fmla="*/ 33 h 38"/>
                <a:gd name="T4" fmla="*/ 96 w 96"/>
                <a:gd name="T5" fmla="*/ 36 h 38"/>
                <a:gd name="T6" fmla="*/ 0 w 96"/>
                <a:gd name="T7" fmla="*/ 27 h 38"/>
              </a:gdLst>
              <a:ahLst/>
              <a:cxnLst>
                <a:cxn ang="0">
                  <a:pos x="T0" y="T1"/>
                </a:cxn>
                <a:cxn ang="0">
                  <a:pos x="T2" y="T3"/>
                </a:cxn>
                <a:cxn ang="0">
                  <a:pos x="T4" y="T5"/>
                </a:cxn>
                <a:cxn ang="0">
                  <a:pos x="T6" y="T7"/>
                </a:cxn>
              </a:cxnLst>
              <a:rect l="0" t="0" r="r" b="b"/>
              <a:pathLst>
                <a:path w="96" h="38">
                  <a:moveTo>
                    <a:pt x="0" y="27"/>
                  </a:moveTo>
                  <a:cubicBezTo>
                    <a:pt x="29" y="0"/>
                    <a:pt x="64" y="12"/>
                    <a:pt x="94" y="33"/>
                  </a:cubicBezTo>
                  <a:cubicBezTo>
                    <a:pt x="95" y="34"/>
                    <a:pt x="95" y="34"/>
                    <a:pt x="96" y="36"/>
                  </a:cubicBezTo>
                  <a:cubicBezTo>
                    <a:pt x="92" y="38"/>
                    <a:pt x="25" y="25"/>
                    <a:pt x="0" y="27"/>
                  </a:cubicBezTo>
                  <a:close/>
                </a:path>
              </a:pathLst>
            </a:custGeom>
            <a:solidFill>
              <a:srgbClr val="8D4B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3" name="ïslïḑê"/>
            <p:cNvSpPr/>
            <p:nvPr/>
          </p:nvSpPr>
          <p:spPr bwMode="auto">
            <a:xfrm>
              <a:off x="6322584" y="2197528"/>
              <a:ext cx="304204" cy="130149"/>
            </a:xfrm>
            <a:custGeom>
              <a:avLst/>
              <a:gdLst>
                <a:gd name="T0" fmla="*/ 95 w 95"/>
                <a:gd name="T1" fmla="*/ 25 h 41"/>
                <a:gd name="T2" fmla="*/ 1 w 95"/>
                <a:gd name="T3" fmla="*/ 36 h 41"/>
                <a:gd name="T4" fmla="*/ 0 w 95"/>
                <a:gd name="T5" fmla="*/ 39 h 41"/>
                <a:gd name="T6" fmla="*/ 95 w 95"/>
                <a:gd name="T7" fmla="*/ 25 h 41"/>
              </a:gdLst>
              <a:ahLst/>
              <a:cxnLst>
                <a:cxn ang="0">
                  <a:pos x="T0" y="T1"/>
                </a:cxn>
                <a:cxn ang="0">
                  <a:pos x="T2" y="T3"/>
                </a:cxn>
                <a:cxn ang="0">
                  <a:pos x="T4" y="T5"/>
                </a:cxn>
                <a:cxn ang="0">
                  <a:pos x="T6" y="T7"/>
                </a:cxn>
              </a:cxnLst>
              <a:rect l="0" t="0" r="r" b="b"/>
              <a:pathLst>
                <a:path w="95" h="41">
                  <a:moveTo>
                    <a:pt x="95" y="25"/>
                  </a:moveTo>
                  <a:cubicBezTo>
                    <a:pt x="65" y="0"/>
                    <a:pt x="30" y="13"/>
                    <a:pt x="1" y="36"/>
                  </a:cubicBezTo>
                  <a:cubicBezTo>
                    <a:pt x="0" y="37"/>
                    <a:pt x="0" y="37"/>
                    <a:pt x="0" y="39"/>
                  </a:cubicBezTo>
                  <a:cubicBezTo>
                    <a:pt x="3" y="41"/>
                    <a:pt x="70" y="25"/>
                    <a:pt x="95" y="25"/>
                  </a:cubicBezTo>
                  <a:close/>
                </a:path>
              </a:pathLst>
            </a:custGeom>
            <a:solidFill>
              <a:srgbClr val="8D4B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4" name="ïsļíďe"/>
            <p:cNvSpPr/>
            <p:nvPr/>
          </p:nvSpPr>
          <p:spPr bwMode="auto">
            <a:xfrm>
              <a:off x="5899208" y="2635017"/>
              <a:ext cx="515893" cy="175623"/>
            </a:xfrm>
            <a:custGeom>
              <a:avLst/>
              <a:gdLst>
                <a:gd name="T0" fmla="*/ 0 w 161"/>
                <a:gd name="T1" fmla="*/ 0 h 55"/>
                <a:gd name="T2" fmla="*/ 161 w 161"/>
                <a:gd name="T3" fmla="*/ 24 h 55"/>
                <a:gd name="T4" fmla="*/ 0 w 161"/>
                <a:gd name="T5" fmla="*/ 0 h 55"/>
              </a:gdLst>
              <a:ahLst/>
              <a:cxnLst>
                <a:cxn ang="0">
                  <a:pos x="T0" y="T1"/>
                </a:cxn>
                <a:cxn ang="0">
                  <a:pos x="T2" y="T3"/>
                </a:cxn>
                <a:cxn ang="0">
                  <a:pos x="T4" y="T5"/>
                </a:cxn>
              </a:cxnLst>
              <a:rect l="0" t="0" r="r" b="b"/>
              <a:pathLst>
                <a:path w="161" h="55">
                  <a:moveTo>
                    <a:pt x="0" y="0"/>
                  </a:moveTo>
                  <a:cubicBezTo>
                    <a:pt x="2" y="39"/>
                    <a:pt x="129" y="42"/>
                    <a:pt x="161" y="24"/>
                  </a:cubicBezTo>
                  <a:cubicBezTo>
                    <a:pt x="98" y="55"/>
                    <a:pt x="0" y="35"/>
                    <a:pt x="0" y="0"/>
                  </a:cubicBezTo>
                  <a:close/>
                </a:path>
              </a:pathLst>
            </a:custGeom>
            <a:solidFill>
              <a:srgbClr val="542F0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5" name="işļïďe"/>
            <p:cNvSpPr/>
            <p:nvPr/>
          </p:nvSpPr>
          <p:spPr bwMode="auto">
            <a:xfrm>
              <a:off x="5729857" y="1896460"/>
              <a:ext cx="1033353" cy="384175"/>
            </a:xfrm>
            <a:custGeom>
              <a:avLst/>
              <a:gdLst>
                <a:gd name="T0" fmla="*/ 10 w 323"/>
                <a:gd name="T1" fmla="*/ 44 h 120"/>
                <a:gd name="T2" fmla="*/ 83 w 323"/>
                <a:gd name="T3" fmla="*/ 100 h 120"/>
                <a:gd name="T4" fmla="*/ 141 w 323"/>
                <a:gd name="T5" fmla="*/ 115 h 120"/>
                <a:gd name="T6" fmla="*/ 106 w 323"/>
                <a:gd name="T7" fmla="*/ 89 h 120"/>
                <a:gd name="T8" fmla="*/ 207 w 323"/>
                <a:gd name="T9" fmla="*/ 113 h 120"/>
                <a:gd name="T10" fmla="*/ 173 w 323"/>
                <a:gd name="T11" fmla="*/ 81 h 120"/>
                <a:gd name="T12" fmla="*/ 298 w 323"/>
                <a:gd name="T13" fmla="*/ 111 h 120"/>
                <a:gd name="T14" fmla="*/ 253 w 323"/>
                <a:gd name="T15" fmla="*/ 80 h 120"/>
                <a:gd name="T16" fmla="*/ 323 w 323"/>
                <a:gd name="T17" fmla="*/ 98 h 120"/>
                <a:gd name="T18" fmla="*/ 292 w 323"/>
                <a:gd name="T19" fmla="*/ 45 h 120"/>
                <a:gd name="T20" fmla="*/ 10 w 323"/>
                <a:gd name="T21"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120">
                  <a:moveTo>
                    <a:pt x="10" y="44"/>
                  </a:moveTo>
                  <a:cubicBezTo>
                    <a:pt x="10" y="44"/>
                    <a:pt x="39" y="85"/>
                    <a:pt x="83" y="100"/>
                  </a:cubicBezTo>
                  <a:cubicBezTo>
                    <a:pt x="126" y="114"/>
                    <a:pt x="145" y="115"/>
                    <a:pt x="141" y="115"/>
                  </a:cubicBezTo>
                  <a:cubicBezTo>
                    <a:pt x="138" y="114"/>
                    <a:pt x="106" y="89"/>
                    <a:pt x="106" y="89"/>
                  </a:cubicBezTo>
                  <a:cubicBezTo>
                    <a:pt x="136" y="107"/>
                    <a:pt x="181" y="120"/>
                    <a:pt x="207" y="113"/>
                  </a:cubicBezTo>
                  <a:cubicBezTo>
                    <a:pt x="202" y="110"/>
                    <a:pt x="173" y="84"/>
                    <a:pt x="173" y="81"/>
                  </a:cubicBezTo>
                  <a:cubicBezTo>
                    <a:pt x="225" y="118"/>
                    <a:pt x="299" y="111"/>
                    <a:pt x="298" y="111"/>
                  </a:cubicBezTo>
                  <a:cubicBezTo>
                    <a:pt x="294" y="110"/>
                    <a:pt x="253" y="80"/>
                    <a:pt x="253" y="80"/>
                  </a:cubicBezTo>
                  <a:cubicBezTo>
                    <a:pt x="323" y="98"/>
                    <a:pt x="323" y="98"/>
                    <a:pt x="323" y="98"/>
                  </a:cubicBezTo>
                  <a:cubicBezTo>
                    <a:pt x="292" y="45"/>
                    <a:pt x="292" y="45"/>
                    <a:pt x="292" y="45"/>
                  </a:cubicBezTo>
                  <a:cubicBezTo>
                    <a:pt x="268" y="41"/>
                    <a:pt x="0" y="0"/>
                    <a:pt x="10" y="44"/>
                  </a:cubicBezTo>
                  <a:close/>
                </a:path>
              </a:pathLst>
            </a:custGeom>
            <a:solidFill>
              <a:srgbClr val="A15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6" name="íŝḷídé"/>
            <p:cNvSpPr/>
            <p:nvPr/>
          </p:nvSpPr>
          <p:spPr bwMode="auto">
            <a:xfrm>
              <a:off x="5457014" y="1501309"/>
              <a:ext cx="1326580" cy="795007"/>
            </a:xfrm>
            <a:custGeom>
              <a:avLst/>
              <a:gdLst>
                <a:gd name="T0" fmla="*/ 406 w 414"/>
                <a:gd name="T1" fmla="*/ 145 h 249"/>
                <a:gd name="T2" fmla="*/ 298 w 414"/>
                <a:gd name="T3" fmla="*/ 172 h 249"/>
                <a:gd name="T4" fmla="*/ 91 w 414"/>
                <a:gd name="T5" fmla="*/ 219 h 249"/>
                <a:gd name="T6" fmla="*/ 12 w 414"/>
                <a:gd name="T7" fmla="*/ 245 h 249"/>
                <a:gd name="T8" fmla="*/ 13 w 414"/>
                <a:gd name="T9" fmla="*/ 134 h 249"/>
                <a:gd name="T10" fmla="*/ 168 w 414"/>
                <a:gd name="T11" fmla="*/ 9 h 249"/>
                <a:gd name="T12" fmla="*/ 341 w 414"/>
                <a:gd name="T13" fmla="*/ 18 h 249"/>
                <a:gd name="T14" fmla="*/ 410 w 414"/>
                <a:gd name="T15" fmla="*/ 95 h 249"/>
                <a:gd name="T16" fmla="*/ 406 w 414"/>
                <a:gd name="T17" fmla="*/ 14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249">
                  <a:moveTo>
                    <a:pt x="406" y="145"/>
                  </a:moveTo>
                  <a:cubicBezTo>
                    <a:pt x="404" y="146"/>
                    <a:pt x="360" y="159"/>
                    <a:pt x="298" y="172"/>
                  </a:cubicBezTo>
                  <a:cubicBezTo>
                    <a:pt x="224" y="188"/>
                    <a:pt x="127" y="204"/>
                    <a:pt x="91" y="219"/>
                  </a:cubicBezTo>
                  <a:cubicBezTo>
                    <a:pt x="25" y="247"/>
                    <a:pt x="11" y="249"/>
                    <a:pt x="12" y="245"/>
                  </a:cubicBezTo>
                  <a:cubicBezTo>
                    <a:pt x="12" y="241"/>
                    <a:pt x="0" y="155"/>
                    <a:pt x="13" y="134"/>
                  </a:cubicBezTo>
                  <a:cubicBezTo>
                    <a:pt x="48" y="77"/>
                    <a:pt x="113" y="22"/>
                    <a:pt x="168" y="9"/>
                  </a:cubicBezTo>
                  <a:cubicBezTo>
                    <a:pt x="207" y="0"/>
                    <a:pt x="291" y="2"/>
                    <a:pt x="341" y="18"/>
                  </a:cubicBezTo>
                  <a:cubicBezTo>
                    <a:pt x="363" y="26"/>
                    <a:pt x="406" y="84"/>
                    <a:pt x="410" y="95"/>
                  </a:cubicBezTo>
                  <a:cubicBezTo>
                    <a:pt x="414" y="105"/>
                    <a:pt x="406" y="145"/>
                    <a:pt x="406" y="145"/>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7" name="ï$ḻîḋe"/>
            <p:cNvSpPr/>
            <p:nvPr/>
          </p:nvSpPr>
          <p:spPr bwMode="auto">
            <a:xfrm>
              <a:off x="6357081" y="1683204"/>
              <a:ext cx="393584" cy="313612"/>
            </a:xfrm>
            <a:custGeom>
              <a:avLst/>
              <a:gdLst>
                <a:gd name="T0" fmla="*/ 27 w 123"/>
                <a:gd name="T1" fmla="*/ 98 h 98"/>
                <a:gd name="T2" fmla="*/ 3 w 123"/>
                <a:gd name="T3" fmla="*/ 31 h 98"/>
                <a:gd name="T4" fmla="*/ 63 w 123"/>
                <a:gd name="T5" fmla="*/ 2 h 98"/>
                <a:gd name="T6" fmla="*/ 116 w 123"/>
                <a:gd name="T7" fmla="*/ 30 h 98"/>
                <a:gd name="T8" fmla="*/ 123 w 123"/>
                <a:gd name="T9" fmla="*/ 79 h 98"/>
                <a:gd name="T10" fmla="*/ 27 w 123"/>
                <a:gd name="T11" fmla="*/ 98 h 98"/>
              </a:gdLst>
              <a:ahLst/>
              <a:cxnLst>
                <a:cxn ang="0">
                  <a:pos x="T0" y="T1"/>
                </a:cxn>
                <a:cxn ang="0">
                  <a:pos x="T2" y="T3"/>
                </a:cxn>
                <a:cxn ang="0">
                  <a:pos x="T4" y="T5"/>
                </a:cxn>
                <a:cxn ang="0">
                  <a:pos x="T6" y="T7"/>
                </a:cxn>
                <a:cxn ang="0">
                  <a:pos x="T8" y="T9"/>
                </a:cxn>
                <a:cxn ang="0">
                  <a:pos x="T10" y="T11"/>
                </a:cxn>
              </a:cxnLst>
              <a:rect l="0" t="0" r="r" b="b"/>
              <a:pathLst>
                <a:path w="123" h="98">
                  <a:moveTo>
                    <a:pt x="27" y="98"/>
                  </a:moveTo>
                  <a:cubicBezTo>
                    <a:pt x="25" y="92"/>
                    <a:pt x="0" y="43"/>
                    <a:pt x="3" y="31"/>
                  </a:cubicBezTo>
                  <a:cubicBezTo>
                    <a:pt x="6" y="20"/>
                    <a:pt x="42" y="0"/>
                    <a:pt x="63" y="2"/>
                  </a:cubicBezTo>
                  <a:cubicBezTo>
                    <a:pt x="85" y="3"/>
                    <a:pt x="114" y="22"/>
                    <a:pt x="116" y="30"/>
                  </a:cubicBezTo>
                  <a:cubicBezTo>
                    <a:pt x="117" y="38"/>
                    <a:pt x="123" y="79"/>
                    <a:pt x="123" y="79"/>
                  </a:cubicBezTo>
                  <a:lnTo>
                    <a:pt x="27" y="98"/>
                  </a:lnTo>
                  <a:close/>
                </a:path>
              </a:pathLst>
            </a:custGeom>
            <a:solidFill>
              <a:srgbClr val="A15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8" name="ís1îḑe"/>
            <p:cNvSpPr/>
            <p:nvPr/>
          </p:nvSpPr>
          <p:spPr bwMode="auto">
            <a:xfrm>
              <a:off x="6559362" y="1689476"/>
              <a:ext cx="191303" cy="249321"/>
            </a:xfrm>
            <a:custGeom>
              <a:avLst/>
              <a:gdLst>
                <a:gd name="T0" fmla="*/ 0 w 60"/>
                <a:gd name="T1" fmla="*/ 0 h 78"/>
                <a:gd name="T2" fmla="*/ 53 w 60"/>
                <a:gd name="T3" fmla="*/ 28 h 78"/>
                <a:gd name="T4" fmla="*/ 60 w 60"/>
                <a:gd name="T5" fmla="*/ 77 h 78"/>
                <a:gd name="T6" fmla="*/ 56 w 60"/>
                <a:gd name="T7" fmla="*/ 78 h 78"/>
                <a:gd name="T8" fmla="*/ 46 w 60"/>
                <a:gd name="T9" fmla="*/ 25 h 78"/>
                <a:gd name="T10" fmla="*/ 0 w 60"/>
                <a:gd name="T11" fmla="*/ 0 h 78"/>
              </a:gdLst>
              <a:ahLst/>
              <a:cxnLst>
                <a:cxn ang="0">
                  <a:pos x="T0" y="T1"/>
                </a:cxn>
                <a:cxn ang="0">
                  <a:pos x="T2" y="T3"/>
                </a:cxn>
                <a:cxn ang="0">
                  <a:pos x="T4" y="T5"/>
                </a:cxn>
                <a:cxn ang="0">
                  <a:pos x="T6" y="T7"/>
                </a:cxn>
                <a:cxn ang="0">
                  <a:pos x="T8" y="T9"/>
                </a:cxn>
                <a:cxn ang="0">
                  <a:pos x="T10" y="T11"/>
                </a:cxn>
              </a:cxnLst>
              <a:rect l="0" t="0" r="r" b="b"/>
              <a:pathLst>
                <a:path w="60" h="78">
                  <a:moveTo>
                    <a:pt x="0" y="0"/>
                  </a:moveTo>
                  <a:cubicBezTo>
                    <a:pt x="22" y="1"/>
                    <a:pt x="51" y="20"/>
                    <a:pt x="53" y="28"/>
                  </a:cubicBezTo>
                  <a:cubicBezTo>
                    <a:pt x="54" y="36"/>
                    <a:pt x="60" y="77"/>
                    <a:pt x="60" y="77"/>
                  </a:cubicBezTo>
                  <a:cubicBezTo>
                    <a:pt x="56" y="78"/>
                    <a:pt x="56" y="78"/>
                    <a:pt x="56" y="78"/>
                  </a:cubicBezTo>
                  <a:cubicBezTo>
                    <a:pt x="43" y="69"/>
                    <a:pt x="57" y="38"/>
                    <a:pt x="46" y="25"/>
                  </a:cubicBezTo>
                  <a:cubicBezTo>
                    <a:pt x="33" y="1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9" name="îṣḷíďé"/>
            <p:cNvSpPr/>
            <p:nvPr/>
          </p:nvSpPr>
          <p:spPr bwMode="auto">
            <a:xfrm>
              <a:off x="6388443" y="1890188"/>
              <a:ext cx="407696" cy="166214"/>
            </a:xfrm>
            <a:custGeom>
              <a:avLst/>
              <a:gdLst>
                <a:gd name="T0" fmla="*/ 6 w 127"/>
                <a:gd name="T1" fmla="*/ 45 h 52"/>
                <a:gd name="T2" fmla="*/ 0 w 127"/>
                <a:gd name="T3" fmla="*/ 19 h 52"/>
                <a:gd name="T4" fmla="*/ 92 w 127"/>
                <a:gd name="T5" fmla="*/ 4 h 52"/>
                <a:gd name="T6" fmla="*/ 126 w 127"/>
                <a:gd name="T7" fmla="*/ 13 h 52"/>
                <a:gd name="T8" fmla="*/ 109 w 127"/>
                <a:gd name="T9" fmla="*/ 32 h 52"/>
                <a:gd name="T10" fmla="*/ 7 w 127"/>
                <a:gd name="T11" fmla="*/ 50 h 52"/>
                <a:gd name="T12" fmla="*/ 6 w 127"/>
                <a:gd name="T13" fmla="*/ 45 h 52"/>
              </a:gdLst>
              <a:ahLst/>
              <a:cxnLst>
                <a:cxn ang="0">
                  <a:pos x="T0" y="T1"/>
                </a:cxn>
                <a:cxn ang="0">
                  <a:pos x="T2" y="T3"/>
                </a:cxn>
                <a:cxn ang="0">
                  <a:pos x="T4" y="T5"/>
                </a:cxn>
                <a:cxn ang="0">
                  <a:pos x="T6" y="T7"/>
                </a:cxn>
                <a:cxn ang="0">
                  <a:pos x="T8" y="T9"/>
                </a:cxn>
                <a:cxn ang="0">
                  <a:pos x="T10" y="T11"/>
                </a:cxn>
                <a:cxn ang="0">
                  <a:pos x="T12" y="T13"/>
                </a:cxn>
              </a:cxnLst>
              <a:rect l="0" t="0" r="r" b="b"/>
              <a:pathLst>
                <a:path w="127" h="52">
                  <a:moveTo>
                    <a:pt x="6" y="45"/>
                  </a:moveTo>
                  <a:cubicBezTo>
                    <a:pt x="0" y="19"/>
                    <a:pt x="0" y="19"/>
                    <a:pt x="0" y="19"/>
                  </a:cubicBezTo>
                  <a:cubicBezTo>
                    <a:pt x="0" y="19"/>
                    <a:pt x="71" y="7"/>
                    <a:pt x="92" y="4"/>
                  </a:cubicBezTo>
                  <a:cubicBezTo>
                    <a:pt x="112" y="0"/>
                    <a:pt x="125" y="4"/>
                    <a:pt x="126" y="13"/>
                  </a:cubicBezTo>
                  <a:cubicBezTo>
                    <a:pt x="127" y="23"/>
                    <a:pt x="124" y="30"/>
                    <a:pt x="109" y="32"/>
                  </a:cubicBezTo>
                  <a:cubicBezTo>
                    <a:pt x="95" y="34"/>
                    <a:pt x="9" y="52"/>
                    <a:pt x="7" y="50"/>
                  </a:cubicBezTo>
                  <a:cubicBezTo>
                    <a:pt x="6" y="48"/>
                    <a:pt x="6" y="45"/>
                    <a:pt x="6" y="45"/>
                  </a:cubicBezTo>
                  <a:close/>
                </a:path>
              </a:pathLst>
            </a:custGeom>
            <a:solidFill>
              <a:srgbClr val="A372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0" name="îŝ1íḑe"/>
            <p:cNvSpPr/>
            <p:nvPr/>
          </p:nvSpPr>
          <p:spPr bwMode="auto">
            <a:xfrm>
              <a:off x="6847885" y="4201510"/>
              <a:ext cx="268139" cy="308908"/>
            </a:xfrm>
            <a:custGeom>
              <a:avLst/>
              <a:gdLst>
                <a:gd name="T0" fmla="*/ 19 w 84"/>
                <a:gd name="T1" fmla="*/ 10 h 97"/>
                <a:gd name="T2" fmla="*/ 3 w 84"/>
                <a:gd name="T3" fmla="*/ 69 h 97"/>
                <a:gd name="T4" fmla="*/ 23 w 84"/>
                <a:gd name="T5" fmla="*/ 80 h 97"/>
                <a:gd name="T6" fmla="*/ 35 w 84"/>
                <a:gd name="T7" fmla="*/ 94 h 97"/>
                <a:gd name="T8" fmla="*/ 50 w 84"/>
                <a:gd name="T9" fmla="*/ 95 h 97"/>
                <a:gd name="T10" fmla="*/ 65 w 84"/>
                <a:gd name="T11" fmla="*/ 94 h 97"/>
                <a:gd name="T12" fmla="*/ 73 w 84"/>
                <a:gd name="T13" fmla="*/ 90 h 97"/>
                <a:gd name="T14" fmla="*/ 83 w 84"/>
                <a:gd name="T15" fmla="*/ 82 h 97"/>
                <a:gd name="T16" fmla="*/ 59 w 84"/>
                <a:gd name="T17" fmla="*/ 3 h 97"/>
                <a:gd name="T18" fmla="*/ 19 w 84"/>
                <a:gd name="T19"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97">
                  <a:moveTo>
                    <a:pt x="19" y="10"/>
                  </a:moveTo>
                  <a:cubicBezTo>
                    <a:pt x="15" y="22"/>
                    <a:pt x="0" y="55"/>
                    <a:pt x="3" y="69"/>
                  </a:cubicBezTo>
                  <a:cubicBezTo>
                    <a:pt x="6" y="83"/>
                    <a:pt x="23" y="80"/>
                    <a:pt x="23" y="80"/>
                  </a:cubicBezTo>
                  <a:cubicBezTo>
                    <a:pt x="23" y="80"/>
                    <a:pt x="23" y="91"/>
                    <a:pt x="35" y="94"/>
                  </a:cubicBezTo>
                  <a:cubicBezTo>
                    <a:pt x="47" y="97"/>
                    <a:pt x="47" y="94"/>
                    <a:pt x="50" y="95"/>
                  </a:cubicBezTo>
                  <a:cubicBezTo>
                    <a:pt x="53" y="95"/>
                    <a:pt x="60" y="97"/>
                    <a:pt x="65" y="94"/>
                  </a:cubicBezTo>
                  <a:cubicBezTo>
                    <a:pt x="70" y="91"/>
                    <a:pt x="71" y="91"/>
                    <a:pt x="73" y="90"/>
                  </a:cubicBezTo>
                  <a:cubicBezTo>
                    <a:pt x="76" y="89"/>
                    <a:pt x="81" y="86"/>
                    <a:pt x="83" y="82"/>
                  </a:cubicBezTo>
                  <a:cubicBezTo>
                    <a:pt x="84" y="78"/>
                    <a:pt x="73" y="6"/>
                    <a:pt x="59" y="3"/>
                  </a:cubicBezTo>
                  <a:cubicBezTo>
                    <a:pt x="45" y="0"/>
                    <a:pt x="19" y="10"/>
                    <a:pt x="19" y="10"/>
                  </a:cubicBezTo>
                  <a:close/>
                </a:path>
              </a:pathLst>
            </a:custGeom>
            <a:solidFill>
              <a:srgbClr val="F2E0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1" name="îṧḻîḍé"/>
            <p:cNvSpPr/>
            <p:nvPr/>
          </p:nvSpPr>
          <p:spPr bwMode="auto">
            <a:xfrm>
              <a:off x="6462142" y="3075642"/>
              <a:ext cx="625657" cy="1240336"/>
            </a:xfrm>
            <a:custGeom>
              <a:avLst/>
              <a:gdLst>
                <a:gd name="T0" fmla="*/ 59 w 195"/>
                <a:gd name="T1" fmla="*/ 1 h 388"/>
                <a:gd name="T2" fmla="*/ 99 w 195"/>
                <a:gd name="T3" fmla="*/ 35 h 388"/>
                <a:gd name="T4" fmla="*/ 113 w 195"/>
                <a:gd name="T5" fmla="*/ 65 h 388"/>
                <a:gd name="T6" fmla="*/ 190 w 195"/>
                <a:gd name="T7" fmla="*/ 364 h 388"/>
                <a:gd name="T8" fmla="*/ 135 w 195"/>
                <a:gd name="T9" fmla="*/ 384 h 388"/>
                <a:gd name="T10" fmla="*/ 58 w 195"/>
                <a:gd name="T11" fmla="*/ 190 h 388"/>
                <a:gd name="T12" fmla="*/ 2 w 195"/>
                <a:gd name="T13" fmla="*/ 92 h 388"/>
                <a:gd name="T14" fmla="*/ 59 w 195"/>
                <a:gd name="T15" fmla="*/ 1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88">
                  <a:moveTo>
                    <a:pt x="59" y="1"/>
                  </a:moveTo>
                  <a:cubicBezTo>
                    <a:pt x="65" y="0"/>
                    <a:pt x="99" y="35"/>
                    <a:pt x="99" y="35"/>
                  </a:cubicBezTo>
                  <a:cubicBezTo>
                    <a:pt x="99" y="35"/>
                    <a:pt x="107" y="46"/>
                    <a:pt x="113" y="65"/>
                  </a:cubicBezTo>
                  <a:cubicBezTo>
                    <a:pt x="119" y="84"/>
                    <a:pt x="195" y="351"/>
                    <a:pt x="190" y="364"/>
                  </a:cubicBezTo>
                  <a:cubicBezTo>
                    <a:pt x="185" y="377"/>
                    <a:pt x="136" y="383"/>
                    <a:pt x="135" y="384"/>
                  </a:cubicBezTo>
                  <a:cubicBezTo>
                    <a:pt x="129" y="388"/>
                    <a:pt x="86" y="281"/>
                    <a:pt x="58" y="190"/>
                  </a:cubicBezTo>
                  <a:cubicBezTo>
                    <a:pt x="37" y="121"/>
                    <a:pt x="0" y="93"/>
                    <a:pt x="2" y="92"/>
                  </a:cubicBezTo>
                  <a:cubicBezTo>
                    <a:pt x="7" y="89"/>
                    <a:pt x="59" y="1"/>
                    <a:pt x="59" y="1"/>
                  </a:cubicBezTo>
                  <a:close/>
                </a:path>
              </a:pathLst>
            </a:custGeom>
            <a:solidFill>
              <a:srgbClr val="3846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2" name="iṣ1îdè"/>
            <p:cNvSpPr/>
            <p:nvPr/>
          </p:nvSpPr>
          <p:spPr bwMode="auto">
            <a:xfrm>
              <a:off x="6446461" y="5245839"/>
              <a:ext cx="319884" cy="274410"/>
            </a:xfrm>
            <a:custGeom>
              <a:avLst/>
              <a:gdLst>
                <a:gd name="T0" fmla="*/ 31 w 100"/>
                <a:gd name="T1" fmla="*/ 7 h 86"/>
                <a:gd name="T2" fmla="*/ 98 w 100"/>
                <a:gd name="T3" fmla="*/ 12 h 86"/>
                <a:gd name="T4" fmla="*/ 92 w 100"/>
                <a:gd name="T5" fmla="*/ 71 h 86"/>
                <a:gd name="T6" fmla="*/ 68 w 100"/>
                <a:gd name="T7" fmla="*/ 80 h 86"/>
                <a:gd name="T8" fmla="*/ 30 w 100"/>
                <a:gd name="T9" fmla="*/ 72 h 86"/>
                <a:gd name="T10" fmla="*/ 31 w 100"/>
                <a:gd name="T11" fmla="*/ 7 h 86"/>
              </a:gdLst>
              <a:ahLst/>
              <a:cxnLst>
                <a:cxn ang="0">
                  <a:pos x="T0" y="T1"/>
                </a:cxn>
                <a:cxn ang="0">
                  <a:pos x="T2" y="T3"/>
                </a:cxn>
                <a:cxn ang="0">
                  <a:pos x="T4" y="T5"/>
                </a:cxn>
                <a:cxn ang="0">
                  <a:pos x="T6" y="T7"/>
                </a:cxn>
                <a:cxn ang="0">
                  <a:pos x="T8" y="T9"/>
                </a:cxn>
                <a:cxn ang="0">
                  <a:pos x="T10" y="T11"/>
                </a:cxn>
              </a:cxnLst>
              <a:rect l="0" t="0" r="r" b="b"/>
              <a:pathLst>
                <a:path w="100" h="86">
                  <a:moveTo>
                    <a:pt x="31" y="7"/>
                  </a:moveTo>
                  <a:cubicBezTo>
                    <a:pt x="61" y="0"/>
                    <a:pt x="96" y="1"/>
                    <a:pt x="98" y="12"/>
                  </a:cubicBezTo>
                  <a:cubicBezTo>
                    <a:pt x="100" y="27"/>
                    <a:pt x="90" y="62"/>
                    <a:pt x="92" y="71"/>
                  </a:cubicBezTo>
                  <a:cubicBezTo>
                    <a:pt x="93" y="75"/>
                    <a:pt x="79" y="78"/>
                    <a:pt x="68" y="80"/>
                  </a:cubicBezTo>
                  <a:cubicBezTo>
                    <a:pt x="56" y="82"/>
                    <a:pt x="36" y="86"/>
                    <a:pt x="30" y="72"/>
                  </a:cubicBezTo>
                  <a:cubicBezTo>
                    <a:pt x="23" y="53"/>
                    <a:pt x="0" y="13"/>
                    <a:pt x="31" y="7"/>
                  </a:cubicBez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3" name="ïṩḻîdê"/>
            <p:cNvSpPr/>
            <p:nvPr/>
          </p:nvSpPr>
          <p:spPr bwMode="auto">
            <a:xfrm>
              <a:off x="5659295" y="5245839"/>
              <a:ext cx="319884" cy="274410"/>
            </a:xfrm>
            <a:custGeom>
              <a:avLst/>
              <a:gdLst>
                <a:gd name="T0" fmla="*/ 70 w 100"/>
                <a:gd name="T1" fmla="*/ 7 h 86"/>
                <a:gd name="T2" fmla="*/ 2 w 100"/>
                <a:gd name="T3" fmla="*/ 12 h 86"/>
                <a:gd name="T4" fmla="*/ 9 w 100"/>
                <a:gd name="T5" fmla="*/ 71 h 86"/>
                <a:gd name="T6" fmla="*/ 33 w 100"/>
                <a:gd name="T7" fmla="*/ 80 h 86"/>
                <a:gd name="T8" fmla="*/ 70 w 100"/>
                <a:gd name="T9" fmla="*/ 72 h 86"/>
                <a:gd name="T10" fmla="*/ 70 w 100"/>
                <a:gd name="T11" fmla="*/ 7 h 86"/>
              </a:gdLst>
              <a:ahLst/>
              <a:cxnLst>
                <a:cxn ang="0">
                  <a:pos x="T0" y="T1"/>
                </a:cxn>
                <a:cxn ang="0">
                  <a:pos x="T2" y="T3"/>
                </a:cxn>
                <a:cxn ang="0">
                  <a:pos x="T4" y="T5"/>
                </a:cxn>
                <a:cxn ang="0">
                  <a:pos x="T6" y="T7"/>
                </a:cxn>
                <a:cxn ang="0">
                  <a:pos x="T8" y="T9"/>
                </a:cxn>
                <a:cxn ang="0">
                  <a:pos x="T10" y="T11"/>
                </a:cxn>
              </a:cxnLst>
              <a:rect l="0" t="0" r="r" b="b"/>
              <a:pathLst>
                <a:path w="100" h="86">
                  <a:moveTo>
                    <a:pt x="70" y="7"/>
                  </a:moveTo>
                  <a:cubicBezTo>
                    <a:pt x="39" y="0"/>
                    <a:pt x="4" y="1"/>
                    <a:pt x="2" y="12"/>
                  </a:cubicBezTo>
                  <a:cubicBezTo>
                    <a:pt x="0" y="27"/>
                    <a:pt x="11" y="62"/>
                    <a:pt x="9" y="71"/>
                  </a:cubicBezTo>
                  <a:cubicBezTo>
                    <a:pt x="8" y="75"/>
                    <a:pt x="21" y="78"/>
                    <a:pt x="33" y="80"/>
                  </a:cubicBezTo>
                  <a:cubicBezTo>
                    <a:pt x="45" y="82"/>
                    <a:pt x="64" y="86"/>
                    <a:pt x="70" y="72"/>
                  </a:cubicBezTo>
                  <a:cubicBezTo>
                    <a:pt x="78" y="53"/>
                    <a:pt x="100" y="13"/>
                    <a:pt x="70" y="7"/>
                  </a:cubicBez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4" name="iṡľíḍè"/>
            <p:cNvSpPr/>
            <p:nvPr/>
          </p:nvSpPr>
          <p:spPr bwMode="auto">
            <a:xfrm>
              <a:off x="6476254" y="5437143"/>
              <a:ext cx="443762" cy="227368"/>
            </a:xfrm>
            <a:custGeom>
              <a:avLst/>
              <a:gdLst>
                <a:gd name="T0" fmla="*/ 69 w 139"/>
                <a:gd name="T1" fmla="*/ 1 h 71"/>
                <a:gd name="T2" fmla="*/ 0 w 139"/>
                <a:gd name="T3" fmla="*/ 68 h 71"/>
                <a:gd name="T4" fmla="*/ 0 w 139"/>
                <a:gd name="T5" fmla="*/ 71 h 71"/>
                <a:gd name="T6" fmla="*/ 139 w 139"/>
                <a:gd name="T7" fmla="*/ 71 h 71"/>
                <a:gd name="T8" fmla="*/ 139 w 139"/>
                <a:gd name="T9" fmla="*/ 68 h 71"/>
                <a:gd name="T10" fmla="*/ 69 w 139"/>
                <a:gd name="T11" fmla="*/ 1 h 71"/>
              </a:gdLst>
              <a:ahLst/>
              <a:cxnLst>
                <a:cxn ang="0">
                  <a:pos x="T0" y="T1"/>
                </a:cxn>
                <a:cxn ang="0">
                  <a:pos x="T2" y="T3"/>
                </a:cxn>
                <a:cxn ang="0">
                  <a:pos x="T4" y="T5"/>
                </a:cxn>
                <a:cxn ang="0">
                  <a:pos x="T6" y="T7"/>
                </a:cxn>
                <a:cxn ang="0">
                  <a:pos x="T8" y="T9"/>
                </a:cxn>
                <a:cxn ang="0">
                  <a:pos x="T10" y="T11"/>
                </a:cxn>
              </a:cxnLst>
              <a:rect l="0" t="0" r="r" b="b"/>
              <a:pathLst>
                <a:path w="139" h="71">
                  <a:moveTo>
                    <a:pt x="69" y="1"/>
                  </a:moveTo>
                  <a:cubicBezTo>
                    <a:pt x="7" y="1"/>
                    <a:pt x="0" y="31"/>
                    <a:pt x="0" y="68"/>
                  </a:cubicBezTo>
                  <a:cubicBezTo>
                    <a:pt x="0" y="69"/>
                    <a:pt x="0" y="70"/>
                    <a:pt x="0" y="71"/>
                  </a:cubicBezTo>
                  <a:cubicBezTo>
                    <a:pt x="139" y="71"/>
                    <a:pt x="139" y="71"/>
                    <a:pt x="139" y="71"/>
                  </a:cubicBezTo>
                  <a:cubicBezTo>
                    <a:pt x="139" y="70"/>
                    <a:pt x="139" y="69"/>
                    <a:pt x="139" y="68"/>
                  </a:cubicBezTo>
                  <a:cubicBezTo>
                    <a:pt x="139" y="31"/>
                    <a:pt x="132" y="0"/>
                    <a:pt x="69" y="1"/>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5" name="ísḷiḓè"/>
            <p:cNvSpPr/>
            <p:nvPr/>
          </p:nvSpPr>
          <p:spPr bwMode="auto">
            <a:xfrm>
              <a:off x="6476254" y="5584540"/>
              <a:ext cx="443762" cy="79971"/>
            </a:xfrm>
            <a:custGeom>
              <a:avLst/>
              <a:gdLst>
                <a:gd name="T0" fmla="*/ 0 w 139"/>
                <a:gd name="T1" fmla="*/ 11 h 25"/>
                <a:gd name="T2" fmla="*/ 0 w 139"/>
                <a:gd name="T3" fmla="*/ 22 h 25"/>
                <a:gd name="T4" fmla="*/ 0 w 139"/>
                <a:gd name="T5" fmla="*/ 25 h 25"/>
                <a:gd name="T6" fmla="*/ 139 w 139"/>
                <a:gd name="T7" fmla="*/ 25 h 25"/>
                <a:gd name="T8" fmla="*/ 139 w 139"/>
                <a:gd name="T9" fmla="*/ 22 h 25"/>
                <a:gd name="T10" fmla="*/ 139 w 139"/>
                <a:gd name="T11" fmla="*/ 11 h 25"/>
                <a:gd name="T12" fmla="*/ 33 w 139"/>
                <a:gd name="T13" fmla="*/ 8 h 25"/>
                <a:gd name="T14" fmla="*/ 0 w 139"/>
                <a:gd name="T15" fmla="*/ 11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25">
                  <a:moveTo>
                    <a:pt x="0" y="11"/>
                  </a:moveTo>
                  <a:cubicBezTo>
                    <a:pt x="0" y="14"/>
                    <a:pt x="0" y="18"/>
                    <a:pt x="0" y="22"/>
                  </a:cubicBezTo>
                  <a:cubicBezTo>
                    <a:pt x="0" y="23"/>
                    <a:pt x="0" y="24"/>
                    <a:pt x="0" y="25"/>
                  </a:cubicBezTo>
                  <a:cubicBezTo>
                    <a:pt x="139" y="25"/>
                    <a:pt x="139" y="25"/>
                    <a:pt x="139" y="25"/>
                  </a:cubicBezTo>
                  <a:cubicBezTo>
                    <a:pt x="139" y="24"/>
                    <a:pt x="139" y="23"/>
                    <a:pt x="139" y="22"/>
                  </a:cubicBezTo>
                  <a:cubicBezTo>
                    <a:pt x="139" y="18"/>
                    <a:pt x="139" y="15"/>
                    <a:pt x="139" y="11"/>
                  </a:cubicBezTo>
                  <a:cubicBezTo>
                    <a:pt x="99" y="5"/>
                    <a:pt x="92" y="0"/>
                    <a:pt x="33" y="8"/>
                  </a:cubicBezTo>
                  <a:cubicBezTo>
                    <a:pt x="22" y="9"/>
                    <a:pt x="9" y="10"/>
                    <a:pt x="0" y="11"/>
                  </a:cubicBez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6" name="îṩļïďè"/>
            <p:cNvSpPr/>
            <p:nvPr/>
          </p:nvSpPr>
          <p:spPr bwMode="auto">
            <a:xfrm>
              <a:off x="5505625" y="5437143"/>
              <a:ext cx="448465" cy="227368"/>
            </a:xfrm>
            <a:custGeom>
              <a:avLst/>
              <a:gdLst>
                <a:gd name="T0" fmla="*/ 70 w 140"/>
                <a:gd name="T1" fmla="*/ 1 h 71"/>
                <a:gd name="T2" fmla="*/ 140 w 140"/>
                <a:gd name="T3" fmla="*/ 68 h 71"/>
                <a:gd name="T4" fmla="*/ 140 w 140"/>
                <a:gd name="T5" fmla="*/ 71 h 71"/>
                <a:gd name="T6" fmla="*/ 0 w 140"/>
                <a:gd name="T7" fmla="*/ 71 h 71"/>
                <a:gd name="T8" fmla="*/ 0 w 140"/>
                <a:gd name="T9" fmla="*/ 68 h 71"/>
                <a:gd name="T10" fmla="*/ 70 w 140"/>
                <a:gd name="T11" fmla="*/ 1 h 71"/>
              </a:gdLst>
              <a:ahLst/>
              <a:cxnLst>
                <a:cxn ang="0">
                  <a:pos x="T0" y="T1"/>
                </a:cxn>
                <a:cxn ang="0">
                  <a:pos x="T2" y="T3"/>
                </a:cxn>
                <a:cxn ang="0">
                  <a:pos x="T4" y="T5"/>
                </a:cxn>
                <a:cxn ang="0">
                  <a:pos x="T6" y="T7"/>
                </a:cxn>
                <a:cxn ang="0">
                  <a:pos x="T8" y="T9"/>
                </a:cxn>
                <a:cxn ang="0">
                  <a:pos x="T10" y="T11"/>
                </a:cxn>
              </a:cxnLst>
              <a:rect l="0" t="0" r="r" b="b"/>
              <a:pathLst>
                <a:path w="140" h="71">
                  <a:moveTo>
                    <a:pt x="70" y="1"/>
                  </a:moveTo>
                  <a:cubicBezTo>
                    <a:pt x="132" y="1"/>
                    <a:pt x="140" y="31"/>
                    <a:pt x="140" y="68"/>
                  </a:cubicBezTo>
                  <a:cubicBezTo>
                    <a:pt x="140" y="69"/>
                    <a:pt x="140" y="70"/>
                    <a:pt x="140" y="71"/>
                  </a:cubicBezTo>
                  <a:cubicBezTo>
                    <a:pt x="0" y="71"/>
                    <a:pt x="0" y="71"/>
                    <a:pt x="0" y="71"/>
                  </a:cubicBezTo>
                  <a:cubicBezTo>
                    <a:pt x="0" y="70"/>
                    <a:pt x="0" y="69"/>
                    <a:pt x="0" y="68"/>
                  </a:cubicBezTo>
                  <a:cubicBezTo>
                    <a:pt x="0" y="31"/>
                    <a:pt x="7" y="0"/>
                    <a:pt x="70" y="1"/>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7" name="iṧļíḑê"/>
            <p:cNvSpPr/>
            <p:nvPr/>
          </p:nvSpPr>
          <p:spPr bwMode="auto">
            <a:xfrm>
              <a:off x="5505625" y="5584540"/>
              <a:ext cx="448465" cy="79971"/>
            </a:xfrm>
            <a:custGeom>
              <a:avLst/>
              <a:gdLst>
                <a:gd name="T0" fmla="*/ 139 w 140"/>
                <a:gd name="T1" fmla="*/ 11 h 25"/>
                <a:gd name="T2" fmla="*/ 140 w 140"/>
                <a:gd name="T3" fmla="*/ 22 h 25"/>
                <a:gd name="T4" fmla="*/ 140 w 140"/>
                <a:gd name="T5" fmla="*/ 25 h 25"/>
                <a:gd name="T6" fmla="*/ 0 w 140"/>
                <a:gd name="T7" fmla="*/ 25 h 25"/>
                <a:gd name="T8" fmla="*/ 0 w 140"/>
                <a:gd name="T9" fmla="*/ 22 h 25"/>
                <a:gd name="T10" fmla="*/ 0 w 140"/>
                <a:gd name="T11" fmla="*/ 12 h 25"/>
                <a:gd name="T12" fmla="*/ 107 w 140"/>
                <a:gd name="T13" fmla="*/ 8 h 25"/>
                <a:gd name="T14" fmla="*/ 139 w 140"/>
                <a:gd name="T15" fmla="*/ 11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5">
                  <a:moveTo>
                    <a:pt x="139" y="11"/>
                  </a:moveTo>
                  <a:cubicBezTo>
                    <a:pt x="140" y="14"/>
                    <a:pt x="140" y="18"/>
                    <a:pt x="140" y="22"/>
                  </a:cubicBezTo>
                  <a:cubicBezTo>
                    <a:pt x="140" y="23"/>
                    <a:pt x="140" y="24"/>
                    <a:pt x="140" y="25"/>
                  </a:cubicBezTo>
                  <a:cubicBezTo>
                    <a:pt x="0" y="25"/>
                    <a:pt x="0" y="25"/>
                    <a:pt x="0" y="25"/>
                  </a:cubicBezTo>
                  <a:cubicBezTo>
                    <a:pt x="0" y="24"/>
                    <a:pt x="0" y="23"/>
                    <a:pt x="0" y="22"/>
                  </a:cubicBezTo>
                  <a:cubicBezTo>
                    <a:pt x="0" y="19"/>
                    <a:pt x="0" y="15"/>
                    <a:pt x="0" y="12"/>
                  </a:cubicBezTo>
                  <a:cubicBezTo>
                    <a:pt x="41" y="5"/>
                    <a:pt x="48" y="0"/>
                    <a:pt x="107" y="8"/>
                  </a:cubicBezTo>
                  <a:cubicBezTo>
                    <a:pt x="117" y="10"/>
                    <a:pt x="131" y="10"/>
                    <a:pt x="139" y="11"/>
                  </a:cubicBez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8" name="işļiḍé"/>
            <p:cNvSpPr/>
            <p:nvPr/>
          </p:nvSpPr>
          <p:spPr bwMode="auto">
            <a:xfrm>
              <a:off x="6382170" y="1750630"/>
              <a:ext cx="374767" cy="268138"/>
            </a:xfrm>
            <a:custGeom>
              <a:avLst/>
              <a:gdLst>
                <a:gd name="T0" fmla="*/ 95 w 117"/>
                <a:gd name="T1" fmla="*/ 1 h 84"/>
                <a:gd name="T2" fmla="*/ 107 w 117"/>
                <a:gd name="T3" fmla="*/ 69 h 84"/>
                <a:gd name="T4" fmla="*/ 84 w 117"/>
                <a:gd name="T5" fmla="*/ 52 h 84"/>
                <a:gd name="T6" fmla="*/ 80 w 117"/>
                <a:gd name="T7" fmla="*/ 78 h 84"/>
                <a:gd name="T8" fmla="*/ 56 w 117"/>
                <a:gd name="T9" fmla="*/ 56 h 84"/>
                <a:gd name="T10" fmla="*/ 60 w 117"/>
                <a:gd name="T11" fmla="*/ 84 h 84"/>
                <a:gd name="T12" fmla="*/ 14 w 117"/>
                <a:gd name="T13" fmla="*/ 45 h 84"/>
                <a:gd name="T14" fmla="*/ 22 w 117"/>
                <a:gd name="T15" fmla="*/ 13 h 84"/>
                <a:gd name="T16" fmla="*/ 81 w 117"/>
                <a:gd name="T17" fmla="*/ 0 h 84"/>
                <a:gd name="T18" fmla="*/ 84 w 117"/>
                <a:gd name="T19" fmla="*/ 0 h 84"/>
                <a:gd name="T20" fmla="*/ 95 w 117"/>
                <a:gd name="T2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84">
                  <a:moveTo>
                    <a:pt x="95" y="1"/>
                  </a:moveTo>
                  <a:cubicBezTo>
                    <a:pt x="111" y="13"/>
                    <a:pt x="117" y="49"/>
                    <a:pt x="107" y="69"/>
                  </a:cubicBezTo>
                  <a:cubicBezTo>
                    <a:pt x="107" y="69"/>
                    <a:pt x="84" y="53"/>
                    <a:pt x="84" y="52"/>
                  </a:cubicBezTo>
                  <a:cubicBezTo>
                    <a:pt x="84" y="50"/>
                    <a:pt x="91" y="67"/>
                    <a:pt x="80" y="78"/>
                  </a:cubicBezTo>
                  <a:cubicBezTo>
                    <a:pt x="75" y="70"/>
                    <a:pt x="66" y="60"/>
                    <a:pt x="56" y="56"/>
                  </a:cubicBezTo>
                  <a:cubicBezTo>
                    <a:pt x="66" y="70"/>
                    <a:pt x="61" y="76"/>
                    <a:pt x="60" y="84"/>
                  </a:cubicBezTo>
                  <a:cubicBezTo>
                    <a:pt x="41" y="60"/>
                    <a:pt x="14" y="49"/>
                    <a:pt x="14" y="45"/>
                  </a:cubicBezTo>
                  <a:cubicBezTo>
                    <a:pt x="14" y="41"/>
                    <a:pt x="0" y="28"/>
                    <a:pt x="22" y="13"/>
                  </a:cubicBezTo>
                  <a:cubicBezTo>
                    <a:pt x="37" y="3"/>
                    <a:pt x="64" y="1"/>
                    <a:pt x="81" y="0"/>
                  </a:cubicBezTo>
                  <a:cubicBezTo>
                    <a:pt x="82" y="0"/>
                    <a:pt x="83" y="0"/>
                    <a:pt x="84" y="0"/>
                  </a:cubicBezTo>
                  <a:cubicBezTo>
                    <a:pt x="91" y="0"/>
                    <a:pt x="95" y="1"/>
                    <a:pt x="95" y="1"/>
                  </a:cubicBezTo>
                  <a:close/>
                </a:path>
              </a:pathLst>
            </a:custGeom>
            <a:solidFill>
              <a:srgbClr val="A15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9" name="îSḷíḋè"/>
            <p:cNvSpPr/>
            <p:nvPr/>
          </p:nvSpPr>
          <p:spPr bwMode="auto">
            <a:xfrm>
              <a:off x="6056014" y="3102299"/>
              <a:ext cx="307340" cy="200712"/>
            </a:xfrm>
            <a:custGeom>
              <a:avLst/>
              <a:gdLst>
                <a:gd name="T0" fmla="*/ 96 w 96"/>
                <a:gd name="T1" fmla="*/ 0 h 63"/>
                <a:gd name="T2" fmla="*/ 41 w 96"/>
                <a:gd name="T3" fmla="*/ 13 h 63"/>
                <a:gd name="T4" fmla="*/ 0 w 96"/>
                <a:gd name="T5" fmla="*/ 6 h 63"/>
                <a:gd name="T6" fmla="*/ 51 w 96"/>
                <a:gd name="T7" fmla="*/ 63 h 63"/>
                <a:gd name="T8" fmla="*/ 96 w 96"/>
                <a:gd name="T9" fmla="*/ 0 h 63"/>
              </a:gdLst>
              <a:ahLst/>
              <a:cxnLst>
                <a:cxn ang="0">
                  <a:pos x="T0" y="T1"/>
                </a:cxn>
                <a:cxn ang="0">
                  <a:pos x="T2" y="T3"/>
                </a:cxn>
                <a:cxn ang="0">
                  <a:pos x="T4" y="T5"/>
                </a:cxn>
                <a:cxn ang="0">
                  <a:pos x="T6" y="T7"/>
                </a:cxn>
                <a:cxn ang="0">
                  <a:pos x="T8" y="T9"/>
                </a:cxn>
              </a:cxnLst>
              <a:rect l="0" t="0" r="r" b="b"/>
              <a:pathLst>
                <a:path w="96" h="62">
                  <a:moveTo>
                    <a:pt x="96" y="0"/>
                  </a:moveTo>
                  <a:cubicBezTo>
                    <a:pt x="81" y="9"/>
                    <a:pt x="55" y="13"/>
                    <a:pt x="41" y="13"/>
                  </a:cubicBezTo>
                  <a:cubicBezTo>
                    <a:pt x="31" y="13"/>
                    <a:pt x="14" y="11"/>
                    <a:pt x="0" y="6"/>
                  </a:cubicBezTo>
                  <a:cubicBezTo>
                    <a:pt x="20" y="26"/>
                    <a:pt x="51" y="63"/>
                    <a:pt x="51" y="63"/>
                  </a:cubicBezTo>
                  <a:cubicBezTo>
                    <a:pt x="55" y="60"/>
                    <a:pt x="90" y="15"/>
                    <a:pt x="9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0" name="îsľîḋè"/>
            <p:cNvSpPr/>
            <p:nvPr/>
          </p:nvSpPr>
          <p:spPr bwMode="auto">
            <a:xfrm>
              <a:off x="6648741" y="1766311"/>
              <a:ext cx="147398" cy="153670"/>
            </a:xfrm>
            <a:custGeom>
              <a:avLst/>
              <a:gdLst>
                <a:gd name="T0" fmla="*/ 0 w 46"/>
                <a:gd name="T1" fmla="*/ 5 h 48"/>
                <a:gd name="T2" fmla="*/ 18 w 46"/>
                <a:gd name="T3" fmla="*/ 1 h 48"/>
                <a:gd name="T4" fmla="*/ 30 w 46"/>
                <a:gd name="T5" fmla="*/ 15 h 48"/>
                <a:gd name="T6" fmla="*/ 45 w 46"/>
                <a:gd name="T7" fmla="*/ 45 h 48"/>
                <a:gd name="T8" fmla="*/ 18 w 46"/>
                <a:gd name="T9" fmla="*/ 24 h 48"/>
                <a:gd name="T10" fmla="*/ 0 w 46"/>
                <a:gd name="T11" fmla="*/ 5 h 48"/>
              </a:gdLst>
              <a:ahLst/>
              <a:cxnLst>
                <a:cxn ang="0">
                  <a:pos x="T0" y="T1"/>
                </a:cxn>
                <a:cxn ang="0">
                  <a:pos x="T2" y="T3"/>
                </a:cxn>
                <a:cxn ang="0">
                  <a:pos x="T4" y="T5"/>
                </a:cxn>
                <a:cxn ang="0">
                  <a:pos x="T6" y="T7"/>
                </a:cxn>
                <a:cxn ang="0">
                  <a:pos x="T8" y="T9"/>
                </a:cxn>
                <a:cxn ang="0">
                  <a:pos x="T10" y="T11"/>
                </a:cxn>
              </a:cxnLst>
              <a:rect l="0" t="0" r="r" b="b"/>
              <a:pathLst>
                <a:path w="46" h="48">
                  <a:moveTo>
                    <a:pt x="0" y="5"/>
                  </a:moveTo>
                  <a:cubicBezTo>
                    <a:pt x="18" y="1"/>
                    <a:pt x="18" y="1"/>
                    <a:pt x="18" y="1"/>
                  </a:cubicBezTo>
                  <a:cubicBezTo>
                    <a:pt x="18" y="1"/>
                    <a:pt x="19" y="0"/>
                    <a:pt x="30" y="15"/>
                  </a:cubicBezTo>
                  <a:cubicBezTo>
                    <a:pt x="40" y="29"/>
                    <a:pt x="46" y="48"/>
                    <a:pt x="45" y="45"/>
                  </a:cubicBezTo>
                  <a:cubicBezTo>
                    <a:pt x="44" y="42"/>
                    <a:pt x="18" y="24"/>
                    <a:pt x="18" y="24"/>
                  </a:cubicBezTo>
                  <a:lnTo>
                    <a:pt x="0" y="5"/>
                  </a:lnTo>
                  <a:close/>
                </a:path>
              </a:pathLst>
            </a:custGeom>
            <a:solidFill>
              <a:srgbClr val="A15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1" name="ïSḻïďé"/>
            <p:cNvSpPr/>
            <p:nvPr/>
          </p:nvSpPr>
          <p:spPr bwMode="auto">
            <a:xfrm>
              <a:off x="5293936" y="3088187"/>
              <a:ext cx="368495" cy="682106"/>
            </a:xfrm>
            <a:custGeom>
              <a:avLst/>
              <a:gdLst>
                <a:gd name="T0" fmla="*/ 90 w 115"/>
                <a:gd name="T1" fmla="*/ 107 h 213"/>
                <a:gd name="T2" fmla="*/ 55 w 115"/>
                <a:gd name="T3" fmla="*/ 24 h 213"/>
                <a:gd name="T4" fmla="*/ 20 w 115"/>
                <a:gd name="T5" fmla="*/ 32 h 213"/>
                <a:gd name="T6" fmla="*/ 49 w 115"/>
                <a:gd name="T7" fmla="*/ 88 h 213"/>
                <a:gd name="T8" fmla="*/ 5 w 115"/>
                <a:gd name="T9" fmla="*/ 124 h 213"/>
                <a:gd name="T10" fmla="*/ 7 w 115"/>
                <a:gd name="T11" fmla="*/ 153 h 213"/>
                <a:gd name="T12" fmla="*/ 10 w 115"/>
                <a:gd name="T13" fmla="*/ 171 h 213"/>
                <a:gd name="T14" fmla="*/ 26 w 115"/>
                <a:gd name="T15" fmla="*/ 190 h 213"/>
                <a:gd name="T16" fmla="*/ 35 w 115"/>
                <a:gd name="T17" fmla="*/ 202 h 213"/>
                <a:gd name="T18" fmla="*/ 41 w 115"/>
                <a:gd name="T19" fmla="*/ 206 h 213"/>
                <a:gd name="T20" fmla="*/ 55 w 115"/>
                <a:gd name="T21" fmla="*/ 212 h 213"/>
                <a:gd name="T22" fmla="*/ 94 w 115"/>
                <a:gd name="T23" fmla="*/ 193 h 213"/>
                <a:gd name="T24" fmla="*/ 114 w 115"/>
                <a:gd name="T25" fmla="*/ 165 h 213"/>
                <a:gd name="T26" fmla="*/ 106 w 115"/>
                <a:gd name="T27" fmla="*/ 147 h 213"/>
                <a:gd name="T28" fmla="*/ 96 w 115"/>
                <a:gd name="T29" fmla="*/ 120 h 213"/>
                <a:gd name="T30" fmla="*/ 90 w 115"/>
                <a:gd name="T31" fmla="*/ 10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213">
                  <a:moveTo>
                    <a:pt x="90" y="107"/>
                  </a:moveTo>
                  <a:cubicBezTo>
                    <a:pt x="90" y="107"/>
                    <a:pt x="81" y="49"/>
                    <a:pt x="55" y="24"/>
                  </a:cubicBezTo>
                  <a:cubicBezTo>
                    <a:pt x="30" y="0"/>
                    <a:pt x="14" y="20"/>
                    <a:pt x="20" y="32"/>
                  </a:cubicBezTo>
                  <a:cubicBezTo>
                    <a:pt x="27" y="43"/>
                    <a:pt x="49" y="88"/>
                    <a:pt x="49" y="88"/>
                  </a:cubicBezTo>
                  <a:cubicBezTo>
                    <a:pt x="49" y="88"/>
                    <a:pt x="10" y="109"/>
                    <a:pt x="5" y="124"/>
                  </a:cubicBezTo>
                  <a:cubicBezTo>
                    <a:pt x="0" y="140"/>
                    <a:pt x="7" y="149"/>
                    <a:pt x="7" y="153"/>
                  </a:cubicBezTo>
                  <a:cubicBezTo>
                    <a:pt x="7" y="157"/>
                    <a:pt x="2" y="160"/>
                    <a:pt x="10" y="171"/>
                  </a:cubicBezTo>
                  <a:cubicBezTo>
                    <a:pt x="18" y="183"/>
                    <a:pt x="26" y="186"/>
                    <a:pt x="26" y="190"/>
                  </a:cubicBezTo>
                  <a:cubicBezTo>
                    <a:pt x="26" y="193"/>
                    <a:pt x="30" y="201"/>
                    <a:pt x="35" y="202"/>
                  </a:cubicBezTo>
                  <a:cubicBezTo>
                    <a:pt x="39" y="204"/>
                    <a:pt x="41" y="206"/>
                    <a:pt x="41" y="206"/>
                  </a:cubicBezTo>
                  <a:cubicBezTo>
                    <a:pt x="41" y="206"/>
                    <a:pt x="42" y="211"/>
                    <a:pt x="55" y="212"/>
                  </a:cubicBezTo>
                  <a:cubicBezTo>
                    <a:pt x="68" y="213"/>
                    <a:pt x="79" y="207"/>
                    <a:pt x="94" y="193"/>
                  </a:cubicBezTo>
                  <a:cubicBezTo>
                    <a:pt x="108" y="178"/>
                    <a:pt x="113" y="173"/>
                    <a:pt x="114" y="165"/>
                  </a:cubicBezTo>
                  <a:cubicBezTo>
                    <a:pt x="115" y="158"/>
                    <a:pt x="110" y="150"/>
                    <a:pt x="106" y="147"/>
                  </a:cubicBezTo>
                  <a:cubicBezTo>
                    <a:pt x="102" y="144"/>
                    <a:pt x="102" y="134"/>
                    <a:pt x="96" y="120"/>
                  </a:cubicBezTo>
                  <a:cubicBezTo>
                    <a:pt x="90" y="107"/>
                    <a:pt x="90" y="107"/>
                    <a:pt x="90" y="107"/>
                  </a:cubicBezTo>
                  <a:close/>
                </a:path>
              </a:pathLst>
            </a:custGeom>
            <a:solidFill>
              <a:srgbClr val="F2E0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2" name="ïşļîḍe"/>
            <p:cNvSpPr/>
            <p:nvPr/>
          </p:nvSpPr>
          <p:spPr bwMode="auto">
            <a:xfrm>
              <a:off x="5386452" y="3367302"/>
              <a:ext cx="147398" cy="181895"/>
            </a:xfrm>
            <a:custGeom>
              <a:avLst/>
              <a:gdLst>
                <a:gd name="T0" fmla="*/ 1 w 46"/>
                <a:gd name="T1" fmla="*/ 57 h 57"/>
                <a:gd name="T2" fmla="*/ 0 w 46"/>
                <a:gd name="T3" fmla="*/ 55 h 57"/>
                <a:gd name="T4" fmla="*/ 42 w 46"/>
                <a:gd name="T5" fmla="*/ 19 h 57"/>
                <a:gd name="T6" fmla="*/ 43 w 46"/>
                <a:gd name="T7" fmla="*/ 13 h 57"/>
                <a:gd name="T8" fmla="*/ 20 w 46"/>
                <a:gd name="T9" fmla="*/ 2 h 57"/>
                <a:gd name="T10" fmla="*/ 20 w 46"/>
                <a:gd name="T11" fmla="*/ 0 h 57"/>
                <a:gd name="T12" fmla="*/ 45 w 46"/>
                <a:gd name="T13" fmla="*/ 13 h 57"/>
                <a:gd name="T14" fmla="*/ 43 w 46"/>
                <a:gd name="T15" fmla="*/ 20 h 57"/>
                <a:gd name="T16" fmla="*/ 1 w 46"/>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7">
                  <a:moveTo>
                    <a:pt x="1" y="57"/>
                  </a:moveTo>
                  <a:cubicBezTo>
                    <a:pt x="0" y="55"/>
                    <a:pt x="0" y="55"/>
                    <a:pt x="0" y="55"/>
                  </a:cubicBezTo>
                  <a:cubicBezTo>
                    <a:pt x="1" y="55"/>
                    <a:pt x="33" y="32"/>
                    <a:pt x="42" y="19"/>
                  </a:cubicBezTo>
                  <a:cubicBezTo>
                    <a:pt x="43" y="16"/>
                    <a:pt x="44" y="15"/>
                    <a:pt x="43" y="13"/>
                  </a:cubicBezTo>
                  <a:cubicBezTo>
                    <a:pt x="42" y="3"/>
                    <a:pt x="20" y="2"/>
                    <a:pt x="20" y="2"/>
                  </a:cubicBezTo>
                  <a:cubicBezTo>
                    <a:pt x="20" y="0"/>
                    <a:pt x="20" y="0"/>
                    <a:pt x="20" y="0"/>
                  </a:cubicBezTo>
                  <a:cubicBezTo>
                    <a:pt x="21" y="0"/>
                    <a:pt x="43" y="2"/>
                    <a:pt x="45" y="13"/>
                  </a:cubicBezTo>
                  <a:cubicBezTo>
                    <a:pt x="46" y="15"/>
                    <a:pt x="45" y="17"/>
                    <a:pt x="43" y="20"/>
                  </a:cubicBezTo>
                  <a:cubicBezTo>
                    <a:pt x="35" y="33"/>
                    <a:pt x="3" y="56"/>
                    <a:pt x="1" y="57"/>
                  </a:cubicBez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3" name="iṥḷîḍé"/>
            <p:cNvSpPr/>
            <p:nvPr/>
          </p:nvSpPr>
          <p:spPr bwMode="auto">
            <a:xfrm>
              <a:off x="5453878" y="3437864"/>
              <a:ext cx="128581" cy="175623"/>
            </a:xfrm>
            <a:custGeom>
              <a:avLst/>
              <a:gdLst>
                <a:gd name="T0" fmla="*/ 1 w 40"/>
                <a:gd name="T1" fmla="*/ 55 h 55"/>
                <a:gd name="T2" fmla="*/ 0 w 40"/>
                <a:gd name="T3" fmla="*/ 54 h 55"/>
                <a:gd name="T4" fmla="*/ 4 w 40"/>
                <a:gd name="T5" fmla="*/ 51 h 55"/>
                <a:gd name="T6" fmla="*/ 36 w 40"/>
                <a:gd name="T7" fmla="*/ 22 h 55"/>
                <a:gd name="T8" fmla="*/ 28 w 40"/>
                <a:gd name="T9" fmla="*/ 5 h 55"/>
                <a:gd name="T10" fmla="*/ 18 w 40"/>
                <a:gd name="T11" fmla="*/ 2 h 55"/>
                <a:gd name="T12" fmla="*/ 18 w 40"/>
                <a:gd name="T13" fmla="*/ 0 h 55"/>
                <a:gd name="T14" fmla="*/ 28 w 40"/>
                <a:gd name="T15" fmla="*/ 3 h 55"/>
                <a:gd name="T16" fmla="*/ 38 w 40"/>
                <a:gd name="T17" fmla="*/ 23 h 55"/>
                <a:gd name="T18" fmla="*/ 5 w 40"/>
                <a:gd name="T19" fmla="*/ 53 h 55"/>
                <a:gd name="T20" fmla="*/ 1 w 40"/>
                <a:gd name="T2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55">
                  <a:moveTo>
                    <a:pt x="1" y="55"/>
                  </a:moveTo>
                  <a:cubicBezTo>
                    <a:pt x="0" y="54"/>
                    <a:pt x="0" y="54"/>
                    <a:pt x="0" y="54"/>
                  </a:cubicBezTo>
                  <a:cubicBezTo>
                    <a:pt x="0" y="54"/>
                    <a:pt x="1" y="53"/>
                    <a:pt x="4" y="51"/>
                  </a:cubicBezTo>
                  <a:cubicBezTo>
                    <a:pt x="12" y="45"/>
                    <a:pt x="35" y="30"/>
                    <a:pt x="36" y="22"/>
                  </a:cubicBezTo>
                  <a:cubicBezTo>
                    <a:pt x="38" y="14"/>
                    <a:pt x="35" y="8"/>
                    <a:pt x="28" y="5"/>
                  </a:cubicBezTo>
                  <a:cubicBezTo>
                    <a:pt x="21" y="2"/>
                    <a:pt x="18" y="2"/>
                    <a:pt x="18" y="2"/>
                  </a:cubicBezTo>
                  <a:cubicBezTo>
                    <a:pt x="18" y="0"/>
                    <a:pt x="18" y="0"/>
                    <a:pt x="18" y="0"/>
                  </a:cubicBezTo>
                  <a:cubicBezTo>
                    <a:pt x="19" y="0"/>
                    <a:pt x="21" y="0"/>
                    <a:pt x="28" y="3"/>
                  </a:cubicBezTo>
                  <a:cubicBezTo>
                    <a:pt x="36" y="6"/>
                    <a:pt x="40" y="13"/>
                    <a:pt x="38" y="23"/>
                  </a:cubicBezTo>
                  <a:cubicBezTo>
                    <a:pt x="37" y="30"/>
                    <a:pt x="20" y="43"/>
                    <a:pt x="5" y="53"/>
                  </a:cubicBezTo>
                  <a:cubicBezTo>
                    <a:pt x="3" y="54"/>
                    <a:pt x="2" y="55"/>
                    <a:pt x="1" y="55"/>
                  </a:cubicBez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4" name="î$ḷiḍê"/>
            <p:cNvSpPr/>
            <p:nvPr/>
          </p:nvSpPr>
          <p:spPr bwMode="auto">
            <a:xfrm>
              <a:off x="5518169" y="3517836"/>
              <a:ext cx="98788" cy="161510"/>
            </a:xfrm>
            <a:custGeom>
              <a:avLst/>
              <a:gdLst>
                <a:gd name="T0" fmla="*/ 1 w 31"/>
                <a:gd name="T1" fmla="*/ 51 h 51"/>
                <a:gd name="T2" fmla="*/ 0 w 31"/>
                <a:gd name="T3" fmla="*/ 50 h 51"/>
                <a:gd name="T4" fmla="*/ 27 w 31"/>
                <a:gd name="T5" fmla="*/ 21 h 51"/>
                <a:gd name="T6" fmla="*/ 22 w 31"/>
                <a:gd name="T7" fmla="*/ 7 h 51"/>
                <a:gd name="T8" fmla="*/ 15 w 31"/>
                <a:gd name="T9" fmla="*/ 2 h 51"/>
                <a:gd name="T10" fmla="*/ 16 w 31"/>
                <a:gd name="T11" fmla="*/ 0 h 51"/>
                <a:gd name="T12" fmla="*/ 23 w 31"/>
                <a:gd name="T13" fmla="*/ 5 h 51"/>
                <a:gd name="T14" fmla="*/ 28 w 31"/>
                <a:gd name="T15" fmla="*/ 22 h 51"/>
                <a:gd name="T16" fmla="*/ 1 w 31"/>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1">
                  <a:moveTo>
                    <a:pt x="1" y="51"/>
                  </a:moveTo>
                  <a:cubicBezTo>
                    <a:pt x="0" y="50"/>
                    <a:pt x="0" y="50"/>
                    <a:pt x="0" y="50"/>
                  </a:cubicBezTo>
                  <a:cubicBezTo>
                    <a:pt x="7" y="43"/>
                    <a:pt x="25" y="26"/>
                    <a:pt x="27" y="21"/>
                  </a:cubicBezTo>
                  <a:cubicBezTo>
                    <a:pt x="29" y="15"/>
                    <a:pt x="29" y="11"/>
                    <a:pt x="22" y="7"/>
                  </a:cubicBezTo>
                  <a:cubicBezTo>
                    <a:pt x="15" y="2"/>
                    <a:pt x="15" y="2"/>
                    <a:pt x="15" y="2"/>
                  </a:cubicBezTo>
                  <a:cubicBezTo>
                    <a:pt x="16" y="0"/>
                    <a:pt x="16" y="0"/>
                    <a:pt x="16" y="0"/>
                  </a:cubicBezTo>
                  <a:cubicBezTo>
                    <a:pt x="23" y="5"/>
                    <a:pt x="23" y="5"/>
                    <a:pt x="23" y="5"/>
                  </a:cubicBezTo>
                  <a:cubicBezTo>
                    <a:pt x="31" y="10"/>
                    <a:pt x="31" y="15"/>
                    <a:pt x="28" y="22"/>
                  </a:cubicBezTo>
                  <a:cubicBezTo>
                    <a:pt x="26" y="28"/>
                    <a:pt x="2" y="50"/>
                    <a:pt x="1" y="51"/>
                  </a:cubicBez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5" name="îṡ1íḍê"/>
            <p:cNvSpPr/>
            <p:nvPr/>
          </p:nvSpPr>
          <p:spPr bwMode="auto">
            <a:xfrm>
              <a:off x="5607548" y="3549197"/>
              <a:ext cx="61155" cy="89379"/>
            </a:xfrm>
            <a:custGeom>
              <a:avLst/>
              <a:gdLst>
                <a:gd name="T0" fmla="*/ 15 w 19"/>
                <a:gd name="T1" fmla="*/ 28 h 28"/>
                <a:gd name="T2" fmla="*/ 13 w 19"/>
                <a:gd name="T3" fmla="*/ 28 h 28"/>
                <a:gd name="T4" fmla="*/ 11 w 19"/>
                <a:gd name="T5" fmla="*/ 6 h 28"/>
                <a:gd name="T6" fmla="*/ 1 w 19"/>
                <a:gd name="T7" fmla="*/ 3 h 28"/>
                <a:gd name="T8" fmla="*/ 0 w 19"/>
                <a:gd name="T9" fmla="*/ 1 h 28"/>
                <a:gd name="T10" fmla="*/ 12 w 19"/>
                <a:gd name="T11" fmla="*/ 4 h 28"/>
                <a:gd name="T12" fmla="*/ 15 w 1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9" h="28">
                  <a:moveTo>
                    <a:pt x="15" y="28"/>
                  </a:moveTo>
                  <a:cubicBezTo>
                    <a:pt x="13" y="28"/>
                    <a:pt x="13" y="28"/>
                    <a:pt x="13" y="28"/>
                  </a:cubicBezTo>
                  <a:cubicBezTo>
                    <a:pt x="17" y="19"/>
                    <a:pt x="15" y="10"/>
                    <a:pt x="11" y="6"/>
                  </a:cubicBezTo>
                  <a:cubicBezTo>
                    <a:pt x="8" y="3"/>
                    <a:pt x="4" y="2"/>
                    <a:pt x="1" y="3"/>
                  </a:cubicBezTo>
                  <a:cubicBezTo>
                    <a:pt x="0" y="1"/>
                    <a:pt x="0" y="1"/>
                    <a:pt x="0" y="1"/>
                  </a:cubicBezTo>
                  <a:cubicBezTo>
                    <a:pt x="4" y="0"/>
                    <a:pt x="9" y="1"/>
                    <a:pt x="12" y="4"/>
                  </a:cubicBezTo>
                  <a:cubicBezTo>
                    <a:pt x="17" y="9"/>
                    <a:pt x="19" y="18"/>
                    <a:pt x="15" y="28"/>
                  </a:cubicBez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286" name="文本框 285"/>
          <p:cNvSpPr txBox="1"/>
          <p:nvPr/>
        </p:nvSpPr>
        <p:spPr>
          <a:xfrm>
            <a:off x="5913120" y="1648112"/>
            <a:ext cx="4023360" cy="1015663"/>
          </a:xfrm>
          <a:prstGeom prst="rect">
            <a:avLst/>
          </a:prstGeom>
          <a:noFill/>
        </p:spPr>
        <p:txBody>
          <a:bodyPr wrap="square" rtlCol="0">
            <a:spAutoFit/>
          </a:bodyPr>
          <a:lstStyle/>
          <a:p>
            <a:r>
              <a:rPr lang="zh-CN" altLang="en-US" sz="6000" b="1">
                <a:solidFill>
                  <a:srgbClr val="00B050"/>
                </a:solidFill>
                <a:latin typeface="锐字工房洪荒之光中黑简1.0" panose="02010600030101010101" pitchFamily="2" charset="-122"/>
                <a:ea typeface="锐字工房洪荒之光中黑简1.0" panose="02010600030101010101" pitchFamily="2" charset="-122"/>
              </a:rPr>
              <a:t>第一部分</a:t>
            </a:r>
          </a:p>
        </p:txBody>
      </p:sp>
      <p:sp>
        <p:nvSpPr>
          <p:cNvPr id="287" name="文本框 286"/>
          <p:cNvSpPr txBox="1"/>
          <p:nvPr/>
        </p:nvSpPr>
        <p:spPr>
          <a:xfrm>
            <a:off x="5913120" y="2763153"/>
            <a:ext cx="6278880" cy="1200329"/>
          </a:xfrm>
          <a:prstGeom prst="rect">
            <a:avLst/>
          </a:prstGeom>
          <a:noFill/>
        </p:spPr>
        <p:txBody>
          <a:bodyPr wrap="square" rtlCol="0">
            <a:spAutoFit/>
          </a:bodyPr>
          <a:lstStyle/>
          <a:p>
            <a:r>
              <a:rPr lang="zh-CN" altLang="en-US" sz="7200" b="1">
                <a:latin typeface="锐字工房洪荒之光中黑简1.0" panose="02010600030101010101" pitchFamily="2" charset="-122"/>
                <a:ea typeface="锐字工房洪荒之光中黑简1.0" panose="02010600030101010101" pitchFamily="2" charset="-122"/>
              </a:rPr>
              <a:t>步行安全篇</a:t>
            </a:r>
          </a:p>
        </p:txBody>
      </p:sp>
      <p:cxnSp>
        <p:nvCxnSpPr>
          <p:cNvPr id="289" name="直接连接符 288"/>
          <p:cNvCxnSpPr/>
          <p:nvPr/>
        </p:nvCxnSpPr>
        <p:spPr>
          <a:xfrm>
            <a:off x="5913120" y="3963482"/>
            <a:ext cx="4709160" cy="0"/>
          </a:xfrm>
          <a:prstGeom prst="line">
            <a:avLst/>
          </a:prstGeom>
        </p:spPr>
        <p:style>
          <a:lnRef idx="1">
            <a:schemeClr val="dk1"/>
          </a:lnRef>
          <a:fillRef idx="0">
            <a:schemeClr val="dk1"/>
          </a:fillRef>
          <a:effectRef idx="0">
            <a:schemeClr val="dk1"/>
          </a:effectRef>
          <a:fontRef idx="minor">
            <a:schemeClr val="tx1"/>
          </a:fontRef>
        </p:style>
      </p:cxnSp>
      <p:sp>
        <p:nvSpPr>
          <p:cNvPr id="291" name="矩形 290"/>
          <p:cNvSpPr/>
          <p:nvPr/>
        </p:nvSpPr>
        <p:spPr>
          <a:xfrm>
            <a:off x="6715801" y="4046807"/>
            <a:ext cx="3103798" cy="523220"/>
          </a:xfrm>
          <a:prstGeom prst="rect">
            <a:avLst/>
          </a:prstGeom>
        </p:spPr>
        <p:txBody>
          <a:bodyPr wrap="none">
            <a:spAutoFit/>
          </a:bodyPr>
          <a:lstStyle/>
          <a:p>
            <a:pPr algn="ctr"/>
            <a:r>
              <a:rPr lang="zh-CN" altLang="en-US" sz="2800">
                <a:latin typeface="微软雅黑" panose="020B0503020204020204" pitchFamily="34" charset="-122"/>
                <a:ea typeface="微软雅黑" panose="020B0503020204020204" pitchFamily="34" charset="-122"/>
              </a:rPr>
              <a:t>Pedestrian safety</a:t>
            </a:r>
          </a:p>
        </p:txBody>
      </p:sp>
    </p:spTree>
    <p:extLst>
      <p:ext uri="{BB962C8B-B14F-4D97-AF65-F5344CB8AC3E}">
        <p14:creationId xmlns:p14="http://schemas.microsoft.com/office/powerpoint/2010/main" val="1142388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45" presetClass="entr" presetSubtype="0" fill="hold" nodeType="afterEffect">
                                  <p:childTnLst>
                                    <p:set>
                                      <p:cBhvr>
                                        <p:cTn id="7" dur="1" fill="hold">
                                          <p:stCondLst>
                                            <p:cond delay="0"/>
                                          </p:stCondLst>
                                        </p:cTn>
                                        <p:tgtEl>
                                          <p:spTgt spid="238"/>
                                        </p:tgtEl>
                                        <p:attrNameLst>
                                          <p:attrName>style.visibility</p:attrName>
                                        </p:attrNameLst>
                                      </p:cBhvr>
                                      <p:to>
                                        <p:strVal val="visible"/>
                                      </p:to>
                                    </p:set>
                                    <p:animEffect transition="in" filter="fade">
                                      <p:cBhvr>
                                        <p:cTn id="8" dur="2000"/>
                                        <p:tgtEl>
                                          <p:spTgt spid="238"/>
                                        </p:tgtEl>
                                      </p:cBhvr>
                                    </p:animEffect>
                                    <p:anim calcmode="lin" valueType="num">
                                      <p:cBhvr>
                                        <p:cTn id="9" dur="2000" fill="hold"/>
                                        <p:tgtEl>
                                          <p:spTgt spid="238"/>
                                        </p:tgtEl>
                                        <p:attrNameLst>
                                          <p:attrName>ppt_w</p:attrName>
                                        </p:attrNameLst>
                                      </p:cBhvr>
                                      <p:tavLst>
                                        <p:tav tm="0" fmla="#ppt_w*sin(2.5*pi*$)">
                                          <p:val>
                                            <p:fltVal val="0"/>
                                          </p:val>
                                        </p:tav>
                                        <p:tav tm="100000">
                                          <p:val>
                                            <p:fltVal val="1"/>
                                          </p:val>
                                        </p:tav>
                                      </p:tavLst>
                                    </p:anim>
                                    <p:anim calcmode="lin" valueType="num">
                                      <p:cBhvr>
                                        <p:cTn id="10" dur="2000" fill="hold"/>
                                        <p:tgtEl>
                                          <p:spTgt spid="238"/>
                                        </p:tgtEl>
                                        <p:attrNameLst>
                                          <p:attrName>ppt_h</p:attrName>
                                        </p:attrNameLst>
                                      </p:cBhvr>
                                      <p:tavLst>
                                        <p:tav tm="0">
                                          <p:val>
                                            <p:strVal val="#ppt_h"/>
                                          </p:val>
                                        </p:tav>
                                        <p:tav tm="100000">
                                          <p:val>
                                            <p:strVal val="#ppt_h"/>
                                          </p:val>
                                        </p:tav>
                                      </p:tavLst>
                                    </p:anim>
                                  </p:childTnLst>
                                </p:cTn>
                              </p:par>
                            </p:childTnLst>
                          </p:cTn>
                        </p:par>
                        <p:par>
                          <p:cTn id="11" fill="hold" nodeType="withGroup">
                            <p:stCondLst>
                              <p:cond delay="2000"/>
                            </p:stCondLst>
                            <p:childTnLst>
                              <p:par>
                                <p:cTn id="12" presetID="26" presetClass="entr" presetSubtype="0" fill="hold" grpId="0" nodeType="afterEffect">
                                  <p:childTnLst>
                                    <p:set>
                                      <p:cBhvr>
                                        <p:cTn id="13" dur="1" fill="hold">
                                          <p:stCondLst>
                                            <p:cond delay="0"/>
                                          </p:stCondLst>
                                        </p:cTn>
                                        <p:tgtEl>
                                          <p:spTgt spid="286"/>
                                        </p:tgtEl>
                                        <p:attrNameLst>
                                          <p:attrName>style.visibility</p:attrName>
                                        </p:attrNameLst>
                                      </p:cBhvr>
                                      <p:to>
                                        <p:strVal val="visible"/>
                                      </p:to>
                                    </p:set>
                                    <p:animEffect transition="in" filter="wipe(down)">
                                      <p:cBhvr>
                                        <p:cTn id="14" dur="580">
                                          <p:stCondLst>
                                            <p:cond delay="0"/>
                                          </p:stCondLst>
                                        </p:cTn>
                                        <p:tgtEl>
                                          <p:spTgt spid="286"/>
                                        </p:tgtEl>
                                      </p:cBhvr>
                                    </p:animEffect>
                                    <p:anim calcmode="lin" valueType="num">
                                      <p:cBhvr>
                                        <p:cTn id="15" dur="1822" tmFilter="0,0; 0.14,0.36; 0.43,0.73; 0.71,0.91; 1.0,1.0">
                                          <p:stCondLst>
                                            <p:cond delay="0"/>
                                          </p:stCondLst>
                                        </p:cTn>
                                        <p:tgtEl>
                                          <p:spTgt spid="28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8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8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8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86"/>
                                        </p:tgtEl>
                                        <p:attrNameLst>
                                          <p:attrName>ppt_y</p:attrName>
                                        </p:attrNameLst>
                                      </p:cBhvr>
                                      <p:tavLst>
                                        <p:tav tm="0" fmla="#ppt_y-sin(pi*$)/81">
                                          <p:val>
                                            <p:fltVal val="0"/>
                                          </p:val>
                                        </p:tav>
                                        <p:tav tm="100000">
                                          <p:val>
                                            <p:fltVal val="1"/>
                                          </p:val>
                                        </p:tav>
                                      </p:tavLst>
                                    </p:anim>
                                    <p:animScale>
                                      <p:cBhvr>
                                        <p:cTn id="20" dur="26">
                                          <p:stCondLst>
                                            <p:cond delay="650"/>
                                          </p:stCondLst>
                                        </p:cTn>
                                        <p:tgtEl>
                                          <p:spTgt spid="286"/>
                                        </p:tgtEl>
                                      </p:cBhvr>
                                      <p:to x="100000" y="60000"/>
                                    </p:animScale>
                                    <p:animScale>
                                      <p:cBhvr>
                                        <p:cTn id="21" dur="166" decel="50000">
                                          <p:stCondLst>
                                            <p:cond delay="676"/>
                                          </p:stCondLst>
                                        </p:cTn>
                                        <p:tgtEl>
                                          <p:spTgt spid="286"/>
                                        </p:tgtEl>
                                      </p:cBhvr>
                                      <p:to x="100000" y="100000"/>
                                    </p:animScale>
                                    <p:animScale>
                                      <p:cBhvr>
                                        <p:cTn id="22" dur="26">
                                          <p:stCondLst>
                                            <p:cond delay="1312"/>
                                          </p:stCondLst>
                                        </p:cTn>
                                        <p:tgtEl>
                                          <p:spTgt spid="286"/>
                                        </p:tgtEl>
                                      </p:cBhvr>
                                      <p:to x="100000" y="80000"/>
                                    </p:animScale>
                                    <p:animScale>
                                      <p:cBhvr>
                                        <p:cTn id="23" dur="166" decel="50000">
                                          <p:stCondLst>
                                            <p:cond delay="1338"/>
                                          </p:stCondLst>
                                        </p:cTn>
                                        <p:tgtEl>
                                          <p:spTgt spid="286"/>
                                        </p:tgtEl>
                                      </p:cBhvr>
                                      <p:to x="100000" y="100000"/>
                                    </p:animScale>
                                    <p:animScale>
                                      <p:cBhvr>
                                        <p:cTn id="24" dur="26">
                                          <p:stCondLst>
                                            <p:cond delay="1642"/>
                                          </p:stCondLst>
                                        </p:cTn>
                                        <p:tgtEl>
                                          <p:spTgt spid="286"/>
                                        </p:tgtEl>
                                      </p:cBhvr>
                                      <p:to x="100000" y="90000"/>
                                    </p:animScale>
                                    <p:animScale>
                                      <p:cBhvr>
                                        <p:cTn id="25" dur="166" decel="50000">
                                          <p:stCondLst>
                                            <p:cond delay="1668"/>
                                          </p:stCondLst>
                                        </p:cTn>
                                        <p:tgtEl>
                                          <p:spTgt spid="286"/>
                                        </p:tgtEl>
                                      </p:cBhvr>
                                      <p:to x="100000" y="100000"/>
                                    </p:animScale>
                                    <p:animScale>
                                      <p:cBhvr>
                                        <p:cTn id="26" dur="26">
                                          <p:stCondLst>
                                            <p:cond delay="1808"/>
                                          </p:stCondLst>
                                        </p:cTn>
                                        <p:tgtEl>
                                          <p:spTgt spid="286"/>
                                        </p:tgtEl>
                                      </p:cBhvr>
                                      <p:to x="100000" y="95000"/>
                                    </p:animScale>
                                    <p:animScale>
                                      <p:cBhvr>
                                        <p:cTn id="27" dur="166" decel="50000">
                                          <p:stCondLst>
                                            <p:cond delay="1834"/>
                                          </p:stCondLst>
                                        </p:cTn>
                                        <p:tgtEl>
                                          <p:spTgt spid="286"/>
                                        </p:tgtEl>
                                      </p:cBhvr>
                                      <p:to x="100000" y="100000"/>
                                    </p:animScale>
                                  </p:childTnLst>
                                </p:cTn>
                              </p:par>
                            </p:childTnLst>
                          </p:cTn>
                        </p:par>
                        <p:par>
                          <p:cTn id="28" fill="hold" nodeType="withGroup">
                            <p:stCondLst>
                              <p:cond delay="4000"/>
                            </p:stCondLst>
                            <p:childTnLst>
                              <p:par>
                                <p:cTn id="29" presetID="26" presetClass="entr" presetSubtype="0" fill="hold" grpId="0" nodeType="afterEffect">
                                  <p:childTnLst>
                                    <p:set>
                                      <p:cBhvr>
                                        <p:cTn id="30" dur="1" fill="hold">
                                          <p:stCondLst>
                                            <p:cond delay="0"/>
                                          </p:stCondLst>
                                        </p:cTn>
                                        <p:tgtEl>
                                          <p:spTgt spid="287"/>
                                        </p:tgtEl>
                                        <p:attrNameLst>
                                          <p:attrName>style.visibility</p:attrName>
                                        </p:attrNameLst>
                                      </p:cBhvr>
                                      <p:to>
                                        <p:strVal val="visible"/>
                                      </p:to>
                                    </p:set>
                                    <p:animEffect transition="in" filter="wipe(down)">
                                      <p:cBhvr>
                                        <p:cTn id="31" dur="580">
                                          <p:stCondLst>
                                            <p:cond delay="0"/>
                                          </p:stCondLst>
                                        </p:cTn>
                                        <p:tgtEl>
                                          <p:spTgt spid="287"/>
                                        </p:tgtEl>
                                      </p:cBhvr>
                                    </p:animEffect>
                                    <p:anim calcmode="lin" valueType="num">
                                      <p:cBhvr>
                                        <p:cTn id="32" dur="1822" tmFilter="0,0; 0.14,0.36; 0.43,0.73; 0.71,0.91; 1.0,1.0">
                                          <p:stCondLst>
                                            <p:cond delay="0"/>
                                          </p:stCondLst>
                                        </p:cTn>
                                        <p:tgtEl>
                                          <p:spTgt spid="28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8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8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8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87"/>
                                        </p:tgtEl>
                                        <p:attrNameLst>
                                          <p:attrName>ppt_y</p:attrName>
                                        </p:attrNameLst>
                                      </p:cBhvr>
                                      <p:tavLst>
                                        <p:tav tm="0" fmla="#ppt_y-sin(pi*$)/81">
                                          <p:val>
                                            <p:fltVal val="0"/>
                                          </p:val>
                                        </p:tav>
                                        <p:tav tm="100000">
                                          <p:val>
                                            <p:fltVal val="1"/>
                                          </p:val>
                                        </p:tav>
                                      </p:tavLst>
                                    </p:anim>
                                    <p:animScale>
                                      <p:cBhvr>
                                        <p:cTn id="37" dur="26">
                                          <p:stCondLst>
                                            <p:cond delay="650"/>
                                          </p:stCondLst>
                                        </p:cTn>
                                        <p:tgtEl>
                                          <p:spTgt spid="287"/>
                                        </p:tgtEl>
                                      </p:cBhvr>
                                      <p:to x="100000" y="60000"/>
                                    </p:animScale>
                                    <p:animScale>
                                      <p:cBhvr>
                                        <p:cTn id="38" dur="166" decel="50000">
                                          <p:stCondLst>
                                            <p:cond delay="676"/>
                                          </p:stCondLst>
                                        </p:cTn>
                                        <p:tgtEl>
                                          <p:spTgt spid="287"/>
                                        </p:tgtEl>
                                      </p:cBhvr>
                                      <p:to x="100000" y="100000"/>
                                    </p:animScale>
                                    <p:animScale>
                                      <p:cBhvr>
                                        <p:cTn id="39" dur="26">
                                          <p:stCondLst>
                                            <p:cond delay="1312"/>
                                          </p:stCondLst>
                                        </p:cTn>
                                        <p:tgtEl>
                                          <p:spTgt spid="287"/>
                                        </p:tgtEl>
                                      </p:cBhvr>
                                      <p:to x="100000" y="80000"/>
                                    </p:animScale>
                                    <p:animScale>
                                      <p:cBhvr>
                                        <p:cTn id="40" dur="166" decel="50000">
                                          <p:stCondLst>
                                            <p:cond delay="1338"/>
                                          </p:stCondLst>
                                        </p:cTn>
                                        <p:tgtEl>
                                          <p:spTgt spid="287"/>
                                        </p:tgtEl>
                                      </p:cBhvr>
                                      <p:to x="100000" y="100000"/>
                                    </p:animScale>
                                    <p:animScale>
                                      <p:cBhvr>
                                        <p:cTn id="41" dur="26">
                                          <p:stCondLst>
                                            <p:cond delay="1642"/>
                                          </p:stCondLst>
                                        </p:cTn>
                                        <p:tgtEl>
                                          <p:spTgt spid="287"/>
                                        </p:tgtEl>
                                      </p:cBhvr>
                                      <p:to x="100000" y="90000"/>
                                    </p:animScale>
                                    <p:animScale>
                                      <p:cBhvr>
                                        <p:cTn id="42" dur="166" decel="50000">
                                          <p:stCondLst>
                                            <p:cond delay="1668"/>
                                          </p:stCondLst>
                                        </p:cTn>
                                        <p:tgtEl>
                                          <p:spTgt spid="287"/>
                                        </p:tgtEl>
                                      </p:cBhvr>
                                      <p:to x="100000" y="100000"/>
                                    </p:animScale>
                                    <p:animScale>
                                      <p:cBhvr>
                                        <p:cTn id="43" dur="26">
                                          <p:stCondLst>
                                            <p:cond delay="1808"/>
                                          </p:stCondLst>
                                        </p:cTn>
                                        <p:tgtEl>
                                          <p:spTgt spid="287"/>
                                        </p:tgtEl>
                                      </p:cBhvr>
                                      <p:to x="100000" y="95000"/>
                                    </p:animScale>
                                    <p:animScale>
                                      <p:cBhvr>
                                        <p:cTn id="44" dur="166" decel="50000">
                                          <p:stCondLst>
                                            <p:cond delay="1834"/>
                                          </p:stCondLst>
                                        </p:cTn>
                                        <p:tgtEl>
                                          <p:spTgt spid="287"/>
                                        </p:tgtEl>
                                      </p:cBhvr>
                                      <p:to x="100000" y="100000"/>
                                    </p:animScale>
                                  </p:childTnLst>
                                </p:cTn>
                              </p:par>
                            </p:childTnLst>
                          </p:cTn>
                        </p:par>
                        <p:par>
                          <p:cTn id="45" fill="hold" nodeType="withGroup">
                            <p:stCondLst>
                              <p:cond delay="6000"/>
                            </p:stCondLst>
                            <p:childTnLst>
                              <p:par>
                                <p:cTn id="46" presetID="2" presetClass="entr" presetSubtype="4" fill="hold" grpId="0" nodeType="afterEffect">
                                  <p:childTnLst>
                                    <p:set>
                                      <p:cBhvr>
                                        <p:cTn id="47" dur="1" fill="hold">
                                          <p:stCondLst>
                                            <p:cond delay="0"/>
                                          </p:stCondLst>
                                        </p:cTn>
                                        <p:tgtEl>
                                          <p:spTgt spid="291"/>
                                        </p:tgtEl>
                                        <p:attrNameLst>
                                          <p:attrName>style.visibility</p:attrName>
                                        </p:attrNameLst>
                                      </p:cBhvr>
                                      <p:to>
                                        <p:strVal val="visible"/>
                                      </p:to>
                                    </p:set>
                                    <p:anim calcmode="lin" valueType="num">
                                      <p:cBhvr additive="base">
                                        <p:cTn id="48" dur="500" fill="hold"/>
                                        <p:tgtEl>
                                          <p:spTgt spid="291"/>
                                        </p:tgtEl>
                                        <p:attrNameLst>
                                          <p:attrName>ppt_x</p:attrName>
                                        </p:attrNameLst>
                                      </p:cBhvr>
                                      <p:tavLst>
                                        <p:tav tm="0">
                                          <p:val>
                                            <p:strVal val="#ppt_x"/>
                                          </p:val>
                                        </p:tav>
                                        <p:tav tm="100000">
                                          <p:val>
                                            <p:strVal val="#ppt_x"/>
                                          </p:val>
                                        </p:tav>
                                      </p:tavLst>
                                    </p:anim>
                                    <p:anim calcmode="lin" valueType="num">
                                      <p:cBhvr additive="base">
                                        <p:cTn id="49" dur="500" fill="hold"/>
                                        <p:tgtEl>
                                          <p:spTgt spid="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p:bldP spid="287" grpId="0"/>
      <p:bldP spid="2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730240" y="904615"/>
            <a:ext cx="6142356" cy="5048769"/>
            <a:chOff x="3413124" y="721734"/>
            <a:chExt cx="5274150" cy="5048769"/>
          </a:xfrm>
          <a:blipFill>
            <a:blip r:embed="rId2"/>
            <a:stretch>
              <a:fillRect/>
            </a:stretch>
          </a:blipFill>
        </p:grpSpPr>
        <p:sp>
          <p:nvSpPr>
            <p:cNvPr id="4" name="任意多边形 3"/>
            <p:cNvSpPr/>
            <p:nvPr/>
          </p:nvSpPr>
          <p:spPr>
            <a:xfrm>
              <a:off x="5092221" y="721734"/>
              <a:ext cx="3595052" cy="1625984"/>
            </a:xfrm>
            <a:custGeom>
              <a:avLst/>
              <a:gdLst>
                <a:gd name="connsiteX0" fmla="*/ 0 w 3595052"/>
                <a:gd name="connsiteY0" fmla="*/ 0 h 1625984"/>
                <a:gd name="connsiteX1" fmla="*/ 3595052 w 3595052"/>
                <a:gd name="connsiteY1" fmla="*/ 0 h 1625984"/>
                <a:gd name="connsiteX2" fmla="*/ 3595052 w 3595052"/>
                <a:gd name="connsiteY2" fmla="*/ 1625984 h 1625984"/>
                <a:gd name="connsiteX3" fmla="*/ 0 w 3595052"/>
                <a:gd name="connsiteY3" fmla="*/ 1625984 h 1625984"/>
                <a:gd name="connsiteX4" fmla="*/ 0 w 3595052"/>
                <a:gd name="connsiteY4" fmla="*/ 0 h 162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051" h="1625984">
                  <a:moveTo>
                    <a:pt x="0" y="0"/>
                  </a:moveTo>
                  <a:lnTo>
                    <a:pt x="3595052" y="0"/>
                  </a:lnTo>
                  <a:lnTo>
                    <a:pt x="3595052" y="1625984"/>
                  </a:lnTo>
                  <a:lnTo>
                    <a:pt x="0" y="1625984"/>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5" name="矩形 4"/>
            <p:cNvSpPr/>
            <p:nvPr/>
          </p:nvSpPr>
          <p:spPr>
            <a:xfrm>
              <a:off x="3413124" y="721734"/>
              <a:ext cx="1609725" cy="162598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p>
          </p:txBody>
        </p:sp>
        <p:sp>
          <p:nvSpPr>
            <p:cNvPr id="6" name="任意多边形 5"/>
            <p:cNvSpPr/>
            <p:nvPr/>
          </p:nvSpPr>
          <p:spPr>
            <a:xfrm>
              <a:off x="3413124" y="2433127"/>
              <a:ext cx="3595052" cy="1625984"/>
            </a:xfrm>
            <a:custGeom>
              <a:avLst/>
              <a:gdLst>
                <a:gd name="connsiteX0" fmla="*/ 0 w 3595052"/>
                <a:gd name="connsiteY0" fmla="*/ 0 h 1625984"/>
                <a:gd name="connsiteX1" fmla="*/ 3595052 w 3595052"/>
                <a:gd name="connsiteY1" fmla="*/ 0 h 1625984"/>
                <a:gd name="connsiteX2" fmla="*/ 3595052 w 3595052"/>
                <a:gd name="connsiteY2" fmla="*/ 1625984 h 1625984"/>
                <a:gd name="connsiteX3" fmla="*/ 0 w 3595052"/>
                <a:gd name="connsiteY3" fmla="*/ 1625984 h 1625984"/>
                <a:gd name="connsiteX4" fmla="*/ 0 w 3595052"/>
                <a:gd name="connsiteY4" fmla="*/ 0 h 162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051" h="1625984">
                  <a:moveTo>
                    <a:pt x="0" y="0"/>
                  </a:moveTo>
                  <a:lnTo>
                    <a:pt x="3595052" y="0"/>
                  </a:lnTo>
                  <a:lnTo>
                    <a:pt x="3595052" y="1625984"/>
                  </a:lnTo>
                  <a:lnTo>
                    <a:pt x="0" y="1625984"/>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7" name="矩形 6"/>
            <p:cNvSpPr/>
            <p:nvPr/>
          </p:nvSpPr>
          <p:spPr>
            <a:xfrm>
              <a:off x="7077549" y="2433127"/>
              <a:ext cx="1609725" cy="162598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p>
          </p:txBody>
        </p:sp>
        <p:sp>
          <p:nvSpPr>
            <p:cNvPr id="8" name="任意多边形 7"/>
            <p:cNvSpPr/>
            <p:nvPr/>
          </p:nvSpPr>
          <p:spPr>
            <a:xfrm>
              <a:off x="5092220" y="4144519"/>
              <a:ext cx="3595052" cy="1625984"/>
            </a:xfrm>
            <a:custGeom>
              <a:avLst/>
              <a:gdLst>
                <a:gd name="connsiteX0" fmla="*/ 0 w 3595052"/>
                <a:gd name="connsiteY0" fmla="*/ 0 h 1625984"/>
                <a:gd name="connsiteX1" fmla="*/ 3595052 w 3595052"/>
                <a:gd name="connsiteY1" fmla="*/ 0 h 1625984"/>
                <a:gd name="connsiteX2" fmla="*/ 3595052 w 3595052"/>
                <a:gd name="connsiteY2" fmla="*/ 1625984 h 1625984"/>
                <a:gd name="connsiteX3" fmla="*/ 0 w 3595052"/>
                <a:gd name="connsiteY3" fmla="*/ 1625984 h 1625984"/>
                <a:gd name="connsiteX4" fmla="*/ 0 w 3595052"/>
                <a:gd name="connsiteY4" fmla="*/ 0 h 162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051" h="1625984">
                  <a:moveTo>
                    <a:pt x="0" y="0"/>
                  </a:moveTo>
                  <a:lnTo>
                    <a:pt x="3595052" y="0"/>
                  </a:lnTo>
                  <a:lnTo>
                    <a:pt x="3595052" y="1625984"/>
                  </a:lnTo>
                  <a:lnTo>
                    <a:pt x="0" y="1625984"/>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9" name="矩形 8"/>
            <p:cNvSpPr/>
            <p:nvPr/>
          </p:nvSpPr>
          <p:spPr>
            <a:xfrm>
              <a:off x="3413124" y="4144519"/>
              <a:ext cx="1609725" cy="162598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p>
          </p:txBody>
        </p:sp>
      </p:grpSp>
      <p:sp>
        <p:nvSpPr>
          <p:cNvPr id="10" name="矩形 9"/>
          <p:cNvSpPr/>
          <p:nvPr/>
        </p:nvSpPr>
        <p:spPr>
          <a:xfrm>
            <a:off x="300207" y="1996337"/>
            <a:ext cx="5227320" cy="3788153"/>
          </a:xfrm>
          <a:prstGeom prst="rect">
            <a:avLst/>
          </a:prstGeom>
        </p:spPr>
        <p:txBody>
          <a:bodyPr wrap="square">
            <a:spAutoFit/>
          </a:bodyPr>
          <a:lstStyle/>
          <a:p>
            <a:pPr>
              <a:lnSpc>
                <a:spcPct val="150000"/>
              </a:lnSpc>
            </a:pPr>
            <a:r>
              <a:rPr lang="en-US" altLang="zh-CN" dirty="0">
                <a:solidFill>
                  <a:schemeClr val="bg2">
                    <a:lumMod val="10000"/>
                  </a:schemeClr>
                </a:solidFill>
                <a:latin typeface="微软雅黑" panose="020B0503020204020204" pitchFamily="34" charset="-122"/>
                <a:ea typeface="微软雅黑" panose="020B0503020204020204" pitchFamily="34" charset="-122"/>
                <a:cs typeface="Times New Roman" pitchFamily="18" charset="0"/>
              </a:rPr>
              <a:t>       </a:t>
            </a:r>
            <a:r>
              <a:rPr lang="zh-CN" altLang="zh-CN" dirty="0">
                <a:solidFill>
                  <a:schemeClr val="bg2">
                    <a:lumMod val="10000"/>
                  </a:schemeClr>
                </a:solidFill>
                <a:latin typeface="微软雅黑" panose="020B0503020204020204" pitchFamily="34" charset="-122"/>
                <a:ea typeface="微软雅黑" panose="020B0503020204020204" pitchFamily="34" charset="-122"/>
                <a:cs typeface="Times New Roman" pitchFamily="18" charset="0"/>
              </a:rPr>
              <a:t>步行是</a:t>
            </a: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itchFamily="18" charset="0"/>
              </a:rPr>
              <a:t>我们小学生最基本</a:t>
            </a:r>
            <a:r>
              <a:rPr lang="zh-CN" altLang="zh-CN" dirty="0">
                <a:solidFill>
                  <a:schemeClr val="bg2">
                    <a:lumMod val="10000"/>
                  </a:schemeClr>
                </a:solidFill>
                <a:latin typeface="微软雅黑" panose="020B0503020204020204" pitchFamily="34" charset="-122"/>
                <a:ea typeface="微软雅黑" panose="020B0503020204020204" pitchFamily="34" charset="-122"/>
                <a:cs typeface="Times New Roman" pitchFamily="18" charset="0"/>
              </a:rPr>
              <a:t>的出行方式</a:t>
            </a: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itchFamily="18" charset="0"/>
              </a:rPr>
              <a:t>，在当前复杂的道路交通环境下，小朋友们更要懂得步行出行的交通规则和要求。</a:t>
            </a:r>
            <a:r>
              <a:rPr lang="zh-CN" altLang="zh-CN" dirty="0">
                <a:solidFill>
                  <a:schemeClr val="bg2">
                    <a:lumMod val="10000"/>
                  </a:schemeClr>
                </a:solidFill>
                <a:latin typeface="微软雅黑" panose="020B0503020204020204" pitchFamily="34" charset="-122"/>
                <a:ea typeface="微软雅黑" panose="020B0503020204020204" pitchFamily="34" charset="-122"/>
                <a:cs typeface="Times New Roman" pitchFamily="18" charset="0"/>
              </a:rPr>
              <a:t>步行安</a:t>
            </a: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itchFamily="18" charset="0"/>
              </a:rPr>
              <a:t>全包括为“五要、五不要”。五要：行人要走人行横道，走路时要集中精力，过马路要遵守交通信号灯，要走过街设施和人行横道，要认识交通标志。五不要：不要在道路上踢足球、玩滑板，不要嬉戏打闹，不要翻越护栏，不要随意横过马路，不要扒车、追车、抛物击车等。</a:t>
            </a:r>
            <a:endParaRPr lang="zh-CN" altLang="en-US" dirty="0"/>
          </a:p>
        </p:txBody>
      </p:sp>
      <p:sp>
        <p:nvSpPr>
          <p:cNvPr id="11" name="矩形 10"/>
          <p:cNvSpPr/>
          <p:nvPr/>
        </p:nvSpPr>
        <p:spPr>
          <a:xfrm>
            <a:off x="1612870" y="1165340"/>
            <a:ext cx="2601994" cy="830997"/>
          </a:xfrm>
          <a:prstGeom prst="rect">
            <a:avLst/>
          </a:prstGeom>
        </p:spPr>
        <p:txBody>
          <a:bodyPr wrap="none">
            <a:spAutoFit/>
          </a:bodyPr>
          <a:lstStyle/>
          <a:p>
            <a:r>
              <a:rPr lang="zh-CN" altLang="en-US" sz="4800" b="1">
                <a:latin typeface="锐字工房洪荒之光中黑简1.0" panose="02010600030101010101" pitchFamily="2" charset="-122"/>
                <a:ea typeface="锐字工房洪荒之光中黑简1.0" panose="02010600030101010101" pitchFamily="2" charset="-122"/>
              </a:rPr>
              <a:t>步行安全</a:t>
            </a:r>
            <a:endParaRPr lang="zh-CN" altLang="en-US" sz="4800"/>
          </a:p>
        </p:txBody>
      </p:sp>
    </p:spTree>
    <p:extLst>
      <p:ext uri="{BB962C8B-B14F-4D97-AF65-F5344CB8AC3E}">
        <p14:creationId xmlns:p14="http://schemas.microsoft.com/office/powerpoint/2010/main" val="292867629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3" presetClass="entr" presetSubtype="0" fill="hold" grpId="0" nodeType="afterEffect">
                                  <p:childTnLst>
                                    <p:set>
                                      <p:cBhvr>
                                        <p:cTn id="7" dur="1" fill="hold">
                                          <p:stCondLst>
                                            <p:cond delay="0"/>
                                          </p:stCondLst>
                                        </p:cTn>
                                        <p:tgtEl>
                                          <p:spTgt spid="11"/>
                                        </p:tgtEl>
                                        <p:attrNameLst>
                                          <p:attrName>style.visibility</p:attrName>
                                        </p:attrNameLst>
                                      </p:cBhvr>
                                      <p:to>
                                        <p:strVal val="visible"/>
                                      </p:to>
                                    </p:set>
                                    <p:anim calcmode="lin" valueType="num">
                                      <p:cBhvr>
                                        <p:cTn id="8" dur="500" fill="hold"/>
                                        <p:tgtEl>
                                          <p:spTgt spid="11"/>
                                        </p:tgtEl>
                                        <p:attrNameLst>
                                          <p:attrName>ppt_w</p:attrName>
                                        </p:attrNameLst>
                                      </p:cBhvr>
                                      <p:tavLst>
                                        <p:tav tm="0">
                                          <p:val>
                                            <p:fltVal val="0"/>
                                          </p:val>
                                        </p:tav>
                                        <p:tav tm="100000">
                                          <p:val>
                                            <p:strVal val="#ppt_w"/>
                                          </p:val>
                                        </p:tav>
                                      </p:tavLst>
                                    </p:anim>
                                    <p:anim calcmode="lin" valueType="num">
                                      <p:cBhvr>
                                        <p:cTn id="9" dur="500" fill="hold"/>
                                        <p:tgtEl>
                                          <p:spTgt spid="11"/>
                                        </p:tgtEl>
                                        <p:attrNameLst>
                                          <p:attrName>ppt_h</p:attrName>
                                        </p:attrNameLst>
                                      </p:cBhvr>
                                      <p:tavLst>
                                        <p:tav tm="0">
                                          <p:val>
                                            <p:fltVal val="0"/>
                                          </p:val>
                                        </p:tav>
                                        <p:tav tm="100000">
                                          <p:val>
                                            <p:strVal val="#ppt_h"/>
                                          </p:val>
                                        </p:tav>
                                      </p:tavLst>
                                    </p:anim>
                                    <p:animEffect transition="in" filter="fade">
                                      <p:cBhvr>
                                        <p:cTn id="10" dur="500"/>
                                        <p:tgtEl>
                                          <p:spTgt spid="11"/>
                                        </p:tgtEl>
                                      </p:cBhvr>
                                    </p:animEffect>
                                  </p:childTnLst>
                                </p:cTn>
                              </p:par>
                            </p:childTnLst>
                          </p:cTn>
                        </p:par>
                        <p:par>
                          <p:cTn id="11" fill="hold" nodeType="withGroup">
                            <p:stCondLst>
                              <p:cond delay="500"/>
                            </p:stCondLst>
                            <p:childTnLst>
                              <p:par>
                                <p:cTn id="12" presetID="53" presetClass="entr" presetSubtype="0" fill="hold" grpId="0" nodeType="afterEffec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nodeType="withGroup">
                            <p:stCondLst>
                              <p:cond delay="1000"/>
                            </p:stCondLst>
                            <p:childTnLst>
                              <p:par>
                                <p:cTn id="18" presetID="53" presetClass="entr" presetSubtype="0" fill="hold" nodeType="afterEffec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New shape"/>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200" b="0">
                <a:solidFill>
                  <a:srgbClr val="000000"/>
                </a:solidFill>
              </a:rPr>
              <a:t>（5）绿色的是高速公路标志。</a:t>
            </a:r>
          </a:p>
          <a:p>
            <a:pPr algn="l"/>
            <a:r>
              <a:rPr sz="1200" b="0">
                <a:solidFill>
                  <a:srgbClr val="000000"/>
                </a:solidFill>
              </a:rPr>
              <a:t>走路时一定要集中注意力，不要戴耳机听音乐、玩游戏机、玩手机等。</a:t>
            </a:r>
          </a:p>
          <a:p>
            <a:pPr algn="l"/>
            <a:r>
              <a:rPr sz="1200" b="0">
                <a:solidFill>
                  <a:srgbClr val="000000"/>
                </a:solidFill>
              </a:rPr>
              <a:t>孩子们的交通安全不仅关系到每一个家庭的幸福美满，也关系到国家和民族的兴衰与长远发展。</a:t>
            </a:r>
          </a:p>
          <a:p>
            <a:pPr algn="l"/>
            <a:r>
              <a:rPr sz="1200" b="0">
                <a:solidFill>
                  <a:srgbClr val="000000"/>
                </a:solidFill>
              </a:rPr>
              <a:t>85万名14岁以下的儿童死于道路交通事故,很多事故都是因为家长和孩子交通安全意识的淡薄和交通安全常识的匮乏造成的。</a:t>
            </a:r>
          </a:p>
          <a:p>
            <a:pPr algn="l"/>
            <a:r>
              <a:rPr sz="1200" b="0">
                <a:solidFill>
                  <a:srgbClr val="000000"/>
                </a:solidFill>
              </a:rPr>
              <a:t>在机动车道上不得从机动车左侧上下车。</a:t>
            </a:r>
          </a:p>
          <a:p>
            <a:pPr algn="l"/>
            <a:r>
              <a:rPr sz="1200" b="0">
                <a:solidFill>
                  <a:srgbClr val="000000"/>
                </a:solidFill>
              </a:rPr>
              <a:t>不可以让家长抱着乘车。</a:t>
            </a:r>
          </a:p>
          <a:p>
            <a:pPr algn="l"/>
            <a:r>
              <a:rPr sz="1200" b="0">
                <a:solidFill>
                  <a:srgbClr val="000000"/>
                </a:solidFill>
              </a:rPr>
              <a:t>-------------------------------</a:t>
            </a:r>
          </a:p>
          <a:p>
            <a:pPr algn="l"/>
            <a:r>
              <a:rPr sz="1200" b="0">
                <a:solidFill>
                  <a:srgbClr val="000000"/>
                </a:solidFill>
              </a:rPr>
              <a:t>让孩子们从小养成遵守交通法规、文明出行的良好习惯，确保孩子们健康快乐的成长，安全幸福的生活，是我们共同的期盼。</a:t>
            </a:r>
          </a:p>
          <a:p>
            <a:pPr algn="l"/>
            <a:r>
              <a:rPr sz="1200" b="0">
                <a:solidFill>
                  <a:srgbClr val="000000"/>
                </a:solidFill>
              </a:rPr>
              <a:t>上车后一定要系好安全带</a:t>
            </a:r>
          </a:p>
          <a:p>
            <a:pPr algn="l"/>
            <a:r>
              <a:rPr sz="1200" b="0">
                <a:solidFill>
                  <a:srgbClr val="000000"/>
                </a:solidFill>
              </a:rPr>
              <a:t>-------------------------------</a:t>
            </a:r>
          </a:p>
          <a:p>
            <a:pPr algn="l"/>
            <a:r>
              <a:rPr sz="1200" b="0">
                <a:solidFill>
                  <a:srgbClr val="000000"/>
                </a:solidFill>
              </a:rPr>
              <a:t>载客汽车不得超过核定的载客人数。</a:t>
            </a:r>
          </a:p>
          <a:p>
            <a:pPr algn="l"/>
            <a:r>
              <a:rPr sz="1200" b="0">
                <a:solidFill>
                  <a:srgbClr val="000000"/>
                </a:solidFill>
              </a:rPr>
              <a:t>Pedestrian safety</a:t>
            </a:r>
          </a:p>
          <a:p>
            <a:pPr algn="l"/>
            <a:r>
              <a:rPr sz="1200" b="0">
                <a:solidFill>
                  <a:srgbClr val="000000"/>
                </a:solidFill>
              </a:rPr>
              <a:t>（3）蓝色的是指路标志，表示前面可以走，指明道路方向、地点和距离。</a:t>
            </a:r>
          </a:p>
          <a:p>
            <a:pPr algn="l"/>
            <a:r>
              <a:rPr sz="1200" b="0">
                <a:solidFill>
                  <a:srgbClr val="000000"/>
                </a:solidFill>
              </a:rPr>
              <a:t>-------------------------------</a:t>
            </a:r>
          </a:p>
          <a:p>
            <a:pPr algn="l"/>
            <a:r>
              <a:rPr sz="1200" b="0">
                <a:solidFill>
                  <a:srgbClr val="000000"/>
                </a:solidFill>
              </a:rPr>
              <a:t>不要扒车、追车、抛物击车</a:t>
            </a:r>
          </a:p>
          <a:p>
            <a:pPr algn="l"/>
            <a:r>
              <a:rPr sz="1200" b="0">
                <a:solidFill>
                  <a:srgbClr val="000000"/>
                </a:solidFill>
              </a:rPr>
              <a:t>上车后一定要系好安全带</a:t>
            </a:r>
          </a:p>
          <a:p>
            <a:pPr algn="l"/>
            <a:r>
              <a:rPr sz="1200" b="0">
                <a:solidFill>
                  <a:srgbClr val="000000"/>
                </a:solidFill>
              </a:rPr>
              <a:t>儿童乘车建议使用安全座椅，或使用适合其身高、年龄的安全带。</a:t>
            </a:r>
          </a:p>
          <a:p>
            <a:pPr algn="l"/>
            <a:r>
              <a:rPr sz="1200" b="0">
                <a:solidFill>
                  <a:srgbClr val="000000"/>
                </a:solidFill>
              </a:rPr>
              <a:t>不要扒车、追车、抛物击车</a:t>
            </a:r>
          </a:p>
        </p:txBody>
      </p:sp>
      <p:pic>
        <p:nvPicPr>
          <p:cNvPr id="156" name="New picture"/>
          <p:cNvPicPr/>
          <p:nvPr/>
        </p:nvPicPr>
        <p:blipFill>
          <a:blip r:embed="rId3"/>
          <a:stretch>
            <a:fillRect/>
          </a:stretch>
        </p:blipFill>
        <p:spPr>
          <a:xfrm>
            <a:off x="0" y="0"/>
            <a:ext cx="12192000" cy="6858000"/>
          </a:xfrm>
          <a:prstGeom prst="rect">
            <a:avLst/>
          </a:prstGeom>
        </p:spPr>
      </p:pic>
      <p:grpSp>
        <p:nvGrpSpPr>
          <p:cNvPr id="2" name="bfc98071-c03e-4e26-a984-881f4d86ce9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24840" y="2077554"/>
            <a:ext cx="10942320" cy="4673205"/>
            <a:chOff x="2078038" y="1535113"/>
            <a:chExt cx="8037513" cy="3787775"/>
          </a:xfrm>
        </p:grpSpPr>
        <p:sp>
          <p:nvSpPr>
            <p:cNvPr id="3" name="ïṥļíḓè">
              <a:extLst>
                <a:ext uri="{FF2B5EF4-FFF2-40B4-BE49-F238E27FC236}">
                  <a16:creationId xmlns:a16="http://schemas.microsoft.com/office/drawing/2014/main" id="{4E3C6E47-8ED6-4093-9100-F911BA83A136}"/>
                </a:ext>
              </a:extLst>
            </p:cNvPr>
            <p:cNvSpPr/>
            <p:nvPr/>
          </p:nvSpPr>
          <p:spPr bwMode="auto">
            <a:xfrm>
              <a:off x="8707438" y="4013201"/>
              <a:ext cx="95250" cy="119063"/>
            </a:xfrm>
            <a:prstGeom prst="ellipse">
              <a:avLst/>
            </a:pr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 name="iśḻiḋè">
              <a:extLst>
                <a:ext uri="{FF2B5EF4-FFF2-40B4-BE49-F238E27FC236}">
                  <a16:creationId xmlns:a16="http://schemas.microsoft.com/office/drawing/2014/main" id="{3FBADD8C-868E-458E-956B-BA89046DC8BA}"/>
                </a:ext>
              </a:extLst>
            </p:cNvPr>
            <p:cNvSpPr/>
            <p:nvPr/>
          </p:nvSpPr>
          <p:spPr bwMode="auto">
            <a:xfrm>
              <a:off x="8685213" y="3990976"/>
              <a:ext cx="142875" cy="166688"/>
            </a:xfrm>
            <a:custGeom>
              <a:avLst/>
              <a:gdLst>
                <a:gd name="T0" fmla="*/ 31 w 63"/>
                <a:gd name="T1" fmla="*/ 74 h 74"/>
                <a:gd name="T2" fmla="*/ 0 w 63"/>
                <a:gd name="T3" fmla="*/ 37 h 74"/>
                <a:gd name="T4" fmla="*/ 31 w 63"/>
                <a:gd name="T5" fmla="*/ 0 h 74"/>
                <a:gd name="T6" fmla="*/ 63 w 63"/>
                <a:gd name="T7" fmla="*/ 37 h 74"/>
                <a:gd name="T8" fmla="*/ 31 w 63"/>
                <a:gd name="T9" fmla="*/ 74 h 74"/>
                <a:gd name="T10" fmla="*/ 31 w 63"/>
                <a:gd name="T11" fmla="*/ 20 h 74"/>
                <a:gd name="T12" fmla="*/ 20 w 63"/>
                <a:gd name="T13" fmla="*/ 37 h 74"/>
                <a:gd name="T14" fmla="*/ 31 w 63"/>
                <a:gd name="T15" fmla="*/ 53 h 74"/>
                <a:gd name="T16" fmla="*/ 42 w 63"/>
                <a:gd name="T17" fmla="*/ 37 h 74"/>
                <a:gd name="T18" fmla="*/ 31 w 63"/>
                <a:gd name="T19" fmla="*/ 2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4">
                  <a:moveTo>
                    <a:pt x="31" y="74"/>
                  </a:moveTo>
                  <a:cubicBezTo>
                    <a:pt x="14" y="74"/>
                    <a:pt x="0" y="57"/>
                    <a:pt x="0" y="37"/>
                  </a:cubicBezTo>
                  <a:cubicBezTo>
                    <a:pt x="0" y="16"/>
                    <a:pt x="14" y="0"/>
                    <a:pt x="31" y="0"/>
                  </a:cubicBezTo>
                  <a:cubicBezTo>
                    <a:pt x="49" y="0"/>
                    <a:pt x="63" y="16"/>
                    <a:pt x="63" y="37"/>
                  </a:cubicBezTo>
                  <a:cubicBezTo>
                    <a:pt x="63" y="57"/>
                    <a:pt x="49" y="74"/>
                    <a:pt x="31" y="74"/>
                  </a:cubicBezTo>
                  <a:moveTo>
                    <a:pt x="31" y="20"/>
                  </a:moveTo>
                  <a:cubicBezTo>
                    <a:pt x="26" y="20"/>
                    <a:pt x="20" y="27"/>
                    <a:pt x="20" y="37"/>
                  </a:cubicBezTo>
                  <a:cubicBezTo>
                    <a:pt x="20" y="46"/>
                    <a:pt x="26" y="53"/>
                    <a:pt x="31" y="53"/>
                  </a:cubicBezTo>
                  <a:cubicBezTo>
                    <a:pt x="37" y="53"/>
                    <a:pt x="42" y="45"/>
                    <a:pt x="42" y="37"/>
                  </a:cubicBezTo>
                  <a:cubicBezTo>
                    <a:pt x="42" y="28"/>
                    <a:pt x="37" y="20"/>
                    <a:pt x="31" y="20"/>
                  </a:cubicBezTo>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 name="ïsļídé">
              <a:extLst>
                <a:ext uri="{FF2B5EF4-FFF2-40B4-BE49-F238E27FC236}">
                  <a16:creationId xmlns:a16="http://schemas.microsoft.com/office/drawing/2014/main" id="{77AAF7FF-3650-4C8C-BC19-B9A4FFBCC5CD}"/>
                </a:ext>
              </a:extLst>
            </p:cNvPr>
            <p:cNvSpPr/>
            <p:nvPr/>
          </p:nvSpPr>
          <p:spPr bwMode="auto">
            <a:xfrm>
              <a:off x="2078038" y="1535113"/>
              <a:ext cx="1752600" cy="1841500"/>
            </a:xfrm>
            <a:custGeom>
              <a:avLst/>
              <a:gdLst>
                <a:gd name="T0" fmla="*/ 701 w 774"/>
                <a:gd name="T1" fmla="*/ 419 h 814"/>
                <a:gd name="T2" fmla="*/ 684 w 774"/>
                <a:gd name="T3" fmla="*/ 173 h 814"/>
                <a:gd name="T4" fmla="*/ 665 w 774"/>
                <a:gd name="T5" fmla="*/ 158 h 814"/>
                <a:gd name="T6" fmla="*/ 681 w 774"/>
                <a:gd name="T7" fmla="*/ 102 h 814"/>
                <a:gd name="T8" fmla="*/ 581 w 774"/>
                <a:gd name="T9" fmla="*/ 0 h 814"/>
                <a:gd name="T10" fmla="*/ 485 w 774"/>
                <a:gd name="T11" fmla="*/ 73 h 814"/>
                <a:gd name="T12" fmla="*/ 358 w 774"/>
                <a:gd name="T13" fmla="*/ 0 h 814"/>
                <a:gd name="T14" fmla="*/ 209 w 774"/>
                <a:gd name="T15" fmla="*/ 152 h 814"/>
                <a:gd name="T16" fmla="*/ 218 w 774"/>
                <a:gd name="T17" fmla="*/ 205 h 814"/>
                <a:gd name="T18" fmla="*/ 209 w 774"/>
                <a:gd name="T19" fmla="*/ 204 h 814"/>
                <a:gd name="T20" fmla="*/ 89 w 774"/>
                <a:gd name="T21" fmla="*/ 326 h 814"/>
                <a:gd name="T22" fmla="*/ 90 w 774"/>
                <a:gd name="T23" fmla="*/ 339 h 814"/>
                <a:gd name="T24" fmla="*/ 0 w 774"/>
                <a:gd name="T25" fmla="*/ 478 h 814"/>
                <a:gd name="T26" fmla="*/ 149 w 774"/>
                <a:gd name="T27" fmla="*/ 630 h 814"/>
                <a:gd name="T28" fmla="*/ 174 w 774"/>
                <a:gd name="T29" fmla="*/ 628 h 814"/>
                <a:gd name="T30" fmla="*/ 174 w 774"/>
                <a:gd name="T31" fmla="*/ 643 h 814"/>
                <a:gd name="T32" fmla="*/ 340 w 774"/>
                <a:gd name="T33" fmla="*/ 814 h 814"/>
                <a:gd name="T34" fmla="*/ 435 w 774"/>
                <a:gd name="T35" fmla="*/ 783 h 814"/>
                <a:gd name="T36" fmla="*/ 516 w 774"/>
                <a:gd name="T37" fmla="*/ 813 h 814"/>
                <a:gd name="T38" fmla="*/ 640 w 774"/>
                <a:gd name="T39" fmla="*/ 686 h 814"/>
                <a:gd name="T40" fmla="*/ 640 w 774"/>
                <a:gd name="T41" fmla="*/ 677 h 814"/>
                <a:gd name="T42" fmla="*/ 640 w 774"/>
                <a:gd name="T43" fmla="*/ 677 h 814"/>
                <a:gd name="T44" fmla="*/ 773 w 774"/>
                <a:gd name="T45" fmla="*/ 541 h 814"/>
                <a:gd name="T46" fmla="*/ 701 w 774"/>
                <a:gd name="T47" fmla="*/ 419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4" h="814">
                  <a:moveTo>
                    <a:pt x="701" y="419"/>
                  </a:moveTo>
                  <a:cubicBezTo>
                    <a:pt x="764" y="347"/>
                    <a:pt x="757" y="236"/>
                    <a:pt x="684" y="173"/>
                  </a:cubicBezTo>
                  <a:cubicBezTo>
                    <a:pt x="678" y="167"/>
                    <a:pt x="672" y="163"/>
                    <a:pt x="665" y="158"/>
                  </a:cubicBezTo>
                  <a:cubicBezTo>
                    <a:pt x="676" y="141"/>
                    <a:pt x="681" y="122"/>
                    <a:pt x="681" y="102"/>
                  </a:cubicBezTo>
                  <a:cubicBezTo>
                    <a:pt x="681" y="45"/>
                    <a:pt x="637" y="0"/>
                    <a:pt x="581" y="0"/>
                  </a:cubicBezTo>
                  <a:cubicBezTo>
                    <a:pt x="536" y="0"/>
                    <a:pt x="497" y="30"/>
                    <a:pt x="485" y="73"/>
                  </a:cubicBezTo>
                  <a:cubicBezTo>
                    <a:pt x="459" y="28"/>
                    <a:pt x="410" y="0"/>
                    <a:pt x="358" y="0"/>
                  </a:cubicBezTo>
                  <a:cubicBezTo>
                    <a:pt x="276" y="0"/>
                    <a:pt x="209" y="68"/>
                    <a:pt x="209" y="152"/>
                  </a:cubicBezTo>
                  <a:cubicBezTo>
                    <a:pt x="209" y="170"/>
                    <a:pt x="212" y="188"/>
                    <a:pt x="218" y="205"/>
                  </a:cubicBezTo>
                  <a:cubicBezTo>
                    <a:pt x="215" y="204"/>
                    <a:pt x="212" y="204"/>
                    <a:pt x="209" y="204"/>
                  </a:cubicBezTo>
                  <a:cubicBezTo>
                    <a:pt x="143" y="204"/>
                    <a:pt x="89" y="259"/>
                    <a:pt x="89" y="326"/>
                  </a:cubicBezTo>
                  <a:cubicBezTo>
                    <a:pt x="89" y="330"/>
                    <a:pt x="90" y="335"/>
                    <a:pt x="90" y="339"/>
                  </a:cubicBezTo>
                  <a:cubicBezTo>
                    <a:pt x="35" y="363"/>
                    <a:pt x="0" y="418"/>
                    <a:pt x="0" y="478"/>
                  </a:cubicBezTo>
                  <a:cubicBezTo>
                    <a:pt x="0" y="562"/>
                    <a:pt x="67" y="630"/>
                    <a:pt x="149" y="630"/>
                  </a:cubicBezTo>
                  <a:cubicBezTo>
                    <a:pt x="157" y="630"/>
                    <a:pt x="166" y="629"/>
                    <a:pt x="174" y="628"/>
                  </a:cubicBezTo>
                  <a:cubicBezTo>
                    <a:pt x="174" y="633"/>
                    <a:pt x="174" y="638"/>
                    <a:pt x="174" y="643"/>
                  </a:cubicBezTo>
                  <a:cubicBezTo>
                    <a:pt x="174" y="737"/>
                    <a:pt x="248" y="814"/>
                    <a:pt x="340" y="814"/>
                  </a:cubicBezTo>
                  <a:cubicBezTo>
                    <a:pt x="374" y="814"/>
                    <a:pt x="407" y="803"/>
                    <a:pt x="435" y="783"/>
                  </a:cubicBezTo>
                  <a:cubicBezTo>
                    <a:pt x="457" y="803"/>
                    <a:pt x="486" y="813"/>
                    <a:pt x="516" y="813"/>
                  </a:cubicBezTo>
                  <a:cubicBezTo>
                    <a:pt x="584" y="813"/>
                    <a:pt x="640" y="756"/>
                    <a:pt x="640" y="686"/>
                  </a:cubicBezTo>
                  <a:cubicBezTo>
                    <a:pt x="640" y="683"/>
                    <a:pt x="640" y="680"/>
                    <a:pt x="640" y="677"/>
                  </a:cubicBezTo>
                  <a:cubicBezTo>
                    <a:pt x="640" y="677"/>
                    <a:pt x="640" y="677"/>
                    <a:pt x="640" y="677"/>
                  </a:cubicBezTo>
                  <a:cubicBezTo>
                    <a:pt x="714" y="677"/>
                    <a:pt x="773" y="616"/>
                    <a:pt x="773" y="541"/>
                  </a:cubicBezTo>
                  <a:cubicBezTo>
                    <a:pt x="774" y="490"/>
                    <a:pt x="746" y="443"/>
                    <a:pt x="701" y="419"/>
                  </a:cubicBezTo>
                  <a:close/>
                </a:path>
              </a:pathLst>
            </a:custGeom>
            <a:solidFill>
              <a:srgbClr val="00897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 name="íşḷïďê">
              <a:extLst>
                <a:ext uri="{FF2B5EF4-FFF2-40B4-BE49-F238E27FC236}">
                  <a16:creationId xmlns:a16="http://schemas.microsoft.com/office/drawing/2014/main" id="{5B82BD36-5533-4A34-B0C0-D766CA733A0C}"/>
                </a:ext>
              </a:extLst>
            </p:cNvPr>
            <p:cNvSpPr/>
            <p:nvPr/>
          </p:nvSpPr>
          <p:spPr bwMode="auto">
            <a:xfrm>
              <a:off x="2630487" y="2076451"/>
              <a:ext cx="768350" cy="2144713"/>
            </a:xfrm>
            <a:custGeom>
              <a:avLst/>
              <a:gdLst>
                <a:gd name="connsiteX0" fmla="*/ 376237 w 768350"/>
                <a:gd name="connsiteY0" fmla="*/ 0 h 2144713"/>
                <a:gd name="connsiteX1" fmla="*/ 420687 w 768350"/>
                <a:gd name="connsiteY1" fmla="*/ 0 h 2144713"/>
                <a:gd name="connsiteX2" fmla="*/ 420687 w 768350"/>
                <a:gd name="connsiteY2" fmla="*/ 580330 h 2144713"/>
                <a:gd name="connsiteX3" fmla="*/ 733425 w 768350"/>
                <a:gd name="connsiteY3" fmla="*/ 241300 h 2144713"/>
                <a:gd name="connsiteX4" fmla="*/ 768350 w 768350"/>
                <a:gd name="connsiteY4" fmla="*/ 271462 h 2144713"/>
                <a:gd name="connsiteX5" fmla="*/ 420687 w 768350"/>
                <a:gd name="connsiteY5" fmla="*/ 645048 h 2144713"/>
                <a:gd name="connsiteX6" fmla="*/ 420687 w 768350"/>
                <a:gd name="connsiteY6" fmla="*/ 2144713 h 2144713"/>
                <a:gd name="connsiteX7" fmla="*/ 376237 w 768350"/>
                <a:gd name="connsiteY7" fmla="*/ 2144713 h 2144713"/>
                <a:gd name="connsiteX8" fmla="*/ 376237 w 768350"/>
                <a:gd name="connsiteY8" fmla="*/ 1000125 h 2144713"/>
                <a:gd name="connsiteX9" fmla="*/ 0 w 768350"/>
                <a:gd name="connsiteY9" fmla="*/ 720725 h 2144713"/>
                <a:gd name="connsiteX10" fmla="*/ 26988 w 768350"/>
                <a:gd name="connsiteY10" fmla="*/ 685800 h 2144713"/>
                <a:gd name="connsiteX11" fmla="*/ 376237 w 768350"/>
                <a:gd name="connsiteY11" fmla="*/ 943685 h 2144713"/>
                <a:gd name="connsiteX12" fmla="*/ 376237 w 768350"/>
                <a:gd name="connsiteY12" fmla="*/ 631745 h 2144713"/>
                <a:gd name="connsiteX13" fmla="*/ 374650 w 768350"/>
                <a:gd name="connsiteY13" fmla="*/ 630237 h 2144713"/>
                <a:gd name="connsiteX14" fmla="*/ 376237 w 768350"/>
                <a:gd name="connsiteY14" fmla="*/ 628517 h 214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8350" h="2144713">
                  <a:moveTo>
                    <a:pt x="376237" y="0"/>
                  </a:moveTo>
                  <a:lnTo>
                    <a:pt x="420687" y="0"/>
                  </a:lnTo>
                  <a:lnTo>
                    <a:pt x="420687" y="580330"/>
                  </a:lnTo>
                  <a:lnTo>
                    <a:pt x="733425" y="241300"/>
                  </a:lnTo>
                  <a:lnTo>
                    <a:pt x="768350" y="271462"/>
                  </a:lnTo>
                  <a:lnTo>
                    <a:pt x="420687" y="645048"/>
                  </a:lnTo>
                  <a:lnTo>
                    <a:pt x="420687" y="2144713"/>
                  </a:lnTo>
                  <a:lnTo>
                    <a:pt x="376237" y="2144713"/>
                  </a:lnTo>
                  <a:lnTo>
                    <a:pt x="376237" y="1000125"/>
                  </a:lnTo>
                  <a:lnTo>
                    <a:pt x="0" y="720725"/>
                  </a:lnTo>
                  <a:lnTo>
                    <a:pt x="26988" y="685800"/>
                  </a:lnTo>
                  <a:lnTo>
                    <a:pt x="376237" y="943685"/>
                  </a:lnTo>
                  <a:lnTo>
                    <a:pt x="376237" y="631745"/>
                  </a:lnTo>
                  <a:lnTo>
                    <a:pt x="374650" y="630237"/>
                  </a:lnTo>
                  <a:lnTo>
                    <a:pt x="376237" y="628517"/>
                  </a:lnTo>
                  <a:close/>
                </a:path>
              </a:pathLst>
            </a:custGeom>
            <a:solidFill>
              <a:srgbClr val="7955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 name="îṣḷiḋé">
              <a:extLst>
                <a:ext uri="{FF2B5EF4-FFF2-40B4-BE49-F238E27FC236}">
                  <a16:creationId xmlns:a16="http://schemas.microsoft.com/office/drawing/2014/main" id="{3C397D1F-8FB2-4DBE-9545-5F985461B6CD}"/>
                </a:ext>
              </a:extLst>
            </p:cNvPr>
            <p:cNvSpPr/>
            <p:nvPr/>
          </p:nvSpPr>
          <p:spPr bwMode="auto">
            <a:xfrm>
              <a:off x="3043238" y="1916113"/>
              <a:ext cx="1579563" cy="1571625"/>
            </a:xfrm>
            <a:custGeom>
              <a:avLst/>
              <a:gdLst>
                <a:gd name="T0" fmla="*/ 65 w 698"/>
                <a:gd name="T1" fmla="*/ 359 h 695"/>
                <a:gd name="T2" fmla="*/ 26 w 698"/>
                <a:gd name="T3" fmla="*/ 261 h 695"/>
                <a:gd name="T4" fmla="*/ 98 w 698"/>
                <a:gd name="T5" fmla="*/ 136 h 695"/>
                <a:gd name="T6" fmla="*/ 83 w 698"/>
                <a:gd name="T7" fmla="*/ 88 h 695"/>
                <a:gd name="T8" fmla="*/ 173 w 698"/>
                <a:gd name="T9" fmla="*/ 1 h 695"/>
                <a:gd name="T10" fmla="*/ 260 w 698"/>
                <a:gd name="T11" fmla="*/ 63 h 695"/>
                <a:gd name="T12" fmla="*/ 375 w 698"/>
                <a:gd name="T13" fmla="*/ 1 h 695"/>
                <a:gd name="T14" fmla="*/ 509 w 698"/>
                <a:gd name="T15" fmla="*/ 131 h 695"/>
                <a:gd name="T16" fmla="*/ 501 w 698"/>
                <a:gd name="T17" fmla="*/ 175 h 695"/>
                <a:gd name="T18" fmla="*/ 509 w 698"/>
                <a:gd name="T19" fmla="*/ 175 h 695"/>
                <a:gd name="T20" fmla="*/ 617 w 698"/>
                <a:gd name="T21" fmla="*/ 279 h 695"/>
                <a:gd name="T22" fmla="*/ 617 w 698"/>
                <a:gd name="T23" fmla="*/ 290 h 695"/>
                <a:gd name="T24" fmla="*/ 698 w 698"/>
                <a:gd name="T25" fmla="*/ 409 h 695"/>
                <a:gd name="T26" fmla="*/ 564 w 698"/>
                <a:gd name="T27" fmla="*/ 539 h 695"/>
                <a:gd name="T28" fmla="*/ 540 w 698"/>
                <a:gd name="T29" fmla="*/ 537 h 695"/>
                <a:gd name="T30" fmla="*/ 541 w 698"/>
                <a:gd name="T31" fmla="*/ 550 h 695"/>
                <a:gd name="T32" fmla="*/ 391 w 698"/>
                <a:gd name="T33" fmla="*/ 695 h 695"/>
                <a:gd name="T34" fmla="*/ 305 w 698"/>
                <a:gd name="T35" fmla="*/ 669 h 695"/>
                <a:gd name="T36" fmla="*/ 232 w 698"/>
                <a:gd name="T37" fmla="*/ 695 h 695"/>
                <a:gd name="T38" fmla="*/ 120 w 698"/>
                <a:gd name="T39" fmla="*/ 586 h 695"/>
                <a:gd name="T40" fmla="*/ 120 w 698"/>
                <a:gd name="T41" fmla="*/ 579 h 695"/>
                <a:gd name="T42" fmla="*/ 120 w 698"/>
                <a:gd name="T43" fmla="*/ 579 h 695"/>
                <a:gd name="T44" fmla="*/ 0 w 698"/>
                <a:gd name="T45" fmla="*/ 462 h 695"/>
                <a:gd name="T46" fmla="*/ 65 w 698"/>
                <a:gd name="T47" fmla="*/ 359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8" h="695">
                  <a:moveTo>
                    <a:pt x="65" y="359"/>
                  </a:moveTo>
                  <a:cubicBezTo>
                    <a:pt x="40" y="332"/>
                    <a:pt x="26" y="297"/>
                    <a:pt x="26" y="261"/>
                  </a:cubicBezTo>
                  <a:cubicBezTo>
                    <a:pt x="26" y="209"/>
                    <a:pt x="54" y="162"/>
                    <a:pt x="98" y="136"/>
                  </a:cubicBezTo>
                  <a:cubicBezTo>
                    <a:pt x="88" y="122"/>
                    <a:pt x="83" y="105"/>
                    <a:pt x="83" y="88"/>
                  </a:cubicBezTo>
                  <a:cubicBezTo>
                    <a:pt x="83" y="40"/>
                    <a:pt x="123" y="1"/>
                    <a:pt x="173" y="1"/>
                  </a:cubicBezTo>
                  <a:cubicBezTo>
                    <a:pt x="213" y="0"/>
                    <a:pt x="248" y="26"/>
                    <a:pt x="260" y="63"/>
                  </a:cubicBezTo>
                  <a:cubicBezTo>
                    <a:pt x="285" y="24"/>
                    <a:pt x="328" y="0"/>
                    <a:pt x="375" y="1"/>
                  </a:cubicBezTo>
                  <a:cubicBezTo>
                    <a:pt x="449" y="1"/>
                    <a:pt x="509" y="59"/>
                    <a:pt x="509" y="131"/>
                  </a:cubicBezTo>
                  <a:cubicBezTo>
                    <a:pt x="509" y="146"/>
                    <a:pt x="507" y="161"/>
                    <a:pt x="501" y="175"/>
                  </a:cubicBezTo>
                  <a:cubicBezTo>
                    <a:pt x="504" y="175"/>
                    <a:pt x="507" y="175"/>
                    <a:pt x="509" y="175"/>
                  </a:cubicBezTo>
                  <a:cubicBezTo>
                    <a:pt x="569" y="175"/>
                    <a:pt x="617" y="222"/>
                    <a:pt x="617" y="279"/>
                  </a:cubicBezTo>
                  <a:cubicBezTo>
                    <a:pt x="617" y="283"/>
                    <a:pt x="617" y="286"/>
                    <a:pt x="617" y="290"/>
                  </a:cubicBezTo>
                  <a:cubicBezTo>
                    <a:pt x="665" y="310"/>
                    <a:pt x="697" y="357"/>
                    <a:pt x="698" y="409"/>
                  </a:cubicBezTo>
                  <a:cubicBezTo>
                    <a:pt x="698" y="481"/>
                    <a:pt x="638" y="539"/>
                    <a:pt x="564" y="539"/>
                  </a:cubicBezTo>
                  <a:cubicBezTo>
                    <a:pt x="556" y="539"/>
                    <a:pt x="548" y="538"/>
                    <a:pt x="540" y="537"/>
                  </a:cubicBezTo>
                  <a:cubicBezTo>
                    <a:pt x="541" y="541"/>
                    <a:pt x="541" y="545"/>
                    <a:pt x="541" y="550"/>
                  </a:cubicBezTo>
                  <a:cubicBezTo>
                    <a:pt x="541" y="630"/>
                    <a:pt x="474" y="695"/>
                    <a:pt x="391" y="695"/>
                  </a:cubicBezTo>
                  <a:cubicBezTo>
                    <a:pt x="360" y="695"/>
                    <a:pt x="330" y="686"/>
                    <a:pt x="305" y="669"/>
                  </a:cubicBezTo>
                  <a:cubicBezTo>
                    <a:pt x="285" y="686"/>
                    <a:pt x="259" y="695"/>
                    <a:pt x="232" y="695"/>
                  </a:cubicBezTo>
                  <a:cubicBezTo>
                    <a:pt x="170" y="695"/>
                    <a:pt x="120" y="646"/>
                    <a:pt x="120" y="586"/>
                  </a:cubicBezTo>
                  <a:cubicBezTo>
                    <a:pt x="120" y="584"/>
                    <a:pt x="120" y="581"/>
                    <a:pt x="120" y="579"/>
                  </a:cubicBezTo>
                  <a:cubicBezTo>
                    <a:pt x="120" y="579"/>
                    <a:pt x="120" y="579"/>
                    <a:pt x="120" y="579"/>
                  </a:cubicBezTo>
                  <a:cubicBezTo>
                    <a:pt x="54" y="579"/>
                    <a:pt x="0" y="527"/>
                    <a:pt x="0" y="462"/>
                  </a:cubicBezTo>
                  <a:cubicBezTo>
                    <a:pt x="0" y="418"/>
                    <a:pt x="25" y="378"/>
                    <a:pt x="65" y="359"/>
                  </a:cubicBezTo>
                  <a:close/>
                </a:path>
              </a:pathLst>
            </a:custGeom>
            <a:solidFill>
              <a:srgbClr val="00968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 name="íŝļïḑê">
              <a:extLst>
                <a:ext uri="{FF2B5EF4-FFF2-40B4-BE49-F238E27FC236}">
                  <a16:creationId xmlns:a16="http://schemas.microsoft.com/office/drawing/2014/main" id="{F6E9063F-AF8F-4F0F-965A-3B4D8369FA52}"/>
                </a:ext>
              </a:extLst>
            </p:cNvPr>
            <p:cNvSpPr/>
            <p:nvPr/>
          </p:nvSpPr>
          <p:spPr bwMode="auto">
            <a:xfrm>
              <a:off x="3427412" y="2384426"/>
              <a:ext cx="700088" cy="1827213"/>
            </a:xfrm>
            <a:custGeom>
              <a:avLst/>
              <a:gdLst>
                <a:gd name="connsiteX0" fmla="*/ 312737 w 700088"/>
                <a:gd name="connsiteY0" fmla="*/ 0 h 1827213"/>
                <a:gd name="connsiteX1" fmla="*/ 366712 w 700088"/>
                <a:gd name="connsiteY1" fmla="*/ 0 h 1827213"/>
                <a:gd name="connsiteX2" fmla="*/ 366712 w 700088"/>
                <a:gd name="connsiteY2" fmla="*/ 783913 h 1827213"/>
                <a:gd name="connsiteX3" fmla="*/ 668338 w 700088"/>
                <a:gd name="connsiteY3" fmla="*/ 571500 h 1827213"/>
                <a:gd name="connsiteX4" fmla="*/ 700088 w 700088"/>
                <a:gd name="connsiteY4" fmla="*/ 617538 h 1827213"/>
                <a:gd name="connsiteX5" fmla="*/ 366712 w 700088"/>
                <a:gd name="connsiteY5" fmla="*/ 850744 h 1827213"/>
                <a:gd name="connsiteX6" fmla="*/ 366712 w 700088"/>
                <a:gd name="connsiteY6" fmla="*/ 1827213 h 1827213"/>
                <a:gd name="connsiteX7" fmla="*/ 312737 w 700088"/>
                <a:gd name="connsiteY7" fmla="*/ 1827213 h 1827213"/>
                <a:gd name="connsiteX8" fmla="*/ 312737 w 700088"/>
                <a:gd name="connsiteY8" fmla="*/ 552140 h 1827213"/>
                <a:gd name="connsiteX9" fmla="*/ 0 w 700088"/>
                <a:gd name="connsiteY9" fmla="*/ 231775 h 1827213"/>
                <a:gd name="connsiteX10" fmla="*/ 38100 w 700088"/>
                <a:gd name="connsiteY10" fmla="*/ 193675 h 1827213"/>
                <a:gd name="connsiteX11" fmla="*/ 312737 w 700088"/>
                <a:gd name="connsiteY11" fmla="*/ 473645 h 182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0088" h="1827213">
                  <a:moveTo>
                    <a:pt x="312737" y="0"/>
                  </a:moveTo>
                  <a:lnTo>
                    <a:pt x="366712" y="0"/>
                  </a:lnTo>
                  <a:lnTo>
                    <a:pt x="366712" y="783913"/>
                  </a:lnTo>
                  <a:lnTo>
                    <a:pt x="668338" y="571500"/>
                  </a:lnTo>
                  <a:lnTo>
                    <a:pt x="700088" y="617538"/>
                  </a:lnTo>
                  <a:lnTo>
                    <a:pt x="366712" y="850744"/>
                  </a:lnTo>
                  <a:lnTo>
                    <a:pt x="366712" y="1827213"/>
                  </a:lnTo>
                  <a:lnTo>
                    <a:pt x="312737" y="1827213"/>
                  </a:lnTo>
                  <a:lnTo>
                    <a:pt x="312737" y="552140"/>
                  </a:lnTo>
                  <a:lnTo>
                    <a:pt x="0" y="231775"/>
                  </a:lnTo>
                  <a:lnTo>
                    <a:pt x="38100" y="193675"/>
                  </a:lnTo>
                  <a:lnTo>
                    <a:pt x="312737" y="473645"/>
                  </a:lnTo>
                  <a:close/>
                </a:path>
              </a:pathLst>
            </a:custGeom>
            <a:solidFill>
              <a:srgbClr val="7955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 name="îṧḻíḑe">
              <a:extLst>
                <a:ext uri="{FF2B5EF4-FFF2-40B4-BE49-F238E27FC236}">
                  <a16:creationId xmlns:a16="http://schemas.microsoft.com/office/drawing/2014/main" id="{39B6FF9D-3EBC-459E-AE9D-F829D3338257}"/>
                </a:ext>
              </a:extLst>
            </p:cNvPr>
            <p:cNvSpPr/>
            <p:nvPr/>
          </p:nvSpPr>
          <p:spPr bwMode="auto">
            <a:xfrm>
              <a:off x="2341563" y="4200526"/>
              <a:ext cx="7773988" cy="31750"/>
            </a:xfrm>
            <a:prstGeom prst="rect">
              <a:avLst/>
            </a:prstGeom>
            <a:solidFill>
              <a:srgbClr val="B0B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 name="îṥḻiḋe">
              <a:extLst>
                <a:ext uri="{FF2B5EF4-FFF2-40B4-BE49-F238E27FC236}">
                  <a16:creationId xmlns:a16="http://schemas.microsoft.com/office/drawing/2014/main" id="{7FEC7FE2-DA32-4AD0-ACF5-2519DC4C979E}"/>
                </a:ext>
              </a:extLst>
            </p:cNvPr>
            <p:cNvSpPr/>
            <p:nvPr/>
          </p:nvSpPr>
          <p:spPr bwMode="auto">
            <a:xfrm>
              <a:off x="2341563" y="4200526"/>
              <a:ext cx="7773988"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 name="islíḓè">
              <a:extLst>
                <a:ext uri="{FF2B5EF4-FFF2-40B4-BE49-F238E27FC236}">
                  <a16:creationId xmlns:a16="http://schemas.microsoft.com/office/drawing/2014/main" id="{E7D81C9E-E3C2-40DE-9D65-2A02C04AD699}"/>
                </a:ext>
              </a:extLst>
            </p:cNvPr>
            <p:cNvSpPr/>
            <p:nvPr/>
          </p:nvSpPr>
          <p:spPr bwMode="auto">
            <a:xfrm>
              <a:off x="4459288" y="2046288"/>
              <a:ext cx="3998913" cy="2144713"/>
            </a:xfrm>
            <a:custGeom>
              <a:avLst/>
              <a:gdLst>
                <a:gd name="connsiteX0" fmla="*/ 0 w 3998913"/>
                <a:gd name="connsiteY0" fmla="*/ 0 h 2144713"/>
                <a:gd name="connsiteX1" fmla="*/ 3998913 w 3998913"/>
                <a:gd name="connsiteY1" fmla="*/ 0 h 2144713"/>
                <a:gd name="connsiteX2" fmla="*/ 3998913 w 3998913"/>
                <a:gd name="connsiteY2" fmla="*/ 112713 h 2144713"/>
                <a:gd name="connsiteX3" fmla="*/ 3916362 w 3998913"/>
                <a:gd name="connsiteY3" fmla="*/ 112713 h 2144713"/>
                <a:gd name="connsiteX4" fmla="*/ 3916362 w 3998913"/>
                <a:gd name="connsiteY4" fmla="*/ 2144713 h 2144713"/>
                <a:gd name="connsiteX5" fmla="*/ 3814762 w 3998913"/>
                <a:gd name="connsiteY5" fmla="*/ 2144713 h 2144713"/>
                <a:gd name="connsiteX6" fmla="*/ 3814762 w 3998913"/>
                <a:gd name="connsiteY6" fmla="*/ 112713 h 2144713"/>
                <a:gd name="connsiteX7" fmla="*/ 200025 w 3998913"/>
                <a:gd name="connsiteY7" fmla="*/ 112713 h 2144713"/>
                <a:gd name="connsiteX8" fmla="*/ 200025 w 3998913"/>
                <a:gd name="connsiteY8" fmla="*/ 2144713 h 2144713"/>
                <a:gd name="connsiteX9" fmla="*/ 98425 w 3998913"/>
                <a:gd name="connsiteY9" fmla="*/ 2144713 h 2144713"/>
                <a:gd name="connsiteX10" fmla="*/ 98425 w 3998913"/>
                <a:gd name="connsiteY10" fmla="*/ 112713 h 2144713"/>
                <a:gd name="connsiteX11" fmla="*/ 0 w 3998913"/>
                <a:gd name="connsiteY11" fmla="*/ 112713 h 214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8913" h="2144713">
                  <a:moveTo>
                    <a:pt x="0" y="0"/>
                  </a:moveTo>
                  <a:lnTo>
                    <a:pt x="3998913" y="0"/>
                  </a:lnTo>
                  <a:lnTo>
                    <a:pt x="3998913" y="112713"/>
                  </a:lnTo>
                  <a:lnTo>
                    <a:pt x="3916362" y="112713"/>
                  </a:lnTo>
                  <a:lnTo>
                    <a:pt x="3916362" y="2144713"/>
                  </a:lnTo>
                  <a:lnTo>
                    <a:pt x="3814762" y="2144713"/>
                  </a:lnTo>
                  <a:lnTo>
                    <a:pt x="3814762" y="112713"/>
                  </a:lnTo>
                  <a:lnTo>
                    <a:pt x="200025" y="112713"/>
                  </a:lnTo>
                  <a:lnTo>
                    <a:pt x="200025" y="2144713"/>
                  </a:lnTo>
                  <a:lnTo>
                    <a:pt x="98425" y="2144713"/>
                  </a:lnTo>
                  <a:lnTo>
                    <a:pt x="98425" y="112713"/>
                  </a:lnTo>
                  <a:lnTo>
                    <a:pt x="0" y="112713"/>
                  </a:lnTo>
                  <a:close/>
                </a:path>
              </a:pathLst>
            </a:custGeom>
            <a:solidFill>
              <a:srgbClr val="0083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 name="isļîḓe">
              <a:extLst>
                <a:ext uri="{FF2B5EF4-FFF2-40B4-BE49-F238E27FC236}">
                  <a16:creationId xmlns:a16="http://schemas.microsoft.com/office/drawing/2014/main" id="{66E2C408-8E9B-4E7B-B495-30FB2C742583}"/>
                </a:ext>
              </a:extLst>
            </p:cNvPr>
            <p:cNvSpPr/>
            <p:nvPr/>
          </p:nvSpPr>
          <p:spPr bwMode="auto">
            <a:xfrm>
              <a:off x="5810250" y="3462338"/>
              <a:ext cx="55563" cy="396875"/>
            </a:xfrm>
            <a:prstGeom prst="rect">
              <a:avLst/>
            </a:prstGeom>
            <a:solidFill>
              <a:srgbClr val="00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 name="ïş1íḑé">
              <a:extLst>
                <a:ext uri="{FF2B5EF4-FFF2-40B4-BE49-F238E27FC236}">
                  <a16:creationId xmlns:a16="http://schemas.microsoft.com/office/drawing/2014/main" id="{C9D7EE55-08CB-4E01-8C1D-0EE3FDBA03DF}"/>
                </a:ext>
              </a:extLst>
            </p:cNvPr>
            <p:cNvSpPr/>
            <p:nvPr/>
          </p:nvSpPr>
          <p:spPr bwMode="auto">
            <a:xfrm>
              <a:off x="5810250" y="3462338"/>
              <a:ext cx="55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 name="ïsļîďè">
              <a:extLst>
                <a:ext uri="{FF2B5EF4-FFF2-40B4-BE49-F238E27FC236}">
                  <a16:creationId xmlns:a16="http://schemas.microsoft.com/office/drawing/2014/main" id="{12760988-7D3C-4A63-B962-72513DA81D31}"/>
                </a:ext>
              </a:extLst>
            </p:cNvPr>
            <p:cNvSpPr/>
            <p:nvPr/>
          </p:nvSpPr>
          <p:spPr bwMode="auto">
            <a:xfrm>
              <a:off x="5810249" y="3462338"/>
              <a:ext cx="1265238" cy="331788"/>
            </a:xfrm>
            <a:custGeom>
              <a:avLst/>
              <a:gdLst>
                <a:gd name="connsiteX0" fmla="*/ 1211263 w 1265238"/>
                <a:gd name="connsiteY0" fmla="*/ 0 h 331788"/>
                <a:gd name="connsiteX1" fmla="*/ 1265238 w 1265238"/>
                <a:gd name="connsiteY1" fmla="*/ 0 h 331788"/>
                <a:gd name="connsiteX2" fmla="*/ 1265238 w 1265238"/>
                <a:gd name="connsiteY2" fmla="*/ 331788 h 331788"/>
                <a:gd name="connsiteX3" fmla="*/ 1211263 w 1265238"/>
                <a:gd name="connsiteY3" fmla="*/ 331788 h 331788"/>
                <a:gd name="connsiteX4" fmla="*/ 0 w 1265238"/>
                <a:gd name="connsiteY4" fmla="*/ 0 h 331788"/>
                <a:gd name="connsiteX5" fmla="*/ 55563 w 1265238"/>
                <a:gd name="connsiteY5" fmla="*/ 0 h 331788"/>
                <a:gd name="connsiteX6" fmla="*/ 55563 w 1265238"/>
                <a:gd name="connsiteY6" fmla="*/ 331788 h 331788"/>
                <a:gd name="connsiteX7" fmla="*/ 0 w 1265238"/>
                <a:gd name="connsiteY7"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5238" h="331788">
                  <a:moveTo>
                    <a:pt x="1211263" y="0"/>
                  </a:moveTo>
                  <a:lnTo>
                    <a:pt x="1265238" y="0"/>
                  </a:lnTo>
                  <a:lnTo>
                    <a:pt x="1265238" y="331788"/>
                  </a:lnTo>
                  <a:lnTo>
                    <a:pt x="1211263" y="331788"/>
                  </a:lnTo>
                  <a:close/>
                  <a:moveTo>
                    <a:pt x="0" y="0"/>
                  </a:moveTo>
                  <a:lnTo>
                    <a:pt x="55563" y="0"/>
                  </a:lnTo>
                  <a:lnTo>
                    <a:pt x="55563" y="331788"/>
                  </a:lnTo>
                  <a:lnTo>
                    <a:pt x="0" y="331788"/>
                  </a:lnTo>
                  <a:close/>
                </a:path>
              </a:pathLst>
            </a:custGeom>
            <a:solidFill>
              <a:srgbClr val="0083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 name="ïsľîḍè">
              <a:extLst>
                <a:ext uri="{FF2B5EF4-FFF2-40B4-BE49-F238E27FC236}">
                  <a16:creationId xmlns:a16="http://schemas.microsoft.com/office/drawing/2014/main" id="{F0956676-F81F-420B-BE8B-50964F45AF2E}"/>
                </a:ext>
              </a:extLst>
            </p:cNvPr>
            <p:cNvSpPr/>
            <p:nvPr/>
          </p:nvSpPr>
          <p:spPr bwMode="auto">
            <a:xfrm>
              <a:off x="5810250" y="3462338"/>
              <a:ext cx="5556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 name="ïṡlíďe">
              <a:extLst>
                <a:ext uri="{FF2B5EF4-FFF2-40B4-BE49-F238E27FC236}">
                  <a16:creationId xmlns:a16="http://schemas.microsoft.com/office/drawing/2014/main" id="{219EB29F-63A6-44BB-A158-1B63A4C911B0}"/>
                </a:ext>
              </a:extLst>
            </p:cNvPr>
            <p:cNvSpPr/>
            <p:nvPr/>
          </p:nvSpPr>
          <p:spPr bwMode="auto">
            <a:xfrm>
              <a:off x="7021513" y="3462338"/>
              <a:ext cx="53975" cy="396875"/>
            </a:xfrm>
            <a:prstGeom prst="rect">
              <a:avLst/>
            </a:prstGeom>
            <a:solidFill>
              <a:srgbClr val="00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 name="íSḻiḓè">
              <a:extLst>
                <a:ext uri="{FF2B5EF4-FFF2-40B4-BE49-F238E27FC236}">
                  <a16:creationId xmlns:a16="http://schemas.microsoft.com/office/drawing/2014/main" id="{B9A2406F-63A9-4E36-82E0-EB8A116B63EE}"/>
                </a:ext>
              </a:extLst>
            </p:cNvPr>
            <p:cNvSpPr/>
            <p:nvPr/>
          </p:nvSpPr>
          <p:spPr bwMode="auto">
            <a:xfrm>
              <a:off x="7021513" y="3462338"/>
              <a:ext cx="53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 name="íš1ïḑé">
              <a:extLst>
                <a:ext uri="{FF2B5EF4-FFF2-40B4-BE49-F238E27FC236}">
                  <a16:creationId xmlns:a16="http://schemas.microsoft.com/office/drawing/2014/main" id="{28F1E12B-FBCA-4CC8-85A3-9AA88F147A40}"/>
                </a:ext>
              </a:extLst>
            </p:cNvPr>
            <p:cNvSpPr/>
            <p:nvPr/>
          </p:nvSpPr>
          <p:spPr bwMode="auto">
            <a:xfrm>
              <a:off x="7021513" y="3462338"/>
              <a:ext cx="5397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 name="ïSḻíḋe">
              <a:extLst>
                <a:ext uri="{FF2B5EF4-FFF2-40B4-BE49-F238E27FC236}">
                  <a16:creationId xmlns:a16="http://schemas.microsoft.com/office/drawing/2014/main" id="{524947AC-B014-4EEA-85E7-6BCB55437BD5}"/>
                </a:ext>
              </a:extLst>
            </p:cNvPr>
            <p:cNvSpPr/>
            <p:nvPr/>
          </p:nvSpPr>
          <p:spPr bwMode="auto">
            <a:xfrm>
              <a:off x="5716588" y="3430588"/>
              <a:ext cx="1449388" cy="449263"/>
            </a:xfrm>
            <a:custGeom>
              <a:avLst/>
              <a:gdLst>
                <a:gd name="connsiteX0" fmla="*/ 0 w 1449388"/>
                <a:gd name="connsiteY0" fmla="*/ 363538 h 449263"/>
                <a:gd name="connsiteX1" fmla="*/ 1449388 w 1449388"/>
                <a:gd name="connsiteY1" fmla="*/ 363538 h 449263"/>
                <a:gd name="connsiteX2" fmla="*/ 1449388 w 1449388"/>
                <a:gd name="connsiteY2" fmla="*/ 390609 h 449263"/>
                <a:gd name="connsiteX3" fmla="*/ 1388338 w 1449388"/>
                <a:gd name="connsiteY3" fmla="*/ 449263 h 449263"/>
                <a:gd name="connsiteX4" fmla="*/ 61051 w 1449388"/>
                <a:gd name="connsiteY4" fmla="*/ 449263 h 449263"/>
                <a:gd name="connsiteX5" fmla="*/ 0 w 1449388"/>
                <a:gd name="connsiteY5" fmla="*/ 390609 h 449263"/>
                <a:gd name="connsiteX6" fmla="*/ 0 w 1449388"/>
                <a:gd name="connsiteY6" fmla="*/ 363538 h 449263"/>
                <a:gd name="connsiteX7" fmla="*/ 0 w 1449388"/>
                <a:gd name="connsiteY7" fmla="*/ 274638 h 449263"/>
                <a:gd name="connsiteX8" fmla="*/ 1449388 w 1449388"/>
                <a:gd name="connsiteY8" fmla="*/ 274638 h 449263"/>
                <a:gd name="connsiteX9" fmla="*/ 1449388 w 1449388"/>
                <a:gd name="connsiteY9" fmla="*/ 317501 h 449263"/>
                <a:gd name="connsiteX10" fmla="*/ 0 w 1449388"/>
                <a:gd name="connsiteY10" fmla="*/ 317501 h 449263"/>
                <a:gd name="connsiteX11" fmla="*/ 0 w 1449388"/>
                <a:gd name="connsiteY11" fmla="*/ 185738 h 449263"/>
                <a:gd name="connsiteX12" fmla="*/ 1449388 w 1449388"/>
                <a:gd name="connsiteY12" fmla="*/ 185738 h 449263"/>
                <a:gd name="connsiteX13" fmla="*/ 1449388 w 1449388"/>
                <a:gd name="connsiteY13" fmla="*/ 228601 h 449263"/>
                <a:gd name="connsiteX14" fmla="*/ 0 w 1449388"/>
                <a:gd name="connsiteY14" fmla="*/ 228601 h 449263"/>
                <a:gd name="connsiteX15" fmla="*/ 0 w 1449388"/>
                <a:gd name="connsiteY15" fmla="*/ 98425 h 449263"/>
                <a:gd name="connsiteX16" fmla="*/ 1449388 w 1449388"/>
                <a:gd name="connsiteY16" fmla="*/ 98425 h 449263"/>
                <a:gd name="connsiteX17" fmla="*/ 1449388 w 1449388"/>
                <a:gd name="connsiteY17" fmla="*/ 141288 h 449263"/>
                <a:gd name="connsiteX18" fmla="*/ 0 w 1449388"/>
                <a:gd name="connsiteY18" fmla="*/ 141288 h 449263"/>
                <a:gd name="connsiteX19" fmla="*/ 61051 w 1449388"/>
                <a:gd name="connsiteY19" fmla="*/ 0 h 449263"/>
                <a:gd name="connsiteX20" fmla="*/ 1388338 w 1449388"/>
                <a:gd name="connsiteY20" fmla="*/ 0 h 449263"/>
                <a:gd name="connsiteX21" fmla="*/ 1449388 w 1449388"/>
                <a:gd name="connsiteY21" fmla="*/ 52388 h 449263"/>
                <a:gd name="connsiteX22" fmla="*/ 0 w 1449388"/>
                <a:gd name="connsiteY22" fmla="*/ 52388 h 449263"/>
                <a:gd name="connsiteX23" fmla="*/ 61051 w 1449388"/>
                <a:gd name="connsiteY23" fmla="*/ 0 h 4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9388" h="449263">
                  <a:moveTo>
                    <a:pt x="0" y="363538"/>
                  </a:moveTo>
                  <a:cubicBezTo>
                    <a:pt x="0" y="363538"/>
                    <a:pt x="0" y="363538"/>
                    <a:pt x="1449388" y="363538"/>
                  </a:cubicBezTo>
                  <a:cubicBezTo>
                    <a:pt x="1449388" y="363538"/>
                    <a:pt x="1449388" y="363538"/>
                    <a:pt x="1449388" y="390609"/>
                  </a:cubicBezTo>
                  <a:cubicBezTo>
                    <a:pt x="1449388" y="422192"/>
                    <a:pt x="1422255" y="449263"/>
                    <a:pt x="1388338" y="449263"/>
                  </a:cubicBezTo>
                  <a:cubicBezTo>
                    <a:pt x="1388338" y="449263"/>
                    <a:pt x="1388338" y="449263"/>
                    <a:pt x="61051" y="449263"/>
                  </a:cubicBezTo>
                  <a:cubicBezTo>
                    <a:pt x="27134" y="449263"/>
                    <a:pt x="0" y="422192"/>
                    <a:pt x="0" y="390609"/>
                  </a:cubicBezTo>
                  <a:cubicBezTo>
                    <a:pt x="0" y="390609"/>
                    <a:pt x="0" y="390609"/>
                    <a:pt x="0" y="363538"/>
                  </a:cubicBezTo>
                  <a:close/>
                  <a:moveTo>
                    <a:pt x="0" y="274638"/>
                  </a:moveTo>
                  <a:lnTo>
                    <a:pt x="1449388" y="274638"/>
                  </a:lnTo>
                  <a:lnTo>
                    <a:pt x="1449388" y="317501"/>
                  </a:lnTo>
                  <a:lnTo>
                    <a:pt x="0" y="317501"/>
                  </a:lnTo>
                  <a:close/>
                  <a:moveTo>
                    <a:pt x="0" y="185738"/>
                  </a:moveTo>
                  <a:lnTo>
                    <a:pt x="1449388" y="185738"/>
                  </a:lnTo>
                  <a:lnTo>
                    <a:pt x="1449388" y="228601"/>
                  </a:lnTo>
                  <a:lnTo>
                    <a:pt x="0" y="228601"/>
                  </a:lnTo>
                  <a:close/>
                  <a:moveTo>
                    <a:pt x="0" y="98425"/>
                  </a:moveTo>
                  <a:lnTo>
                    <a:pt x="1449388" y="98425"/>
                  </a:lnTo>
                  <a:lnTo>
                    <a:pt x="1449388" y="141288"/>
                  </a:lnTo>
                  <a:lnTo>
                    <a:pt x="0" y="141288"/>
                  </a:lnTo>
                  <a:close/>
                  <a:moveTo>
                    <a:pt x="61051" y="0"/>
                  </a:moveTo>
                  <a:cubicBezTo>
                    <a:pt x="61051" y="0"/>
                    <a:pt x="61051" y="0"/>
                    <a:pt x="1388338" y="0"/>
                  </a:cubicBezTo>
                  <a:cubicBezTo>
                    <a:pt x="1417732" y="0"/>
                    <a:pt x="1444866" y="22778"/>
                    <a:pt x="1449388" y="52388"/>
                  </a:cubicBezTo>
                  <a:lnTo>
                    <a:pt x="0" y="52388"/>
                  </a:lnTo>
                  <a:cubicBezTo>
                    <a:pt x="4523" y="22778"/>
                    <a:pt x="29395" y="0"/>
                    <a:pt x="61051" y="0"/>
                  </a:cubicBezTo>
                  <a:close/>
                </a:path>
              </a:pathLst>
            </a:custGeom>
            <a:solidFill>
              <a:srgbClr val="00BC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îṩ1ïḑé">
              <a:extLst>
                <a:ext uri="{FF2B5EF4-FFF2-40B4-BE49-F238E27FC236}">
                  <a16:creationId xmlns:a16="http://schemas.microsoft.com/office/drawing/2014/main" id="{E8257578-35F1-4D7C-8098-444FAFB27CEF}"/>
                </a:ext>
              </a:extLst>
            </p:cNvPr>
            <p:cNvSpPr/>
            <p:nvPr/>
          </p:nvSpPr>
          <p:spPr bwMode="auto">
            <a:xfrm>
              <a:off x="5637213" y="3824288"/>
              <a:ext cx="1608138" cy="106363"/>
            </a:xfrm>
            <a:prstGeom prst="rect">
              <a:avLst/>
            </a:prstGeom>
            <a:solidFill>
              <a:srgbClr val="00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 name="ïṩḷiḓè">
              <a:extLst>
                <a:ext uri="{FF2B5EF4-FFF2-40B4-BE49-F238E27FC236}">
                  <a16:creationId xmlns:a16="http://schemas.microsoft.com/office/drawing/2014/main" id="{2DC15688-E84D-4B58-A8D2-3D83DB185621}"/>
                </a:ext>
              </a:extLst>
            </p:cNvPr>
            <p:cNvSpPr/>
            <p:nvPr/>
          </p:nvSpPr>
          <p:spPr bwMode="auto">
            <a:xfrm>
              <a:off x="5637213" y="3824288"/>
              <a:ext cx="1608138"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2" name="ïś1idé">
              <a:extLst>
                <a:ext uri="{FF2B5EF4-FFF2-40B4-BE49-F238E27FC236}">
                  <a16:creationId xmlns:a16="http://schemas.microsoft.com/office/drawing/2014/main" id="{6002CCFE-EE39-4AB1-8AD3-B55C1A3433BE}"/>
                </a:ext>
              </a:extLst>
            </p:cNvPr>
            <p:cNvSpPr/>
            <p:nvPr/>
          </p:nvSpPr>
          <p:spPr bwMode="auto">
            <a:xfrm>
              <a:off x="5637213" y="3824288"/>
              <a:ext cx="1608138" cy="106363"/>
            </a:xfrm>
            <a:custGeom>
              <a:avLst/>
              <a:gdLst>
                <a:gd name="T0" fmla="*/ 1013 w 1013"/>
                <a:gd name="T1" fmla="*/ 0 h 67"/>
                <a:gd name="T2" fmla="*/ 963 w 1013"/>
                <a:gd name="T3" fmla="*/ 0 h 67"/>
                <a:gd name="T4" fmla="*/ 50 w 1013"/>
                <a:gd name="T5" fmla="*/ 0 h 67"/>
                <a:gd name="T6" fmla="*/ 0 w 1013"/>
                <a:gd name="T7" fmla="*/ 0 h 67"/>
                <a:gd name="T8" fmla="*/ 0 w 1013"/>
                <a:gd name="T9" fmla="*/ 67 h 67"/>
                <a:gd name="T10" fmla="*/ 91 w 1013"/>
                <a:gd name="T11" fmla="*/ 67 h 67"/>
                <a:gd name="T12" fmla="*/ 168 w 1013"/>
                <a:gd name="T13" fmla="*/ 67 h 67"/>
                <a:gd name="T14" fmla="*/ 852 w 1013"/>
                <a:gd name="T15" fmla="*/ 67 h 67"/>
                <a:gd name="T16" fmla="*/ 929 w 1013"/>
                <a:gd name="T17" fmla="*/ 67 h 67"/>
                <a:gd name="T18" fmla="*/ 1013 w 1013"/>
                <a:gd name="T19" fmla="*/ 67 h 67"/>
                <a:gd name="T20" fmla="*/ 1013 w 1013"/>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3" h="67">
                  <a:moveTo>
                    <a:pt x="1013" y="0"/>
                  </a:moveTo>
                  <a:lnTo>
                    <a:pt x="963" y="0"/>
                  </a:lnTo>
                  <a:lnTo>
                    <a:pt x="50" y="0"/>
                  </a:lnTo>
                  <a:lnTo>
                    <a:pt x="0" y="0"/>
                  </a:lnTo>
                  <a:lnTo>
                    <a:pt x="0" y="67"/>
                  </a:lnTo>
                  <a:lnTo>
                    <a:pt x="91" y="67"/>
                  </a:lnTo>
                  <a:lnTo>
                    <a:pt x="168" y="67"/>
                  </a:lnTo>
                  <a:lnTo>
                    <a:pt x="852" y="67"/>
                  </a:lnTo>
                  <a:lnTo>
                    <a:pt x="929" y="67"/>
                  </a:lnTo>
                  <a:lnTo>
                    <a:pt x="1013" y="67"/>
                  </a:lnTo>
                  <a:lnTo>
                    <a:pt x="1013" y="0"/>
                  </a:lnTo>
                  <a:close/>
                </a:path>
              </a:pathLst>
            </a:custGeom>
            <a:solidFill>
              <a:srgbClr val="0096A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îṣľiḍe">
              <a:extLst>
                <a:ext uri="{FF2B5EF4-FFF2-40B4-BE49-F238E27FC236}">
                  <a16:creationId xmlns:a16="http://schemas.microsoft.com/office/drawing/2014/main" id="{A03E212F-F773-4B62-938A-210EDA393AA3}"/>
                </a:ext>
              </a:extLst>
            </p:cNvPr>
            <p:cNvSpPr/>
            <p:nvPr/>
          </p:nvSpPr>
          <p:spPr bwMode="auto">
            <a:xfrm>
              <a:off x="5637213" y="3824288"/>
              <a:ext cx="1608138" cy="106363"/>
            </a:xfrm>
            <a:custGeom>
              <a:avLst/>
              <a:gdLst>
                <a:gd name="T0" fmla="*/ 1013 w 1013"/>
                <a:gd name="T1" fmla="*/ 0 h 67"/>
                <a:gd name="T2" fmla="*/ 963 w 1013"/>
                <a:gd name="T3" fmla="*/ 0 h 67"/>
                <a:gd name="T4" fmla="*/ 50 w 1013"/>
                <a:gd name="T5" fmla="*/ 0 h 67"/>
                <a:gd name="T6" fmla="*/ 0 w 1013"/>
                <a:gd name="T7" fmla="*/ 0 h 67"/>
                <a:gd name="T8" fmla="*/ 0 w 1013"/>
                <a:gd name="T9" fmla="*/ 67 h 67"/>
                <a:gd name="T10" fmla="*/ 91 w 1013"/>
                <a:gd name="T11" fmla="*/ 67 h 67"/>
                <a:gd name="T12" fmla="*/ 168 w 1013"/>
                <a:gd name="T13" fmla="*/ 67 h 67"/>
                <a:gd name="T14" fmla="*/ 852 w 1013"/>
                <a:gd name="T15" fmla="*/ 67 h 67"/>
                <a:gd name="T16" fmla="*/ 929 w 1013"/>
                <a:gd name="T17" fmla="*/ 67 h 67"/>
                <a:gd name="T18" fmla="*/ 1013 w 1013"/>
                <a:gd name="T19" fmla="*/ 67 h 67"/>
                <a:gd name="T20" fmla="*/ 1013 w 1013"/>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3" h="67">
                  <a:moveTo>
                    <a:pt x="1013" y="0"/>
                  </a:moveTo>
                  <a:lnTo>
                    <a:pt x="963" y="0"/>
                  </a:lnTo>
                  <a:lnTo>
                    <a:pt x="50" y="0"/>
                  </a:lnTo>
                  <a:lnTo>
                    <a:pt x="0" y="0"/>
                  </a:lnTo>
                  <a:lnTo>
                    <a:pt x="0" y="67"/>
                  </a:lnTo>
                  <a:lnTo>
                    <a:pt x="91" y="67"/>
                  </a:lnTo>
                  <a:lnTo>
                    <a:pt x="168" y="67"/>
                  </a:lnTo>
                  <a:lnTo>
                    <a:pt x="852" y="67"/>
                  </a:lnTo>
                  <a:lnTo>
                    <a:pt x="929" y="67"/>
                  </a:lnTo>
                  <a:lnTo>
                    <a:pt x="1013" y="67"/>
                  </a:lnTo>
                  <a:lnTo>
                    <a:pt x="10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íSļïḑè">
              <a:extLst>
                <a:ext uri="{FF2B5EF4-FFF2-40B4-BE49-F238E27FC236}">
                  <a16:creationId xmlns:a16="http://schemas.microsoft.com/office/drawing/2014/main" id="{95AA6888-7517-4BDB-8DD4-5EFC7418FE47}"/>
                </a:ext>
              </a:extLst>
            </p:cNvPr>
            <p:cNvSpPr/>
            <p:nvPr/>
          </p:nvSpPr>
          <p:spPr bwMode="auto">
            <a:xfrm>
              <a:off x="5781675" y="3930651"/>
              <a:ext cx="122238" cy="269875"/>
            </a:xfrm>
            <a:prstGeom prst="rect">
              <a:avLst/>
            </a:prstGeom>
            <a:solidFill>
              <a:srgbClr val="00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 name="íṥ1iḓè">
              <a:extLst>
                <a:ext uri="{FF2B5EF4-FFF2-40B4-BE49-F238E27FC236}">
                  <a16:creationId xmlns:a16="http://schemas.microsoft.com/office/drawing/2014/main" id="{D6AEABB8-D5BD-48E2-8461-DEB68C273E4B}"/>
                </a:ext>
              </a:extLst>
            </p:cNvPr>
            <p:cNvSpPr/>
            <p:nvPr/>
          </p:nvSpPr>
          <p:spPr bwMode="auto">
            <a:xfrm>
              <a:off x="5781675" y="3930651"/>
              <a:ext cx="12223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 name="ïṡļiḋe">
              <a:extLst>
                <a:ext uri="{FF2B5EF4-FFF2-40B4-BE49-F238E27FC236}">
                  <a16:creationId xmlns:a16="http://schemas.microsoft.com/office/drawing/2014/main" id="{C5E87DA5-41AC-43F6-AEBB-E8E083DEA385}"/>
                </a:ext>
              </a:extLst>
            </p:cNvPr>
            <p:cNvSpPr/>
            <p:nvPr/>
          </p:nvSpPr>
          <p:spPr bwMode="auto">
            <a:xfrm>
              <a:off x="6989763" y="3930651"/>
              <a:ext cx="122238" cy="269875"/>
            </a:xfrm>
            <a:prstGeom prst="rect">
              <a:avLst/>
            </a:prstGeom>
            <a:solidFill>
              <a:srgbClr val="00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 name="î$1îďe">
              <a:extLst>
                <a:ext uri="{FF2B5EF4-FFF2-40B4-BE49-F238E27FC236}">
                  <a16:creationId xmlns:a16="http://schemas.microsoft.com/office/drawing/2014/main" id="{EA91C612-70D1-49D0-A576-697F6F731F27}"/>
                </a:ext>
              </a:extLst>
            </p:cNvPr>
            <p:cNvSpPr/>
            <p:nvPr/>
          </p:nvSpPr>
          <p:spPr bwMode="auto">
            <a:xfrm>
              <a:off x="6989763" y="3930651"/>
              <a:ext cx="12223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 name="íşḻíḓé">
              <a:extLst>
                <a:ext uri="{FF2B5EF4-FFF2-40B4-BE49-F238E27FC236}">
                  <a16:creationId xmlns:a16="http://schemas.microsoft.com/office/drawing/2014/main" id="{63CB6A40-E1C7-4131-99A7-A3B867ABB937}"/>
                </a:ext>
              </a:extLst>
            </p:cNvPr>
            <p:cNvSpPr/>
            <p:nvPr/>
          </p:nvSpPr>
          <p:spPr bwMode="auto">
            <a:xfrm>
              <a:off x="5781675" y="3930651"/>
              <a:ext cx="12223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 name="îṥ1iḑè">
              <a:extLst>
                <a:ext uri="{FF2B5EF4-FFF2-40B4-BE49-F238E27FC236}">
                  <a16:creationId xmlns:a16="http://schemas.microsoft.com/office/drawing/2014/main" id="{BD29FB24-C39E-4ACF-BF3D-950D8F3AFFFE}"/>
                </a:ext>
              </a:extLst>
            </p:cNvPr>
            <p:cNvSpPr/>
            <p:nvPr/>
          </p:nvSpPr>
          <p:spPr bwMode="auto">
            <a:xfrm>
              <a:off x="5781675" y="3930651"/>
              <a:ext cx="1330326" cy="269875"/>
            </a:xfrm>
            <a:custGeom>
              <a:avLst/>
              <a:gdLst>
                <a:gd name="connsiteX0" fmla="*/ 1208088 w 1330326"/>
                <a:gd name="connsiteY0" fmla="*/ 0 h 269875"/>
                <a:gd name="connsiteX1" fmla="*/ 1330326 w 1330326"/>
                <a:gd name="connsiteY1" fmla="*/ 0 h 269875"/>
                <a:gd name="connsiteX2" fmla="*/ 1330326 w 1330326"/>
                <a:gd name="connsiteY2" fmla="*/ 269875 h 269875"/>
                <a:gd name="connsiteX3" fmla="*/ 1208088 w 1330326"/>
                <a:gd name="connsiteY3" fmla="*/ 269875 h 269875"/>
                <a:gd name="connsiteX4" fmla="*/ 0 w 1330326"/>
                <a:gd name="connsiteY4" fmla="*/ 0 h 269875"/>
                <a:gd name="connsiteX5" fmla="*/ 122238 w 1330326"/>
                <a:gd name="connsiteY5" fmla="*/ 0 h 269875"/>
                <a:gd name="connsiteX6" fmla="*/ 122238 w 1330326"/>
                <a:gd name="connsiteY6" fmla="*/ 269875 h 269875"/>
                <a:gd name="connsiteX7" fmla="*/ 0 w 1330326"/>
                <a:gd name="connsiteY7" fmla="*/ 269875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0326" h="269875">
                  <a:moveTo>
                    <a:pt x="1208088" y="0"/>
                  </a:moveTo>
                  <a:lnTo>
                    <a:pt x="1330326" y="0"/>
                  </a:lnTo>
                  <a:lnTo>
                    <a:pt x="1330326" y="269875"/>
                  </a:lnTo>
                  <a:lnTo>
                    <a:pt x="1208088" y="269875"/>
                  </a:lnTo>
                  <a:close/>
                  <a:moveTo>
                    <a:pt x="0" y="0"/>
                  </a:moveTo>
                  <a:lnTo>
                    <a:pt x="122238" y="0"/>
                  </a:lnTo>
                  <a:lnTo>
                    <a:pt x="122238" y="269875"/>
                  </a:lnTo>
                  <a:lnTo>
                    <a:pt x="0" y="269875"/>
                  </a:lnTo>
                  <a:close/>
                </a:path>
              </a:pathLst>
            </a:custGeom>
            <a:solidFill>
              <a:srgbClr val="00A9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 name="isḻíḑe">
              <a:extLst>
                <a:ext uri="{FF2B5EF4-FFF2-40B4-BE49-F238E27FC236}">
                  <a16:creationId xmlns:a16="http://schemas.microsoft.com/office/drawing/2014/main" id="{AC614AC0-990F-47E1-A6EE-8F8B707C7538}"/>
                </a:ext>
              </a:extLst>
            </p:cNvPr>
            <p:cNvSpPr/>
            <p:nvPr/>
          </p:nvSpPr>
          <p:spPr bwMode="auto">
            <a:xfrm>
              <a:off x="6989763" y="3930651"/>
              <a:ext cx="12223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 name="íŝļîdê">
              <a:extLst>
                <a:ext uri="{FF2B5EF4-FFF2-40B4-BE49-F238E27FC236}">
                  <a16:creationId xmlns:a16="http://schemas.microsoft.com/office/drawing/2014/main" id="{5FD4C26F-A26D-4226-BDCC-893E5C18FD0E}"/>
                </a:ext>
              </a:extLst>
            </p:cNvPr>
            <p:cNvSpPr/>
            <p:nvPr/>
          </p:nvSpPr>
          <p:spPr bwMode="auto">
            <a:xfrm>
              <a:off x="4772025" y="2825751"/>
              <a:ext cx="381000" cy="500063"/>
            </a:xfrm>
            <a:custGeom>
              <a:avLst/>
              <a:gdLst>
                <a:gd name="T0" fmla="*/ 25 w 168"/>
                <a:gd name="T1" fmla="*/ 0 h 221"/>
                <a:gd name="T2" fmla="*/ 142 w 168"/>
                <a:gd name="T3" fmla="*/ 0 h 221"/>
                <a:gd name="T4" fmla="*/ 168 w 168"/>
                <a:gd name="T5" fmla="*/ 25 h 221"/>
                <a:gd name="T6" fmla="*/ 168 w 168"/>
                <a:gd name="T7" fmla="*/ 195 h 221"/>
                <a:gd name="T8" fmla="*/ 142 w 168"/>
                <a:gd name="T9" fmla="*/ 221 h 221"/>
                <a:gd name="T10" fmla="*/ 25 w 168"/>
                <a:gd name="T11" fmla="*/ 221 h 221"/>
                <a:gd name="T12" fmla="*/ 0 w 168"/>
                <a:gd name="T13" fmla="*/ 195 h 221"/>
                <a:gd name="T14" fmla="*/ 0 w 168"/>
                <a:gd name="T15" fmla="*/ 25 h 221"/>
                <a:gd name="T16" fmla="*/ 25 w 168"/>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221">
                  <a:moveTo>
                    <a:pt x="25" y="0"/>
                  </a:moveTo>
                  <a:cubicBezTo>
                    <a:pt x="142" y="0"/>
                    <a:pt x="142" y="0"/>
                    <a:pt x="142" y="0"/>
                  </a:cubicBezTo>
                  <a:cubicBezTo>
                    <a:pt x="156" y="0"/>
                    <a:pt x="168" y="11"/>
                    <a:pt x="168" y="25"/>
                  </a:cubicBezTo>
                  <a:cubicBezTo>
                    <a:pt x="168" y="195"/>
                    <a:pt x="168" y="195"/>
                    <a:pt x="168" y="195"/>
                  </a:cubicBezTo>
                  <a:cubicBezTo>
                    <a:pt x="168" y="210"/>
                    <a:pt x="156" y="221"/>
                    <a:pt x="142" y="221"/>
                  </a:cubicBezTo>
                  <a:cubicBezTo>
                    <a:pt x="25" y="221"/>
                    <a:pt x="25" y="221"/>
                    <a:pt x="25" y="221"/>
                  </a:cubicBezTo>
                  <a:cubicBezTo>
                    <a:pt x="11" y="221"/>
                    <a:pt x="0" y="210"/>
                    <a:pt x="0" y="195"/>
                  </a:cubicBezTo>
                  <a:cubicBezTo>
                    <a:pt x="0" y="25"/>
                    <a:pt x="0" y="25"/>
                    <a:pt x="0" y="25"/>
                  </a:cubicBezTo>
                  <a:cubicBezTo>
                    <a:pt x="0" y="11"/>
                    <a:pt x="11" y="0"/>
                    <a:pt x="25" y="0"/>
                  </a:cubicBezTo>
                  <a:close/>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ïṩliḍe">
              <a:extLst>
                <a:ext uri="{FF2B5EF4-FFF2-40B4-BE49-F238E27FC236}">
                  <a16:creationId xmlns:a16="http://schemas.microsoft.com/office/drawing/2014/main" id="{019A51E3-5CD2-4526-8DED-0094B47870C2}"/>
                </a:ext>
              </a:extLst>
            </p:cNvPr>
            <p:cNvSpPr/>
            <p:nvPr/>
          </p:nvSpPr>
          <p:spPr bwMode="auto">
            <a:xfrm>
              <a:off x="4818063" y="2908301"/>
              <a:ext cx="288925" cy="306388"/>
            </a:xfrm>
            <a:custGeom>
              <a:avLst/>
              <a:gdLst>
                <a:gd name="T0" fmla="*/ 22 w 128"/>
                <a:gd name="T1" fmla="*/ 0 h 135"/>
                <a:gd name="T2" fmla="*/ 106 w 128"/>
                <a:gd name="T3" fmla="*/ 0 h 135"/>
                <a:gd name="T4" fmla="*/ 128 w 128"/>
                <a:gd name="T5" fmla="*/ 22 h 135"/>
                <a:gd name="T6" fmla="*/ 128 w 128"/>
                <a:gd name="T7" fmla="*/ 113 h 135"/>
                <a:gd name="T8" fmla="*/ 106 w 128"/>
                <a:gd name="T9" fmla="*/ 135 h 135"/>
                <a:gd name="T10" fmla="*/ 22 w 128"/>
                <a:gd name="T11" fmla="*/ 135 h 135"/>
                <a:gd name="T12" fmla="*/ 0 w 128"/>
                <a:gd name="T13" fmla="*/ 113 h 135"/>
                <a:gd name="T14" fmla="*/ 0 w 128"/>
                <a:gd name="T15" fmla="*/ 22 h 135"/>
                <a:gd name="T16" fmla="*/ 22 w 128"/>
                <a:gd name="T1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35">
                  <a:moveTo>
                    <a:pt x="22" y="0"/>
                  </a:moveTo>
                  <a:cubicBezTo>
                    <a:pt x="106" y="0"/>
                    <a:pt x="106" y="0"/>
                    <a:pt x="106" y="0"/>
                  </a:cubicBezTo>
                  <a:cubicBezTo>
                    <a:pt x="118" y="0"/>
                    <a:pt x="128" y="10"/>
                    <a:pt x="128" y="22"/>
                  </a:cubicBezTo>
                  <a:cubicBezTo>
                    <a:pt x="128" y="113"/>
                    <a:pt x="128" y="113"/>
                    <a:pt x="128" y="113"/>
                  </a:cubicBezTo>
                  <a:cubicBezTo>
                    <a:pt x="128" y="125"/>
                    <a:pt x="118" y="135"/>
                    <a:pt x="106" y="135"/>
                  </a:cubicBezTo>
                  <a:cubicBezTo>
                    <a:pt x="22" y="135"/>
                    <a:pt x="22" y="135"/>
                    <a:pt x="22" y="135"/>
                  </a:cubicBezTo>
                  <a:cubicBezTo>
                    <a:pt x="10" y="135"/>
                    <a:pt x="0" y="125"/>
                    <a:pt x="0" y="113"/>
                  </a:cubicBezTo>
                  <a:cubicBezTo>
                    <a:pt x="0" y="22"/>
                    <a:pt x="0" y="22"/>
                    <a:pt x="0" y="22"/>
                  </a:cubicBezTo>
                  <a:cubicBezTo>
                    <a:pt x="0" y="10"/>
                    <a:pt x="10"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ïṥ1íḍé">
              <a:extLst>
                <a:ext uri="{FF2B5EF4-FFF2-40B4-BE49-F238E27FC236}">
                  <a16:creationId xmlns:a16="http://schemas.microsoft.com/office/drawing/2014/main" id="{009BF742-ABF5-438C-A0CB-77BE3DBEFFA7}"/>
                </a:ext>
              </a:extLst>
            </p:cNvPr>
            <p:cNvSpPr/>
            <p:nvPr/>
          </p:nvSpPr>
          <p:spPr bwMode="auto">
            <a:xfrm>
              <a:off x="4941888" y="3325813"/>
              <a:ext cx="41275" cy="874713"/>
            </a:xfrm>
            <a:prstGeom prst="rect">
              <a:avLst/>
            </a:prstGeom>
            <a:solidFill>
              <a:srgbClr val="0083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 name="ísḷíḍe">
              <a:extLst>
                <a:ext uri="{FF2B5EF4-FFF2-40B4-BE49-F238E27FC236}">
                  <a16:creationId xmlns:a16="http://schemas.microsoft.com/office/drawing/2014/main" id="{30038F28-F20B-4E64-AA0B-0E0B4F6ED572}"/>
                </a:ext>
              </a:extLst>
            </p:cNvPr>
            <p:cNvSpPr/>
            <p:nvPr/>
          </p:nvSpPr>
          <p:spPr bwMode="auto">
            <a:xfrm>
              <a:off x="4841875" y="3003551"/>
              <a:ext cx="242888" cy="112713"/>
            </a:xfrm>
            <a:custGeom>
              <a:avLst/>
              <a:gdLst>
                <a:gd name="T0" fmla="*/ 0 w 107"/>
                <a:gd name="T1" fmla="*/ 40 h 50"/>
                <a:gd name="T2" fmla="*/ 0 w 107"/>
                <a:gd name="T3" fmla="*/ 26 h 50"/>
                <a:gd name="T4" fmla="*/ 4 w 107"/>
                <a:gd name="T5" fmla="*/ 26 h 50"/>
                <a:gd name="T6" fmla="*/ 5 w 107"/>
                <a:gd name="T7" fmla="*/ 6 h 50"/>
                <a:gd name="T8" fmla="*/ 12 w 107"/>
                <a:gd name="T9" fmla="*/ 1 h 50"/>
                <a:gd name="T10" fmla="*/ 95 w 107"/>
                <a:gd name="T11" fmla="*/ 1 h 50"/>
                <a:gd name="T12" fmla="*/ 100 w 107"/>
                <a:gd name="T13" fmla="*/ 4 h 50"/>
                <a:gd name="T14" fmla="*/ 102 w 107"/>
                <a:gd name="T15" fmla="*/ 5 h 50"/>
                <a:gd name="T16" fmla="*/ 102 w 107"/>
                <a:gd name="T17" fmla="*/ 26 h 50"/>
                <a:gd name="T18" fmla="*/ 107 w 107"/>
                <a:gd name="T19" fmla="*/ 26 h 50"/>
                <a:gd name="T20" fmla="*/ 107 w 107"/>
                <a:gd name="T21" fmla="*/ 40 h 50"/>
                <a:gd name="T22" fmla="*/ 103 w 107"/>
                <a:gd name="T23" fmla="*/ 45 h 50"/>
                <a:gd name="T24" fmla="*/ 97 w 107"/>
                <a:gd name="T25" fmla="*/ 45 h 50"/>
                <a:gd name="T26" fmla="*/ 97 w 107"/>
                <a:gd name="T27" fmla="*/ 35 h 50"/>
                <a:gd name="T28" fmla="*/ 71 w 107"/>
                <a:gd name="T29" fmla="*/ 38 h 50"/>
                <a:gd name="T30" fmla="*/ 71 w 107"/>
                <a:gd name="T31" fmla="*/ 50 h 50"/>
                <a:gd name="T32" fmla="*/ 34 w 107"/>
                <a:gd name="T33" fmla="*/ 50 h 50"/>
                <a:gd name="T34" fmla="*/ 34 w 107"/>
                <a:gd name="T35" fmla="*/ 35 h 50"/>
                <a:gd name="T36" fmla="*/ 14 w 107"/>
                <a:gd name="T37" fmla="*/ 35 h 50"/>
                <a:gd name="T38" fmla="*/ 14 w 107"/>
                <a:gd name="T39" fmla="*/ 50 h 50"/>
                <a:gd name="T40" fmla="*/ 5 w 107"/>
                <a:gd name="T41" fmla="*/ 50 h 50"/>
                <a:gd name="T42" fmla="*/ 0 w 107"/>
                <a:gd name="T43"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50">
                  <a:moveTo>
                    <a:pt x="0" y="40"/>
                  </a:moveTo>
                  <a:cubicBezTo>
                    <a:pt x="0" y="26"/>
                    <a:pt x="0" y="26"/>
                    <a:pt x="0" y="26"/>
                  </a:cubicBezTo>
                  <a:cubicBezTo>
                    <a:pt x="4" y="26"/>
                    <a:pt x="4" y="26"/>
                    <a:pt x="4" y="26"/>
                  </a:cubicBezTo>
                  <a:cubicBezTo>
                    <a:pt x="5" y="6"/>
                    <a:pt x="5" y="6"/>
                    <a:pt x="5" y="6"/>
                  </a:cubicBezTo>
                  <a:cubicBezTo>
                    <a:pt x="5" y="6"/>
                    <a:pt x="5" y="1"/>
                    <a:pt x="12" y="1"/>
                  </a:cubicBezTo>
                  <a:cubicBezTo>
                    <a:pt x="95" y="1"/>
                    <a:pt x="95" y="1"/>
                    <a:pt x="95" y="1"/>
                  </a:cubicBezTo>
                  <a:cubicBezTo>
                    <a:pt x="95" y="1"/>
                    <a:pt x="100" y="0"/>
                    <a:pt x="100" y="4"/>
                  </a:cubicBezTo>
                  <a:cubicBezTo>
                    <a:pt x="102" y="5"/>
                    <a:pt x="102" y="5"/>
                    <a:pt x="102" y="5"/>
                  </a:cubicBezTo>
                  <a:cubicBezTo>
                    <a:pt x="102" y="26"/>
                    <a:pt x="102" y="26"/>
                    <a:pt x="102" y="26"/>
                  </a:cubicBezTo>
                  <a:cubicBezTo>
                    <a:pt x="107" y="26"/>
                    <a:pt x="107" y="26"/>
                    <a:pt x="107" y="26"/>
                  </a:cubicBezTo>
                  <a:cubicBezTo>
                    <a:pt x="107" y="40"/>
                    <a:pt x="107" y="40"/>
                    <a:pt x="107" y="40"/>
                  </a:cubicBezTo>
                  <a:cubicBezTo>
                    <a:pt x="107" y="42"/>
                    <a:pt x="105" y="44"/>
                    <a:pt x="103" y="45"/>
                  </a:cubicBezTo>
                  <a:cubicBezTo>
                    <a:pt x="97" y="45"/>
                    <a:pt x="97" y="45"/>
                    <a:pt x="97" y="45"/>
                  </a:cubicBezTo>
                  <a:cubicBezTo>
                    <a:pt x="97" y="35"/>
                    <a:pt x="97" y="35"/>
                    <a:pt x="97" y="35"/>
                  </a:cubicBezTo>
                  <a:cubicBezTo>
                    <a:pt x="89" y="31"/>
                    <a:pt x="79" y="32"/>
                    <a:pt x="71" y="38"/>
                  </a:cubicBezTo>
                  <a:cubicBezTo>
                    <a:pt x="71" y="50"/>
                    <a:pt x="71" y="50"/>
                    <a:pt x="71" y="50"/>
                  </a:cubicBezTo>
                  <a:cubicBezTo>
                    <a:pt x="34" y="50"/>
                    <a:pt x="34" y="50"/>
                    <a:pt x="34" y="50"/>
                  </a:cubicBezTo>
                  <a:cubicBezTo>
                    <a:pt x="34" y="35"/>
                    <a:pt x="34" y="35"/>
                    <a:pt x="34" y="35"/>
                  </a:cubicBezTo>
                  <a:cubicBezTo>
                    <a:pt x="28" y="31"/>
                    <a:pt x="20" y="31"/>
                    <a:pt x="14" y="35"/>
                  </a:cubicBezTo>
                  <a:cubicBezTo>
                    <a:pt x="14" y="50"/>
                    <a:pt x="14" y="50"/>
                    <a:pt x="14" y="50"/>
                  </a:cubicBezTo>
                  <a:cubicBezTo>
                    <a:pt x="5" y="50"/>
                    <a:pt x="5" y="50"/>
                    <a:pt x="5" y="50"/>
                  </a:cubicBezTo>
                  <a:cubicBezTo>
                    <a:pt x="2" y="47"/>
                    <a:pt x="1" y="43"/>
                    <a:pt x="0" y="40"/>
                  </a:cubicBezTo>
                  <a:close/>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íšḷide">
              <a:extLst>
                <a:ext uri="{FF2B5EF4-FFF2-40B4-BE49-F238E27FC236}">
                  <a16:creationId xmlns:a16="http://schemas.microsoft.com/office/drawing/2014/main" id="{979AEF3D-54D1-479B-A1E9-F719DB07FB44}"/>
                </a:ext>
              </a:extLst>
            </p:cNvPr>
            <p:cNvSpPr/>
            <p:nvPr/>
          </p:nvSpPr>
          <p:spPr bwMode="auto">
            <a:xfrm>
              <a:off x="4862513" y="3028951"/>
              <a:ext cx="22225" cy="44450"/>
            </a:xfrm>
            <a:custGeom>
              <a:avLst/>
              <a:gdLst>
                <a:gd name="T0" fmla="*/ 0 w 14"/>
                <a:gd name="T1" fmla="*/ 28 h 28"/>
                <a:gd name="T2" fmla="*/ 0 w 14"/>
                <a:gd name="T3" fmla="*/ 7 h 28"/>
                <a:gd name="T4" fmla="*/ 7 w 14"/>
                <a:gd name="T5" fmla="*/ 7 h 28"/>
                <a:gd name="T6" fmla="*/ 7 w 14"/>
                <a:gd name="T7" fmla="*/ 0 h 28"/>
                <a:gd name="T8" fmla="*/ 14 w 14"/>
                <a:gd name="T9" fmla="*/ 0 h 28"/>
                <a:gd name="T10" fmla="*/ 14 w 14"/>
                <a:gd name="T11" fmla="*/ 28 h 28"/>
                <a:gd name="T12" fmla="*/ 0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0" y="28"/>
                  </a:moveTo>
                  <a:lnTo>
                    <a:pt x="0" y="7"/>
                  </a:lnTo>
                  <a:lnTo>
                    <a:pt x="7" y="7"/>
                  </a:lnTo>
                  <a:lnTo>
                    <a:pt x="7" y="0"/>
                  </a:lnTo>
                  <a:lnTo>
                    <a:pt x="14" y="0"/>
                  </a:lnTo>
                  <a:lnTo>
                    <a:pt x="14" y="28"/>
                  </a:lnTo>
                  <a:lnTo>
                    <a:pt x="0" y="28"/>
                  </a:lnTo>
                  <a:close/>
                </a:path>
              </a:pathLst>
            </a:custGeom>
            <a:solidFill>
              <a:srgbClr val="F3F9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 name="íśļïḍè">
              <a:extLst>
                <a:ext uri="{FF2B5EF4-FFF2-40B4-BE49-F238E27FC236}">
                  <a16:creationId xmlns:a16="http://schemas.microsoft.com/office/drawing/2014/main" id="{FFF624BC-A862-4F9E-91F5-F3AB61B7B776}"/>
                </a:ext>
              </a:extLst>
            </p:cNvPr>
            <p:cNvSpPr/>
            <p:nvPr/>
          </p:nvSpPr>
          <p:spPr bwMode="auto">
            <a:xfrm>
              <a:off x="4895850" y="3028951"/>
              <a:ext cx="44450" cy="44450"/>
            </a:xfrm>
            <a:prstGeom prst="rect">
              <a:avLst/>
            </a:prstGeom>
            <a:solidFill>
              <a:srgbClr val="F3F9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 name="îšḻiḍè">
              <a:extLst>
                <a:ext uri="{FF2B5EF4-FFF2-40B4-BE49-F238E27FC236}">
                  <a16:creationId xmlns:a16="http://schemas.microsoft.com/office/drawing/2014/main" id="{891D5DC8-BC18-4BBA-B386-2F622AE8F30D}"/>
                </a:ext>
              </a:extLst>
            </p:cNvPr>
            <p:cNvSpPr/>
            <p:nvPr/>
          </p:nvSpPr>
          <p:spPr bwMode="auto">
            <a:xfrm>
              <a:off x="4962525" y="3028951"/>
              <a:ext cx="44450" cy="44450"/>
            </a:xfrm>
            <a:prstGeom prst="rect">
              <a:avLst/>
            </a:prstGeom>
            <a:solidFill>
              <a:srgbClr val="F3F9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 name="íṥlïde">
              <a:extLst>
                <a:ext uri="{FF2B5EF4-FFF2-40B4-BE49-F238E27FC236}">
                  <a16:creationId xmlns:a16="http://schemas.microsoft.com/office/drawing/2014/main" id="{CAE794F2-DD41-4049-A91C-FE58A8FCD01B}"/>
                </a:ext>
              </a:extLst>
            </p:cNvPr>
            <p:cNvSpPr/>
            <p:nvPr/>
          </p:nvSpPr>
          <p:spPr bwMode="auto">
            <a:xfrm>
              <a:off x="5006975" y="3028951"/>
              <a:ext cx="42863" cy="44450"/>
            </a:xfrm>
            <a:prstGeom prst="rect">
              <a:avLst/>
            </a:prstGeom>
            <a:solidFill>
              <a:srgbClr val="F3F9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 name="íṧḷídé">
              <a:extLst>
                <a:ext uri="{FF2B5EF4-FFF2-40B4-BE49-F238E27FC236}">
                  <a16:creationId xmlns:a16="http://schemas.microsoft.com/office/drawing/2014/main" id="{1A48D7EB-55D4-4FA7-86A9-5873F2A21BF3}"/>
                </a:ext>
              </a:extLst>
            </p:cNvPr>
            <p:cNvSpPr/>
            <p:nvPr/>
          </p:nvSpPr>
          <p:spPr bwMode="auto">
            <a:xfrm>
              <a:off x="4889500" y="3089276"/>
              <a:ext cx="19050" cy="19050"/>
            </a:xfrm>
            <a:prstGeom prst="ellipse">
              <a:avLst/>
            </a:pr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îšlíḋe">
              <a:extLst>
                <a:ext uri="{FF2B5EF4-FFF2-40B4-BE49-F238E27FC236}">
                  <a16:creationId xmlns:a16="http://schemas.microsoft.com/office/drawing/2014/main" id="{4024CE4E-73E5-40F5-9270-698F4C9D7823}"/>
                </a:ext>
              </a:extLst>
            </p:cNvPr>
            <p:cNvSpPr/>
            <p:nvPr/>
          </p:nvSpPr>
          <p:spPr bwMode="auto">
            <a:xfrm>
              <a:off x="5027613" y="3089276"/>
              <a:ext cx="19050" cy="19050"/>
            </a:xfrm>
            <a:prstGeom prst="ellipse">
              <a:avLst/>
            </a:pr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išľiďe">
              <a:extLst>
                <a:ext uri="{FF2B5EF4-FFF2-40B4-BE49-F238E27FC236}">
                  <a16:creationId xmlns:a16="http://schemas.microsoft.com/office/drawing/2014/main" id="{6F043174-6AFB-4614-9BCB-196BA8A01F99}"/>
                </a:ext>
              </a:extLst>
            </p:cNvPr>
            <p:cNvSpPr/>
            <p:nvPr/>
          </p:nvSpPr>
          <p:spPr bwMode="auto">
            <a:xfrm>
              <a:off x="7737475" y="3562351"/>
              <a:ext cx="284163" cy="68263"/>
            </a:xfrm>
            <a:custGeom>
              <a:avLst/>
              <a:gdLst>
                <a:gd name="T0" fmla="*/ 31 w 126"/>
                <a:gd name="T1" fmla="*/ 29 h 30"/>
                <a:gd name="T2" fmla="*/ 12 w 126"/>
                <a:gd name="T3" fmla="*/ 29 h 30"/>
                <a:gd name="T4" fmla="*/ 0 w 126"/>
                <a:gd name="T5" fmla="*/ 17 h 30"/>
                <a:gd name="T6" fmla="*/ 10 w 126"/>
                <a:gd name="T7" fmla="*/ 2 h 30"/>
                <a:gd name="T8" fmla="*/ 29 w 126"/>
                <a:gd name="T9" fmla="*/ 0 h 30"/>
                <a:gd name="T10" fmla="*/ 126 w 126"/>
                <a:gd name="T11" fmla="*/ 2 h 30"/>
                <a:gd name="T12" fmla="*/ 117 w 126"/>
                <a:gd name="T13" fmla="*/ 24 h 30"/>
                <a:gd name="T14" fmla="*/ 92 w 126"/>
                <a:gd name="T15" fmla="*/ 25 h 30"/>
                <a:gd name="T16" fmla="*/ 31 w 126"/>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30">
                  <a:moveTo>
                    <a:pt x="31" y="29"/>
                  </a:moveTo>
                  <a:cubicBezTo>
                    <a:pt x="25" y="30"/>
                    <a:pt x="19" y="30"/>
                    <a:pt x="12" y="29"/>
                  </a:cubicBezTo>
                  <a:cubicBezTo>
                    <a:pt x="6" y="28"/>
                    <a:pt x="1" y="23"/>
                    <a:pt x="0" y="17"/>
                  </a:cubicBezTo>
                  <a:cubicBezTo>
                    <a:pt x="0" y="10"/>
                    <a:pt x="4" y="5"/>
                    <a:pt x="10" y="2"/>
                  </a:cubicBezTo>
                  <a:cubicBezTo>
                    <a:pt x="16" y="0"/>
                    <a:pt x="22" y="0"/>
                    <a:pt x="29" y="0"/>
                  </a:cubicBezTo>
                  <a:cubicBezTo>
                    <a:pt x="126" y="2"/>
                    <a:pt x="126" y="2"/>
                    <a:pt x="126" y="2"/>
                  </a:cubicBezTo>
                  <a:cubicBezTo>
                    <a:pt x="124" y="8"/>
                    <a:pt x="122" y="20"/>
                    <a:pt x="117" y="24"/>
                  </a:cubicBezTo>
                  <a:cubicBezTo>
                    <a:pt x="112" y="28"/>
                    <a:pt x="99" y="25"/>
                    <a:pt x="92" y="25"/>
                  </a:cubicBezTo>
                  <a:cubicBezTo>
                    <a:pt x="72" y="25"/>
                    <a:pt x="51" y="26"/>
                    <a:pt x="31" y="29"/>
                  </a:cubicBezTo>
                  <a:close/>
                </a:path>
              </a:pathLst>
            </a:custGeom>
            <a:solidFill>
              <a:srgbClr val="F6B9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îs1îḑé">
              <a:extLst>
                <a:ext uri="{FF2B5EF4-FFF2-40B4-BE49-F238E27FC236}">
                  <a16:creationId xmlns:a16="http://schemas.microsoft.com/office/drawing/2014/main" id="{E6A85344-3025-4AD1-9B2C-7E4FE6332ECD}"/>
                </a:ext>
              </a:extLst>
            </p:cNvPr>
            <p:cNvSpPr/>
            <p:nvPr/>
          </p:nvSpPr>
          <p:spPr bwMode="auto">
            <a:xfrm>
              <a:off x="7707313" y="3187701"/>
              <a:ext cx="169863" cy="188913"/>
            </a:xfrm>
            <a:custGeom>
              <a:avLst/>
              <a:gdLst>
                <a:gd name="T0" fmla="*/ 4 w 75"/>
                <a:gd name="T1" fmla="*/ 47 h 84"/>
                <a:gd name="T2" fmla="*/ 2 w 75"/>
                <a:gd name="T3" fmla="*/ 49 h 84"/>
                <a:gd name="T4" fmla="*/ 3 w 75"/>
                <a:gd name="T5" fmla="*/ 57 h 84"/>
                <a:gd name="T6" fmla="*/ 6 w 75"/>
                <a:gd name="T7" fmla="*/ 58 h 84"/>
                <a:gd name="T8" fmla="*/ 12 w 75"/>
                <a:gd name="T9" fmla="*/ 61 h 84"/>
                <a:gd name="T10" fmla="*/ 18 w 75"/>
                <a:gd name="T11" fmla="*/ 74 h 84"/>
                <a:gd name="T12" fmla="*/ 27 w 75"/>
                <a:gd name="T13" fmla="*/ 83 h 84"/>
                <a:gd name="T14" fmla="*/ 38 w 75"/>
                <a:gd name="T15" fmla="*/ 79 h 84"/>
                <a:gd name="T16" fmla="*/ 46 w 75"/>
                <a:gd name="T17" fmla="*/ 69 h 84"/>
                <a:gd name="T18" fmla="*/ 60 w 75"/>
                <a:gd name="T19" fmla="*/ 59 h 84"/>
                <a:gd name="T20" fmla="*/ 74 w 75"/>
                <a:gd name="T21" fmla="*/ 37 h 84"/>
                <a:gd name="T22" fmla="*/ 72 w 75"/>
                <a:gd name="T23" fmla="*/ 18 h 84"/>
                <a:gd name="T24" fmla="*/ 26 w 75"/>
                <a:gd name="T25" fmla="*/ 7 h 84"/>
                <a:gd name="T26" fmla="*/ 18 w 75"/>
                <a:gd name="T27" fmla="*/ 24 h 84"/>
                <a:gd name="T28" fmla="*/ 4 w 75"/>
                <a:gd name="T29"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84">
                  <a:moveTo>
                    <a:pt x="4" y="47"/>
                  </a:moveTo>
                  <a:cubicBezTo>
                    <a:pt x="3" y="48"/>
                    <a:pt x="3" y="48"/>
                    <a:pt x="2" y="49"/>
                  </a:cubicBezTo>
                  <a:cubicBezTo>
                    <a:pt x="0" y="52"/>
                    <a:pt x="0" y="55"/>
                    <a:pt x="3" y="57"/>
                  </a:cubicBezTo>
                  <a:cubicBezTo>
                    <a:pt x="4" y="57"/>
                    <a:pt x="5" y="58"/>
                    <a:pt x="6" y="58"/>
                  </a:cubicBezTo>
                  <a:cubicBezTo>
                    <a:pt x="8" y="58"/>
                    <a:pt x="10" y="60"/>
                    <a:pt x="12" y="61"/>
                  </a:cubicBezTo>
                  <a:cubicBezTo>
                    <a:pt x="14" y="65"/>
                    <a:pt x="16" y="69"/>
                    <a:pt x="18" y="74"/>
                  </a:cubicBezTo>
                  <a:cubicBezTo>
                    <a:pt x="19" y="78"/>
                    <a:pt x="23" y="82"/>
                    <a:pt x="27" y="83"/>
                  </a:cubicBezTo>
                  <a:cubicBezTo>
                    <a:pt x="31" y="84"/>
                    <a:pt x="36" y="82"/>
                    <a:pt x="38" y="79"/>
                  </a:cubicBezTo>
                  <a:cubicBezTo>
                    <a:pt x="41" y="76"/>
                    <a:pt x="44" y="72"/>
                    <a:pt x="46" y="69"/>
                  </a:cubicBezTo>
                  <a:cubicBezTo>
                    <a:pt x="51" y="66"/>
                    <a:pt x="55" y="62"/>
                    <a:pt x="60" y="59"/>
                  </a:cubicBezTo>
                  <a:cubicBezTo>
                    <a:pt x="66" y="53"/>
                    <a:pt x="71" y="45"/>
                    <a:pt x="74" y="37"/>
                  </a:cubicBezTo>
                  <a:cubicBezTo>
                    <a:pt x="75" y="31"/>
                    <a:pt x="75" y="24"/>
                    <a:pt x="72" y="18"/>
                  </a:cubicBezTo>
                  <a:cubicBezTo>
                    <a:pt x="65" y="6"/>
                    <a:pt x="38" y="0"/>
                    <a:pt x="26" y="7"/>
                  </a:cubicBezTo>
                  <a:cubicBezTo>
                    <a:pt x="20" y="11"/>
                    <a:pt x="19" y="18"/>
                    <a:pt x="18" y="24"/>
                  </a:cubicBezTo>
                  <a:cubicBezTo>
                    <a:pt x="17" y="37"/>
                    <a:pt x="13" y="40"/>
                    <a:pt x="4" y="47"/>
                  </a:cubicBezTo>
                  <a:close/>
                </a:path>
              </a:pathLst>
            </a:custGeom>
            <a:solidFill>
              <a:srgbClr val="F6B9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î$ḷídê">
              <a:extLst>
                <a:ext uri="{FF2B5EF4-FFF2-40B4-BE49-F238E27FC236}">
                  <a16:creationId xmlns:a16="http://schemas.microsoft.com/office/drawing/2014/main" id="{0B6D50FA-BA96-4B29-9E23-6E3069D42B38}"/>
                </a:ext>
              </a:extLst>
            </p:cNvPr>
            <p:cNvSpPr/>
            <p:nvPr/>
          </p:nvSpPr>
          <p:spPr bwMode="auto">
            <a:xfrm>
              <a:off x="7786688" y="3167063"/>
              <a:ext cx="138113" cy="244475"/>
            </a:xfrm>
            <a:custGeom>
              <a:avLst/>
              <a:gdLst>
                <a:gd name="T0" fmla="*/ 30 w 61"/>
                <a:gd name="T1" fmla="*/ 106 h 108"/>
                <a:gd name="T2" fmla="*/ 47 w 61"/>
                <a:gd name="T3" fmla="*/ 101 h 108"/>
                <a:gd name="T4" fmla="*/ 45 w 61"/>
                <a:gd name="T5" fmla="*/ 74 h 108"/>
                <a:gd name="T6" fmla="*/ 56 w 61"/>
                <a:gd name="T7" fmla="*/ 54 h 108"/>
                <a:gd name="T8" fmla="*/ 55 w 61"/>
                <a:gd name="T9" fmla="*/ 21 h 108"/>
                <a:gd name="T10" fmla="*/ 27 w 61"/>
                <a:gd name="T11" fmla="*/ 2 h 108"/>
                <a:gd name="T12" fmla="*/ 7 w 61"/>
                <a:gd name="T13" fmla="*/ 5 h 108"/>
                <a:gd name="T14" fmla="*/ 5 w 61"/>
                <a:gd name="T15" fmla="*/ 31 h 108"/>
                <a:gd name="T16" fmla="*/ 5 w 61"/>
                <a:gd name="T17" fmla="*/ 55 h 108"/>
                <a:gd name="T18" fmla="*/ 2 w 61"/>
                <a:gd name="T19" fmla="*/ 77 h 108"/>
                <a:gd name="T20" fmla="*/ 13 w 61"/>
                <a:gd name="T21" fmla="*/ 91 h 108"/>
                <a:gd name="T22" fmla="*/ 30 w 61"/>
                <a:gd name="T23" fmla="*/ 10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108">
                  <a:moveTo>
                    <a:pt x="30" y="106"/>
                  </a:moveTo>
                  <a:cubicBezTo>
                    <a:pt x="36" y="108"/>
                    <a:pt x="44" y="107"/>
                    <a:pt x="47" y="101"/>
                  </a:cubicBezTo>
                  <a:cubicBezTo>
                    <a:pt x="52" y="93"/>
                    <a:pt x="44" y="84"/>
                    <a:pt x="45" y="74"/>
                  </a:cubicBezTo>
                  <a:cubicBezTo>
                    <a:pt x="45" y="67"/>
                    <a:pt x="52" y="61"/>
                    <a:pt x="56" y="54"/>
                  </a:cubicBezTo>
                  <a:cubicBezTo>
                    <a:pt x="61" y="44"/>
                    <a:pt x="61" y="31"/>
                    <a:pt x="55" y="21"/>
                  </a:cubicBezTo>
                  <a:cubicBezTo>
                    <a:pt x="49" y="11"/>
                    <a:pt x="39" y="4"/>
                    <a:pt x="27" y="2"/>
                  </a:cubicBezTo>
                  <a:cubicBezTo>
                    <a:pt x="20" y="0"/>
                    <a:pt x="12" y="0"/>
                    <a:pt x="7" y="5"/>
                  </a:cubicBezTo>
                  <a:cubicBezTo>
                    <a:pt x="1" y="12"/>
                    <a:pt x="3" y="22"/>
                    <a:pt x="5" y="31"/>
                  </a:cubicBezTo>
                  <a:cubicBezTo>
                    <a:pt x="6" y="39"/>
                    <a:pt x="6" y="47"/>
                    <a:pt x="5" y="55"/>
                  </a:cubicBezTo>
                  <a:cubicBezTo>
                    <a:pt x="4" y="62"/>
                    <a:pt x="0" y="71"/>
                    <a:pt x="2" y="77"/>
                  </a:cubicBezTo>
                  <a:cubicBezTo>
                    <a:pt x="3" y="83"/>
                    <a:pt x="9" y="87"/>
                    <a:pt x="13" y="91"/>
                  </a:cubicBezTo>
                  <a:cubicBezTo>
                    <a:pt x="18" y="97"/>
                    <a:pt x="23" y="103"/>
                    <a:pt x="30" y="106"/>
                  </a:cubicBezTo>
                  <a:close/>
                </a:path>
              </a:pathLst>
            </a:custGeom>
            <a:solidFill>
              <a:srgbClr val="70B1E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iṥḷîḓe">
              <a:extLst>
                <a:ext uri="{FF2B5EF4-FFF2-40B4-BE49-F238E27FC236}">
                  <a16:creationId xmlns:a16="http://schemas.microsoft.com/office/drawing/2014/main" id="{30F38511-28AB-4FB9-98C5-C2C0C51066C3}"/>
                </a:ext>
              </a:extLst>
            </p:cNvPr>
            <p:cNvSpPr/>
            <p:nvPr/>
          </p:nvSpPr>
          <p:spPr bwMode="auto">
            <a:xfrm>
              <a:off x="7753350" y="3322638"/>
              <a:ext cx="22225" cy="30163"/>
            </a:xfrm>
            <a:custGeom>
              <a:avLst/>
              <a:gdLst>
                <a:gd name="T0" fmla="*/ 10 w 10"/>
                <a:gd name="T1" fmla="*/ 0 h 13"/>
                <a:gd name="T2" fmla="*/ 0 w 10"/>
                <a:gd name="T3" fmla="*/ 13 h 13"/>
              </a:gdLst>
              <a:ahLst/>
              <a:cxnLst>
                <a:cxn ang="0">
                  <a:pos x="T0" y="T1"/>
                </a:cxn>
                <a:cxn ang="0">
                  <a:pos x="T2" y="T3"/>
                </a:cxn>
              </a:cxnLst>
              <a:rect l="0" t="0" r="r" b="b"/>
              <a:pathLst>
                <a:path w="10" h="13">
                  <a:moveTo>
                    <a:pt x="10" y="0"/>
                  </a:moveTo>
                  <a:cubicBezTo>
                    <a:pt x="8" y="6"/>
                    <a:pt x="4" y="10"/>
                    <a:pt x="0" y="13"/>
                  </a:cubicBezTo>
                </a:path>
              </a:pathLst>
            </a:custGeom>
            <a:noFill/>
            <a:ln w="9525" cap="flat">
              <a:solidFill>
                <a:srgbClr val="F3F9FE"/>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45" name="íSliḋé">
              <a:extLst>
                <a:ext uri="{FF2B5EF4-FFF2-40B4-BE49-F238E27FC236}">
                  <a16:creationId xmlns:a16="http://schemas.microsoft.com/office/drawing/2014/main" id="{C3CCF953-F344-49D2-A4AF-82F80A1A5119}"/>
                </a:ext>
              </a:extLst>
            </p:cNvPr>
            <p:cNvSpPr/>
            <p:nvPr/>
          </p:nvSpPr>
          <p:spPr bwMode="auto">
            <a:xfrm>
              <a:off x="7839075" y="3371851"/>
              <a:ext cx="404813" cy="322263"/>
            </a:xfrm>
            <a:custGeom>
              <a:avLst/>
              <a:gdLst>
                <a:gd name="T0" fmla="*/ 4 w 179"/>
                <a:gd name="T1" fmla="*/ 38 h 142"/>
                <a:gd name="T2" fmla="*/ 10 w 179"/>
                <a:gd name="T3" fmla="*/ 58 h 142"/>
                <a:gd name="T4" fmla="*/ 14 w 179"/>
                <a:gd name="T5" fmla="*/ 84 h 142"/>
                <a:gd name="T6" fmla="*/ 41 w 179"/>
                <a:gd name="T7" fmla="*/ 100 h 142"/>
                <a:gd name="T8" fmla="*/ 71 w 179"/>
                <a:gd name="T9" fmla="*/ 123 h 142"/>
                <a:gd name="T10" fmla="*/ 87 w 179"/>
                <a:gd name="T11" fmla="*/ 140 h 142"/>
                <a:gd name="T12" fmla="*/ 106 w 179"/>
                <a:gd name="T13" fmla="*/ 139 h 142"/>
                <a:gd name="T14" fmla="*/ 179 w 179"/>
                <a:gd name="T15" fmla="*/ 110 h 142"/>
                <a:gd name="T16" fmla="*/ 152 w 179"/>
                <a:gd name="T17" fmla="*/ 64 h 142"/>
                <a:gd name="T18" fmla="*/ 127 w 179"/>
                <a:gd name="T19" fmla="*/ 48 h 142"/>
                <a:gd name="T20" fmla="*/ 70 w 179"/>
                <a:gd name="T21" fmla="*/ 20 h 142"/>
                <a:gd name="T22" fmla="*/ 21 w 179"/>
                <a:gd name="T23" fmla="*/ 2 h 142"/>
                <a:gd name="T24" fmla="*/ 4 w 179"/>
                <a:gd name="T25" fmla="*/ 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42">
                  <a:moveTo>
                    <a:pt x="4" y="38"/>
                  </a:moveTo>
                  <a:cubicBezTo>
                    <a:pt x="6" y="45"/>
                    <a:pt x="8" y="51"/>
                    <a:pt x="10" y="58"/>
                  </a:cubicBezTo>
                  <a:cubicBezTo>
                    <a:pt x="11" y="67"/>
                    <a:pt x="10" y="76"/>
                    <a:pt x="14" y="84"/>
                  </a:cubicBezTo>
                  <a:cubicBezTo>
                    <a:pt x="20" y="93"/>
                    <a:pt x="31" y="96"/>
                    <a:pt x="41" y="100"/>
                  </a:cubicBezTo>
                  <a:cubicBezTo>
                    <a:pt x="53" y="105"/>
                    <a:pt x="63" y="113"/>
                    <a:pt x="71" y="123"/>
                  </a:cubicBezTo>
                  <a:cubicBezTo>
                    <a:pt x="76" y="130"/>
                    <a:pt x="80" y="137"/>
                    <a:pt x="87" y="140"/>
                  </a:cubicBezTo>
                  <a:cubicBezTo>
                    <a:pt x="94" y="142"/>
                    <a:pt x="100" y="141"/>
                    <a:pt x="106" y="139"/>
                  </a:cubicBezTo>
                  <a:cubicBezTo>
                    <a:pt x="131" y="131"/>
                    <a:pt x="156" y="122"/>
                    <a:pt x="179" y="110"/>
                  </a:cubicBezTo>
                  <a:cubicBezTo>
                    <a:pt x="173" y="93"/>
                    <a:pt x="166" y="76"/>
                    <a:pt x="152" y="64"/>
                  </a:cubicBezTo>
                  <a:cubicBezTo>
                    <a:pt x="145" y="58"/>
                    <a:pt x="136" y="52"/>
                    <a:pt x="127" y="48"/>
                  </a:cubicBezTo>
                  <a:cubicBezTo>
                    <a:pt x="70" y="20"/>
                    <a:pt x="70" y="20"/>
                    <a:pt x="70" y="20"/>
                  </a:cubicBezTo>
                  <a:cubicBezTo>
                    <a:pt x="57" y="13"/>
                    <a:pt x="37" y="0"/>
                    <a:pt x="21" y="2"/>
                  </a:cubicBezTo>
                  <a:cubicBezTo>
                    <a:pt x="4" y="4"/>
                    <a:pt x="0" y="24"/>
                    <a:pt x="4" y="38"/>
                  </a:cubicBezTo>
                  <a:close/>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iṩļîdè">
              <a:extLst>
                <a:ext uri="{FF2B5EF4-FFF2-40B4-BE49-F238E27FC236}">
                  <a16:creationId xmlns:a16="http://schemas.microsoft.com/office/drawing/2014/main" id="{B1F50E94-845C-485B-86A8-565CB3FAA1D3}"/>
                </a:ext>
              </a:extLst>
            </p:cNvPr>
            <p:cNvSpPr/>
            <p:nvPr/>
          </p:nvSpPr>
          <p:spPr bwMode="auto">
            <a:xfrm>
              <a:off x="7875588" y="3614738"/>
              <a:ext cx="373063" cy="430213"/>
            </a:xfrm>
            <a:custGeom>
              <a:avLst/>
              <a:gdLst>
                <a:gd name="T0" fmla="*/ 77 w 165"/>
                <a:gd name="T1" fmla="*/ 35 h 190"/>
                <a:gd name="T2" fmla="*/ 69 w 165"/>
                <a:gd name="T3" fmla="*/ 40 h 190"/>
                <a:gd name="T4" fmla="*/ 36 w 165"/>
                <a:gd name="T5" fmla="*/ 55 h 190"/>
                <a:gd name="T6" fmla="*/ 4 w 165"/>
                <a:gd name="T7" fmla="*/ 77 h 190"/>
                <a:gd name="T8" fmla="*/ 5 w 165"/>
                <a:gd name="T9" fmla="*/ 103 h 190"/>
                <a:gd name="T10" fmla="*/ 51 w 165"/>
                <a:gd name="T11" fmla="*/ 190 h 190"/>
                <a:gd name="T12" fmla="*/ 94 w 165"/>
                <a:gd name="T13" fmla="*/ 173 h 190"/>
                <a:gd name="T14" fmla="*/ 44 w 165"/>
                <a:gd name="T15" fmla="*/ 96 h 190"/>
                <a:gd name="T16" fmla="*/ 131 w 165"/>
                <a:gd name="T17" fmla="*/ 70 h 190"/>
                <a:gd name="T18" fmla="*/ 153 w 165"/>
                <a:gd name="T19" fmla="*/ 58 h 190"/>
                <a:gd name="T20" fmla="*/ 165 w 165"/>
                <a:gd name="T21" fmla="*/ 15 h 190"/>
                <a:gd name="T22" fmla="*/ 161 w 165"/>
                <a:gd name="T23" fmla="*/ 1 h 190"/>
                <a:gd name="T24" fmla="*/ 150 w 165"/>
                <a:gd name="T25" fmla="*/ 1 h 190"/>
                <a:gd name="T26" fmla="*/ 107 w 165"/>
                <a:gd name="T27" fmla="*/ 14 h 190"/>
                <a:gd name="T28" fmla="*/ 86 w 165"/>
                <a:gd name="T29" fmla="*/ 23 h 190"/>
                <a:gd name="T30" fmla="*/ 77 w 165"/>
                <a:gd name="T31" fmla="*/ 3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190">
                  <a:moveTo>
                    <a:pt x="77" y="35"/>
                  </a:moveTo>
                  <a:cubicBezTo>
                    <a:pt x="74" y="37"/>
                    <a:pt x="72" y="39"/>
                    <a:pt x="69" y="40"/>
                  </a:cubicBezTo>
                  <a:cubicBezTo>
                    <a:pt x="58" y="46"/>
                    <a:pt x="47" y="51"/>
                    <a:pt x="36" y="55"/>
                  </a:cubicBezTo>
                  <a:cubicBezTo>
                    <a:pt x="23" y="59"/>
                    <a:pt x="8" y="64"/>
                    <a:pt x="4" y="77"/>
                  </a:cubicBezTo>
                  <a:cubicBezTo>
                    <a:pt x="0" y="85"/>
                    <a:pt x="3" y="94"/>
                    <a:pt x="5" y="103"/>
                  </a:cubicBezTo>
                  <a:cubicBezTo>
                    <a:pt x="14" y="135"/>
                    <a:pt x="26" y="168"/>
                    <a:pt x="51" y="190"/>
                  </a:cubicBezTo>
                  <a:cubicBezTo>
                    <a:pt x="94" y="173"/>
                    <a:pt x="94" y="173"/>
                    <a:pt x="94" y="173"/>
                  </a:cubicBezTo>
                  <a:cubicBezTo>
                    <a:pt x="77" y="147"/>
                    <a:pt x="60" y="122"/>
                    <a:pt x="44" y="96"/>
                  </a:cubicBezTo>
                  <a:cubicBezTo>
                    <a:pt x="69" y="78"/>
                    <a:pt x="102" y="79"/>
                    <a:pt x="131" y="70"/>
                  </a:cubicBezTo>
                  <a:cubicBezTo>
                    <a:pt x="139" y="68"/>
                    <a:pt x="147" y="64"/>
                    <a:pt x="153" y="58"/>
                  </a:cubicBezTo>
                  <a:cubicBezTo>
                    <a:pt x="163" y="47"/>
                    <a:pt x="165" y="30"/>
                    <a:pt x="165" y="15"/>
                  </a:cubicBezTo>
                  <a:cubicBezTo>
                    <a:pt x="165" y="10"/>
                    <a:pt x="165" y="4"/>
                    <a:pt x="161" y="1"/>
                  </a:cubicBezTo>
                  <a:cubicBezTo>
                    <a:pt x="157" y="0"/>
                    <a:pt x="154" y="0"/>
                    <a:pt x="150" y="1"/>
                  </a:cubicBezTo>
                  <a:cubicBezTo>
                    <a:pt x="136" y="5"/>
                    <a:pt x="121" y="9"/>
                    <a:pt x="107" y="14"/>
                  </a:cubicBezTo>
                  <a:cubicBezTo>
                    <a:pt x="100" y="17"/>
                    <a:pt x="93" y="20"/>
                    <a:pt x="86" y="23"/>
                  </a:cubicBezTo>
                  <a:cubicBezTo>
                    <a:pt x="78" y="27"/>
                    <a:pt x="81" y="29"/>
                    <a:pt x="77" y="35"/>
                  </a:cubicBezTo>
                  <a:close/>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ï$ļiḋe">
              <a:extLst>
                <a:ext uri="{FF2B5EF4-FFF2-40B4-BE49-F238E27FC236}">
                  <a16:creationId xmlns:a16="http://schemas.microsoft.com/office/drawing/2014/main" id="{0BFB0ED8-E118-4D3F-B360-7CAD808F61C4}"/>
                </a:ext>
              </a:extLst>
            </p:cNvPr>
            <p:cNvSpPr/>
            <p:nvPr/>
          </p:nvSpPr>
          <p:spPr bwMode="auto">
            <a:xfrm>
              <a:off x="8105775" y="3736976"/>
              <a:ext cx="290513" cy="193675"/>
            </a:xfrm>
            <a:custGeom>
              <a:avLst/>
              <a:gdLst>
                <a:gd name="T0" fmla="*/ 27 w 128"/>
                <a:gd name="T1" fmla="*/ 44 h 86"/>
                <a:gd name="T2" fmla="*/ 43 w 128"/>
                <a:gd name="T3" fmla="*/ 60 h 86"/>
                <a:gd name="T4" fmla="*/ 65 w 128"/>
                <a:gd name="T5" fmla="*/ 69 h 86"/>
                <a:gd name="T6" fmla="*/ 122 w 128"/>
                <a:gd name="T7" fmla="*/ 86 h 86"/>
                <a:gd name="T8" fmla="*/ 117 w 128"/>
                <a:gd name="T9" fmla="*/ 63 h 86"/>
                <a:gd name="T10" fmla="*/ 128 w 128"/>
                <a:gd name="T11" fmla="*/ 41 h 86"/>
                <a:gd name="T12" fmla="*/ 84 w 128"/>
                <a:gd name="T13" fmla="*/ 37 h 86"/>
                <a:gd name="T14" fmla="*/ 46 w 128"/>
                <a:gd name="T15" fmla="*/ 17 h 86"/>
                <a:gd name="T16" fmla="*/ 30 w 128"/>
                <a:gd name="T17" fmla="*/ 2 h 86"/>
                <a:gd name="T18" fmla="*/ 0 w 128"/>
                <a:gd name="T19" fmla="*/ 13 h 86"/>
                <a:gd name="T20" fmla="*/ 13 w 128"/>
                <a:gd name="T21" fmla="*/ 28 h 86"/>
                <a:gd name="T22" fmla="*/ 27 w 128"/>
                <a:gd name="T23"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86">
                  <a:moveTo>
                    <a:pt x="27" y="44"/>
                  </a:moveTo>
                  <a:cubicBezTo>
                    <a:pt x="31" y="50"/>
                    <a:pt x="37" y="55"/>
                    <a:pt x="43" y="60"/>
                  </a:cubicBezTo>
                  <a:cubicBezTo>
                    <a:pt x="50" y="64"/>
                    <a:pt x="57" y="67"/>
                    <a:pt x="65" y="69"/>
                  </a:cubicBezTo>
                  <a:cubicBezTo>
                    <a:pt x="122" y="86"/>
                    <a:pt x="122" y="86"/>
                    <a:pt x="122" y="86"/>
                  </a:cubicBezTo>
                  <a:cubicBezTo>
                    <a:pt x="116" y="80"/>
                    <a:pt x="114" y="71"/>
                    <a:pt x="117" y="63"/>
                  </a:cubicBezTo>
                  <a:cubicBezTo>
                    <a:pt x="119" y="55"/>
                    <a:pt x="123" y="47"/>
                    <a:pt x="128" y="41"/>
                  </a:cubicBezTo>
                  <a:cubicBezTo>
                    <a:pt x="113" y="41"/>
                    <a:pt x="98" y="40"/>
                    <a:pt x="84" y="37"/>
                  </a:cubicBezTo>
                  <a:cubicBezTo>
                    <a:pt x="69" y="35"/>
                    <a:pt x="56" y="27"/>
                    <a:pt x="46" y="17"/>
                  </a:cubicBezTo>
                  <a:cubicBezTo>
                    <a:pt x="41" y="11"/>
                    <a:pt x="37" y="4"/>
                    <a:pt x="30" y="2"/>
                  </a:cubicBezTo>
                  <a:cubicBezTo>
                    <a:pt x="24" y="0"/>
                    <a:pt x="0" y="7"/>
                    <a:pt x="0" y="13"/>
                  </a:cubicBezTo>
                  <a:cubicBezTo>
                    <a:pt x="0" y="17"/>
                    <a:pt x="10" y="25"/>
                    <a:pt x="13" y="28"/>
                  </a:cubicBezTo>
                  <a:cubicBezTo>
                    <a:pt x="18" y="33"/>
                    <a:pt x="22" y="38"/>
                    <a:pt x="27" y="44"/>
                  </a:cubicBezTo>
                  <a:close/>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iṣ1iḑê">
              <a:extLst>
                <a:ext uri="{FF2B5EF4-FFF2-40B4-BE49-F238E27FC236}">
                  <a16:creationId xmlns:a16="http://schemas.microsoft.com/office/drawing/2014/main" id="{E8750CB5-E535-4C69-BD4A-F028E3EC1666}"/>
                </a:ext>
              </a:extLst>
            </p:cNvPr>
            <p:cNvSpPr/>
            <p:nvPr/>
          </p:nvSpPr>
          <p:spPr bwMode="auto">
            <a:xfrm>
              <a:off x="8016875" y="3990976"/>
              <a:ext cx="87313" cy="80963"/>
            </a:xfrm>
            <a:custGeom>
              <a:avLst/>
              <a:gdLst>
                <a:gd name="T0" fmla="*/ 36 w 38"/>
                <a:gd name="T1" fmla="*/ 26 h 36"/>
                <a:gd name="T2" fmla="*/ 38 w 38"/>
                <a:gd name="T3" fmla="*/ 30 h 36"/>
                <a:gd name="T4" fmla="*/ 33 w 38"/>
                <a:gd name="T5" fmla="*/ 34 h 36"/>
                <a:gd name="T6" fmla="*/ 26 w 38"/>
                <a:gd name="T7" fmla="*/ 34 h 36"/>
                <a:gd name="T8" fmla="*/ 17 w 38"/>
                <a:gd name="T9" fmla="*/ 35 h 36"/>
                <a:gd name="T10" fmla="*/ 13 w 38"/>
                <a:gd name="T11" fmla="*/ 31 h 36"/>
                <a:gd name="T12" fmla="*/ 0 w 38"/>
                <a:gd name="T13" fmla="*/ 11 h 36"/>
                <a:gd name="T14" fmla="*/ 19 w 38"/>
                <a:gd name="T15" fmla="*/ 7 h 36"/>
                <a:gd name="T16" fmla="*/ 36 w 38"/>
                <a:gd name="T1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36" y="26"/>
                  </a:moveTo>
                  <a:cubicBezTo>
                    <a:pt x="37" y="27"/>
                    <a:pt x="38" y="29"/>
                    <a:pt x="38" y="30"/>
                  </a:cubicBezTo>
                  <a:cubicBezTo>
                    <a:pt x="38" y="33"/>
                    <a:pt x="36" y="34"/>
                    <a:pt x="33" y="34"/>
                  </a:cubicBezTo>
                  <a:cubicBezTo>
                    <a:pt x="31" y="34"/>
                    <a:pt x="29" y="34"/>
                    <a:pt x="26" y="34"/>
                  </a:cubicBezTo>
                  <a:cubicBezTo>
                    <a:pt x="23" y="34"/>
                    <a:pt x="20" y="36"/>
                    <a:pt x="17" y="35"/>
                  </a:cubicBezTo>
                  <a:cubicBezTo>
                    <a:pt x="15" y="34"/>
                    <a:pt x="14" y="32"/>
                    <a:pt x="13" y="31"/>
                  </a:cubicBezTo>
                  <a:cubicBezTo>
                    <a:pt x="0" y="11"/>
                    <a:pt x="0" y="11"/>
                    <a:pt x="0" y="11"/>
                  </a:cubicBezTo>
                  <a:cubicBezTo>
                    <a:pt x="7" y="6"/>
                    <a:pt x="12" y="0"/>
                    <a:pt x="19" y="7"/>
                  </a:cubicBezTo>
                  <a:cubicBezTo>
                    <a:pt x="25" y="13"/>
                    <a:pt x="30" y="20"/>
                    <a:pt x="36" y="26"/>
                  </a:cubicBezTo>
                  <a:close/>
                </a:path>
              </a:pathLst>
            </a:custGeom>
            <a:solidFill>
              <a:srgbClr val="F6B9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î$ḻíḋé">
              <a:extLst>
                <a:ext uri="{FF2B5EF4-FFF2-40B4-BE49-F238E27FC236}">
                  <a16:creationId xmlns:a16="http://schemas.microsoft.com/office/drawing/2014/main" id="{20B6F6E2-D4CE-42D6-85D4-70A0E155EDDF}"/>
                </a:ext>
              </a:extLst>
            </p:cNvPr>
            <p:cNvSpPr/>
            <p:nvPr/>
          </p:nvSpPr>
          <p:spPr bwMode="auto">
            <a:xfrm>
              <a:off x="7956550" y="4037013"/>
              <a:ext cx="192088" cy="68263"/>
            </a:xfrm>
            <a:custGeom>
              <a:avLst/>
              <a:gdLst>
                <a:gd name="T0" fmla="*/ 7 w 85"/>
                <a:gd name="T1" fmla="*/ 16 h 30"/>
                <a:gd name="T2" fmla="*/ 1 w 85"/>
                <a:gd name="T3" fmla="*/ 21 h 30"/>
                <a:gd name="T4" fmla="*/ 2 w 85"/>
                <a:gd name="T5" fmla="*/ 27 h 30"/>
                <a:gd name="T6" fmla="*/ 7 w 85"/>
                <a:gd name="T7" fmla="*/ 29 h 30"/>
                <a:gd name="T8" fmla="*/ 85 w 85"/>
                <a:gd name="T9" fmla="*/ 30 h 30"/>
                <a:gd name="T10" fmla="*/ 72 w 85"/>
                <a:gd name="T11" fmla="*/ 8 h 30"/>
                <a:gd name="T12" fmla="*/ 44 w 85"/>
                <a:gd name="T13" fmla="*/ 7 h 30"/>
                <a:gd name="T14" fmla="*/ 7 w 85"/>
                <a:gd name="T15" fmla="*/ 1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30">
                  <a:moveTo>
                    <a:pt x="7" y="16"/>
                  </a:moveTo>
                  <a:cubicBezTo>
                    <a:pt x="5" y="17"/>
                    <a:pt x="3" y="19"/>
                    <a:pt x="1" y="21"/>
                  </a:cubicBezTo>
                  <a:cubicBezTo>
                    <a:pt x="0" y="23"/>
                    <a:pt x="0" y="25"/>
                    <a:pt x="2" y="27"/>
                  </a:cubicBezTo>
                  <a:cubicBezTo>
                    <a:pt x="3" y="28"/>
                    <a:pt x="5" y="29"/>
                    <a:pt x="7" y="29"/>
                  </a:cubicBezTo>
                  <a:cubicBezTo>
                    <a:pt x="85" y="30"/>
                    <a:pt x="85" y="30"/>
                    <a:pt x="85" y="30"/>
                  </a:cubicBezTo>
                  <a:cubicBezTo>
                    <a:pt x="82" y="22"/>
                    <a:pt x="78" y="14"/>
                    <a:pt x="72" y="8"/>
                  </a:cubicBezTo>
                  <a:cubicBezTo>
                    <a:pt x="62" y="0"/>
                    <a:pt x="54" y="5"/>
                    <a:pt x="44" y="7"/>
                  </a:cubicBezTo>
                  <a:cubicBezTo>
                    <a:pt x="31" y="10"/>
                    <a:pt x="19" y="9"/>
                    <a:pt x="7" y="16"/>
                  </a:cubicBezTo>
                  <a:close/>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íṩ1iḑê">
              <a:extLst>
                <a:ext uri="{FF2B5EF4-FFF2-40B4-BE49-F238E27FC236}">
                  <a16:creationId xmlns:a16="http://schemas.microsoft.com/office/drawing/2014/main" id="{DDA8EAB7-677E-4A62-A91A-6981ED60D66A}"/>
                </a:ext>
              </a:extLst>
            </p:cNvPr>
            <p:cNvSpPr/>
            <p:nvPr/>
          </p:nvSpPr>
          <p:spPr bwMode="auto">
            <a:xfrm>
              <a:off x="8334375" y="3844926"/>
              <a:ext cx="127000" cy="57150"/>
            </a:xfrm>
            <a:custGeom>
              <a:avLst/>
              <a:gdLst>
                <a:gd name="T0" fmla="*/ 40 w 56"/>
                <a:gd name="T1" fmla="*/ 0 h 25"/>
                <a:gd name="T2" fmla="*/ 47 w 56"/>
                <a:gd name="T3" fmla="*/ 2 h 25"/>
                <a:gd name="T4" fmla="*/ 52 w 56"/>
                <a:gd name="T5" fmla="*/ 12 h 25"/>
                <a:gd name="T6" fmla="*/ 56 w 56"/>
                <a:gd name="T7" fmla="*/ 23 h 25"/>
                <a:gd name="T8" fmla="*/ 13 w 56"/>
                <a:gd name="T9" fmla="*/ 24 h 25"/>
                <a:gd name="T10" fmla="*/ 4 w 56"/>
                <a:gd name="T11" fmla="*/ 22 h 25"/>
                <a:gd name="T12" fmla="*/ 2 w 56"/>
                <a:gd name="T13" fmla="*/ 17 h 25"/>
                <a:gd name="T14" fmla="*/ 10 w 56"/>
                <a:gd name="T15" fmla="*/ 1 h 25"/>
                <a:gd name="T16" fmla="*/ 40 w 5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5">
                  <a:moveTo>
                    <a:pt x="40" y="0"/>
                  </a:moveTo>
                  <a:cubicBezTo>
                    <a:pt x="43" y="0"/>
                    <a:pt x="45" y="1"/>
                    <a:pt x="47" y="2"/>
                  </a:cubicBezTo>
                  <a:cubicBezTo>
                    <a:pt x="50" y="4"/>
                    <a:pt x="52" y="8"/>
                    <a:pt x="52" y="12"/>
                  </a:cubicBezTo>
                  <a:cubicBezTo>
                    <a:pt x="53" y="16"/>
                    <a:pt x="54" y="19"/>
                    <a:pt x="56" y="23"/>
                  </a:cubicBezTo>
                  <a:cubicBezTo>
                    <a:pt x="13" y="24"/>
                    <a:pt x="13" y="24"/>
                    <a:pt x="13" y="24"/>
                  </a:cubicBezTo>
                  <a:cubicBezTo>
                    <a:pt x="9" y="25"/>
                    <a:pt x="6" y="24"/>
                    <a:pt x="4" y="22"/>
                  </a:cubicBezTo>
                  <a:cubicBezTo>
                    <a:pt x="3" y="20"/>
                    <a:pt x="2" y="19"/>
                    <a:pt x="2" y="17"/>
                  </a:cubicBezTo>
                  <a:cubicBezTo>
                    <a:pt x="1" y="8"/>
                    <a:pt x="0" y="2"/>
                    <a:pt x="10" y="1"/>
                  </a:cubicBezTo>
                  <a:cubicBezTo>
                    <a:pt x="20" y="0"/>
                    <a:pt x="30" y="0"/>
                    <a:pt x="40" y="0"/>
                  </a:cubicBezTo>
                  <a:close/>
                </a:path>
              </a:pathLst>
            </a:custGeom>
            <a:solidFill>
              <a:srgbClr val="F6B9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ïṥḷíḓe">
              <a:extLst>
                <a:ext uri="{FF2B5EF4-FFF2-40B4-BE49-F238E27FC236}">
                  <a16:creationId xmlns:a16="http://schemas.microsoft.com/office/drawing/2014/main" id="{D6A8E3FF-8D51-4A35-9084-1FDD6ECF97B6}"/>
                </a:ext>
              </a:extLst>
            </p:cNvPr>
            <p:cNvSpPr/>
            <p:nvPr/>
          </p:nvSpPr>
          <p:spPr bwMode="auto">
            <a:xfrm>
              <a:off x="8396288" y="3821113"/>
              <a:ext cx="136525" cy="125413"/>
            </a:xfrm>
            <a:custGeom>
              <a:avLst/>
              <a:gdLst>
                <a:gd name="T0" fmla="*/ 15 w 61"/>
                <a:gd name="T1" fmla="*/ 3 h 56"/>
                <a:gd name="T2" fmla="*/ 20 w 61"/>
                <a:gd name="T3" fmla="*/ 0 h 56"/>
                <a:gd name="T4" fmla="*/ 25 w 61"/>
                <a:gd name="T5" fmla="*/ 4 h 56"/>
                <a:gd name="T6" fmla="*/ 58 w 61"/>
                <a:gd name="T7" fmla="*/ 45 h 56"/>
                <a:gd name="T8" fmla="*/ 61 w 61"/>
                <a:gd name="T9" fmla="*/ 52 h 56"/>
                <a:gd name="T10" fmla="*/ 55 w 61"/>
                <a:gd name="T11" fmla="*/ 56 h 56"/>
                <a:gd name="T12" fmla="*/ 48 w 61"/>
                <a:gd name="T13" fmla="*/ 53 h 56"/>
                <a:gd name="T14" fmla="*/ 12 w 61"/>
                <a:gd name="T15" fmla="*/ 30 h 56"/>
                <a:gd name="T16" fmla="*/ 2 w 61"/>
                <a:gd name="T17" fmla="*/ 17 h 56"/>
                <a:gd name="T18" fmla="*/ 15 w 61"/>
                <a:gd name="T19"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6">
                  <a:moveTo>
                    <a:pt x="15" y="3"/>
                  </a:moveTo>
                  <a:cubicBezTo>
                    <a:pt x="16" y="1"/>
                    <a:pt x="18" y="1"/>
                    <a:pt x="20" y="0"/>
                  </a:cubicBezTo>
                  <a:cubicBezTo>
                    <a:pt x="22" y="0"/>
                    <a:pt x="24" y="2"/>
                    <a:pt x="25" y="4"/>
                  </a:cubicBezTo>
                  <a:cubicBezTo>
                    <a:pt x="58" y="45"/>
                    <a:pt x="58" y="45"/>
                    <a:pt x="58" y="45"/>
                  </a:cubicBezTo>
                  <a:cubicBezTo>
                    <a:pt x="60" y="47"/>
                    <a:pt x="61" y="49"/>
                    <a:pt x="61" y="52"/>
                  </a:cubicBezTo>
                  <a:cubicBezTo>
                    <a:pt x="60" y="54"/>
                    <a:pt x="58" y="56"/>
                    <a:pt x="55" y="56"/>
                  </a:cubicBezTo>
                  <a:cubicBezTo>
                    <a:pt x="53" y="55"/>
                    <a:pt x="50" y="55"/>
                    <a:pt x="48" y="53"/>
                  </a:cubicBezTo>
                  <a:cubicBezTo>
                    <a:pt x="36" y="46"/>
                    <a:pt x="24" y="39"/>
                    <a:pt x="12" y="30"/>
                  </a:cubicBezTo>
                  <a:cubicBezTo>
                    <a:pt x="7" y="27"/>
                    <a:pt x="0" y="24"/>
                    <a:pt x="2" y="17"/>
                  </a:cubicBezTo>
                  <a:cubicBezTo>
                    <a:pt x="4" y="12"/>
                    <a:pt x="11" y="6"/>
                    <a:pt x="15" y="3"/>
                  </a:cubicBezTo>
                  <a:close/>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ïş1íḍê">
              <a:extLst>
                <a:ext uri="{FF2B5EF4-FFF2-40B4-BE49-F238E27FC236}">
                  <a16:creationId xmlns:a16="http://schemas.microsoft.com/office/drawing/2014/main" id="{A358098B-4D97-478C-8E9F-B121D630DDDE}"/>
                </a:ext>
              </a:extLst>
            </p:cNvPr>
            <p:cNvSpPr/>
            <p:nvPr/>
          </p:nvSpPr>
          <p:spPr bwMode="auto">
            <a:xfrm>
              <a:off x="7697788" y="3470276"/>
              <a:ext cx="419100" cy="169863"/>
            </a:xfrm>
            <a:custGeom>
              <a:avLst/>
              <a:gdLst>
                <a:gd name="T0" fmla="*/ 181 w 185"/>
                <a:gd name="T1" fmla="*/ 22 h 75"/>
                <a:gd name="T2" fmla="*/ 176 w 185"/>
                <a:gd name="T3" fmla="*/ 48 h 75"/>
                <a:gd name="T4" fmla="*/ 165 w 185"/>
                <a:gd name="T5" fmla="*/ 51 h 75"/>
                <a:gd name="T6" fmla="*/ 46 w 185"/>
                <a:gd name="T7" fmla="*/ 56 h 75"/>
                <a:gd name="T8" fmla="*/ 36 w 185"/>
                <a:gd name="T9" fmla="*/ 56 h 75"/>
                <a:gd name="T10" fmla="*/ 30 w 185"/>
                <a:gd name="T11" fmla="*/ 67 h 75"/>
                <a:gd name="T12" fmla="*/ 22 w 185"/>
                <a:gd name="T13" fmla="*/ 75 h 75"/>
                <a:gd name="T14" fmla="*/ 19 w 185"/>
                <a:gd name="T15" fmla="*/ 66 h 75"/>
                <a:gd name="T16" fmla="*/ 10 w 185"/>
                <a:gd name="T17" fmla="*/ 69 h 75"/>
                <a:gd name="T18" fmla="*/ 11 w 185"/>
                <a:gd name="T19" fmla="*/ 62 h 75"/>
                <a:gd name="T20" fmla="*/ 6 w 185"/>
                <a:gd name="T21" fmla="*/ 63 h 75"/>
                <a:gd name="T22" fmla="*/ 5 w 185"/>
                <a:gd name="T23" fmla="*/ 59 h 75"/>
                <a:gd name="T24" fmla="*/ 2 w 185"/>
                <a:gd name="T25" fmla="*/ 51 h 75"/>
                <a:gd name="T26" fmla="*/ 10 w 185"/>
                <a:gd name="T27" fmla="*/ 45 h 75"/>
                <a:gd name="T28" fmla="*/ 15 w 185"/>
                <a:gd name="T29" fmla="*/ 37 h 75"/>
                <a:gd name="T30" fmla="*/ 12 w 185"/>
                <a:gd name="T31" fmla="*/ 29 h 75"/>
                <a:gd name="T32" fmla="*/ 22 w 185"/>
                <a:gd name="T33" fmla="*/ 28 h 75"/>
                <a:gd name="T34" fmla="*/ 31 w 185"/>
                <a:gd name="T35" fmla="*/ 33 h 75"/>
                <a:gd name="T36" fmla="*/ 53 w 185"/>
                <a:gd name="T37" fmla="*/ 37 h 75"/>
                <a:gd name="T38" fmla="*/ 146 w 185"/>
                <a:gd name="T39" fmla="*/ 29 h 75"/>
                <a:gd name="T40" fmla="*/ 130 w 185"/>
                <a:gd name="T41" fmla="*/ 12 h 75"/>
                <a:gd name="T42" fmla="*/ 159 w 185"/>
                <a:gd name="T43" fmla="*/ 3 h 75"/>
                <a:gd name="T44" fmla="*/ 181 w 185"/>
                <a:gd name="T45" fmla="*/ 2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 h="75">
                  <a:moveTo>
                    <a:pt x="181" y="22"/>
                  </a:moveTo>
                  <a:cubicBezTo>
                    <a:pt x="185" y="31"/>
                    <a:pt x="184" y="43"/>
                    <a:pt x="176" y="48"/>
                  </a:cubicBezTo>
                  <a:cubicBezTo>
                    <a:pt x="173" y="50"/>
                    <a:pt x="169" y="51"/>
                    <a:pt x="165" y="51"/>
                  </a:cubicBezTo>
                  <a:cubicBezTo>
                    <a:pt x="126" y="57"/>
                    <a:pt x="85" y="63"/>
                    <a:pt x="46" y="56"/>
                  </a:cubicBezTo>
                  <a:cubicBezTo>
                    <a:pt x="43" y="55"/>
                    <a:pt x="40" y="55"/>
                    <a:pt x="36" y="56"/>
                  </a:cubicBezTo>
                  <a:cubicBezTo>
                    <a:pt x="33" y="58"/>
                    <a:pt x="31" y="63"/>
                    <a:pt x="30" y="67"/>
                  </a:cubicBezTo>
                  <a:cubicBezTo>
                    <a:pt x="29" y="71"/>
                    <a:pt x="26" y="75"/>
                    <a:pt x="22" y="75"/>
                  </a:cubicBezTo>
                  <a:cubicBezTo>
                    <a:pt x="19" y="66"/>
                    <a:pt x="19" y="66"/>
                    <a:pt x="19" y="66"/>
                  </a:cubicBezTo>
                  <a:cubicBezTo>
                    <a:pt x="16" y="66"/>
                    <a:pt x="13" y="67"/>
                    <a:pt x="10" y="69"/>
                  </a:cubicBezTo>
                  <a:cubicBezTo>
                    <a:pt x="11" y="62"/>
                    <a:pt x="11" y="62"/>
                    <a:pt x="11" y="62"/>
                  </a:cubicBezTo>
                  <a:cubicBezTo>
                    <a:pt x="10" y="64"/>
                    <a:pt x="7" y="64"/>
                    <a:pt x="6" y="63"/>
                  </a:cubicBezTo>
                  <a:cubicBezTo>
                    <a:pt x="4" y="62"/>
                    <a:pt x="4" y="60"/>
                    <a:pt x="5" y="59"/>
                  </a:cubicBezTo>
                  <a:cubicBezTo>
                    <a:pt x="1" y="58"/>
                    <a:pt x="0" y="54"/>
                    <a:pt x="2" y="51"/>
                  </a:cubicBezTo>
                  <a:cubicBezTo>
                    <a:pt x="4" y="48"/>
                    <a:pt x="7" y="46"/>
                    <a:pt x="10" y="45"/>
                  </a:cubicBezTo>
                  <a:cubicBezTo>
                    <a:pt x="13" y="43"/>
                    <a:pt x="16" y="40"/>
                    <a:pt x="15" y="37"/>
                  </a:cubicBezTo>
                  <a:cubicBezTo>
                    <a:pt x="12" y="37"/>
                    <a:pt x="10" y="32"/>
                    <a:pt x="12" y="29"/>
                  </a:cubicBezTo>
                  <a:cubicBezTo>
                    <a:pt x="15" y="27"/>
                    <a:pt x="19" y="26"/>
                    <a:pt x="22" y="28"/>
                  </a:cubicBezTo>
                  <a:cubicBezTo>
                    <a:pt x="25" y="29"/>
                    <a:pt x="29" y="31"/>
                    <a:pt x="31" y="33"/>
                  </a:cubicBezTo>
                  <a:cubicBezTo>
                    <a:pt x="38" y="36"/>
                    <a:pt x="46" y="37"/>
                    <a:pt x="53" y="37"/>
                  </a:cubicBezTo>
                  <a:cubicBezTo>
                    <a:pt x="84" y="39"/>
                    <a:pt x="115" y="36"/>
                    <a:pt x="146" y="29"/>
                  </a:cubicBezTo>
                  <a:cubicBezTo>
                    <a:pt x="138" y="26"/>
                    <a:pt x="132" y="20"/>
                    <a:pt x="130" y="12"/>
                  </a:cubicBezTo>
                  <a:cubicBezTo>
                    <a:pt x="138" y="9"/>
                    <a:pt x="151" y="0"/>
                    <a:pt x="159" y="3"/>
                  </a:cubicBezTo>
                  <a:cubicBezTo>
                    <a:pt x="167" y="6"/>
                    <a:pt x="177" y="16"/>
                    <a:pt x="181" y="22"/>
                  </a:cubicBezTo>
                  <a:close/>
                </a:path>
              </a:pathLst>
            </a:custGeom>
            <a:solidFill>
              <a:srgbClr val="F6B9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íšlïḍe">
              <a:extLst>
                <a:ext uri="{FF2B5EF4-FFF2-40B4-BE49-F238E27FC236}">
                  <a16:creationId xmlns:a16="http://schemas.microsoft.com/office/drawing/2014/main" id="{4E617109-6314-4485-8FE8-8888754DFB73}"/>
                </a:ext>
              </a:extLst>
            </p:cNvPr>
            <p:cNvSpPr/>
            <p:nvPr/>
          </p:nvSpPr>
          <p:spPr bwMode="auto">
            <a:xfrm>
              <a:off x="7634288" y="3597276"/>
              <a:ext cx="109538" cy="92075"/>
            </a:xfrm>
            <a:custGeom>
              <a:avLst/>
              <a:gdLst>
                <a:gd name="T0" fmla="*/ 11 w 48"/>
                <a:gd name="T1" fmla="*/ 1 h 41"/>
                <a:gd name="T2" fmla="*/ 3 w 48"/>
                <a:gd name="T3" fmla="*/ 2 h 41"/>
                <a:gd name="T4" fmla="*/ 1 w 48"/>
                <a:gd name="T5" fmla="*/ 9 h 41"/>
                <a:gd name="T6" fmla="*/ 4 w 48"/>
                <a:gd name="T7" fmla="*/ 13 h 41"/>
                <a:gd name="T8" fmla="*/ 2 w 48"/>
                <a:gd name="T9" fmla="*/ 22 h 41"/>
                <a:gd name="T10" fmla="*/ 8 w 48"/>
                <a:gd name="T11" fmla="*/ 28 h 41"/>
                <a:gd name="T12" fmla="*/ 8 w 48"/>
                <a:gd name="T13" fmla="*/ 30 h 41"/>
                <a:gd name="T14" fmla="*/ 15 w 48"/>
                <a:gd name="T15" fmla="*/ 40 h 41"/>
                <a:gd name="T16" fmla="*/ 28 w 48"/>
                <a:gd name="T17" fmla="*/ 38 h 41"/>
                <a:gd name="T18" fmla="*/ 48 w 48"/>
                <a:gd name="T19" fmla="*/ 21 h 41"/>
                <a:gd name="T20" fmla="*/ 30 w 48"/>
                <a:gd name="T21" fmla="*/ 29 h 41"/>
                <a:gd name="T22" fmla="*/ 30 w 48"/>
                <a:gd name="T23" fmla="*/ 25 h 41"/>
                <a:gd name="T24" fmla="*/ 34 w 48"/>
                <a:gd name="T25" fmla="*/ 23 h 41"/>
                <a:gd name="T26" fmla="*/ 35 w 48"/>
                <a:gd name="T27" fmla="*/ 19 h 41"/>
                <a:gd name="T28" fmla="*/ 32 w 48"/>
                <a:gd name="T29" fmla="*/ 18 h 41"/>
                <a:gd name="T30" fmla="*/ 22 w 48"/>
                <a:gd name="T31" fmla="*/ 20 h 41"/>
                <a:gd name="T32" fmla="*/ 28 w 48"/>
                <a:gd name="T33" fmla="*/ 17 h 41"/>
                <a:gd name="T34" fmla="*/ 29 w 48"/>
                <a:gd name="T35" fmla="*/ 12 h 41"/>
                <a:gd name="T36" fmla="*/ 26 w 48"/>
                <a:gd name="T37" fmla="*/ 12 h 41"/>
                <a:gd name="T38" fmla="*/ 18 w 48"/>
                <a:gd name="T39" fmla="*/ 14 h 41"/>
                <a:gd name="T40" fmla="*/ 23 w 48"/>
                <a:gd name="T41" fmla="*/ 3 h 41"/>
                <a:gd name="T42" fmla="*/ 11 w 48"/>
                <a:gd name="T43"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1">
                  <a:moveTo>
                    <a:pt x="11" y="1"/>
                  </a:moveTo>
                  <a:cubicBezTo>
                    <a:pt x="8" y="1"/>
                    <a:pt x="6" y="1"/>
                    <a:pt x="3" y="2"/>
                  </a:cubicBezTo>
                  <a:cubicBezTo>
                    <a:pt x="1" y="4"/>
                    <a:pt x="0" y="7"/>
                    <a:pt x="1" y="9"/>
                  </a:cubicBezTo>
                  <a:cubicBezTo>
                    <a:pt x="2" y="11"/>
                    <a:pt x="4" y="12"/>
                    <a:pt x="4" y="13"/>
                  </a:cubicBezTo>
                  <a:cubicBezTo>
                    <a:pt x="5" y="16"/>
                    <a:pt x="1" y="19"/>
                    <a:pt x="2" y="22"/>
                  </a:cubicBezTo>
                  <a:cubicBezTo>
                    <a:pt x="3" y="25"/>
                    <a:pt x="7" y="25"/>
                    <a:pt x="8" y="28"/>
                  </a:cubicBezTo>
                  <a:cubicBezTo>
                    <a:pt x="8" y="28"/>
                    <a:pt x="8" y="29"/>
                    <a:pt x="8" y="30"/>
                  </a:cubicBezTo>
                  <a:cubicBezTo>
                    <a:pt x="7" y="35"/>
                    <a:pt x="10" y="39"/>
                    <a:pt x="15" y="40"/>
                  </a:cubicBezTo>
                  <a:cubicBezTo>
                    <a:pt x="19" y="41"/>
                    <a:pt x="24" y="40"/>
                    <a:pt x="28" y="38"/>
                  </a:cubicBezTo>
                  <a:cubicBezTo>
                    <a:pt x="36" y="34"/>
                    <a:pt x="43" y="28"/>
                    <a:pt x="48" y="21"/>
                  </a:cubicBezTo>
                  <a:cubicBezTo>
                    <a:pt x="41" y="22"/>
                    <a:pt x="35" y="25"/>
                    <a:pt x="30" y="29"/>
                  </a:cubicBezTo>
                  <a:cubicBezTo>
                    <a:pt x="28" y="28"/>
                    <a:pt x="29" y="26"/>
                    <a:pt x="30" y="25"/>
                  </a:cubicBezTo>
                  <a:cubicBezTo>
                    <a:pt x="31" y="24"/>
                    <a:pt x="33" y="24"/>
                    <a:pt x="34" y="23"/>
                  </a:cubicBezTo>
                  <a:cubicBezTo>
                    <a:pt x="35" y="22"/>
                    <a:pt x="36" y="20"/>
                    <a:pt x="35" y="19"/>
                  </a:cubicBezTo>
                  <a:cubicBezTo>
                    <a:pt x="34" y="18"/>
                    <a:pt x="33" y="18"/>
                    <a:pt x="32" y="18"/>
                  </a:cubicBezTo>
                  <a:cubicBezTo>
                    <a:pt x="29" y="19"/>
                    <a:pt x="25" y="19"/>
                    <a:pt x="22" y="20"/>
                  </a:cubicBezTo>
                  <a:cubicBezTo>
                    <a:pt x="24" y="18"/>
                    <a:pt x="26" y="18"/>
                    <a:pt x="28" y="17"/>
                  </a:cubicBezTo>
                  <a:cubicBezTo>
                    <a:pt x="30" y="16"/>
                    <a:pt x="31" y="13"/>
                    <a:pt x="29" y="12"/>
                  </a:cubicBezTo>
                  <a:cubicBezTo>
                    <a:pt x="28" y="12"/>
                    <a:pt x="27" y="12"/>
                    <a:pt x="26" y="12"/>
                  </a:cubicBezTo>
                  <a:cubicBezTo>
                    <a:pt x="23" y="13"/>
                    <a:pt x="20" y="13"/>
                    <a:pt x="18" y="14"/>
                  </a:cubicBezTo>
                  <a:cubicBezTo>
                    <a:pt x="18" y="11"/>
                    <a:pt x="23" y="6"/>
                    <a:pt x="23" y="3"/>
                  </a:cubicBezTo>
                  <a:cubicBezTo>
                    <a:pt x="22" y="0"/>
                    <a:pt x="14" y="1"/>
                    <a:pt x="11" y="1"/>
                  </a:cubicBezTo>
                  <a:close/>
                </a:path>
              </a:pathLst>
            </a:custGeom>
            <a:solidFill>
              <a:srgbClr val="F6B9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iśľíḍe">
              <a:extLst>
                <a:ext uri="{FF2B5EF4-FFF2-40B4-BE49-F238E27FC236}">
                  <a16:creationId xmlns:a16="http://schemas.microsoft.com/office/drawing/2014/main" id="{30925B21-01C3-423F-B054-7658BEC21A42}"/>
                </a:ext>
              </a:extLst>
            </p:cNvPr>
            <p:cNvSpPr/>
            <p:nvPr/>
          </p:nvSpPr>
          <p:spPr bwMode="auto">
            <a:xfrm>
              <a:off x="7729538" y="3152776"/>
              <a:ext cx="392113" cy="276225"/>
            </a:xfrm>
            <a:custGeom>
              <a:avLst/>
              <a:gdLst>
                <a:gd name="T0" fmla="*/ 15 w 173"/>
                <a:gd name="T1" fmla="*/ 9 h 122"/>
                <a:gd name="T2" fmla="*/ 31 w 173"/>
                <a:gd name="T3" fmla="*/ 4 h 122"/>
                <a:gd name="T4" fmla="*/ 56 w 173"/>
                <a:gd name="T5" fmla="*/ 0 h 122"/>
                <a:gd name="T6" fmla="*/ 79 w 173"/>
                <a:gd name="T7" fmla="*/ 8 h 122"/>
                <a:gd name="T8" fmla="*/ 103 w 173"/>
                <a:gd name="T9" fmla="*/ 43 h 122"/>
                <a:gd name="T10" fmla="*/ 137 w 173"/>
                <a:gd name="T11" fmla="*/ 49 h 122"/>
                <a:gd name="T12" fmla="*/ 172 w 173"/>
                <a:gd name="T13" fmla="*/ 47 h 122"/>
                <a:gd name="T14" fmla="*/ 151 w 173"/>
                <a:gd name="T15" fmla="*/ 59 h 122"/>
                <a:gd name="T16" fmla="*/ 163 w 173"/>
                <a:gd name="T17" fmla="*/ 61 h 122"/>
                <a:gd name="T18" fmla="*/ 173 w 173"/>
                <a:gd name="T19" fmla="*/ 67 h 122"/>
                <a:gd name="T20" fmla="*/ 168 w 173"/>
                <a:gd name="T21" fmla="*/ 74 h 122"/>
                <a:gd name="T22" fmla="*/ 158 w 173"/>
                <a:gd name="T23" fmla="*/ 74 h 122"/>
                <a:gd name="T24" fmla="*/ 167 w 173"/>
                <a:gd name="T25" fmla="*/ 76 h 122"/>
                <a:gd name="T26" fmla="*/ 165 w 173"/>
                <a:gd name="T27" fmla="*/ 85 h 122"/>
                <a:gd name="T28" fmla="*/ 159 w 173"/>
                <a:gd name="T29" fmla="*/ 85 h 122"/>
                <a:gd name="T30" fmla="*/ 166 w 173"/>
                <a:gd name="T31" fmla="*/ 87 h 122"/>
                <a:gd name="T32" fmla="*/ 164 w 173"/>
                <a:gd name="T33" fmla="*/ 93 h 122"/>
                <a:gd name="T34" fmla="*/ 161 w 173"/>
                <a:gd name="T35" fmla="*/ 94 h 122"/>
                <a:gd name="T36" fmla="*/ 165 w 173"/>
                <a:gd name="T37" fmla="*/ 103 h 122"/>
                <a:gd name="T38" fmla="*/ 155 w 173"/>
                <a:gd name="T39" fmla="*/ 110 h 122"/>
                <a:gd name="T40" fmla="*/ 41 w 173"/>
                <a:gd name="T41" fmla="*/ 106 h 122"/>
                <a:gd name="T42" fmla="*/ 25 w 173"/>
                <a:gd name="T43" fmla="*/ 98 h 122"/>
                <a:gd name="T44" fmla="*/ 21 w 173"/>
                <a:gd name="T45" fmla="*/ 85 h 122"/>
                <a:gd name="T46" fmla="*/ 20 w 173"/>
                <a:gd name="T47" fmla="*/ 38 h 122"/>
                <a:gd name="T48" fmla="*/ 15 w 173"/>
                <a:gd name="T49" fmla="*/ 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22">
                  <a:moveTo>
                    <a:pt x="15" y="9"/>
                  </a:moveTo>
                  <a:cubicBezTo>
                    <a:pt x="20" y="6"/>
                    <a:pt x="26" y="5"/>
                    <a:pt x="31" y="4"/>
                  </a:cubicBezTo>
                  <a:cubicBezTo>
                    <a:pt x="40" y="2"/>
                    <a:pt x="48" y="0"/>
                    <a:pt x="56" y="0"/>
                  </a:cubicBezTo>
                  <a:cubicBezTo>
                    <a:pt x="65" y="0"/>
                    <a:pt x="73" y="3"/>
                    <a:pt x="79" y="8"/>
                  </a:cubicBezTo>
                  <a:cubicBezTo>
                    <a:pt x="90" y="18"/>
                    <a:pt x="92" y="34"/>
                    <a:pt x="103" y="43"/>
                  </a:cubicBezTo>
                  <a:cubicBezTo>
                    <a:pt x="113" y="51"/>
                    <a:pt x="125" y="51"/>
                    <a:pt x="137" y="49"/>
                  </a:cubicBezTo>
                  <a:cubicBezTo>
                    <a:pt x="148" y="48"/>
                    <a:pt x="160" y="45"/>
                    <a:pt x="172" y="47"/>
                  </a:cubicBezTo>
                  <a:cubicBezTo>
                    <a:pt x="168" y="55"/>
                    <a:pt x="160" y="60"/>
                    <a:pt x="151" y="59"/>
                  </a:cubicBezTo>
                  <a:cubicBezTo>
                    <a:pt x="154" y="62"/>
                    <a:pt x="159" y="61"/>
                    <a:pt x="163" y="61"/>
                  </a:cubicBezTo>
                  <a:cubicBezTo>
                    <a:pt x="167" y="61"/>
                    <a:pt x="172" y="63"/>
                    <a:pt x="173" y="67"/>
                  </a:cubicBezTo>
                  <a:cubicBezTo>
                    <a:pt x="173" y="70"/>
                    <a:pt x="171" y="73"/>
                    <a:pt x="168" y="74"/>
                  </a:cubicBezTo>
                  <a:cubicBezTo>
                    <a:pt x="165" y="75"/>
                    <a:pt x="162" y="75"/>
                    <a:pt x="158" y="74"/>
                  </a:cubicBezTo>
                  <a:cubicBezTo>
                    <a:pt x="161" y="73"/>
                    <a:pt x="165" y="73"/>
                    <a:pt x="167" y="76"/>
                  </a:cubicBezTo>
                  <a:cubicBezTo>
                    <a:pt x="169" y="79"/>
                    <a:pt x="168" y="83"/>
                    <a:pt x="165" y="85"/>
                  </a:cubicBezTo>
                  <a:cubicBezTo>
                    <a:pt x="164" y="86"/>
                    <a:pt x="161" y="86"/>
                    <a:pt x="159" y="85"/>
                  </a:cubicBezTo>
                  <a:cubicBezTo>
                    <a:pt x="162" y="84"/>
                    <a:pt x="164" y="85"/>
                    <a:pt x="166" y="87"/>
                  </a:cubicBezTo>
                  <a:cubicBezTo>
                    <a:pt x="167" y="89"/>
                    <a:pt x="167" y="92"/>
                    <a:pt x="164" y="93"/>
                  </a:cubicBezTo>
                  <a:cubicBezTo>
                    <a:pt x="163" y="94"/>
                    <a:pt x="162" y="94"/>
                    <a:pt x="161" y="94"/>
                  </a:cubicBezTo>
                  <a:cubicBezTo>
                    <a:pt x="165" y="94"/>
                    <a:pt x="167" y="99"/>
                    <a:pt x="165" y="103"/>
                  </a:cubicBezTo>
                  <a:cubicBezTo>
                    <a:pt x="163" y="107"/>
                    <a:pt x="159" y="109"/>
                    <a:pt x="155" y="110"/>
                  </a:cubicBezTo>
                  <a:cubicBezTo>
                    <a:pt x="118" y="122"/>
                    <a:pt x="79" y="114"/>
                    <a:pt x="41" y="106"/>
                  </a:cubicBezTo>
                  <a:cubicBezTo>
                    <a:pt x="35" y="105"/>
                    <a:pt x="28" y="103"/>
                    <a:pt x="25" y="98"/>
                  </a:cubicBezTo>
                  <a:cubicBezTo>
                    <a:pt x="22" y="94"/>
                    <a:pt x="21" y="89"/>
                    <a:pt x="21" y="85"/>
                  </a:cubicBezTo>
                  <a:cubicBezTo>
                    <a:pt x="20" y="71"/>
                    <a:pt x="30" y="48"/>
                    <a:pt x="20" y="38"/>
                  </a:cubicBezTo>
                  <a:cubicBezTo>
                    <a:pt x="11" y="29"/>
                    <a:pt x="0" y="17"/>
                    <a:pt x="15" y="9"/>
                  </a:cubicBezTo>
                  <a:close/>
                </a:path>
              </a:pathLst>
            </a:custGeom>
            <a:solidFill>
              <a:srgbClr val="E968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îŝlïḋé">
              <a:extLst>
                <a:ext uri="{FF2B5EF4-FFF2-40B4-BE49-F238E27FC236}">
                  <a16:creationId xmlns:a16="http://schemas.microsoft.com/office/drawing/2014/main" id="{B20E6512-D06D-417B-873E-B46118ADF30C}"/>
                </a:ext>
              </a:extLst>
            </p:cNvPr>
            <p:cNvSpPr/>
            <p:nvPr/>
          </p:nvSpPr>
          <p:spPr bwMode="auto">
            <a:xfrm>
              <a:off x="7761288" y="3246438"/>
              <a:ext cx="11113" cy="11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íŝļîḍé">
              <a:extLst>
                <a:ext uri="{FF2B5EF4-FFF2-40B4-BE49-F238E27FC236}">
                  <a16:creationId xmlns:a16="http://schemas.microsoft.com/office/drawing/2014/main" id="{950CBEB4-AA83-4057-AEB0-3A1E08CA1D5D}"/>
                </a:ext>
              </a:extLst>
            </p:cNvPr>
            <p:cNvSpPr/>
            <p:nvPr/>
          </p:nvSpPr>
          <p:spPr bwMode="auto">
            <a:xfrm>
              <a:off x="7820025" y="4081463"/>
              <a:ext cx="531813" cy="44450"/>
            </a:xfrm>
            <a:custGeom>
              <a:avLst/>
              <a:gdLst>
                <a:gd name="T0" fmla="*/ 184 w 235"/>
                <a:gd name="T1" fmla="*/ 20 h 20"/>
                <a:gd name="T2" fmla="*/ 172 w 235"/>
                <a:gd name="T3" fmla="*/ 20 h 20"/>
                <a:gd name="T4" fmla="*/ 0 w 235"/>
                <a:gd name="T5" fmla="*/ 13 h 20"/>
                <a:gd name="T6" fmla="*/ 0 w 235"/>
                <a:gd name="T7" fmla="*/ 8 h 20"/>
                <a:gd name="T8" fmla="*/ 172 w 235"/>
                <a:gd name="T9" fmla="*/ 15 h 20"/>
                <a:gd name="T10" fmla="*/ 231 w 235"/>
                <a:gd name="T11" fmla="*/ 0 h 20"/>
                <a:gd name="T12" fmla="*/ 235 w 235"/>
                <a:gd name="T13" fmla="*/ 3 h 20"/>
                <a:gd name="T14" fmla="*/ 184 w 235"/>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0">
                  <a:moveTo>
                    <a:pt x="184" y="20"/>
                  </a:moveTo>
                  <a:cubicBezTo>
                    <a:pt x="180" y="20"/>
                    <a:pt x="176" y="20"/>
                    <a:pt x="172" y="20"/>
                  </a:cubicBezTo>
                  <a:cubicBezTo>
                    <a:pt x="0" y="13"/>
                    <a:pt x="0" y="13"/>
                    <a:pt x="0" y="13"/>
                  </a:cubicBezTo>
                  <a:cubicBezTo>
                    <a:pt x="0" y="8"/>
                    <a:pt x="0" y="8"/>
                    <a:pt x="0" y="8"/>
                  </a:cubicBezTo>
                  <a:cubicBezTo>
                    <a:pt x="172" y="15"/>
                    <a:pt x="172" y="15"/>
                    <a:pt x="172" y="15"/>
                  </a:cubicBezTo>
                  <a:cubicBezTo>
                    <a:pt x="194" y="16"/>
                    <a:pt x="218" y="16"/>
                    <a:pt x="231" y="0"/>
                  </a:cubicBezTo>
                  <a:cubicBezTo>
                    <a:pt x="235" y="3"/>
                    <a:pt x="235" y="3"/>
                    <a:pt x="235" y="3"/>
                  </a:cubicBezTo>
                  <a:cubicBezTo>
                    <a:pt x="223" y="18"/>
                    <a:pt x="203" y="20"/>
                    <a:pt x="184" y="20"/>
                  </a:cubicBezTo>
                  <a:close/>
                </a:path>
              </a:pathLst>
            </a:custGeom>
            <a:solidFill>
              <a:srgbClr val="00BC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iṣḻïḋé">
              <a:extLst>
                <a:ext uri="{FF2B5EF4-FFF2-40B4-BE49-F238E27FC236}">
                  <a16:creationId xmlns:a16="http://schemas.microsoft.com/office/drawing/2014/main" id="{36B66ED3-D18C-4EA1-A186-D1C3BC5230B6}"/>
                </a:ext>
              </a:extLst>
            </p:cNvPr>
            <p:cNvSpPr/>
            <p:nvPr/>
          </p:nvSpPr>
          <p:spPr bwMode="auto">
            <a:xfrm>
              <a:off x="7893050" y="4121151"/>
              <a:ext cx="65088" cy="66675"/>
            </a:xfrm>
            <a:prstGeom prst="ellipse">
              <a:avLst/>
            </a:prstGeom>
            <a:solidFill>
              <a:srgbClr val="00BC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îṡḷidè">
              <a:extLst>
                <a:ext uri="{FF2B5EF4-FFF2-40B4-BE49-F238E27FC236}">
                  <a16:creationId xmlns:a16="http://schemas.microsoft.com/office/drawing/2014/main" id="{0D2C18A8-5B7E-49FB-BBA7-45074A321C38}"/>
                </a:ext>
              </a:extLst>
            </p:cNvPr>
            <p:cNvSpPr/>
            <p:nvPr/>
          </p:nvSpPr>
          <p:spPr bwMode="auto">
            <a:xfrm>
              <a:off x="8189913" y="4121151"/>
              <a:ext cx="65088" cy="66675"/>
            </a:xfrm>
            <a:prstGeom prst="ellipse">
              <a:avLst/>
            </a:prstGeom>
            <a:solidFill>
              <a:srgbClr val="00BC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íŝḻidè">
              <a:extLst>
                <a:ext uri="{FF2B5EF4-FFF2-40B4-BE49-F238E27FC236}">
                  <a16:creationId xmlns:a16="http://schemas.microsoft.com/office/drawing/2014/main" id="{43B6695D-5D68-42E7-96BF-0A9819555104}"/>
                </a:ext>
              </a:extLst>
            </p:cNvPr>
            <p:cNvSpPr/>
            <p:nvPr/>
          </p:nvSpPr>
          <p:spPr bwMode="auto">
            <a:xfrm>
              <a:off x="6405563" y="3757613"/>
              <a:ext cx="574675" cy="442913"/>
            </a:xfrm>
            <a:custGeom>
              <a:avLst/>
              <a:gdLst>
                <a:gd name="T0" fmla="*/ 252 w 254"/>
                <a:gd name="T1" fmla="*/ 50 h 196"/>
                <a:gd name="T2" fmla="*/ 226 w 254"/>
                <a:gd name="T3" fmla="*/ 50 h 196"/>
                <a:gd name="T4" fmla="*/ 218 w 254"/>
                <a:gd name="T5" fmla="*/ 37 h 196"/>
                <a:gd name="T6" fmla="*/ 189 w 254"/>
                <a:gd name="T7" fmla="*/ 29 h 196"/>
                <a:gd name="T8" fmla="*/ 178 w 254"/>
                <a:gd name="T9" fmla="*/ 5 h 196"/>
                <a:gd name="T10" fmla="*/ 166 w 254"/>
                <a:gd name="T11" fmla="*/ 10 h 196"/>
                <a:gd name="T12" fmla="*/ 164 w 254"/>
                <a:gd name="T13" fmla="*/ 50 h 196"/>
                <a:gd name="T14" fmla="*/ 82 w 254"/>
                <a:gd name="T15" fmla="*/ 83 h 196"/>
                <a:gd name="T16" fmla="*/ 45 w 254"/>
                <a:gd name="T17" fmla="*/ 83 h 196"/>
                <a:gd name="T18" fmla="*/ 19 w 254"/>
                <a:gd name="T19" fmla="*/ 75 h 196"/>
                <a:gd name="T20" fmla="*/ 23 w 254"/>
                <a:gd name="T21" fmla="*/ 106 h 196"/>
                <a:gd name="T22" fmla="*/ 22 w 254"/>
                <a:gd name="T23" fmla="*/ 139 h 196"/>
                <a:gd name="T24" fmla="*/ 32 w 254"/>
                <a:gd name="T25" fmla="*/ 182 h 196"/>
                <a:gd name="T26" fmla="*/ 37 w 254"/>
                <a:gd name="T27" fmla="*/ 191 h 196"/>
                <a:gd name="T28" fmla="*/ 61 w 254"/>
                <a:gd name="T29" fmla="*/ 191 h 196"/>
                <a:gd name="T30" fmla="*/ 55 w 254"/>
                <a:gd name="T31" fmla="*/ 184 h 196"/>
                <a:gd name="T32" fmla="*/ 51 w 254"/>
                <a:gd name="T33" fmla="*/ 183 h 196"/>
                <a:gd name="T34" fmla="*/ 51 w 254"/>
                <a:gd name="T35" fmla="*/ 163 h 196"/>
                <a:gd name="T36" fmla="*/ 82 w 254"/>
                <a:gd name="T37" fmla="*/ 148 h 196"/>
                <a:gd name="T38" fmla="*/ 156 w 254"/>
                <a:gd name="T39" fmla="*/ 163 h 196"/>
                <a:gd name="T40" fmla="*/ 160 w 254"/>
                <a:gd name="T41" fmla="*/ 187 h 196"/>
                <a:gd name="T42" fmla="*/ 166 w 254"/>
                <a:gd name="T43" fmla="*/ 196 h 196"/>
                <a:gd name="T44" fmla="*/ 189 w 254"/>
                <a:gd name="T45" fmla="*/ 196 h 196"/>
                <a:gd name="T46" fmla="*/ 182 w 254"/>
                <a:gd name="T47" fmla="*/ 186 h 196"/>
                <a:gd name="T48" fmla="*/ 178 w 254"/>
                <a:gd name="T49" fmla="*/ 184 h 196"/>
                <a:gd name="T50" fmla="*/ 178 w 254"/>
                <a:gd name="T51" fmla="*/ 159 h 196"/>
                <a:gd name="T52" fmla="*/ 210 w 254"/>
                <a:gd name="T53" fmla="*/ 124 h 196"/>
                <a:gd name="T54" fmla="*/ 209 w 254"/>
                <a:gd name="T55" fmla="*/ 83 h 196"/>
                <a:gd name="T56" fmla="*/ 243 w 254"/>
                <a:gd name="T57" fmla="*/ 72 h 196"/>
                <a:gd name="T58" fmla="*/ 252 w 254"/>
                <a:gd name="T59" fmla="*/ 5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4" h="196">
                  <a:moveTo>
                    <a:pt x="252" y="50"/>
                  </a:moveTo>
                  <a:cubicBezTo>
                    <a:pt x="226" y="50"/>
                    <a:pt x="226" y="50"/>
                    <a:pt x="226" y="50"/>
                  </a:cubicBezTo>
                  <a:cubicBezTo>
                    <a:pt x="221" y="48"/>
                    <a:pt x="218" y="42"/>
                    <a:pt x="218" y="37"/>
                  </a:cubicBezTo>
                  <a:cubicBezTo>
                    <a:pt x="218" y="37"/>
                    <a:pt x="198" y="26"/>
                    <a:pt x="189" y="29"/>
                  </a:cubicBezTo>
                  <a:cubicBezTo>
                    <a:pt x="178" y="5"/>
                    <a:pt x="178" y="5"/>
                    <a:pt x="178" y="5"/>
                  </a:cubicBezTo>
                  <a:cubicBezTo>
                    <a:pt x="178" y="5"/>
                    <a:pt x="168" y="0"/>
                    <a:pt x="166" y="10"/>
                  </a:cubicBezTo>
                  <a:cubicBezTo>
                    <a:pt x="166" y="10"/>
                    <a:pt x="165" y="46"/>
                    <a:pt x="164" y="50"/>
                  </a:cubicBezTo>
                  <a:cubicBezTo>
                    <a:pt x="164" y="50"/>
                    <a:pt x="152" y="102"/>
                    <a:pt x="82" y="83"/>
                  </a:cubicBezTo>
                  <a:cubicBezTo>
                    <a:pt x="82" y="83"/>
                    <a:pt x="62" y="74"/>
                    <a:pt x="45" y="83"/>
                  </a:cubicBezTo>
                  <a:cubicBezTo>
                    <a:pt x="45" y="83"/>
                    <a:pt x="36" y="87"/>
                    <a:pt x="19" y="75"/>
                  </a:cubicBezTo>
                  <a:cubicBezTo>
                    <a:pt x="19" y="75"/>
                    <a:pt x="0" y="84"/>
                    <a:pt x="23" y="106"/>
                  </a:cubicBezTo>
                  <a:cubicBezTo>
                    <a:pt x="23" y="106"/>
                    <a:pt x="14" y="123"/>
                    <a:pt x="22" y="139"/>
                  </a:cubicBezTo>
                  <a:cubicBezTo>
                    <a:pt x="32" y="182"/>
                    <a:pt x="32" y="182"/>
                    <a:pt x="32" y="182"/>
                  </a:cubicBezTo>
                  <a:cubicBezTo>
                    <a:pt x="32" y="182"/>
                    <a:pt x="33" y="192"/>
                    <a:pt x="37" y="191"/>
                  </a:cubicBezTo>
                  <a:cubicBezTo>
                    <a:pt x="61" y="191"/>
                    <a:pt x="61" y="191"/>
                    <a:pt x="61" y="191"/>
                  </a:cubicBezTo>
                  <a:cubicBezTo>
                    <a:pt x="60" y="188"/>
                    <a:pt x="58" y="185"/>
                    <a:pt x="55" y="184"/>
                  </a:cubicBezTo>
                  <a:cubicBezTo>
                    <a:pt x="51" y="183"/>
                    <a:pt x="51" y="183"/>
                    <a:pt x="51" y="183"/>
                  </a:cubicBezTo>
                  <a:cubicBezTo>
                    <a:pt x="51" y="163"/>
                    <a:pt x="51" y="163"/>
                    <a:pt x="51" y="163"/>
                  </a:cubicBezTo>
                  <a:cubicBezTo>
                    <a:pt x="51" y="163"/>
                    <a:pt x="63" y="166"/>
                    <a:pt x="82" y="148"/>
                  </a:cubicBezTo>
                  <a:cubicBezTo>
                    <a:pt x="82" y="148"/>
                    <a:pt x="118" y="169"/>
                    <a:pt x="156" y="163"/>
                  </a:cubicBezTo>
                  <a:cubicBezTo>
                    <a:pt x="160" y="187"/>
                    <a:pt x="160" y="187"/>
                    <a:pt x="160" y="187"/>
                  </a:cubicBezTo>
                  <a:cubicBezTo>
                    <a:pt x="160" y="187"/>
                    <a:pt x="162" y="196"/>
                    <a:pt x="166" y="196"/>
                  </a:cubicBezTo>
                  <a:cubicBezTo>
                    <a:pt x="189" y="196"/>
                    <a:pt x="189" y="196"/>
                    <a:pt x="189" y="196"/>
                  </a:cubicBezTo>
                  <a:cubicBezTo>
                    <a:pt x="189" y="192"/>
                    <a:pt x="186" y="188"/>
                    <a:pt x="182" y="186"/>
                  </a:cubicBezTo>
                  <a:cubicBezTo>
                    <a:pt x="178" y="184"/>
                    <a:pt x="178" y="184"/>
                    <a:pt x="178" y="184"/>
                  </a:cubicBezTo>
                  <a:cubicBezTo>
                    <a:pt x="178" y="159"/>
                    <a:pt x="178" y="159"/>
                    <a:pt x="178" y="159"/>
                  </a:cubicBezTo>
                  <a:cubicBezTo>
                    <a:pt x="178" y="159"/>
                    <a:pt x="201" y="159"/>
                    <a:pt x="210" y="124"/>
                  </a:cubicBezTo>
                  <a:cubicBezTo>
                    <a:pt x="209" y="83"/>
                    <a:pt x="209" y="83"/>
                    <a:pt x="209" y="83"/>
                  </a:cubicBezTo>
                  <a:cubicBezTo>
                    <a:pt x="209" y="83"/>
                    <a:pt x="231" y="80"/>
                    <a:pt x="243" y="72"/>
                  </a:cubicBezTo>
                  <a:cubicBezTo>
                    <a:pt x="243" y="72"/>
                    <a:pt x="254" y="70"/>
                    <a:pt x="252" y="50"/>
                  </a:cubicBezTo>
                  <a:close/>
                </a:path>
              </a:pathLst>
            </a:custGeom>
            <a:solidFill>
              <a:srgbClr val="FF98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îślîḓe">
              <a:extLst>
                <a:ext uri="{FF2B5EF4-FFF2-40B4-BE49-F238E27FC236}">
                  <a16:creationId xmlns:a16="http://schemas.microsoft.com/office/drawing/2014/main" id="{ECF595FF-2145-44DE-9432-A0EEB717DBD3}"/>
                </a:ext>
              </a:extLst>
            </p:cNvPr>
            <p:cNvSpPr/>
            <p:nvPr/>
          </p:nvSpPr>
          <p:spPr bwMode="auto">
            <a:xfrm>
              <a:off x="6542088" y="4127501"/>
              <a:ext cx="52388" cy="73025"/>
            </a:xfrm>
            <a:custGeom>
              <a:avLst/>
              <a:gdLst>
                <a:gd name="T0" fmla="*/ 0 w 23"/>
                <a:gd name="T1" fmla="*/ 5 h 32"/>
                <a:gd name="T2" fmla="*/ 15 w 23"/>
                <a:gd name="T3" fmla="*/ 0 h 32"/>
                <a:gd name="T4" fmla="*/ 15 w 23"/>
                <a:gd name="T5" fmla="*/ 23 h 32"/>
                <a:gd name="T6" fmla="*/ 23 w 23"/>
                <a:gd name="T7" fmla="*/ 32 h 32"/>
                <a:gd name="T8" fmla="*/ 6 w 23"/>
                <a:gd name="T9" fmla="*/ 32 h 32"/>
                <a:gd name="T10" fmla="*/ 0 w 23"/>
                <a:gd name="T11" fmla="*/ 14 h 32"/>
                <a:gd name="T12" fmla="*/ 0 w 23"/>
                <a:gd name="T13" fmla="*/ 5 h 32"/>
              </a:gdLst>
              <a:ahLst/>
              <a:cxnLst>
                <a:cxn ang="0">
                  <a:pos x="T0" y="T1"/>
                </a:cxn>
                <a:cxn ang="0">
                  <a:pos x="T2" y="T3"/>
                </a:cxn>
                <a:cxn ang="0">
                  <a:pos x="T4" y="T5"/>
                </a:cxn>
                <a:cxn ang="0">
                  <a:pos x="T6" y="T7"/>
                </a:cxn>
                <a:cxn ang="0">
                  <a:pos x="T8" y="T9"/>
                </a:cxn>
                <a:cxn ang="0">
                  <a:pos x="T10" y="T11"/>
                </a:cxn>
                <a:cxn ang="0">
                  <a:pos x="T12" y="T13"/>
                </a:cxn>
              </a:cxnLst>
              <a:rect l="0" t="0" r="r" b="b"/>
              <a:pathLst>
                <a:path w="23" h="32">
                  <a:moveTo>
                    <a:pt x="0" y="5"/>
                  </a:moveTo>
                  <a:cubicBezTo>
                    <a:pt x="5" y="3"/>
                    <a:pt x="10" y="2"/>
                    <a:pt x="15" y="0"/>
                  </a:cubicBezTo>
                  <a:cubicBezTo>
                    <a:pt x="15" y="23"/>
                    <a:pt x="15" y="23"/>
                    <a:pt x="15" y="23"/>
                  </a:cubicBezTo>
                  <a:cubicBezTo>
                    <a:pt x="18" y="25"/>
                    <a:pt x="21" y="29"/>
                    <a:pt x="23" y="32"/>
                  </a:cubicBezTo>
                  <a:cubicBezTo>
                    <a:pt x="6" y="32"/>
                    <a:pt x="6" y="32"/>
                    <a:pt x="6" y="32"/>
                  </a:cubicBezTo>
                  <a:cubicBezTo>
                    <a:pt x="6" y="32"/>
                    <a:pt x="10" y="20"/>
                    <a:pt x="0" y="14"/>
                  </a:cubicBezTo>
                  <a:lnTo>
                    <a:pt x="0" y="5"/>
                  </a:lnTo>
                  <a:close/>
                </a:path>
              </a:pathLst>
            </a:custGeom>
            <a:solidFill>
              <a:srgbClr val="FF98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işļíďê">
              <a:extLst>
                <a:ext uri="{FF2B5EF4-FFF2-40B4-BE49-F238E27FC236}">
                  <a16:creationId xmlns:a16="http://schemas.microsoft.com/office/drawing/2014/main" id="{96BD1B21-F9D1-45A2-8C99-8284196895F8}"/>
                </a:ext>
              </a:extLst>
            </p:cNvPr>
            <p:cNvSpPr/>
            <p:nvPr/>
          </p:nvSpPr>
          <p:spPr bwMode="auto">
            <a:xfrm>
              <a:off x="6829425" y="4105276"/>
              <a:ext cx="57150" cy="95250"/>
            </a:xfrm>
            <a:custGeom>
              <a:avLst/>
              <a:gdLst>
                <a:gd name="T0" fmla="*/ 0 w 25"/>
                <a:gd name="T1" fmla="*/ 9 h 42"/>
                <a:gd name="T2" fmla="*/ 14 w 25"/>
                <a:gd name="T3" fmla="*/ 0 h 42"/>
                <a:gd name="T4" fmla="*/ 14 w 25"/>
                <a:gd name="T5" fmla="*/ 32 h 42"/>
                <a:gd name="T6" fmla="*/ 17 w 25"/>
                <a:gd name="T7" fmla="*/ 32 h 42"/>
                <a:gd name="T8" fmla="*/ 25 w 25"/>
                <a:gd name="T9" fmla="*/ 42 h 42"/>
                <a:gd name="T10" fmla="*/ 9 w 25"/>
                <a:gd name="T11" fmla="*/ 42 h 42"/>
                <a:gd name="T12" fmla="*/ 0 w 25"/>
                <a:gd name="T13" fmla="*/ 23 h 42"/>
                <a:gd name="T14" fmla="*/ 0 w 25"/>
                <a:gd name="T15" fmla="*/ 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2">
                  <a:moveTo>
                    <a:pt x="0" y="9"/>
                  </a:moveTo>
                  <a:cubicBezTo>
                    <a:pt x="0" y="9"/>
                    <a:pt x="10" y="3"/>
                    <a:pt x="14" y="0"/>
                  </a:cubicBezTo>
                  <a:cubicBezTo>
                    <a:pt x="14" y="32"/>
                    <a:pt x="14" y="32"/>
                    <a:pt x="14" y="32"/>
                  </a:cubicBezTo>
                  <a:cubicBezTo>
                    <a:pt x="17" y="32"/>
                    <a:pt x="17" y="32"/>
                    <a:pt x="17" y="32"/>
                  </a:cubicBezTo>
                  <a:cubicBezTo>
                    <a:pt x="17" y="32"/>
                    <a:pt x="23" y="32"/>
                    <a:pt x="25" y="42"/>
                  </a:cubicBezTo>
                  <a:cubicBezTo>
                    <a:pt x="9" y="42"/>
                    <a:pt x="9" y="42"/>
                    <a:pt x="9" y="42"/>
                  </a:cubicBezTo>
                  <a:cubicBezTo>
                    <a:pt x="9" y="35"/>
                    <a:pt x="5" y="28"/>
                    <a:pt x="0" y="23"/>
                  </a:cubicBezTo>
                  <a:lnTo>
                    <a:pt x="0" y="9"/>
                  </a:lnTo>
                  <a:close/>
                </a:path>
              </a:pathLst>
            </a:custGeom>
            <a:solidFill>
              <a:srgbClr val="FF98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iṣľîḑê">
              <a:extLst>
                <a:ext uri="{FF2B5EF4-FFF2-40B4-BE49-F238E27FC236}">
                  <a16:creationId xmlns:a16="http://schemas.microsoft.com/office/drawing/2014/main" id="{D0C373CD-6716-45AD-9025-9D5E4AAA8918}"/>
                </a:ext>
              </a:extLst>
            </p:cNvPr>
            <p:cNvSpPr/>
            <p:nvPr/>
          </p:nvSpPr>
          <p:spPr bwMode="auto">
            <a:xfrm>
              <a:off x="6824663" y="3743326"/>
              <a:ext cx="42863" cy="69850"/>
            </a:xfrm>
            <a:custGeom>
              <a:avLst/>
              <a:gdLst>
                <a:gd name="T0" fmla="*/ 0 w 19"/>
                <a:gd name="T1" fmla="*/ 17 h 31"/>
                <a:gd name="T2" fmla="*/ 7 w 19"/>
                <a:gd name="T3" fmla="*/ 29 h 31"/>
                <a:gd name="T4" fmla="*/ 19 w 19"/>
                <a:gd name="T5" fmla="*/ 31 h 31"/>
                <a:gd name="T6" fmla="*/ 16 w 19"/>
                <a:gd name="T7" fmla="*/ 13 h 31"/>
                <a:gd name="T8" fmla="*/ 0 w 19"/>
                <a:gd name="T9" fmla="*/ 17 h 31"/>
              </a:gdLst>
              <a:ahLst/>
              <a:cxnLst>
                <a:cxn ang="0">
                  <a:pos x="T0" y="T1"/>
                </a:cxn>
                <a:cxn ang="0">
                  <a:pos x="T2" y="T3"/>
                </a:cxn>
                <a:cxn ang="0">
                  <a:pos x="T4" y="T5"/>
                </a:cxn>
                <a:cxn ang="0">
                  <a:pos x="T6" y="T7"/>
                </a:cxn>
                <a:cxn ang="0">
                  <a:pos x="T8" y="T9"/>
                </a:cxn>
              </a:cxnLst>
              <a:rect l="0" t="0" r="r" b="b"/>
              <a:pathLst>
                <a:path w="19" h="31">
                  <a:moveTo>
                    <a:pt x="0" y="17"/>
                  </a:moveTo>
                  <a:cubicBezTo>
                    <a:pt x="7" y="29"/>
                    <a:pt x="7" y="29"/>
                    <a:pt x="7" y="29"/>
                  </a:cubicBezTo>
                  <a:cubicBezTo>
                    <a:pt x="11" y="29"/>
                    <a:pt x="15" y="30"/>
                    <a:pt x="19" y="31"/>
                  </a:cubicBezTo>
                  <a:cubicBezTo>
                    <a:pt x="16" y="13"/>
                    <a:pt x="16" y="13"/>
                    <a:pt x="16" y="13"/>
                  </a:cubicBezTo>
                  <a:cubicBezTo>
                    <a:pt x="16" y="13"/>
                    <a:pt x="7" y="0"/>
                    <a:pt x="0" y="17"/>
                  </a:cubicBezTo>
                  <a:close/>
                </a:path>
              </a:pathLst>
            </a:custGeom>
            <a:solidFill>
              <a:srgbClr val="FF98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 name="isḻîḓê">
              <a:extLst>
                <a:ext uri="{FF2B5EF4-FFF2-40B4-BE49-F238E27FC236}">
                  <a16:creationId xmlns:a16="http://schemas.microsoft.com/office/drawing/2014/main" id="{1DD8D92D-D268-41F4-A83D-0122C516F5FB}"/>
                </a:ext>
              </a:extLst>
            </p:cNvPr>
            <p:cNvSpPr/>
            <p:nvPr/>
          </p:nvSpPr>
          <p:spPr bwMode="auto">
            <a:xfrm>
              <a:off x="6888163" y="3844926"/>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 name="íṣļïḑé">
              <a:extLst>
                <a:ext uri="{FF2B5EF4-FFF2-40B4-BE49-F238E27FC236}">
                  <a16:creationId xmlns:a16="http://schemas.microsoft.com/office/drawing/2014/main" id="{5CA36B87-07D7-4FF2-977C-EEE86F79E333}"/>
                </a:ext>
              </a:extLst>
            </p:cNvPr>
            <p:cNvSpPr/>
            <p:nvPr/>
          </p:nvSpPr>
          <p:spPr bwMode="auto">
            <a:xfrm>
              <a:off x="8542338" y="4748213"/>
              <a:ext cx="96838" cy="107950"/>
            </a:xfrm>
            <a:prstGeom prst="ellipse">
              <a:avLst/>
            </a:pr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 name="î$ļíde">
              <a:extLst>
                <a:ext uri="{FF2B5EF4-FFF2-40B4-BE49-F238E27FC236}">
                  <a16:creationId xmlns:a16="http://schemas.microsoft.com/office/drawing/2014/main" id="{7B049670-2216-4E13-B915-BE985D3EC6EA}"/>
                </a:ext>
              </a:extLst>
            </p:cNvPr>
            <p:cNvSpPr/>
            <p:nvPr/>
          </p:nvSpPr>
          <p:spPr bwMode="auto">
            <a:xfrm>
              <a:off x="8542338" y="4749801"/>
              <a:ext cx="96838" cy="106363"/>
            </a:xfrm>
            <a:custGeom>
              <a:avLst/>
              <a:gdLst>
                <a:gd name="T0" fmla="*/ 18 w 43"/>
                <a:gd name="T1" fmla="*/ 0 h 47"/>
                <a:gd name="T2" fmla="*/ 0 w 43"/>
                <a:gd name="T3" fmla="*/ 23 h 47"/>
                <a:gd name="T4" fmla="*/ 21 w 43"/>
                <a:gd name="T5" fmla="*/ 47 h 47"/>
                <a:gd name="T6" fmla="*/ 43 w 43"/>
                <a:gd name="T7" fmla="*/ 23 h 47"/>
                <a:gd name="T8" fmla="*/ 37 w 43"/>
                <a:gd name="T9" fmla="*/ 7 h 47"/>
                <a:gd name="T10" fmla="*/ 34 w 43"/>
                <a:gd name="T11" fmla="*/ 23 h 47"/>
                <a:gd name="T12" fmla="*/ 13 w 43"/>
                <a:gd name="T13" fmla="*/ 18 h 47"/>
                <a:gd name="T14" fmla="*/ 18 w 43"/>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7">
                  <a:moveTo>
                    <a:pt x="18" y="0"/>
                  </a:moveTo>
                  <a:cubicBezTo>
                    <a:pt x="7" y="1"/>
                    <a:pt x="0" y="11"/>
                    <a:pt x="0" y="23"/>
                  </a:cubicBezTo>
                  <a:cubicBezTo>
                    <a:pt x="0" y="36"/>
                    <a:pt x="9" y="47"/>
                    <a:pt x="21" y="47"/>
                  </a:cubicBezTo>
                  <a:cubicBezTo>
                    <a:pt x="33" y="47"/>
                    <a:pt x="43" y="36"/>
                    <a:pt x="43" y="23"/>
                  </a:cubicBezTo>
                  <a:cubicBezTo>
                    <a:pt x="43" y="17"/>
                    <a:pt x="41" y="12"/>
                    <a:pt x="37" y="7"/>
                  </a:cubicBezTo>
                  <a:cubicBezTo>
                    <a:pt x="34" y="23"/>
                    <a:pt x="34" y="23"/>
                    <a:pt x="34" y="23"/>
                  </a:cubicBezTo>
                  <a:cubicBezTo>
                    <a:pt x="13" y="18"/>
                    <a:pt x="13" y="18"/>
                    <a:pt x="13" y="18"/>
                  </a:cubicBezTo>
                  <a:cubicBezTo>
                    <a:pt x="18" y="0"/>
                    <a:pt x="18" y="0"/>
                    <a:pt x="18" y="0"/>
                  </a:cubicBezTo>
                </a:path>
              </a:pathLst>
            </a:custGeom>
            <a:solidFill>
              <a:srgbClr val="2B28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íṥḻïďè">
              <a:extLst>
                <a:ext uri="{FF2B5EF4-FFF2-40B4-BE49-F238E27FC236}">
                  <a16:creationId xmlns:a16="http://schemas.microsoft.com/office/drawing/2014/main" id="{30C3395D-70F1-49A5-9204-915A3EBBE8FE}"/>
                </a:ext>
              </a:extLst>
            </p:cNvPr>
            <p:cNvSpPr/>
            <p:nvPr/>
          </p:nvSpPr>
          <p:spPr bwMode="auto">
            <a:xfrm>
              <a:off x="8404225" y="4621213"/>
              <a:ext cx="361950" cy="361950"/>
            </a:xfrm>
            <a:custGeom>
              <a:avLst/>
              <a:gdLst>
                <a:gd name="T0" fmla="*/ 80 w 160"/>
                <a:gd name="T1" fmla="*/ 160 h 160"/>
                <a:gd name="T2" fmla="*/ 0 w 160"/>
                <a:gd name="T3" fmla="*/ 80 h 160"/>
                <a:gd name="T4" fmla="*/ 80 w 160"/>
                <a:gd name="T5" fmla="*/ 0 h 160"/>
                <a:gd name="T6" fmla="*/ 160 w 160"/>
                <a:gd name="T7" fmla="*/ 80 h 160"/>
                <a:gd name="T8" fmla="*/ 80 w 160"/>
                <a:gd name="T9" fmla="*/ 160 h 160"/>
                <a:gd name="T10" fmla="*/ 80 w 160"/>
                <a:gd name="T11" fmla="*/ 18 h 160"/>
                <a:gd name="T12" fmla="*/ 19 w 160"/>
                <a:gd name="T13" fmla="*/ 80 h 160"/>
                <a:gd name="T14" fmla="*/ 80 w 160"/>
                <a:gd name="T15" fmla="*/ 142 h 160"/>
                <a:gd name="T16" fmla="*/ 142 w 160"/>
                <a:gd name="T17" fmla="*/ 80 h 160"/>
                <a:gd name="T18" fmla="*/ 80 w 160"/>
                <a:gd name="T19" fmla="*/ 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160"/>
                  </a:moveTo>
                  <a:cubicBezTo>
                    <a:pt x="36" y="160"/>
                    <a:pt x="0" y="124"/>
                    <a:pt x="0" y="80"/>
                  </a:cubicBezTo>
                  <a:cubicBezTo>
                    <a:pt x="0" y="36"/>
                    <a:pt x="36" y="0"/>
                    <a:pt x="80" y="0"/>
                  </a:cubicBezTo>
                  <a:cubicBezTo>
                    <a:pt x="124" y="0"/>
                    <a:pt x="160" y="36"/>
                    <a:pt x="160" y="80"/>
                  </a:cubicBezTo>
                  <a:cubicBezTo>
                    <a:pt x="160" y="124"/>
                    <a:pt x="124" y="160"/>
                    <a:pt x="80" y="160"/>
                  </a:cubicBezTo>
                  <a:moveTo>
                    <a:pt x="80" y="18"/>
                  </a:moveTo>
                  <a:cubicBezTo>
                    <a:pt x="46" y="18"/>
                    <a:pt x="19" y="46"/>
                    <a:pt x="19" y="80"/>
                  </a:cubicBezTo>
                  <a:cubicBezTo>
                    <a:pt x="19" y="114"/>
                    <a:pt x="46" y="142"/>
                    <a:pt x="80" y="142"/>
                  </a:cubicBezTo>
                  <a:cubicBezTo>
                    <a:pt x="114" y="142"/>
                    <a:pt x="142" y="114"/>
                    <a:pt x="142" y="80"/>
                  </a:cubicBezTo>
                  <a:cubicBezTo>
                    <a:pt x="142" y="46"/>
                    <a:pt x="114" y="19"/>
                    <a:pt x="80" y="18"/>
                  </a:cubicBezTo>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isľiďè">
              <a:extLst>
                <a:ext uri="{FF2B5EF4-FFF2-40B4-BE49-F238E27FC236}">
                  <a16:creationId xmlns:a16="http://schemas.microsoft.com/office/drawing/2014/main" id="{94F56FD4-5D40-4698-A82D-D9C3BDBBE01E}"/>
                </a:ext>
              </a:extLst>
            </p:cNvPr>
            <p:cNvSpPr/>
            <p:nvPr/>
          </p:nvSpPr>
          <p:spPr bwMode="auto">
            <a:xfrm>
              <a:off x="8572500" y="4519613"/>
              <a:ext cx="111125" cy="282575"/>
            </a:xfrm>
            <a:custGeom>
              <a:avLst/>
              <a:gdLst>
                <a:gd name="T0" fmla="*/ 0 w 70"/>
                <a:gd name="T1" fmla="*/ 171 h 178"/>
                <a:gd name="T2" fmla="*/ 40 w 70"/>
                <a:gd name="T3" fmla="*/ 0 h 178"/>
                <a:gd name="T4" fmla="*/ 70 w 70"/>
                <a:gd name="T5" fmla="*/ 6 h 178"/>
                <a:gd name="T6" fmla="*/ 30 w 70"/>
                <a:gd name="T7" fmla="*/ 178 h 178"/>
                <a:gd name="T8" fmla="*/ 0 w 70"/>
                <a:gd name="T9" fmla="*/ 171 h 178"/>
              </a:gdLst>
              <a:ahLst/>
              <a:cxnLst>
                <a:cxn ang="0">
                  <a:pos x="T0" y="T1"/>
                </a:cxn>
                <a:cxn ang="0">
                  <a:pos x="T2" y="T3"/>
                </a:cxn>
                <a:cxn ang="0">
                  <a:pos x="T4" y="T5"/>
                </a:cxn>
                <a:cxn ang="0">
                  <a:pos x="T6" y="T7"/>
                </a:cxn>
                <a:cxn ang="0">
                  <a:pos x="T8" y="T9"/>
                </a:cxn>
              </a:cxnLst>
              <a:rect l="0" t="0" r="r" b="b"/>
              <a:pathLst>
                <a:path w="70" h="178">
                  <a:moveTo>
                    <a:pt x="0" y="171"/>
                  </a:moveTo>
                  <a:lnTo>
                    <a:pt x="40" y="0"/>
                  </a:lnTo>
                  <a:lnTo>
                    <a:pt x="70" y="6"/>
                  </a:lnTo>
                  <a:lnTo>
                    <a:pt x="30" y="178"/>
                  </a:lnTo>
                  <a:lnTo>
                    <a:pt x="0" y="171"/>
                  </a:lnTo>
                  <a:close/>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ïŝ1iďê">
              <a:extLst>
                <a:ext uri="{FF2B5EF4-FFF2-40B4-BE49-F238E27FC236}">
                  <a16:creationId xmlns:a16="http://schemas.microsoft.com/office/drawing/2014/main" id="{F60CF108-0862-434D-B45C-BCEF8E0F43EC}"/>
                </a:ext>
              </a:extLst>
            </p:cNvPr>
            <p:cNvSpPr/>
            <p:nvPr/>
          </p:nvSpPr>
          <p:spPr bwMode="auto">
            <a:xfrm>
              <a:off x="8572500" y="4519613"/>
              <a:ext cx="111125" cy="282575"/>
            </a:xfrm>
            <a:custGeom>
              <a:avLst/>
              <a:gdLst>
                <a:gd name="T0" fmla="*/ 0 w 70"/>
                <a:gd name="T1" fmla="*/ 171 h 178"/>
                <a:gd name="T2" fmla="*/ 40 w 70"/>
                <a:gd name="T3" fmla="*/ 0 h 178"/>
                <a:gd name="T4" fmla="*/ 70 w 70"/>
                <a:gd name="T5" fmla="*/ 6 h 178"/>
                <a:gd name="T6" fmla="*/ 30 w 70"/>
                <a:gd name="T7" fmla="*/ 178 h 178"/>
                <a:gd name="T8" fmla="*/ 0 w 70"/>
                <a:gd name="T9" fmla="*/ 171 h 178"/>
              </a:gdLst>
              <a:ahLst/>
              <a:cxnLst>
                <a:cxn ang="0">
                  <a:pos x="T0" y="T1"/>
                </a:cxn>
                <a:cxn ang="0">
                  <a:pos x="T2" y="T3"/>
                </a:cxn>
                <a:cxn ang="0">
                  <a:pos x="T4" y="T5"/>
                </a:cxn>
                <a:cxn ang="0">
                  <a:pos x="T6" y="T7"/>
                </a:cxn>
                <a:cxn ang="0">
                  <a:pos x="T8" y="T9"/>
                </a:cxn>
              </a:cxnLst>
              <a:rect l="0" t="0" r="r" b="b"/>
              <a:pathLst>
                <a:path w="70" h="178">
                  <a:moveTo>
                    <a:pt x="0" y="171"/>
                  </a:moveTo>
                  <a:lnTo>
                    <a:pt x="40" y="0"/>
                  </a:lnTo>
                  <a:lnTo>
                    <a:pt x="70" y="6"/>
                  </a:lnTo>
                  <a:lnTo>
                    <a:pt x="30" y="178"/>
                  </a:lnTo>
                  <a:lnTo>
                    <a:pt x="0" y="1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 name="íṧļíḍe">
              <a:extLst>
                <a:ext uri="{FF2B5EF4-FFF2-40B4-BE49-F238E27FC236}">
                  <a16:creationId xmlns:a16="http://schemas.microsoft.com/office/drawing/2014/main" id="{E18FF485-ED2C-40BA-AB5F-754C5DCF4B64}"/>
                </a:ext>
              </a:extLst>
            </p:cNvPr>
            <p:cNvSpPr/>
            <p:nvPr/>
          </p:nvSpPr>
          <p:spPr bwMode="auto">
            <a:xfrm>
              <a:off x="9463088" y="4467226"/>
              <a:ext cx="109538" cy="285750"/>
            </a:xfrm>
            <a:custGeom>
              <a:avLst/>
              <a:gdLst>
                <a:gd name="T0" fmla="*/ 0 w 69"/>
                <a:gd name="T1" fmla="*/ 7 h 180"/>
                <a:gd name="T2" fmla="*/ 29 w 69"/>
                <a:gd name="T3" fmla="*/ 0 h 180"/>
                <a:gd name="T4" fmla="*/ 69 w 69"/>
                <a:gd name="T5" fmla="*/ 173 h 180"/>
                <a:gd name="T6" fmla="*/ 40 w 69"/>
                <a:gd name="T7" fmla="*/ 180 h 180"/>
                <a:gd name="T8" fmla="*/ 0 w 69"/>
                <a:gd name="T9" fmla="*/ 7 h 180"/>
              </a:gdLst>
              <a:ahLst/>
              <a:cxnLst>
                <a:cxn ang="0">
                  <a:pos x="T0" y="T1"/>
                </a:cxn>
                <a:cxn ang="0">
                  <a:pos x="T2" y="T3"/>
                </a:cxn>
                <a:cxn ang="0">
                  <a:pos x="T4" y="T5"/>
                </a:cxn>
                <a:cxn ang="0">
                  <a:pos x="T6" y="T7"/>
                </a:cxn>
                <a:cxn ang="0">
                  <a:pos x="T8" y="T9"/>
                </a:cxn>
              </a:cxnLst>
              <a:rect l="0" t="0" r="r" b="b"/>
              <a:pathLst>
                <a:path w="69" h="180">
                  <a:moveTo>
                    <a:pt x="0" y="7"/>
                  </a:moveTo>
                  <a:lnTo>
                    <a:pt x="29" y="0"/>
                  </a:lnTo>
                  <a:lnTo>
                    <a:pt x="69" y="173"/>
                  </a:lnTo>
                  <a:lnTo>
                    <a:pt x="40" y="180"/>
                  </a:lnTo>
                  <a:lnTo>
                    <a:pt x="0" y="7"/>
                  </a:lnTo>
                  <a:close/>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 name="íśľïḓé">
              <a:extLst>
                <a:ext uri="{FF2B5EF4-FFF2-40B4-BE49-F238E27FC236}">
                  <a16:creationId xmlns:a16="http://schemas.microsoft.com/office/drawing/2014/main" id="{F016253C-D0CD-428A-A9C1-8D27EE23275B}"/>
                </a:ext>
              </a:extLst>
            </p:cNvPr>
            <p:cNvSpPr/>
            <p:nvPr/>
          </p:nvSpPr>
          <p:spPr bwMode="auto">
            <a:xfrm>
              <a:off x="9463088" y="4467226"/>
              <a:ext cx="109538" cy="285750"/>
            </a:xfrm>
            <a:custGeom>
              <a:avLst/>
              <a:gdLst>
                <a:gd name="T0" fmla="*/ 0 w 69"/>
                <a:gd name="T1" fmla="*/ 7 h 180"/>
                <a:gd name="T2" fmla="*/ 29 w 69"/>
                <a:gd name="T3" fmla="*/ 0 h 180"/>
                <a:gd name="T4" fmla="*/ 69 w 69"/>
                <a:gd name="T5" fmla="*/ 173 h 180"/>
                <a:gd name="T6" fmla="*/ 40 w 69"/>
                <a:gd name="T7" fmla="*/ 180 h 180"/>
                <a:gd name="T8" fmla="*/ 0 w 69"/>
                <a:gd name="T9" fmla="*/ 7 h 180"/>
              </a:gdLst>
              <a:ahLst/>
              <a:cxnLst>
                <a:cxn ang="0">
                  <a:pos x="T0" y="T1"/>
                </a:cxn>
                <a:cxn ang="0">
                  <a:pos x="T2" y="T3"/>
                </a:cxn>
                <a:cxn ang="0">
                  <a:pos x="T4" y="T5"/>
                </a:cxn>
                <a:cxn ang="0">
                  <a:pos x="T6" y="T7"/>
                </a:cxn>
                <a:cxn ang="0">
                  <a:pos x="T8" y="T9"/>
                </a:cxn>
              </a:cxnLst>
              <a:rect l="0" t="0" r="r" b="b"/>
              <a:pathLst>
                <a:path w="69" h="180">
                  <a:moveTo>
                    <a:pt x="0" y="7"/>
                  </a:moveTo>
                  <a:lnTo>
                    <a:pt x="29" y="0"/>
                  </a:lnTo>
                  <a:lnTo>
                    <a:pt x="69" y="173"/>
                  </a:lnTo>
                  <a:lnTo>
                    <a:pt x="40" y="180"/>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 name="išļídê">
              <a:extLst>
                <a:ext uri="{FF2B5EF4-FFF2-40B4-BE49-F238E27FC236}">
                  <a16:creationId xmlns:a16="http://schemas.microsoft.com/office/drawing/2014/main" id="{179AE8A9-08D2-4311-BE1C-26A07AD19794}"/>
                </a:ext>
              </a:extLst>
            </p:cNvPr>
            <p:cNvSpPr/>
            <p:nvPr/>
          </p:nvSpPr>
          <p:spPr bwMode="auto">
            <a:xfrm>
              <a:off x="8572500" y="4545013"/>
              <a:ext cx="92075" cy="257175"/>
            </a:xfrm>
            <a:custGeom>
              <a:avLst/>
              <a:gdLst>
                <a:gd name="T0" fmla="*/ 13 w 41"/>
                <a:gd name="T1" fmla="*/ 53 h 114"/>
                <a:gd name="T2" fmla="*/ 0 w 41"/>
                <a:gd name="T3" fmla="*/ 109 h 114"/>
                <a:gd name="T4" fmla="*/ 21 w 41"/>
                <a:gd name="T5" fmla="*/ 114 h 114"/>
                <a:gd name="T6" fmla="*/ 34 w 41"/>
                <a:gd name="T7" fmla="*/ 59 h 114"/>
                <a:gd name="T8" fmla="*/ 13 w 41"/>
                <a:gd name="T9" fmla="*/ 53 h 114"/>
                <a:gd name="T10" fmla="*/ 26 w 41"/>
                <a:gd name="T11" fmla="*/ 0 h 114"/>
                <a:gd name="T12" fmla="*/ 17 w 41"/>
                <a:gd name="T13" fmla="*/ 35 h 114"/>
                <a:gd name="T14" fmla="*/ 38 w 41"/>
                <a:gd name="T15" fmla="*/ 41 h 114"/>
                <a:gd name="T16" fmla="*/ 41 w 41"/>
                <a:gd name="T17" fmla="*/ 27 h 114"/>
                <a:gd name="T18" fmla="*/ 26 w 41"/>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14">
                  <a:moveTo>
                    <a:pt x="13" y="53"/>
                  </a:moveTo>
                  <a:cubicBezTo>
                    <a:pt x="0" y="109"/>
                    <a:pt x="0" y="109"/>
                    <a:pt x="0" y="109"/>
                  </a:cubicBezTo>
                  <a:cubicBezTo>
                    <a:pt x="21" y="114"/>
                    <a:pt x="21" y="114"/>
                    <a:pt x="21" y="114"/>
                  </a:cubicBezTo>
                  <a:cubicBezTo>
                    <a:pt x="34" y="59"/>
                    <a:pt x="34" y="59"/>
                    <a:pt x="34" y="59"/>
                  </a:cubicBezTo>
                  <a:cubicBezTo>
                    <a:pt x="27" y="56"/>
                    <a:pt x="20" y="54"/>
                    <a:pt x="13" y="53"/>
                  </a:cubicBezTo>
                  <a:moveTo>
                    <a:pt x="26" y="0"/>
                  </a:moveTo>
                  <a:cubicBezTo>
                    <a:pt x="17" y="35"/>
                    <a:pt x="17" y="35"/>
                    <a:pt x="17" y="35"/>
                  </a:cubicBezTo>
                  <a:cubicBezTo>
                    <a:pt x="25" y="36"/>
                    <a:pt x="31" y="38"/>
                    <a:pt x="38" y="41"/>
                  </a:cubicBezTo>
                  <a:cubicBezTo>
                    <a:pt x="41" y="27"/>
                    <a:pt x="41" y="27"/>
                    <a:pt x="41" y="27"/>
                  </a:cubicBezTo>
                  <a:cubicBezTo>
                    <a:pt x="33" y="13"/>
                    <a:pt x="28" y="3"/>
                    <a:pt x="26" y="0"/>
                  </a:cubicBezTo>
                </a:path>
              </a:pathLst>
            </a:custGeom>
            <a:solidFill>
              <a:srgbClr val="2B28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 name="ï$lîḓé">
              <a:extLst>
                <a:ext uri="{FF2B5EF4-FFF2-40B4-BE49-F238E27FC236}">
                  <a16:creationId xmlns:a16="http://schemas.microsoft.com/office/drawing/2014/main" id="{581C2675-03A2-4B48-93B6-4F17945F3BE1}"/>
                </a:ext>
              </a:extLst>
            </p:cNvPr>
            <p:cNvSpPr/>
            <p:nvPr/>
          </p:nvSpPr>
          <p:spPr bwMode="auto">
            <a:xfrm>
              <a:off x="9467850" y="4483101"/>
              <a:ext cx="68263" cy="188913"/>
            </a:xfrm>
            <a:custGeom>
              <a:avLst/>
              <a:gdLst>
                <a:gd name="T0" fmla="*/ 20 w 30"/>
                <a:gd name="T1" fmla="*/ 0 h 83"/>
                <a:gd name="T2" fmla="*/ 0 w 30"/>
                <a:gd name="T3" fmla="*/ 10 h 83"/>
                <a:gd name="T4" fmla="*/ 17 w 30"/>
                <a:gd name="T5" fmla="*/ 83 h 83"/>
                <a:gd name="T6" fmla="*/ 30 w 30"/>
                <a:gd name="T7" fmla="*/ 70 h 83"/>
                <a:gd name="T8" fmla="*/ 19 w 30"/>
                <a:gd name="T9" fmla="*/ 44 h 83"/>
                <a:gd name="T10" fmla="*/ 29 w 30"/>
                <a:gd name="T11" fmla="*/ 42 h 83"/>
                <a:gd name="T12" fmla="*/ 20 w 30"/>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30" h="83">
                  <a:moveTo>
                    <a:pt x="20" y="0"/>
                  </a:moveTo>
                  <a:cubicBezTo>
                    <a:pt x="13" y="3"/>
                    <a:pt x="6" y="6"/>
                    <a:pt x="0" y="10"/>
                  </a:cubicBezTo>
                  <a:cubicBezTo>
                    <a:pt x="17" y="83"/>
                    <a:pt x="17" y="83"/>
                    <a:pt x="17" y="83"/>
                  </a:cubicBezTo>
                  <a:cubicBezTo>
                    <a:pt x="21" y="78"/>
                    <a:pt x="25" y="74"/>
                    <a:pt x="30" y="70"/>
                  </a:cubicBezTo>
                  <a:cubicBezTo>
                    <a:pt x="19" y="44"/>
                    <a:pt x="19" y="44"/>
                    <a:pt x="19" y="44"/>
                  </a:cubicBezTo>
                  <a:cubicBezTo>
                    <a:pt x="19" y="44"/>
                    <a:pt x="23" y="43"/>
                    <a:pt x="29" y="42"/>
                  </a:cubicBezTo>
                  <a:cubicBezTo>
                    <a:pt x="20" y="0"/>
                    <a:pt x="20" y="0"/>
                    <a:pt x="20" y="0"/>
                  </a:cubicBezTo>
                </a:path>
              </a:pathLst>
            </a:custGeom>
            <a:solidFill>
              <a:srgbClr val="2B28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 name="îṡḷiďê">
              <a:extLst>
                <a:ext uri="{FF2B5EF4-FFF2-40B4-BE49-F238E27FC236}">
                  <a16:creationId xmlns:a16="http://schemas.microsoft.com/office/drawing/2014/main" id="{183DC987-0B32-47BD-9E03-B55E456BA2B6}"/>
                </a:ext>
              </a:extLst>
            </p:cNvPr>
            <p:cNvSpPr/>
            <p:nvPr/>
          </p:nvSpPr>
          <p:spPr bwMode="auto">
            <a:xfrm>
              <a:off x="9467850" y="4603751"/>
              <a:ext cx="361950" cy="361950"/>
            </a:xfrm>
            <a:custGeom>
              <a:avLst/>
              <a:gdLst>
                <a:gd name="T0" fmla="*/ 80 w 160"/>
                <a:gd name="T1" fmla="*/ 160 h 160"/>
                <a:gd name="T2" fmla="*/ 0 w 160"/>
                <a:gd name="T3" fmla="*/ 80 h 160"/>
                <a:gd name="T4" fmla="*/ 80 w 160"/>
                <a:gd name="T5" fmla="*/ 0 h 160"/>
                <a:gd name="T6" fmla="*/ 160 w 160"/>
                <a:gd name="T7" fmla="*/ 80 h 160"/>
                <a:gd name="T8" fmla="*/ 80 w 160"/>
                <a:gd name="T9" fmla="*/ 160 h 160"/>
                <a:gd name="T10" fmla="*/ 80 w 160"/>
                <a:gd name="T11" fmla="*/ 18 h 160"/>
                <a:gd name="T12" fmla="*/ 18 w 160"/>
                <a:gd name="T13" fmla="*/ 80 h 160"/>
                <a:gd name="T14" fmla="*/ 80 w 160"/>
                <a:gd name="T15" fmla="*/ 142 h 160"/>
                <a:gd name="T16" fmla="*/ 141 w 160"/>
                <a:gd name="T17" fmla="*/ 80 h 160"/>
                <a:gd name="T18" fmla="*/ 80 w 160"/>
                <a:gd name="T19" fmla="*/ 18 h 160"/>
                <a:gd name="T20" fmla="*/ 80 w 160"/>
                <a:gd name="T21" fmla="*/ 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160">
                  <a:moveTo>
                    <a:pt x="80" y="160"/>
                  </a:moveTo>
                  <a:cubicBezTo>
                    <a:pt x="35" y="160"/>
                    <a:pt x="0" y="124"/>
                    <a:pt x="0" y="80"/>
                  </a:cubicBezTo>
                  <a:cubicBezTo>
                    <a:pt x="0" y="36"/>
                    <a:pt x="35" y="0"/>
                    <a:pt x="80" y="0"/>
                  </a:cubicBezTo>
                  <a:cubicBezTo>
                    <a:pt x="124" y="0"/>
                    <a:pt x="160" y="36"/>
                    <a:pt x="160" y="80"/>
                  </a:cubicBezTo>
                  <a:cubicBezTo>
                    <a:pt x="160" y="124"/>
                    <a:pt x="124" y="160"/>
                    <a:pt x="80" y="160"/>
                  </a:cubicBezTo>
                  <a:moveTo>
                    <a:pt x="80" y="18"/>
                  </a:moveTo>
                  <a:cubicBezTo>
                    <a:pt x="46" y="18"/>
                    <a:pt x="18" y="46"/>
                    <a:pt x="18" y="80"/>
                  </a:cubicBezTo>
                  <a:cubicBezTo>
                    <a:pt x="18" y="114"/>
                    <a:pt x="46" y="142"/>
                    <a:pt x="80" y="142"/>
                  </a:cubicBezTo>
                  <a:cubicBezTo>
                    <a:pt x="114" y="142"/>
                    <a:pt x="141" y="114"/>
                    <a:pt x="141" y="80"/>
                  </a:cubicBezTo>
                  <a:cubicBezTo>
                    <a:pt x="141" y="46"/>
                    <a:pt x="114" y="18"/>
                    <a:pt x="80" y="18"/>
                  </a:cubicBezTo>
                  <a:cubicBezTo>
                    <a:pt x="80" y="18"/>
                    <a:pt x="80" y="18"/>
                    <a:pt x="80" y="18"/>
                  </a:cubicBezTo>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 name="íṥlîďè">
              <a:extLst>
                <a:ext uri="{FF2B5EF4-FFF2-40B4-BE49-F238E27FC236}">
                  <a16:creationId xmlns:a16="http://schemas.microsoft.com/office/drawing/2014/main" id="{6E2C00DF-282E-4039-88D3-11AA4C2DC8EA}"/>
                </a:ext>
              </a:extLst>
            </p:cNvPr>
            <p:cNvSpPr/>
            <p:nvPr/>
          </p:nvSpPr>
          <p:spPr bwMode="auto">
            <a:xfrm>
              <a:off x="8404225" y="4621213"/>
              <a:ext cx="361950" cy="361950"/>
            </a:xfrm>
            <a:custGeom>
              <a:avLst/>
              <a:gdLst>
                <a:gd name="T0" fmla="*/ 80 w 160"/>
                <a:gd name="T1" fmla="*/ 0 h 160"/>
                <a:gd name="T2" fmla="*/ 0 w 160"/>
                <a:gd name="T3" fmla="*/ 80 h 160"/>
                <a:gd name="T4" fmla="*/ 80 w 160"/>
                <a:gd name="T5" fmla="*/ 160 h 160"/>
                <a:gd name="T6" fmla="*/ 160 w 160"/>
                <a:gd name="T7" fmla="*/ 80 h 160"/>
                <a:gd name="T8" fmla="*/ 159 w 160"/>
                <a:gd name="T9" fmla="*/ 68 h 160"/>
                <a:gd name="T10" fmla="*/ 128 w 160"/>
                <a:gd name="T11" fmla="*/ 16 h 160"/>
                <a:gd name="T12" fmla="*/ 112 w 160"/>
                <a:gd name="T13" fmla="*/ 7 h 160"/>
                <a:gd name="T14" fmla="*/ 108 w 160"/>
                <a:gd name="T15" fmla="*/ 25 h 160"/>
                <a:gd name="T16" fmla="*/ 142 w 160"/>
                <a:gd name="T17" fmla="*/ 80 h 160"/>
                <a:gd name="T18" fmla="*/ 142 w 160"/>
                <a:gd name="T19" fmla="*/ 80 h 160"/>
                <a:gd name="T20" fmla="*/ 142 w 160"/>
                <a:gd name="T21" fmla="*/ 80 h 160"/>
                <a:gd name="T22" fmla="*/ 80 w 160"/>
                <a:gd name="T23" fmla="*/ 142 h 160"/>
                <a:gd name="T24" fmla="*/ 19 w 160"/>
                <a:gd name="T25" fmla="*/ 80 h 160"/>
                <a:gd name="T26" fmla="*/ 19 w 160"/>
                <a:gd name="T27" fmla="*/ 80 h 160"/>
                <a:gd name="T28" fmla="*/ 19 w 160"/>
                <a:gd name="T29" fmla="*/ 80 h 160"/>
                <a:gd name="T30" fmla="*/ 80 w 160"/>
                <a:gd name="T31" fmla="*/ 18 h 160"/>
                <a:gd name="T32" fmla="*/ 87 w 160"/>
                <a:gd name="T33" fmla="*/ 19 h 160"/>
                <a:gd name="T34" fmla="*/ 91 w 160"/>
                <a:gd name="T35" fmla="*/ 1 h 160"/>
                <a:gd name="T36" fmla="*/ 80 w 160"/>
                <a:gd name="T3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76"/>
                    <a:pt x="160" y="72"/>
                    <a:pt x="159" y="68"/>
                  </a:cubicBezTo>
                  <a:cubicBezTo>
                    <a:pt x="149" y="51"/>
                    <a:pt x="138" y="33"/>
                    <a:pt x="128" y="16"/>
                  </a:cubicBezTo>
                  <a:cubicBezTo>
                    <a:pt x="123" y="12"/>
                    <a:pt x="118" y="9"/>
                    <a:pt x="112" y="7"/>
                  </a:cubicBezTo>
                  <a:cubicBezTo>
                    <a:pt x="108" y="25"/>
                    <a:pt x="108" y="25"/>
                    <a:pt x="108" y="25"/>
                  </a:cubicBezTo>
                  <a:cubicBezTo>
                    <a:pt x="128" y="35"/>
                    <a:pt x="142" y="56"/>
                    <a:pt x="142" y="80"/>
                  </a:cubicBezTo>
                  <a:cubicBezTo>
                    <a:pt x="142" y="80"/>
                    <a:pt x="142" y="80"/>
                    <a:pt x="142" y="80"/>
                  </a:cubicBezTo>
                  <a:cubicBezTo>
                    <a:pt x="142" y="80"/>
                    <a:pt x="142" y="80"/>
                    <a:pt x="142" y="80"/>
                  </a:cubicBezTo>
                  <a:cubicBezTo>
                    <a:pt x="142" y="114"/>
                    <a:pt x="114" y="142"/>
                    <a:pt x="80" y="142"/>
                  </a:cubicBezTo>
                  <a:cubicBezTo>
                    <a:pt x="46" y="142"/>
                    <a:pt x="19" y="114"/>
                    <a:pt x="19" y="80"/>
                  </a:cubicBezTo>
                  <a:cubicBezTo>
                    <a:pt x="19" y="80"/>
                    <a:pt x="19" y="80"/>
                    <a:pt x="19" y="80"/>
                  </a:cubicBezTo>
                  <a:cubicBezTo>
                    <a:pt x="19" y="80"/>
                    <a:pt x="19" y="80"/>
                    <a:pt x="19" y="80"/>
                  </a:cubicBezTo>
                  <a:cubicBezTo>
                    <a:pt x="19" y="46"/>
                    <a:pt x="46" y="18"/>
                    <a:pt x="80" y="18"/>
                  </a:cubicBezTo>
                  <a:cubicBezTo>
                    <a:pt x="83" y="18"/>
                    <a:pt x="85" y="19"/>
                    <a:pt x="87" y="19"/>
                  </a:cubicBezTo>
                  <a:cubicBezTo>
                    <a:pt x="91" y="1"/>
                    <a:pt x="91" y="1"/>
                    <a:pt x="91" y="1"/>
                  </a:cubicBezTo>
                  <a:cubicBezTo>
                    <a:pt x="88" y="0"/>
                    <a:pt x="84" y="0"/>
                    <a:pt x="80" y="0"/>
                  </a:cubicBezTo>
                </a:path>
              </a:pathLst>
            </a:custGeom>
            <a:solidFill>
              <a:srgbClr val="2B28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 name="î$lîḑé">
              <a:extLst>
                <a:ext uri="{FF2B5EF4-FFF2-40B4-BE49-F238E27FC236}">
                  <a16:creationId xmlns:a16="http://schemas.microsoft.com/office/drawing/2014/main" id="{D14A3EDA-B64D-4BCC-98B9-4EDA18D59366}"/>
                </a:ext>
              </a:extLst>
            </p:cNvPr>
            <p:cNvSpPr/>
            <p:nvPr/>
          </p:nvSpPr>
          <p:spPr bwMode="auto">
            <a:xfrm>
              <a:off x="8601075" y="4624388"/>
              <a:ext cx="57150" cy="53975"/>
            </a:xfrm>
            <a:custGeom>
              <a:avLst/>
              <a:gdLst>
                <a:gd name="T0" fmla="*/ 4 w 25"/>
                <a:gd name="T1" fmla="*/ 0 h 24"/>
                <a:gd name="T2" fmla="*/ 4 w 25"/>
                <a:gd name="T3" fmla="*/ 0 h 24"/>
                <a:gd name="T4" fmla="*/ 0 w 25"/>
                <a:gd name="T5" fmla="*/ 18 h 24"/>
                <a:gd name="T6" fmla="*/ 21 w 25"/>
                <a:gd name="T7" fmla="*/ 24 h 24"/>
                <a:gd name="T8" fmla="*/ 25 w 25"/>
                <a:gd name="T9" fmla="*/ 6 h 24"/>
                <a:gd name="T10" fmla="*/ 4 w 25"/>
                <a:gd name="T11" fmla="*/ 0 h 24"/>
              </a:gdLst>
              <a:ahLst/>
              <a:cxnLst>
                <a:cxn ang="0">
                  <a:pos x="T0" y="T1"/>
                </a:cxn>
                <a:cxn ang="0">
                  <a:pos x="T2" y="T3"/>
                </a:cxn>
                <a:cxn ang="0">
                  <a:pos x="T4" y="T5"/>
                </a:cxn>
                <a:cxn ang="0">
                  <a:pos x="T6" y="T7"/>
                </a:cxn>
                <a:cxn ang="0">
                  <a:pos x="T8" y="T9"/>
                </a:cxn>
                <a:cxn ang="0">
                  <a:pos x="T10" y="T11"/>
                </a:cxn>
              </a:cxnLst>
              <a:rect l="0" t="0" r="r" b="b"/>
              <a:pathLst>
                <a:path w="25" h="24">
                  <a:moveTo>
                    <a:pt x="4" y="0"/>
                  </a:moveTo>
                  <a:cubicBezTo>
                    <a:pt x="4" y="0"/>
                    <a:pt x="4" y="0"/>
                    <a:pt x="4" y="0"/>
                  </a:cubicBezTo>
                  <a:cubicBezTo>
                    <a:pt x="0" y="18"/>
                    <a:pt x="0" y="18"/>
                    <a:pt x="0" y="18"/>
                  </a:cubicBezTo>
                  <a:cubicBezTo>
                    <a:pt x="7" y="19"/>
                    <a:pt x="14" y="21"/>
                    <a:pt x="21" y="24"/>
                  </a:cubicBezTo>
                  <a:cubicBezTo>
                    <a:pt x="25" y="6"/>
                    <a:pt x="25" y="6"/>
                    <a:pt x="25" y="6"/>
                  </a:cubicBezTo>
                  <a:cubicBezTo>
                    <a:pt x="18" y="3"/>
                    <a:pt x="12" y="1"/>
                    <a:pt x="4" y="0"/>
                  </a:cubicBezTo>
                </a:path>
              </a:pathLst>
            </a:custGeom>
            <a:solidFill>
              <a:srgbClr val="1110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 name="ïSlîḓe">
              <a:extLst>
                <a:ext uri="{FF2B5EF4-FFF2-40B4-BE49-F238E27FC236}">
                  <a16:creationId xmlns:a16="http://schemas.microsoft.com/office/drawing/2014/main" id="{CB835190-6014-4D27-80A7-5D4A17E04F0D}"/>
                </a:ext>
              </a:extLst>
            </p:cNvPr>
            <p:cNvSpPr/>
            <p:nvPr/>
          </p:nvSpPr>
          <p:spPr bwMode="auto">
            <a:xfrm>
              <a:off x="9472613" y="4641851"/>
              <a:ext cx="357188" cy="323850"/>
            </a:xfrm>
            <a:custGeom>
              <a:avLst/>
              <a:gdLst>
                <a:gd name="T0" fmla="*/ 156 w 158"/>
                <a:gd name="T1" fmla="*/ 45 h 143"/>
                <a:gd name="T2" fmla="*/ 138 w 158"/>
                <a:gd name="T3" fmla="*/ 50 h 143"/>
                <a:gd name="T4" fmla="*/ 139 w 158"/>
                <a:gd name="T5" fmla="*/ 63 h 143"/>
                <a:gd name="T6" fmla="*/ 139 w 158"/>
                <a:gd name="T7" fmla="*/ 63 h 143"/>
                <a:gd name="T8" fmla="*/ 139 w 158"/>
                <a:gd name="T9" fmla="*/ 63 h 143"/>
                <a:gd name="T10" fmla="*/ 78 w 158"/>
                <a:gd name="T11" fmla="*/ 125 h 143"/>
                <a:gd name="T12" fmla="*/ 19 w 158"/>
                <a:gd name="T13" fmla="*/ 83 h 143"/>
                <a:gd name="T14" fmla="*/ 0 w 158"/>
                <a:gd name="T15" fmla="*/ 83 h 143"/>
                <a:gd name="T16" fmla="*/ 78 w 158"/>
                <a:gd name="T17" fmla="*/ 143 h 143"/>
                <a:gd name="T18" fmla="*/ 158 w 158"/>
                <a:gd name="T19" fmla="*/ 63 h 143"/>
                <a:gd name="T20" fmla="*/ 156 w 158"/>
                <a:gd name="T21" fmla="*/ 45 h 143"/>
                <a:gd name="T22" fmla="*/ 28 w 158"/>
                <a:gd name="T23" fmla="*/ 0 h 143"/>
                <a:gd name="T24" fmla="*/ 12 w 158"/>
                <a:gd name="T25" fmla="*/ 17 h 143"/>
                <a:gd name="T26" fmla="*/ 35 w 158"/>
                <a:gd name="T27" fmla="*/ 17 h 143"/>
                <a:gd name="T28" fmla="*/ 28 w 158"/>
                <a:gd name="T2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3">
                  <a:moveTo>
                    <a:pt x="156" y="45"/>
                  </a:moveTo>
                  <a:cubicBezTo>
                    <a:pt x="138" y="50"/>
                    <a:pt x="138" y="50"/>
                    <a:pt x="138" y="50"/>
                  </a:cubicBezTo>
                  <a:cubicBezTo>
                    <a:pt x="139" y="54"/>
                    <a:pt x="139" y="59"/>
                    <a:pt x="139" y="63"/>
                  </a:cubicBezTo>
                  <a:cubicBezTo>
                    <a:pt x="139" y="63"/>
                    <a:pt x="139" y="63"/>
                    <a:pt x="139" y="63"/>
                  </a:cubicBezTo>
                  <a:cubicBezTo>
                    <a:pt x="139" y="63"/>
                    <a:pt x="139" y="63"/>
                    <a:pt x="139" y="63"/>
                  </a:cubicBezTo>
                  <a:cubicBezTo>
                    <a:pt x="139" y="97"/>
                    <a:pt x="112" y="125"/>
                    <a:pt x="78" y="125"/>
                  </a:cubicBezTo>
                  <a:cubicBezTo>
                    <a:pt x="51" y="125"/>
                    <a:pt x="28" y="107"/>
                    <a:pt x="19" y="83"/>
                  </a:cubicBezTo>
                  <a:cubicBezTo>
                    <a:pt x="0" y="83"/>
                    <a:pt x="0" y="83"/>
                    <a:pt x="0" y="83"/>
                  </a:cubicBezTo>
                  <a:cubicBezTo>
                    <a:pt x="9" y="118"/>
                    <a:pt x="40" y="143"/>
                    <a:pt x="78" y="143"/>
                  </a:cubicBezTo>
                  <a:cubicBezTo>
                    <a:pt x="122" y="143"/>
                    <a:pt x="158" y="107"/>
                    <a:pt x="158" y="63"/>
                  </a:cubicBezTo>
                  <a:cubicBezTo>
                    <a:pt x="158" y="57"/>
                    <a:pt x="157" y="51"/>
                    <a:pt x="156" y="45"/>
                  </a:cubicBezTo>
                  <a:moveTo>
                    <a:pt x="28" y="0"/>
                  </a:moveTo>
                  <a:cubicBezTo>
                    <a:pt x="22" y="5"/>
                    <a:pt x="17" y="11"/>
                    <a:pt x="12" y="17"/>
                  </a:cubicBezTo>
                  <a:cubicBezTo>
                    <a:pt x="35" y="17"/>
                    <a:pt x="35" y="17"/>
                    <a:pt x="35" y="17"/>
                  </a:cubicBezTo>
                  <a:cubicBezTo>
                    <a:pt x="28" y="0"/>
                    <a:pt x="28" y="0"/>
                    <a:pt x="28" y="0"/>
                  </a:cubicBezTo>
                </a:path>
              </a:pathLst>
            </a:custGeom>
            <a:solidFill>
              <a:srgbClr val="2B28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 name="ïṩļidê">
              <a:extLst>
                <a:ext uri="{FF2B5EF4-FFF2-40B4-BE49-F238E27FC236}">
                  <a16:creationId xmlns:a16="http://schemas.microsoft.com/office/drawing/2014/main" id="{21796E55-93E4-4EC2-AB77-4F33E9F1AF91}"/>
                </a:ext>
              </a:extLst>
            </p:cNvPr>
            <p:cNvSpPr/>
            <p:nvPr/>
          </p:nvSpPr>
          <p:spPr bwMode="auto">
            <a:xfrm>
              <a:off x="8589963" y="4313238"/>
              <a:ext cx="1206500" cy="577850"/>
            </a:xfrm>
            <a:custGeom>
              <a:avLst/>
              <a:gdLst>
                <a:gd name="T0" fmla="*/ 17 w 533"/>
                <a:gd name="T1" fmla="*/ 100 h 255"/>
                <a:gd name="T2" fmla="*/ 112 w 533"/>
                <a:gd name="T3" fmla="*/ 251 h 255"/>
                <a:gd name="T4" fmla="*/ 281 w 533"/>
                <a:gd name="T5" fmla="*/ 251 h 255"/>
                <a:gd name="T6" fmla="*/ 327 w 533"/>
                <a:gd name="T7" fmla="*/ 243 h 255"/>
                <a:gd name="T8" fmla="*/ 336 w 533"/>
                <a:gd name="T9" fmla="*/ 157 h 255"/>
                <a:gd name="T10" fmla="*/ 458 w 533"/>
                <a:gd name="T11" fmla="*/ 66 h 255"/>
                <a:gd name="T12" fmla="*/ 533 w 533"/>
                <a:gd name="T13" fmla="*/ 66 h 255"/>
                <a:gd name="T14" fmla="*/ 533 w 533"/>
                <a:gd name="T15" fmla="*/ 0 h 255"/>
                <a:gd name="T16" fmla="*/ 206 w 533"/>
                <a:gd name="T17" fmla="*/ 37 h 255"/>
                <a:gd name="T18" fmla="*/ 200 w 533"/>
                <a:gd name="T19" fmla="*/ 89 h 255"/>
                <a:gd name="T20" fmla="*/ 263 w 533"/>
                <a:gd name="T21" fmla="*/ 157 h 255"/>
                <a:gd name="T22" fmla="*/ 246 w 533"/>
                <a:gd name="T23" fmla="*/ 191 h 255"/>
                <a:gd name="T24" fmla="*/ 127 w 533"/>
                <a:gd name="T25" fmla="*/ 184 h 255"/>
                <a:gd name="T26" fmla="*/ 88 w 533"/>
                <a:gd name="T27" fmla="*/ 11 h 255"/>
                <a:gd name="T28" fmla="*/ 17 w 533"/>
                <a:gd name="T29" fmla="*/ 66 h 255"/>
                <a:gd name="T30" fmla="*/ 17 w 533"/>
                <a:gd name="T31" fmla="*/ 10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3" h="255">
                  <a:moveTo>
                    <a:pt x="17" y="100"/>
                  </a:moveTo>
                  <a:cubicBezTo>
                    <a:pt x="17" y="100"/>
                    <a:pt x="83" y="222"/>
                    <a:pt x="112" y="251"/>
                  </a:cubicBezTo>
                  <a:cubicBezTo>
                    <a:pt x="281" y="251"/>
                    <a:pt x="281" y="251"/>
                    <a:pt x="281" y="251"/>
                  </a:cubicBezTo>
                  <a:cubicBezTo>
                    <a:pt x="281" y="251"/>
                    <a:pt x="291" y="255"/>
                    <a:pt x="327" y="243"/>
                  </a:cubicBezTo>
                  <a:cubicBezTo>
                    <a:pt x="336" y="157"/>
                    <a:pt x="336" y="157"/>
                    <a:pt x="336" y="157"/>
                  </a:cubicBezTo>
                  <a:cubicBezTo>
                    <a:pt x="336" y="157"/>
                    <a:pt x="355" y="66"/>
                    <a:pt x="458" y="66"/>
                  </a:cubicBezTo>
                  <a:cubicBezTo>
                    <a:pt x="533" y="66"/>
                    <a:pt x="533" y="66"/>
                    <a:pt x="533" y="66"/>
                  </a:cubicBezTo>
                  <a:cubicBezTo>
                    <a:pt x="533" y="0"/>
                    <a:pt x="533" y="0"/>
                    <a:pt x="533" y="0"/>
                  </a:cubicBezTo>
                  <a:cubicBezTo>
                    <a:pt x="206" y="37"/>
                    <a:pt x="206" y="37"/>
                    <a:pt x="206" y="37"/>
                  </a:cubicBezTo>
                  <a:cubicBezTo>
                    <a:pt x="206" y="37"/>
                    <a:pt x="176" y="72"/>
                    <a:pt x="200" y="89"/>
                  </a:cubicBezTo>
                  <a:cubicBezTo>
                    <a:pt x="263" y="157"/>
                    <a:pt x="263" y="157"/>
                    <a:pt x="263" y="157"/>
                  </a:cubicBezTo>
                  <a:cubicBezTo>
                    <a:pt x="263" y="157"/>
                    <a:pt x="267" y="193"/>
                    <a:pt x="246" y="191"/>
                  </a:cubicBezTo>
                  <a:cubicBezTo>
                    <a:pt x="127" y="184"/>
                    <a:pt x="127" y="184"/>
                    <a:pt x="127" y="184"/>
                  </a:cubicBezTo>
                  <a:cubicBezTo>
                    <a:pt x="88" y="11"/>
                    <a:pt x="88" y="11"/>
                    <a:pt x="88" y="11"/>
                  </a:cubicBezTo>
                  <a:cubicBezTo>
                    <a:pt x="17" y="66"/>
                    <a:pt x="17" y="66"/>
                    <a:pt x="17" y="66"/>
                  </a:cubicBezTo>
                  <a:cubicBezTo>
                    <a:pt x="17" y="66"/>
                    <a:pt x="0" y="91"/>
                    <a:pt x="17" y="100"/>
                  </a:cubicBezTo>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ïŝ1ïḓê">
              <a:extLst>
                <a:ext uri="{FF2B5EF4-FFF2-40B4-BE49-F238E27FC236}">
                  <a16:creationId xmlns:a16="http://schemas.microsoft.com/office/drawing/2014/main" id="{AA0FB09E-2729-468E-8763-D3C012801041}"/>
                </a:ext>
              </a:extLst>
            </p:cNvPr>
            <p:cNvSpPr/>
            <p:nvPr/>
          </p:nvSpPr>
          <p:spPr bwMode="auto">
            <a:xfrm>
              <a:off x="8670925" y="4097338"/>
              <a:ext cx="146050" cy="365125"/>
            </a:xfrm>
            <a:custGeom>
              <a:avLst/>
              <a:gdLst>
                <a:gd name="T0" fmla="*/ 28 w 92"/>
                <a:gd name="T1" fmla="*/ 12 h 230"/>
                <a:gd name="T2" fmla="*/ 0 w 92"/>
                <a:gd name="T3" fmla="*/ 230 h 230"/>
                <a:gd name="T4" fmla="*/ 92 w 92"/>
                <a:gd name="T5" fmla="*/ 230 h 230"/>
                <a:gd name="T6" fmla="*/ 92 w 92"/>
                <a:gd name="T7" fmla="*/ 0 h 230"/>
                <a:gd name="T8" fmla="*/ 28 w 92"/>
                <a:gd name="T9" fmla="*/ 12 h 230"/>
              </a:gdLst>
              <a:ahLst/>
              <a:cxnLst>
                <a:cxn ang="0">
                  <a:pos x="T0" y="T1"/>
                </a:cxn>
                <a:cxn ang="0">
                  <a:pos x="T2" y="T3"/>
                </a:cxn>
                <a:cxn ang="0">
                  <a:pos x="T4" y="T5"/>
                </a:cxn>
                <a:cxn ang="0">
                  <a:pos x="T6" y="T7"/>
                </a:cxn>
                <a:cxn ang="0">
                  <a:pos x="T8" y="T9"/>
                </a:cxn>
              </a:cxnLst>
              <a:rect l="0" t="0" r="r" b="b"/>
              <a:pathLst>
                <a:path w="92" h="230">
                  <a:moveTo>
                    <a:pt x="28" y="12"/>
                  </a:moveTo>
                  <a:lnTo>
                    <a:pt x="0" y="230"/>
                  </a:lnTo>
                  <a:lnTo>
                    <a:pt x="92" y="230"/>
                  </a:lnTo>
                  <a:lnTo>
                    <a:pt x="92" y="0"/>
                  </a:lnTo>
                  <a:lnTo>
                    <a:pt x="28" y="12"/>
                  </a:lnTo>
                  <a:close/>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 name="í$ľíḍè">
              <a:extLst>
                <a:ext uri="{FF2B5EF4-FFF2-40B4-BE49-F238E27FC236}">
                  <a16:creationId xmlns:a16="http://schemas.microsoft.com/office/drawing/2014/main" id="{39658825-BB9A-4EC1-89CB-54DE23C785FB}"/>
                </a:ext>
              </a:extLst>
            </p:cNvPr>
            <p:cNvSpPr/>
            <p:nvPr/>
          </p:nvSpPr>
          <p:spPr bwMode="auto">
            <a:xfrm>
              <a:off x="8670925" y="4097338"/>
              <a:ext cx="146050" cy="365125"/>
            </a:xfrm>
            <a:custGeom>
              <a:avLst/>
              <a:gdLst>
                <a:gd name="T0" fmla="*/ 28 w 92"/>
                <a:gd name="T1" fmla="*/ 12 h 230"/>
                <a:gd name="T2" fmla="*/ 0 w 92"/>
                <a:gd name="T3" fmla="*/ 230 h 230"/>
                <a:gd name="T4" fmla="*/ 92 w 92"/>
                <a:gd name="T5" fmla="*/ 230 h 230"/>
                <a:gd name="T6" fmla="*/ 92 w 92"/>
                <a:gd name="T7" fmla="*/ 0 h 230"/>
                <a:gd name="T8" fmla="*/ 28 w 92"/>
                <a:gd name="T9" fmla="*/ 12 h 230"/>
              </a:gdLst>
              <a:ahLst/>
              <a:cxnLst>
                <a:cxn ang="0">
                  <a:pos x="T0" y="T1"/>
                </a:cxn>
                <a:cxn ang="0">
                  <a:pos x="T2" y="T3"/>
                </a:cxn>
                <a:cxn ang="0">
                  <a:pos x="T4" y="T5"/>
                </a:cxn>
                <a:cxn ang="0">
                  <a:pos x="T6" y="T7"/>
                </a:cxn>
                <a:cxn ang="0">
                  <a:pos x="T8" y="T9"/>
                </a:cxn>
              </a:cxnLst>
              <a:rect l="0" t="0" r="r" b="b"/>
              <a:pathLst>
                <a:path w="92" h="230">
                  <a:moveTo>
                    <a:pt x="28" y="12"/>
                  </a:moveTo>
                  <a:lnTo>
                    <a:pt x="0" y="230"/>
                  </a:lnTo>
                  <a:lnTo>
                    <a:pt x="92" y="230"/>
                  </a:lnTo>
                  <a:lnTo>
                    <a:pt x="92" y="0"/>
                  </a:lnTo>
                  <a:lnTo>
                    <a:pt x="28"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 name="íṣ1iďê">
              <a:extLst>
                <a:ext uri="{FF2B5EF4-FFF2-40B4-BE49-F238E27FC236}">
                  <a16:creationId xmlns:a16="http://schemas.microsoft.com/office/drawing/2014/main" id="{8780B650-D928-48A6-A45E-C0CAB248BF1B}"/>
                </a:ext>
              </a:extLst>
            </p:cNvPr>
            <p:cNvSpPr/>
            <p:nvPr/>
          </p:nvSpPr>
          <p:spPr bwMode="auto">
            <a:xfrm>
              <a:off x="8620125" y="4132263"/>
              <a:ext cx="171450" cy="79375"/>
            </a:xfrm>
            <a:custGeom>
              <a:avLst/>
              <a:gdLst>
                <a:gd name="T0" fmla="*/ 0 w 108"/>
                <a:gd name="T1" fmla="*/ 0 h 50"/>
                <a:gd name="T2" fmla="*/ 108 w 108"/>
                <a:gd name="T3" fmla="*/ 0 h 50"/>
                <a:gd name="T4" fmla="*/ 84 w 108"/>
                <a:gd name="T5" fmla="*/ 50 h 50"/>
                <a:gd name="T6" fmla="*/ 0 w 108"/>
                <a:gd name="T7" fmla="*/ 50 h 50"/>
                <a:gd name="T8" fmla="*/ 0 w 108"/>
                <a:gd name="T9" fmla="*/ 0 h 50"/>
              </a:gdLst>
              <a:ahLst/>
              <a:cxnLst>
                <a:cxn ang="0">
                  <a:pos x="T0" y="T1"/>
                </a:cxn>
                <a:cxn ang="0">
                  <a:pos x="T2" y="T3"/>
                </a:cxn>
                <a:cxn ang="0">
                  <a:pos x="T4" y="T5"/>
                </a:cxn>
                <a:cxn ang="0">
                  <a:pos x="T6" y="T7"/>
                </a:cxn>
                <a:cxn ang="0">
                  <a:pos x="T8" y="T9"/>
                </a:cxn>
              </a:cxnLst>
              <a:rect l="0" t="0" r="r" b="b"/>
              <a:pathLst>
                <a:path w="108" h="50">
                  <a:moveTo>
                    <a:pt x="0" y="0"/>
                  </a:moveTo>
                  <a:lnTo>
                    <a:pt x="108" y="0"/>
                  </a:lnTo>
                  <a:lnTo>
                    <a:pt x="84" y="50"/>
                  </a:lnTo>
                  <a:lnTo>
                    <a:pt x="0" y="50"/>
                  </a:lnTo>
                  <a:lnTo>
                    <a:pt x="0" y="0"/>
                  </a:lnTo>
                  <a:close/>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 name="ïśļîḓé">
              <a:extLst>
                <a:ext uri="{FF2B5EF4-FFF2-40B4-BE49-F238E27FC236}">
                  <a16:creationId xmlns:a16="http://schemas.microsoft.com/office/drawing/2014/main" id="{5CA09A64-3E39-4D38-87D5-1EF1EEDB92AE}"/>
                </a:ext>
              </a:extLst>
            </p:cNvPr>
            <p:cNvSpPr/>
            <p:nvPr/>
          </p:nvSpPr>
          <p:spPr bwMode="auto">
            <a:xfrm>
              <a:off x="8620125" y="4132263"/>
              <a:ext cx="171450" cy="79375"/>
            </a:xfrm>
            <a:custGeom>
              <a:avLst/>
              <a:gdLst>
                <a:gd name="T0" fmla="*/ 0 w 108"/>
                <a:gd name="T1" fmla="*/ 0 h 50"/>
                <a:gd name="T2" fmla="*/ 108 w 108"/>
                <a:gd name="T3" fmla="*/ 0 h 50"/>
                <a:gd name="T4" fmla="*/ 84 w 108"/>
                <a:gd name="T5" fmla="*/ 50 h 50"/>
                <a:gd name="T6" fmla="*/ 0 w 108"/>
                <a:gd name="T7" fmla="*/ 50 h 50"/>
                <a:gd name="T8" fmla="*/ 0 w 108"/>
                <a:gd name="T9" fmla="*/ 0 h 50"/>
              </a:gdLst>
              <a:ahLst/>
              <a:cxnLst>
                <a:cxn ang="0">
                  <a:pos x="T0" y="T1"/>
                </a:cxn>
                <a:cxn ang="0">
                  <a:pos x="T2" y="T3"/>
                </a:cxn>
                <a:cxn ang="0">
                  <a:pos x="T4" y="T5"/>
                </a:cxn>
                <a:cxn ang="0">
                  <a:pos x="T6" y="T7"/>
                </a:cxn>
                <a:cxn ang="0">
                  <a:pos x="T8" y="T9"/>
                </a:cxn>
              </a:cxnLst>
              <a:rect l="0" t="0" r="r" b="b"/>
              <a:pathLst>
                <a:path w="108" h="50">
                  <a:moveTo>
                    <a:pt x="0" y="0"/>
                  </a:moveTo>
                  <a:lnTo>
                    <a:pt x="108" y="0"/>
                  </a:lnTo>
                  <a:lnTo>
                    <a:pt x="84" y="50"/>
                  </a:lnTo>
                  <a:lnTo>
                    <a:pt x="0" y="5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 name="íṧļîḋè">
              <a:extLst>
                <a:ext uri="{FF2B5EF4-FFF2-40B4-BE49-F238E27FC236}">
                  <a16:creationId xmlns:a16="http://schemas.microsoft.com/office/drawing/2014/main" id="{2B945EE1-2D40-454C-9FCC-F61796C77247}"/>
                </a:ext>
              </a:extLst>
            </p:cNvPr>
            <p:cNvSpPr/>
            <p:nvPr/>
          </p:nvSpPr>
          <p:spPr bwMode="auto">
            <a:xfrm>
              <a:off x="9042400" y="4178301"/>
              <a:ext cx="800100" cy="250825"/>
            </a:xfrm>
            <a:custGeom>
              <a:avLst/>
              <a:gdLst>
                <a:gd name="T0" fmla="*/ 0 w 353"/>
                <a:gd name="T1" fmla="*/ 111 h 111"/>
                <a:gd name="T2" fmla="*/ 47 w 353"/>
                <a:gd name="T3" fmla="*/ 29 h 111"/>
                <a:gd name="T4" fmla="*/ 293 w 353"/>
                <a:gd name="T5" fmla="*/ 15 h 111"/>
                <a:gd name="T6" fmla="*/ 331 w 353"/>
                <a:gd name="T7" fmla="*/ 83 h 111"/>
                <a:gd name="T8" fmla="*/ 0 w 353"/>
                <a:gd name="T9" fmla="*/ 111 h 111"/>
              </a:gdLst>
              <a:ahLst/>
              <a:cxnLst>
                <a:cxn ang="0">
                  <a:pos x="T0" y="T1"/>
                </a:cxn>
                <a:cxn ang="0">
                  <a:pos x="T2" y="T3"/>
                </a:cxn>
                <a:cxn ang="0">
                  <a:pos x="T4" y="T5"/>
                </a:cxn>
                <a:cxn ang="0">
                  <a:pos x="T6" y="T7"/>
                </a:cxn>
                <a:cxn ang="0">
                  <a:pos x="T8" y="T9"/>
                </a:cxn>
              </a:cxnLst>
              <a:rect l="0" t="0" r="r" b="b"/>
              <a:pathLst>
                <a:path w="353" h="110">
                  <a:moveTo>
                    <a:pt x="0" y="111"/>
                  </a:moveTo>
                  <a:cubicBezTo>
                    <a:pt x="47" y="29"/>
                    <a:pt x="47" y="29"/>
                    <a:pt x="47" y="29"/>
                  </a:cubicBezTo>
                  <a:cubicBezTo>
                    <a:pt x="47" y="29"/>
                    <a:pt x="234" y="0"/>
                    <a:pt x="293" y="15"/>
                  </a:cubicBezTo>
                  <a:cubicBezTo>
                    <a:pt x="293" y="15"/>
                    <a:pt x="353" y="67"/>
                    <a:pt x="331" y="83"/>
                  </a:cubicBezTo>
                  <a:cubicBezTo>
                    <a:pt x="0" y="111"/>
                    <a:pt x="0" y="111"/>
                    <a:pt x="0" y="111"/>
                  </a:cubicBezTo>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 name="íṡľîḓe">
              <a:extLst>
                <a:ext uri="{FF2B5EF4-FFF2-40B4-BE49-F238E27FC236}">
                  <a16:creationId xmlns:a16="http://schemas.microsoft.com/office/drawing/2014/main" id="{2DA2AE9E-65B1-444A-AD11-1E1241E6CEC8}"/>
                </a:ext>
              </a:extLst>
            </p:cNvPr>
            <p:cNvSpPr/>
            <p:nvPr/>
          </p:nvSpPr>
          <p:spPr bwMode="auto">
            <a:xfrm>
              <a:off x="9207500" y="4203701"/>
              <a:ext cx="587375" cy="176213"/>
            </a:xfrm>
            <a:custGeom>
              <a:avLst/>
              <a:gdLst>
                <a:gd name="T0" fmla="*/ 170 w 259"/>
                <a:gd name="T1" fmla="*/ 0 h 78"/>
                <a:gd name="T2" fmla="*/ 4 w 259"/>
                <a:gd name="T3" fmla="*/ 14 h 78"/>
                <a:gd name="T4" fmla="*/ 12 w 259"/>
                <a:gd name="T5" fmla="*/ 17 h 78"/>
                <a:gd name="T6" fmla="*/ 31 w 259"/>
                <a:gd name="T7" fmla="*/ 41 h 78"/>
                <a:gd name="T8" fmla="*/ 0 w 259"/>
                <a:gd name="T9" fmla="*/ 78 h 78"/>
                <a:gd name="T10" fmla="*/ 259 w 259"/>
                <a:gd name="T11" fmla="*/ 49 h 78"/>
                <a:gd name="T12" fmla="*/ 259 w 259"/>
                <a:gd name="T13" fmla="*/ 49 h 78"/>
                <a:gd name="T14" fmla="*/ 220 w 259"/>
                <a:gd name="T15" fmla="*/ 4 h 78"/>
                <a:gd name="T16" fmla="*/ 170 w 25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 h="78">
                  <a:moveTo>
                    <a:pt x="170" y="0"/>
                  </a:moveTo>
                  <a:cubicBezTo>
                    <a:pt x="116" y="0"/>
                    <a:pt x="44" y="8"/>
                    <a:pt x="4" y="14"/>
                  </a:cubicBezTo>
                  <a:cubicBezTo>
                    <a:pt x="7" y="15"/>
                    <a:pt x="9" y="16"/>
                    <a:pt x="12" y="17"/>
                  </a:cubicBezTo>
                  <a:cubicBezTo>
                    <a:pt x="21" y="21"/>
                    <a:pt x="29" y="30"/>
                    <a:pt x="31" y="41"/>
                  </a:cubicBezTo>
                  <a:cubicBezTo>
                    <a:pt x="33" y="58"/>
                    <a:pt x="17" y="73"/>
                    <a:pt x="0" y="78"/>
                  </a:cubicBezTo>
                  <a:cubicBezTo>
                    <a:pt x="259" y="49"/>
                    <a:pt x="259" y="49"/>
                    <a:pt x="259" y="49"/>
                  </a:cubicBezTo>
                  <a:cubicBezTo>
                    <a:pt x="259" y="49"/>
                    <a:pt x="259" y="49"/>
                    <a:pt x="259" y="49"/>
                  </a:cubicBezTo>
                  <a:cubicBezTo>
                    <a:pt x="248" y="28"/>
                    <a:pt x="220" y="4"/>
                    <a:pt x="220" y="4"/>
                  </a:cubicBezTo>
                  <a:cubicBezTo>
                    <a:pt x="208" y="1"/>
                    <a:pt x="190" y="0"/>
                    <a:pt x="170" y="0"/>
                  </a:cubicBezTo>
                </a:path>
              </a:pathLst>
            </a:custGeom>
            <a:solidFill>
              <a:srgbClr val="A7A1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 name="iṣľiḋè">
              <a:extLst>
                <a:ext uri="{FF2B5EF4-FFF2-40B4-BE49-F238E27FC236}">
                  <a16:creationId xmlns:a16="http://schemas.microsoft.com/office/drawing/2014/main" id="{AEF41EB3-FA7B-443B-9F7B-F4FE004871AB}"/>
                </a:ext>
              </a:extLst>
            </p:cNvPr>
            <p:cNvSpPr/>
            <p:nvPr/>
          </p:nvSpPr>
          <p:spPr bwMode="auto">
            <a:xfrm>
              <a:off x="9796463" y="4321176"/>
              <a:ext cx="6350" cy="39688"/>
            </a:xfrm>
            <a:custGeom>
              <a:avLst/>
              <a:gdLst>
                <a:gd name="T0" fmla="*/ 0 w 3"/>
                <a:gd name="T1" fmla="*/ 0 h 18"/>
                <a:gd name="T2" fmla="*/ 0 w 3"/>
                <a:gd name="T3" fmla="*/ 18 h 18"/>
                <a:gd name="T4" fmla="*/ 3 w 3"/>
                <a:gd name="T5" fmla="*/ 10 h 18"/>
                <a:gd name="T6" fmla="*/ 0 w 3"/>
                <a:gd name="T7" fmla="*/ 0 h 18"/>
              </a:gdLst>
              <a:ahLst/>
              <a:cxnLst>
                <a:cxn ang="0">
                  <a:pos x="T0" y="T1"/>
                </a:cxn>
                <a:cxn ang="0">
                  <a:pos x="T2" y="T3"/>
                </a:cxn>
                <a:cxn ang="0">
                  <a:pos x="T4" y="T5"/>
                </a:cxn>
                <a:cxn ang="0">
                  <a:pos x="T6" y="T7"/>
                </a:cxn>
              </a:cxnLst>
              <a:rect l="0" t="0" r="r" b="b"/>
              <a:pathLst>
                <a:path w="3" h="18">
                  <a:moveTo>
                    <a:pt x="0" y="0"/>
                  </a:moveTo>
                  <a:cubicBezTo>
                    <a:pt x="0" y="18"/>
                    <a:pt x="0" y="18"/>
                    <a:pt x="0" y="18"/>
                  </a:cubicBezTo>
                  <a:cubicBezTo>
                    <a:pt x="2" y="16"/>
                    <a:pt x="3" y="13"/>
                    <a:pt x="3" y="10"/>
                  </a:cubicBezTo>
                  <a:cubicBezTo>
                    <a:pt x="3" y="7"/>
                    <a:pt x="2" y="4"/>
                    <a:pt x="0" y="0"/>
                  </a:cubicBezTo>
                </a:path>
              </a:pathLst>
            </a:custGeom>
            <a:solidFill>
              <a:srgbClr val="A7A1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 name="íṥļiḋe">
              <a:extLst>
                <a:ext uri="{FF2B5EF4-FFF2-40B4-BE49-F238E27FC236}">
                  <a16:creationId xmlns:a16="http://schemas.microsoft.com/office/drawing/2014/main" id="{69E2C648-8ACA-436A-81D3-F9D6857F636D}"/>
                </a:ext>
              </a:extLst>
            </p:cNvPr>
            <p:cNvSpPr/>
            <p:nvPr/>
          </p:nvSpPr>
          <p:spPr bwMode="auto">
            <a:xfrm>
              <a:off x="9061450" y="4386263"/>
              <a:ext cx="79375" cy="9525"/>
            </a:xfrm>
            <a:custGeom>
              <a:avLst/>
              <a:gdLst>
                <a:gd name="T0" fmla="*/ 35 w 35"/>
                <a:gd name="T1" fmla="*/ 0 h 4"/>
                <a:gd name="T2" fmla="*/ 7 w 35"/>
                <a:gd name="T3" fmla="*/ 2 h 4"/>
                <a:gd name="T4" fmla="*/ 1 w 35"/>
                <a:gd name="T5" fmla="*/ 4 h 4"/>
                <a:gd name="T6" fmla="*/ 0 w 35"/>
                <a:gd name="T7" fmla="*/ 4 h 4"/>
                <a:gd name="T8" fmla="*/ 35 w 35"/>
                <a:gd name="T9" fmla="*/ 0 h 4"/>
              </a:gdLst>
              <a:ahLst/>
              <a:cxnLst>
                <a:cxn ang="0">
                  <a:pos x="T0" y="T1"/>
                </a:cxn>
                <a:cxn ang="0">
                  <a:pos x="T2" y="T3"/>
                </a:cxn>
                <a:cxn ang="0">
                  <a:pos x="T4" y="T5"/>
                </a:cxn>
                <a:cxn ang="0">
                  <a:pos x="T6" y="T7"/>
                </a:cxn>
                <a:cxn ang="0">
                  <a:pos x="T8" y="T9"/>
                </a:cxn>
              </a:cxnLst>
              <a:rect l="0" t="0" r="r" b="b"/>
              <a:pathLst>
                <a:path w="35" h="4">
                  <a:moveTo>
                    <a:pt x="35" y="0"/>
                  </a:moveTo>
                  <a:cubicBezTo>
                    <a:pt x="26" y="0"/>
                    <a:pt x="16" y="1"/>
                    <a:pt x="7" y="2"/>
                  </a:cubicBezTo>
                  <a:cubicBezTo>
                    <a:pt x="5" y="2"/>
                    <a:pt x="3" y="3"/>
                    <a:pt x="1" y="4"/>
                  </a:cubicBezTo>
                  <a:cubicBezTo>
                    <a:pt x="0" y="4"/>
                    <a:pt x="0" y="4"/>
                    <a:pt x="0" y="4"/>
                  </a:cubicBezTo>
                  <a:cubicBezTo>
                    <a:pt x="35" y="0"/>
                    <a:pt x="35" y="0"/>
                    <a:pt x="35" y="0"/>
                  </a:cubicBezTo>
                </a:path>
              </a:pathLst>
            </a:custGeom>
            <a:solidFill>
              <a:srgbClr val="A7A1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 name="ïṣļîḍê">
              <a:extLst>
                <a:ext uri="{FF2B5EF4-FFF2-40B4-BE49-F238E27FC236}">
                  <a16:creationId xmlns:a16="http://schemas.microsoft.com/office/drawing/2014/main" id="{4D8D0158-6F63-4047-BD43-CDA77EB43A21}"/>
                </a:ext>
              </a:extLst>
            </p:cNvPr>
            <p:cNvSpPr/>
            <p:nvPr/>
          </p:nvSpPr>
          <p:spPr bwMode="auto">
            <a:xfrm>
              <a:off x="8999538" y="3716338"/>
              <a:ext cx="215900" cy="258763"/>
            </a:xfrm>
            <a:custGeom>
              <a:avLst/>
              <a:gdLst>
                <a:gd name="T0" fmla="*/ 8 w 95"/>
                <a:gd name="T1" fmla="*/ 26 h 114"/>
                <a:gd name="T2" fmla="*/ 1 w 95"/>
                <a:gd name="T3" fmla="*/ 41 h 114"/>
                <a:gd name="T4" fmla="*/ 13 w 95"/>
                <a:gd name="T5" fmla="*/ 59 h 114"/>
                <a:gd name="T6" fmla="*/ 27 w 95"/>
                <a:gd name="T7" fmla="*/ 87 h 114"/>
                <a:gd name="T8" fmla="*/ 31 w 95"/>
                <a:gd name="T9" fmla="*/ 104 h 114"/>
                <a:gd name="T10" fmla="*/ 60 w 95"/>
                <a:gd name="T11" fmla="*/ 113 h 114"/>
                <a:gd name="T12" fmla="*/ 83 w 95"/>
                <a:gd name="T13" fmla="*/ 106 h 114"/>
                <a:gd name="T14" fmla="*/ 89 w 95"/>
                <a:gd name="T15" fmla="*/ 85 h 114"/>
                <a:gd name="T16" fmla="*/ 93 w 95"/>
                <a:gd name="T17" fmla="*/ 33 h 114"/>
                <a:gd name="T18" fmla="*/ 51 w 95"/>
                <a:gd name="T19" fmla="*/ 2 h 114"/>
                <a:gd name="T20" fmla="*/ 8 w 95"/>
                <a:gd name="T21" fmla="*/ 2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14">
                  <a:moveTo>
                    <a:pt x="8" y="26"/>
                  </a:moveTo>
                  <a:cubicBezTo>
                    <a:pt x="4" y="31"/>
                    <a:pt x="0" y="36"/>
                    <a:pt x="1" y="41"/>
                  </a:cubicBezTo>
                  <a:cubicBezTo>
                    <a:pt x="1" y="49"/>
                    <a:pt x="8" y="54"/>
                    <a:pt x="13" y="59"/>
                  </a:cubicBezTo>
                  <a:cubicBezTo>
                    <a:pt x="20" y="67"/>
                    <a:pt x="25" y="77"/>
                    <a:pt x="27" y="87"/>
                  </a:cubicBezTo>
                  <a:cubicBezTo>
                    <a:pt x="28" y="93"/>
                    <a:pt x="28" y="99"/>
                    <a:pt x="31" y="104"/>
                  </a:cubicBezTo>
                  <a:cubicBezTo>
                    <a:pt x="36" y="113"/>
                    <a:pt x="49" y="114"/>
                    <a:pt x="60" y="113"/>
                  </a:cubicBezTo>
                  <a:cubicBezTo>
                    <a:pt x="68" y="113"/>
                    <a:pt x="77" y="112"/>
                    <a:pt x="83" y="106"/>
                  </a:cubicBezTo>
                  <a:cubicBezTo>
                    <a:pt x="88" y="100"/>
                    <a:pt x="89" y="92"/>
                    <a:pt x="89" y="85"/>
                  </a:cubicBezTo>
                  <a:cubicBezTo>
                    <a:pt x="93" y="33"/>
                    <a:pt x="93" y="33"/>
                    <a:pt x="93" y="33"/>
                  </a:cubicBezTo>
                  <a:cubicBezTo>
                    <a:pt x="95" y="9"/>
                    <a:pt x="71" y="4"/>
                    <a:pt x="51" y="2"/>
                  </a:cubicBezTo>
                  <a:cubicBezTo>
                    <a:pt x="32" y="0"/>
                    <a:pt x="19" y="13"/>
                    <a:pt x="8" y="26"/>
                  </a:cubicBezTo>
                  <a:close/>
                </a:path>
              </a:pathLst>
            </a:custGeom>
            <a:solidFill>
              <a:srgbClr val="F6B9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 name="iś1îḑê">
              <a:extLst>
                <a:ext uri="{FF2B5EF4-FFF2-40B4-BE49-F238E27FC236}">
                  <a16:creationId xmlns:a16="http://schemas.microsoft.com/office/drawing/2014/main" id="{CC497B4F-6815-4766-BD4F-983302E64954}"/>
                </a:ext>
              </a:extLst>
            </p:cNvPr>
            <p:cNvSpPr/>
            <p:nvPr/>
          </p:nvSpPr>
          <p:spPr bwMode="auto">
            <a:xfrm>
              <a:off x="8840788" y="3908426"/>
              <a:ext cx="476250" cy="414338"/>
            </a:xfrm>
            <a:custGeom>
              <a:avLst/>
              <a:gdLst>
                <a:gd name="T0" fmla="*/ 187 w 210"/>
                <a:gd name="T1" fmla="*/ 34 h 183"/>
                <a:gd name="T2" fmla="*/ 163 w 210"/>
                <a:gd name="T3" fmla="*/ 5 h 183"/>
                <a:gd name="T4" fmla="*/ 122 w 210"/>
                <a:gd name="T5" fmla="*/ 27 h 183"/>
                <a:gd name="T6" fmla="*/ 105 w 210"/>
                <a:gd name="T7" fmla="*/ 73 h 183"/>
                <a:gd name="T8" fmla="*/ 68 w 210"/>
                <a:gd name="T9" fmla="*/ 103 h 183"/>
                <a:gd name="T10" fmla="*/ 43 w 210"/>
                <a:gd name="T11" fmla="*/ 94 h 183"/>
                <a:gd name="T12" fmla="*/ 18 w 210"/>
                <a:gd name="T13" fmla="*/ 85 h 183"/>
                <a:gd name="T14" fmla="*/ 0 w 210"/>
                <a:gd name="T15" fmla="*/ 101 h 183"/>
                <a:gd name="T16" fmla="*/ 21 w 210"/>
                <a:gd name="T17" fmla="*/ 120 h 183"/>
                <a:gd name="T18" fmla="*/ 112 w 210"/>
                <a:gd name="T19" fmla="*/ 114 h 183"/>
                <a:gd name="T20" fmla="*/ 144 w 210"/>
                <a:gd name="T21" fmla="*/ 167 h 183"/>
                <a:gd name="T22" fmla="*/ 195 w 210"/>
                <a:gd name="T23" fmla="*/ 180 h 183"/>
                <a:gd name="T24" fmla="*/ 209 w 210"/>
                <a:gd name="T25" fmla="*/ 171 h 183"/>
                <a:gd name="T26" fmla="*/ 210 w 210"/>
                <a:gd name="T27" fmla="*/ 142 h 183"/>
                <a:gd name="T28" fmla="*/ 187 w 210"/>
                <a:gd name="T29" fmla="*/ 3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183">
                  <a:moveTo>
                    <a:pt x="187" y="34"/>
                  </a:moveTo>
                  <a:cubicBezTo>
                    <a:pt x="182" y="22"/>
                    <a:pt x="175" y="10"/>
                    <a:pt x="163" y="5"/>
                  </a:cubicBezTo>
                  <a:cubicBezTo>
                    <a:pt x="147" y="0"/>
                    <a:pt x="130" y="12"/>
                    <a:pt x="122" y="27"/>
                  </a:cubicBezTo>
                  <a:cubicBezTo>
                    <a:pt x="114" y="41"/>
                    <a:pt x="111" y="58"/>
                    <a:pt x="105" y="73"/>
                  </a:cubicBezTo>
                  <a:cubicBezTo>
                    <a:pt x="98" y="89"/>
                    <a:pt x="84" y="103"/>
                    <a:pt x="68" y="103"/>
                  </a:cubicBezTo>
                  <a:cubicBezTo>
                    <a:pt x="59" y="102"/>
                    <a:pt x="51" y="98"/>
                    <a:pt x="43" y="94"/>
                  </a:cubicBezTo>
                  <a:cubicBezTo>
                    <a:pt x="35" y="89"/>
                    <a:pt x="27" y="85"/>
                    <a:pt x="18" y="85"/>
                  </a:cubicBezTo>
                  <a:cubicBezTo>
                    <a:pt x="9" y="86"/>
                    <a:pt x="0" y="92"/>
                    <a:pt x="0" y="101"/>
                  </a:cubicBezTo>
                  <a:cubicBezTo>
                    <a:pt x="0" y="111"/>
                    <a:pt x="11" y="117"/>
                    <a:pt x="21" y="120"/>
                  </a:cubicBezTo>
                  <a:cubicBezTo>
                    <a:pt x="51" y="129"/>
                    <a:pt x="83" y="127"/>
                    <a:pt x="112" y="114"/>
                  </a:cubicBezTo>
                  <a:cubicBezTo>
                    <a:pt x="109" y="136"/>
                    <a:pt x="125" y="156"/>
                    <a:pt x="144" y="167"/>
                  </a:cubicBezTo>
                  <a:cubicBezTo>
                    <a:pt x="160" y="175"/>
                    <a:pt x="177" y="180"/>
                    <a:pt x="195" y="180"/>
                  </a:cubicBezTo>
                  <a:cubicBezTo>
                    <a:pt x="207" y="181"/>
                    <a:pt x="206" y="183"/>
                    <a:pt x="209" y="171"/>
                  </a:cubicBezTo>
                  <a:cubicBezTo>
                    <a:pt x="210" y="161"/>
                    <a:pt x="210" y="151"/>
                    <a:pt x="210" y="142"/>
                  </a:cubicBezTo>
                  <a:cubicBezTo>
                    <a:pt x="209" y="105"/>
                    <a:pt x="201" y="68"/>
                    <a:pt x="187" y="34"/>
                  </a:cubicBezTo>
                  <a:close/>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 name="íṧḻide">
              <a:extLst>
                <a:ext uri="{FF2B5EF4-FFF2-40B4-BE49-F238E27FC236}">
                  <a16:creationId xmlns:a16="http://schemas.microsoft.com/office/drawing/2014/main" id="{2895F103-1105-4C0A-89FC-952248397AC9}"/>
                </a:ext>
              </a:extLst>
            </p:cNvPr>
            <p:cNvSpPr/>
            <p:nvPr/>
          </p:nvSpPr>
          <p:spPr bwMode="auto">
            <a:xfrm>
              <a:off x="8893175" y="4203701"/>
              <a:ext cx="388938" cy="460375"/>
            </a:xfrm>
            <a:custGeom>
              <a:avLst/>
              <a:gdLst>
                <a:gd name="T0" fmla="*/ 37 w 172"/>
                <a:gd name="T1" fmla="*/ 35 h 204"/>
                <a:gd name="T2" fmla="*/ 4 w 172"/>
                <a:gd name="T3" fmla="*/ 55 h 204"/>
                <a:gd name="T4" fmla="*/ 3 w 172"/>
                <a:gd name="T5" fmla="*/ 82 h 204"/>
                <a:gd name="T6" fmla="*/ 16 w 172"/>
                <a:gd name="T7" fmla="*/ 172 h 204"/>
                <a:gd name="T8" fmla="*/ 20 w 172"/>
                <a:gd name="T9" fmla="*/ 188 h 204"/>
                <a:gd name="T10" fmla="*/ 53 w 172"/>
                <a:gd name="T11" fmla="*/ 198 h 204"/>
                <a:gd name="T12" fmla="*/ 65 w 172"/>
                <a:gd name="T13" fmla="*/ 182 h 204"/>
                <a:gd name="T14" fmla="*/ 43 w 172"/>
                <a:gd name="T15" fmla="*/ 117 h 204"/>
                <a:gd name="T16" fmla="*/ 81 w 172"/>
                <a:gd name="T17" fmla="*/ 83 h 204"/>
                <a:gd name="T18" fmla="*/ 136 w 172"/>
                <a:gd name="T19" fmla="*/ 79 h 204"/>
                <a:gd name="T20" fmla="*/ 170 w 172"/>
                <a:gd name="T21" fmla="*/ 41 h 204"/>
                <a:gd name="T22" fmla="*/ 151 w 172"/>
                <a:gd name="T23" fmla="*/ 17 h 204"/>
                <a:gd name="T24" fmla="*/ 37 w 172"/>
                <a:gd name="T25" fmla="*/ 3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204">
                  <a:moveTo>
                    <a:pt x="37" y="35"/>
                  </a:moveTo>
                  <a:cubicBezTo>
                    <a:pt x="24" y="38"/>
                    <a:pt x="9" y="43"/>
                    <a:pt x="4" y="55"/>
                  </a:cubicBezTo>
                  <a:cubicBezTo>
                    <a:pt x="0" y="63"/>
                    <a:pt x="1" y="73"/>
                    <a:pt x="3" y="82"/>
                  </a:cubicBezTo>
                  <a:cubicBezTo>
                    <a:pt x="16" y="172"/>
                    <a:pt x="16" y="172"/>
                    <a:pt x="16" y="172"/>
                  </a:cubicBezTo>
                  <a:cubicBezTo>
                    <a:pt x="17" y="178"/>
                    <a:pt x="18" y="183"/>
                    <a:pt x="20" y="188"/>
                  </a:cubicBezTo>
                  <a:cubicBezTo>
                    <a:pt x="26" y="200"/>
                    <a:pt x="41" y="204"/>
                    <a:pt x="53" y="198"/>
                  </a:cubicBezTo>
                  <a:cubicBezTo>
                    <a:pt x="59" y="195"/>
                    <a:pt x="63" y="189"/>
                    <a:pt x="65" y="182"/>
                  </a:cubicBezTo>
                  <a:cubicBezTo>
                    <a:pt x="70" y="159"/>
                    <a:pt x="41" y="140"/>
                    <a:pt x="43" y="117"/>
                  </a:cubicBezTo>
                  <a:cubicBezTo>
                    <a:pt x="44" y="98"/>
                    <a:pt x="63" y="86"/>
                    <a:pt x="81" y="83"/>
                  </a:cubicBezTo>
                  <a:cubicBezTo>
                    <a:pt x="99" y="80"/>
                    <a:pt x="118" y="83"/>
                    <a:pt x="136" y="79"/>
                  </a:cubicBezTo>
                  <a:cubicBezTo>
                    <a:pt x="154" y="74"/>
                    <a:pt x="172" y="59"/>
                    <a:pt x="170" y="41"/>
                  </a:cubicBezTo>
                  <a:cubicBezTo>
                    <a:pt x="168" y="30"/>
                    <a:pt x="160" y="21"/>
                    <a:pt x="151" y="17"/>
                  </a:cubicBezTo>
                  <a:cubicBezTo>
                    <a:pt x="118" y="0"/>
                    <a:pt x="70" y="25"/>
                    <a:pt x="37" y="35"/>
                  </a:cubicBezTo>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 name="ïşḷïdè">
              <a:extLst>
                <a:ext uri="{FF2B5EF4-FFF2-40B4-BE49-F238E27FC236}">
                  <a16:creationId xmlns:a16="http://schemas.microsoft.com/office/drawing/2014/main" id="{94AF1D69-918E-40A4-BA9B-5B6CB4758644}"/>
                </a:ext>
              </a:extLst>
            </p:cNvPr>
            <p:cNvSpPr/>
            <p:nvPr/>
          </p:nvSpPr>
          <p:spPr bwMode="auto">
            <a:xfrm>
              <a:off x="8893175" y="4552951"/>
              <a:ext cx="144463" cy="188913"/>
            </a:xfrm>
            <a:custGeom>
              <a:avLst/>
              <a:gdLst>
                <a:gd name="T0" fmla="*/ 9 w 64"/>
                <a:gd name="T1" fmla="*/ 59 h 83"/>
                <a:gd name="T2" fmla="*/ 1 w 64"/>
                <a:gd name="T3" fmla="*/ 74 h 83"/>
                <a:gd name="T4" fmla="*/ 19 w 64"/>
                <a:gd name="T5" fmla="*/ 83 h 83"/>
                <a:gd name="T6" fmla="*/ 48 w 64"/>
                <a:gd name="T7" fmla="*/ 83 h 83"/>
                <a:gd name="T8" fmla="*/ 59 w 64"/>
                <a:gd name="T9" fmla="*/ 80 h 83"/>
                <a:gd name="T10" fmla="*/ 63 w 64"/>
                <a:gd name="T11" fmla="*/ 67 h 83"/>
                <a:gd name="T12" fmla="*/ 59 w 64"/>
                <a:gd name="T13" fmla="*/ 35 h 83"/>
                <a:gd name="T14" fmla="*/ 9 w 64"/>
                <a:gd name="T15" fmla="*/ 59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83">
                  <a:moveTo>
                    <a:pt x="9" y="59"/>
                  </a:moveTo>
                  <a:cubicBezTo>
                    <a:pt x="5" y="63"/>
                    <a:pt x="0" y="68"/>
                    <a:pt x="1" y="74"/>
                  </a:cubicBezTo>
                  <a:cubicBezTo>
                    <a:pt x="2" y="81"/>
                    <a:pt x="12" y="82"/>
                    <a:pt x="19" y="83"/>
                  </a:cubicBezTo>
                  <a:cubicBezTo>
                    <a:pt x="48" y="83"/>
                    <a:pt x="48" y="83"/>
                    <a:pt x="48" y="83"/>
                  </a:cubicBezTo>
                  <a:cubicBezTo>
                    <a:pt x="52" y="83"/>
                    <a:pt x="55" y="82"/>
                    <a:pt x="59" y="80"/>
                  </a:cubicBezTo>
                  <a:cubicBezTo>
                    <a:pt x="63" y="77"/>
                    <a:pt x="63" y="72"/>
                    <a:pt x="63" y="67"/>
                  </a:cubicBezTo>
                  <a:cubicBezTo>
                    <a:pt x="64" y="56"/>
                    <a:pt x="64" y="45"/>
                    <a:pt x="59" y="35"/>
                  </a:cubicBezTo>
                  <a:cubicBezTo>
                    <a:pt x="43" y="0"/>
                    <a:pt x="23" y="46"/>
                    <a:pt x="9" y="59"/>
                  </a:cubicBezTo>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 name="îṥ1íḋe">
              <a:extLst>
                <a:ext uri="{FF2B5EF4-FFF2-40B4-BE49-F238E27FC236}">
                  <a16:creationId xmlns:a16="http://schemas.microsoft.com/office/drawing/2014/main" id="{CE018414-5A02-4482-8F36-43C62198DC97}"/>
                </a:ext>
              </a:extLst>
            </p:cNvPr>
            <p:cNvSpPr/>
            <p:nvPr/>
          </p:nvSpPr>
          <p:spPr bwMode="auto">
            <a:xfrm>
              <a:off x="9050338" y="3736976"/>
              <a:ext cx="34925" cy="36513"/>
            </a:xfrm>
            <a:prstGeom prst="ellipse">
              <a:avLst/>
            </a:prstGeom>
            <a:solidFill>
              <a:srgbClr val="F3F9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 name="iśļíḓé">
              <a:extLst>
                <a:ext uri="{FF2B5EF4-FFF2-40B4-BE49-F238E27FC236}">
                  <a16:creationId xmlns:a16="http://schemas.microsoft.com/office/drawing/2014/main" id="{FE263396-3064-43FF-8DFA-57443E3712AD}"/>
                </a:ext>
              </a:extLst>
            </p:cNvPr>
            <p:cNvSpPr/>
            <p:nvPr/>
          </p:nvSpPr>
          <p:spPr bwMode="auto">
            <a:xfrm>
              <a:off x="9010650" y="3656013"/>
              <a:ext cx="287338" cy="246063"/>
            </a:xfrm>
            <a:custGeom>
              <a:avLst/>
              <a:gdLst>
                <a:gd name="T0" fmla="*/ 127 w 127"/>
                <a:gd name="T1" fmla="*/ 61 h 109"/>
                <a:gd name="T2" fmla="*/ 62 w 127"/>
                <a:gd name="T3" fmla="*/ 0 h 109"/>
                <a:gd name="T4" fmla="*/ 0 w 127"/>
                <a:gd name="T5" fmla="*/ 51 h 109"/>
                <a:gd name="T6" fmla="*/ 31 w 127"/>
                <a:gd name="T7" fmla="*/ 51 h 109"/>
                <a:gd name="T8" fmla="*/ 31 w 127"/>
                <a:gd name="T9" fmla="*/ 109 h 109"/>
                <a:gd name="T10" fmla="*/ 112 w 127"/>
                <a:gd name="T11" fmla="*/ 109 h 109"/>
                <a:gd name="T12" fmla="*/ 127 w 127"/>
                <a:gd name="T13" fmla="*/ 61 h 109"/>
              </a:gdLst>
              <a:ahLst/>
              <a:cxnLst>
                <a:cxn ang="0">
                  <a:pos x="T0" y="T1"/>
                </a:cxn>
                <a:cxn ang="0">
                  <a:pos x="T2" y="T3"/>
                </a:cxn>
                <a:cxn ang="0">
                  <a:pos x="T4" y="T5"/>
                </a:cxn>
                <a:cxn ang="0">
                  <a:pos x="T6" y="T7"/>
                </a:cxn>
                <a:cxn ang="0">
                  <a:pos x="T8" y="T9"/>
                </a:cxn>
                <a:cxn ang="0">
                  <a:pos x="T10" y="T11"/>
                </a:cxn>
                <a:cxn ang="0">
                  <a:pos x="T12" y="T13"/>
                </a:cxn>
              </a:cxnLst>
              <a:rect l="0" t="0" r="r" b="b"/>
              <a:pathLst>
                <a:path w="127" h="109">
                  <a:moveTo>
                    <a:pt x="127" y="61"/>
                  </a:moveTo>
                  <a:cubicBezTo>
                    <a:pt x="127" y="24"/>
                    <a:pt x="98" y="0"/>
                    <a:pt x="62" y="0"/>
                  </a:cubicBezTo>
                  <a:cubicBezTo>
                    <a:pt x="33" y="0"/>
                    <a:pt x="9" y="12"/>
                    <a:pt x="0" y="51"/>
                  </a:cubicBezTo>
                  <a:cubicBezTo>
                    <a:pt x="31" y="51"/>
                    <a:pt x="31" y="51"/>
                    <a:pt x="31" y="51"/>
                  </a:cubicBezTo>
                  <a:cubicBezTo>
                    <a:pt x="31" y="109"/>
                    <a:pt x="31" y="109"/>
                    <a:pt x="31" y="109"/>
                  </a:cubicBezTo>
                  <a:cubicBezTo>
                    <a:pt x="112" y="109"/>
                    <a:pt x="112" y="109"/>
                    <a:pt x="112" y="109"/>
                  </a:cubicBezTo>
                  <a:cubicBezTo>
                    <a:pt x="121" y="90"/>
                    <a:pt x="127" y="76"/>
                    <a:pt x="127" y="61"/>
                  </a:cubicBezTo>
                  <a:close/>
                </a:path>
              </a:pathLst>
            </a:custGeom>
            <a:solidFill>
              <a:srgbClr val="F443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 name="ïṧ1íḍè">
              <a:extLst>
                <a:ext uri="{FF2B5EF4-FFF2-40B4-BE49-F238E27FC236}">
                  <a16:creationId xmlns:a16="http://schemas.microsoft.com/office/drawing/2014/main" id="{02F74669-D818-4B41-8652-C9B1F34526B2}"/>
                </a:ext>
              </a:extLst>
            </p:cNvPr>
            <p:cNvSpPr/>
            <p:nvPr/>
          </p:nvSpPr>
          <p:spPr bwMode="auto">
            <a:xfrm>
              <a:off x="9056688" y="3859213"/>
              <a:ext cx="22225" cy="26988"/>
            </a:xfrm>
            <a:custGeom>
              <a:avLst/>
              <a:gdLst>
                <a:gd name="T0" fmla="*/ 10 w 10"/>
                <a:gd name="T1" fmla="*/ 0 h 12"/>
                <a:gd name="T2" fmla="*/ 0 w 10"/>
                <a:gd name="T3" fmla="*/ 12 h 12"/>
              </a:gdLst>
              <a:ahLst/>
              <a:cxnLst>
                <a:cxn ang="0">
                  <a:pos x="T0" y="T1"/>
                </a:cxn>
                <a:cxn ang="0">
                  <a:pos x="T2" y="T3"/>
                </a:cxn>
              </a:cxnLst>
              <a:rect l="0" t="0" r="r" b="b"/>
              <a:pathLst>
                <a:path w="10" h="12">
                  <a:moveTo>
                    <a:pt x="10" y="0"/>
                  </a:moveTo>
                  <a:cubicBezTo>
                    <a:pt x="8" y="5"/>
                    <a:pt x="5" y="9"/>
                    <a:pt x="0" y="12"/>
                  </a:cubicBezTo>
                </a:path>
              </a:pathLst>
            </a:custGeom>
            <a:noFill/>
            <a:ln w="9525" cap="flat">
              <a:solidFill>
                <a:srgbClr val="F3F9FE"/>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pic>
          <p:nvPicPr>
            <p:cNvPr id="94" name="图片 93">
              <a:extLst>
                <a:ext uri="{FF2B5EF4-FFF2-40B4-BE49-F238E27FC236}">
                  <a16:creationId xmlns:a16="http://schemas.microsoft.com/office/drawing/2014/main" id="{35DE0CCE-11B1-4FE8-9316-4B24C584C67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04363" y="4572001"/>
              <a:ext cx="4286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图片 94">
              <a:extLst>
                <a:ext uri="{FF2B5EF4-FFF2-40B4-BE49-F238E27FC236}">
                  <a16:creationId xmlns:a16="http://schemas.microsoft.com/office/drawing/2014/main" id="{86E64EE0-946C-441F-B2EC-FF2BAADAC0A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47225" y="4675188"/>
              <a:ext cx="15875"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图片 95">
              <a:extLst>
                <a:ext uri="{FF2B5EF4-FFF2-40B4-BE49-F238E27FC236}">
                  <a16:creationId xmlns:a16="http://schemas.microsoft.com/office/drawing/2014/main" id="{36B24CB6-D5D5-4035-80C7-5B5BE1BC999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28574" y="4618038"/>
              <a:ext cx="29845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iṣ1íḓè">
              <a:extLst>
                <a:ext uri="{FF2B5EF4-FFF2-40B4-BE49-F238E27FC236}">
                  <a16:creationId xmlns:a16="http://schemas.microsoft.com/office/drawing/2014/main" id="{021942BA-944C-4A4D-8574-7167A25B3B46}"/>
                </a:ext>
              </a:extLst>
            </p:cNvPr>
            <p:cNvSpPr/>
            <p:nvPr/>
          </p:nvSpPr>
          <p:spPr bwMode="auto">
            <a:xfrm>
              <a:off x="9597083" y="4502965"/>
              <a:ext cx="381000" cy="247650"/>
            </a:xfrm>
            <a:custGeom>
              <a:avLst/>
              <a:gdLst>
                <a:gd name="T0" fmla="*/ 0 w 169"/>
                <a:gd name="T1" fmla="*/ 27 h 109"/>
                <a:gd name="T2" fmla="*/ 169 w 169"/>
                <a:gd name="T3" fmla="*/ 84 h 109"/>
                <a:gd name="T4" fmla="*/ 77 w 169"/>
                <a:gd name="T5" fmla="*/ 109 h 109"/>
                <a:gd name="T6" fmla="*/ 24 w 169"/>
                <a:gd name="T7" fmla="*/ 84 h 109"/>
                <a:gd name="T8" fmla="*/ 0 w 169"/>
                <a:gd name="T9" fmla="*/ 27 h 109"/>
              </a:gdLst>
              <a:ahLst/>
              <a:cxnLst>
                <a:cxn ang="0">
                  <a:pos x="T0" y="T1"/>
                </a:cxn>
                <a:cxn ang="0">
                  <a:pos x="T2" y="T3"/>
                </a:cxn>
                <a:cxn ang="0">
                  <a:pos x="T4" y="T5"/>
                </a:cxn>
                <a:cxn ang="0">
                  <a:pos x="T6" y="T7"/>
                </a:cxn>
                <a:cxn ang="0">
                  <a:pos x="T8" y="T9"/>
                </a:cxn>
              </a:cxnLst>
              <a:rect l="0" t="0" r="r" b="b"/>
              <a:pathLst>
                <a:path w="169" h="109">
                  <a:moveTo>
                    <a:pt x="0" y="27"/>
                  </a:moveTo>
                  <a:cubicBezTo>
                    <a:pt x="0" y="27"/>
                    <a:pt x="92" y="0"/>
                    <a:pt x="169" y="84"/>
                  </a:cubicBezTo>
                  <a:cubicBezTo>
                    <a:pt x="77" y="109"/>
                    <a:pt x="77" y="109"/>
                    <a:pt x="77" y="109"/>
                  </a:cubicBezTo>
                  <a:cubicBezTo>
                    <a:pt x="24" y="84"/>
                    <a:pt x="24" y="84"/>
                    <a:pt x="24" y="84"/>
                  </a:cubicBezTo>
                  <a:cubicBezTo>
                    <a:pt x="0" y="27"/>
                    <a:pt x="0" y="27"/>
                    <a:pt x="0" y="27"/>
                  </a:cubicBezTo>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íśľídè">
              <a:extLst>
                <a:ext uri="{FF2B5EF4-FFF2-40B4-BE49-F238E27FC236}">
                  <a16:creationId xmlns:a16="http://schemas.microsoft.com/office/drawing/2014/main" id="{DC3DE855-5B55-471A-BD19-2F3A4601F2CE}"/>
                </a:ext>
              </a:extLst>
            </p:cNvPr>
            <p:cNvSpPr/>
            <p:nvPr/>
          </p:nvSpPr>
          <p:spPr bwMode="auto">
            <a:xfrm>
              <a:off x="9275763" y="4679951"/>
              <a:ext cx="420688" cy="149225"/>
            </a:xfrm>
            <a:custGeom>
              <a:avLst/>
              <a:gdLst>
                <a:gd name="T0" fmla="*/ 23 w 186"/>
                <a:gd name="T1" fmla="*/ 0 h 66"/>
                <a:gd name="T2" fmla="*/ 162 w 186"/>
                <a:gd name="T3" fmla="*/ 0 h 66"/>
                <a:gd name="T4" fmla="*/ 186 w 186"/>
                <a:gd name="T5" fmla="*/ 23 h 66"/>
                <a:gd name="T6" fmla="*/ 186 w 186"/>
                <a:gd name="T7" fmla="*/ 42 h 66"/>
                <a:gd name="T8" fmla="*/ 162 w 186"/>
                <a:gd name="T9" fmla="*/ 66 h 66"/>
                <a:gd name="T10" fmla="*/ 23 w 186"/>
                <a:gd name="T11" fmla="*/ 66 h 66"/>
                <a:gd name="T12" fmla="*/ 0 w 186"/>
                <a:gd name="T13" fmla="*/ 42 h 66"/>
                <a:gd name="T14" fmla="*/ 0 w 186"/>
                <a:gd name="T15" fmla="*/ 23 h 66"/>
                <a:gd name="T16" fmla="*/ 23 w 186"/>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66">
                  <a:moveTo>
                    <a:pt x="23" y="0"/>
                  </a:moveTo>
                  <a:cubicBezTo>
                    <a:pt x="162" y="0"/>
                    <a:pt x="162" y="0"/>
                    <a:pt x="162" y="0"/>
                  </a:cubicBezTo>
                  <a:cubicBezTo>
                    <a:pt x="175" y="0"/>
                    <a:pt x="186" y="11"/>
                    <a:pt x="186" y="23"/>
                  </a:cubicBezTo>
                  <a:cubicBezTo>
                    <a:pt x="186" y="42"/>
                    <a:pt x="186" y="42"/>
                    <a:pt x="186" y="42"/>
                  </a:cubicBezTo>
                  <a:cubicBezTo>
                    <a:pt x="186" y="55"/>
                    <a:pt x="175" y="66"/>
                    <a:pt x="162" y="66"/>
                  </a:cubicBezTo>
                  <a:cubicBezTo>
                    <a:pt x="23" y="66"/>
                    <a:pt x="23" y="66"/>
                    <a:pt x="23" y="66"/>
                  </a:cubicBezTo>
                  <a:cubicBezTo>
                    <a:pt x="10" y="66"/>
                    <a:pt x="0" y="55"/>
                    <a:pt x="0" y="42"/>
                  </a:cubicBezTo>
                  <a:cubicBezTo>
                    <a:pt x="0" y="23"/>
                    <a:pt x="0" y="23"/>
                    <a:pt x="0" y="23"/>
                  </a:cubicBezTo>
                  <a:cubicBezTo>
                    <a:pt x="0" y="11"/>
                    <a:pt x="10" y="0"/>
                    <a:pt x="23" y="0"/>
                  </a:cubicBezTo>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ísļidê">
              <a:extLst>
                <a:ext uri="{FF2B5EF4-FFF2-40B4-BE49-F238E27FC236}">
                  <a16:creationId xmlns:a16="http://schemas.microsoft.com/office/drawing/2014/main" id="{786E9EDB-C2BD-4A83-8941-26589AE489E5}"/>
                </a:ext>
              </a:extLst>
            </p:cNvPr>
            <p:cNvSpPr/>
            <p:nvPr/>
          </p:nvSpPr>
          <p:spPr bwMode="auto">
            <a:xfrm>
              <a:off x="8620125" y="4211638"/>
              <a:ext cx="82550" cy="1588"/>
            </a:xfrm>
            <a:prstGeom prst="rect">
              <a:avLst/>
            </a:prstGeom>
            <a:solidFill>
              <a:srgbClr val="8D98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0" name="ïṧ1ïḍe">
              <a:extLst>
                <a:ext uri="{FF2B5EF4-FFF2-40B4-BE49-F238E27FC236}">
                  <a16:creationId xmlns:a16="http://schemas.microsoft.com/office/drawing/2014/main" id="{C0509478-543A-4A04-9DDF-D5CB9C56674B}"/>
                </a:ext>
              </a:extLst>
            </p:cNvPr>
            <p:cNvSpPr/>
            <p:nvPr/>
          </p:nvSpPr>
          <p:spPr bwMode="auto">
            <a:xfrm>
              <a:off x="8620125" y="4211638"/>
              <a:ext cx="8255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1" name="í$1idè">
              <a:extLst>
                <a:ext uri="{FF2B5EF4-FFF2-40B4-BE49-F238E27FC236}">
                  <a16:creationId xmlns:a16="http://schemas.microsoft.com/office/drawing/2014/main" id="{F22F7741-8F80-4064-A24D-31016686A6DA}"/>
                </a:ext>
              </a:extLst>
            </p:cNvPr>
            <p:cNvSpPr/>
            <p:nvPr/>
          </p:nvSpPr>
          <p:spPr bwMode="auto">
            <a:xfrm>
              <a:off x="8675688" y="4232276"/>
              <a:ext cx="23813" cy="195263"/>
            </a:xfrm>
            <a:custGeom>
              <a:avLst/>
              <a:gdLst>
                <a:gd name="T0" fmla="*/ 15 w 15"/>
                <a:gd name="T1" fmla="*/ 0 h 123"/>
                <a:gd name="T2" fmla="*/ 15 w 15"/>
                <a:gd name="T3" fmla="*/ 0 h 123"/>
                <a:gd name="T4" fmla="*/ 0 w 15"/>
                <a:gd name="T5" fmla="*/ 123 h 123"/>
                <a:gd name="T6" fmla="*/ 0 w 15"/>
                <a:gd name="T7" fmla="*/ 123 h 123"/>
                <a:gd name="T8" fmla="*/ 15 w 15"/>
                <a:gd name="T9" fmla="*/ 0 h 123"/>
              </a:gdLst>
              <a:ahLst/>
              <a:cxnLst>
                <a:cxn ang="0">
                  <a:pos x="T0" y="T1"/>
                </a:cxn>
                <a:cxn ang="0">
                  <a:pos x="T2" y="T3"/>
                </a:cxn>
                <a:cxn ang="0">
                  <a:pos x="T4" y="T5"/>
                </a:cxn>
                <a:cxn ang="0">
                  <a:pos x="T6" y="T7"/>
                </a:cxn>
                <a:cxn ang="0">
                  <a:pos x="T8" y="T9"/>
                </a:cxn>
              </a:cxnLst>
              <a:rect l="0" t="0" r="r" b="b"/>
              <a:pathLst>
                <a:path w="15" h="123">
                  <a:moveTo>
                    <a:pt x="15" y="0"/>
                  </a:moveTo>
                  <a:lnTo>
                    <a:pt x="15" y="0"/>
                  </a:lnTo>
                  <a:lnTo>
                    <a:pt x="0" y="123"/>
                  </a:lnTo>
                  <a:lnTo>
                    <a:pt x="0" y="123"/>
                  </a:lnTo>
                  <a:lnTo>
                    <a:pt x="1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iṩļíḓè">
              <a:extLst>
                <a:ext uri="{FF2B5EF4-FFF2-40B4-BE49-F238E27FC236}">
                  <a16:creationId xmlns:a16="http://schemas.microsoft.com/office/drawing/2014/main" id="{EBA188E8-2C89-47C0-975E-8BD6D57BE33E}"/>
                </a:ext>
              </a:extLst>
            </p:cNvPr>
            <p:cNvSpPr/>
            <p:nvPr/>
          </p:nvSpPr>
          <p:spPr bwMode="auto">
            <a:xfrm>
              <a:off x="8675688" y="4232276"/>
              <a:ext cx="23813" cy="195263"/>
            </a:xfrm>
            <a:custGeom>
              <a:avLst/>
              <a:gdLst>
                <a:gd name="T0" fmla="*/ 15 w 15"/>
                <a:gd name="T1" fmla="*/ 0 h 123"/>
                <a:gd name="T2" fmla="*/ 15 w 15"/>
                <a:gd name="T3" fmla="*/ 0 h 123"/>
                <a:gd name="T4" fmla="*/ 0 w 15"/>
                <a:gd name="T5" fmla="*/ 123 h 123"/>
                <a:gd name="T6" fmla="*/ 0 w 15"/>
                <a:gd name="T7" fmla="*/ 123 h 123"/>
                <a:gd name="T8" fmla="*/ 15 w 15"/>
                <a:gd name="T9" fmla="*/ 0 h 123"/>
              </a:gdLst>
              <a:ahLst/>
              <a:cxnLst>
                <a:cxn ang="0">
                  <a:pos x="T0" y="T1"/>
                </a:cxn>
                <a:cxn ang="0">
                  <a:pos x="T2" y="T3"/>
                </a:cxn>
                <a:cxn ang="0">
                  <a:pos x="T4" y="T5"/>
                </a:cxn>
                <a:cxn ang="0">
                  <a:pos x="T6" y="T7"/>
                </a:cxn>
                <a:cxn ang="0">
                  <a:pos x="T8" y="T9"/>
                </a:cxn>
              </a:cxnLst>
              <a:rect l="0" t="0" r="r" b="b"/>
              <a:pathLst>
                <a:path w="15" h="123">
                  <a:moveTo>
                    <a:pt x="15" y="0"/>
                  </a:moveTo>
                  <a:lnTo>
                    <a:pt x="15" y="0"/>
                  </a:lnTo>
                  <a:lnTo>
                    <a:pt x="0" y="123"/>
                  </a:lnTo>
                  <a:lnTo>
                    <a:pt x="0" y="123"/>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 name="isḷîďê">
              <a:extLst>
                <a:ext uri="{FF2B5EF4-FFF2-40B4-BE49-F238E27FC236}">
                  <a16:creationId xmlns:a16="http://schemas.microsoft.com/office/drawing/2014/main" id="{F4277B73-AB62-467E-AAA7-F80E33D48ACA}"/>
                </a:ext>
              </a:extLst>
            </p:cNvPr>
            <p:cNvSpPr/>
            <p:nvPr/>
          </p:nvSpPr>
          <p:spPr bwMode="auto">
            <a:xfrm>
              <a:off x="8699500" y="4222751"/>
              <a:ext cx="1588" cy="9525"/>
            </a:xfrm>
            <a:custGeom>
              <a:avLst/>
              <a:gdLst>
                <a:gd name="T0" fmla="*/ 1 w 1"/>
                <a:gd name="T1" fmla="*/ 0 h 6"/>
                <a:gd name="T2" fmla="*/ 0 w 1"/>
                <a:gd name="T3" fmla="*/ 6 h 6"/>
                <a:gd name="T4" fmla="*/ 0 w 1"/>
                <a:gd name="T5" fmla="*/ 6 h 6"/>
                <a:gd name="T6" fmla="*/ 1 w 1"/>
                <a:gd name="T7" fmla="*/ 0 h 6"/>
              </a:gdLst>
              <a:ahLst/>
              <a:cxnLst>
                <a:cxn ang="0">
                  <a:pos x="T0" y="T1"/>
                </a:cxn>
                <a:cxn ang="0">
                  <a:pos x="T2" y="T3"/>
                </a:cxn>
                <a:cxn ang="0">
                  <a:pos x="T4" y="T5"/>
                </a:cxn>
                <a:cxn ang="0">
                  <a:pos x="T6" y="T7"/>
                </a:cxn>
              </a:cxnLst>
              <a:rect l="0" t="0" r="r" b="b"/>
              <a:pathLst>
                <a:path w="1" h="6">
                  <a:moveTo>
                    <a:pt x="1" y="0"/>
                  </a:moveTo>
                  <a:lnTo>
                    <a:pt x="0" y="6"/>
                  </a:lnTo>
                  <a:lnTo>
                    <a:pt x="0" y="6"/>
                  </a:lnTo>
                  <a:lnTo>
                    <a:pt x="1" y="0"/>
                  </a:lnTo>
                  <a:close/>
                </a:path>
              </a:pathLst>
            </a:custGeom>
            <a:solidFill>
              <a:srgbClr val="8D989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4" name="îṣlíďé">
              <a:extLst>
                <a:ext uri="{FF2B5EF4-FFF2-40B4-BE49-F238E27FC236}">
                  <a16:creationId xmlns:a16="http://schemas.microsoft.com/office/drawing/2014/main" id="{C9BF52C1-8365-4654-A63E-A00C989F4ED1}"/>
                </a:ext>
              </a:extLst>
            </p:cNvPr>
            <p:cNvSpPr/>
            <p:nvPr/>
          </p:nvSpPr>
          <p:spPr bwMode="auto">
            <a:xfrm>
              <a:off x="8699500" y="4222751"/>
              <a:ext cx="1588" cy="9525"/>
            </a:xfrm>
            <a:custGeom>
              <a:avLst/>
              <a:gdLst>
                <a:gd name="T0" fmla="*/ 1 w 1"/>
                <a:gd name="T1" fmla="*/ 0 h 6"/>
                <a:gd name="T2" fmla="*/ 0 w 1"/>
                <a:gd name="T3" fmla="*/ 6 h 6"/>
                <a:gd name="T4" fmla="*/ 0 w 1"/>
                <a:gd name="T5" fmla="*/ 6 h 6"/>
                <a:gd name="T6" fmla="*/ 1 w 1"/>
                <a:gd name="T7" fmla="*/ 0 h 6"/>
              </a:gdLst>
              <a:ahLst/>
              <a:cxnLst>
                <a:cxn ang="0">
                  <a:pos x="T0" y="T1"/>
                </a:cxn>
                <a:cxn ang="0">
                  <a:pos x="T2" y="T3"/>
                </a:cxn>
                <a:cxn ang="0">
                  <a:pos x="T4" y="T5"/>
                </a:cxn>
                <a:cxn ang="0">
                  <a:pos x="T6" y="T7"/>
                </a:cxn>
              </a:cxnLst>
              <a:rect l="0" t="0" r="r" b="b"/>
              <a:pathLst>
                <a:path w="1" h="6">
                  <a:moveTo>
                    <a:pt x="1" y="0"/>
                  </a:moveTo>
                  <a:lnTo>
                    <a:pt x="0" y="6"/>
                  </a:lnTo>
                  <a:lnTo>
                    <a:pt x="0" y="6"/>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5" name="iṣḷiḑé">
              <a:extLst>
                <a:ext uri="{FF2B5EF4-FFF2-40B4-BE49-F238E27FC236}">
                  <a16:creationId xmlns:a16="http://schemas.microsoft.com/office/drawing/2014/main" id="{EA7263A7-B3D8-4D98-92C7-6B389B33666B}"/>
                </a:ext>
              </a:extLst>
            </p:cNvPr>
            <p:cNvSpPr/>
            <p:nvPr/>
          </p:nvSpPr>
          <p:spPr bwMode="auto">
            <a:xfrm>
              <a:off x="9348788" y="4360863"/>
              <a:ext cx="447675" cy="319088"/>
            </a:xfrm>
            <a:custGeom>
              <a:avLst/>
              <a:gdLst>
                <a:gd name="T0" fmla="*/ 53 w 198"/>
                <a:gd name="T1" fmla="*/ 63 h 141"/>
                <a:gd name="T2" fmla="*/ 1 w 198"/>
                <a:gd name="T3" fmla="*/ 136 h 141"/>
                <a:gd name="T4" fmla="*/ 0 w 198"/>
                <a:gd name="T5" fmla="*/ 141 h 141"/>
                <a:gd name="T6" fmla="*/ 0 w 198"/>
                <a:gd name="T7" fmla="*/ 141 h 141"/>
                <a:gd name="T8" fmla="*/ 1 w 198"/>
                <a:gd name="T9" fmla="*/ 136 h 141"/>
                <a:gd name="T10" fmla="*/ 53 w 198"/>
                <a:gd name="T11" fmla="*/ 64 h 141"/>
                <a:gd name="T12" fmla="*/ 53 w 198"/>
                <a:gd name="T13" fmla="*/ 63 h 141"/>
                <a:gd name="T14" fmla="*/ 198 w 198"/>
                <a:gd name="T15" fmla="*/ 0 h 141"/>
                <a:gd name="T16" fmla="*/ 198 w 198"/>
                <a:gd name="T17" fmla="*/ 0 h 141"/>
                <a:gd name="T18" fmla="*/ 198 w 198"/>
                <a:gd name="T19" fmla="*/ 45 h 141"/>
                <a:gd name="T20" fmla="*/ 123 w 198"/>
                <a:gd name="T21" fmla="*/ 45 h 141"/>
                <a:gd name="T22" fmla="*/ 73 w 198"/>
                <a:gd name="T23" fmla="*/ 54 h 141"/>
                <a:gd name="T24" fmla="*/ 73 w 198"/>
                <a:gd name="T25" fmla="*/ 54 h 141"/>
                <a:gd name="T26" fmla="*/ 123 w 198"/>
                <a:gd name="T27" fmla="*/ 46 h 141"/>
                <a:gd name="T28" fmla="*/ 198 w 198"/>
                <a:gd name="T29" fmla="*/ 46 h 141"/>
                <a:gd name="T30" fmla="*/ 198 w 198"/>
                <a:gd name="T3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141">
                  <a:moveTo>
                    <a:pt x="53" y="63"/>
                  </a:moveTo>
                  <a:cubicBezTo>
                    <a:pt x="10" y="90"/>
                    <a:pt x="1" y="136"/>
                    <a:pt x="1" y="136"/>
                  </a:cubicBezTo>
                  <a:cubicBezTo>
                    <a:pt x="0" y="141"/>
                    <a:pt x="0" y="141"/>
                    <a:pt x="0" y="141"/>
                  </a:cubicBezTo>
                  <a:cubicBezTo>
                    <a:pt x="0" y="141"/>
                    <a:pt x="0" y="141"/>
                    <a:pt x="0" y="141"/>
                  </a:cubicBezTo>
                  <a:cubicBezTo>
                    <a:pt x="1" y="136"/>
                    <a:pt x="1" y="136"/>
                    <a:pt x="1" y="136"/>
                  </a:cubicBezTo>
                  <a:cubicBezTo>
                    <a:pt x="1" y="136"/>
                    <a:pt x="10" y="90"/>
                    <a:pt x="53" y="64"/>
                  </a:cubicBezTo>
                  <a:cubicBezTo>
                    <a:pt x="53" y="63"/>
                    <a:pt x="53" y="63"/>
                    <a:pt x="53" y="63"/>
                  </a:cubicBezTo>
                  <a:moveTo>
                    <a:pt x="198" y="0"/>
                  </a:moveTo>
                  <a:cubicBezTo>
                    <a:pt x="198" y="0"/>
                    <a:pt x="198" y="0"/>
                    <a:pt x="198" y="0"/>
                  </a:cubicBezTo>
                  <a:cubicBezTo>
                    <a:pt x="198" y="45"/>
                    <a:pt x="198" y="45"/>
                    <a:pt x="198" y="45"/>
                  </a:cubicBezTo>
                  <a:cubicBezTo>
                    <a:pt x="123" y="45"/>
                    <a:pt x="123" y="45"/>
                    <a:pt x="123" y="45"/>
                  </a:cubicBezTo>
                  <a:cubicBezTo>
                    <a:pt x="103" y="45"/>
                    <a:pt x="87" y="49"/>
                    <a:pt x="73" y="54"/>
                  </a:cubicBezTo>
                  <a:cubicBezTo>
                    <a:pt x="73" y="54"/>
                    <a:pt x="73" y="54"/>
                    <a:pt x="73" y="54"/>
                  </a:cubicBezTo>
                  <a:cubicBezTo>
                    <a:pt x="87" y="49"/>
                    <a:pt x="103" y="46"/>
                    <a:pt x="123" y="46"/>
                  </a:cubicBezTo>
                  <a:cubicBezTo>
                    <a:pt x="198" y="46"/>
                    <a:pt x="198" y="46"/>
                    <a:pt x="198" y="46"/>
                  </a:cubicBezTo>
                  <a:cubicBezTo>
                    <a:pt x="198" y="0"/>
                    <a:pt x="198" y="0"/>
                    <a:pt x="198"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6" name="í$1ïdé">
              <a:extLst>
                <a:ext uri="{FF2B5EF4-FFF2-40B4-BE49-F238E27FC236}">
                  <a16:creationId xmlns:a16="http://schemas.microsoft.com/office/drawing/2014/main" id="{5493998C-EEBB-4473-9E1B-1CC78055F799}"/>
                </a:ext>
              </a:extLst>
            </p:cNvPr>
            <p:cNvSpPr/>
            <p:nvPr/>
          </p:nvSpPr>
          <p:spPr bwMode="auto">
            <a:xfrm>
              <a:off x="9467850" y="4483101"/>
              <a:ext cx="46038" cy="23813"/>
            </a:xfrm>
            <a:custGeom>
              <a:avLst/>
              <a:gdLst>
                <a:gd name="T0" fmla="*/ 20 w 20"/>
                <a:gd name="T1" fmla="*/ 0 h 10"/>
                <a:gd name="T2" fmla="*/ 0 w 20"/>
                <a:gd name="T3" fmla="*/ 9 h 10"/>
                <a:gd name="T4" fmla="*/ 0 w 20"/>
                <a:gd name="T5" fmla="*/ 10 h 10"/>
                <a:gd name="T6" fmla="*/ 20 w 20"/>
                <a:gd name="T7" fmla="*/ 0 h 10"/>
                <a:gd name="T8" fmla="*/ 20 w 20"/>
                <a:gd name="T9" fmla="*/ 0 h 10"/>
              </a:gdLst>
              <a:ahLst/>
              <a:cxnLst>
                <a:cxn ang="0">
                  <a:pos x="T0" y="T1"/>
                </a:cxn>
                <a:cxn ang="0">
                  <a:pos x="T2" y="T3"/>
                </a:cxn>
                <a:cxn ang="0">
                  <a:pos x="T4" y="T5"/>
                </a:cxn>
                <a:cxn ang="0">
                  <a:pos x="T6" y="T7"/>
                </a:cxn>
                <a:cxn ang="0">
                  <a:pos x="T8" y="T9"/>
                </a:cxn>
              </a:cxnLst>
              <a:rect l="0" t="0" r="r" b="b"/>
              <a:pathLst>
                <a:path w="20" h="10">
                  <a:moveTo>
                    <a:pt x="20" y="0"/>
                  </a:moveTo>
                  <a:cubicBezTo>
                    <a:pt x="12" y="3"/>
                    <a:pt x="6" y="6"/>
                    <a:pt x="0" y="9"/>
                  </a:cubicBezTo>
                  <a:cubicBezTo>
                    <a:pt x="0" y="10"/>
                    <a:pt x="0" y="10"/>
                    <a:pt x="0" y="10"/>
                  </a:cubicBezTo>
                  <a:cubicBezTo>
                    <a:pt x="6" y="6"/>
                    <a:pt x="13" y="3"/>
                    <a:pt x="20" y="0"/>
                  </a:cubicBezTo>
                  <a:cubicBezTo>
                    <a:pt x="20" y="0"/>
                    <a:pt x="20" y="0"/>
                    <a:pt x="20" y="0"/>
                  </a:cubicBezTo>
                </a:path>
              </a:pathLst>
            </a:custGeom>
            <a:solidFill>
              <a:srgbClr val="2220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7" name="ís1iḋé">
              <a:extLst>
                <a:ext uri="{FF2B5EF4-FFF2-40B4-BE49-F238E27FC236}">
                  <a16:creationId xmlns:a16="http://schemas.microsoft.com/office/drawing/2014/main" id="{EFA0B88E-C21C-48D6-B688-701BCFAB1D36}"/>
                </a:ext>
              </a:extLst>
            </p:cNvPr>
            <p:cNvSpPr/>
            <p:nvPr/>
          </p:nvSpPr>
          <p:spPr bwMode="auto">
            <a:xfrm>
              <a:off x="8604250" y="4395788"/>
              <a:ext cx="723900" cy="488950"/>
            </a:xfrm>
            <a:custGeom>
              <a:avLst/>
              <a:gdLst>
                <a:gd name="T0" fmla="*/ 71 w 320"/>
                <a:gd name="T1" fmla="*/ 167 h 216"/>
                <a:gd name="T2" fmla="*/ 71 w 320"/>
                <a:gd name="T3" fmla="*/ 168 h 216"/>
                <a:gd name="T4" fmla="*/ 106 w 320"/>
                <a:gd name="T5" fmla="*/ 216 h 216"/>
                <a:gd name="T6" fmla="*/ 275 w 320"/>
                <a:gd name="T7" fmla="*/ 216 h 216"/>
                <a:gd name="T8" fmla="*/ 279 w 320"/>
                <a:gd name="T9" fmla="*/ 216 h 216"/>
                <a:gd name="T10" fmla="*/ 320 w 320"/>
                <a:gd name="T11" fmla="*/ 207 h 216"/>
                <a:gd name="T12" fmla="*/ 320 w 320"/>
                <a:gd name="T13" fmla="*/ 207 h 216"/>
                <a:gd name="T14" fmla="*/ 279 w 320"/>
                <a:gd name="T15" fmla="*/ 216 h 216"/>
                <a:gd name="T16" fmla="*/ 275 w 320"/>
                <a:gd name="T17" fmla="*/ 215 h 216"/>
                <a:gd name="T18" fmla="*/ 106 w 320"/>
                <a:gd name="T19" fmla="*/ 215 h 216"/>
                <a:gd name="T20" fmla="*/ 71 w 320"/>
                <a:gd name="T21" fmla="*/ 167 h 216"/>
                <a:gd name="T22" fmla="*/ 27 w 320"/>
                <a:gd name="T23" fmla="*/ 93 h 216"/>
                <a:gd name="T24" fmla="*/ 27 w 320"/>
                <a:gd name="T25" fmla="*/ 93 h 216"/>
                <a:gd name="T26" fmla="*/ 40 w 320"/>
                <a:gd name="T27" fmla="*/ 116 h 216"/>
                <a:gd name="T28" fmla="*/ 41 w 320"/>
                <a:gd name="T29" fmla="*/ 116 h 216"/>
                <a:gd name="T30" fmla="*/ 27 w 320"/>
                <a:gd name="T31" fmla="*/ 93 h 216"/>
                <a:gd name="T32" fmla="*/ 7 w 320"/>
                <a:gd name="T33" fmla="*/ 38 h 216"/>
                <a:gd name="T34" fmla="*/ 11 w 320"/>
                <a:gd name="T35" fmla="*/ 64 h 216"/>
                <a:gd name="T36" fmla="*/ 12 w 320"/>
                <a:gd name="T37" fmla="*/ 66 h 216"/>
                <a:gd name="T38" fmla="*/ 12 w 320"/>
                <a:gd name="T39" fmla="*/ 65 h 216"/>
                <a:gd name="T40" fmla="*/ 11 w 320"/>
                <a:gd name="T41" fmla="*/ 64 h 216"/>
                <a:gd name="T42" fmla="*/ 7 w 320"/>
                <a:gd name="T43" fmla="*/ 38 h 216"/>
                <a:gd name="T44" fmla="*/ 94 w 320"/>
                <a:gd name="T45" fmla="*/ 28 h 216"/>
                <a:gd name="T46" fmla="*/ 94 w 320"/>
                <a:gd name="T47" fmla="*/ 28 h 216"/>
                <a:gd name="T48" fmla="*/ 103 w 320"/>
                <a:gd name="T49" fmla="*/ 66 h 216"/>
                <a:gd name="T50" fmla="*/ 94 w 320"/>
                <a:gd name="T51" fmla="*/ 28 h 216"/>
                <a:gd name="T52" fmla="*/ 200 w 320"/>
                <a:gd name="T53" fmla="*/ 1 h 216"/>
                <a:gd name="T54" fmla="*/ 200 w 320"/>
                <a:gd name="T55" fmla="*/ 1 h 216"/>
                <a:gd name="T56" fmla="*/ 194 w 320"/>
                <a:gd name="T57" fmla="*/ 53 h 216"/>
                <a:gd name="T58" fmla="*/ 256 w 320"/>
                <a:gd name="T59" fmla="*/ 121 h 216"/>
                <a:gd name="T60" fmla="*/ 242 w 320"/>
                <a:gd name="T61" fmla="*/ 155 h 216"/>
                <a:gd name="T62" fmla="*/ 242 w 320"/>
                <a:gd name="T63" fmla="*/ 155 h 216"/>
                <a:gd name="T64" fmla="*/ 257 w 320"/>
                <a:gd name="T65" fmla="*/ 121 h 216"/>
                <a:gd name="T66" fmla="*/ 194 w 320"/>
                <a:gd name="T67" fmla="*/ 53 h 216"/>
                <a:gd name="T68" fmla="*/ 200 w 320"/>
                <a:gd name="T69" fmla="*/ 1 h 216"/>
                <a:gd name="T70" fmla="*/ 202 w 320"/>
                <a:gd name="T71" fmla="*/ 0 h 216"/>
                <a:gd name="T72" fmla="*/ 200 w 320"/>
                <a:gd name="T73" fmla="*/ 1 h 216"/>
                <a:gd name="T74" fmla="*/ 200 w 320"/>
                <a:gd name="T75" fmla="*/ 1 h 216"/>
                <a:gd name="T76" fmla="*/ 202 w 320"/>
                <a:gd name="T77" fmla="*/ 0 h 216"/>
                <a:gd name="T78" fmla="*/ 202 w 320"/>
                <a:gd name="T7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216">
                  <a:moveTo>
                    <a:pt x="71" y="167"/>
                  </a:moveTo>
                  <a:cubicBezTo>
                    <a:pt x="71" y="167"/>
                    <a:pt x="71" y="168"/>
                    <a:pt x="71" y="168"/>
                  </a:cubicBezTo>
                  <a:cubicBezTo>
                    <a:pt x="84" y="189"/>
                    <a:pt x="97" y="207"/>
                    <a:pt x="106" y="216"/>
                  </a:cubicBezTo>
                  <a:cubicBezTo>
                    <a:pt x="275" y="216"/>
                    <a:pt x="275" y="216"/>
                    <a:pt x="275" y="216"/>
                  </a:cubicBezTo>
                  <a:cubicBezTo>
                    <a:pt x="275" y="216"/>
                    <a:pt x="276" y="216"/>
                    <a:pt x="279" y="216"/>
                  </a:cubicBezTo>
                  <a:cubicBezTo>
                    <a:pt x="285" y="216"/>
                    <a:pt x="298" y="215"/>
                    <a:pt x="320" y="207"/>
                  </a:cubicBezTo>
                  <a:cubicBezTo>
                    <a:pt x="320" y="207"/>
                    <a:pt x="320" y="207"/>
                    <a:pt x="320" y="207"/>
                  </a:cubicBezTo>
                  <a:cubicBezTo>
                    <a:pt x="298" y="214"/>
                    <a:pt x="285" y="216"/>
                    <a:pt x="279" y="216"/>
                  </a:cubicBezTo>
                  <a:cubicBezTo>
                    <a:pt x="276" y="216"/>
                    <a:pt x="275" y="215"/>
                    <a:pt x="275" y="215"/>
                  </a:cubicBezTo>
                  <a:cubicBezTo>
                    <a:pt x="106" y="215"/>
                    <a:pt x="106" y="215"/>
                    <a:pt x="106" y="215"/>
                  </a:cubicBezTo>
                  <a:cubicBezTo>
                    <a:pt x="97" y="206"/>
                    <a:pt x="84" y="188"/>
                    <a:pt x="71" y="167"/>
                  </a:cubicBezTo>
                  <a:moveTo>
                    <a:pt x="27" y="93"/>
                  </a:moveTo>
                  <a:cubicBezTo>
                    <a:pt x="27" y="93"/>
                    <a:pt x="27" y="93"/>
                    <a:pt x="27" y="93"/>
                  </a:cubicBezTo>
                  <a:cubicBezTo>
                    <a:pt x="31" y="100"/>
                    <a:pt x="35" y="108"/>
                    <a:pt x="40" y="116"/>
                  </a:cubicBezTo>
                  <a:cubicBezTo>
                    <a:pt x="40" y="116"/>
                    <a:pt x="40" y="116"/>
                    <a:pt x="41" y="116"/>
                  </a:cubicBezTo>
                  <a:cubicBezTo>
                    <a:pt x="36" y="108"/>
                    <a:pt x="31" y="100"/>
                    <a:pt x="27" y="93"/>
                  </a:cubicBezTo>
                  <a:moveTo>
                    <a:pt x="7" y="38"/>
                  </a:moveTo>
                  <a:cubicBezTo>
                    <a:pt x="3" y="46"/>
                    <a:pt x="0" y="58"/>
                    <a:pt x="11" y="64"/>
                  </a:cubicBezTo>
                  <a:cubicBezTo>
                    <a:pt x="11" y="64"/>
                    <a:pt x="11" y="65"/>
                    <a:pt x="12" y="66"/>
                  </a:cubicBezTo>
                  <a:cubicBezTo>
                    <a:pt x="12" y="65"/>
                    <a:pt x="12" y="65"/>
                    <a:pt x="12" y="65"/>
                  </a:cubicBezTo>
                  <a:cubicBezTo>
                    <a:pt x="11" y="64"/>
                    <a:pt x="11" y="64"/>
                    <a:pt x="11" y="64"/>
                  </a:cubicBezTo>
                  <a:cubicBezTo>
                    <a:pt x="0" y="58"/>
                    <a:pt x="3" y="46"/>
                    <a:pt x="7" y="38"/>
                  </a:cubicBezTo>
                  <a:moveTo>
                    <a:pt x="94" y="28"/>
                  </a:moveTo>
                  <a:cubicBezTo>
                    <a:pt x="94" y="28"/>
                    <a:pt x="94" y="28"/>
                    <a:pt x="94" y="28"/>
                  </a:cubicBezTo>
                  <a:cubicBezTo>
                    <a:pt x="103" y="66"/>
                    <a:pt x="103" y="66"/>
                    <a:pt x="103" y="66"/>
                  </a:cubicBezTo>
                  <a:cubicBezTo>
                    <a:pt x="94" y="28"/>
                    <a:pt x="94" y="28"/>
                    <a:pt x="94" y="28"/>
                  </a:cubicBezTo>
                  <a:moveTo>
                    <a:pt x="200" y="1"/>
                  </a:moveTo>
                  <a:cubicBezTo>
                    <a:pt x="200" y="1"/>
                    <a:pt x="200" y="1"/>
                    <a:pt x="200" y="1"/>
                  </a:cubicBezTo>
                  <a:cubicBezTo>
                    <a:pt x="198" y="2"/>
                    <a:pt x="170" y="37"/>
                    <a:pt x="194" y="53"/>
                  </a:cubicBezTo>
                  <a:cubicBezTo>
                    <a:pt x="256" y="121"/>
                    <a:pt x="256" y="121"/>
                    <a:pt x="256" y="121"/>
                  </a:cubicBezTo>
                  <a:cubicBezTo>
                    <a:pt x="256" y="121"/>
                    <a:pt x="260" y="155"/>
                    <a:pt x="242" y="155"/>
                  </a:cubicBezTo>
                  <a:cubicBezTo>
                    <a:pt x="242" y="155"/>
                    <a:pt x="242" y="155"/>
                    <a:pt x="242" y="155"/>
                  </a:cubicBezTo>
                  <a:cubicBezTo>
                    <a:pt x="260" y="155"/>
                    <a:pt x="257" y="121"/>
                    <a:pt x="257" y="121"/>
                  </a:cubicBezTo>
                  <a:cubicBezTo>
                    <a:pt x="194" y="53"/>
                    <a:pt x="194" y="53"/>
                    <a:pt x="194" y="53"/>
                  </a:cubicBezTo>
                  <a:cubicBezTo>
                    <a:pt x="170" y="36"/>
                    <a:pt x="199" y="2"/>
                    <a:pt x="200" y="1"/>
                  </a:cubicBezTo>
                  <a:moveTo>
                    <a:pt x="202" y="0"/>
                  </a:moveTo>
                  <a:cubicBezTo>
                    <a:pt x="200" y="1"/>
                    <a:pt x="200" y="1"/>
                    <a:pt x="200" y="1"/>
                  </a:cubicBezTo>
                  <a:cubicBezTo>
                    <a:pt x="200" y="1"/>
                    <a:pt x="200" y="1"/>
                    <a:pt x="200" y="1"/>
                  </a:cubicBezTo>
                  <a:cubicBezTo>
                    <a:pt x="202" y="0"/>
                    <a:pt x="202" y="0"/>
                    <a:pt x="202" y="0"/>
                  </a:cubicBezTo>
                  <a:cubicBezTo>
                    <a:pt x="202" y="0"/>
                    <a:pt x="202" y="0"/>
                    <a:pt x="202"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8" name="ïsľidê">
              <a:extLst>
                <a:ext uri="{FF2B5EF4-FFF2-40B4-BE49-F238E27FC236}">
                  <a16:creationId xmlns:a16="http://schemas.microsoft.com/office/drawing/2014/main" id="{26FDC786-7A65-4998-8547-039364AB2C03}"/>
                </a:ext>
              </a:extLst>
            </p:cNvPr>
            <p:cNvSpPr/>
            <p:nvPr/>
          </p:nvSpPr>
          <p:spPr bwMode="auto">
            <a:xfrm>
              <a:off x="8631238" y="4541838"/>
              <a:ext cx="33338" cy="63500"/>
            </a:xfrm>
            <a:custGeom>
              <a:avLst/>
              <a:gdLst>
                <a:gd name="T0" fmla="*/ 0 w 15"/>
                <a:gd name="T1" fmla="*/ 0 h 28"/>
                <a:gd name="T2" fmla="*/ 0 w 15"/>
                <a:gd name="T3" fmla="*/ 1 h 28"/>
                <a:gd name="T4" fmla="*/ 15 w 15"/>
                <a:gd name="T5" fmla="*/ 28 h 28"/>
                <a:gd name="T6" fmla="*/ 15 w 15"/>
                <a:gd name="T7" fmla="*/ 28 h 28"/>
                <a:gd name="T8" fmla="*/ 0 w 15"/>
                <a:gd name="T9" fmla="*/ 0 h 28"/>
              </a:gdLst>
              <a:ahLst/>
              <a:cxnLst>
                <a:cxn ang="0">
                  <a:pos x="T0" y="T1"/>
                </a:cxn>
                <a:cxn ang="0">
                  <a:pos x="T2" y="T3"/>
                </a:cxn>
                <a:cxn ang="0">
                  <a:pos x="T4" y="T5"/>
                </a:cxn>
                <a:cxn ang="0">
                  <a:pos x="T6" y="T7"/>
                </a:cxn>
                <a:cxn ang="0">
                  <a:pos x="T8" y="T9"/>
                </a:cxn>
              </a:cxnLst>
              <a:rect l="0" t="0" r="r" b="b"/>
              <a:pathLst>
                <a:path w="15" h="28">
                  <a:moveTo>
                    <a:pt x="0" y="0"/>
                  </a:moveTo>
                  <a:cubicBezTo>
                    <a:pt x="0" y="1"/>
                    <a:pt x="0" y="1"/>
                    <a:pt x="0" y="1"/>
                  </a:cubicBezTo>
                  <a:cubicBezTo>
                    <a:pt x="2" y="4"/>
                    <a:pt x="7" y="14"/>
                    <a:pt x="15" y="28"/>
                  </a:cubicBezTo>
                  <a:cubicBezTo>
                    <a:pt x="15" y="28"/>
                    <a:pt x="15" y="28"/>
                    <a:pt x="15" y="28"/>
                  </a:cubicBezTo>
                  <a:cubicBezTo>
                    <a:pt x="7" y="14"/>
                    <a:pt x="2" y="3"/>
                    <a:pt x="0" y="0"/>
                  </a:cubicBezTo>
                </a:path>
              </a:pathLst>
            </a:custGeom>
            <a:solidFill>
              <a:srgbClr val="2220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9" name="ïśḷiḋê">
              <a:extLst>
                <a:ext uri="{FF2B5EF4-FFF2-40B4-BE49-F238E27FC236}">
                  <a16:creationId xmlns:a16="http://schemas.microsoft.com/office/drawing/2014/main" id="{67E82BC7-D73D-4099-BBE0-6BCB73D2C146}"/>
                </a:ext>
              </a:extLst>
            </p:cNvPr>
            <p:cNvSpPr/>
            <p:nvPr/>
          </p:nvSpPr>
          <p:spPr bwMode="auto">
            <a:xfrm>
              <a:off x="8694738" y="4657726"/>
              <a:ext cx="69850" cy="117475"/>
            </a:xfrm>
            <a:custGeom>
              <a:avLst/>
              <a:gdLst>
                <a:gd name="T0" fmla="*/ 0 w 31"/>
                <a:gd name="T1" fmla="*/ 0 h 52"/>
                <a:gd name="T2" fmla="*/ 31 w 31"/>
                <a:gd name="T3" fmla="*/ 52 h 52"/>
                <a:gd name="T4" fmla="*/ 31 w 31"/>
                <a:gd name="T5" fmla="*/ 51 h 52"/>
                <a:gd name="T6" fmla="*/ 1 w 31"/>
                <a:gd name="T7" fmla="*/ 0 h 52"/>
                <a:gd name="T8" fmla="*/ 0 w 31"/>
                <a:gd name="T9" fmla="*/ 0 h 52"/>
              </a:gdLst>
              <a:ahLst/>
              <a:cxnLst>
                <a:cxn ang="0">
                  <a:pos x="T0" y="T1"/>
                </a:cxn>
                <a:cxn ang="0">
                  <a:pos x="T2" y="T3"/>
                </a:cxn>
                <a:cxn ang="0">
                  <a:pos x="T4" y="T5"/>
                </a:cxn>
                <a:cxn ang="0">
                  <a:pos x="T6" y="T7"/>
                </a:cxn>
                <a:cxn ang="0">
                  <a:pos x="T8" y="T9"/>
                </a:cxn>
              </a:cxnLst>
              <a:rect l="0" t="0" r="r" b="b"/>
              <a:pathLst>
                <a:path w="31" h="52">
                  <a:moveTo>
                    <a:pt x="0" y="0"/>
                  </a:moveTo>
                  <a:cubicBezTo>
                    <a:pt x="10" y="17"/>
                    <a:pt x="21" y="35"/>
                    <a:pt x="31" y="52"/>
                  </a:cubicBezTo>
                  <a:cubicBezTo>
                    <a:pt x="31" y="52"/>
                    <a:pt x="31" y="51"/>
                    <a:pt x="31" y="51"/>
                  </a:cubicBezTo>
                  <a:cubicBezTo>
                    <a:pt x="21" y="35"/>
                    <a:pt x="10" y="17"/>
                    <a:pt x="1" y="0"/>
                  </a:cubicBezTo>
                  <a:cubicBezTo>
                    <a:pt x="0" y="0"/>
                    <a:pt x="0" y="0"/>
                    <a:pt x="0" y="0"/>
                  </a:cubicBezTo>
                </a:path>
              </a:pathLst>
            </a:custGeom>
            <a:solidFill>
              <a:srgbClr val="2220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0" name="islídé">
              <a:extLst>
                <a:ext uri="{FF2B5EF4-FFF2-40B4-BE49-F238E27FC236}">
                  <a16:creationId xmlns:a16="http://schemas.microsoft.com/office/drawing/2014/main" id="{38BC555E-8042-4B79-841A-1ED0649AF2D2}"/>
                </a:ext>
              </a:extLst>
            </p:cNvPr>
            <p:cNvSpPr/>
            <p:nvPr/>
          </p:nvSpPr>
          <p:spPr bwMode="auto">
            <a:xfrm>
              <a:off x="9332913" y="4829176"/>
              <a:ext cx="304800" cy="0"/>
            </a:xfrm>
            <a:custGeom>
              <a:avLst/>
              <a:gdLst>
                <a:gd name="T0" fmla="*/ 62 w 135"/>
                <a:gd name="T1" fmla="*/ 0 w 135"/>
                <a:gd name="T2" fmla="*/ 0 w 135"/>
                <a:gd name="T3" fmla="*/ 2 w 135"/>
                <a:gd name="T4" fmla="*/ 3 w 135"/>
                <a:gd name="T5" fmla="*/ 62 w 135"/>
                <a:gd name="T6" fmla="*/ 62 w 135"/>
                <a:gd name="T7" fmla="*/ 135 w 135"/>
                <a:gd name="T8" fmla="*/ 81 w 135"/>
                <a:gd name="T9" fmla="*/ 81 w 135"/>
                <a:gd name="T10" fmla="*/ 132 w 135"/>
                <a:gd name="T11" fmla="*/ 135 w 13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35">
                  <a:moveTo>
                    <a:pt x="62" y="0"/>
                  </a:moveTo>
                  <a:cubicBezTo>
                    <a:pt x="0" y="0"/>
                    <a:pt x="0" y="0"/>
                    <a:pt x="0" y="0"/>
                  </a:cubicBezTo>
                  <a:cubicBezTo>
                    <a:pt x="0" y="0"/>
                    <a:pt x="0" y="0"/>
                    <a:pt x="0" y="0"/>
                  </a:cubicBezTo>
                  <a:cubicBezTo>
                    <a:pt x="1" y="0"/>
                    <a:pt x="1" y="0"/>
                    <a:pt x="2" y="0"/>
                  </a:cubicBezTo>
                  <a:cubicBezTo>
                    <a:pt x="2" y="0"/>
                    <a:pt x="3" y="0"/>
                    <a:pt x="3" y="0"/>
                  </a:cubicBezTo>
                  <a:cubicBezTo>
                    <a:pt x="62" y="0"/>
                    <a:pt x="62" y="0"/>
                    <a:pt x="62" y="0"/>
                  </a:cubicBezTo>
                  <a:cubicBezTo>
                    <a:pt x="62" y="0"/>
                    <a:pt x="62" y="0"/>
                    <a:pt x="62" y="0"/>
                  </a:cubicBezTo>
                  <a:moveTo>
                    <a:pt x="135" y="0"/>
                  </a:moveTo>
                  <a:cubicBezTo>
                    <a:pt x="81" y="0"/>
                    <a:pt x="81" y="0"/>
                    <a:pt x="81" y="0"/>
                  </a:cubicBezTo>
                  <a:cubicBezTo>
                    <a:pt x="81" y="0"/>
                    <a:pt x="81" y="0"/>
                    <a:pt x="81" y="0"/>
                  </a:cubicBezTo>
                  <a:cubicBezTo>
                    <a:pt x="132" y="0"/>
                    <a:pt x="132" y="0"/>
                    <a:pt x="132" y="0"/>
                  </a:cubicBezTo>
                  <a:cubicBezTo>
                    <a:pt x="133" y="0"/>
                    <a:pt x="134" y="0"/>
                    <a:pt x="135"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1" name="îšḷïďé">
              <a:extLst>
                <a:ext uri="{FF2B5EF4-FFF2-40B4-BE49-F238E27FC236}">
                  <a16:creationId xmlns:a16="http://schemas.microsoft.com/office/drawing/2014/main" id="{30657E78-118B-43BD-AFE5-D109B925B2AC}"/>
                </a:ext>
              </a:extLst>
            </p:cNvPr>
            <p:cNvSpPr/>
            <p:nvPr/>
          </p:nvSpPr>
          <p:spPr bwMode="auto">
            <a:xfrm>
              <a:off x="9472613" y="4829176"/>
              <a:ext cx="42863" cy="0"/>
            </a:xfrm>
            <a:custGeom>
              <a:avLst/>
              <a:gdLst>
                <a:gd name="T0" fmla="*/ 19 w 19"/>
                <a:gd name="T1" fmla="*/ 0 w 19"/>
                <a:gd name="T2" fmla="*/ 0 w 19"/>
                <a:gd name="T3" fmla="*/ 19 w 19"/>
                <a:gd name="T4" fmla="*/ 19 w 19"/>
              </a:gdLst>
              <a:ahLst/>
              <a:cxnLst>
                <a:cxn ang="0">
                  <a:pos x="T0" y="0"/>
                </a:cxn>
                <a:cxn ang="0">
                  <a:pos x="T1" y="0"/>
                </a:cxn>
                <a:cxn ang="0">
                  <a:pos x="T2" y="0"/>
                </a:cxn>
                <a:cxn ang="0">
                  <a:pos x="T3" y="0"/>
                </a:cxn>
                <a:cxn ang="0">
                  <a:pos x="T4" y="0"/>
                </a:cxn>
              </a:cxnLst>
              <a:rect l="0" t="0" r="r" b="b"/>
              <a:pathLst>
                <a:path w="19">
                  <a:moveTo>
                    <a:pt x="19" y="0"/>
                  </a:moveTo>
                  <a:cubicBezTo>
                    <a:pt x="0" y="0"/>
                    <a:pt x="0" y="0"/>
                    <a:pt x="0" y="0"/>
                  </a:cubicBezTo>
                  <a:cubicBezTo>
                    <a:pt x="0" y="0"/>
                    <a:pt x="0" y="0"/>
                    <a:pt x="0" y="0"/>
                  </a:cubicBezTo>
                  <a:cubicBezTo>
                    <a:pt x="19" y="0"/>
                    <a:pt x="19" y="0"/>
                    <a:pt x="19" y="0"/>
                  </a:cubicBezTo>
                  <a:cubicBezTo>
                    <a:pt x="19" y="0"/>
                    <a:pt x="19" y="0"/>
                    <a:pt x="19" y="0"/>
                  </a:cubicBezTo>
                </a:path>
              </a:pathLst>
            </a:custGeom>
            <a:solidFill>
              <a:srgbClr val="2220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2" name="í$1ídê">
              <a:extLst>
                <a:ext uri="{FF2B5EF4-FFF2-40B4-BE49-F238E27FC236}">
                  <a16:creationId xmlns:a16="http://schemas.microsoft.com/office/drawing/2014/main" id="{A9140A26-5BBF-40A3-A006-F052992A0EFC}"/>
                </a:ext>
              </a:extLst>
            </p:cNvPr>
            <p:cNvSpPr/>
            <p:nvPr/>
          </p:nvSpPr>
          <p:spPr bwMode="auto">
            <a:xfrm>
              <a:off x="8604250" y="4360863"/>
              <a:ext cx="1192213" cy="523875"/>
            </a:xfrm>
            <a:custGeom>
              <a:avLst/>
              <a:gdLst>
                <a:gd name="T0" fmla="*/ 527 w 527"/>
                <a:gd name="T1" fmla="*/ 0 h 231"/>
                <a:gd name="T2" fmla="*/ 525 w 527"/>
                <a:gd name="T3" fmla="*/ 2 h 231"/>
                <a:gd name="T4" fmla="*/ 194 w 527"/>
                <a:gd name="T5" fmla="*/ 30 h 231"/>
                <a:gd name="T6" fmla="*/ 202 w 527"/>
                <a:gd name="T7" fmla="*/ 15 h 231"/>
                <a:gd name="T8" fmla="*/ 200 w 527"/>
                <a:gd name="T9" fmla="*/ 16 h 231"/>
                <a:gd name="T10" fmla="*/ 200 w 527"/>
                <a:gd name="T11" fmla="*/ 16 h 231"/>
                <a:gd name="T12" fmla="*/ 194 w 527"/>
                <a:gd name="T13" fmla="*/ 68 h 231"/>
                <a:gd name="T14" fmla="*/ 257 w 527"/>
                <a:gd name="T15" fmla="*/ 136 h 231"/>
                <a:gd name="T16" fmla="*/ 242 w 527"/>
                <a:gd name="T17" fmla="*/ 170 h 231"/>
                <a:gd name="T18" fmla="*/ 242 w 527"/>
                <a:gd name="T19" fmla="*/ 170 h 231"/>
                <a:gd name="T20" fmla="*/ 242 w 527"/>
                <a:gd name="T21" fmla="*/ 170 h 231"/>
                <a:gd name="T22" fmla="*/ 240 w 527"/>
                <a:gd name="T23" fmla="*/ 170 h 231"/>
                <a:gd name="T24" fmla="*/ 184 w 527"/>
                <a:gd name="T25" fmla="*/ 167 h 231"/>
                <a:gd name="T26" fmla="*/ 178 w 527"/>
                <a:gd name="T27" fmla="*/ 168 h 231"/>
                <a:gd name="T28" fmla="*/ 176 w 527"/>
                <a:gd name="T29" fmla="*/ 168 h 231"/>
                <a:gd name="T30" fmla="*/ 147 w 527"/>
                <a:gd name="T31" fmla="*/ 168 h 231"/>
                <a:gd name="T32" fmla="*/ 132 w 527"/>
                <a:gd name="T33" fmla="*/ 164 h 231"/>
                <a:gd name="T34" fmla="*/ 121 w 527"/>
                <a:gd name="T35" fmla="*/ 163 h 231"/>
                <a:gd name="T36" fmla="*/ 103 w 527"/>
                <a:gd name="T37" fmla="*/ 81 h 231"/>
                <a:gd name="T38" fmla="*/ 94 w 527"/>
                <a:gd name="T39" fmla="*/ 43 h 231"/>
                <a:gd name="T40" fmla="*/ 94 w 527"/>
                <a:gd name="T41" fmla="*/ 45 h 231"/>
                <a:gd name="T42" fmla="*/ 30 w 527"/>
                <a:gd name="T43" fmla="*/ 45 h 231"/>
                <a:gd name="T44" fmla="*/ 32 w 527"/>
                <a:gd name="T45" fmla="*/ 29 h 231"/>
                <a:gd name="T46" fmla="*/ 32 w 527"/>
                <a:gd name="T47" fmla="*/ 29 h 231"/>
                <a:gd name="T48" fmla="*/ 32 w 527"/>
                <a:gd name="T49" fmla="*/ 30 h 231"/>
                <a:gd name="T50" fmla="*/ 11 w 527"/>
                <a:gd name="T51" fmla="*/ 46 h 231"/>
                <a:gd name="T52" fmla="*/ 7 w 527"/>
                <a:gd name="T53" fmla="*/ 53 h 231"/>
                <a:gd name="T54" fmla="*/ 11 w 527"/>
                <a:gd name="T55" fmla="*/ 79 h 231"/>
                <a:gd name="T56" fmla="*/ 12 w 527"/>
                <a:gd name="T57" fmla="*/ 80 h 231"/>
                <a:gd name="T58" fmla="*/ 12 w 527"/>
                <a:gd name="T59" fmla="*/ 80 h 231"/>
                <a:gd name="T60" fmla="*/ 27 w 527"/>
                <a:gd name="T61" fmla="*/ 108 h 231"/>
                <a:gd name="T62" fmla="*/ 27 w 527"/>
                <a:gd name="T63" fmla="*/ 108 h 231"/>
                <a:gd name="T64" fmla="*/ 41 w 527"/>
                <a:gd name="T65" fmla="*/ 131 h 231"/>
                <a:gd name="T66" fmla="*/ 41 w 527"/>
                <a:gd name="T67" fmla="*/ 131 h 231"/>
                <a:gd name="T68" fmla="*/ 71 w 527"/>
                <a:gd name="T69" fmla="*/ 182 h 231"/>
                <a:gd name="T70" fmla="*/ 71 w 527"/>
                <a:gd name="T71" fmla="*/ 182 h 231"/>
                <a:gd name="T72" fmla="*/ 106 w 527"/>
                <a:gd name="T73" fmla="*/ 230 h 231"/>
                <a:gd name="T74" fmla="*/ 275 w 527"/>
                <a:gd name="T75" fmla="*/ 230 h 231"/>
                <a:gd name="T76" fmla="*/ 279 w 527"/>
                <a:gd name="T77" fmla="*/ 231 h 231"/>
                <a:gd name="T78" fmla="*/ 320 w 527"/>
                <a:gd name="T79" fmla="*/ 222 h 231"/>
                <a:gd name="T80" fmla="*/ 322 w 527"/>
                <a:gd name="T81" fmla="*/ 207 h 231"/>
                <a:gd name="T82" fmla="*/ 322 w 527"/>
                <a:gd name="T83" fmla="*/ 207 h 231"/>
                <a:gd name="T84" fmla="*/ 322 w 527"/>
                <a:gd name="T85" fmla="*/ 207 h 231"/>
                <a:gd name="T86" fmla="*/ 320 w 527"/>
                <a:gd name="T87" fmla="*/ 207 h 231"/>
                <a:gd name="T88" fmla="*/ 297 w 527"/>
                <a:gd name="T89" fmla="*/ 183 h 231"/>
                <a:gd name="T90" fmla="*/ 297 w 527"/>
                <a:gd name="T91" fmla="*/ 164 h 231"/>
                <a:gd name="T92" fmla="*/ 320 w 527"/>
                <a:gd name="T93" fmla="*/ 141 h 231"/>
                <a:gd name="T94" fmla="*/ 329 w 527"/>
                <a:gd name="T95" fmla="*/ 141 h 231"/>
                <a:gd name="T96" fmla="*/ 330 w 527"/>
                <a:gd name="T97" fmla="*/ 136 h 231"/>
                <a:gd name="T98" fmla="*/ 382 w 527"/>
                <a:gd name="T99" fmla="*/ 63 h 231"/>
                <a:gd name="T100" fmla="*/ 382 w 527"/>
                <a:gd name="T101" fmla="*/ 63 h 231"/>
                <a:gd name="T102" fmla="*/ 402 w 527"/>
                <a:gd name="T103" fmla="*/ 54 h 231"/>
                <a:gd name="T104" fmla="*/ 402 w 527"/>
                <a:gd name="T105" fmla="*/ 54 h 231"/>
                <a:gd name="T106" fmla="*/ 452 w 527"/>
                <a:gd name="T107" fmla="*/ 45 h 231"/>
                <a:gd name="T108" fmla="*/ 527 w 527"/>
                <a:gd name="T109" fmla="*/ 45 h 231"/>
                <a:gd name="T110" fmla="*/ 527 w 527"/>
                <a:gd name="T111"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7" h="231">
                  <a:moveTo>
                    <a:pt x="527" y="0"/>
                  </a:moveTo>
                  <a:cubicBezTo>
                    <a:pt x="527" y="1"/>
                    <a:pt x="526" y="1"/>
                    <a:pt x="525" y="2"/>
                  </a:cubicBezTo>
                  <a:cubicBezTo>
                    <a:pt x="194" y="30"/>
                    <a:pt x="194" y="30"/>
                    <a:pt x="194" y="30"/>
                  </a:cubicBezTo>
                  <a:cubicBezTo>
                    <a:pt x="202" y="15"/>
                    <a:pt x="202" y="15"/>
                    <a:pt x="202" y="15"/>
                  </a:cubicBezTo>
                  <a:cubicBezTo>
                    <a:pt x="200" y="16"/>
                    <a:pt x="200" y="16"/>
                    <a:pt x="200" y="16"/>
                  </a:cubicBezTo>
                  <a:cubicBezTo>
                    <a:pt x="200" y="16"/>
                    <a:pt x="200" y="16"/>
                    <a:pt x="200" y="16"/>
                  </a:cubicBezTo>
                  <a:cubicBezTo>
                    <a:pt x="199" y="17"/>
                    <a:pt x="170" y="51"/>
                    <a:pt x="194" y="68"/>
                  </a:cubicBezTo>
                  <a:cubicBezTo>
                    <a:pt x="257" y="136"/>
                    <a:pt x="257" y="136"/>
                    <a:pt x="257" y="136"/>
                  </a:cubicBezTo>
                  <a:cubicBezTo>
                    <a:pt x="257" y="136"/>
                    <a:pt x="260" y="170"/>
                    <a:pt x="242" y="170"/>
                  </a:cubicBezTo>
                  <a:cubicBezTo>
                    <a:pt x="242" y="170"/>
                    <a:pt x="242" y="170"/>
                    <a:pt x="242" y="170"/>
                  </a:cubicBezTo>
                  <a:cubicBezTo>
                    <a:pt x="242" y="170"/>
                    <a:pt x="242" y="170"/>
                    <a:pt x="242" y="170"/>
                  </a:cubicBezTo>
                  <a:cubicBezTo>
                    <a:pt x="241" y="170"/>
                    <a:pt x="241" y="170"/>
                    <a:pt x="240" y="170"/>
                  </a:cubicBezTo>
                  <a:cubicBezTo>
                    <a:pt x="184" y="167"/>
                    <a:pt x="184" y="167"/>
                    <a:pt x="184" y="167"/>
                  </a:cubicBezTo>
                  <a:cubicBezTo>
                    <a:pt x="182" y="167"/>
                    <a:pt x="180" y="168"/>
                    <a:pt x="178" y="168"/>
                  </a:cubicBezTo>
                  <a:cubicBezTo>
                    <a:pt x="177" y="168"/>
                    <a:pt x="177" y="168"/>
                    <a:pt x="176" y="168"/>
                  </a:cubicBezTo>
                  <a:cubicBezTo>
                    <a:pt x="147" y="168"/>
                    <a:pt x="147" y="168"/>
                    <a:pt x="147" y="168"/>
                  </a:cubicBezTo>
                  <a:cubicBezTo>
                    <a:pt x="142" y="167"/>
                    <a:pt x="136" y="167"/>
                    <a:pt x="132" y="164"/>
                  </a:cubicBezTo>
                  <a:cubicBezTo>
                    <a:pt x="121" y="163"/>
                    <a:pt x="121" y="163"/>
                    <a:pt x="121" y="163"/>
                  </a:cubicBezTo>
                  <a:cubicBezTo>
                    <a:pt x="103" y="81"/>
                    <a:pt x="103" y="81"/>
                    <a:pt x="103" y="81"/>
                  </a:cubicBezTo>
                  <a:cubicBezTo>
                    <a:pt x="94" y="43"/>
                    <a:pt x="94" y="43"/>
                    <a:pt x="94" y="43"/>
                  </a:cubicBezTo>
                  <a:cubicBezTo>
                    <a:pt x="94" y="45"/>
                    <a:pt x="94" y="45"/>
                    <a:pt x="94" y="45"/>
                  </a:cubicBezTo>
                  <a:cubicBezTo>
                    <a:pt x="30" y="45"/>
                    <a:pt x="30" y="45"/>
                    <a:pt x="30" y="45"/>
                  </a:cubicBezTo>
                  <a:cubicBezTo>
                    <a:pt x="32" y="29"/>
                    <a:pt x="32" y="29"/>
                    <a:pt x="32" y="29"/>
                  </a:cubicBezTo>
                  <a:cubicBezTo>
                    <a:pt x="32" y="29"/>
                    <a:pt x="32" y="29"/>
                    <a:pt x="32" y="29"/>
                  </a:cubicBezTo>
                  <a:cubicBezTo>
                    <a:pt x="32" y="30"/>
                    <a:pt x="32" y="30"/>
                    <a:pt x="32" y="30"/>
                  </a:cubicBezTo>
                  <a:cubicBezTo>
                    <a:pt x="11" y="46"/>
                    <a:pt x="11" y="46"/>
                    <a:pt x="11" y="46"/>
                  </a:cubicBezTo>
                  <a:cubicBezTo>
                    <a:pt x="11" y="46"/>
                    <a:pt x="9" y="49"/>
                    <a:pt x="7" y="53"/>
                  </a:cubicBezTo>
                  <a:cubicBezTo>
                    <a:pt x="3" y="61"/>
                    <a:pt x="0" y="73"/>
                    <a:pt x="11" y="79"/>
                  </a:cubicBezTo>
                  <a:cubicBezTo>
                    <a:pt x="11" y="79"/>
                    <a:pt x="11" y="79"/>
                    <a:pt x="12" y="80"/>
                  </a:cubicBezTo>
                  <a:cubicBezTo>
                    <a:pt x="12" y="80"/>
                    <a:pt x="12" y="80"/>
                    <a:pt x="12" y="80"/>
                  </a:cubicBezTo>
                  <a:cubicBezTo>
                    <a:pt x="14" y="83"/>
                    <a:pt x="19" y="94"/>
                    <a:pt x="27" y="108"/>
                  </a:cubicBezTo>
                  <a:cubicBezTo>
                    <a:pt x="27" y="108"/>
                    <a:pt x="27" y="108"/>
                    <a:pt x="27" y="108"/>
                  </a:cubicBezTo>
                  <a:cubicBezTo>
                    <a:pt x="31" y="115"/>
                    <a:pt x="36" y="123"/>
                    <a:pt x="41" y="131"/>
                  </a:cubicBezTo>
                  <a:cubicBezTo>
                    <a:pt x="41" y="131"/>
                    <a:pt x="41" y="131"/>
                    <a:pt x="41" y="131"/>
                  </a:cubicBezTo>
                  <a:cubicBezTo>
                    <a:pt x="50" y="148"/>
                    <a:pt x="61" y="166"/>
                    <a:pt x="71" y="182"/>
                  </a:cubicBezTo>
                  <a:cubicBezTo>
                    <a:pt x="71" y="182"/>
                    <a:pt x="71" y="182"/>
                    <a:pt x="71" y="182"/>
                  </a:cubicBezTo>
                  <a:cubicBezTo>
                    <a:pt x="84" y="203"/>
                    <a:pt x="97" y="221"/>
                    <a:pt x="106" y="230"/>
                  </a:cubicBezTo>
                  <a:cubicBezTo>
                    <a:pt x="275" y="230"/>
                    <a:pt x="275" y="230"/>
                    <a:pt x="275" y="230"/>
                  </a:cubicBezTo>
                  <a:cubicBezTo>
                    <a:pt x="275" y="230"/>
                    <a:pt x="276" y="231"/>
                    <a:pt x="279" y="231"/>
                  </a:cubicBezTo>
                  <a:cubicBezTo>
                    <a:pt x="285" y="231"/>
                    <a:pt x="298" y="229"/>
                    <a:pt x="320" y="222"/>
                  </a:cubicBezTo>
                  <a:cubicBezTo>
                    <a:pt x="322" y="207"/>
                    <a:pt x="322" y="207"/>
                    <a:pt x="322" y="207"/>
                  </a:cubicBezTo>
                  <a:cubicBezTo>
                    <a:pt x="322" y="207"/>
                    <a:pt x="322" y="207"/>
                    <a:pt x="322" y="207"/>
                  </a:cubicBezTo>
                  <a:cubicBezTo>
                    <a:pt x="322" y="207"/>
                    <a:pt x="322" y="207"/>
                    <a:pt x="322" y="207"/>
                  </a:cubicBezTo>
                  <a:cubicBezTo>
                    <a:pt x="320" y="207"/>
                    <a:pt x="320" y="207"/>
                    <a:pt x="320" y="207"/>
                  </a:cubicBezTo>
                  <a:cubicBezTo>
                    <a:pt x="307" y="207"/>
                    <a:pt x="297" y="196"/>
                    <a:pt x="297" y="183"/>
                  </a:cubicBezTo>
                  <a:cubicBezTo>
                    <a:pt x="297" y="164"/>
                    <a:pt x="297" y="164"/>
                    <a:pt x="297" y="164"/>
                  </a:cubicBezTo>
                  <a:cubicBezTo>
                    <a:pt x="297" y="152"/>
                    <a:pt x="307" y="141"/>
                    <a:pt x="320" y="141"/>
                  </a:cubicBezTo>
                  <a:cubicBezTo>
                    <a:pt x="329" y="141"/>
                    <a:pt x="329" y="141"/>
                    <a:pt x="329" y="141"/>
                  </a:cubicBezTo>
                  <a:cubicBezTo>
                    <a:pt x="330" y="136"/>
                    <a:pt x="330" y="136"/>
                    <a:pt x="330" y="136"/>
                  </a:cubicBezTo>
                  <a:cubicBezTo>
                    <a:pt x="330" y="136"/>
                    <a:pt x="339" y="90"/>
                    <a:pt x="382" y="63"/>
                  </a:cubicBezTo>
                  <a:cubicBezTo>
                    <a:pt x="382" y="63"/>
                    <a:pt x="382" y="63"/>
                    <a:pt x="382" y="63"/>
                  </a:cubicBezTo>
                  <a:cubicBezTo>
                    <a:pt x="388" y="60"/>
                    <a:pt x="394" y="57"/>
                    <a:pt x="402" y="54"/>
                  </a:cubicBezTo>
                  <a:cubicBezTo>
                    <a:pt x="402" y="54"/>
                    <a:pt x="402" y="54"/>
                    <a:pt x="402" y="54"/>
                  </a:cubicBezTo>
                  <a:cubicBezTo>
                    <a:pt x="416" y="49"/>
                    <a:pt x="432" y="45"/>
                    <a:pt x="452" y="45"/>
                  </a:cubicBezTo>
                  <a:cubicBezTo>
                    <a:pt x="527" y="45"/>
                    <a:pt x="527" y="45"/>
                    <a:pt x="527" y="45"/>
                  </a:cubicBezTo>
                  <a:cubicBezTo>
                    <a:pt x="527" y="0"/>
                    <a:pt x="527" y="0"/>
                    <a:pt x="527" y="0"/>
                  </a:cubicBezTo>
                </a:path>
              </a:pathLst>
            </a:custGeom>
            <a:solidFill>
              <a:srgbClr val="564F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3" name="ïṣľîḍê">
              <a:extLst>
                <a:ext uri="{FF2B5EF4-FFF2-40B4-BE49-F238E27FC236}">
                  <a16:creationId xmlns:a16="http://schemas.microsoft.com/office/drawing/2014/main" id="{9DA0857F-145D-4160-A490-538248919ED0}"/>
                </a:ext>
              </a:extLst>
            </p:cNvPr>
            <p:cNvSpPr/>
            <p:nvPr/>
          </p:nvSpPr>
          <p:spPr bwMode="auto">
            <a:xfrm>
              <a:off x="8670925" y="4110038"/>
              <a:ext cx="146050" cy="352425"/>
            </a:xfrm>
            <a:custGeom>
              <a:avLst/>
              <a:gdLst>
                <a:gd name="T0" fmla="*/ 35 w 64"/>
                <a:gd name="T1" fmla="*/ 0 h 156"/>
                <a:gd name="T2" fmla="*/ 35 w 64"/>
                <a:gd name="T3" fmla="*/ 0 h 156"/>
                <a:gd name="T4" fmla="*/ 30 w 64"/>
                <a:gd name="T5" fmla="*/ 1 h 156"/>
                <a:gd name="T6" fmla="*/ 19 w 64"/>
                <a:gd name="T7" fmla="*/ 3 h 156"/>
                <a:gd name="T8" fmla="*/ 18 w 64"/>
                <a:gd name="T9" fmla="*/ 10 h 156"/>
                <a:gd name="T10" fmla="*/ 53 w 64"/>
                <a:gd name="T11" fmla="*/ 10 h 156"/>
                <a:gd name="T12" fmla="*/ 36 w 64"/>
                <a:gd name="T13" fmla="*/ 45 h 156"/>
                <a:gd name="T14" fmla="*/ 14 w 64"/>
                <a:gd name="T15" fmla="*/ 45 h 156"/>
                <a:gd name="T16" fmla="*/ 14 w 64"/>
                <a:gd name="T17" fmla="*/ 45 h 156"/>
                <a:gd name="T18" fmla="*/ 14 w 64"/>
                <a:gd name="T19" fmla="*/ 45 h 156"/>
                <a:gd name="T20" fmla="*/ 13 w 64"/>
                <a:gd name="T21" fmla="*/ 50 h 156"/>
                <a:gd name="T22" fmla="*/ 12 w 64"/>
                <a:gd name="T23" fmla="*/ 54 h 156"/>
                <a:gd name="T24" fmla="*/ 2 w 64"/>
                <a:gd name="T25" fmla="*/ 140 h 156"/>
                <a:gd name="T26" fmla="*/ 0 w 64"/>
                <a:gd name="T27" fmla="*/ 156 h 156"/>
                <a:gd name="T28" fmla="*/ 64 w 64"/>
                <a:gd name="T29" fmla="*/ 156 h 156"/>
                <a:gd name="T30" fmla="*/ 64 w 64"/>
                <a:gd name="T31" fmla="*/ 154 h 156"/>
                <a:gd name="T32" fmla="*/ 64 w 64"/>
                <a:gd name="T33" fmla="*/ 154 h 156"/>
                <a:gd name="T34" fmla="*/ 64 w 64"/>
                <a:gd name="T35" fmla="*/ 154 h 156"/>
                <a:gd name="T36" fmla="*/ 64 w 64"/>
                <a:gd name="T37" fmla="*/ 29 h 156"/>
                <a:gd name="T38" fmla="*/ 35 w 64"/>
                <a:gd name="T3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156">
                  <a:moveTo>
                    <a:pt x="35" y="0"/>
                  </a:moveTo>
                  <a:cubicBezTo>
                    <a:pt x="35" y="0"/>
                    <a:pt x="35" y="0"/>
                    <a:pt x="35" y="0"/>
                  </a:cubicBezTo>
                  <a:cubicBezTo>
                    <a:pt x="33" y="0"/>
                    <a:pt x="31" y="0"/>
                    <a:pt x="30" y="1"/>
                  </a:cubicBezTo>
                  <a:cubicBezTo>
                    <a:pt x="19" y="3"/>
                    <a:pt x="19" y="3"/>
                    <a:pt x="19" y="3"/>
                  </a:cubicBezTo>
                  <a:cubicBezTo>
                    <a:pt x="18" y="10"/>
                    <a:pt x="18" y="10"/>
                    <a:pt x="18" y="10"/>
                  </a:cubicBezTo>
                  <a:cubicBezTo>
                    <a:pt x="53" y="10"/>
                    <a:pt x="53" y="10"/>
                    <a:pt x="53" y="10"/>
                  </a:cubicBezTo>
                  <a:cubicBezTo>
                    <a:pt x="36" y="45"/>
                    <a:pt x="36" y="45"/>
                    <a:pt x="36" y="45"/>
                  </a:cubicBezTo>
                  <a:cubicBezTo>
                    <a:pt x="14" y="45"/>
                    <a:pt x="14" y="45"/>
                    <a:pt x="14" y="45"/>
                  </a:cubicBezTo>
                  <a:cubicBezTo>
                    <a:pt x="14" y="45"/>
                    <a:pt x="14" y="45"/>
                    <a:pt x="14" y="45"/>
                  </a:cubicBezTo>
                  <a:cubicBezTo>
                    <a:pt x="14" y="45"/>
                    <a:pt x="14" y="45"/>
                    <a:pt x="14" y="45"/>
                  </a:cubicBezTo>
                  <a:cubicBezTo>
                    <a:pt x="13" y="50"/>
                    <a:pt x="13" y="50"/>
                    <a:pt x="13" y="50"/>
                  </a:cubicBezTo>
                  <a:cubicBezTo>
                    <a:pt x="12" y="54"/>
                    <a:pt x="12" y="54"/>
                    <a:pt x="12" y="54"/>
                  </a:cubicBezTo>
                  <a:cubicBezTo>
                    <a:pt x="2" y="140"/>
                    <a:pt x="2" y="140"/>
                    <a:pt x="2" y="140"/>
                  </a:cubicBezTo>
                  <a:cubicBezTo>
                    <a:pt x="0" y="156"/>
                    <a:pt x="0" y="156"/>
                    <a:pt x="0" y="156"/>
                  </a:cubicBezTo>
                  <a:cubicBezTo>
                    <a:pt x="64" y="156"/>
                    <a:pt x="64" y="156"/>
                    <a:pt x="64" y="156"/>
                  </a:cubicBezTo>
                  <a:cubicBezTo>
                    <a:pt x="64" y="154"/>
                    <a:pt x="64" y="154"/>
                    <a:pt x="64" y="154"/>
                  </a:cubicBezTo>
                  <a:cubicBezTo>
                    <a:pt x="64" y="154"/>
                    <a:pt x="64" y="154"/>
                    <a:pt x="64" y="154"/>
                  </a:cubicBezTo>
                  <a:cubicBezTo>
                    <a:pt x="64" y="154"/>
                    <a:pt x="64" y="154"/>
                    <a:pt x="64" y="154"/>
                  </a:cubicBezTo>
                  <a:cubicBezTo>
                    <a:pt x="64" y="29"/>
                    <a:pt x="64" y="29"/>
                    <a:pt x="64" y="29"/>
                  </a:cubicBezTo>
                  <a:cubicBezTo>
                    <a:pt x="64" y="13"/>
                    <a:pt x="51" y="0"/>
                    <a:pt x="35" y="0"/>
                  </a:cubicBezTo>
                </a:path>
              </a:pathLst>
            </a:custGeom>
            <a:solidFill>
              <a:srgbClr val="564F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4" name="işļîḋè">
              <a:extLst>
                <a:ext uri="{FF2B5EF4-FFF2-40B4-BE49-F238E27FC236}">
                  <a16:creationId xmlns:a16="http://schemas.microsoft.com/office/drawing/2014/main" id="{5A9519B5-C0B3-4A8C-8331-870F4468F6AF}"/>
                </a:ext>
              </a:extLst>
            </p:cNvPr>
            <p:cNvSpPr/>
            <p:nvPr/>
          </p:nvSpPr>
          <p:spPr bwMode="auto">
            <a:xfrm>
              <a:off x="8620125" y="4132263"/>
              <a:ext cx="171450" cy="79375"/>
            </a:xfrm>
            <a:custGeom>
              <a:avLst/>
              <a:gdLst>
                <a:gd name="T0" fmla="*/ 108 w 108"/>
                <a:gd name="T1" fmla="*/ 0 h 50"/>
                <a:gd name="T2" fmla="*/ 58 w 108"/>
                <a:gd name="T3" fmla="*/ 0 h 50"/>
                <a:gd name="T4" fmla="*/ 58 w 108"/>
                <a:gd name="T5" fmla="*/ 2 h 50"/>
                <a:gd name="T6" fmla="*/ 0 w 108"/>
                <a:gd name="T7" fmla="*/ 2 h 50"/>
                <a:gd name="T8" fmla="*/ 0 w 108"/>
                <a:gd name="T9" fmla="*/ 50 h 50"/>
                <a:gd name="T10" fmla="*/ 52 w 108"/>
                <a:gd name="T11" fmla="*/ 50 h 50"/>
                <a:gd name="T12" fmla="*/ 84 w 108"/>
                <a:gd name="T13" fmla="*/ 50 h 50"/>
                <a:gd name="T14" fmla="*/ 108 w 108"/>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50">
                  <a:moveTo>
                    <a:pt x="108" y="0"/>
                  </a:moveTo>
                  <a:lnTo>
                    <a:pt x="58" y="0"/>
                  </a:lnTo>
                  <a:lnTo>
                    <a:pt x="58" y="2"/>
                  </a:lnTo>
                  <a:lnTo>
                    <a:pt x="0" y="2"/>
                  </a:lnTo>
                  <a:lnTo>
                    <a:pt x="0" y="50"/>
                  </a:lnTo>
                  <a:lnTo>
                    <a:pt x="52" y="50"/>
                  </a:lnTo>
                  <a:lnTo>
                    <a:pt x="84" y="50"/>
                  </a:lnTo>
                  <a:lnTo>
                    <a:pt x="108" y="0"/>
                  </a:lnTo>
                  <a:close/>
                </a:path>
              </a:pathLst>
            </a:custGeom>
            <a:solidFill>
              <a:srgbClr val="564F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5" name="ï$ḻíďê">
              <a:extLst>
                <a:ext uri="{FF2B5EF4-FFF2-40B4-BE49-F238E27FC236}">
                  <a16:creationId xmlns:a16="http://schemas.microsoft.com/office/drawing/2014/main" id="{EB9E047B-7530-4772-9EF6-8F9F92DBA092}"/>
                </a:ext>
              </a:extLst>
            </p:cNvPr>
            <p:cNvSpPr/>
            <p:nvPr/>
          </p:nvSpPr>
          <p:spPr bwMode="auto">
            <a:xfrm>
              <a:off x="8620125" y="4132263"/>
              <a:ext cx="171450" cy="79375"/>
            </a:xfrm>
            <a:custGeom>
              <a:avLst/>
              <a:gdLst>
                <a:gd name="T0" fmla="*/ 108 w 108"/>
                <a:gd name="T1" fmla="*/ 0 h 50"/>
                <a:gd name="T2" fmla="*/ 58 w 108"/>
                <a:gd name="T3" fmla="*/ 0 h 50"/>
                <a:gd name="T4" fmla="*/ 58 w 108"/>
                <a:gd name="T5" fmla="*/ 2 h 50"/>
                <a:gd name="T6" fmla="*/ 0 w 108"/>
                <a:gd name="T7" fmla="*/ 2 h 50"/>
                <a:gd name="T8" fmla="*/ 0 w 108"/>
                <a:gd name="T9" fmla="*/ 50 h 50"/>
                <a:gd name="T10" fmla="*/ 52 w 108"/>
                <a:gd name="T11" fmla="*/ 50 h 50"/>
                <a:gd name="T12" fmla="*/ 84 w 108"/>
                <a:gd name="T13" fmla="*/ 50 h 50"/>
                <a:gd name="T14" fmla="*/ 108 w 108"/>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50">
                  <a:moveTo>
                    <a:pt x="108" y="0"/>
                  </a:moveTo>
                  <a:lnTo>
                    <a:pt x="58" y="0"/>
                  </a:lnTo>
                  <a:lnTo>
                    <a:pt x="58" y="2"/>
                  </a:lnTo>
                  <a:lnTo>
                    <a:pt x="0" y="2"/>
                  </a:lnTo>
                  <a:lnTo>
                    <a:pt x="0" y="50"/>
                  </a:lnTo>
                  <a:lnTo>
                    <a:pt x="52" y="50"/>
                  </a:lnTo>
                  <a:lnTo>
                    <a:pt x="84" y="50"/>
                  </a:lnTo>
                  <a:lnTo>
                    <a:pt x="1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6" name="iS1îḍè">
              <a:extLst>
                <a:ext uri="{FF2B5EF4-FFF2-40B4-BE49-F238E27FC236}">
                  <a16:creationId xmlns:a16="http://schemas.microsoft.com/office/drawing/2014/main" id="{D16A0CA4-57A8-4E28-9B99-11EEEA66EE75}"/>
                </a:ext>
              </a:extLst>
            </p:cNvPr>
            <p:cNvSpPr/>
            <p:nvPr/>
          </p:nvSpPr>
          <p:spPr bwMode="auto">
            <a:xfrm flipH="1">
              <a:off x="9796463" y="4313238"/>
              <a:ext cx="0" cy="7938"/>
            </a:xfrm>
            <a:custGeom>
              <a:avLst/>
              <a:gdLst>
                <a:gd name="T0" fmla="*/ 0 h 3"/>
                <a:gd name="T1" fmla="*/ 0 h 3"/>
                <a:gd name="T2" fmla="*/ 3 h 3"/>
                <a:gd name="T3" fmla="*/ 3 h 3"/>
                <a:gd name="T4" fmla="*/ 0 h 3"/>
              </a:gdLst>
              <a:ahLst/>
              <a:cxnLst>
                <a:cxn ang="0">
                  <a:pos x="0" y="T0"/>
                </a:cxn>
                <a:cxn ang="0">
                  <a:pos x="0" y="T1"/>
                </a:cxn>
                <a:cxn ang="0">
                  <a:pos x="0" y="T2"/>
                </a:cxn>
                <a:cxn ang="0">
                  <a:pos x="0" y="T3"/>
                </a:cxn>
                <a:cxn ang="0">
                  <a:pos x="0" y="T4"/>
                </a:cxn>
              </a:cxnLst>
              <a:rect l="0" t="0" r="r" b="b"/>
              <a:pathLst>
                <a:path h="3">
                  <a:moveTo>
                    <a:pt x="0" y="0"/>
                  </a:moveTo>
                  <a:cubicBezTo>
                    <a:pt x="0" y="0"/>
                    <a:pt x="0" y="0"/>
                    <a:pt x="0" y="0"/>
                  </a:cubicBezTo>
                  <a:cubicBezTo>
                    <a:pt x="0" y="3"/>
                    <a:pt x="0" y="3"/>
                    <a:pt x="0" y="3"/>
                  </a:cubicBezTo>
                  <a:cubicBezTo>
                    <a:pt x="0" y="3"/>
                    <a:pt x="0" y="3"/>
                    <a:pt x="0" y="3"/>
                  </a:cubicBezTo>
                  <a:cubicBezTo>
                    <a:pt x="0" y="0"/>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7" name="ïš1ïḓê">
              <a:extLst>
                <a:ext uri="{FF2B5EF4-FFF2-40B4-BE49-F238E27FC236}">
                  <a16:creationId xmlns:a16="http://schemas.microsoft.com/office/drawing/2014/main" id="{E8FDEDE5-A201-476D-BE10-0D3490ACD7C0}"/>
                </a:ext>
              </a:extLst>
            </p:cNvPr>
            <p:cNvSpPr/>
            <p:nvPr/>
          </p:nvSpPr>
          <p:spPr bwMode="auto">
            <a:xfrm>
              <a:off x="9794875" y="4313238"/>
              <a:ext cx="1588" cy="7938"/>
            </a:xfrm>
            <a:custGeom>
              <a:avLst/>
              <a:gdLst>
                <a:gd name="T0" fmla="*/ 1 w 1"/>
                <a:gd name="T1" fmla="*/ 0 h 3"/>
                <a:gd name="T2" fmla="*/ 0 w 1"/>
                <a:gd name="T3" fmla="*/ 0 h 3"/>
                <a:gd name="T4" fmla="*/ 1 w 1"/>
                <a:gd name="T5" fmla="*/ 3 h 3"/>
                <a:gd name="T6" fmla="*/ 1 w 1"/>
                <a:gd name="T7" fmla="*/ 0 h 3"/>
              </a:gdLst>
              <a:ahLst/>
              <a:cxnLst>
                <a:cxn ang="0">
                  <a:pos x="T0" y="T1"/>
                </a:cxn>
                <a:cxn ang="0">
                  <a:pos x="T2" y="T3"/>
                </a:cxn>
                <a:cxn ang="0">
                  <a:pos x="T4" y="T5"/>
                </a:cxn>
                <a:cxn ang="0">
                  <a:pos x="T6" y="T7"/>
                </a:cxn>
              </a:cxnLst>
              <a:rect l="0" t="0" r="r" b="b"/>
              <a:pathLst>
                <a:path w="1" h="3">
                  <a:moveTo>
                    <a:pt x="1" y="0"/>
                  </a:moveTo>
                  <a:cubicBezTo>
                    <a:pt x="0" y="0"/>
                    <a:pt x="0" y="0"/>
                    <a:pt x="0" y="0"/>
                  </a:cubicBezTo>
                  <a:cubicBezTo>
                    <a:pt x="0" y="1"/>
                    <a:pt x="1" y="2"/>
                    <a:pt x="1" y="3"/>
                  </a:cubicBezTo>
                  <a:cubicBezTo>
                    <a:pt x="1" y="0"/>
                    <a:pt x="1" y="0"/>
                    <a:pt x="1" y="0"/>
                  </a:cubicBezTo>
                </a:path>
              </a:pathLst>
            </a:custGeom>
            <a:solidFill>
              <a:srgbClr val="564F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8" name="ïŝlïḍé">
              <a:extLst>
                <a:ext uri="{FF2B5EF4-FFF2-40B4-BE49-F238E27FC236}">
                  <a16:creationId xmlns:a16="http://schemas.microsoft.com/office/drawing/2014/main" id="{97FCEBE6-3A74-4CC4-9F7B-BC4AC0198183}"/>
                </a:ext>
              </a:extLst>
            </p:cNvPr>
            <p:cNvSpPr/>
            <p:nvPr/>
          </p:nvSpPr>
          <p:spPr bwMode="auto">
            <a:xfrm>
              <a:off x="9042400" y="4313238"/>
              <a:ext cx="754063" cy="115888"/>
            </a:xfrm>
            <a:custGeom>
              <a:avLst/>
              <a:gdLst>
                <a:gd name="T0" fmla="*/ 332 w 333"/>
                <a:gd name="T1" fmla="*/ 0 h 51"/>
                <a:gd name="T2" fmla="*/ 73 w 333"/>
                <a:gd name="T3" fmla="*/ 29 h 51"/>
                <a:gd name="T4" fmla="*/ 70 w 333"/>
                <a:gd name="T5" fmla="*/ 30 h 51"/>
                <a:gd name="T6" fmla="*/ 43 w 333"/>
                <a:gd name="T7" fmla="*/ 32 h 51"/>
                <a:gd name="T8" fmla="*/ 8 w 333"/>
                <a:gd name="T9" fmla="*/ 36 h 51"/>
                <a:gd name="T10" fmla="*/ 0 w 333"/>
                <a:gd name="T11" fmla="*/ 51 h 51"/>
                <a:gd name="T12" fmla="*/ 331 w 333"/>
                <a:gd name="T13" fmla="*/ 23 h 51"/>
                <a:gd name="T14" fmla="*/ 333 w 333"/>
                <a:gd name="T15" fmla="*/ 21 h 51"/>
                <a:gd name="T16" fmla="*/ 333 w 333"/>
                <a:gd name="T17" fmla="*/ 3 h 51"/>
                <a:gd name="T18" fmla="*/ 332 w 333"/>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51">
                  <a:moveTo>
                    <a:pt x="332" y="0"/>
                  </a:moveTo>
                  <a:cubicBezTo>
                    <a:pt x="73" y="29"/>
                    <a:pt x="73" y="29"/>
                    <a:pt x="73" y="29"/>
                  </a:cubicBezTo>
                  <a:cubicBezTo>
                    <a:pt x="72" y="29"/>
                    <a:pt x="71" y="29"/>
                    <a:pt x="70" y="30"/>
                  </a:cubicBezTo>
                  <a:cubicBezTo>
                    <a:pt x="61" y="32"/>
                    <a:pt x="52" y="32"/>
                    <a:pt x="43" y="32"/>
                  </a:cubicBezTo>
                  <a:cubicBezTo>
                    <a:pt x="8" y="36"/>
                    <a:pt x="8" y="36"/>
                    <a:pt x="8" y="36"/>
                  </a:cubicBezTo>
                  <a:cubicBezTo>
                    <a:pt x="0" y="51"/>
                    <a:pt x="0" y="51"/>
                    <a:pt x="0" y="51"/>
                  </a:cubicBezTo>
                  <a:cubicBezTo>
                    <a:pt x="331" y="23"/>
                    <a:pt x="331" y="23"/>
                    <a:pt x="331" y="23"/>
                  </a:cubicBezTo>
                  <a:cubicBezTo>
                    <a:pt x="332" y="22"/>
                    <a:pt x="333" y="22"/>
                    <a:pt x="333" y="21"/>
                  </a:cubicBezTo>
                  <a:cubicBezTo>
                    <a:pt x="333" y="3"/>
                    <a:pt x="333" y="3"/>
                    <a:pt x="333" y="3"/>
                  </a:cubicBezTo>
                  <a:cubicBezTo>
                    <a:pt x="333" y="2"/>
                    <a:pt x="332" y="1"/>
                    <a:pt x="332" y="0"/>
                  </a:cubicBezTo>
                </a:path>
              </a:pathLst>
            </a:custGeom>
            <a:solidFill>
              <a:srgbClr val="8681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9" name="íṥļîḋe">
              <a:extLst>
                <a:ext uri="{FF2B5EF4-FFF2-40B4-BE49-F238E27FC236}">
                  <a16:creationId xmlns:a16="http://schemas.microsoft.com/office/drawing/2014/main" id="{46188184-969A-4960-8909-FEDB4F05EC8E}"/>
                </a:ext>
              </a:extLst>
            </p:cNvPr>
            <p:cNvSpPr/>
            <p:nvPr/>
          </p:nvSpPr>
          <p:spPr bwMode="auto">
            <a:xfrm>
              <a:off x="9056688" y="4379913"/>
              <a:ext cx="150813" cy="17463"/>
            </a:xfrm>
            <a:custGeom>
              <a:avLst/>
              <a:gdLst>
                <a:gd name="T0" fmla="*/ 0 w 67"/>
                <a:gd name="T1" fmla="*/ 8 h 8"/>
                <a:gd name="T2" fmla="*/ 0 w 67"/>
                <a:gd name="T3" fmla="*/ 8 h 8"/>
                <a:gd name="T4" fmla="*/ 0 w 67"/>
                <a:gd name="T5" fmla="*/ 8 h 8"/>
                <a:gd name="T6" fmla="*/ 0 w 67"/>
                <a:gd name="T7" fmla="*/ 8 h 8"/>
                <a:gd name="T8" fmla="*/ 0 w 67"/>
                <a:gd name="T9" fmla="*/ 8 h 8"/>
                <a:gd name="T10" fmla="*/ 0 w 67"/>
                <a:gd name="T11" fmla="*/ 8 h 8"/>
                <a:gd name="T12" fmla="*/ 67 w 67"/>
                <a:gd name="T13" fmla="*/ 0 h 8"/>
                <a:gd name="T14" fmla="*/ 37 w 67"/>
                <a:gd name="T15" fmla="*/ 3 h 8"/>
                <a:gd name="T16" fmla="*/ 64 w 67"/>
                <a:gd name="T17" fmla="*/ 1 h 8"/>
                <a:gd name="T18" fmla="*/ 67 w 67"/>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8">
                  <a:moveTo>
                    <a:pt x="0" y="8"/>
                  </a:moveTo>
                  <a:cubicBezTo>
                    <a:pt x="0" y="8"/>
                    <a:pt x="0" y="8"/>
                    <a:pt x="0" y="8"/>
                  </a:cubicBezTo>
                  <a:cubicBezTo>
                    <a:pt x="0" y="8"/>
                    <a:pt x="0" y="8"/>
                    <a:pt x="0" y="8"/>
                  </a:cubicBezTo>
                  <a:cubicBezTo>
                    <a:pt x="0" y="8"/>
                    <a:pt x="0" y="8"/>
                    <a:pt x="0" y="8"/>
                  </a:cubicBezTo>
                  <a:cubicBezTo>
                    <a:pt x="0" y="8"/>
                    <a:pt x="0" y="8"/>
                    <a:pt x="0" y="8"/>
                  </a:cubicBezTo>
                  <a:cubicBezTo>
                    <a:pt x="0" y="8"/>
                    <a:pt x="0" y="8"/>
                    <a:pt x="0" y="8"/>
                  </a:cubicBezTo>
                  <a:moveTo>
                    <a:pt x="67" y="0"/>
                  </a:moveTo>
                  <a:cubicBezTo>
                    <a:pt x="37" y="3"/>
                    <a:pt x="37" y="3"/>
                    <a:pt x="37" y="3"/>
                  </a:cubicBezTo>
                  <a:cubicBezTo>
                    <a:pt x="46" y="3"/>
                    <a:pt x="55" y="3"/>
                    <a:pt x="64" y="1"/>
                  </a:cubicBezTo>
                  <a:cubicBezTo>
                    <a:pt x="65" y="0"/>
                    <a:pt x="66" y="0"/>
                    <a:pt x="67" y="0"/>
                  </a:cubicBezTo>
                </a:path>
              </a:pathLst>
            </a:custGeom>
            <a:solidFill>
              <a:srgbClr val="564F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0" name="išļídé">
              <a:extLst>
                <a:ext uri="{FF2B5EF4-FFF2-40B4-BE49-F238E27FC236}">
                  <a16:creationId xmlns:a16="http://schemas.microsoft.com/office/drawing/2014/main" id="{44012426-20C7-4CC0-AC24-9D8B3656D232}"/>
                </a:ext>
              </a:extLst>
            </p:cNvPr>
            <p:cNvSpPr/>
            <p:nvPr/>
          </p:nvSpPr>
          <p:spPr bwMode="auto">
            <a:xfrm>
              <a:off x="8902700" y="4732338"/>
              <a:ext cx="117475" cy="9525"/>
            </a:xfrm>
            <a:custGeom>
              <a:avLst/>
              <a:gdLst>
                <a:gd name="T0" fmla="*/ 0 w 52"/>
                <a:gd name="T1" fmla="*/ 0 h 4"/>
                <a:gd name="T2" fmla="*/ 15 w 52"/>
                <a:gd name="T3" fmla="*/ 4 h 4"/>
                <a:gd name="T4" fmla="*/ 44 w 52"/>
                <a:gd name="T5" fmla="*/ 4 h 4"/>
                <a:gd name="T6" fmla="*/ 46 w 52"/>
                <a:gd name="T7" fmla="*/ 4 h 4"/>
                <a:gd name="T8" fmla="*/ 52 w 52"/>
                <a:gd name="T9" fmla="*/ 3 h 4"/>
                <a:gd name="T10" fmla="*/ 0 w 52"/>
                <a:gd name="T11" fmla="*/ 0 h 4"/>
              </a:gdLst>
              <a:ahLst/>
              <a:cxnLst>
                <a:cxn ang="0">
                  <a:pos x="T0" y="T1"/>
                </a:cxn>
                <a:cxn ang="0">
                  <a:pos x="T2" y="T3"/>
                </a:cxn>
                <a:cxn ang="0">
                  <a:pos x="T4" y="T5"/>
                </a:cxn>
                <a:cxn ang="0">
                  <a:pos x="T6" y="T7"/>
                </a:cxn>
                <a:cxn ang="0">
                  <a:pos x="T8" y="T9"/>
                </a:cxn>
                <a:cxn ang="0">
                  <a:pos x="T10" y="T11"/>
                </a:cxn>
              </a:cxnLst>
              <a:rect l="0" t="0" r="r" b="b"/>
              <a:pathLst>
                <a:path w="52" h="4">
                  <a:moveTo>
                    <a:pt x="0" y="0"/>
                  </a:moveTo>
                  <a:cubicBezTo>
                    <a:pt x="4" y="3"/>
                    <a:pt x="10" y="3"/>
                    <a:pt x="15" y="4"/>
                  </a:cubicBezTo>
                  <a:cubicBezTo>
                    <a:pt x="44" y="4"/>
                    <a:pt x="44" y="4"/>
                    <a:pt x="44" y="4"/>
                  </a:cubicBezTo>
                  <a:cubicBezTo>
                    <a:pt x="45" y="4"/>
                    <a:pt x="45" y="4"/>
                    <a:pt x="46" y="4"/>
                  </a:cubicBezTo>
                  <a:cubicBezTo>
                    <a:pt x="48" y="4"/>
                    <a:pt x="50" y="3"/>
                    <a:pt x="52" y="3"/>
                  </a:cubicBezTo>
                  <a:cubicBezTo>
                    <a:pt x="0" y="0"/>
                    <a:pt x="0" y="0"/>
                    <a:pt x="0" y="0"/>
                  </a:cubicBezTo>
                </a:path>
              </a:pathLst>
            </a:custGeom>
            <a:solidFill>
              <a:srgbClr val="564F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1" name="îSľide">
              <a:extLst>
                <a:ext uri="{FF2B5EF4-FFF2-40B4-BE49-F238E27FC236}">
                  <a16:creationId xmlns:a16="http://schemas.microsoft.com/office/drawing/2014/main" id="{E2C5A35D-4110-4388-A5B9-3BDD97B622E3}"/>
                </a:ext>
              </a:extLst>
            </p:cNvPr>
            <p:cNvSpPr/>
            <p:nvPr/>
          </p:nvSpPr>
          <p:spPr bwMode="auto">
            <a:xfrm>
              <a:off x="9275763" y="4679951"/>
              <a:ext cx="420688" cy="149225"/>
            </a:xfrm>
            <a:custGeom>
              <a:avLst/>
              <a:gdLst>
                <a:gd name="T0" fmla="*/ 32 w 186"/>
                <a:gd name="T1" fmla="*/ 0 h 66"/>
                <a:gd name="T2" fmla="*/ 32 w 186"/>
                <a:gd name="T3" fmla="*/ 0 h 66"/>
                <a:gd name="T4" fmla="*/ 23 w 186"/>
                <a:gd name="T5" fmla="*/ 0 h 66"/>
                <a:gd name="T6" fmla="*/ 0 w 186"/>
                <a:gd name="T7" fmla="*/ 23 h 66"/>
                <a:gd name="T8" fmla="*/ 0 w 186"/>
                <a:gd name="T9" fmla="*/ 42 h 66"/>
                <a:gd name="T10" fmla="*/ 23 w 186"/>
                <a:gd name="T11" fmla="*/ 66 h 66"/>
                <a:gd name="T12" fmla="*/ 25 w 186"/>
                <a:gd name="T13" fmla="*/ 66 h 66"/>
                <a:gd name="T14" fmla="*/ 87 w 186"/>
                <a:gd name="T15" fmla="*/ 66 h 66"/>
                <a:gd name="T16" fmla="*/ 106 w 186"/>
                <a:gd name="T17" fmla="*/ 66 h 66"/>
                <a:gd name="T18" fmla="*/ 160 w 186"/>
                <a:gd name="T19" fmla="*/ 66 h 66"/>
                <a:gd name="T20" fmla="*/ 186 w 186"/>
                <a:gd name="T21" fmla="*/ 38 h 66"/>
                <a:gd name="T22" fmla="*/ 186 w 186"/>
                <a:gd name="T23" fmla="*/ 29 h 66"/>
                <a:gd name="T24" fmla="*/ 157 w 186"/>
                <a:gd name="T25" fmla="*/ 0 h 66"/>
                <a:gd name="T26" fmla="*/ 32 w 186"/>
                <a:gd name="T27" fmla="*/ 0 h 66"/>
                <a:gd name="T28" fmla="*/ 32 w 186"/>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66">
                  <a:moveTo>
                    <a:pt x="32" y="0"/>
                  </a:moveTo>
                  <a:cubicBezTo>
                    <a:pt x="32" y="0"/>
                    <a:pt x="32" y="0"/>
                    <a:pt x="32" y="0"/>
                  </a:cubicBezTo>
                  <a:cubicBezTo>
                    <a:pt x="23" y="0"/>
                    <a:pt x="23" y="0"/>
                    <a:pt x="23" y="0"/>
                  </a:cubicBezTo>
                  <a:cubicBezTo>
                    <a:pt x="10" y="0"/>
                    <a:pt x="0" y="11"/>
                    <a:pt x="0" y="23"/>
                  </a:cubicBezTo>
                  <a:cubicBezTo>
                    <a:pt x="0" y="42"/>
                    <a:pt x="0" y="42"/>
                    <a:pt x="0" y="42"/>
                  </a:cubicBezTo>
                  <a:cubicBezTo>
                    <a:pt x="0" y="55"/>
                    <a:pt x="10" y="66"/>
                    <a:pt x="23" y="66"/>
                  </a:cubicBezTo>
                  <a:cubicBezTo>
                    <a:pt x="25" y="66"/>
                    <a:pt x="25" y="66"/>
                    <a:pt x="25" y="66"/>
                  </a:cubicBezTo>
                  <a:cubicBezTo>
                    <a:pt x="87" y="66"/>
                    <a:pt x="87" y="66"/>
                    <a:pt x="87" y="66"/>
                  </a:cubicBezTo>
                  <a:cubicBezTo>
                    <a:pt x="106" y="66"/>
                    <a:pt x="106" y="66"/>
                    <a:pt x="106" y="66"/>
                  </a:cubicBezTo>
                  <a:cubicBezTo>
                    <a:pt x="160" y="66"/>
                    <a:pt x="160" y="66"/>
                    <a:pt x="160" y="66"/>
                  </a:cubicBezTo>
                  <a:cubicBezTo>
                    <a:pt x="174" y="64"/>
                    <a:pt x="186" y="52"/>
                    <a:pt x="186" y="38"/>
                  </a:cubicBezTo>
                  <a:cubicBezTo>
                    <a:pt x="186" y="29"/>
                    <a:pt x="186" y="29"/>
                    <a:pt x="186" y="29"/>
                  </a:cubicBezTo>
                  <a:cubicBezTo>
                    <a:pt x="186" y="13"/>
                    <a:pt x="173" y="0"/>
                    <a:pt x="157" y="0"/>
                  </a:cubicBezTo>
                  <a:cubicBezTo>
                    <a:pt x="32" y="0"/>
                    <a:pt x="32" y="0"/>
                    <a:pt x="32" y="0"/>
                  </a:cubicBezTo>
                  <a:cubicBezTo>
                    <a:pt x="32" y="0"/>
                    <a:pt x="32" y="0"/>
                    <a:pt x="32" y="0"/>
                  </a:cubicBezTo>
                </a:path>
              </a:pathLst>
            </a:custGeom>
            <a:solidFill>
              <a:srgbClr val="564F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2" name="ï$1iḑé">
              <a:extLst>
                <a:ext uri="{FF2B5EF4-FFF2-40B4-BE49-F238E27FC236}">
                  <a16:creationId xmlns:a16="http://schemas.microsoft.com/office/drawing/2014/main" id="{F7744D1C-25ED-4B2C-8257-090FF3B697D0}"/>
                </a:ext>
              </a:extLst>
            </p:cNvPr>
            <p:cNvSpPr/>
            <p:nvPr/>
          </p:nvSpPr>
          <p:spPr bwMode="auto">
            <a:xfrm>
              <a:off x="2957512" y="4530726"/>
              <a:ext cx="5186362" cy="792162"/>
            </a:xfrm>
            <a:custGeom>
              <a:avLst/>
              <a:gdLst>
                <a:gd name="connsiteX0" fmla="*/ 187325 w 5186362"/>
                <a:gd name="connsiteY0" fmla="*/ 769937 h 792162"/>
                <a:gd name="connsiteX1" fmla="*/ 417513 w 5186362"/>
                <a:gd name="connsiteY1" fmla="*/ 769937 h 792162"/>
                <a:gd name="connsiteX2" fmla="*/ 417513 w 5186362"/>
                <a:gd name="connsiteY2" fmla="*/ 792162 h 792162"/>
                <a:gd name="connsiteX3" fmla="*/ 187325 w 5186362"/>
                <a:gd name="connsiteY3" fmla="*/ 792162 h 792162"/>
                <a:gd name="connsiteX4" fmla="*/ 4681537 w 5186362"/>
                <a:gd name="connsiteY4" fmla="*/ 727075 h 792162"/>
                <a:gd name="connsiteX5" fmla="*/ 5089525 w 5186362"/>
                <a:gd name="connsiteY5" fmla="*/ 727075 h 792162"/>
                <a:gd name="connsiteX6" fmla="*/ 5089525 w 5186362"/>
                <a:gd name="connsiteY6" fmla="*/ 749300 h 792162"/>
                <a:gd name="connsiteX7" fmla="*/ 4681537 w 5186362"/>
                <a:gd name="connsiteY7" fmla="*/ 749300 h 792162"/>
                <a:gd name="connsiteX8" fmla="*/ 1938337 w 5186362"/>
                <a:gd name="connsiteY8" fmla="*/ 669925 h 792162"/>
                <a:gd name="connsiteX9" fmla="*/ 2127250 w 5186362"/>
                <a:gd name="connsiteY9" fmla="*/ 669925 h 792162"/>
                <a:gd name="connsiteX10" fmla="*/ 2127250 w 5186362"/>
                <a:gd name="connsiteY10" fmla="*/ 692150 h 792162"/>
                <a:gd name="connsiteX11" fmla="*/ 1938337 w 5186362"/>
                <a:gd name="connsiteY11" fmla="*/ 692150 h 792162"/>
                <a:gd name="connsiteX12" fmla="*/ 0 w 5186362"/>
                <a:gd name="connsiteY12" fmla="*/ 669925 h 792162"/>
                <a:gd name="connsiteX13" fmla="*/ 187325 w 5186362"/>
                <a:gd name="connsiteY13" fmla="*/ 669925 h 792162"/>
                <a:gd name="connsiteX14" fmla="*/ 187325 w 5186362"/>
                <a:gd name="connsiteY14" fmla="*/ 692150 h 792162"/>
                <a:gd name="connsiteX15" fmla="*/ 0 w 5186362"/>
                <a:gd name="connsiteY15" fmla="*/ 692150 h 792162"/>
                <a:gd name="connsiteX16" fmla="*/ 4967287 w 5186362"/>
                <a:gd name="connsiteY16" fmla="*/ 584200 h 792162"/>
                <a:gd name="connsiteX17" fmla="*/ 5186362 w 5186362"/>
                <a:gd name="connsiteY17" fmla="*/ 584200 h 792162"/>
                <a:gd name="connsiteX18" fmla="*/ 5186362 w 5186362"/>
                <a:gd name="connsiteY18" fmla="*/ 604838 h 792162"/>
                <a:gd name="connsiteX19" fmla="*/ 4967287 w 5186362"/>
                <a:gd name="connsiteY19" fmla="*/ 604838 h 792162"/>
                <a:gd name="connsiteX20" fmla="*/ 2127250 w 5186362"/>
                <a:gd name="connsiteY20" fmla="*/ 584200 h 792162"/>
                <a:gd name="connsiteX21" fmla="*/ 2246313 w 5186362"/>
                <a:gd name="connsiteY21" fmla="*/ 584200 h 792162"/>
                <a:gd name="connsiteX22" fmla="*/ 2246313 w 5186362"/>
                <a:gd name="connsiteY22" fmla="*/ 604838 h 792162"/>
                <a:gd name="connsiteX23" fmla="*/ 2127250 w 5186362"/>
                <a:gd name="connsiteY23" fmla="*/ 604838 h 792162"/>
                <a:gd name="connsiteX24" fmla="*/ 2941637 w 5186362"/>
                <a:gd name="connsiteY24" fmla="*/ 428625 h 792162"/>
                <a:gd name="connsiteX25" fmla="*/ 3744912 w 5186362"/>
                <a:gd name="connsiteY25" fmla="*/ 428625 h 792162"/>
                <a:gd name="connsiteX26" fmla="*/ 3744912 w 5186362"/>
                <a:gd name="connsiteY26" fmla="*/ 450850 h 792162"/>
                <a:gd name="connsiteX27" fmla="*/ 2941637 w 5186362"/>
                <a:gd name="connsiteY27" fmla="*/ 450850 h 792162"/>
                <a:gd name="connsiteX28" fmla="*/ 3865562 w 5186362"/>
                <a:gd name="connsiteY28" fmla="*/ 219075 h 792162"/>
                <a:gd name="connsiteX29" fmla="*/ 4106862 w 5186362"/>
                <a:gd name="connsiteY29" fmla="*/ 219075 h 792162"/>
                <a:gd name="connsiteX30" fmla="*/ 4106862 w 5186362"/>
                <a:gd name="connsiteY30" fmla="*/ 242888 h 792162"/>
                <a:gd name="connsiteX31" fmla="*/ 3865562 w 5186362"/>
                <a:gd name="connsiteY31" fmla="*/ 242888 h 792162"/>
                <a:gd name="connsiteX32" fmla="*/ 1762125 w 5186362"/>
                <a:gd name="connsiteY32" fmla="*/ 153987 h 792162"/>
                <a:gd name="connsiteX33" fmla="*/ 2070100 w 5186362"/>
                <a:gd name="connsiteY33" fmla="*/ 153987 h 792162"/>
                <a:gd name="connsiteX34" fmla="*/ 2070100 w 5186362"/>
                <a:gd name="connsiteY34" fmla="*/ 174625 h 792162"/>
                <a:gd name="connsiteX35" fmla="*/ 1762125 w 5186362"/>
                <a:gd name="connsiteY35" fmla="*/ 174625 h 792162"/>
                <a:gd name="connsiteX36" fmla="*/ 66675 w 5186362"/>
                <a:gd name="connsiteY36" fmla="*/ 153987 h 792162"/>
                <a:gd name="connsiteX37" fmla="*/ 1068388 w 5186362"/>
                <a:gd name="connsiteY37" fmla="*/ 153987 h 792162"/>
                <a:gd name="connsiteX38" fmla="*/ 1068388 w 5186362"/>
                <a:gd name="connsiteY38" fmla="*/ 174625 h 792162"/>
                <a:gd name="connsiteX39" fmla="*/ 66675 w 5186362"/>
                <a:gd name="connsiteY39" fmla="*/ 174625 h 792162"/>
                <a:gd name="connsiteX40" fmla="*/ 1201737 w 5186362"/>
                <a:gd name="connsiteY40" fmla="*/ 0 h 792162"/>
                <a:gd name="connsiteX41" fmla="*/ 1816100 w 5186362"/>
                <a:gd name="connsiteY41" fmla="*/ 0 h 792162"/>
                <a:gd name="connsiteX42" fmla="*/ 1816100 w 5186362"/>
                <a:gd name="connsiteY42" fmla="*/ 20638 h 792162"/>
                <a:gd name="connsiteX43" fmla="*/ 1201737 w 5186362"/>
                <a:gd name="connsiteY43" fmla="*/ 20638 h 79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186362" h="792162">
                  <a:moveTo>
                    <a:pt x="187325" y="769937"/>
                  </a:moveTo>
                  <a:lnTo>
                    <a:pt x="417513" y="769937"/>
                  </a:lnTo>
                  <a:lnTo>
                    <a:pt x="417513" y="792162"/>
                  </a:lnTo>
                  <a:lnTo>
                    <a:pt x="187325" y="792162"/>
                  </a:lnTo>
                  <a:close/>
                  <a:moveTo>
                    <a:pt x="4681537" y="727075"/>
                  </a:moveTo>
                  <a:lnTo>
                    <a:pt x="5089525" y="727075"/>
                  </a:lnTo>
                  <a:lnTo>
                    <a:pt x="5089525" y="749300"/>
                  </a:lnTo>
                  <a:lnTo>
                    <a:pt x="4681537" y="749300"/>
                  </a:lnTo>
                  <a:close/>
                  <a:moveTo>
                    <a:pt x="1938337" y="669925"/>
                  </a:moveTo>
                  <a:lnTo>
                    <a:pt x="2127250" y="669925"/>
                  </a:lnTo>
                  <a:lnTo>
                    <a:pt x="2127250" y="692150"/>
                  </a:lnTo>
                  <a:lnTo>
                    <a:pt x="1938337" y="692150"/>
                  </a:lnTo>
                  <a:close/>
                  <a:moveTo>
                    <a:pt x="0" y="669925"/>
                  </a:moveTo>
                  <a:lnTo>
                    <a:pt x="187325" y="669925"/>
                  </a:lnTo>
                  <a:lnTo>
                    <a:pt x="187325" y="692150"/>
                  </a:lnTo>
                  <a:lnTo>
                    <a:pt x="0" y="692150"/>
                  </a:lnTo>
                  <a:close/>
                  <a:moveTo>
                    <a:pt x="4967287" y="584200"/>
                  </a:moveTo>
                  <a:lnTo>
                    <a:pt x="5186362" y="584200"/>
                  </a:lnTo>
                  <a:lnTo>
                    <a:pt x="5186362" y="604838"/>
                  </a:lnTo>
                  <a:lnTo>
                    <a:pt x="4967287" y="604838"/>
                  </a:lnTo>
                  <a:close/>
                  <a:moveTo>
                    <a:pt x="2127250" y="584200"/>
                  </a:moveTo>
                  <a:lnTo>
                    <a:pt x="2246313" y="584200"/>
                  </a:lnTo>
                  <a:lnTo>
                    <a:pt x="2246313" y="604838"/>
                  </a:lnTo>
                  <a:lnTo>
                    <a:pt x="2127250" y="604838"/>
                  </a:lnTo>
                  <a:close/>
                  <a:moveTo>
                    <a:pt x="2941637" y="428625"/>
                  </a:moveTo>
                  <a:lnTo>
                    <a:pt x="3744912" y="428625"/>
                  </a:lnTo>
                  <a:lnTo>
                    <a:pt x="3744912" y="450850"/>
                  </a:lnTo>
                  <a:lnTo>
                    <a:pt x="2941637" y="450850"/>
                  </a:lnTo>
                  <a:close/>
                  <a:moveTo>
                    <a:pt x="3865562" y="219075"/>
                  </a:moveTo>
                  <a:lnTo>
                    <a:pt x="4106862" y="219075"/>
                  </a:lnTo>
                  <a:lnTo>
                    <a:pt x="4106862" y="242888"/>
                  </a:lnTo>
                  <a:lnTo>
                    <a:pt x="3865562" y="242888"/>
                  </a:lnTo>
                  <a:close/>
                  <a:moveTo>
                    <a:pt x="1762125" y="153987"/>
                  </a:moveTo>
                  <a:lnTo>
                    <a:pt x="2070100" y="153987"/>
                  </a:lnTo>
                  <a:lnTo>
                    <a:pt x="2070100" y="174625"/>
                  </a:lnTo>
                  <a:lnTo>
                    <a:pt x="1762125" y="174625"/>
                  </a:lnTo>
                  <a:close/>
                  <a:moveTo>
                    <a:pt x="66675" y="153987"/>
                  </a:moveTo>
                  <a:lnTo>
                    <a:pt x="1068388" y="153987"/>
                  </a:lnTo>
                  <a:lnTo>
                    <a:pt x="1068388" y="174625"/>
                  </a:lnTo>
                  <a:lnTo>
                    <a:pt x="66675" y="174625"/>
                  </a:lnTo>
                  <a:close/>
                  <a:moveTo>
                    <a:pt x="1201737" y="0"/>
                  </a:moveTo>
                  <a:lnTo>
                    <a:pt x="1816100" y="0"/>
                  </a:lnTo>
                  <a:lnTo>
                    <a:pt x="1816100" y="20638"/>
                  </a:lnTo>
                  <a:lnTo>
                    <a:pt x="1201737" y="20638"/>
                  </a:lnTo>
                  <a:close/>
                </a:path>
              </a:pathLst>
            </a:custGeom>
            <a:solidFill>
              <a:srgbClr val="B0B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pic>
          <p:nvPicPr>
            <p:cNvPr id="123" name="图片 122">
              <a:extLst>
                <a:ext uri="{FF2B5EF4-FFF2-40B4-BE49-F238E27FC236}">
                  <a16:creationId xmlns:a16="http://schemas.microsoft.com/office/drawing/2014/main" id="{C13C1EAD-B2C0-4071-AC9D-4DD081CD736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83275" y="3416301"/>
              <a:ext cx="33338" cy="1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îṩlîḓé">
              <a:extLst>
                <a:ext uri="{FF2B5EF4-FFF2-40B4-BE49-F238E27FC236}">
                  <a16:creationId xmlns:a16="http://schemas.microsoft.com/office/drawing/2014/main" id="{E750F75A-F5D7-46F2-ACEB-BB54E01B7EA5}"/>
                </a:ext>
              </a:extLst>
            </p:cNvPr>
            <p:cNvSpPr/>
            <p:nvPr/>
          </p:nvSpPr>
          <p:spPr bwMode="auto">
            <a:xfrm>
              <a:off x="6142038" y="3509963"/>
              <a:ext cx="166688" cy="239713"/>
            </a:xfrm>
            <a:custGeom>
              <a:avLst/>
              <a:gdLst>
                <a:gd name="T0" fmla="*/ 39 w 74"/>
                <a:gd name="T1" fmla="*/ 19 h 106"/>
                <a:gd name="T2" fmla="*/ 46 w 74"/>
                <a:gd name="T3" fmla="*/ 45 h 106"/>
                <a:gd name="T4" fmla="*/ 48 w 74"/>
                <a:gd name="T5" fmla="*/ 72 h 106"/>
                <a:gd name="T6" fmla="*/ 64 w 74"/>
                <a:gd name="T7" fmla="*/ 92 h 106"/>
                <a:gd name="T8" fmla="*/ 73 w 74"/>
                <a:gd name="T9" fmla="*/ 99 h 106"/>
                <a:gd name="T10" fmla="*/ 66 w 74"/>
                <a:gd name="T11" fmla="*/ 103 h 106"/>
                <a:gd name="T12" fmla="*/ 23 w 74"/>
                <a:gd name="T13" fmla="*/ 97 h 106"/>
                <a:gd name="T14" fmla="*/ 22 w 74"/>
                <a:gd name="T15" fmla="*/ 51 h 106"/>
                <a:gd name="T16" fmla="*/ 6 w 74"/>
                <a:gd name="T17" fmla="*/ 9 h 106"/>
                <a:gd name="T18" fmla="*/ 39 w 74"/>
                <a:gd name="T19" fmla="*/ 1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105">
                  <a:moveTo>
                    <a:pt x="39" y="19"/>
                  </a:moveTo>
                  <a:cubicBezTo>
                    <a:pt x="44" y="27"/>
                    <a:pt x="46" y="36"/>
                    <a:pt x="46" y="45"/>
                  </a:cubicBezTo>
                  <a:cubicBezTo>
                    <a:pt x="45" y="54"/>
                    <a:pt x="46" y="63"/>
                    <a:pt x="48" y="72"/>
                  </a:cubicBezTo>
                  <a:cubicBezTo>
                    <a:pt x="50" y="80"/>
                    <a:pt x="56" y="89"/>
                    <a:pt x="64" y="92"/>
                  </a:cubicBezTo>
                  <a:cubicBezTo>
                    <a:pt x="68" y="93"/>
                    <a:pt x="74" y="94"/>
                    <a:pt x="73" y="99"/>
                  </a:cubicBezTo>
                  <a:cubicBezTo>
                    <a:pt x="73" y="101"/>
                    <a:pt x="69" y="103"/>
                    <a:pt x="66" y="103"/>
                  </a:cubicBezTo>
                  <a:cubicBezTo>
                    <a:pt x="52" y="106"/>
                    <a:pt x="37" y="104"/>
                    <a:pt x="23" y="97"/>
                  </a:cubicBezTo>
                  <a:cubicBezTo>
                    <a:pt x="30" y="83"/>
                    <a:pt x="27" y="66"/>
                    <a:pt x="22" y="51"/>
                  </a:cubicBezTo>
                  <a:cubicBezTo>
                    <a:pt x="18" y="44"/>
                    <a:pt x="0" y="16"/>
                    <a:pt x="6" y="9"/>
                  </a:cubicBezTo>
                  <a:cubicBezTo>
                    <a:pt x="14" y="0"/>
                    <a:pt x="34" y="12"/>
                    <a:pt x="39" y="19"/>
                  </a:cubicBezTo>
                  <a:close/>
                </a:path>
              </a:pathLst>
            </a:custGeom>
            <a:solidFill>
              <a:srgbClr val="F6B9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5" name="išḻíďè">
              <a:extLst>
                <a:ext uri="{FF2B5EF4-FFF2-40B4-BE49-F238E27FC236}">
                  <a16:creationId xmlns:a16="http://schemas.microsoft.com/office/drawing/2014/main" id="{BB017F7F-27C2-4100-B32D-859619A5E258}"/>
                </a:ext>
              </a:extLst>
            </p:cNvPr>
            <p:cNvSpPr/>
            <p:nvPr/>
          </p:nvSpPr>
          <p:spPr bwMode="auto">
            <a:xfrm>
              <a:off x="5995988" y="3265488"/>
              <a:ext cx="180975" cy="300038"/>
            </a:xfrm>
            <a:custGeom>
              <a:avLst/>
              <a:gdLst>
                <a:gd name="T0" fmla="*/ 72 w 80"/>
                <a:gd name="T1" fmla="*/ 30 h 132"/>
                <a:gd name="T2" fmla="*/ 76 w 80"/>
                <a:gd name="T3" fmla="*/ 48 h 132"/>
                <a:gd name="T4" fmla="*/ 79 w 80"/>
                <a:gd name="T5" fmla="*/ 53 h 132"/>
                <a:gd name="T6" fmla="*/ 78 w 80"/>
                <a:gd name="T7" fmla="*/ 62 h 132"/>
                <a:gd name="T8" fmla="*/ 58 w 80"/>
                <a:gd name="T9" fmla="*/ 86 h 132"/>
                <a:gd name="T10" fmla="*/ 50 w 80"/>
                <a:gd name="T11" fmla="*/ 89 h 132"/>
                <a:gd name="T12" fmla="*/ 46 w 80"/>
                <a:gd name="T13" fmla="*/ 107 h 132"/>
                <a:gd name="T14" fmla="*/ 40 w 80"/>
                <a:gd name="T15" fmla="*/ 123 h 132"/>
                <a:gd name="T16" fmla="*/ 17 w 80"/>
                <a:gd name="T17" fmla="*/ 121 h 132"/>
                <a:gd name="T18" fmla="*/ 20 w 80"/>
                <a:gd name="T19" fmla="*/ 85 h 132"/>
                <a:gd name="T20" fmla="*/ 9 w 80"/>
                <a:gd name="T21" fmla="*/ 59 h 132"/>
                <a:gd name="T22" fmla="*/ 4 w 80"/>
                <a:gd name="T23" fmla="*/ 33 h 132"/>
                <a:gd name="T24" fmla="*/ 19 w 80"/>
                <a:gd name="T25" fmla="*/ 21 h 132"/>
                <a:gd name="T26" fmla="*/ 72 w 80"/>
                <a:gd name="T27" fmla="*/ 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32">
                  <a:moveTo>
                    <a:pt x="72" y="30"/>
                  </a:moveTo>
                  <a:cubicBezTo>
                    <a:pt x="72" y="36"/>
                    <a:pt x="72" y="43"/>
                    <a:pt x="76" y="48"/>
                  </a:cubicBezTo>
                  <a:cubicBezTo>
                    <a:pt x="77" y="50"/>
                    <a:pt x="78" y="52"/>
                    <a:pt x="79" y="53"/>
                  </a:cubicBezTo>
                  <a:cubicBezTo>
                    <a:pt x="80" y="56"/>
                    <a:pt x="79" y="60"/>
                    <a:pt x="78" y="62"/>
                  </a:cubicBezTo>
                  <a:cubicBezTo>
                    <a:pt x="74" y="72"/>
                    <a:pt x="68" y="83"/>
                    <a:pt x="58" y="86"/>
                  </a:cubicBezTo>
                  <a:cubicBezTo>
                    <a:pt x="56" y="87"/>
                    <a:pt x="53" y="88"/>
                    <a:pt x="50" y="89"/>
                  </a:cubicBezTo>
                  <a:cubicBezTo>
                    <a:pt x="45" y="93"/>
                    <a:pt x="46" y="101"/>
                    <a:pt x="46" y="107"/>
                  </a:cubicBezTo>
                  <a:cubicBezTo>
                    <a:pt x="47" y="113"/>
                    <a:pt x="46" y="121"/>
                    <a:pt x="40" y="123"/>
                  </a:cubicBezTo>
                  <a:cubicBezTo>
                    <a:pt x="30" y="119"/>
                    <a:pt x="18" y="132"/>
                    <a:pt x="17" y="121"/>
                  </a:cubicBezTo>
                  <a:cubicBezTo>
                    <a:pt x="17" y="116"/>
                    <a:pt x="20" y="90"/>
                    <a:pt x="20" y="85"/>
                  </a:cubicBezTo>
                  <a:cubicBezTo>
                    <a:pt x="21" y="75"/>
                    <a:pt x="15" y="67"/>
                    <a:pt x="9" y="59"/>
                  </a:cubicBezTo>
                  <a:cubicBezTo>
                    <a:pt x="4" y="52"/>
                    <a:pt x="0" y="42"/>
                    <a:pt x="4" y="33"/>
                  </a:cubicBezTo>
                  <a:cubicBezTo>
                    <a:pt x="6" y="27"/>
                    <a:pt x="13" y="23"/>
                    <a:pt x="19" y="21"/>
                  </a:cubicBezTo>
                  <a:cubicBezTo>
                    <a:pt x="36" y="14"/>
                    <a:pt x="72" y="0"/>
                    <a:pt x="72" y="30"/>
                  </a:cubicBezTo>
                  <a:close/>
                </a:path>
              </a:pathLst>
            </a:custGeom>
            <a:solidFill>
              <a:srgbClr val="F6B9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6" name="íŝḷïḑé">
              <a:extLst>
                <a:ext uri="{FF2B5EF4-FFF2-40B4-BE49-F238E27FC236}">
                  <a16:creationId xmlns:a16="http://schemas.microsoft.com/office/drawing/2014/main" id="{3F1D58F3-D3A7-445A-B280-1DDA23F63DF6}"/>
                </a:ext>
              </a:extLst>
            </p:cNvPr>
            <p:cNvSpPr/>
            <p:nvPr/>
          </p:nvSpPr>
          <p:spPr bwMode="auto">
            <a:xfrm>
              <a:off x="5894388" y="3241676"/>
              <a:ext cx="282575" cy="204788"/>
            </a:xfrm>
            <a:custGeom>
              <a:avLst/>
              <a:gdLst>
                <a:gd name="T0" fmla="*/ 113 w 125"/>
                <a:gd name="T1" fmla="*/ 38 h 91"/>
                <a:gd name="T2" fmla="*/ 123 w 125"/>
                <a:gd name="T3" fmla="*/ 32 h 91"/>
                <a:gd name="T4" fmla="*/ 118 w 125"/>
                <a:gd name="T5" fmla="*/ 16 h 91"/>
                <a:gd name="T6" fmla="*/ 99 w 125"/>
                <a:gd name="T7" fmla="*/ 7 h 91"/>
                <a:gd name="T8" fmla="*/ 90 w 125"/>
                <a:gd name="T9" fmla="*/ 13 h 91"/>
                <a:gd name="T10" fmla="*/ 75 w 125"/>
                <a:gd name="T11" fmla="*/ 5 h 91"/>
                <a:gd name="T12" fmla="*/ 47 w 125"/>
                <a:gd name="T13" fmla="*/ 14 h 91"/>
                <a:gd name="T14" fmla="*/ 37 w 125"/>
                <a:gd name="T15" fmla="*/ 43 h 91"/>
                <a:gd name="T16" fmla="*/ 28 w 125"/>
                <a:gd name="T17" fmla="*/ 73 h 91"/>
                <a:gd name="T18" fmla="*/ 0 w 125"/>
                <a:gd name="T19" fmla="*/ 82 h 91"/>
                <a:gd name="T20" fmla="*/ 75 w 125"/>
                <a:gd name="T21" fmla="*/ 91 h 91"/>
                <a:gd name="T22" fmla="*/ 75 w 125"/>
                <a:gd name="T23" fmla="*/ 76 h 91"/>
                <a:gd name="T24" fmla="*/ 64 w 125"/>
                <a:gd name="T25" fmla="*/ 63 h 91"/>
                <a:gd name="T26" fmla="*/ 68 w 125"/>
                <a:gd name="T27" fmla="*/ 49 h 91"/>
                <a:gd name="T28" fmla="*/ 88 w 125"/>
                <a:gd name="T29" fmla="*/ 57 h 91"/>
                <a:gd name="T30" fmla="*/ 91 w 125"/>
                <a:gd name="T31" fmla="*/ 48 h 91"/>
                <a:gd name="T32" fmla="*/ 92 w 125"/>
                <a:gd name="T33" fmla="*/ 38 h 91"/>
                <a:gd name="T34" fmla="*/ 113 w 125"/>
                <a:gd name="T35" fmla="*/ 3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91">
                  <a:moveTo>
                    <a:pt x="113" y="38"/>
                  </a:moveTo>
                  <a:cubicBezTo>
                    <a:pt x="117" y="38"/>
                    <a:pt x="121" y="36"/>
                    <a:pt x="123" y="32"/>
                  </a:cubicBezTo>
                  <a:cubicBezTo>
                    <a:pt x="125" y="26"/>
                    <a:pt x="122" y="21"/>
                    <a:pt x="118" y="16"/>
                  </a:cubicBezTo>
                  <a:cubicBezTo>
                    <a:pt x="114" y="10"/>
                    <a:pt x="106" y="4"/>
                    <a:pt x="99" y="7"/>
                  </a:cubicBezTo>
                  <a:cubicBezTo>
                    <a:pt x="96" y="9"/>
                    <a:pt x="94" y="12"/>
                    <a:pt x="90" y="13"/>
                  </a:cubicBezTo>
                  <a:cubicBezTo>
                    <a:pt x="85" y="14"/>
                    <a:pt x="80" y="8"/>
                    <a:pt x="75" y="5"/>
                  </a:cubicBezTo>
                  <a:cubicBezTo>
                    <a:pt x="66" y="0"/>
                    <a:pt x="54" y="5"/>
                    <a:pt x="47" y="14"/>
                  </a:cubicBezTo>
                  <a:cubicBezTo>
                    <a:pt x="41" y="22"/>
                    <a:pt x="39" y="33"/>
                    <a:pt x="37" y="43"/>
                  </a:cubicBezTo>
                  <a:cubicBezTo>
                    <a:pt x="36" y="53"/>
                    <a:pt x="34" y="64"/>
                    <a:pt x="28" y="73"/>
                  </a:cubicBezTo>
                  <a:cubicBezTo>
                    <a:pt x="22" y="81"/>
                    <a:pt x="10" y="87"/>
                    <a:pt x="0" y="82"/>
                  </a:cubicBezTo>
                  <a:cubicBezTo>
                    <a:pt x="75" y="91"/>
                    <a:pt x="75" y="91"/>
                    <a:pt x="75" y="91"/>
                  </a:cubicBezTo>
                  <a:cubicBezTo>
                    <a:pt x="80" y="88"/>
                    <a:pt x="78" y="80"/>
                    <a:pt x="75" y="76"/>
                  </a:cubicBezTo>
                  <a:cubicBezTo>
                    <a:pt x="71" y="71"/>
                    <a:pt x="66" y="68"/>
                    <a:pt x="64" y="63"/>
                  </a:cubicBezTo>
                  <a:cubicBezTo>
                    <a:pt x="61" y="58"/>
                    <a:pt x="63" y="50"/>
                    <a:pt x="68" y="49"/>
                  </a:cubicBezTo>
                  <a:cubicBezTo>
                    <a:pt x="75" y="49"/>
                    <a:pt x="81" y="60"/>
                    <a:pt x="88" y="57"/>
                  </a:cubicBezTo>
                  <a:cubicBezTo>
                    <a:pt x="91" y="55"/>
                    <a:pt x="92" y="52"/>
                    <a:pt x="91" y="48"/>
                  </a:cubicBezTo>
                  <a:cubicBezTo>
                    <a:pt x="91" y="45"/>
                    <a:pt x="91" y="41"/>
                    <a:pt x="92" y="38"/>
                  </a:cubicBezTo>
                  <a:cubicBezTo>
                    <a:pt x="95" y="30"/>
                    <a:pt x="107" y="38"/>
                    <a:pt x="113" y="38"/>
                  </a:cubicBezTo>
                  <a:close/>
                </a:path>
              </a:pathLst>
            </a:custGeom>
            <a:solidFill>
              <a:srgbClr val="3D21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7" name="îṩḻíḋê">
              <a:extLst>
                <a:ext uri="{FF2B5EF4-FFF2-40B4-BE49-F238E27FC236}">
                  <a16:creationId xmlns:a16="http://schemas.microsoft.com/office/drawing/2014/main" id="{A4593683-34E7-485E-87C2-592BF9819947}"/>
                </a:ext>
              </a:extLst>
            </p:cNvPr>
            <p:cNvSpPr/>
            <p:nvPr/>
          </p:nvSpPr>
          <p:spPr bwMode="auto">
            <a:xfrm>
              <a:off x="6126163" y="3340101"/>
              <a:ext cx="17463" cy="206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 name="îşḷiḋe">
              <a:extLst>
                <a:ext uri="{FF2B5EF4-FFF2-40B4-BE49-F238E27FC236}">
                  <a16:creationId xmlns:a16="http://schemas.microsoft.com/office/drawing/2014/main" id="{AA0797A5-B187-4A3A-A30B-78FD57FAA025}"/>
                </a:ext>
              </a:extLst>
            </p:cNvPr>
            <p:cNvSpPr/>
            <p:nvPr/>
          </p:nvSpPr>
          <p:spPr bwMode="auto">
            <a:xfrm>
              <a:off x="5872163" y="3503613"/>
              <a:ext cx="341313" cy="312738"/>
            </a:xfrm>
            <a:custGeom>
              <a:avLst/>
              <a:gdLst>
                <a:gd name="T0" fmla="*/ 41 w 151"/>
                <a:gd name="T1" fmla="*/ 15 h 138"/>
                <a:gd name="T2" fmla="*/ 25 w 151"/>
                <a:gd name="T3" fmla="*/ 35 h 138"/>
                <a:gd name="T4" fmla="*/ 1 w 151"/>
                <a:gd name="T5" fmla="*/ 138 h 138"/>
                <a:gd name="T6" fmla="*/ 58 w 151"/>
                <a:gd name="T7" fmla="*/ 102 h 138"/>
                <a:gd name="T8" fmla="*/ 106 w 151"/>
                <a:gd name="T9" fmla="*/ 103 h 138"/>
                <a:gd name="T10" fmla="*/ 129 w 151"/>
                <a:gd name="T11" fmla="*/ 91 h 138"/>
                <a:gd name="T12" fmla="*/ 135 w 151"/>
                <a:gd name="T13" fmla="*/ 67 h 138"/>
                <a:gd name="T14" fmla="*/ 124 w 151"/>
                <a:gd name="T15" fmla="*/ 49 h 138"/>
                <a:gd name="T16" fmla="*/ 123 w 151"/>
                <a:gd name="T17" fmla="*/ 49 h 138"/>
                <a:gd name="T18" fmla="*/ 126 w 151"/>
                <a:gd name="T19" fmla="*/ 37 h 138"/>
                <a:gd name="T20" fmla="*/ 131 w 151"/>
                <a:gd name="T21" fmla="*/ 35 h 138"/>
                <a:gd name="T22" fmla="*/ 141 w 151"/>
                <a:gd name="T23" fmla="*/ 33 h 138"/>
                <a:gd name="T24" fmla="*/ 151 w 151"/>
                <a:gd name="T25" fmla="*/ 12 h 138"/>
                <a:gd name="T26" fmla="*/ 121 w 151"/>
                <a:gd name="T27" fmla="*/ 4 h 138"/>
                <a:gd name="T28" fmla="*/ 88 w 151"/>
                <a:gd name="T29" fmla="*/ 0 h 138"/>
                <a:gd name="T30" fmla="*/ 67 w 151"/>
                <a:gd name="T31" fmla="*/ 7 h 138"/>
                <a:gd name="T32" fmla="*/ 41 w 151"/>
                <a:gd name="T33"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 h="138">
                  <a:moveTo>
                    <a:pt x="41" y="15"/>
                  </a:moveTo>
                  <a:cubicBezTo>
                    <a:pt x="34" y="20"/>
                    <a:pt x="29" y="27"/>
                    <a:pt x="25" y="35"/>
                  </a:cubicBezTo>
                  <a:cubicBezTo>
                    <a:pt x="9" y="67"/>
                    <a:pt x="0" y="102"/>
                    <a:pt x="1" y="138"/>
                  </a:cubicBezTo>
                  <a:cubicBezTo>
                    <a:pt x="17" y="122"/>
                    <a:pt x="35" y="105"/>
                    <a:pt x="58" y="102"/>
                  </a:cubicBezTo>
                  <a:cubicBezTo>
                    <a:pt x="74" y="100"/>
                    <a:pt x="90" y="105"/>
                    <a:pt x="106" y="103"/>
                  </a:cubicBezTo>
                  <a:cubicBezTo>
                    <a:pt x="115" y="102"/>
                    <a:pt x="123" y="98"/>
                    <a:pt x="129" y="91"/>
                  </a:cubicBezTo>
                  <a:cubicBezTo>
                    <a:pt x="135" y="85"/>
                    <a:pt x="137" y="75"/>
                    <a:pt x="135" y="67"/>
                  </a:cubicBezTo>
                  <a:cubicBezTo>
                    <a:pt x="133" y="60"/>
                    <a:pt x="128" y="55"/>
                    <a:pt x="124" y="49"/>
                  </a:cubicBezTo>
                  <a:cubicBezTo>
                    <a:pt x="123" y="49"/>
                    <a:pt x="123" y="49"/>
                    <a:pt x="123" y="49"/>
                  </a:cubicBezTo>
                  <a:cubicBezTo>
                    <a:pt x="121" y="45"/>
                    <a:pt x="122" y="39"/>
                    <a:pt x="126" y="37"/>
                  </a:cubicBezTo>
                  <a:cubicBezTo>
                    <a:pt x="127" y="36"/>
                    <a:pt x="129" y="35"/>
                    <a:pt x="131" y="35"/>
                  </a:cubicBezTo>
                  <a:cubicBezTo>
                    <a:pt x="135" y="36"/>
                    <a:pt x="138" y="35"/>
                    <a:pt x="141" y="33"/>
                  </a:cubicBezTo>
                  <a:cubicBezTo>
                    <a:pt x="148" y="28"/>
                    <a:pt x="151" y="20"/>
                    <a:pt x="151" y="12"/>
                  </a:cubicBezTo>
                  <a:cubicBezTo>
                    <a:pt x="151" y="10"/>
                    <a:pt x="124" y="5"/>
                    <a:pt x="121" y="4"/>
                  </a:cubicBezTo>
                  <a:cubicBezTo>
                    <a:pt x="110" y="1"/>
                    <a:pt x="99" y="0"/>
                    <a:pt x="88" y="0"/>
                  </a:cubicBezTo>
                  <a:cubicBezTo>
                    <a:pt x="81" y="0"/>
                    <a:pt x="75" y="5"/>
                    <a:pt x="67" y="7"/>
                  </a:cubicBezTo>
                  <a:cubicBezTo>
                    <a:pt x="59" y="9"/>
                    <a:pt x="49" y="10"/>
                    <a:pt x="41" y="15"/>
                  </a:cubicBezTo>
                  <a:close/>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 name="îṩḻiďê">
              <a:extLst>
                <a:ext uri="{FF2B5EF4-FFF2-40B4-BE49-F238E27FC236}">
                  <a16:creationId xmlns:a16="http://schemas.microsoft.com/office/drawing/2014/main" id="{8DD17224-21BE-45A5-B0A3-15E10E703316}"/>
                </a:ext>
              </a:extLst>
            </p:cNvPr>
            <p:cNvSpPr/>
            <p:nvPr/>
          </p:nvSpPr>
          <p:spPr bwMode="auto">
            <a:xfrm>
              <a:off x="5884863" y="3719513"/>
              <a:ext cx="349250" cy="452438"/>
            </a:xfrm>
            <a:custGeom>
              <a:avLst/>
              <a:gdLst>
                <a:gd name="T0" fmla="*/ 0 w 154"/>
                <a:gd name="T1" fmla="*/ 50 h 200"/>
                <a:gd name="T2" fmla="*/ 82 w 154"/>
                <a:gd name="T3" fmla="*/ 65 h 200"/>
                <a:gd name="T4" fmla="*/ 91 w 154"/>
                <a:gd name="T5" fmla="*/ 75 h 200"/>
                <a:gd name="T6" fmla="*/ 91 w 154"/>
                <a:gd name="T7" fmla="*/ 76 h 200"/>
                <a:gd name="T8" fmla="*/ 96 w 154"/>
                <a:gd name="T9" fmla="*/ 196 h 200"/>
                <a:gd name="T10" fmla="*/ 115 w 154"/>
                <a:gd name="T11" fmla="*/ 196 h 200"/>
                <a:gd name="T12" fmla="*/ 125 w 154"/>
                <a:gd name="T13" fmla="*/ 178 h 200"/>
                <a:gd name="T14" fmla="*/ 128 w 154"/>
                <a:gd name="T15" fmla="*/ 158 h 200"/>
                <a:gd name="T16" fmla="*/ 153 w 154"/>
                <a:gd name="T17" fmla="*/ 59 h 200"/>
                <a:gd name="T18" fmla="*/ 143 w 154"/>
                <a:gd name="T19" fmla="*/ 20 h 200"/>
                <a:gd name="T20" fmla="*/ 117 w 154"/>
                <a:gd name="T21" fmla="*/ 10 h 200"/>
                <a:gd name="T22" fmla="*/ 34 w 154"/>
                <a:gd name="T23" fmla="*/ 0 h 200"/>
                <a:gd name="T24" fmla="*/ 0 w 154"/>
                <a:gd name="T25"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00">
                  <a:moveTo>
                    <a:pt x="0" y="50"/>
                  </a:moveTo>
                  <a:cubicBezTo>
                    <a:pt x="28" y="53"/>
                    <a:pt x="55" y="58"/>
                    <a:pt x="82" y="65"/>
                  </a:cubicBezTo>
                  <a:cubicBezTo>
                    <a:pt x="87" y="65"/>
                    <a:pt x="91" y="70"/>
                    <a:pt x="91" y="75"/>
                  </a:cubicBezTo>
                  <a:cubicBezTo>
                    <a:pt x="91" y="75"/>
                    <a:pt x="91" y="76"/>
                    <a:pt x="91" y="76"/>
                  </a:cubicBezTo>
                  <a:cubicBezTo>
                    <a:pt x="96" y="196"/>
                    <a:pt x="96" y="196"/>
                    <a:pt x="96" y="196"/>
                  </a:cubicBezTo>
                  <a:cubicBezTo>
                    <a:pt x="101" y="200"/>
                    <a:pt x="109" y="200"/>
                    <a:pt x="115" y="196"/>
                  </a:cubicBezTo>
                  <a:cubicBezTo>
                    <a:pt x="120" y="191"/>
                    <a:pt x="124" y="185"/>
                    <a:pt x="125" y="178"/>
                  </a:cubicBezTo>
                  <a:cubicBezTo>
                    <a:pt x="127" y="172"/>
                    <a:pt x="128" y="165"/>
                    <a:pt x="128" y="158"/>
                  </a:cubicBezTo>
                  <a:cubicBezTo>
                    <a:pt x="131" y="124"/>
                    <a:pt x="148" y="93"/>
                    <a:pt x="153" y="59"/>
                  </a:cubicBezTo>
                  <a:cubicBezTo>
                    <a:pt x="154" y="45"/>
                    <a:pt x="153" y="29"/>
                    <a:pt x="143" y="20"/>
                  </a:cubicBezTo>
                  <a:cubicBezTo>
                    <a:pt x="136" y="13"/>
                    <a:pt x="126" y="11"/>
                    <a:pt x="117" y="10"/>
                  </a:cubicBezTo>
                  <a:cubicBezTo>
                    <a:pt x="90" y="4"/>
                    <a:pt x="62" y="1"/>
                    <a:pt x="34" y="0"/>
                  </a:cubicBezTo>
                  <a:cubicBezTo>
                    <a:pt x="13" y="0"/>
                    <a:pt x="2" y="33"/>
                    <a:pt x="0" y="50"/>
                  </a:cubicBezTo>
                  <a:close/>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 name="ïṡ1iḍe">
              <a:extLst>
                <a:ext uri="{FF2B5EF4-FFF2-40B4-BE49-F238E27FC236}">
                  <a16:creationId xmlns:a16="http://schemas.microsoft.com/office/drawing/2014/main" id="{4D43E980-79C0-492F-AFE5-BEF538032BE2}"/>
                </a:ext>
              </a:extLst>
            </p:cNvPr>
            <p:cNvSpPr/>
            <p:nvPr/>
          </p:nvSpPr>
          <p:spPr bwMode="auto">
            <a:xfrm>
              <a:off x="6097588" y="4130676"/>
              <a:ext cx="115888" cy="80963"/>
            </a:xfrm>
            <a:custGeom>
              <a:avLst/>
              <a:gdLst>
                <a:gd name="T0" fmla="*/ 51 w 51"/>
                <a:gd name="T1" fmla="*/ 33 h 36"/>
                <a:gd name="T2" fmla="*/ 2 w 51"/>
                <a:gd name="T3" fmla="*/ 22 h 36"/>
                <a:gd name="T4" fmla="*/ 0 w 51"/>
                <a:gd name="T5" fmla="*/ 19 h 36"/>
                <a:gd name="T6" fmla="*/ 2 w 51"/>
                <a:gd name="T7" fmla="*/ 14 h 36"/>
                <a:gd name="T8" fmla="*/ 16 w 51"/>
                <a:gd name="T9" fmla="*/ 1 h 36"/>
                <a:gd name="T10" fmla="*/ 29 w 51"/>
                <a:gd name="T11" fmla="*/ 8 h 36"/>
                <a:gd name="T12" fmla="*/ 51 w 51"/>
                <a:gd name="T13" fmla="*/ 3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51" y="33"/>
                  </a:moveTo>
                  <a:cubicBezTo>
                    <a:pt x="34" y="36"/>
                    <a:pt x="17" y="32"/>
                    <a:pt x="2" y="22"/>
                  </a:cubicBezTo>
                  <a:cubicBezTo>
                    <a:pt x="1" y="21"/>
                    <a:pt x="0" y="20"/>
                    <a:pt x="0" y="19"/>
                  </a:cubicBezTo>
                  <a:cubicBezTo>
                    <a:pt x="0" y="17"/>
                    <a:pt x="1" y="15"/>
                    <a:pt x="2" y="14"/>
                  </a:cubicBezTo>
                  <a:cubicBezTo>
                    <a:pt x="5" y="11"/>
                    <a:pt x="11" y="2"/>
                    <a:pt x="16" y="1"/>
                  </a:cubicBezTo>
                  <a:cubicBezTo>
                    <a:pt x="21" y="0"/>
                    <a:pt x="25" y="5"/>
                    <a:pt x="29" y="8"/>
                  </a:cubicBezTo>
                  <a:cubicBezTo>
                    <a:pt x="32" y="10"/>
                    <a:pt x="50" y="33"/>
                    <a:pt x="51" y="33"/>
                  </a:cubicBezTo>
                  <a:close/>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1" name="ï$1ïḑè">
              <a:extLst>
                <a:ext uri="{FF2B5EF4-FFF2-40B4-BE49-F238E27FC236}">
                  <a16:creationId xmlns:a16="http://schemas.microsoft.com/office/drawing/2014/main" id="{5198B926-C129-4B32-BD75-C3EE8054B413}"/>
                </a:ext>
              </a:extLst>
            </p:cNvPr>
            <p:cNvSpPr/>
            <p:nvPr/>
          </p:nvSpPr>
          <p:spPr bwMode="auto">
            <a:xfrm>
              <a:off x="6159500" y="3736976"/>
              <a:ext cx="223838" cy="350838"/>
            </a:xfrm>
            <a:custGeom>
              <a:avLst/>
              <a:gdLst>
                <a:gd name="T0" fmla="*/ 99 w 99"/>
                <a:gd name="T1" fmla="*/ 143 h 155"/>
                <a:gd name="T2" fmla="*/ 73 w 99"/>
                <a:gd name="T3" fmla="*/ 155 h 155"/>
                <a:gd name="T4" fmla="*/ 12 w 99"/>
                <a:gd name="T5" fmla="*/ 65 h 155"/>
                <a:gd name="T6" fmla="*/ 1 w 99"/>
                <a:gd name="T7" fmla="*/ 47 h 155"/>
                <a:gd name="T8" fmla="*/ 5 w 99"/>
                <a:gd name="T9" fmla="*/ 30 h 155"/>
                <a:gd name="T10" fmla="*/ 29 w 99"/>
                <a:gd name="T11" fmla="*/ 8 h 155"/>
                <a:gd name="T12" fmla="*/ 61 w 99"/>
                <a:gd name="T13" fmla="*/ 6 h 155"/>
                <a:gd name="T14" fmla="*/ 69 w 99"/>
                <a:gd name="T15" fmla="*/ 27 h 155"/>
                <a:gd name="T16" fmla="*/ 77 w 99"/>
                <a:gd name="T17" fmla="*/ 48 h 155"/>
                <a:gd name="T18" fmla="*/ 89 w 99"/>
                <a:gd name="T19" fmla="*/ 92 h 155"/>
                <a:gd name="T20" fmla="*/ 99 w 99"/>
                <a:gd name="T21" fmla="*/ 14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55">
                  <a:moveTo>
                    <a:pt x="99" y="143"/>
                  </a:moveTo>
                  <a:cubicBezTo>
                    <a:pt x="73" y="155"/>
                    <a:pt x="73" y="155"/>
                    <a:pt x="73" y="155"/>
                  </a:cubicBezTo>
                  <a:cubicBezTo>
                    <a:pt x="57" y="122"/>
                    <a:pt x="37" y="92"/>
                    <a:pt x="12" y="65"/>
                  </a:cubicBezTo>
                  <a:cubicBezTo>
                    <a:pt x="7" y="60"/>
                    <a:pt x="2" y="55"/>
                    <a:pt x="1" y="47"/>
                  </a:cubicBezTo>
                  <a:cubicBezTo>
                    <a:pt x="0" y="41"/>
                    <a:pt x="1" y="35"/>
                    <a:pt x="5" y="30"/>
                  </a:cubicBezTo>
                  <a:cubicBezTo>
                    <a:pt x="10" y="20"/>
                    <a:pt x="19" y="13"/>
                    <a:pt x="29" y="8"/>
                  </a:cubicBezTo>
                  <a:cubicBezTo>
                    <a:pt x="36" y="5"/>
                    <a:pt x="54" y="0"/>
                    <a:pt x="61" y="6"/>
                  </a:cubicBezTo>
                  <a:cubicBezTo>
                    <a:pt x="65" y="10"/>
                    <a:pt x="68" y="22"/>
                    <a:pt x="69" y="27"/>
                  </a:cubicBezTo>
                  <a:cubicBezTo>
                    <a:pt x="72" y="34"/>
                    <a:pt x="75" y="41"/>
                    <a:pt x="77" y="48"/>
                  </a:cubicBezTo>
                  <a:cubicBezTo>
                    <a:pt x="81" y="63"/>
                    <a:pt x="85" y="77"/>
                    <a:pt x="89" y="92"/>
                  </a:cubicBezTo>
                  <a:cubicBezTo>
                    <a:pt x="92" y="109"/>
                    <a:pt x="96" y="126"/>
                    <a:pt x="99" y="143"/>
                  </a:cubicBezTo>
                  <a:close/>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2" name="íşļîḋe">
              <a:extLst>
                <a:ext uri="{FF2B5EF4-FFF2-40B4-BE49-F238E27FC236}">
                  <a16:creationId xmlns:a16="http://schemas.microsoft.com/office/drawing/2014/main" id="{7B2552B5-CA31-4C3D-A987-D1F627AA82E3}"/>
                </a:ext>
              </a:extLst>
            </p:cNvPr>
            <p:cNvSpPr/>
            <p:nvPr/>
          </p:nvSpPr>
          <p:spPr bwMode="auto">
            <a:xfrm>
              <a:off x="6323013" y="4013201"/>
              <a:ext cx="107950" cy="95250"/>
            </a:xfrm>
            <a:custGeom>
              <a:avLst/>
              <a:gdLst>
                <a:gd name="T0" fmla="*/ 48 w 48"/>
                <a:gd name="T1" fmla="*/ 36 h 42"/>
                <a:gd name="T2" fmla="*/ 0 w 48"/>
                <a:gd name="T3" fmla="*/ 41 h 42"/>
                <a:gd name="T4" fmla="*/ 1 w 48"/>
                <a:gd name="T5" fmla="*/ 24 h 42"/>
                <a:gd name="T6" fmla="*/ 3 w 48"/>
                <a:gd name="T7" fmla="*/ 17 h 42"/>
                <a:gd name="T8" fmla="*/ 48 w 48"/>
                <a:gd name="T9" fmla="*/ 36 h 42"/>
              </a:gdLst>
              <a:ahLst/>
              <a:cxnLst>
                <a:cxn ang="0">
                  <a:pos x="T0" y="T1"/>
                </a:cxn>
                <a:cxn ang="0">
                  <a:pos x="T2" y="T3"/>
                </a:cxn>
                <a:cxn ang="0">
                  <a:pos x="T4" y="T5"/>
                </a:cxn>
                <a:cxn ang="0">
                  <a:pos x="T6" y="T7"/>
                </a:cxn>
                <a:cxn ang="0">
                  <a:pos x="T8" y="T9"/>
                </a:cxn>
              </a:cxnLst>
              <a:rect l="0" t="0" r="r" b="b"/>
              <a:pathLst>
                <a:path w="48" h="42">
                  <a:moveTo>
                    <a:pt x="48" y="36"/>
                  </a:moveTo>
                  <a:cubicBezTo>
                    <a:pt x="32" y="40"/>
                    <a:pt x="16" y="42"/>
                    <a:pt x="0" y="41"/>
                  </a:cubicBezTo>
                  <a:cubicBezTo>
                    <a:pt x="1" y="24"/>
                    <a:pt x="1" y="24"/>
                    <a:pt x="1" y="24"/>
                  </a:cubicBezTo>
                  <a:cubicBezTo>
                    <a:pt x="1" y="21"/>
                    <a:pt x="2" y="19"/>
                    <a:pt x="3" y="17"/>
                  </a:cubicBezTo>
                  <a:cubicBezTo>
                    <a:pt x="13" y="0"/>
                    <a:pt x="41" y="29"/>
                    <a:pt x="48" y="36"/>
                  </a:cubicBezTo>
                  <a:close/>
                </a:path>
              </a:pathLst>
            </a:cu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3" name="î$lídê">
              <a:extLst>
                <a:ext uri="{FF2B5EF4-FFF2-40B4-BE49-F238E27FC236}">
                  <a16:creationId xmlns:a16="http://schemas.microsoft.com/office/drawing/2014/main" id="{18B40941-7684-4F78-A875-8D2ECBB41452}"/>
                </a:ext>
              </a:extLst>
            </p:cNvPr>
            <p:cNvSpPr/>
            <p:nvPr/>
          </p:nvSpPr>
          <p:spPr bwMode="auto">
            <a:xfrm>
              <a:off x="5959475" y="3668713"/>
              <a:ext cx="396875" cy="147638"/>
            </a:xfrm>
            <a:custGeom>
              <a:avLst/>
              <a:gdLst>
                <a:gd name="T0" fmla="*/ 34 w 175"/>
                <a:gd name="T1" fmla="*/ 8 h 65"/>
                <a:gd name="T2" fmla="*/ 45 w 175"/>
                <a:gd name="T3" fmla="*/ 11 h 65"/>
                <a:gd name="T4" fmla="*/ 146 w 175"/>
                <a:gd name="T5" fmla="*/ 21 h 65"/>
                <a:gd name="T6" fmla="*/ 170 w 175"/>
                <a:gd name="T7" fmla="*/ 31 h 65"/>
                <a:gd name="T8" fmla="*/ 166 w 175"/>
                <a:gd name="T9" fmla="*/ 53 h 65"/>
                <a:gd name="T10" fmla="*/ 158 w 175"/>
                <a:gd name="T11" fmla="*/ 56 h 65"/>
                <a:gd name="T12" fmla="*/ 157 w 175"/>
                <a:gd name="T13" fmla="*/ 59 h 65"/>
                <a:gd name="T14" fmla="*/ 137 w 175"/>
                <a:gd name="T15" fmla="*/ 64 h 65"/>
                <a:gd name="T16" fmla="*/ 129 w 175"/>
                <a:gd name="T17" fmla="*/ 44 h 65"/>
                <a:gd name="T18" fmla="*/ 105 w 175"/>
                <a:gd name="T19" fmla="*/ 40 h 65"/>
                <a:gd name="T20" fmla="*/ 59 w 175"/>
                <a:gd name="T21" fmla="*/ 42 h 65"/>
                <a:gd name="T22" fmla="*/ 22 w 175"/>
                <a:gd name="T23" fmla="*/ 38 h 65"/>
                <a:gd name="T24" fmla="*/ 0 w 175"/>
                <a:gd name="T25" fmla="*/ 10 h 65"/>
                <a:gd name="T26" fmla="*/ 22 w 175"/>
                <a:gd name="T27" fmla="*/ 1 h 65"/>
                <a:gd name="T28" fmla="*/ 34 w 175"/>
                <a:gd name="T29"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5" h="65">
                  <a:moveTo>
                    <a:pt x="34" y="8"/>
                  </a:moveTo>
                  <a:cubicBezTo>
                    <a:pt x="38" y="9"/>
                    <a:pt x="41" y="10"/>
                    <a:pt x="45" y="11"/>
                  </a:cubicBezTo>
                  <a:cubicBezTo>
                    <a:pt x="146" y="21"/>
                    <a:pt x="146" y="21"/>
                    <a:pt x="146" y="21"/>
                  </a:cubicBezTo>
                  <a:cubicBezTo>
                    <a:pt x="155" y="22"/>
                    <a:pt x="165" y="24"/>
                    <a:pt x="170" y="31"/>
                  </a:cubicBezTo>
                  <a:cubicBezTo>
                    <a:pt x="175" y="38"/>
                    <a:pt x="173" y="48"/>
                    <a:pt x="166" y="53"/>
                  </a:cubicBezTo>
                  <a:cubicBezTo>
                    <a:pt x="163" y="55"/>
                    <a:pt x="161" y="56"/>
                    <a:pt x="158" y="56"/>
                  </a:cubicBezTo>
                  <a:cubicBezTo>
                    <a:pt x="157" y="59"/>
                    <a:pt x="157" y="59"/>
                    <a:pt x="157" y="59"/>
                  </a:cubicBezTo>
                  <a:cubicBezTo>
                    <a:pt x="151" y="63"/>
                    <a:pt x="144" y="65"/>
                    <a:pt x="137" y="64"/>
                  </a:cubicBezTo>
                  <a:cubicBezTo>
                    <a:pt x="141" y="57"/>
                    <a:pt x="136" y="48"/>
                    <a:pt x="129" y="44"/>
                  </a:cubicBezTo>
                  <a:cubicBezTo>
                    <a:pt x="122" y="40"/>
                    <a:pt x="113" y="40"/>
                    <a:pt x="105" y="40"/>
                  </a:cubicBezTo>
                  <a:cubicBezTo>
                    <a:pt x="59" y="42"/>
                    <a:pt x="59" y="42"/>
                    <a:pt x="59" y="42"/>
                  </a:cubicBezTo>
                  <a:cubicBezTo>
                    <a:pt x="47" y="42"/>
                    <a:pt x="34" y="42"/>
                    <a:pt x="22" y="38"/>
                  </a:cubicBezTo>
                  <a:cubicBezTo>
                    <a:pt x="10" y="33"/>
                    <a:pt x="0" y="23"/>
                    <a:pt x="0" y="10"/>
                  </a:cubicBezTo>
                  <a:cubicBezTo>
                    <a:pt x="7" y="8"/>
                    <a:pt x="15" y="3"/>
                    <a:pt x="22" y="1"/>
                  </a:cubicBezTo>
                  <a:cubicBezTo>
                    <a:pt x="31" y="0"/>
                    <a:pt x="27" y="4"/>
                    <a:pt x="34" y="8"/>
                  </a:cubicBezTo>
                  <a:close/>
                </a:path>
              </a:pathLst>
            </a:custGeom>
            <a:solidFill>
              <a:srgbClr val="F6B9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4" name="ïşḷïďè">
              <a:extLst>
                <a:ext uri="{FF2B5EF4-FFF2-40B4-BE49-F238E27FC236}">
                  <a16:creationId xmlns:a16="http://schemas.microsoft.com/office/drawing/2014/main" id="{CF722C54-2D56-44FC-8009-F8A27CBECE8E}"/>
                </a:ext>
              </a:extLst>
            </p:cNvPr>
            <p:cNvSpPr/>
            <p:nvPr/>
          </p:nvSpPr>
          <p:spPr bwMode="auto">
            <a:xfrm>
              <a:off x="6127750" y="3419476"/>
              <a:ext cx="36513" cy="9525"/>
            </a:xfrm>
            <a:custGeom>
              <a:avLst/>
              <a:gdLst>
                <a:gd name="T0" fmla="*/ 0 w 16"/>
                <a:gd name="T1" fmla="*/ 3 h 4"/>
                <a:gd name="T2" fmla="*/ 16 w 16"/>
                <a:gd name="T3" fmla="*/ 0 h 4"/>
              </a:gdLst>
              <a:ahLst/>
              <a:cxnLst>
                <a:cxn ang="0">
                  <a:pos x="T0" y="T1"/>
                </a:cxn>
                <a:cxn ang="0">
                  <a:pos x="T2" y="T3"/>
                </a:cxn>
              </a:cxnLst>
              <a:rect l="0" t="0" r="r" b="b"/>
              <a:pathLst>
                <a:path w="16" h="4">
                  <a:moveTo>
                    <a:pt x="0" y="3"/>
                  </a:moveTo>
                  <a:cubicBezTo>
                    <a:pt x="5" y="4"/>
                    <a:pt x="11" y="3"/>
                    <a:pt x="16" y="0"/>
                  </a:cubicBezTo>
                </a:path>
              </a:pathLst>
            </a:custGeom>
            <a:noFill/>
            <a:ln w="4763" cap="flat">
              <a:solidFill>
                <a:srgbClr val="F3F9FE"/>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35" name="íṡḷiďe">
              <a:extLst>
                <a:ext uri="{FF2B5EF4-FFF2-40B4-BE49-F238E27FC236}">
                  <a16:creationId xmlns:a16="http://schemas.microsoft.com/office/drawing/2014/main" id="{A447F5E9-CCA5-41A0-B210-9E921B0A1B95}"/>
                </a:ext>
              </a:extLst>
            </p:cNvPr>
            <p:cNvSpPr/>
            <p:nvPr/>
          </p:nvSpPr>
          <p:spPr bwMode="auto">
            <a:xfrm>
              <a:off x="8786813" y="4087813"/>
              <a:ext cx="77788" cy="76200"/>
            </a:xfrm>
            <a:prstGeom prst="ellipse">
              <a:avLst/>
            </a:prstGeom>
            <a:solidFill>
              <a:srgbClr val="F6B9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6" name="íŝ1îḑe">
              <a:extLst>
                <a:ext uri="{FF2B5EF4-FFF2-40B4-BE49-F238E27FC236}">
                  <a16:creationId xmlns:a16="http://schemas.microsoft.com/office/drawing/2014/main" id="{7B2564D6-5DF9-4228-ADA1-5A0EB139950A}"/>
                </a:ext>
              </a:extLst>
            </p:cNvPr>
            <p:cNvSpPr/>
            <p:nvPr/>
          </p:nvSpPr>
          <p:spPr bwMode="auto">
            <a:xfrm>
              <a:off x="4300538" y="2438401"/>
              <a:ext cx="34925" cy="122238"/>
            </a:xfrm>
            <a:prstGeom prst="rect">
              <a:avLst/>
            </a:prstGeom>
            <a:solidFill>
              <a:srgbClr val="4DD0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7" name="îṥľíďè">
              <a:extLst>
                <a:ext uri="{FF2B5EF4-FFF2-40B4-BE49-F238E27FC236}">
                  <a16:creationId xmlns:a16="http://schemas.microsoft.com/office/drawing/2014/main" id="{A8DF9510-5E75-43E9-BAC3-F03D437B3F9B}"/>
                </a:ext>
              </a:extLst>
            </p:cNvPr>
            <p:cNvSpPr/>
            <p:nvPr/>
          </p:nvSpPr>
          <p:spPr bwMode="auto">
            <a:xfrm>
              <a:off x="4025900" y="2406651"/>
              <a:ext cx="309563" cy="31750"/>
            </a:xfrm>
            <a:prstGeom prst="rect">
              <a:avLst/>
            </a:prstGeom>
            <a:solidFill>
              <a:srgbClr val="4DD0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 name="îşlîḋé">
              <a:extLst>
                <a:ext uri="{FF2B5EF4-FFF2-40B4-BE49-F238E27FC236}">
                  <a16:creationId xmlns:a16="http://schemas.microsoft.com/office/drawing/2014/main" id="{A9B0CF77-B365-46BC-A543-C490CC5B9F2C}"/>
                </a:ext>
              </a:extLst>
            </p:cNvPr>
            <p:cNvSpPr/>
            <p:nvPr/>
          </p:nvSpPr>
          <p:spPr bwMode="auto">
            <a:xfrm>
              <a:off x="4206875" y="2530476"/>
              <a:ext cx="204788" cy="206375"/>
            </a:xfrm>
            <a:prstGeom prst="ellipse">
              <a:avLst/>
            </a:prstGeom>
            <a:solidFill>
              <a:srgbClr val="FFEB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9" name="îṩlídè">
              <a:extLst>
                <a:ext uri="{FF2B5EF4-FFF2-40B4-BE49-F238E27FC236}">
                  <a16:creationId xmlns:a16="http://schemas.microsoft.com/office/drawing/2014/main" id="{763E19CA-9426-48A7-A5B2-1309E245FD28}"/>
                </a:ext>
              </a:extLst>
            </p:cNvPr>
            <p:cNvSpPr/>
            <p:nvPr/>
          </p:nvSpPr>
          <p:spPr bwMode="auto">
            <a:xfrm>
              <a:off x="4025900" y="2084388"/>
              <a:ext cx="33338" cy="1641475"/>
            </a:xfrm>
            <a:prstGeom prst="rect">
              <a:avLst/>
            </a:prstGeom>
            <a:solidFill>
              <a:srgbClr val="4DD0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 name="íSlîḑe">
              <a:extLst>
                <a:ext uri="{FF2B5EF4-FFF2-40B4-BE49-F238E27FC236}">
                  <a16:creationId xmlns:a16="http://schemas.microsoft.com/office/drawing/2014/main" id="{DCC283AC-4BDA-45B6-AA17-497CF99C72FF}"/>
                </a:ext>
              </a:extLst>
            </p:cNvPr>
            <p:cNvSpPr/>
            <p:nvPr/>
          </p:nvSpPr>
          <p:spPr bwMode="auto">
            <a:xfrm>
              <a:off x="3957638" y="1939926"/>
              <a:ext cx="165100" cy="165100"/>
            </a:xfrm>
            <a:prstGeom prst="ellipse">
              <a:avLst/>
            </a:pr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1" name="îśḻídé">
              <a:extLst>
                <a:ext uri="{FF2B5EF4-FFF2-40B4-BE49-F238E27FC236}">
                  <a16:creationId xmlns:a16="http://schemas.microsoft.com/office/drawing/2014/main" id="{CD0A8EB6-CE2C-4194-B2AA-FEAFE083DF3A}"/>
                </a:ext>
              </a:extLst>
            </p:cNvPr>
            <p:cNvSpPr/>
            <p:nvPr/>
          </p:nvSpPr>
          <p:spPr bwMode="auto">
            <a:xfrm>
              <a:off x="4159250" y="2525713"/>
              <a:ext cx="307975" cy="34925"/>
            </a:xfrm>
            <a:prstGeom prst="rect">
              <a:avLst/>
            </a:prstGeom>
            <a:solidFill>
              <a:srgbClr val="4DD0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 name="iSļiḓé">
              <a:extLst>
                <a:ext uri="{FF2B5EF4-FFF2-40B4-BE49-F238E27FC236}">
                  <a16:creationId xmlns:a16="http://schemas.microsoft.com/office/drawing/2014/main" id="{10865DD2-915C-49A2-99B4-7B1735C5251C}"/>
                </a:ext>
              </a:extLst>
            </p:cNvPr>
            <p:cNvSpPr/>
            <p:nvPr/>
          </p:nvSpPr>
          <p:spPr bwMode="auto">
            <a:xfrm>
              <a:off x="3932238" y="3630613"/>
              <a:ext cx="211138" cy="584200"/>
            </a:xfrm>
            <a:custGeom>
              <a:avLst/>
              <a:gdLst>
                <a:gd name="T0" fmla="*/ 47 w 93"/>
                <a:gd name="T1" fmla="*/ 252 h 258"/>
                <a:gd name="T2" fmla="*/ 47 w 93"/>
                <a:gd name="T3" fmla="*/ 252 h 258"/>
                <a:gd name="T4" fmla="*/ 0 w 93"/>
                <a:gd name="T5" fmla="*/ 232 h 258"/>
                <a:gd name="T6" fmla="*/ 0 w 93"/>
                <a:gd name="T7" fmla="*/ 46 h 258"/>
                <a:gd name="T8" fmla="*/ 47 w 93"/>
                <a:gd name="T9" fmla="*/ 0 h 258"/>
                <a:gd name="T10" fmla="*/ 93 w 93"/>
                <a:gd name="T11" fmla="*/ 46 h 258"/>
                <a:gd name="T12" fmla="*/ 93 w 93"/>
                <a:gd name="T13" fmla="*/ 232 h 258"/>
                <a:gd name="T14" fmla="*/ 47 w 93"/>
                <a:gd name="T15" fmla="*/ 252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58">
                  <a:moveTo>
                    <a:pt x="47" y="252"/>
                  </a:moveTo>
                  <a:cubicBezTo>
                    <a:pt x="47" y="252"/>
                    <a:pt x="47" y="252"/>
                    <a:pt x="47" y="252"/>
                  </a:cubicBezTo>
                  <a:cubicBezTo>
                    <a:pt x="21" y="252"/>
                    <a:pt x="0" y="258"/>
                    <a:pt x="0" y="232"/>
                  </a:cubicBezTo>
                  <a:cubicBezTo>
                    <a:pt x="0" y="46"/>
                    <a:pt x="0" y="46"/>
                    <a:pt x="0" y="46"/>
                  </a:cubicBezTo>
                  <a:cubicBezTo>
                    <a:pt x="0" y="21"/>
                    <a:pt x="21" y="0"/>
                    <a:pt x="47" y="0"/>
                  </a:cubicBezTo>
                  <a:cubicBezTo>
                    <a:pt x="72" y="0"/>
                    <a:pt x="93" y="21"/>
                    <a:pt x="93" y="46"/>
                  </a:cubicBezTo>
                  <a:cubicBezTo>
                    <a:pt x="93" y="232"/>
                    <a:pt x="93" y="232"/>
                    <a:pt x="93" y="232"/>
                  </a:cubicBezTo>
                  <a:cubicBezTo>
                    <a:pt x="93" y="258"/>
                    <a:pt x="72" y="252"/>
                    <a:pt x="47" y="252"/>
                  </a:cubicBezTo>
                  <a:close/>
                </a:path>
              </a:pathLst>
            </a:custGeom>
            <a:solidFill>
              <a:srgbClr val="4DD0E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3" name="íṥ1íḋê">
              <a:extLst>
                <a:ext uri="{FF2B5EF4-FFF2-40B4-BE49-F238E27FC236}">
                  <a16:creationId xmlns:a16="http://schemas.microsoft.com/office/drawing/2014/main" id="{5EE11229-9402-4A68-AEF8-8C50D206607C}"/>
                </a:ext>
              </a:extLst>
            </p:cNvPr>
            <p:cNvSpPr/>
            <p:nvPr/>
          </p:nvSpPr>
          <p:spPr bwMode="auto">
            <a:xfrm>
              <a:off x="9561513" y="2438401"/>
              <a:ext cx="33338" cy="122238"/>
            </a:xfrm>
            <a:prstGeom prst="rect">
              <a:avLst/>
            </a:prstGeom>
            <a:solidFill>
              <a:srgbClr val="4DD0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 name="iŝ1iḍè">
              <a:extLst>
                <a:ext uri="{FF2B5EF4-FFF2-40B4-BE49-F238E27FC236}">
                  <a16:creationId xmlns:a16="http://schemas.microsoft.com/office/drawing/2014/main" id="{8993EF05-105F-4B27-9D2B-951E84498DB5}"/>
                </a:ext>
              </a:extLst>
            </p:cNvPr>
            <p:cNvSpPr/>
            <p:nvPr/>
          </p:nvSpPr>
          <p:spPr bwMode="auto">
            <a:xfrm>
              <a:off x="9561513" y="2406651"/>
              <a:ext cx="307975" cy="31750"/>
            </a:xfrm>
            <a:prstGeom prst="rect">
              <a:avLst/>
            </a:prstGeom>
            <a:solidFill>
              <a:srgbClr val="4DD0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 name="ïsļîḋé">
              <a:extLst>
                <a:ext uri="{FF2B5EF4-FFF2-40B4-BE49-F238E27FC236}">
                  <a16:creationId xmlns:a16="http://schemas.microsoft.com/office/drawing/2014/main" id="{ADD15D05-0855-4185-8652-20C3C630D184}"/>
                </a:ext>
              </a:extLst>
            </p:cNvPr>
            <p:cNvSpPr/>
            <p:nvPr/>
          </p:nvSpPr>
          <p:spPr bwMode="auto">
            <a:xfrm>
              <a:off x="9561513" y="2406651"/>
              <a:ext cx="3079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 name="ïşḻiḓé">
              <a:extLst>
                <a:ext uri="{FF2B5EF4-FFF2-40B4-BE49-F238E27FC236}">
                  <a16:creationId xmlns:a16="http://schemas.microsoft.com/office/drawing/2014/main" id="{0C3ED792-F95E-481B-B5C6-7F847DFEA722}"/>
                </a:ext>
              </a:extLst>
            </p:cNvPr>
            <p:cNvSpPr/>
            <p:nvPr/>
          </p:nvSpPr>
          <p:spPr bwMode="auto">
            <a:xfrm>
              <a:off x="9482138" y="2530476"/>
              <a:ext cx="206375" cy="206375"/>
            </a:xfrm>
            <a:prstGeom prst="ellipse">
              <a:avLst/>
            </a:prstGeom>
            <a:solidFill>
              <a:srgbClr val="FFEB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pic>
          <p:nvPicPr>
            <p:cNvPr id="147" name="图片 146">
              <a:extLst>
                <a:ext uri="{FF2B5EF4-FFF2-40B4-BE49-F238E27FC236}">
                  <a16:creationId xmlns:a16="http://schemas.microsoft.com/office/drawing/2014/main" id="{82AC0790-3ACD-4BBC-BF54-986DBCDB61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821863" y="2082801"/>
              <a:ext cx="635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图片 147">
              <a:extLst>
                <a:ext uri="{FF2B5EF4-FFF2-40B4-BE49-F238E27FC236}">
                  <a16:creationId xmlns:a16="http://schemas.microsoft.com/office/drawing/2014/main" id="{732649E2-49A1-40A0-B949-EA27FF9527B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821863" y="2400301"/>
              <a:ext cx="508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íSḻîḑè">
              <a:extLst>
                <a:ext uri="{FF2B5EF4-FFF2-40B4-BE49-F238E27FC236}">
                  <a16:creationId xmlns:a16="http://schemas.microsoft.com/office/drawing/2014/main" id="{0306CFA9-EABC-415C-A26B-7FC4B5276BBF}"/>
                </a:ext>
              </a:extLst>
            </p:cNvPr>
            <p:cNvSpPr/>
            <p:nvPr/>
          </p:nvSpPr>
          <p:spPr bwMode="auto">
            <a:xfrm>
              <a:off x="9837738" y="2084388"/>
              <a:ext cx="31750" cy="1641475"/>
            </a:xfrm>
            <a:prstGeom prst="rect">
              <a:avLst/>
            </a:prstGeom>
            <a:solidFill>
              <a:srgbClr val="4DD0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0" name="iṩḷîďè">
              <a:extLst>
                <a:ext uri="{FF2B5EF4-FFF2-40B4-BE49-F238E27FC236}">
                  <a16:creationId xmlns:a16="http://schemas.microsoft.com/office/drawing/2014/main" id="{9E009F0E-33F5-4BD4-B5DC-CAC2155CE83B}"/>
                </a:ext>
              </a:extLst>
            </p:cNvPr>
            <p:cNvSpPr/>
            <p:nvPr/>
          </p:nvSpPr>
          <p:spPr bwMode="auto">
            <a:xfrm>
              <a:off x="9774238" y="1939926"/>
              <a:ext cx="161925" cy="165100"/>
            </a:xfrm>
            <a:prstGeom prst="ellipse">
              <a:avLst/>
            </a:pr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 name="íSḷíḍê">
              <a:extLst>
                <a:ext uri="{FF2B5EF4-FFF2-40B4-BE49-F238E27FC236}">
                  <a16:creationId xmlns:a16="http://schemas.microsoft.com/office/drawing/2014/main" id="{7CB082E2-FB44-45B6-84A2-2A0A793C6957}"/>
                </a:ext>
              </a:extLst>
            </p:cNvPr>
            <p:cNvSpPr/>
            <p:nvPr/>
          </p:nvSpPr>
          <p:spPr bwMode="auto">
            <a:xfrm>
              <a:off x="9429750" y="2525713"/>
              <a:ext cx="307975" cy="34925"/>
            </a:xfrm>
            <a:prstGeom prst="rect">
              <a:avLst/>
            </a:prstGeom>
            <a:solidFill>
              <a:srgbClr val="4DD0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2" name="iṥḷîḑê">
              <a:extLst>
                <a:ext uri="{FF2B5EF4-FFF2-40B4-BE49-F238E27FC236}">
                  <a16:creationId xmlns:a16="http://schemas.microsoft.com/office/drawing/2014/main" id="{88FD873A-0E27-4AAA-A792-788F7AA269B5}"/>
                </a:ext>
              </a:extLst>
            </p:cNvPr>
            <p:cNvSpPr/>
            <p:nvPr/>
          </p:nvSpPr>
          <p:spPr bwMode="auto">
            <a:xfrm>
              <a:off x="9750425" y="3630613"/>
              <a:ext cx="211138" cy="584200"/>
            </a:xfrm>
            <a:custGeom>
              <a:avLst/>
              <a:gdLst>
                <a:gd name="T0" fmla="*/ 47 w 93"/>
                <a:gd name="T1" fmla="*/ 252 h 258"/>
                <a:gd name="T2" fmla="*/ 47 w 93"/>
                <a:gd name="T3" fmla="*/ 252 h 258"/>
                <a:gd name="T4" fmla="*/ 93 w 93"/>
                <a:gd name="T5" fmla="*/ 232 h 258"/>
                <a:gd name="T6" fmla="*/ 93 w 93"/>
                <a:gd name="T7" fmla="*/ 46 h 258"/>
                <a:gd name="T8" fmla="*/ 47 w 93"/>
                <a:gd name="T9" fmla="*/ 0 h 258"/>
                <a:gd name="T10" fmla="*/ 0 w 93"/>
                <a:gd name="T11" fmla="*/ 46 h 258"/>
                <a:gd name="T12" fmla="*/ 0 w 93"/>
                <a:gd name="T13" fmla="*/ 232 h 258"/>
                <a:gd name="T14" fmla="*/ 47 w 93"/>
                <a:gd name="T15" fmla="*/ 252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58">
                  <a:moveTo>
                    <a:pt x="47" y="252"/>
                  </a:moveTo>
                  <a:cubicBezTo>
                    <a:pt x="47" y="252"/>
                    <a:pt x="47" y="252"/>
                    <a:pt x="47" y="252"/>
                  </a:cubicBezTo>
                  <a:cubicBezTo>
                    <a:pt x="72" y="252"/>
                    <a:pt x="93" y="258"/>
                    <a:pt x="93" y="232"/>
                  </a:cubicBezTo>
                  <a:cubicBezTo>
                    <a:pt x="93" y="46"/>
                    <a:pt x="93" y="46"/>
                    <a:pt x="93" y="46"/>
                  </a:cubicBezTo>
                  <a:cubicBezTo>
                    <a:pt x="93" y="21"/>
                    <a:pt x="72" y="0"/>
                    <a:pt x="47" y="0"/>
                  </a:cubicBezTo>
                  <a:cubicBezTo>
                    <a:pt x="21" y="0"/>
                    <a:pt x="1" y="21"/>
                    <a:pt x="0" y="46"/>
                  </a:cubicBezTo>
                  <a:cubicBezTo>
                    <a:pt x="0" y="232"/>
                    <a:pt x="0" y="232"/>
                    <a:pt x="0" y="232"/>
                  </a:cubicBezTo>
                  <a:cubicBezTo>
                    <a:pt x="0" y="258"/>
                    <a:pt x="21" y="252"/>
                    <a:pt x="47" y="252"/>
                  </a:cubicBezTo>
                  <a:close/>
                </a:path>
              </a:pathLst>
            </a:custGeom>
            <a:solidFill>
              <a:srgbClr val="4DD0E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153" name="矩形 152"/>
          <p:cNvSpPr/>
          <p:nvPr/>
        </p:nvSpPr>
        <p:spPr>
          <a:xfrm>
            <a:off x="4430770" y="641912"/>
            <a:ext cx="3360215" cy="646331"/>
          </a:xfrm>
          <a:prstGeom prst="rect">
            <a:avLst/>
          </a:prstGeom>
        </p:spPr>
        <p:txBody>
          <a:bodyPr wrap="none">
            <a:spAutoFit/>
          </a:bodyPr>
          <a:lstStyle/>
          <a:p>
            <a:pPr algn="ctr"/>
            <a:r>
              <a:rPr lang="zh-CN" altLang="en-US" sz="3600" b="1">
                <a:effectLst>
                  <a:glow rad="165100">
                    <a:schemeClr val="bg1"/>
                  </a:glow>
                </a:effectLst>
                <a:latin typeface="锐字工房洪荒之光中黑简1.0" panose="02010600030101010101" pitchFamily="2" charset="-122"/>
                <a:ea typeface="锐字工房洪荒之光中黑简1.0" panose="02010600030101010101" pitchFamily="2" charset="-122"/>
              </a:rPr>
              <a:t>行人要走人行道</a:t>
            </a:r>
          </a:p>
        </p:txBody>
      </p:sp>
      <p:sp>
        <p:nvSpPr>
          <p:cNvPr id="154" name="矩形 153"/>
          <p:cNvSpPr/>
          <p:nvPr/>
        </p:nvSpPr>
        <p:spPr>
          <a:xfrm>
            <a:off x="3248555" y="1529829"/>
            <a:ext cx="5724644" cy="458908"/>
          </a:xfrm>
          <a:prstGeom prst="rect">
            <a:avLst/>
          </a:prstGeom>
        </p:spPr>
        <p:txBody>
          <a:bodyPr wrap="none">
            <a:spAutoFit/>
          </a:bodyPr>
          <a:lstStyle/>
          <a:p>
            <a:pPr algn="ctr">
              <a:lnSpc>
                <a:spcPct val="150000"/>
              </a:lnSpc>
            </a:pPr>
            <a:r>
              <a:rPr kumimoji="1" lang="zh-CN" altLang="zh-CN" b="1">
                <a:latin typeface="微软雅黑" panose="020B0503020204020204" pitchFamily="34" charset="-122"/>
                <a:ea typeface="微软雅黑" panose="020B0503020204020204" pitchFamily="34" charset="-122"/>
                <a:cs typeface="Times New Roman" pitchFamily="18" charset="0"/>
              </a:rPr>
              <a:t>行人应当在人行道内行走，没有人行道的靠路边行走。</a:t>
            </a:r>
            <a:endParaRPr kumimoji="1" lang="zh-CN" altLang="en-US" b="1">
              <a:latin typeface="微软雅黑" panose="020B0503020204020204" pitchFamily="34" charset="-122"/>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416292163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3" presetClass="entr" presetSubtype="0" fill="hold" grpId="0" nodeType="afterEffect">
                                  <p:childTnLst>
                                    <p:set>
                                      <p:cBhvr>
                                        <p:cTn id="7" dur="1" fill="hold">
                                          <p:stCondLst>
                                            <p:cond delay="0"/>
                                          </p:stCondLst>
                                        </p:cTn>
                                        <p:tgtEl>
                                          <p:spTgt spid="153"/>
                                        </p:tgtEl>
                                        <p:attrNameLst>
                                          <p:attrName>style.visibility</p:attrName>
                                        </p:attrNameLst>
                                      </p:cBhvr>
                                      <p:to>
                                        <p:strVal val="visible"/>
                                      </p:to>
                                    </p:set>
                                    <p:anim calcmode="lin" valueType="num">
                                      <p:cBhvr>
                                        <p:cTn id="8" dur="500" fill="hold"/>
                                        <p:tgtEl>
                                          <p:spTgt spid="153"/>
                                        </p:tgtEl>
                                        <p:attrNameLst>
                                          <p:attrName>ppt_w</p:attrName>
                                        </p:attrNameLst>
                                      </p:cBhvr>
                                      <p:tavLst>
                                        <p:tav tm="0">
                                          <p:val>
                                            <p:fltVal val="0"/>
                                          </p:val>
                                        </p:tav>
                                        <p:tav tm="100000">
                                          <p:val>
                                            <p:strVal val="#ppt_w"/>
                                          </p:val>
                                        </p:tav>
                                      </p:tavLst>
                                    </p:anim>
                                    <p:anim calcmode="lin" valueType="num">
                                      <p:cBhvr>
                                        <p:cTn id="9" dur="500" fill="hold"/>
                                        <p:tgtEl>
                                          <p:spTgt spid="153"/>
                                        </p:tgtEl>
                                        <p:attrNameLst>
                                          <p:attrName>ppt_h</p:attrName>
                                        </p:attrNameLst>
                                      </p:cBhvr>
                                      <p:tavLst>
                                        <p:tav tm="0">
                                          <p:val>
                                            <p:fltVal val="0"/>
                                          </p:val>
                                        </p:tav>
                                        <p:tav tm="100000">
                                          <p:val>
                                            <p:strVal val="#ppt_h"/>
                                          </p:val>
                                        </p:tav>
                                      </p:tavLst>
                                    </p:anim>
                                    <p:animEffect transition="in" filter="fade">
                                      <p:cBhvr>
                                        <p:cTn id="10" dur="500"/>
                                        <p:tgtEl>
                                          <p:spTgt spid="153"/>
                                        </p:tgtEl>
                                      </p:cBhvr>
                                    </p:animEffect>
                                  </p:childTnLst>
                                </p:cTn>
                              </p:par>
                            </p:childTnLst>
                          </p:cTn>
                        </p:par>
                        <p:par>
                          <p:cTn id="11" fill="hold" nodeType="withGroup">
                            <p:stCondLst>
                              <p:cond delay="500"/>
                            </p:stCondLst>
                            <p:childTnLst>
                              <p:par>
                                <p:cTn id="12" presetID="53" presetClass="entr" presetSubtype="0" fill="hold" grpId="0" nodeType="afterEffect">
                                  <p:childTnLst>
                                    <p:set>
                                      <p:cBhvr>
                                        <p:cTn id="13" dur="1" fill="hold">
                                          <p:stCondLst>
                                            <p:cond delay="0"/>
                                          </p:stCondLst>
                                        </p:cTn>
                                        <p:tgtEl>
                                          <p:spTgt spid="154"/>
                                        </p:tgtEl>
                                        <p:attrNameLst>
                                          <p:attrName>style.visibility</p:attrName>
                                        </p:attrNameLst>
                                      </p:cBhvr>
                                      <p:to>
                                        <p:strVal val="visible"/>
                                      </p:to>
                                    </p:set>
                                    <p:anim calcmode="lin" valueType="num">
                                      <p:cBhvr>
                                        <p:cTn id="14" dur="500" fill="hold"/>
                                        <p:tgtEl>
                                          <p:spTgt spid="154"/>
                                        </p:tgtEl>
                                        <p:attrNameLst>
                                          <p:attrName>ppt_w</p:attrName>
                                        </p:attrNameLst>
                                      </p:cBhvr>
                                      <p:tavLst>
                                        <p:tav tm="0">
                                          <p:val>
                                            <p:fltVal val="0"/>
                                          </p:val>
                                        </p:tav>
                                        <p:tav tm="100000">
                                          <p:val>
                                            <p:strVal val="#ppt_w"/>
                                          </p:val>
                                        </p:tav>
                                      </p:tavLst>
                                    </p:anim>
                                    <p:anim calcmode="lin" valueType="num">
                                      <p:cBhvr>
                                        <p:cTn id="15" dur="500" fill="hold"/>
                                        <p:tgtEl>
                                          <p:spTgt spid="154"/>
                                        </p:tgtEl>
                                        <p:attrNameLst>
                                          <p:attrName>ppt_h</p:attrName>
                                        </p:attrNameLst>
                                      </p:cBhvr>
                                      <p:tavLst>
                                        <p:tav tm="0">
                                          <p:val>
                                            <p:fltVal val="0"/>
                                          </p:val>
                                        </p:tav>
                                        <p:tav tm="100000">
                                          <p:val>
                                            <p:strVal val="#ppt_h"/>
                                          </p:val>
                                        </p:tav>
                                      </p:tavLst>
                                    </p:anim>
                                    <p:animEffect transition="in" filter="fade">
                                      <p:cBhvr>
                                        <p:cTn id="16" dur="500"/>
                                        <p:tgtEl>
                                          <p:spTgt spid="154"/>
                                        </p:tgtEl>
                                      </p:cBhvr>
                                    </p:animEffect>
                                  </p:childTnLst>
                                </p:cTn>
                              </p:par>
                            </p:childTnLst>
                          </p:cTn>
                        </p:par>
                        <p:par>
                          <p:cTn id="17" fill="hold" nodeType="withGroup">
                            <p:stCondLst>
                              <p:cond delay="1000"/>
                            </p:stCondLst>
                            <p:childTnLst>
                              <p:par>
                                <p:cTn id="18" presetID="53" presetClass="entr" presetSubtype="0" fill="hold" nodeType="afterEffec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242" y="641912"/>
            <a:ext cx="4267515" cy="646331"/>
          </a:xfrm>
          <a:prstGeom prst="rect">
            <a:avLst/>
          </a:prstGeom>
        </p:spPr>
        <p:txBody>
          <a:bodyPr wrap="none">
            <a:spAutoFit/>
          </a:bodyPr>
          <a:lstStyle/>
          <a:p>
            <a:pPr algn="ctr"/>
            <a:r>
              <a:rPr lang="zh-CN" altLang="en-US" sz="3600" b="1">
                <a:effectLst>
                  <a:glow rad="165100">
                    <a:schemeClr val="bg1"/>
                  </a:glow>
                </a:effectLst>
                <a:latin typeface="锐字工房洪荒之光中黑简1.0" panose="02010600030101010101" pitchFamily="2" charset="-122"/>
                <a:ea typeface="锐字工房洪荒之光中黑简1.0" panose="02010600030101010101" pitchFamily="2" charset="-122"/>
              </a:rPr>
              <a:t>走路时要集中注意力</a:t>
            </a:r>
          </a:p>
        </p:txBody>
      </p:sp>
      <p:sp>
        <p:nvSpPr>
          <p:cNvPr id="3" name="矩形 2"/>
          <p:cNvSpPr/>
          <p:nvPr/>
        </p:nvSpPr>
        <p:spPr>
          <a:xfrm>
            <a:off x="2425764" y="1545069"/>
            <a:ext cx="7340471" cy="369332"/>
          </a:xfrm>
          <a:prstGeom prst="rect">
            <a:avLst/>
          </a:prstGeom>
        </p:spPr>
        <p:txBody>
          <a:bodyPr wrap="none">
            <a:spAutoFit/>
          </a:bodyPr>
          <a:lstStyle/>
          <a:p>
            <a:pPr eaLnBrk="0" hangingPunct="0"/>
            <a:r>
              <a:rPr lang="zh-CN" altLang="en-US" b="1">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走路时一定要集中注意力，不要戴耳机听音乐、玩游戏机、玩手机等。</a:t>
            </a:r>
          </a:p>
        </p:txBody>
      </p:sp>
      <p:grpSp>
        <p:nvGrpSpPr>
          <p:cNvPr id="5" name="222d978a-b9ea-4510-9f01-4cf50c07c4e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85647" y="2560320"/>
            <a:ext cx="3280233" cy="3841228"/>
            <a:chOff x="3983038" y="1076326"/>
            <a:chExt cx="4251325" cy="4978399"/>
          </a:xfrm>
        </p:grpSpPr>
        <p:sp>
          <p:nvSpPr>
            <p:cNvPr id="6" name="ïṩḷïḍê"/>
            <p:cNvSpPr/>
            <p:nvPr/>
          </p:nvSpPr>
          <p:spPr bwMode="auto">
            <a:xfrm>
              <a:off x="7297738" y="5043488"/>
              <a:ext cx="911225" cy="925512"/>
            </a:xfrm>
            <a:custGeom>
              <a:avLst/>
              <a:gdLst>
                <a:gd name="T0" fmla="*/ 37 w 74"/>
                <a:gd name="T1" fmla="*/ 1 h 75"/>
                <a:gd name="T2" fmla="*/ 74 w 74"/>
                <a:gd name="T3" fmla="*/ 37 h 75"/>
                <a:gd name="T4" fmla="*/ 38 w 74"/>
                <a:gd name="T5" fmla="*/ 74 h 75"/>
                <a:gd name="T6" fmla="*/ 0 w 74"/>
                <a:gd name="T7" fmla="*/ 38 h 75"/>
                <a:gd name="T8" fmla="*/ 37 w 74"/>
                <a:gd name="T9" fmla="*/ 1 h 75"/>
              </a:gdLst>
              <a:ahLst/>
              <a:cxnLst>
                <a:cxn ang="0">
                  <a:pos x="T0" y="T1"/>
                </a:cxn>
                <a:cxn ang="0">
                  <a:pos x="T2" y="T3"/>
                </a:cxn>
                <a:cxn ang="0">
                  <a:pos x="T4" y="T5"/>
                </a:cxn>
                <a:cxn ang="0">
                  <a:pos x="T6" y="T7"/>
                </a:cxn>
                <a:cxn ang="0">
                  <a:pos x="T8" y="T9"/>
                </a:cxn>
              </a:cxnLst>
              <a:rect l="0" t="0" r="r" b="b"/>
              <a:pathLst>
                <a:path w="74" h="75">
                  <a:moveTo>
                    <a:pt x="37" y="1"/>
                  </a:moveTo>
                  <a:cubicBezTo>
                    <a:pt x="57" y="0"/>
                    <a:pt x="74" y="17"/>
                    <a:pt x="74" y="37"/>
                  </a:cubicBezTo>
                  <a:cubicBezTo>
                    <a:pt x="74" y="57"/>
                    <a:pt x="58" y="74"/>
                    <a:pt x="38" y="74"/>
                  </a:cubicBezTo>
                  <a:cubicBezTo>
                    <a:pt x="18" y="75"/>
                    <a:pt x="1" y="59"/>
                    <a:pt x="0" y="38"/>
                  </a:cubicBezTo>
                  <a:cubicBezTo>
                    <a:pt x="0" y="18"/>
                    <a:pt x="16" y="1"/>
                    <a:pt x="37"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îṡḷîde"/>
            <p:cNvSpPr>
              <a:spLocks noEditPoints="1"/>
            </p:cNvSpPr>
            <p:nvPr/>
          </p:nvSpPr>
          <p:spPr bwMode="auto">
            <a:xfrm>
              <a:off x="7272338" y="5032375"/>
              <a:ext cx="962025" cy="960437"/>
            </a:xfrm>
            <a:custGeom>
              <a:avLst/>
              <a:gdLst>
                <a:gd name="T0" fmla="*/ 40 w 78"/>
                <a:gd name="T1" fmla="*/ 77 h 78"/>
                <a:gd name="T2" fmla="*/ 39 w 78"/>
                <a:gd name="T3" fmla="*/ 0 h 78"/>
                <a:gd name="T4" fmla="*/ 18 w 78"/>
                <a:gd name="T5" fmla="*/ 14 h 78"/>
                <a:gd name="T6" fmla="*/ 8 w 78"/>
                <a:gd name="T7" fmla="*/ 32 h 78"/>
                <a:gd name="T8" fmla="*/ 3 w 78"/>
                <a:gd name="T9" fmla="*/ 35 h 78"/>
                <a:gd name="T10" fmla="*/ 18 w 78"/>
                <a:gd name="T11" fmla="*/ 14 h 78"/>
                <a:gd name="T12" fmla="*/ 40 w 78"/>
                <a:gd name="T13" fmla="*/ 31 h 78"/>
                <a:gd name="T14" fmla="*/ 33 w 78"/>
                <a:gd name="T15" fmla="*/ 42 h 78"/>
                <a:gd name="T16" fmla="*/ 15 w 78"/>
                <a:gd name="T17" fmla="*/ 42 h 78"/>
                <a:gd name="T18" fmla="*/ 10 w 78"/>
                <a:gd name="T19" fmla="*/ 32 h 78"/>
                <a:gd name="T20" fmla="*/ 20 w 78"/>
                <a:gd name="T21" fmla="*/ 16 h 78"/>
                <a:gd name="T22" fmla="*/ 32 w 78"/>
                <a:gd name="T23" fmla="*/ 17 h 78"/>
                <a:gd name="T24" fmla="*/ 59 w 78"/>
                <a:gd name="T25" fmla="*/ 10 h 78"/>
                <a:gd name="T26" fmla="*/ 40 w 78"/>
                <a:gd name="T27" fmla="*/ 6 h 78"/>
                <a:gd name="T28" fmla="*/ 39 w 78"/>
                <a:gd name="T29" fmla="*/ 2 h 78"/>
                <a:gd name="T30" fmla="*/ 64 w 78"/>
                <a:gd name="T31" fmla="*/ 23 h 78"/>
                <a:gd name="T32" fmla="*/ 55 w 78"/>
                <a:gd name="T33" fmla="*/ 33 h 78"/>
                <a:gd name="T34" fmla="*/ 41 w 78"/>
                <a:gd name="T35" fmla="*/ 30 h 78"/>
                <a:gd name="T36" fmla="*/ 34 w 78"/>
                <a:gd name="T37" fmla="*/ 15 h 78"/>
                <a:gd name="T38" fmla="*/ 40 w 78"/>
                <a:gd name="T39" fmla="*/ 8 h 78"/>
                <a:gd name="T40" fmla="*/ 60 w 78"/>
                <a:gd name="T41" fmla="*/ 15 h 78"/>
                <a:gd name="T42" fmla="*/ 67 w 78"/>
                <a:gd name="T43" fmla="*/ 56 h 78"/>
                <a:gd name="T44" fmla="*/ 59 w 78"/>
                <a:gd name="T45" fmla="*/ 48 h 78"/>
                <a:gd name="T46" fmla="*/ 57 w 78"/>
                <a:gd name="T47" fmla="*/ 34 h 78"/>
                <a:gd name="T48" fmla="*/ 72 w 78"/>
                <a:gd name="T49" fmla="*/ 28 h 78"/>
                <a:gd name="T50" fmla="*/ 76 w 78"/>
                <a:gd name="T51" fmla="*/ 38 h 78"/>
                <a:gd name="T52" fmla="*/ 67 w 78"/>
                <a:gd name="T53" fmla="*/ 55 h 78"/>
                <a:gd name="T54" fmla="*/ 39 w 78"/>
                <a:gd name="T55" fmla="*/ 69 h 78"/>
                <a:gd name="T56" fmla="*/ 45 w 78"/>
                <a:gd name="T57" fmla="*/ 56 h 78"/>
                <a:gd name="T58" fmla="*/ 58 w 78"/>
                <a:gd name="T59" fmla="*/ 51 h 78"/>
                <a:gd name="T60" fmla="*/ 66 w 78"/>
                <a:gd name="T61" fmla="*/ 57 h 78"/>
                <a:gd name="T62" fmla="*/ 46 w 78"/>
                <a:gd name="T63" fmla="*/ 74 h 78"/>
                <a:gd name="T64" fmla="*/ 39 w 78"/>
                <a:gd name="T65" fmla="*/ 69 h 78"/>
                <a:gd name="T66" fmla="*/ 13 w 78"/>
                <a:gd name="T67" fmla="*/ 55 h 78"/>
                <a:gd name="T68" fmla="*/ 15 w 78"/>
                <a:gd name="T69" fmla="*/ 44 h 78"/>
                <a:gd name="T70" fmla="*/ 33 w 78"/>
                <a:gd name="T71" fmla="*/ 46 h 78"/>
                <a:gd name="T72" fmla="*/ 42 w 78"/>
                <a:gd name="T73" fmla="*/ 56 h 78"/>
                <a:gd name="T74" fmla="*/ 36 w 78"/>
                <a:gd name="T75" fmla="*/ 69 h 78"/>
                <a:gd name="T76" fmla="*/ 24 w 78"/>
                <a:gd name="T77" fmla="*/ 69 h 78"/>
                <a:gd name="T78" fmla="*/ 10 w 78"/>
                <a:gd name="T79" fmla="*/ 55 h 78"/>
                <a:gd name="T80" fmla="*/ 23 w 78"/>
                <a:gd name="T81" fmla="*/ 69 h 78"/>
                <a:gd name="T82" fmla="*/ 6 w 78"/>
                <a:gd name="T83" fmla="*/ 5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78">
                  <a:moveTo>
                    <a:pt x="1" y="39"/>
                  </a:moveTo>
                  <a:cubicBezTo>
                    <a:pt x="1" y="60"/>
                    <a:pt x="19" y="78"/>
                    <a:pt x="40" y="77"/>
                  </a:cubicBezTo>
                  <a:cubicBezTo>
                    <a:pt x="61" y="77"/>
                    <a:pt x="78" y="59"/>
                    <a:pt x="78" y="38"/>
                  </a:cubicBezTo>
                  <a:cubicBezTo>
                    <a:pt x="78" y="17"/>
                    <a:pt x="60" y="0"/>
                    <a:pt x="39" y="0"/>
                  </a:cubicBezTo>
                  <a:cubicBezTo>
                    <a:pt x="17" y="0"/>
                    <a:pt x="0" y="18"/>
                    <a:pt x="1" y="39"/>
                  </a:cubicBezTo>
                  <a:moveTo>
                    <a:pt x="18" y="14"/>
                  </a:moveTo>
                  <a:cubicBezTo>
                    <a:pt x="18" y="15"/>
                    <a:pt x="18" y="15"/>
                    <a:pt x="18" y="15"/>
                  </a:cubicBezTo>
                  <a:cubicBezTo>
                    <a:pt x="8" y="32"/>
                    <a:pt x="8" y="32"/>
                    <a:pt x="8" y="32"/>
                  </a:cubicBezTo>
                  <a:cubicBezTo>
                    <a:pt x="8" y="32"/>
                    <a:pt x="8" y="32"/>
                    <a:pt x="8" y="32"/>
                  </a:cubicBezTo>
                  <a:cubicBezTo>
                    <a:pt x="7" y="32"/>
                    <a:pt x="5" y="34"/>
                    <a:pt x="3" y="35"/>
                  </a:cubicBezTo>
                  <a:cubicBezTo>
                    <a:pt x="4" y="24"/>
                    <a:pt x="10" y="15"/>
                    <a:pt x="18" y="9"/>
                  </a:cubicBezTo>
                  <a:cubicBezTo>
                    <a:pt x="18" y="12"/>
                    <a:pt x="18" y="14"/>
                    <a:pt x="18" y="14"/>
                  </a:cubicBezTo>
                  <a:moveTo>
                    <a:pt x="32" y="17"/>
                  </a:moveTo>
                  <a:cubicBezTo>
                    <a:pt x="40" y="31"/>
                    <a:pt x="40" y="31"/>
                    <a:pt x="40" y="31"/>
                  </a:cubicBezTo>
                  <a:cubicBezTo>
                    <a:pt x="40" y="31"/>
                    <a:pt x="39" y="31"/>
                    <a:pt x="39" y="32"/>
                  </a:cubicBezTo>
                  <a:cubicBezTo>
                    <a:pt x="33" y="42"/>
                    <a:pt x="33" y="42"/>
                    <a:pt x="33" y="42"/>
                  </a:cubicBezTo>
                  <a:cubicBezTo>
                    <a:pt x="33" y="43"/>
                    <a:pt x="33" y="43"/>
                    <a:pt x="33" y="43"/>
                  </a:cubicBezTo>
                  <a:cubicBezTo>
                    <a:pt x="15" y="42"/>
                    <a:pt x="15" y="42"/>
                    <a:pt x="15" y="42"/>
                  </a:cubicBezTo>
                  <a:cubicBezTo>
                    <a:pt x="14" y="40"/>
                    <a:pt x="11" y="33"/>
                    <a:pt x="10" y="33"/>
                  </a:cubicBezTo>
                  <a:cubicBezTo>
                    <a:pt x="10" y="33"/>
                    <a:pt x="10" y="33"/>
                    <a:pt x="10" y="32"/>
                  </a:cubicBezTo>
                  <a:cubicBezTo>
                    <a:pt x="19" y="16"/>
                    <a:pt x="19" y="16"/>
                    <a:pt x="19" y="16"/>
                  </a:cubicBezTo>
                  <a:cubicBezTo>
                    <a:pt x="20" y="16"/>
                    <a:pt x="20" y="16"/>
                    <a:pt x="20" y="16"/>
                  </a:cubicBezTo>
                  <a:cubicBezTo>
                    <a:pt x="20" y="16"/>
                    <a:pt x="30" y="16"/>
                    <a:pt x="32" y="17"/>
                  </a:cubicBezTo>
                  <a:cubicBezTo>
                    <a:pt x="32" y="17"/>
                    <a:pt x="32" y="17"/>
                    <a:pt x="32" y="17"/>
                  </a:cubicBezTo>
                  <a:moveTo>
                    <a:pt x="60" y="9"/>
                  </a:moveTo>
                  <a:cubicBezTo>
                    <a:pt x="60" y="9"/>
                    <a:pt x="59" y="10"/>
                    <a:pt x="59" y="10"/>
                  </a:cubicBezTo>
                  <a:cubicBezTo>
                    <a:pt x="40" y="6"/>
                    <a:pt x="40" y="6"/>
                    <a:pt x="40" y="6"/>
                  </a:cubicBezTo>
                  <a:cubicBezTo>
                    <a:pt x="40" y="6"/>
                    <a:pt x="40" y="6"/>
                    <a:pt x="40" y="6"/>
                  </a:cubicBezTo>
                  <a:cubicBezTo>
                    <a:pt x="36" y="2"/>
                    <a:pt x="36" y="2"/>
                    <a:pt x="36" y="2"/>
                  </a:cubicBezTo>
                  <a:cubicBezTo>
                    <a:pt x="37" y="2"/>
                    <a:pt x="38" y="2"/>
                    <a:pt x="39" y="2"/>
                  </a:cubicBezTo>
                  <a:cubicBezTo>
                    <a:pt x="47" y="2"/>
                    <a:pt x="54" y="5"/>
                    <a:pt x="60" y="9"/>
                  </a:cubicBezTo>
                  <a:moveTo>
                    <a:pt x="64" y="23"/>
                  </a:moveTo>
                  <a:cubicBezTo>
                    <a:pt x="56" y="33"/>
                    <a:pt x="56" y="33"/>
                    <a:pt x="56" y="33"/>
                  </a:cubicBezTo>
                  <a:cubicBezTo>
                    <a:pt x="56" y="33"/>
                    <a:pt x="55" y="33"/>
                    <a:pt x="55" y="33"/>
                  </a:cubicBezTo>
                  <a:cubicBezTo>
                    <a:pt x="43" y="30"/>
                    <a:pt x="43" y="30"/>
                    <a:pt x="43" y="30"/>
                  </a:cubicBezTo>
                  <a:cubicBezTo>
                    <a:pt x="42" y="30"/>
                    <a:pt x="42" y="30"/>
                    <a:pt x="41" y="30"/>
                  </a:cubicBezTo>
                  <a:cubicBezTo>
                    <a:pt x="33" y="16"/>
                    <a:pt x="33" y="16"/>
                    <a:pt x="33" y="16"/>
                  </a:cubicBezTo>
                  <a:cubicBezTo>
                    <a:pt x="34" y="16"/>
                    <a:pt x="34" y="15"/>
                    <a:pt x="34" y="15"/>
                  </a:cubicBezTo>
                  <a:cubicBezTo>
                    <a:pt x="34" y="15"/>
                    <a:pt x="39" y="9"/>
                    <a:pt x="40" y="8"/>
                  </a:cubicBezTo>
                  <a:cubicBezTo>
                    <a:pt x="40" y="8"/>
                    <a:pt x="40" y="8"/>
                    <a:pt x="40" y="8"/>
                  </a:cubicBezTo>
                  <a:cubicBezTo>
                    <a:pt x="58" y="12"/>
                    <a:pt x="58" y="12"/>
                    <a:pt x="58" y="12"/>
                  </a:cubicBezTo>
                  <a:cubicBezTo>
                    <a:pt x="59" y="13"/>
                    <a:pt x="60" y="14"/>
                    <a:pt x="60" y="15"/>
                  </a:cubicBezTo>
                  <a:cubicBezTo>
                    <a:pt x="60" y="16"/>
                    <a:pt x="63" y="22"/>
                    <a:pt x="64" y="23"/>
                  </a:cubicBezTo>
                  <a:moveTo>
                    <a:pt x="67" y="56"/>
                  </a:moveTo>
                  <a:cubicBezTo>
                    <a:pt x="58" y="49"/>
                    <a:pt x="58" y="49"/>
                    <a:pt x="58" y="49"/>
                  </a:cubicBezTo>
                  <a:cubicBezTo>
                    <a:pt x="59" y="49"/>
                    <a:pt x="59" y="48"/>
                    <a:pt x="59" y="48"/>
                  </a:cubicBezTo>
                  <a:cubicBezTo>
                    <a:pt x="57" y="36"/>
                    <a:pt x="57" y="36"/>
                    <a:pt x="57" y="36"/>
                  </a:cubicBezTo>
                  <a:cubicBezTo>
                    <a:pt x="57" y="35"/>
                    <a:pt x="57" y="35"/>
                    <a:pt x="57" y="34"/>
                  </a:cubicBezTo>
                  <a:cubicBezTo>
                    <a:pt x="65" y="24"/>
                    <a:pt x="65" y="24"/>
                    <a:pt x="65" y="24"/>
                  </a:cubicBezTo>
                  <a:cubicBezTo>
                    <a:pt x="67" y="25"/>
                    <a:pt x="71" y="27"/>
                    <a:pt x="72" y="28"/>
                  </a:cubicBezTo>
                  <a:cubicBezTo>
                    <a:pt x="73" y="28"/>
                    <a:pt x="74" y="29"/>
                    <a:pt x="74" y="29"/>
                  </a:cubicBezTo>
                  <a:cubicBezTo>
                    <a:pt x="75" y="32"/>
                    <a:pt x="76" y="35"/>
                    <a:pt x="76" y="38"/>
                  </a:cubicBezTo>
                  <a:cubicBezTo>
                    <a:pt x="76" y="42"/>
                    <a:pt x="75" y="45"/>
                    <a:pt x="74" y="48"/>
                  </a:cubicBezTo>
                  <a:cubicBezTo>
                    <a:pt x="73" y="50"/>
                    <a:pt x="67" y="55"/>
                    <a:pt x="67" y="55"/>
                  </a:cubicBezTo>
                  <a:cubicBezTo>
                    <a:pt x="67" y="56"/>
                    <a:pt x="67" y="56"/>
                    <a:pt x="67" y="56"/>
                  </a:cubicBezTo>
                  <a:moveTo>
                    <a:pt x="39" y="69"/>
                  </a:moveTo>
                  <a:cubicBezTo>
                    <a:pt x="44" y="57"/>
                    <a:pt x="44" y="57"/>
                    <a:pt x="44" y="57"/>
                  </a:cubicBezTo>
                  <a:cubicBezTo>
                    <a:pt x="44" y="57"/>
                    <a:pt x="45" y="57"/>
                    <a:pt x="45" y="56"/>
                  </a:cubicBezTo>
                  <a:cubicBezTo>
                    <a:pt x="57" y="51"/>
                    <a:pt x="57" y="51"/>
                    <a:pt x="57" y="51"/>
                  </a:cubicBezTo>
                  <a:cubicBezTo>
                    <a:pt x="57" y="51"/>
                    <a:pt x="57" y="51"/>
                    <a:pt x="58" y="51"/>
                  </a:cubicBezTo>
                  <a:cubicBezTo>
                    <a:pt x="66" y="57"/>
                    <a:pt x="66" y="57"/>
                    <a:pt x="66" y="57"/>
                  </a:cubicBezTo>
                  <a:cubicBezTo>
                    <a:pt x="66" y="57"/>
                    <a:pt x="66" y="57"/>
                    <a:pt x="66" y="57"/>
                  </a:cubicBezTo>
                  <a:cubicBezTo>
                    <a:pt x="66" y="58"/>
                    <a:pt x="64" y="63"/>
                    <a:pt x="64" y="66"/>
                  </a:cubicBezTo>
                  <a:cubicBezTo>
                    <a:pt x="59" y="70"/>
                    <a:pt x="53" y="73"/>
                    <a:pt x="46" y="74"/>
                  </a:cubicBezTo>
                  <a:cubicBezTo>
                    <a:pt x="40" y="71"/>
                    <a:pt x="40" y="71"/>
                    <a:pt x="40" y="71"/>
                  </a:cubicBezTo>
                  <a:cubicBezTo>
                    <a:pt x="40" y="70"/>
                    <a:pt x="40" y="70"/>
                    <a:pt x="39" y="69"/>
                  </a:cubicBezTo>
                  <a:moveTo>
                    <a:pt x="24" y="69"/>
                  </a:moveTo>
                  <a:cubicBezTo>
                    <a:pt x="13" y="55"/>
                    <a:pt x="13" y="55"/>
                    <a:pt x="13" y="55"/>
                  </a:cubicBezTo>
                  <a:cubicBezTo>
                    <a:pt x="13" y="52"/>
                    <a:pt x="15" y="48"/>
                    <a:pt x="15" y="47"/>
                  </a:cubicBezTo>
                  <a:cubicBezTo>
                    <a:pt x="15" y="46"/>
                    <a:pt x="15" y="44"/>
                    <a:pt x="15" y="44"/>
                  </a:cubicBezTo>
                  <a:cubicBezTo>
                    <a:pt x="32" y="44"/>
                    <a:pt x="32" y="44"/>
                    <a:pt x="32" y="44"/>
                  </a:cubicBezTo>
                  <a:cubicBezTo>
                    <a:pt x="32" y="45"/>
                    <a:pt x="33" y="46"/>
                    <a:pt x="33" y="46"/>
                  </a:cubicBezTo>
                  <a:cubicBezTo>
                    <a:pt x="41" y="55"/>
                    <a:pt x="41" y="55"/>
                    <a:pt x="41" y="55"/>
                  </a:cubicBezTo>
                  <a:cubicBezTo>
                    <a:pt x="42" y="56"/>
                    <a:pt x="42" y="56"/>
                    <a:pt x="42" y="56"/>
                  </a:cubicBezTo>
                  <a:cubicBezTo>
                    <a:pt x="38" y="69"/>
                    <a:pt x="38" y="69"/>
                    <a:pt x="38" y="69"/>
                  </a:cubicBezTo>
                  <a:cubicBezTo>
                    <a:pt x="37" y="69"/>
                    <a:pt x="37" y="69"/>
                    <a:pt x="36" y="69"/>
                  </a:cubicBezTo>
                  <a:cubicBezTo>
                    <a:pt x="25" y="69"/>
                    <a:pt x="25" y="69"/>
                    <a:pt x="25" y="69"/>
                  </a:cubicBezTo>
                  <a:cubicBezTo>
                    <a:pt x="24" y="69"/>
                    <a:pt x="24" y="69"/>
                    <a:pt x="24" y="69"/>
                  </a:cubicBezTo>
                  <a:moveTo>
                    <a:pt x="6" y="53"/>
                  </a:moveTo>
                  <a:cubicBezTo>
                    <a:pt x="8" y="54"/>
                    <a:pt x="10" y="55"/>
                    <a:pt x="10" y="55"/>
                  </a:cubicBezTo>
                  <a:cubicBezTo>
                    <a:pt x="11" y="55"/>
                    <a:pt x="12" y="56"/>
                    <a:pt x="12" y="56"/>
                  </a:cubicBezTo>
                  <a:cubicBezTo>
                    <a:pt x="23" y="69"/>
                    <a:pt x="23" y="69"/>
                    <a:pt x="23" y="69"/>
                  </a:cubicBezTo>
                  <a:cubicBezTo>
                    <a:pt x="23" y="70"/>
                    <a:pt x="22" y="70"/>
                    <a:pt x="22" y="71"/>
                  </a:cubicBezTo>
                  <a:cubicBezTo>
                    <a:pt x="15" y="67"/>
                    <a:pt x="9" y="61"/>
                    <a:pt x="6" y="53"/>
                  </a:cubicBezTo>
                </a:path>
              </a:pathLst>
            </a:custGeom>
            <a:solidFill>
              <a:srgbClr val="4645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ïṥ1ïḓê"/>
            <p:cNvSpPr>
              <a:spLocks noEditPoints="1"/>
            </p:cNvSpPr>
            <p:nvPr/>
          </p:nvSpPr>
          <p:spPr bwMode="auto">
            <a:xfrm>
              <a:off x="7321551" y="5302250"/>
              <a:ext cx="765175" cy="628650"/>
            </a:xfrm>
            <a:custGeom>
              <a:avLst/>
              <a:gdLst>
                <a:gd name="T0" fmla="*/ 39 w 62"/>
                <a:gd name="T1" fmla="*/ 36 h 51"/>
                <a:gd name="T2" fmla="*/ 35 w 62"/>
                <a:gd name="T3" fmla="*/ 47 h 51"/>
                <a:gd name="T4" fmla="*/ 36 w 62"/>
                <a:gd name="T5" fmla="*/ 49 h 51"/>
                <a:gd name="T6" fmla="*/ 41 w 62"/>
                <a:gd name="T7" fmla="*/ 51 h 51"/>
                <a:gd name="T8" fmla="*/ 60 w 62"/>
                <a:gd name="T9" fmla="*/ 41 h 51"/>
                <a:gd name="T10" fmla="*/ 62 w 62"/>
                <a:gd name="T11" fmla="*/ 36 h 51"/>
                <a:gd name="T12" fmla="*/ 52 w 62"/>
                <a:gd name="T13" fmla="*/ 37 h 51"/>
                <a:gd name="T14" fmla="*/ 39 w 62"/>
                <a:gd name="T15" fmla="*/ 36 h 51"/>
                <a:gd name="T16" fmla="*/ 3 w 62"/>
                <a:gd name="T17" fmla="*/ 32 h 51"/>
                <a:gd name="T18" fmla="*/ 19 w 62"/>
                <a:gd name="T19" fmla="*/ 48 h 51"/>
                <a:gd name="T20" fmla="*/ 19 w 62"/>
                <a:gd name="T21" fmla="*/ 47 h 51"/>
                <a:gd name="T22" fmla="*/ 8 w 62"/>
                <a:gd name="T23" fmla="*/ 34 h 51"/>
                <a:gd name="T24" fmla="*/ 6 w 62"/>
                <a:gd name="T25" fmla="*/ 33 h 51"/>
                <a:gd name="T26" fmla="*/ 3 w 62"/>
                <a:gd name="T27" fmla="*/ 32 h 51"/>
                <a:gd name="T28" fmla="*/ 11 w 62"/>
                <a:gd name="T29" fmla="*/ 22 h 51"/>
                <a:gd name="T30" fmla="*/ 11 w 62"/>
                <a:gd name="T31" fmla="*/ 25 h 51"/>
                <a:gd name="T32" fmla="*/ 9 w 62"/>
                <a:gd name="T33" fmla="*/ 33 h 51"/>
                <a:gd name="T34" fmla="*/ 20 w 62"/>
                <a:gd name="T35" fmla="*/ 47 h 51"/>
                <a:gd name="T36" fmla="*/ 21 w 62"/>
                <a:gd name="T37" fmla="*/ 47 h 51"/>
                <a:gd name="T38" fmla="*/ 32 w 62"/>
                <a:gd name="T39" fmla="*/ 47 h 51"/>
                <a:gd name="T40" fmla="*/ 33 w 62"/>
                <a:gd name="T41" fmla="*/ 47 h 51"/>
                <a:gd name="T42" fmla="*/ 34 w 62"/>
                <a:gd name="T43" fmla="*/ 47 h 51"/>
                <a:gd name="T44" fmla="*/ 38 w 62"/>
                <a:gd name="T45" fmla="*/ 35 h 51"/>
                <a:gd name="T46" fmla="*/ 18 w 62"/>
                <a:gd name="T47" fmla="*/ 22 h 51"/>
                <a:gd name="T48" fmla="*/ 11 w 62"/>
                <a:gd name="T49" fmla="*/ 22 h 51"/>
                <a:gd name="T50" fmla="*/ 8 w 62"/>
                <a:gd name="T51" fmla="*/ 7 h 51"/>
                <a:gd name="T52" fmla="*/ 6 w 62"/>
                <a:gd name="T53" fmla="*/ 10 h 51"/>
                <a:gd name="T54" fmla="*/ 6 w 62"/>
                <a:gd name="T55" fmla="*/ 11 h 51"/>
                <a:gd name="T56" fmla="*/ 11 w 62"/>
                <a:gd name="T57" fmla="*/ 20 h 51"/>
                <a:gd name="T58" fmla="*/ 17 w 62"/>
                <a:gd name="T59" fmla="*/ 20 h 51"/>
                <a:gd name="T60" fmla="*/ 8 w 62"/>
                <a:gd name="T61" fmla="*/ 7 h 51"/>
                <a:gd name="T62" fmla="*/ 4 w 62"/>
                <a:gd name="T63" fmla="*/ 0 h 51"/>
                <a:gd name="T64" fmla="*/ 0 w 62"/>
                <a:gd name="T65" fmla="*/ 12 h 51"/>
                <a:gd name="T66" fmla="*/ 4 w 62"/>
                <a:gd name="T67" fmla="*/ 10 h 51"/>
                <a:gd name="T68" fmla="*/ 4 w 62"/>
                <a:gd name="T69" fmla="*/ 10 h 51"/>
                <a:gd name="T70" fmla="*/ 7 w 62"/>
                <a:gd name="T71" fmla="*/ 6 h 51"/>
                <a:gd name="T72" fmla="*/ 4 w 62"/>
                <a:gd name="T7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51">
                  <a:moveTo>
                    <a:pt x="39" y="36"/>
                  </a:moveTo>
                  <a:cubicBezTo>
                    <a:pt x="35" y="47"/>
                    <a:pt x="35" y="47"/>
                    <a:pt x="35" y="47"/>
                  </a:cubicBezTo>
                  <a:cubicBezTo>
                    <a:pt x="36" y="48"/>
                    <a:pt x="36" y="48"/>
                    <a:pt x="36" y="49"/>
                  </a:cubicBezTo>
                  <a:cubicBezTo>
                    <a:pt x="41" y="51"/>
                    <a:pt x="41" y="51"/>
                    <a:pt x="41" y="51"/>
                  </a:cubicBezTo>
                  <a:cubicBezTo>
                    <a:pt x="48" y="50"/>
                    <a:pt x="55" y="46"/>
                    <a:pt x="60" y="41"/>
                  </a:cubicBezTo>
                  <a:cubicBezTo>
                    <a:pt x="61" y="39"/>
                    <a:pt x="62" y="38"/>
                    <a:pt x="62" y="36"/>
                  </a:cubicBezTo>
                  <a:cubicBezTo>
                    <a:pt x="58" y="37"/>
                    <a:pt x="55" y="37"/>
                    <a:pt x="52" y="37"/>
                  </a:cubicBezTo>
                  <a:cubicBezTo>
                    <a:pt x="47" y="37"/>
                    <a:pt x="43" y="37"/>
                    <a:pt x="39" y="36"/>
                  </a:cubicBezTo>
                  <a:moveTo>
                    <a:pt x="3" y="32"/>
                  </a:moveTo>
                  <a:cubicBezTo>
                    <a:pt x="7" y="39"/>
                    <a:pt x="12" y="44"/>
                    <a:pt x="19" y="48"/>
                  </a:cubicBezTo>
                  <a:cubicBezTo>
                    <a:pt x="19" y="48"/>
                    <a:pt x="19" y="48"/>
                    <a:pt x="19" y="47"/>
                  </a:cubicBezTo>
                  <a:cubicBezTo>
                    <a:pt x="8" y="34"/>
                    <a:pt x="8" y="34"/>
                    <a:pt x="8" y="34"/>
                  </a:cubicBezTo>
                  <a:cubicBezTo>
                    <a:pt x="8" y="34"/>
                    <a:pt x="7" y="33"/>
                    <a:pt x="6" y="33"/>
                  </a:cubicBezTo>
                  <a:cubicBezTo>
                    <a:pt x="6" y="33"/>
                    <a:pt x="5" y="33"/>
                    <a:pt x="3" y="32"/>
                  </a:cubicBezTo>
                  <a:moveTo>
                    <a:pt x="11" y="22"/>
                  </a:moveTo>
                  <a:cubicBezTo>
                    <a:pt x="11" y="22"/>
                    <a:pt x="11" y="24"/>
                    <a:pt x="11" y="25"/>
                  </a:cubicBezTo>
                  <a:cubicBezTo>
                    <a:pt x="11" y="26"/>
                    <a:pt x="9" y="30"/>
                    <a:pt x="9" y="33"/>
                  </a:cubicBezTo>
                  <a:cubicBezTo>
                    <a:pt x="20" y="47"/>
                    <a:pt x="20" y="47"/>
                    <a:pt x="20" y="47"/>
                  </a:cubicBezTo>
                  <a:cubicBezTo>
                    <a:pt x="21" y="47"/>
                    <a:pt x="21" y="47"/>
                    <a:pt x="21" y="47"/>
                  </a:cubicBezTo>
                  <a:cubicBezTo>
                    <a:pt x="32" y="47"/>
                    <a:pt x="32" y="47"/>
                    <a:pt x="32" y="47"/>
                  </a:cubicBezTo>
                  <a:cubicBezTo>
                    <a:pt x="33" y="47"/>
                    <a:pt x="33" y="47"/>
                    <a:pt x="33" y="47"/>
                  </a:cubicBezTo>
                  <a:cubicBezTo>
                    <a:pt x="33" y="47"/>
                    <a:pt x="34" y="47"/>
                    <a:pt x="34" y="47"/>
                  </a:cubicBezTo>
                  <a:cubicBezTo>
                    <a:pt x="38" y="35"/>
                    <a:pt x="38" y="35"/>
                    <a:pt x="38" y="35"/>
                  </a:cubicBezTo>
                  <a:cubicBezTo>
                    <a:pt x="30" y="32"/>
                    <a:pt x="23" y="27"/>
                    <a:pt x="18" y="22"/>
                  </a:cubicBezTo>
                  <a:cubicBezTo>
                    <a:pt x="11" y="22"/>
                    <a:pt x="11" y="22"/>
                    <a:pt x="11" y="22"/>
                  </a:cubicBezTo>
                  <a:moveTo>
                    <a:pt x="8" y="7"/>
                  </a:moveTo>
                  <a:cubicBezTo>
                    <a:pt x="6" y="10"/>
                    <a:pt x="6" y="10"/>
                    <a:pt x="6" y="10"/>
                  </a:cubicBezTo>
                  <a:cubicBezTo>
                    <a:pt x="6" y="11"/>
                    <a:pt x="6" y="11"/>
                    <a:pt x="6" y="11"/>
                  </a:cubicBezTo>
                  <a:cubicBezTo>
                    <a:pt x="7" y="11"/>
                    <a:pt x="10" y="18"/>
                    <a:pt x="11" y="20"/>
                  </a:cubicBezTo>
                  <a:cubicBezTo>
                    <a:pt x="17" y="20"/>
                    <a:pt x="17" y="20"/>
                    <a:pt x="17" y="20"/>
                  </a:cubicBezTo>
                  <a:cubicBezTo>
                    <a:pt x="13" y="16"/>
                    <a:pt x="10" y="11"/>
                    <a:pt x="8" y="7"/>
                  </a:cubicBezTo>
                  <a:moveTo>
                    <a:pt x="4" y="0"/>
                  </a:moveTo>
                  <a:cubicBezTo>
                    <a:pt x="2" y="4"/>
                    <a:pt x="1" y="8"/>
                    <a:pt x="0" y="12"/>
                  </a:cubicBezTo>
                  <a:cubicBezTo>
                    <a:pt x="2" y="11"/>
                    <a:pt x="3" y="10"/>
                    <a:pt x="4" y="10"/>
                  </a:cubicBezTo>
                  <a:cubicBezTo>
                    <a:pt x="4" y="10"/>
                    <a:pt x="4" y="10"/>
                    <a:pt x="4" y="10"/>
                  </a:cubicBezTo>
                  <a:cubicBezTo>
                    <a:pt x="7" y="6"/>
                    <a:pt x="7" y="6"/>
                    <a:pt x="7" y="6"/>
                  </a:cubicBezTo>
                  <a:cubicBezTo>
                    <a:pt x="6" y="3"/>
                    <a:pt x="5" y="1"/>
                    <a:pt x="4" y="0"/>
                  </a:cubicBezTo>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îśliḍe"/>
            <p:cNvSpPr>
              <a:spLocks noEditPoints="1"/>
            </p:cNvSpPr>
            <p:nvPr/>
          </p:nvSpPr>
          <p:spPr bwMode="auto">
            <a:xfrm>
              <a:off x="7321551" y="5376863"/>
              <a:ext cx="801688" cy="566737"/>
            </a:xfrm>
            <a:custGeom>
              <a:avLst/>
              <a:gdLst>
                <a:gd name="T0" fmla="*/ 65 w 65"/>
                <a:gd name="T1" fmla="*/ 30 h 46"/>
                <a:gd name="T2" fmla="*/ 62 w 65"/>
                <a:gd name="T3" fmla="*/ 30 h 46"/>
                <a:gd name="T4" fmla="*/ 60 w 65"/>
                <a:gd name="T5" fmla="*/ 35 h 46"/>
                <a:gd name="T6" fmla="*/ 65 w 65"/>
                <a:gd name="T7" fmla="*/ 30 h 46"/>
                <a:gd name="T8" fmla="*/ 7 w 65"/>
                <a:gd name="T9" fmla="*/ 0 h 46"/>
                <a:gd name="T10" fmla="*/ 4 w 65"/>
                <a:gd name="T11" fmla="*/ 4 h 46"/>
                <a:gd name="T12" fmla="*/ 4 w 65"/>
                <a:gd name="T13" fmla="*/ 4 h 46"/>
                <a:gd name="T14" fmla="*/ 0 w 65"/>
                <a:gd name="T15" fmla="*/ 6 h 46"/>
                <a:gd name="T16" fmla="*/ 0 w 65"/>
                <a:gd name="T17" fmla="*/ 11 h 46"/>
                <a:gd name="T18" fmla="*/ 3 w 65"/>
                <a:gd name="T19" fmla="*/ 26 h 46"/>
                <a:gd name="T20" fmla="*/ 6 w 65"/>
                <a:gd name="T21" fmla="*/ 27 h 46"/>
                <a:gd name="T22" fmla="*/ 8 w 65"/>
                <a:gd name="T23" fmla="*/ 28 h 46"/>
                <a:gd name="T24" fmla="*/ 19 w 65"/>
                <a:gd name="T25" fmla="*/ 41 h 46"/>
                <a:gd name="T26" fmla="*/ 19 w 65"/>
                <a:gd name="T27" fmla="*/ 42 h 46"/>
                <a:gd name="T28" fmla="*/ 35 w 65"/>
                <a:gd name="T29" fmla="*/ 46 h 46"/>
                <a:gd name="T30" fmla="*/ 36 w 65"/>
                <a:gd name="T31" fmla="*/ 46 h 46"/>
                <a:gd name="T32" fmla="*/ 41 w 65"/>
                <a:gd name="T33" fmla="*/ 45 h 46"/>
                <a:gd name="T34" fmla="*/ 36 w 65"/>
                <a:gd name="T35" fmla="*/ 43 h 46"/>
                <a:gd name="T36" fmla="*/ 35 w 65"/>
                <a:gd name="T37" fmla="*/ 41 h 46"/>
                <a:gd name="T38" fmla="*/ 39 w 65"/>
                <a:gd name="T39" fmla="*/ 30 h 46"/>
                <a:gd name="T40" fmla="*/ 38 w 65"/>
                <a:gd name="T41" fmla="*/ 29 h 46"/>
                <a:gd name="T42" fmla="*/ 34 w 65"/>
                <a:gd name="T43" fmla="*/ 41 h 46"/>
                <a:gd name="T44" fmla="*/ 33 w 65"/>
                <a:gd name="T45" fmla="*/ 41 h 46"/>
                <a:gd name="T46" fmla="*/ 32 w 65"/>
                <a:gd name="T47" fmla="*/ 41 h 46"/>
                <a:gd name="T48" fmla="*/ 21 w 65"/>
                <a:gd name="T49" fmla="*/ 41 h 46"/>
                <a:gd name="T50" fmla="*/ 20 w 65"/>
                <a:gd name="T51" fmla="*/ 41 h 46"/>
                <a:gd name="T52" fmla="*/ 9 w 65"/>
                <a:gd name="T53" fmla="*/ 27 h 46"/>
                <a:gd name="T54" fmla="*/ 11 w 65"/>
                <a:gd name="T55" fmla="*/ 19 h 46"/>
                <a:gd name="T56" fmla="*/ 11 w 65"/>
                <a:gd name="T57" fmla="*/ 16 h 46"/>
                <a:gd name="T58" fmla="*/ 18 w 65"/>
                <a:gd name="T59" fmla="*/ 16 h 46"/>
                <a:gd name="T60" fmla="*/ 17 w 65"/>
                <a:gd name="T61" fmla="*/ 14 h 46"/>
                <a:gd name="T62" fmla="*/ 11 w 65"/>
                <a:gd name="T63" fmla="*/ 14 h 46"/>
                <a:gd name="T64" fmla="*/ 6 w 65"/>
                <a:gd name="T65" fmla="*/ 5 h 46"/>
                <a:gd name="T66" fmla="*/ 6 w 65"/>
                <a:gd name="T67" fmla="*/ 4 h 46"/>
                <a:gd name="T68" fmla="*/ 8 w 65"/>
                <a:gd name="T69" fmla="*/ 1 h 46"/>
                <a:gd name="T70" fmla="*/ 7 w 65"/>
                <a:gd name="T7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46">
                  <a:moveTo>
                    <a:pt x="65" y="30"/>
                  </a:moveTo>
                  <a:cubicBezTo>
                    <a:pt x="64" y="30"/>
                    <a:pt x="63" y="30"/>
                    <a:pt x="62" y="30"/>
                  </a:cubicBezTo>
                  <a:cubicBezTo>
                    <a:pt x="62" y="32"/>
                    <a:pt x="61" y="33"/>
                    <a:pt x="60" y="35"/>
                  </a:cubicBezTo>
                  <a:cubicBezTo>
                    <a:pt x="62" y="34"/>
                    <a:pt x="63" y="32"/>
                    <a:pt x="65" y="30"/>
                  </a:cubicBezTo>
                  <a:moveTo>
                    <a:pt x="7" y="0"/>
                  </a:moveTo>
                  <a:cubicBezTo>
                    <a:pt x="4" y="4"/>
                    <a:pt x="4" y="4"/>
                    <a:pt x="4" y="4"/>
                  </a:cubicBezTo>
                  <a:cubicBezTo>
                    <a:pt x="4" y="4"/>
                    <a:pt x="4" y="4"/>
                    <a:pt x="4" y="4"/>
                  </a:cubicBezTo>
                  <a:cubicBezTo>
                    <a:pt x="3" y="4"/>
                    <a:pt x="2" y="5"/>
                    <a:pt x="0" y="6"/>
                  </a:cubicBezTo>
                  <a:cubicBezTo>
                    <a:pt x="0" y="8"/>
                    <a:pt x="0" y="9"/>
                    <a:pt x="0" y="11"/>
                  </a:cubicBezTo>
                  <a:cubicBezTo>
                    <a:pt x="0" y="16"/>
                    <a:pt x="1" y="21"/>
                    <a:pt x="3" y="26"/>
                  </a:cubicBezTo>
                  <a:cubicBezTo>
                    <a:pt x="5" y="27"/>
                    <a:pt x="6" y="27"/>
                    <a:pt x="6" y="27"/>
                  </a:cubicBezTo>
                  <a:cubicBezTo>
                    <a:pt x="7" y="27"/>
                    <a:pt x="8" y="28"/>
                    <a:pt x="8" y="28"/>
                  </a:cubicBezTo>
                  <a:cubicBezTo>
                    <a:pt x="19" y="41"/>
                    <a:pt x="19" y="41"/>
                    <a:pt x="19" y="41"/>
                  </a:cubicBezTo>
                  <a:cubicBezTo>
                    <a:pt x="19" y="42"/>
                    <a:pt x="19" y="42"/>
                    <a:pt x="19" y="42"/>
                  </a:cubicBezTo>
                  <a:cubicBezTo>
                    <a:pt x="24" y="44"/>
                    <a:pt x="29" y="46"/>
                    <a:pt x="35" y="46"/>
                  </a:cubicBezTo>
                  <a:cubicBezTo>
                    <a:pt x="35" y="46"/>
                    <a:pt x="35" y="46"/>
                    <a:pt x="36" y="46"/>
                  </a:cubicBezTo>
                  <a:cubicBezTo>
                    <a:pt x="37" y="46"/>
                    <a:pt x="39" y="46"/>
                    <a:pt x="41" y="45"/>
                  </a:cubicBezTo>
                  <a:cubicBezTo>
                    <a:pt x="36" y="43"/>
                    <a:pt x="36" y="43"/>
                    <a:pt x="36" y="43"/>
                  </a:cubicBezTo>
                  <a:cubicBezTo>
                    <a:pt x="36" y="42"/>
                    <a:pt x="36" y="42"/>
                    <a:pt x="35" y="41"/>
                  </a:cubicBezTo>
                  <a:cubicBezTo>
                    <a:pt x="39" y="30"/>
                    <a:pt x="39" y="30"/>
                    <a:pt x="39" y="30"/>
                  </a:cubicBezTo>
                  <a:cubicBezTo>
                    <a:pt x="39" y="29"/>
                    <a:pt x="39" y="29"/>
                    <a:pt x="38" y="29"/>
                  </a:cubicBezTo>
                  <a:cubicBezTo>
                    <a:pt x="34" y="41"/>
                    <a:pt x="34" y="41"/>
                    <a:pt x="34" y="41"/>
                  </a:cubicBezTo>
                  <a:cubicBezTo>
                    <a:pt x="34" y="41"/>
                    <a:pt x="33" y="41"/>
                    <a:pt x="33" y="41"/>
                  </a:cubicBezTo>
                  <a:cubicBezTo>
                    <a:pt x="33" y="41"/>
                    <a:pt x="33" y="41"/>
                    <a:pt x="32" y="41"/>
                  </a:cubicBezTo>
                  <a:cubicBezTo>
                    <a:pt x="21" y="41"/>
                    <a:pt x="21" y="41"/>
                    <a:pt x="21" y="41"/>
                  </a:cubicBezTo>
                  <a:cubicBezTo>
                    <a:pt x="20" y="41"/>
                    <a:pt x="20" y="41"/>
                    <a:pt x="20" y="41"/>
                  </a:cubicBezTo>
                  <a:cubicBezTo>
                    <a:pt x="9" y="27"/>
                    <a:pt x="9" y="27"/>
                    <a:pt x="9" y="27"/>
                  </a:cubicBezTo>
                  <a:cubicBezTo>
                    <a:pt x="9" y="24"/>
                    <a:pt x="11" y="20"/>
                    <a:pt x="11" y="19"/>
                  </a:cubicBezTo>
                  <a:cubicBezTo>
                    <a:pt x="11" y="18"/>
                    <a:pt x="11" y="16"/>
                    <a:pt x="11" y="16"/>
                  </a:cubicBezTo>
                  <a:cubicBezTo>
                    <a:pt x="18" y="16"/>
                    <a:pt x="18" y="16"/>
                    <a:pt x="18" y="16"/>
                  </a:cubicBezTo>
                  <a:cubicBezTo>
                    <a:pt x="17" y="15"/>
                    <a:pt x="17" y="15"/>
                    <a:pt x="17" y="14"/>
                  </a:cubicBezTo>
                  <a:cubicBezTo>
                    <a:pt x="11" y="14"/>
                    <a:pt x="11" y="14"/>
                    <a:pt x="11" y="14"/>
                  </a:cubicBezTo>
                  <a:cubicBezTo>
                    <a:pt x="10" y="12"/>
                    <a:pt x="7" y="5"/>
                    <a:pt x="6" y="5"/>
                  </a:cubicBezTo>
                  <a:cubicBezTo>
                    <a:pt x="6" y="5"/>
                    <a:pt x="6" y="5"/>
                    <a:pt x="6" y="4"/>
                  </a:cubicBezTo>
                  <a:cubicBezTo>
                    <a:pt x="8" y="1"/>
                    <a:pt x="8" y="1"/>
                    <a:pt x="8" y="1"/>
                  </a:cubicBezTo>
                  <a:cubicBezTo>
                    <a:pt x="7" y="0"/>
                    <a:pt x="7" y="0"/>
                    <a:pt x="7" y="0"/>
                  </a:cubicBezTo>
                </a:path>
              </a:pathLst>
            </a:custGeom>
            <a:solidFill>
              <a:srgbClr val="3939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ïṡľidè"/>
            <p:cNvSpPr>
              <a:spLocks noEditPoints="1"/>
            </p:cNvSpPr>
            <p:nvPr/>
          </p:nvSpPr>
          <p:spPr bwMode="auto">
            <a:xfrm>
              <a:off x="7445376" y="5056188"/>
              <a:ext cx="763588" cy="542925"/>
            </a:xfrm>
            <a:custGeom>
              <a:avLst/>
              <a:gdLst>
                <a:gd name="T0" fmla="*/ 51 w 62"/>
                <a:gd name="T1" fmla="*/ 22 h 44"/>
                <a:gd name="T2" fmla="*/ 43 w 62"/>
                <a:gd name="T3" fmla="*/ 32 h 44"/>
                <a:gd name="T4" fmla="*/ 43 w 62"/>
                <a:gd name="T5" fmla="*/ 34 h 44"/>
                <a:gd name="T6" fmla="*/ 44 w 62"/>
                <a:gd name="T7" fmla="*/ 44 h 44"/>
                <a:gd name="T8" fmla="*/ 49 w 62"/>
                <a:gd name="T9" fmla="*/ 44 h 44"/>
                <a:gd name="T10" fmla="*/ 54 w 62"/>
                <a:gd name="T11" fmla="*/ 44 h 44"/>
                <a:gd name="T12" fmla="*/ 61 w 62"/>
                <a:gd name="T13" fmla="*/ 44 h 44"/>
                <a:gd name="T14" fmla="*/ 62 w 62"/>
                <a:gd name="T15" fmla="*/ 37 h 44"/>
                <a:gd name="T16" fmla="*/ 62 w 62"/>
                <a:gd name="T17" fmla="*/ 36 h 44"/>
                <a:gd name="T18" fmla="*/ 60 w 62"/>
                <a:gd name="T19" fmla="*/ 27 h 44"/>
                <a:gd name="T20" fmla="*/ 58 w 62"/>
                <a:gd name="T21" fmla="*/ 26 h 44"/>
                <a:gd name="T22" fmla="*/ 51 w 62"/>
                <a:gd name="T23" fmla="*/ 22 h 44"/>
                <a:gd name="T24" fmla="*/ 5 w 62"/>
                <a:gd name="T25" fmla="*/ 14 h 44"/>
                <a:gd name="T26" fmla="*/ 4 w 62"/>
                <a:gd name="T27" fmla="*/ 16 h 44"/>
                <a:gd name="T28" fmla="*/ 21 w 62"/>
                <a:gd name="T29" fmla="*/ 37 h 44"/>
                <a:gd name="T30" fmla="*/ 25 w 62"/>
                <a:gd name="T31" fmla="*/ 30 h 44"/>
                <a:gd name="T32" fmla="*/ 26 w 62"/>
                <a:gd name="T33" fmla="*/ 29 h 44"/>
                <a:gd name="T34" fmla="*/ 18 w 62"/>
                <a:gd name="T35" fmla="*/ 15 h 44"/>
                <a:gd name="T36" fmla="*/ 18 w 62"/>
                <a:gd name="T37" fmla="*/ 15 h 44"/>
                <a:gd name="T38" fmla="*/ 6 w 62"/>
                <a:gd name="T39" fmla="*/ 14 h 44"/>
                <a:gd name="T40" fmla="*/ 5 w 62"/>
                <a:gd name="T41" fmla="*/ 14 h 44"/>
                <a:gd name="T42" fmla="*/ 4 w 62"/>
                <a:gd name="T43" fmla="*/ 7 h 44"/>
                <a:gd name="T44" fmla="*/ 4 w 62"/>
                <a:gd name="T45" fmla="*/ 7 h 44"/>
                <a:gd name="T46" fmla="*/ 0 w 62"/>
                <a:gd name="T47" fmla="*/ 10 h 44"/>
                <a:gd name="T48" fmla="*/ 3 w 62"/>
                <a:gd name="T49" fmla="*/ 15 h 44"/>
                <a:gd name="T50" fmla="*/ 4 w 62"/>
                <a:gd name="T51" fmla="*/ 13 h 44"/>
                <a:gd name="T52" fmla="*/ 4 w 62"/>
                <a:gd name="T53" fmla="*/ 12 h 44"/>
                <a:gd name="T54" fmla="*/ 4 w 62"/>
                <a:gd name="T55" fmla="*/ 7 h 44"/>
                <a:gd name="T56" fmla="*/ 26 w 62"/>
                <a:gd name="T57" fmla="*/ 6 h 44"/>
                <a:gd name="T58" fmla="*/ 26 w 62"/>
                <a:gd name="T59" fmla="*/ 6 h 44"/>
                <a:gd name="T60" fmla="*/ 20 w 62"/>
                <a:gd name="T61" fmla="*/ 13 h 44"/>
                <a:gd name="T62" fmla="*/ 19 w 62"/>
                <a:gd name="T63" fmla="*/ 14 h 44"/>
                <a:gd name="T64" fmla="*/ 27 w 62"/>
                <a:gd name="T65" fmla="*/ 28 h 44"/>
                <a:gd name="T66" fmla="*/ 28 w 62"/>
                <a:gd name="T67" fmla="*/ 28 h 44"/>
                <a:gd name="T68" fmla="*/ 29 w 62"/>
                <a:gd name="T69" fmla="*/ 28 h 44"/>
                <a:gd name="T70" fmla="*/ 41 w 62"/>
                <a:gd name="T71" fmla="*/ 31 h 44"/>
                <a:gd name="T72" fmla="*/ 42 w 62"/>
                <a:gd name="T73" fmla="*/ 31 h 44"/>
                <a:gd name="T74" fmla="*/ 50 w 62"/>
                <a:gd name="T75" fmla="*/ 21 h 44"/>
                <a:gd name="T76" fmla="*/ 46 w 62"/>
                <a:gd name="T77" fmla="*/ 13 h 44"/>
                <a:gd name="T78" fmla="*/ 44 w 62"/>
                <a:gd name="T79" fmla="*/ 10 h 44"/>
                <a:gd name="T80" fmla="*/ 26 w 62"/>
                <a:gd name="T81" fmla="*/ 6 h 44"/>
                <a:gd name="T82" fmla="*/ 25 w 62"/>
                <a:gd name="T83" fmla="*/ 0 h 44"/>
                <a:gd name="T84" fmla="*/ 25 w 62"/>
                <a:gd name="T85" fmla="*/ 0 h 44"/>
                <a:gd name="T86" fmla="*/ 22 w 62"/>
                <a:gd name="T87" fmla="*/ 1 h 44"/>
                <a:gd name="T88" fmla="*/ 26 w 62"/>
                <a:gd name="T89" fmla="*/ 4 h 44"/>
                <a:gd name="T90" fmla="*/ 26 w 62"/>
                <a:gd name="T91" fmla="*/ 4 h 44"/>
                <a:gd name="T92" fmla="*/ 45 w 62"/>
                <a:gd name="T93" fmla="*/ 8 h 44"/>
                <a:gd name="T94" fmla="*/ 46 w 62"/>
                <a:gd name="T95" fmla="*/ 7 h 44"/>
                <a:gd name="T96" fmla="*/ 25 w 62"/>
                <a:gd name="T9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 h="44">
                  <a:moveTo>
                    <a:pt x="51" y="22"/>
                  </a:moveTo>
                  <a:cubicBezTo>
                    <a:pt x="43" y="32"/>
                    <a:pt x="43" y="32"/>
                    <a:pt x="43" y="32"/>
                  </a:cubicBezTo>
                  <a:cubicBezTo>
                    <a:pt x="43" y="33"/>
                    <a:pt x="43" y="33"/>
                    <a:pt x="43" y="34"/>
                  </a:cubicBezTo>
                  <a:cubicBezTo>
                    <a:pt x="44" y="44"/>
                    <a:pt x="44" y="44"/>
                    <a:pt x="44" y="44"/>
                  </a:cubicBezTo>
                  <a:cubicBezTo>
                    <a:pt x="46" y="44"/>
                    <a:pt x="47" y="44"/>
                    <a:pt x="49" y="44"/>
                  </a:cubicBezTo>
                  <a:cubicBezTo>
                    <a:pt x="51" y="44"/>
                    <a:pt x="53" y="44"/>
                    <a:pt x="54" y="44"/>
                  </a:cubicBezTo>
                  <a:cubicBezTo>
                    <a:pt x="57" y="44"/>
                    <a:pt x="59" y="44"/>
                    <a:pt x="61" y="44"/>
                  </a:cubicBezTo>
                  <a:cubicBezTo>
                    <a:pt x="61" y="42"/>
                    <a:pt x="62" y="40"/>
                    <a:pt x="62" y="37"/>
                  </a:cubicBezTo>
                  <a:cubicBezTo>
                    <a:pt x="62" y="37"/>
                    <a:pt x="62" y="37"/>
                    <a:pt x="62" y="36"/>
                  </a:cubicBezTo>
                  <a:cubicBezTo>
                    <a:pt x="62" y="33"/>
                    <a:pt x="61" y="30"/>
                    <a:pt x="60" y="27"/>
                  </a:cubicBezTo>
                  <a:cubicBezTo>
                    <a:pt x="60" y="27"/>
                    <a:pt x="59" y="26"/>
                    <a:pt x="58" y="26"/>
                  </a:cubicBezTo>
                  <a:cubicBezTo>
                    <a:pt x="57" y="25"/>
                    <a:pt x="53" y="23"/>
                    <a:pt x="51" y="22"/>
                  </a:cubicBezTo>
                  <a:moveTo>
                    <a:pt x="5" y="14"/>
                  </a:moveTo>
                  <a:cubicBezTo>
                    <a:pt x="4" y="16"/>
                    <a:pt x="4" y="16"/>
                    <a:pt x="4" y="16"/>
                  </a:cubicBezTo>
                  <a:cubicBezTo>
                    <a:pt x="7" y="22"/>
                    <a:pt x="13" y="31"/>
                    <a:pt x="21" y="37"/>
                  </a:cubicBezTo>
                  <a:cubicBezTo>
                    <a:pt x="25" y="30"/>
                    <a:pt x="25" y="30"/>
                    <a:pt x="25" y="30"/>
                  </a:cubicBezTo>
                  <a:cubicBezTo>
                    <a:pt x="25" y="29"/>
                    <a:pt x="26" y="29"/>
                    <a:pt x="26" y="29"/>
                  </a:cubicBezTo>
                  <a:cubicBezTo>
                    <a:pt x="18" y="15"/>
                    <a:pt x="18" y="15"/>
                    <a:pt x="18" y="15"/>
                  </a:cubicBezTo>
                  <a:cubicBezTo>
                    <a:pt x="18" y="15"/>
                    <a:pt x="18" y="15"/>
                    <a:pt x="18" y="15"/>
                  </a:cubicBezTo>
                  <a:cubicBezTo>
                    <a:pt x="16" y="14"/>
                    <a:pt x="6" y="14"/>
                    <a:pt x="6" y="14"/>
                  </a:cubicBezTo>
                  <a:cubicBezTo>
                    <a:pt x="6" y="14"/>
                    <a:pt x="6" y="14"/>
                    <a:pt x="5" y="14"/>
                  </a:cubicBezTo>
                  <a:moveTo>
                    <a:pt x="4" y="7"/>
                  </a:moveTo>
                  <a:cubicBezTo>
                    <a:pt x="4" y="7"/>
                    <a:pt x="4" y="7"/>
                    <a:pt x="4" y="7"/>
                  </a:cubicBezTo>
                  <a:cubicBezTo>
                    <a:pt x="3" y="8"/>
                    <a:pt x="1" y="9"/>
                    <a:pt x="0" y="10"/>
                  </a:cubicBezTo>
                  <a:cubicBezTo>
                    <a:pt x="1" y="11"/>
                    <a:pt x="2" y="13"/>
                    <a:pt x="3" y="15"/>
                  </a:cubicBezTo>
                  <a:cubicBezTo>
                    <a:pt x="4" y="13"/>
                    <a:pt x="4" y="13"/>
                    <a:pt x="4" y="13"/>
                  </a:cubicBezTo>
                  <a:cubicBezTo>
                    <a:pt x="4" y="12"/>
                    <a:pt x="4" y="12"/>
                    <a:pt x="4" y="12"/>
                  </a:cubicBezTo>
                  <a:cubicBezTo>
                    <a:pt x="4" y="12"/>
                    <a:pt x="4" y="10"/>
                    <a:pt x="4" y="7"/>
                  </a:cubicBezTo>
                  <a:moveTo>
                    <a:pt x="26" y="6"/>
                  </a:moveTo>
                  <a:cubicBezTo>
                    <a:pt x="26" y="6"/>
                    <a:pt x="26" y="6"/>
                    <a:pt x="26" y="6"/>
                  </a:cubicBezTo>
                  <a:cubicBezTo>
                    <a:pt x="25" y="7"/>
                    <a:pt x="20" y="13"/>
                    <a:pt x="20" y="13"/>
                  </a:cubicBezTo>
                  <a:cubicBezTo>
                    <a:pt x="20" y="13"/>
                    <a:pt x="20" y="14"/>
                    <a:pt x="19" y="14"/>
                  </a:cubicBezTo>
                  <a:cubicBezTo>
                    <a:pt x="27" y="28"/>
                    <a:pt x="27" y="28"/>
                    <a:pt x="27" y="28"/>
                  </a:cubicBezTo>
                  <a:cubicBezTo>
                    <a:pt x="28" y="28"/>
                    <a:pt x="28" y="28"/>
                    <a:pt x="28" y="28"/>
                  </a:cubicBezTo>
                  <a:cubicBezTo>
                    <a:pt x="28" y="28"/>
                    <a:pt x="29" y="28"/>
                    <a:pt x="29" y="28"/>
                  </a:cubicBezTo>
                  <a:cubicBezTo>
                    <a:pt x="41" y="31"/>
                    <a:pt x="41" y="31"/>
                    <a:pt x="41" y="31"/>
                  </a:cubicBezTo>
                  <a:cubicBezTo>
                    <a:pt x="41" y="31"/>
                    <a:pt x="42" y="31"/>
                    <a:pt x="42" y="31"/>
                  </a:cubicBezTo>
                  <a:cubicBezTo>
                    <a:pt x="50" y="21"/>
                    <a:pt x="50" y="21"/>
                    <a:pt x="50" y="21"/>
                  </a:cubicBezTo>
                  <a:cubicBezTo>
                    <a:pt x="49" y="20"/>
                    <a:pt x="46" y="14"/>
                    <a:pt x="46" y="13"/>
                  </a:cubicBezTo>
                  <a:cubicBezTo>
                    <a:pt x="46" y="12"/>
                    <a:pt x="45" y="11"/>
                    <a:pt x="44" y="10"/>
                  </a:cubicBezTo>
                  <a:cubicBezTo>
                    <a:pt x="26" y="6"/>
                    <a:pt x="26" y="6"/>
                    <a:pt x="26" y="6"/>
                  </a:cubicBezTo>
                  <a:moveTo>
                    <a:pt x="25" y="0"/>
                  </a:moveTo>
                  <a:cubicBezTo>
                    <a:pt x="25" y="0"/>
                    <a:pt x="25" y="0"/>
                    <a:pt x="25" y="0"/>
                  </a:cubicBezTo>
                  <a:cubicBezTo>
                    <a:pt x="24" y="0"/>
                    <a:pt x="23" y="0"/>
                    <a:pt x="22" y="1"/>
                  </a:cubicBezTo>
                  <a:cubicBezTo>
                    <a:pt x="26" y="4"/>
                    <a:pt x="26" y="4"/>
                    <a:pt x="26" y="4"/>
                  </a:cubicBezTo>
                  <a:cubicBezTo>
                    <a:pt x="26" y="4"/>
                    <a:pt x="26" y="4"/>
                    <a:pt x="26" y="4"/>
                  </a:cubicBezTo>
                  <a:cubicBezTo>
                    <a:pt x="45" y="8"/>
                    <a:pt x="45" y="8"/>
                    <a:pt x="45" y="8"/>
                  </a:cubicBezTo>
                  <a:cubicBezTo>
                    <a:pt x="45" y="8"/>
                    <a:pt x="46" y="7"/>
                    <a:pt x="46" y="7"/>
                  </a:cubicBezTo>
                  <a:cubicBezTo>
                    <a:pt x="40" y="3"/>
                    <a:pt x="33" y="0"/>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ïṧļïḓe"/>
            <p:cNvSpPr>
              <a:spLocks noEditPoints="1"/>
            </p:cNvSpPr>
            <p:nvPr/>
          </p:nvSpPr>
          <p:spPr bwMode="auto">
            <a:xfrm>
              <a:off x="7445376" y="5068888"/>
              <a:ext cx="763588" cy="530225"/>
            </a:xfrm>
            <a:custGeom>
              <a:avLst/>
              <a:gdLst>
                <a:gd name="T0" fmla="*/ 62 w 62"/>
                <a:gd name="T1" fmla="*/ 36 h 43"/>
                <a:gd name="T2" fmla="*/ 61 w 62"/>
                <a:gd name="T3" fmla="*/ 43 h 43"/>
                <a:gd name="T4" fmla="*/ 61 w 62"/>
                <a:gd name="T5" fmla="*/ 43 h 43"/>
                <a:gd name="T6" fmla="*/ 62 w 62"/>
                <a:gd name="T7" fmla="*/ 36 h 43"/>
                <a:gd name="T8" fmla="*/ 4 w 62"/>
                <a:gd name="T9" fmla="*/ 6 h 43"/>
                <a:gd name="T10" fmla="*/ 0 w 62"/>
                <a:gd name="T11" fmla="*/ 9 h 43"/>
                <a:gd name="T12" fmla="*/ 0 w 62"/>
                <a:gd name="T13" fmla="*/ 9 h 43"/>
                <a:gd name="T14" fmla="*/ 4 w 62"/>
                <a:gd name="T15" fmla="*/ 6 h 43"/>
                <a:gd name="T16" fmla="*/ 27 w 62"/>
                <a:gd name="T17" fmla="*/ 27 h 43"/>
                <a:gd name="T18" fmla="*/ 19 w 62"/>
                <a:gd name="T19" fmla="*/ 13 h 43"/>
                <a:gd name="T20" fmla="*/ 20 w 62"/>
                <a:gd name="T21" fmla="*/ 12 h 43"/>
                <a:gd name="T22" fmla="*/ 26 w 62"/>
                <a:gd name="T23" fmla="*/ 5 h 43"/>
                <a:gd name="T24" fmla="*/ 26 w 62"/>
                <a:gd name="T25" fmla="*/ 5 h 43"/>
                <a:gd name="T26" fmla="*/ 44 w 62"/>
                <a:gd name="T27" fmla="*/ 9 h 43"/>
                <a:gd name="T28" fmla="*/ 46 w 62"/>
                <a:gd name="T29" fmla="*/ 12 h 43"/>
                <a:gd name="T30" fmla="*/ 50 w 62"/>
                <a:gd name="T31" fmla="*/ 20 h 43"/>
                <a:gd name="T32" fmla="*/ 42 w 62"/>
                <a:gd name="T33" fmla="*/ 30 h 43"/>
                <a:gd name="T34" fmla="*/ 41 w 62"/>
                <a:gd name="T35" fmla="*/ 30 h 43"/>
                <a:gd name="T36" fmla="*/ 29 w 62"/>
                <a:gd name="T37" fmla="*/ 27 h 43"/>
                <a:gd name="T38" fmla="*/ 28 w 62"/>
                <a:gd name="T39" fmla="*/ 27 h 43"/>
                <a:gd name="T40" fmla="*/ 27 w 62"/>
                <a:gd name="T41" fmla="*/ 27 h 43"/>
                <a:gd name="T42" fmla="*/ 22 w 62"/>
                <a:gd name="T43" fmla="*/ 0 h 43"/>
                <a:gd name="T44" fmla="*/ 4 w 62"/>
                <a:gd name="T45" fmla="*/ 6 h 43"/>
                <a:gd name="T46" fmla="*/ 4 w 62"/>
                <a:gd name="T47" fmla="*/ 11 h 43"/>
                <a:gd name="T48" fmla="*/ 4 w 62"/>
                <a:gd name="T49" fmla="*/ 12 h 43"/>
                <a:gd name="T50" fmla="*/ 3 w 62"/>
                <a:gd name="T51" fmla="*/ 14 h 43"/>
                <a:gd name="T52" fmla="*/ 4 w 62"/>
                <a:gd name="T53" fmla="*/ 15 h 43"/>
                <a:gd name="T54" fmla="*/ 5 w 62"/>
                <a:gd name="T55" fmla="*/ 13 h 43"/>
                <a:gd name="T56" fmla="*/ 6 w 62"/>
                <a:gd name="T57" fmla="*/ 13 h 43"/>
                <a:gd name="T58" fmla="*/ 18 w 62"/>
                <a:gd name="T59" fmla="*/ 14 h 43"/>
                <a:gd name="T60" fmla="*/ 18 w 62"/>
                <a:gd name="T61" fmla="*/ 14 h 43"/>
                <a:gd name="T62" fmla="*/ 26 w 62"/>
                <a:gd name="T63" fmla="*/ 28 h 43"/>
                <a:gd name="T64" fmla="*/ 25 w 62"/>
                <a:gd name="T65" fmla="*/ 29 h 43"/>
                <a:gd name="T66" fmla="*/ 21 w 62"/>
                <a:gd name="T67" fmla="*/ 36 h 43"/>
                <a:gd name="T68" fmla="*/ 38 w 62"/>
                <a:gd name="T69" fmla="*/ 43 h 43"/>
                <a:gd name="T70" fmla="*/ 41 w 62"/>
                <a:gd name="T71" fmla="*/ 43 h 43"/>
                <a:gd name="T72" fmla="*/ 44 w 62"/>
                <a:gd name="T73" fmla="*/ 43 h 43"/>
                <a:gd name="T74" fmla="*/ 43 w 62"/>
                <a:gd name="T75" fmla="*/ 33 h 43"/>
                <a:gd name="T76" fmla="*/ 43 w 62"/>
                <a:gd name="T77" fmla="*/ 31 h 43"/>
                <a:gd name="T78" fmla="*/ 51 w 62"/>
                <a:gd name="T79" fmla="*/ 21 h 43"/>
                <a:gd name="T80" fmla="*/ 58 w 62"/>
                <a:gd name="T81" fmla="*/ 25 h 43"/>
                <a:gd name="T82" fmla="*/ 60 w 62"/>
                <a:gd name="T83" fmla="*/ 26 h 43"/>
                <a:gd name="T84" fmla="*/ 46 w 62"/>
                <a:gd name="T85" fmla="*/ 6 h 43"/>
                <a:gd name="T86" fmla="*/ 45 w 62"/>
                <a:gd name="T87" fmla="*/ 7 h 43"/>
                <a:gd name="T88" fmla="*/ 26 w 62"/>
                <a:gd name="T89" fmla="*/ 3 h 43"/>
                <a:gd name="T90" fmla="*/ 26 w 62"/>
                <a:gd name="T91" fmla="*/ 3 h 43"/>
                <a:gd name="T92" fmla="*/ 22 w 62"/>
                <a:gd name="T9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 h="43">
                  <a:moveTo>
                    <a:pt x="62" y="36"/>
                  </a:moveTo>
                  <a:cubicBezTo>
                    <a:pt x="62" y="39"/>
                    <a:pt x="61" y="41"/>
                    <a:pt x="61" y="43"/>
                  </a:cubicBezTo>
                  <a:cubicBezTo>
                    <a:pt x="61" y="43"/>
                    <a:pt x="61" y="43"/>
                    <a:pt x="61" y="43"/>
                  </a:cubicBezTo>
                  <a:cubicBezTo>
                    <a:pt x="61" y="41"/>
                    <a:pt x="62" y="39"/>
                    <a:pt x="62" y="36"/>
                  </a:cubicBezTo>
                  <a:moveTo>
                    <a:pt x="4" y="6"/>
                  </a:moveTo>
                  <a:cubicBezTo>
                    <a:pt x="3" y="7"/>
                    <a:pt x="1" y="8"/>
                    <a:pt x="0" y="9"/>
                  </a:cubicBezTo>
                  <a:cubicBezTo>
                    <a:pt x="0" y="9"/>
                    <a:pt x="0" y="9"/>
                    <a:pt x="0" y="9"/>
                  </a:cubicBezTo>
                  <a:cubicBezTo>
                    <a:pt x="1" y="8"/>
                    <a:pt x="3" y="7"/>
                    <a:pt x="4" y="6"/>
                  </a:cubicBezTo>
                  <a:moveTo>
                    <a:pt x="27" y="27"/>
                  </a:moveTo>
                  <a:cubicBezTo>
                    <a:pt x="19" y="13"/>
                    <a:pt x="19" y="13"/>
                    <a:pt x="19" y="13"/>
                  </a:cubicBezTo>
                  <a:cubicBezTo>
                    <a:pt x="20" y="13"/>
                    <a:pt x="20" y="12"/>
                    <a:pt x="20" y="12"/>
                  </a:cubicBezTo>
                  <a:cubicBezTo>
                    <a:pt x="20" y="12"/>
                    <a:pt x="25" y="6"/>
                    <a:pt x="26" y="5"/>
                  </a:cubicBezTo>
                  <a:cubicBezTo>
                    <a:pt x="26" y="5"/>
                    <a:pt x="26" y="5"/>
                    <a:pt x="26" y="5"/>
                  </a:cubicBezTo>
                  <a:cubicBezTo>
                    <a:pt x="44" y="9"/>
                    <a:pt x="44" y="9"/>
                    <a:pt x="44" y="9"/>
                  </a:cubicBezTo>
                  <a:cubicBezTo>
                    <a:pt x="45" y="10"/>
                    <a:pt x="46" y="11"/>
                    <a:pt x="46" y="12"/>
                  </a:cubicBezTo>
                  <a:cubicBezTo>
                    <a:pt x="46" y="13"/>
                    <a:pt x="49" y="19"/>
                    <a:pt x="50" y="20"/>
                  </a:cubicBezTo>
                  <a:cubicBezTo>
                    <a:pt x="42" y="30"/>
                    <a:pt x="42" y="30"/>
                    <a:pt x="42" y="30"/>
                  </a:cubicBezTo>
                  <a:cubicBezTo>
                    <a:pt x="42" y="30"/>
                    <a:pt x="41" y="30"/>
                    <a:pt x="41" y="30"/>
                  </a:cubicBezTo>
                  <a:cubicBezTo>
                    <a:pt x="29" y="27"/>
                    <a:pt x="29" y="27"/>
                    <a:pt x="29" y="27"/>
                  </a:cubicBezTo>
                  <a:cubicBezTo>
                    <a:pt x="29" y="27"/>
                    <a:pt x="28" y="27"/>
                    <a:pt x="28" y="27"/>
                  </a:cubicBezTo>
                  <a:cubicBezTo>
                    <a:pt x="28" y="27"/>
                    <a:pt x="28" y="27"/>
                    <a:pt x="27" y="27"/>
                  </a:cubicBezTo>
                  <a:moveTo>
                    <a:pt x="22" y="0"/>
                  </a:moveTo>
                  <a:cubicBezTo>
                    <a:pt x="15" y="0"/>
                    <a:pt x="9" y="3"/>
                    <a:pt x="4" y="6"/>
                  </a:cubicBezTo>
                  <a:cubicBezTo>
                    <a:pt x="4" y="9"/>
                    <a:pt x="4" y="11"/>
                    <a:pt x="4" y="11"/>
                  </a:cubicBezTo>
                  <a:cubicBezTo>
                    <a:pt x="4" y="12"/>
                    <a:pt x="4" y="12"/>
                    <a:pt x="4" y="12"/>
                  </a:cubicBezTo>
                  <a:cubicBezTo>
                    <a:pt x="3" y="14"/>
                    <a:pt x="3" y="14"/>
                    <a:pt x="3" y="14"/>
                  </a:cubicBezTo>
                  <a:cubicBezTo>
                    <a:pt x="3" y="14"/>
                    <a:pt x="3" y="15"/>
                    <a:pt x="4" y="15"/>
                  </a:cubicBezTo>
                  <a:cubicBezTo>
                    <a:pt x="5" y="13"/>
                    <a:pt x="5" y="13"/>
                    <a:pt x="5" y="13"/>
                  </a:cubicBezTo>
                  <a:cubicBezTo>
                    <a:pt x="6" y="13"/>
                    <a:pt x="6" y="13"/>
                    <a:pt x="6" y="13"/>
                  </a:cubicBezTo>
                  <a:cubicBezTo>
                    <a:pt x="6" y="13"/>
                    <a:pt x="16" y="13"/>
                    <a:pt x="18" y="14"/>
                  </a:cubicBezTo>
                  <a:cubicBezTo>
                    <a:pt x="18" y="14"/>
                    <a:pt x="18" y="14"/>
                    <a:pt x="18" y="14"/>
                  </a:cubicBezTo>
                  <a:cubicBezTo>
                    <a:pt x="26" y="28"/>
                    <a:pt x="26" y="28"/>
                    <a:pt x="26" y="28"/>
                  </a:cubicBezTo>
                  <a:cubicBezTo>
                    <a:pt x="26" y="28"/>
                    <a:pt x="25" y="28"/>
                    <a:pt x="25" y="29"/>
                  </a:cubicBezTo>
                  <a:cubicBezTo>
                    <a:pt x="21" y="36"/>
                    <a:pt x="21" y="36"/>
                    <a:pt x="21" y="36"/>
                  </a:cubicBezTo>
                  <a:cubicBezTo>
                    <a:pt x="26" y="40"/>
                    <a:pt x="32" y="43"/>
                    <a:pt x="38" y="43"/>
                  </a:cubicBezTo>
                  <a:cubicBezTo>
                    <a:pt x="39" y="43"/>
                    <a:pt x="40" y="43"/>
                    <a:pt x="41" y="43"/>
                  </a:cubicBezTo>
                  <a:cubicBezTo>
                    <a:pt x="42" y="43"/>
                    <a:pt x="43" y="43"/>
                    <a:pt x="44" y="43"/>
                  </a:cubicBezTo>
                  <a:cubicBezTo>
                    <a:pt x="43" y="33"/>
                    <a:pt x="43" y="33"/>
                    <a:pt x="43" y="33"/>
                  </a:cubicBezTo>
                  <a:cubicBezTo>
                    <a:pt x="43" y="32"/>
                    <a:pt x="43" y="32"/>
                    <a:pt x="43" y="31"/>
                  </a:cubicBezTo>
                  <a:cubicBezTo>
                    <a:pt x="51" y="21"/>
                    <a:pt x="51" y="21"/>
                    <a:pt x="51" y="21"/>
                  </a:cubicBezTo>
                  <a:cubicBezTo>
                    <a:pt x="53" y="22"/>
                    <a:pt x="57" y="24"/>
                    <a:pt x="58" y="25"/>
                  </a:cubicBezTo>
                  <a:cubicBezTo>
                    <a:pt x="59" y="25"/>
                    <a:pt x="60" y="26"/>
                    <a:pt x="60" y="26"/>
                  </a:cubicBezTo>
                  <a:cubicBezTo>
                    <a:pt x="58" y="18"/>
                    <a:pt x="53" y="11"/>
                    <a:pt x="46" y="6"/>
                  </a:cubicBezTo>
                  <a:cubicBezTo>
                    <a:pt x="46" y="6"/>
                    <a:pt x="45" y="7"/>
                    <a:pt x="45" y="7"/>
                  </a:cubicBezTo>
                  <a:cubicBezTo>
                    <a:pt x="26" y="3"/>
                    <a:pt x="26" y="3"/>
                    <a:pt x="26" y="3"/>
                  </a:cubicBezTo>
                  <a:cubicBezTo>
                    <a:pt x="26" y="3"/>
                    <a:pt x="26" y="3"/>
                    <a:pt x="26" y="3"/>
                  </a:cubicBezTo>
                  <a:cubicBezTo>
                    <a:pt x="22" y="0"/>
                    <a:pt x="22" y="0"/>
                    <a:pt x="22" y="0"/>
                  </a:cubicBezTo>
                </a:path>
              </a:pathLst>
            </a:custGeom>
            <a:solidFill>
              <a:srgbClr val="6261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íś1ïdè"/>
            <p:cNvSpPr/>
            <p:nvPr/>
          </p:nvSpPr>
          <p:spPr bwMode="auto">
            <a:xfrm>
              <a:off x="6003926" y="2295525"/>
              <a:ext cx="1343025" cy="1319212"/>
            </a:xfrm>
            <a:custGeom>
              <a:avLst/>
              <a:gdLst>
                <a:gd name="T0" fmla="*/ 0 w 109"/>
                <a:gd name="T1" fmla="*/ 14 h 107"/>
                <a:gd name="T2" fmla="*/ 15 w 109"/>
                <a:gd name="T3" fmla="*/ 0 h 107"/>
                <a:gd name="T4" fmla="*/ 55 w 109"/>
                <a:gd name="T5" fmla="*/ 40 h 107"/>
                <a:gd name="T6" fmla="*/ 92 w 109"/>
                <a:gd name="T7" fmla="*/ 65 h 107"/>
                <a:gd name="T8" fmla="*/ 105 w 109"/>
                <a:gd name="T9" fmla="*/ 68 h 107"/>
                <a:gd name="T10" fmla="*/ 109 w 109"/>
                <a:gd name="T11" fmla="*/ 85 h 107"/>
                <a:gd name="T12" fmla="*/ 107 w 109"/>
                <a:gd name="T13" fmla="*/ 103 h 107"/>
                <a:gd name="T14" fmla="*/ 101 w 109"/>
                <a:gd name="T15" fmla="*/ 107 h 107"/>
                <a:gd name="T16" fmla="*/ 95 w 109"/>
                <a:gd name="T17" fmla="*/ 105 h 107"/>
                <a:gd name="T18" fmla="*/ 90 w 109"/>
                <a:gd name="T19" fmla="*/ 91 h 107"/>
                <a:gd name="T20" fmla="*/ 86 w 109"/>
                <a:gd name="T21" fmla="*/ 86 h 107"/>
                <a:gd name="T22" fmla="*/ 82 w 109"/>
                <a:gd name="T23" fmla="*/ 77 h 107"/>
                <a:gd name="T24" fmla="*/ 38 w 109"/>
                <a:gd name="T25" fmla="*/ 51 h 107"/>
                <a:gd name="T26" fmla="*/ 0 w 109"/>
                <a:gd name="T27"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7">
                  <a:moveTo>
                    <a:pt x="0" y="14"/>
                  </a:moveTo>
                  <a:cubicBezTo>
                    <a:pt x="15" y="0"/>
                    <a:pt x="15" y="0"/>
                    <a:pt x="15" y="0"/>
                  </a:cubicBezTo>
                  <a:cubicBezTo>
                    <a:pt x="55" y="40"/>
                    <a:pt x="55" y="40"/>
                    <a:pt x="55" y="40"/>
                  </a:cubicBezTo>
                  <a:cubicBezTo>
                    <a:pt x="92" y="65"/>
                    <a:pt x="92" y="65"/>
                    <a:pt x="92" y="65"/>
                  </a:cubicBezTo>
                  <a:cubicBezTo>
                    <a:pt x="96" y="66"/>
                    <a:pt x="105" y="68"/>
                    <a:pt x="105" y="68"/>
                  </a:cubicBezTo>
                  <a:cubicBezTo>
                    <a:pt x="109" y="85"/>
                    <a:pt x="109" y="85"/>
                    <a:pt x="109" y="85"/>
                  </a:cubicBezTo>
                  <a:cubicBezTo>
                    <a:pt x="107" y="103"/>
                    <a:pt x="107" y="103"/>
                    <a:pt x="107" y="103"/>
                  </a:cubicBezTo>
                  <a:cubicBezTo>
                    <a:pt x="101" y="107"/>
                    <a:pt x="101" y="107"/>
                    <a:pt x="101" y="107"/>
                  </a:cubicBezTo>
                  <a:cubicBezTo>
                    <a:pt x="95" y="105"/>
                    <a:pt x="95" y="105"/>
                    <a:pt x="95" y="105"/>
                  </a:cubicBezTo>
                  <a:cubicBezTo>
                    <a:pt x="90" y="91"/>
                    <a:pt x="90" y="91"/>
                    <a:pt x="90" y="91"/>
                  </a:cubicBezTo>
                  <a:cubicBezTo>
                    <a:pt x="86" y="86"/>
                    <a:pt x="86" y="86"/>
                    <a:pt x="86" y="86"/>
                  </a:cubicBezTo>
                  <a:cubicBezTo>
                    <a:pt x="82" y="77"/>
                    <a:pt x="82" y="77"/>
                    <a:pt x="82" y="77"/>
                  </a:cubicBezTo>
                  <a:cubicBezTo>
                    <a:pt x="38" y="51"/>
                    <a:pt x="38" y="51"/>
                    <a:pt x="38" y="51"/>
                  </a:cubicBezTo>
                  <a:cubicBezTo>
                    <a:pt x="0" y="14"/>
                    <a:pt x="0" y="14"/>
                    <a:pt x="0" y="14"/>
                  </a:cubicBezTo>
                </a:path>
              </a:pathLst>
            </a:custGeom>
            <a:solidFill>
              <a:srgbClr val="E4B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îṧḻîḍê"/>
            <p:cNvSpPr/>
            <p:nvPr/>
          </p:nvSpPr>
          <p:spPr bwMode="auto">
            <a:xfrm>
              <a:off x="3983038" y="2135188"/>
              <a:ext cx="1614488" cy="1343025"/>
            </a:xfrm>
            <a:custGeom>
              <a:avLst/>
              <a:gdLst>
                <a:gd name="T0" fmla="*/ 62 w 1017"/>
                <a:gd name="T1" fmla="*/ 536 h 846"/>
                <a:gd name="T2" fmla="*/ 178 w 1017"/>
                <a:gd name="T3" fmla="*/ 489 h 846"/>
                <a:gd name="T4" fmla="*/ 528 w 1017"/>
                <a:gd name="T5" fmla="*/ 117 h 846"/>
                <a:gd name="T6" fmla="*/ 978 w 1017"/>
                <a:gd name="T7" fmla="*/ 0 h 846"/>
                <a:gd name="T8" fmla="*/ 1017 w 1017"/>
                <a:gd name="T9" fmla="*/ 148 h 846"/>
                <a:gd name="T10" fmla="*/ 582 w 1017"/>
                <a:gd name="T11" fmla="*/ 272 h 846"/>
                <a:gd name="T12" fmla="*/ 279 w 1017"/>
                <a:gd name="T13" fmla="*/ 582 h 846"/>
                <a:gd name="T14" fmla="*/ 241 w 1017"/>
                <a:gd name="T15" fmla="*/ 676 h 846"/>
                <a:gd name="T16" fmla="*/ 171 w 1017"/>
                <a:gd name="T17" fmla="*/ 707 h 846"/>
                <a:gd name="T18" fmla="*/ 109 w 1017"/>
                <a:gd name="T19" fmla="*/ 831 h 846"/>
                <a:gd name="T20" fmla="*/ 54 w 1017"/>
                <a:gd name="T21" fmla="*/ 846 h 846"/>
                <a:gd name="T22" fmla="*/ 8 w 1017"/>
                <a:gd name="T23" fmla="*/ 831 h 846"/>
                <a:gd name="T24" fmla="*/ 0 w 1017"/>
                <a:gd name="T25" fmla="*/ 676 h 846"/>
                <a:gd name="T26" fmla="*/ 62 w 1017"/>
                <a:gd name="T27" fmla="*/ 53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7" h="845">
                  <a:moveTo>
                    <a:pt x="62" y="536"/>
                  </a:moveTo>
                  <a:lnTo>
                    <a:pt x="178" y="489"/>
                  </a:lnTo>
                  <a:lnTo>
                    <a:pt x="528" y="117"/>
                  </a:lnTo>
                  <a:lnTo>
                    <a:pt x="978" y="0"/>
                  </a:lnTo>
                  <a:lnTo>
                    <a:pt x="1017" y="148"/>
                  </a:lnTo>
                  <a:lnTo>
                    <a:pt x="582" y="272"/>
                  </a:lnTo>
                  <a:lnTo>
                    <a:pt x="279" y="582"/>
                  </a:lnTo>
                  <a:lnTo>
                    <a:pt x="241" y="676"/>
                  </a:lnTo>
                  <a:lnTo>
                    <a:pt x="171" y="707"/>
                  </a:lnTo>
                  <a:lnTo>
                    <a:pt x="109" y="831"/>
                  </a:lnTo>
                  <a:lnTo>
                    <a:pt x="54" y="846"/>
                  </a:lnTo>
                  <a:lnTo>
                    <a:pt x="8" y="831"/>
                  </a:lnTo>
                  <a:lnTo>
                    <a:pt x="0" y="676"/>
                  </a:lnTo>
                  <a:lnTo>
                    <a:pt x="62" y="536"/>
                  </a:lnTo>
                  <a:close/>
                </a:path>
              </a:pathLst>
            </a:custGeom>
            <a:solidFill>
              <a:srgbClr val="E4B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î$ḷïḓe"/>
            <p:cNvSpPr/>
            <p:nvPr/>
          </p:nvSpPr>
          <p:spPr bwMode="auto">
            <a:xfrm>
              <a:off x="3983038" y="2135188"/>
              <a:ext cx="1614488" cy="1343025"/>
            </a:xfrm>
            <a:custGeom>
              <a:avLst/>
              <a:gdLst>
                <a:gd name="T0" fmla="*/ 62 w 1017"/>
                <a:gd name="T1" fmla="*/ 536 h 846"/>
                <a:gd name="T2" fmla="*/ 178 w 1017"/>
                <a:gd name="T3" fmla="*/ 489 h 846"/>
                <a:gd name="T4" fmla="*/ 528 w 1017"/>
                <a:gd name="T5" fmla="*/ 117 h 846"/>
                <a:gd name="T6" fmla="*/ 978 w 1017"/>
                <a:gd name="T7" fmla="*/ 0 h 846"/>
                <a:gd name="T8" fmla="*/ 1017 w 1017"/>
                <a:gd name="T9" fmla="*/ 148 h 846"/>
                <a:gd name="T10" fmla="*/ 582 w 1017"/>
                <a:gd name="T11" fmla="*/ 272 h 846"/>
                <a:gd name="T12" fmla="*/ 279 w 1017"/>
                <a:gd name="T13" fmla="*/ 582 h 846"/>
                <a:gd name="T14" fmla="*/ 241 w 1017"/>
                <a:gd name="T15" fmla="*/ 676 h 846"/>
                <a:gd name="T16" fmla="*/ 171 w 1017"/>
                <a:gd name="T17" fmla="*/ 707 h 846"/>
                <a:gd name="T18" fmla="*/ 109 w 1017"/>
                <a:gd name="T19" fmla="*/ 831 h 846"/>
                <a:gd name="T20" fmla="*/ 54 w 1017"/>
                <a:gd name="T21" fmla="*/ 846 h 846"/>
                <a:gd name="T22" fmla="*/ 8 w 1017"/>
                <a:gd name="T23" fmla="*/ 831 h 846"/>
                <a:gd name="T24" fmla="*/ 0 w 1017"/>
                <a:gd name="T25" fmla="*/ 676 h 846"/>
                <a:gd name="T26" fmla="*/ 62 w 1017"/>
                <a:gd name="T27" fmla="*/ 53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7" h="845">
                  <a:moveTo>
                    <a:pt x="62" y="536"/>
                  </a:moveTo>
                  <a:lnTo>
                    <a:pt x="178" y="489"/>
                  </a:lnTo>
                  <a:lnTo>
                    <a:pt x="528" y="117"/>
                  </a:lnTo>
                  <a:lnTo>
                    <a:pt x="978" y="0"/>
                  </a:lnTo>
                  <a:lnTo>
                    <a:pt x="1017" y="148"/>
                  </a:lnTo>
                  <a:lnTo>
                    <a:pt x="582" y="272"/>
                  </a:lnTo>
                  <a:lnTo>
                    <a:pt x="279" y="582"/>
                  </a:lnTo>
                  <a:lnTo>
                    <a:pt x="241" y="676"/>
                  </a:lnTo>
                  <a:lnTo>
                    <a:pt x="171" y="707"/>
                  </a:lnTo>
                  <a:lnTo>
                    <a:pt x="109" y="831"/>
                  </a:lnTo>
                  <a:lnTo>
                    <a:pt x="54" y="846"/>
                  </a:lnTo>
                  <a:lnTo>
                    <a:pt x="8" y="831"/>
                  </a:lnTo>
                  <a:lnTo>
                    <a:pt x="0" y="676"/>
                  </a:lnTo>
                  <a:lnTo>
                    <a:pt x="62" y="5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îŝ1îde"/>
            <p:cNvSpPr/>
            <p:nvPr/>
          </p:nvSpPr>
          <p:spPr bwMode="auto">
            <a:xfrm>
              <a:off x="4808538" y="3984625"/>
              <a:ext cx="1317625" cy="911225"/>
            </a:xfrm>
            <a:custGeom>
              <a:avLst/>
              <a:gdLst>
                <a:gd name="T0" fmla="*/ 11 w 107"/>
                <a:gd name="T1" fmla="*/ 33 h 74"/>
                <a:gd name="T2" fmla="*/ 60 w 107"/>
                <a:gd name="T3" fmla="*/ 43 h 74"/>
                <a:gd name="T4" fmla="*/ 68 w 107"/>
                <a:gd name="T5" fmla="*/ 37 h 74"/>
                <a:gd name="T6" fmla="*/ 74 w 107"/>
                <a:gd name="T7" fmla="*/ 0 h 74"/>
                <a:gd name="T8" fmla="*/ 107 w 107"/>
                <a:gd name="T9" fmla="*/ 13 h 74"/>
                <a:gd name="T10" fmla="*/ 91 w 107"/>
                <a:gd name="T11" fmla="*/ 63 h 74"/>
                <a:gd name="T12" fmla="*/ 74 w 107"/>
                <a:gd name="T13" fmla="*/ 72 h 74"/>
                <a:gd name="T14" fmla="*/ 0 w 107"/>
                <a:gd name="T15" fmla="*/ 51 h 74"/>
                <a:gd name="T16" fmla="*/ 11 w 107"/>
                <a:gd name="T17"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4">
                  <a:moveTo>
                    <a:pt x="11" y="33"/>
                  </a:moveTo>
                  <a:cubicBezTo>
                    <a:pt x="60" y="43"/>
                    <a:pt x="60" y="43"/>
                    <a:pt x="60" y="43"/>
                  </a:cubicBezTo>
                  <a:cubicBezTo>
                    <a:pt x="64" y="43"/>
                    <a:pt x="67" y="41"/>
                    <a:pt x="68" y="37"/>
                  </a:cubicBezTo>
                  <a:cubicBezTo>
                    <a:pt x="74" y="0"/>
                    <a:pt x="74" y="0"/>
                    <a:pt x="74" y="0"/>
                  </a:cubicBezTo>
                  <a:cubicBezTo>
                    <a:pt x="107" y="13"/>
                    <a:pt x="107" y="13"/>
                    <a:pt x="107" y="13"/>
                  </a:cubicBezTo>
                  <a:cubicBezTo>
                    <a:pt x="104" y="32"/>
                    <a:pt x="99" y="50"/>
                    <a:pt x="91" y="63"/>
                  </a:cubicBezTo>
                  <a:cubicBezTo>
                    <a:pt x="88" y="70"/>
                    <a:pt x="81" y="74"/>
                    <a:pt x="74" y="72"/>
                  </a:cubicBezTo>
                  <a:cubicBezTo>
                    <a:pt x="0" y="51"/>
                    <a:pt x="0" y="51"/>
                    <a:pt x="0" y="51"/>
                  </a:cubicBezTo>
                  <a:lnTo>
                    <a:pt x="11" y="33"/>
                  </a:lnTo>
                  <a:close/>
                </a:path>
              </a:pathLst>
            </a:custGeom>
            <a:solidFill>
              <a:srgbClr val="E4B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íṩlîḓè"/>
            <p:cNvSpPr/>
            <p:nvPr/>
          </p:nvSpPr>
          <p:spPr bwMode="auto">
            <a:xfrm>
              <a:off x="5473701" y="3786188"/>
              <a:ext cx="1601788" cy="1997075"/>
            </a:xfrm>
            <a:custGeom>
              <a:avLst/>
              <a:gdLst>
                <a:gd name="T0" fmla="*/ 112 w 130"/>
                <a:gd name="T1" fmla="*/ 162 h 162"/>
                <a:gd name="T2" fmla="*/ 130 w 130"/>
                <a:gd name="T3" fmla="*/ 152 h 162"/>
                <a:gd name="T4" fmla="*/ 90 w 130"/>
                <a:gd name="T5" fmla="*/ 55 h 162"/>
                <a:gd name="T6" fmla="*/ 87 w 130"/>
                <a:gd name="T7" fmla="*/ 52 h 162"/>
                <a:gd name="T8" fmla="*/ 20 w 130"/>
                <a:gd name="T9" fmla="*/ 0 h 162"/>
                <a:gd name="T10" fmla="*/ 0 w 130"/>
                <a:gd name="T11" fmla="*/ 23 h 162"/>
                <a:gd name="T12" fmla="*/ 66 w 130"/>
                <a:gd name="T13" fmla="*/ 73 h 162"/>
                <a:gd name="T14" fmla="*/ 112 w 130"/>
                <a:gd name="T15" fmla="*/ 162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62">
                  <a:moveTo>
                    <a:pt x="112" y="162"/>
                  </a:moveTo>
                  <a:cubicBezTo>
                    <a:pt x="130" y="152"/>
                    <a:pt x="130" y="152"/>
                    <a:pt x="130" y="152"/>
                  </a:cubicBezTo>
                  <a:cubicBezTo>
                    <a:pt x="90" y="55"/>
                    <a:pt x="90" y="55"/>
                    <a:pt x="90" y="55"/>
                  </a:cubicBezTo>
                  <a:cubicBezTo>
                    <a:pt x="89" y="54"/>
                    <a:pt x="88" y="53"/>
                    <a:pt x="87" y="52"/>
                  </a:cubicBezTo>
                  <a:cubicBezTo>
                    <a:pt x="20" y="0"/>
                    <a:pt x="20" y="0"/>
                    <a:pt x="20" y="0"/>
                  </a:cubicBezTo>
                  <a:cubicBezTo>
                    <a:pt x="0" y="23"/>
                    <a:pt x="0" y="23"/>
                    <a:pt x="0" y="23"/>
                  </a:cubicBezTo>
                  <a:cubicBezTo>
                    <a:pt x="66" y="73"/>
                    <a:pt x="66" y="73"/>
                    <a:pt x="66" y="73"/>
                  </a:cubicBezTo>
                  <a:lnTo>
                    <a:pt x="112" y="162"/>
                  </a:lnTo>
                  <a:close/>
                </a:path>
              </a:pathLst>
            </a:custGeom>
            <a:solidFill>
              <a:srgbClr val="E4B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îşḷïḍé"/>
            <p:cNvSpPr/>
            <p:nvPr/>
          </p:nvSpPr>
          <p:spPr bwMode="auto">
            <a:xfrm>
              <a:off x="5670551" y="1519238"/>
              <a:ext cx="863600" cy="727075"/>
            </a:xfrm>
            <a:custGeom>
              <a:avLst/>
              <a:gdLst>
                <a:gd name="T0" fmla="*/ 2 w 70"/>
                <a:gd name="T1" fmla="*/ 12 h 59"/>
                <a:gd name="T2" fmla="*/ 12 w 70"/>
                <a:gd name="T3" fmla="*/ 25 h 59"/>
                <a:gd name="T4" fmla="*/ 5 w 70"/>
                <a:gd name="T5" fmla="*/ 47 h 59"/>
                <a:gd name="T6" fmla="*/ 31 w 70"/>
                <a:gd name="T7" fmla="*/ 55 h 59"/>
                <a:gd name="T8" fmla="*/ 62 w 70"/>
                <a:gd name="T9" fmla="*/ 38 h 59"/>
                <a:gd name="T10" fmla="*/ 70 w 70"/>
                <a:gd name="T11" fmla="*/ 8 h 59"/>
                <a:gd name="T12" fmla="*/ 39 w 70"/>
                <a:gd name="T13" fmla="*/ 0 h 59"/>
                <a:gd name="T14" fmla="*/ 30 w 70"/>
                <a:gd name="T15" fmla="*/ 6 h 59"/>
                <a:gd name="T16" fmla="*/ 26 w 70"/>
                <a:gd name="T17" fmla="*/ 23 h 59"/>
                <a:gd name="T18" fmla="*/ 19 w 70"/>
                <a:gd name="T19" fmla="*/ 19 h 59"/>
                <a:gd name="T20" fmla="*/ 15 w 70"/>
                <a:gd name="T21" fmla="*/ 5 h 59"/>
                <a:gd name="T22" fmla="*/ 15 w 70"/>
                <a:gd name="T23" fmla="*/ 5 h 59"/>
                <a:gd name="T24" fmla="*/ 2 w 70"/>
                <a:gd name="T25" fmla="*/ 1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59">
                  <a:moveTo>
                    <a:pt x="2" y="12"/>
                  </a:moveTo>
                  <a:cubicBezTo>
                    <a:pt x="0" y="18"/>
                    <a:pt x="4" y="25"/>
                    <a:pt x="12" y="25"/>
                  </a:cubicBezTo>
                  <a:cubicBezTo>
                    <a:pt x="6" y="44"/>
                    <a:pt x="7" y="39"/>
                    <a:pt x="5" y="47"/>
                  </a:cubicBezTo>
                  <a:cubicBezTo>
                    <a:pt x="31" y="55"/>
                    <a:pt x="31" y="55"/>
                    <a:pt x="31" y="55"/>
                  </a:cubicBezTo>
                  <a:cubicBezTo>
                    <a:pt x="44" y="59"/>
                    <a:pt x="58" y="51"/>
                    <a:pt x="62" y="38"/>
                  </a:cubicBezTo>
                  <a:cubicBezTo>
                    <a:pt x="70" y="8"/>
                    <a:pt x="70" y="8"/>
                    <a:pt x="70" y="8"/>
                  </a:cubicBezTo>
                  <a:cubicBezTo>
                    <a:pt x="69" y="8"/>
                    <a:pt x="40" y="1"/>
                    <a:pt x="39" y="0"/>
                  </a:cubicBezTo>
                  <a:cubicBezTo>
                    <a:pt x="35" y="0"/>
                    <a:pt x="31" y="2"/>
                    <a:pt x="30" y="6"/>
                  </a:cubicBezTo>
                  <a:cubicBezTo>
                    <a:pt x="26" y="23"/>
                    <a:pt x="26" y="23"/>
                    <a:pt x="26" y="23"/>
                  </a:cubicBezTo>
                  <a:cubicBezTo>
                    <a:pt x="25" y="22"/>
                    <a:pt x="20" y="20"/>
                    <a:pt x="19" y="19"/>
                  </a:cubicBezTo>
                  <a:cubicBezTo>
                    <a:pt x="15" y="5"/>
                    <a:pt x="15" y="5"/>
                    <a:pt x="15" y="5"/>
                  </a:cubicBezTo>
                  <a:cubicBezTo>
                    <a:pt x="15" y="5"/>
                    <a:pt x="15" y="5"/>
                    <a:pt x="15" y="5"/>
                  </a:cubicBezTo>
                  <a:cubicBezTo>
                    <a:pt x="9" y="4"/>
                    <a:pt x="3" y="7"/>
                    <a:pt x="2" y="12"/>
                  </a:cubicBezTo>
                </a:path>
              </a:pathLst>
            </a:custGeom>
            <a:solidFill>
              <a:srgbClr val="E4B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ïšlïḍé"/>
            <p:cNvSpPr/>
            <p:nvPr/>
          </p:nvSpPr>
          <p:spPr bwMode="auto">
            <a:xfrm>
              <a:off x="5522913" y="1076326"/>
              <a:ext cx="1158875" cy="947737"/>
            </a:xfrm>
            <a:custGeom>
              <a:avLst/>
              <a:gdLst>
                <a:gd name="T0" fmla="*/ 4 w 94"/>
                <a:gd name="T1" fmla="*/ 30 h 77"/>
                <a:gd name="T2" fmla="*/ 6 w 94"/>
                <a:gd name="T3" fmla="*/ 26 h 77"/>
                <a:gd name="T4" fmla="*/ 49 w 94"/>
                <a:gd name="T5" fmla="*/ 6 h 77"/>
                <a:gd name="T6" fmla="*/ 71 w 94"/>
                <a:gd name="T7" fmla="*/ 12 h 77"/>
                <a:gd name="T8" fmla="*/ 74 w 94"/>
                <a:gd name="T9" fmla="*/ 9 h 77"/>
                <a:gd name="T10" fmla="*/ 74 w 94"/>
                <a:gd name="T11" fmla="*/ 7 h 77"/>
                <a:gd name="T12" fmla="*/ 93 w 94"/>
                <a:gd name="T13" fmla="*/ 32 h 77"/>
                <a:gd name="T14" fmla="*/ 82 w 94"/>
                <a:gd name="T15" fmla="*/ 46 h 77"/>
                <a:gd name="T16" fmla="*/ 55 w 94"/>
                <a:gd name="T17" fmla="*/ 40 h 77"/>
                <a:gd name="T18" fmla="*/ 50 w 94"/>
                <a:gd name="T19" fmla="*/ 38 h 77"/>
                <a:gd name="T20" fmla="*/ 41 w 94"/>
                <a:gd name="T21" fmla="*/ 45 h 77"/>
                <a:gd name="T22" fmla="*/ 38 w 94"/>
                <a:gd name="T23" fmla="*/ 55 h 77"/>
                <a:gd name="T24" fmla="*/ 38 w 94"/>
                <a:gd name="T25" fmla="*/ 56 h 77"/>
                <a:gd name="T26" fmla="*/ 38 w 94"/>
                <a:gd name="T27" fmla="*/ 59 h 77"/>
                <a:gd name="T28" fmla="*/ 31 w 94"/>
                <a:gd name="T29" fmla="*/ 55 h 77"/>
                <a:gd name="T30" fmla="*/ 27 w 94"/>
                <a:gd name="T31" fmla="*/ 41 h 77"/>
                <a:gd name="T32" fmla="*/ 14 w 94"/>
                <a:gd name="T33" fmla="*/ 48 h 77"/>
                <a:gd name="T34" fmla="*/ 24 w 94"/>
                <a:gd name="T35" fmla="*/ 61 h 77"/>
                <a:gd name="T36" fmla="*/ 19 w 94"/>
                <a:gd name="T37" fmla="*/ 77 h 77"/>
                <a:gd name="T38" fmla="*/ 14 w 94"/>
                <a:gd name="T39" fmla="*/ 71 h 77"/>
                <a:gd name="T40" fmla="*/ 4 w 94"/>
                <a:gd name="T41"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77">
                  <a:moveTo>
                    <a:pt x="4" y="30"/>
                  </a:moveTo>
                  <a:cubicBezTo>
                    <a:pt x="6" y="26"/>
                    <a:pt x="6" y="26"/>
                    <a:pt x="6" y="26"/>
                  </a:cubicBezTo>
                  <a:cubicBezTo>
                    <a:pt x="11" y="9"/>
                    <a:pt x="30" y="0"/>
                    <a:pt x="49" y="6"/>
                  </a:cubicBezTo>
                  <a:cubicBezTo>
                    <a:pt x="71" y="12"/>
                    <a:pt x="71" y="12"/>
                    <a:pt x="71" y="12"/>
                  </a:cubicBezTo>
                  <a:cubicBezTo>
                    <a:pt x="72" y="12"/>
                    <a:pt x="74" y="11"/>
                    <a:pt x="74" y="9"/>
                  </a:cubicBezTo>
                  <a:cubicBezTo>
                    <a:pt x="74" y="7"/>
                    <a:pt x="74" y="7"/>
                    <a:pt x="74" y="7"/>
                  </a:cubicBezTo>
                  <a:cubicBezTo>
                    <a:pt x="82" y="12"/>
                    <a:pt x="94" y="19"/>
                    <a:pt x="93" y="32"/>
                  </a:cubicBezTo>
                  <a:cubicBezTo>
                    <a:pt x="92" y="39"/>
                    <a:pt x="88" y="46"/>
                    <a:pt x="82" y="46"/>
                  </a:cubicBezTo>
                  <a:cubicBezTo>
                    <a:pt x="81" y="46"/>
                    <a:pt x="56" y="40"/>
                    <a:pt x="55" y="40"/>
                  </a:cubicBezTo>
                  <a:cubicBezTo>
                    <a:pt x="50" y="38"/>
                    <a:pt x="50" y="38"/>
                    <a:pt x="50" y="38"/>
                  </a:cubicBezTo>
                  <a:cubicBezTo>
                    <a:pt x="46" y="38"/>
                    <a:pt x="42" y="40"/>
                    <a:pt x="41" y="45"/>
                  </a:cubicBezTo>
                  <a:cubicBezTo>
                    <a:pt x="40" y="51"/>
                    <a:pt x="39" y="54"/>
                    <a:pt x="38" y="55"/>
                  </a:cubicBezTo>
                  <a:cubicBezTo>
                    <a:pt x="38" y="56"/>
                    <a:pt x="38" y="56"/>
                    <a:pt x="38" y="56"/>
                  </a:cubicBezTo>
                  <a:cubicBezTo>
                    <a:pt x="38" y="57"/>
                    <a:pt x="38" y="57"/>
                    <a:pt x="38" y="59"/>
                  </a:cubicBezTo>
                  <a:cubicBezTo>
                    <a:pt x="31" y="55"/>
                    <a:pt x="31" y="55"/>
                    <a:pt x="31" y="55"/>
                  </a:cubicBezTo>
                  <a:cubicBezTo>
                    <a:pt x="27" y="41"/>
                    <a:pt x="27" y="41"/>
                    <a:pt x="27" y="41"/>
                  </a:cubicBezTo>
                  <a:cubicBezTo>
                    <a:pt x="23" y="39"/>
                    <a:pt x="16" y="42"/>
                    <a:pt x="14" y="48"/>
                  </a:cubicBezTo>
                  <a:cubicBezTo>
                    <a:pt x="12" y="54"/>
                    <a:pt x="16" y="61"/>
                    <a:pt x="24" y="61"/>
                  </a:cubicBezTo>
                  <a:cubicBezTo>
                    <a:pt x="19" y="77"/>
                    <a:pt x="19" y="77"/>
                    <a:pt x="19" y="77"/>
                  </a:cubicBezTo>
                  <a:cubicBezTo>
                    <a:pt x="14" y="71"/>
                    <a:pt x="14" y="71"/>
                    <a:pt x="14" y="71"/>
                  </a:cubicBezTo>
                  <a:cubicBezTo>
                    <a:pt x="4" y="59"/>
                    <a:pt x="0" y="44"/>
                    <a:pt x="4" y="30"/>
                  </a:cubicBezTo>
                  <a:close/>
                </a:path>
              </a:pathLst>
            </a:custGeom>
            <a:solidFill>
              <a:srgbClr val="603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i$ḻîḍê"/>
            <p:cNvSpPr/>
            <p:nvPr/>
          </p:nvSpPr>
          <p:spPr bwMode="auto">
            <a:xfrm>
              <a:off x="5708651" y="1666875"/>
              <a:ext cx="122238" cy="136525"/>
            </a:xfrm>
            <a:custGeom>
              <a:avLst/>
              <a:gdLst>
                <a:gd name="T0" fmla="*/ 2 w 10"/>
                <a:gd name="T1" fmla="*/ 0 h 11"/>
                <a:gd name="T2" fmla="*/ 9 w 10"/>
                <a:gd name="T3" fmla="*/ 11 h 11"/>
                <a:gd name="T4" fmla="*/ 9 w 10"/>
                <a:gd name="T5" fmla="*/ 7 h 11"/>
                <a:gd name="T6" fmla="*/ 2 w 10"/>
                <a:gd name="T7" fmla="*/ 0 h 11"/>
              </a:gdLst>
              <a:ahLst/>
              <a:cxnLst>
                <a:cxn ang="0">
                  <a:pos x="T0" y="T1"/>
                </a:cxn>
                <a:cxn ang="0">
                  <a:pos x="T2" y="T3"/>
                </a:cxn>
                <a:cxn ang="0">
                  <a:pos x="T4" y="T5"/>
                </a:cxn>
                <a:cxn ang="0">
                  <a:pos x="T6" y="T7"/>
                </a:cxn>
              </a:cxnLst>
              <a:rect l="0" t="0" r="r" b="b"/>
              <a:pathLst>
                <a:path w="10" h="11">
                  <a:moveTo>
                    <a:pt x="2" y="0"/>
                  </a:moveTo>
                  <a:cubicBezTo>
                    <a:pt x="0" y="6"/>
                    <a:pt x="4" y="9"/>
                    <a:pt x="9" y="11"/>
                  </a:cubicBezTo>
                  <a:cubicBezTo>
                    <a:pt x="10" y="8"/>
                    <a:pt x="10" y="8"/>
                    <a:pt x="9" y="7"/>
                  </a:cubicBezTo>
                  <a:cubicBezTo>
                    <a:pt x="5" y="6"/>
                    <a:pt x="2" y="4"/>
                    <a:pt x="2" y="0"/>
                  </a:cubicBezTo>
                  <a:close/>
                </a:path>
              </a:pathLst>
            </a:custGeom>
            <a:solidFill>
              <a:srgbClr val="E4B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îšḻíḍe"/>
            <p:cNvSpPr/>
            <p:nvPr/>
          </p:nvSpPr>
          <p:spPr bwMode="auto">
            <a:xfrm>
              <a:off x="5991226" y="1544638"/>
              <a:ext cx="542925" cy="258762"/>
            </a:xfrm>
            <a:custGeom>
              <a:avLst/>
              <a:gdLst>
                <a:gd name="T0" fmla="*/ 5 w 44"/>
                <a:gd name="T1" fmla="*/ 6 h 21"/>
                <a:gd name="T2" fmla="*/ 0 w 44"/>
                <a:gd name="T3" fmla="*/ 21 h 21"/>
                <a:gd name="T4" fmla="*/ 3 w 44"/>
                <a:gd name="T5" fmla="*/ 6 h 21"/>
                <a:gd name="T6" fmla="*/ 12 w 44"/>
                <a:gd name="T7" fmla="*/ 0 h 21"/>
                <a:gd name="T8" fmla="*/ 44 w 44"/>
                <a:gd name="T9" fmla="*/ 8 h 21"/>
                <a:gd name="T10" fmla="*/ 44 w 44"/>
                <a:gd name="T11" fmla="*/ 9 h 21"/>
                <a:gd name="T12" fmla="*/ 12 w 44"/>
                <a:gd name="T13" fmla="*/ 2 h 21"/>
                <a:gd name="T14" fmla="*/ 5 w 44"/>
                <a:gd name="T15" fmla="*/ 6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1">
                  <a:moveTo>
                    <a:pt x="5" y="6"/>
                  </a:moveTo>
                  <a:cubicBezTo>
                    <a:pt x="0" y="21"/>
                    <a:pt x="0" y="21"/>
                    <a:pt x="0" y="21"/>
                  </a:cubicBezTo>
                  <a:cubicBezTo>
                    <a:pt x="3" y="6"/>
                    <a:pt x="3" y="6"/>
                    <a:pt x="3" y="6"/>
                  </a:cubicBezTo>
                  <a:cubicBezTo>
                    <a:pt x="4" y="2"/>
                    <a:pt x="8" y="0"/>
                    <a:pt x="12" y="0"/>
                  </a:cubicBezTo>
                  <a:cubicBezTo>
                    <a:pt x="14" y="1"/>
                    <a:pt x="43" y="8"/>
                    <a:pt x="44" y="8"/>
                  </a:cubicBezTo>
                  <a:cubicBezTo>
                    <a:pt x="44" y="9"/>
                    <a:pt x="44" y="9"/>
                    <a:pt x="44" y="9"/>
                  </a:cubicBezTo>
                  <a:cubicBezTo>
                    <a:pt x="12" y="2"/>
                    <a:pt x="12" y="2"/>
                    <a:pt x="12" y="2"/>
                  </a:cubicBezTo>
                  <a:cubicBezTo>
                    <a:pt x="8" y="2"/>
                    <a:pt x="6" y="3"/>
                    <a:pt x="5" y="6"/>
                  </a:cubicBezTo>
                  <a:close/>
                </a:path>
              </a:pathLst>
            </a:custGeom>
            <a:solidFill>
              <a:srgbClr val="E4B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iŝliḑé"/>
            <p:cNvSpPr/>
            <p:nvPr/>
          </p:nvSpPr>
          <p:spPr bwMode="auto">
            <a:xfrm>
              <a:off x="5375276" y="2073275"/>
              <a:ext cx="812800" cy="1676400"/>
            </a:xfrm>
            <a:custGeom>
              <a:avLst/>
              <a:gdLst>
                <a:gd name="T0" fmla="*/ 0 w 66"/>
                <a:gd name="T1" fmla="*/ 8 h 136"/>
                <a:gd name="T2" fmla="*/ 0 w 66"/>
                <a:gd name="T3" fmla="*/ 136 h 136"/>
                <a:gd name="T4" fmla="*/ 66 w 66"/>
                <a:gd name="T5" fmla="*/ 136 h 136"/>
                <a:gd name="T6" fmla="*/ 66 w 66"/>
                <a:gd name="T7" fmla="*/ 18 h 136"/>
                <a:gd name="T8" fmla="*/ 48 w 66"/>
                <a:gd name="T9" fmla="*/ 10 h 136"/>
                <a:gd name="T10" fmla="*/ 46 w 66"/>
                <a:gd name="T11" fmla="*/ 13 h 136"/>
                <a:gd name="T12" fmla="*/ 38 w 66"/>
                <a:gd name="T13" fmla="*/ 14 h 136"/>
                <a:gd name="T14" fmla="*/ 37 w 66"/>
                <a:gd name="T15" fmla="*/ 13 h 136"/>
                <a:gd name="T16" fmla="*/ 29 w 66"/>
                <a:gd name="T17" fmla="*/ 1 h 136"/>
                <a:gd name="T18" fmla="*/ 28 w 66"/>
                <a:gd name="T19" fmla="*/ 0 h 136"/>
                <a:gd name="T20" fmla="*/ 27 w 66"/>
                <a:gd name="T21" fmla="*/ 0 h 136"/>
                <a:gd name="T22" fmla="*/ 0 w 66"/>
                <a:gd name="T23"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36">
                  <a:moveTo>
                    <a:pt x="0" y="8"/>
                  </a:moveTo>
                  <a:cubicBezTo>
                    <a:pt x="0" y="136"/>
                    <a:pt x="0" y="136"/>
                    <a:pt x="0" y="136"/>
                  </a:cubicBezTo>
                  <a:cubicBezTo>
                    <a:pt x="66" y="136"/>
                    <a:pt x="66" y="136"/>
                    <a:pt x="66" y="136"/>
                  </a:cubicBezTo>
                  <a:cubicBezTo>
                    <a:pt x="66" y="18"/>
                    <a:pt x="66" y="18"/>
                    <a:pt x="66" y="18"/>
                  </a:cubicBezTo>
                  <a:cubicBezTo>
                    <a:pt x="48" y="10"/>
                    <a:pt x="48" y="10"/>
                    <a:pt x="48" y="10"/>
                  </a:cubicBezTo>
                  <a:cubicBezTo>
                    <a:pt x="46" y="13"/>
                    <a:pt x="46" y="13"/>
                    <a:pt x="46" y="13"/>
                  </a:cubicBezTo>
                  <a:cubicBezTo>
                    <a:pt x="44" y="16"/>
                    <a:pt x="40" y="17"/>
                    <a:pt x="38" y="14"/>
                  </a:cubicBezTo>
                  <a:cubicBezTo>
                    <a:pt x="37" y="14"/>
                    <a:pt x="37" y="14"/>
                    <a:pt x="37" y="13"/>
                  </a:cubicBezTo>
                  <a:cubicBezTo>
                    <a:pt x="29" y="1"/>
                    <a:pt x="29" y="1"/>
                    <a:pt x="29" y="1"/>
                  </a:cubicBezTo>
                  <a:cubicBezTo>
                    <a:pt x="28" y="0"/>
                    <a:pt x="28" y="0"/>
                    <a:pt x="28" y="0"/>
                  </a:cubicBezTo>
                  <a:cubicBezTo>
                    <a:pt x="27" y="0"/>
                    <a:pt x="27" y="0"/>
                    <a:pt x="27" y="0"/>
                  </a:cubicBezTo>
                  <a:cubicBezTo>
                    <a:pt x="0" y="8"/>
                    <a:pt x="0" y="8"/>
                    <a:pt x="0" y="8"/>
                  </a:cubicBezTo>
                </a:path>
              </a:pathLst>
            </a:custGeom>
            <a:solidFill>
              <a:srgbClr val="87D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i$1îďé"/>
            <p:cNvSpPr/>
            <p:nvPr/>
          </p:nvSpPr>
          <p:spPr bwMode="auto">
            <a:xfrm>
              <a:off x="5967413" y="2197100"/>
              <a:ext cx="134938" cy="1552575"/>
            </a:xfrm>
            <a:custGeom>
              <a:avLst/>
              <a:gdLst>
                <a:gd name="T0" fmla="*/ 0 w 85"/>
                <a:gd name="T1" fmla="*/ 0 h 978"/>
                <a:gd name="T2" fmla="*/ 85 w 85"/>
                <a:gd name="T3" fmla="*/ 39 h 978"/>
                <a:gd name="T4" fmla="*/ 85 w 85"/>
                <a:gd name="T5" fmla="*/ 978 h 978"/>
                <a:gd name="T6" fmla="*/ 0 w 85"/>
                <a:gd name="T7" fmla="*/ 978 h 978"/>
                <a:gd name="T8" fmla="*/ 0 w 85"/>
                <a:gd name="T9" fmla="*/ 0 h 978"/>
                <a:gd name="T10" fmla="*/ 0 w 85"/>
                <a:gd name="T11" fmla="*/ 0 h 978"/>
              </a:gdLst>
              <a:ahLst/>
              <a:cxnLst>
                <a:cxn ang="0">
                  <a:pos x="T0" y="T1"/>
                </a:cxn>
                <a:cxn ang="0">
                  <a:pos x="T2" y="T3"/>
                </a:cxn>
                <a:cxn ang="0">
                  <a:pos x="T4" y="T5"/>
                </a:cxn>
                <a:cxn ang="0">
                  <a:pos x="T6" y="T7"/>
                </a:cxn>
                <a:cxn ang="0">
                  <a:pos x="T8" y="T9"/>
                </a:cxn>
                <a:cxn ang="0">
                  <a:pos x="T10" y="T11"/>
                </a:cxn>
              </a:cxnLst>
              <a:rect l="0" t="0" r="r" b="b"/>
              <a:pathLst>
                <a:path w="85" h="978">
                  <a:moveTo>
                    <a:pt x="0" y="0"/>
                  </a:moveTo>
                  <a:lnTo>
                    <a:pt x="85" y="39"/>
                  </a:lnTo>
                  <a:lnTo>
                    <a:pt x="85" y="978"/>
                  </a:lnTo>
                  <a:lnTo>
                    <a:pt x="0" y="978"/>
                  </a:lnTo>
                  <a:lnTo>
                    <a:pt x="0" y="0"/>
                  </a:lnTo>
                  <a:lnTo>
                    <a:pt x="0" y="0"/>
                  </a:lnTo>
                  <a:close/>
                </a:path>
              </a:pathLst>
            </a:custGeom>
            <a:solidFill>
              <a:srgbClr val="E7F5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iṧḷidê"/>
            <p:cNvSpPr/>
            <p:nvPr/>
          </p:nvSpPr>
          <p:spPr bwMode="auto">
            <a:xfrm>
              <a:off x="5967413" y="2197100"/>
              <a:ext cx="134938" cy="1552575"/>
            </a:xfrm>
            <a:custGeom>
              <a:avLst/>
              <a:gdLst>
                <a:gd name="T0" fmla="*/ 0 w 85"/>
                <a:gd name="T1" fmla="*/ 0 h 978"/>
                <a:gd name="T2" fmla="*/ 85 w 85"/>
                <a:gd name="T3" fmla="*/ 39 h 978"/>
                <a:gd name="T4" fmla="*/ 85 w 85"/>
                <a:gd name="T5" fmla="*/ 978 h 978"/>
                <a:gd name="T6" fmla="*/ 0 w 85"/>
                <a:gd name="T7" fmla="*/ 978 h 978"/>
                <a:gd name="T8" fmla="*/ 0 w 85"/>
                <a:gd name="T9" fmla="*/ 0 h 978"/>
                <a:gd name="T10" fmla="*/ 0 w 85"/>
                <a:gd name="T11" fmla="*/ 0 h 978"/>
              </a:gdLst>
              <a:ahLst/>
              <a:cxnLst>
                <a:cxn ang="0">
                  <a:pos x="T0" y="T1"/>
                </a:cxn>
                <a:cxn ang="0">
                  <a:pos x="T2" y="T3"/>
                </a:cxn>
                <a:cxn ang="0">
                  <a:pos x="T4" y="T5"/>
                </a:cxn>
                <a:cxn ang="0">
                  <a:pos x="T6" y="T7"/>
                </a:cxn>
                <a:cxn ang="0">
                  <a:pos x="T8" y="T9"/>
                </a:cxn>
                <a:cxn ang="0">
                  <a:pos x="T10" y="T11"/>
                </a:cxn>
              </a:cxnLst>
              <a:rect l="0" t="0" r="r" b="b"/>
              <a:pathLst>
                <a:path w="85" h="978">
                  <a:moveTo>
                    <a:pt x="0" y="0"/>
                  </a:moveTo>
                  <a:lnTo>
                    <a:pt x="85" y="39"/>
                  </a:lnTo>
                  <a:lnTo>
                    <a:pt x="85" y="978"/>
                  </a:lnTo>
                  <a:lnTo>
                    <a:pt x="0" y="978"/>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išlíḑê"/>
            <p:cNvSpPr/>
            <p:nvPr/>
          </p:nvSpPr>
          <p:spPr bwMode="auto">
            <a:xfrm>
              <a:off x="5708651" y="2073275"/>
              <a:ext cx="134938" cy="1676400"/>
            </a:xfrm>
            <a:custGeom>
              <a:avLst/>
              <a:gdLst>
                <a:gd name="T0" fmla="*/ 0 w 11"/>
                <a:gd name="T1" fmla="*/ 0 h 136"/>
                <a:gd name="T2" fmla="*/ 0 w 11"/>
                <a:gd name="T3" fmla="*/ 136 h 136"/>
                <a:gd name="T4" fmla="*/ 11 w 11"/>
                <a:gd name="T5" fmla="*/ 136 h 136"/>
                <a:gd name="T6" fmla="*/ 11 w 11"/>
                <a:gd name="T7" fmla="*/ 14 h 136"/>
                <a:gd name="T8" fmla="*/ 10 w 11"/>
                <a:gd name="T9" fmla="*/ 13 h 136"/>
                <a:gd name="T10" fmla="*/ 2 w 11"/>
                <a:gd name="T11" fmla="*/ 1 h 136"/>
                <a:gd name="T12" fmla="*/ 1 w 11"/>
                <a:gd name="T13" fmla="*/ 0 h 136"/>
                <a:gd name="T14" fmla="*/ 0 w 11"/>
                <a:gd name="T15" fmla="*/ 0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6">
                  <a:moveTo>
                    <a:pt x="0" y="0"/>
                  </a:moveTo>
                  <a:cubicBezTo>
                    <a:pt x="0" y="136"/>
                    <a:pt x="0" y="136"/>
                    <a:pt x="0" y="136"/>
                  </a:cubicBezTo>
                  <a:cubicBezTo>
                    <a:pt x="11" y="136"/>
                    <a:pt x="11" y="136"/>
                    <a:pt x="11" y="136"/>
                  </a:cubicBezTo>
                  <a:cubicBezTo>
                    <a:pt x="11" y="14"/>
                    <a:pt x="11" y="14"/>
                    <a:pt x="11" y="14"/>
                  </a:cubicBezTo>
                  <a:cubicBezTo>
                    <a:pt x="10" y="14"/>
                    <a:pt x="10" y="14"/>
                    <a:pt x="10" y="13"/>
                  </a:cubicBezTo>
                  <a:cubicBezTo>
                    <a:pt x="2" y="1"/>
                    <a:pt x="2" y="1"/>
                    <a:pt x="2" y="1"/>
                  </a:cubicBezTo>
                  <a:cubicBezTo>
                    <a:pt x="1" y="0"/>
                    <a:pt x="1" y="0"/>
                    <a:pt x="1" y="0"/>
                  </a:cubicBezTo>
                  <a:cubicBezTo>
                    <a:pt x="0" y="0"/>
                    <a:pt x="0" y="0"/>
                    <a:pt x="0" y="0"/>
                  </a:cubicBezTo>
                </a:path>
              </a:pathLst>
            </a:custGeom>
            <a:solidFill>
              <a:srgbClr val="E7F5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iṧ1íďê"/>
            <p:cNvSpPr/>
            <p:nvPr/>
          </p:nvSpPr>
          <p:spPr bwMode="auto">
            <a:xfrm>
              <a:off x="5461001" y="2111375"/>
              <a:ext cx="123825" cy="1638300"/>
            </a:xfrm>
            <a:custGeom>
              <a:avLst/>
              <a:gdLst>
                <a:gd name="T0" fmla="*/ 78 w 78"/>
                <a:gd name="T1" fmla="*/ 0 h 1032"/>
                <a:gd name="T2" fmla="*/ 78 w 78"/>
                <a:gd name="T3" fmla="*/ 1032 h 1032"/>
                <a:gd name="T4" fmla="*/ 0 w 78"/>
                <a:gd name="T5" fmla="*/ 1032 h 1032"/>
                <a:gd name="T6" fmla="*/ 0 w 78"/>
                <a:gd name="T7" fmla="*/ 23 h 1032"/>
                <a:gd name="T8" fmla="*/ 78 w 78"/>
                <a:gd name="T9" fmla="*/ 0 h 1032"/>
              </a:gdLst>
              <a:ahLst/>
              <a:cxnLst>
                <a:cxn ang="0">
                  <a:pos x="T0" y="T1"/>
                </a:cxn>
                <a:cxn ang="0">
                  <a:pos x="T2" y="T3"/>
                </a:cxn>
                <a:cxn ang="0">
                  <a:pos x="T4" y="T5"/>
                </a:cxn>
                <a:cxn ang="0">
                  <a:pos x="T6" y="T7"/>
                </a:cxn>
                <a:cxn ang="0">
                  <a:pos x="T8" y="T9"/>
                </a:cxn>
              </a:cxnLst>
              <a:rect l="0" t="0" r="r" b="b"/>
              <a:pathLst>
                <a:path w="78" h="1032">
                  <a:moveTo>
                    <a:pt x="78" y="0"/>
                  </a:moveTo>
                  <a:lnTo>
                    <a:pt x="78" y="1032"/>
                  </a:lnTo>
                  <a:lnTo>
                    <a:pt x="0" y="1032"/>
                  </a:lnTo>
                  <a:lnTo>
                    <a:pt x="0" y="23"/>
                  </a:lnTo>
                  <a:lnTo>
                    <a:pt x="78" y="0"/>
                  </a:lnTo>
                  <a:close/>
                </a:path>
              </a:pathLst>
            </a:custGeom>
            <a:solidFill>
              <a:srgbClr val="E7F5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íśļîḓé"/>
            <p:cNvSpPr/>
            <p:nvPr/>
          </p:nvSpPr>
          <p:spPr bwMode="auto">
            <a:xfrm>
              <a:off x="5461001" y="2111375"/>
              <a:ext cx="123825" cy="1638300"/>
            </a:xfrm>
            <a:custGeom>
              <a:avLst/>
              <a:gdLst>
                <a:gd name="T0" fmla="*/ 78 w 78"/>
                <a:gd name="T1" fmla="*/ 0 h 1032"/>
                <a:gd name="T2" fmla="*/ 78 w 78"/>
                <a:gd name="T3" fmla="*/ 1032 h 1032"/>
                <a:gd name="T4" fmla="*/ 0 w 78"/>
                <a:gd name="T5" fmla="*/ 1032 h 1032"/>
                <a:gd name="T6" fmla="*/ 0 w 78"/>
                <a:gd name="T7" fmla="*/ 23 h 1032"/>
                <a:gd name="T8" fmla="*/ 78 w 78"/>
                <a:gd name="T9" fmla="*/ 0 h 1032"/>
              </a:gdLst>
              <a:ahLst/>
              <a:cxnLst>
                <a:cxn ang="0">
                  <a:pos x="T0" y="T1"/>
                </a:cxn>
                <a:cxn ang="0">
                  <a:pos x="T2" y="T3"/>
                </a:cxn>
                <a:cxn ang="0">
                  <a:pos x="T4" y="T5"/>
                </a:cxn>
                <a:cxn ang="0">
                  <a:pos x="T6" y="T7"/>
                </a:cxn>
                <a:cxn ang="0">
                  <a:pos x="T8" y="T9"/>
                </a:cxn>
              </a:cxnLst>
              <a:rect l="0" t="0" r="r" b="b"/>
              <a:pathLst>
                <a:path w="78" h="1032">
                  <a:moveTo>
                    <a:pt x="78" y="0"/>
                  </a:moveTo>
                  <a:lnTo>
                    <a:pt x="78" y="1032"/>
                  </a:lnTo>
                  <a:lnTo>
                    <a:pt x="0" y="1032"/>
                  </a:lnTo>
                  <a:lnTo>
                    <a:pt x="0" y="2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íŝľîḑè"/>
            <p:cNvSpPr/>
            <p:nvPr/>
          </p:nvSpPr>
          <p:spPr bwMode="auto">
            <a:xfrm>
              <a:off x="5375276" y="3749675"/>
              <a:ext cx="812800" cy="455612"/>
            </a:xfrm>
            <a:custGeom>
              <a:avLst/>
              <a:gdLst>
                <a:gd name="T0" fmla="*/ 512 w 512"/>
                <a:gd name="T1" fmla="*/ 0 h 287"/>
                <a:gd name="T2" fmla="*/ 481 w 512"/>
                <a:gd name="T3" fmla="*/ 287 h 287"/>
                <a:gd name="T4" fmla="*/ 0 w 512"/>
                <a:gd name="T5" fmla="*/ 0 h 287"/>
                <a:gd name="T6" fmla="*/ 512 w 512"/>
                <a:gd name="T7" fmla="*/ 0 h 287"/>
              </a:gdLst>
              <a:ahLst/>
              <a:cxnLst>
                <a:cxn ang="0">
                  <a:pos x="T0" y="T1"/>
                </a:cxn>
                <a:cxn ang="0">
                  <a:pos x="T2" y="T3"/>
                </a:cxn>
                <a:cxn ang="0">
                  <a:pos x="T4" y="T5"/>
                </a:cxn>
                <a:cxn ang="0">
                  <a:pos x="T6" y="T7"/>
                </a:cxn>
              </a:cxnLst>
              <a:rect l="0" t="0" r="r" b="b"/>
              <a:pathLst>
                <a:path w="512" h="287">
                  <a:moveTo>
                    <a:pt x="512" y="0"/>
                  </a:moveTo>
                  <a:lnTo>
                    <a:pt x="481" y="287"/>
                  </a:lnTo>
                  <a:lnTo>
                    <a:pt x="0" y="0"/>
                  </a:lnTo>
                  <a:lnTo>
                    <a:pt x="51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îṥlíḍé"/>
            <p:cNvSpPr/>
            <p:nvPr/>
          </p:nvSpPr>
          <p:spPr bwMode="auto">
            <a:xfrm>
              <a:off x="5375276" y="3749675"/>
              <a:ext cx="923925" cy="900112"/>
            </a:xfrm>
            <a:custGeom>
              <a:avLst/>
              <a:gdLst>
                <a:gd name="T0" fmla="*/ 0 w 75"/>
                <a:gd name="T1" fmla="*/ 0 h 73"/>
                <a:gd name="T2" fmla="*/ 0 w 75"/>
                <a:gd name="T3" fmla="*/ 4 h 73"/>
                <a:gd name="T4" fmla="*/ 20 w 75"/>
                <a:gd name="T5" fmla="*/ 50 h 73"/>
                <a:gd name="T6" fmla="*/ 45 w 75"/>
                <a:gd name="T7" fmla="*/ 73 h 73"/>
                <a:gd name="T8" fmla="*/ 75 w 75"/>
                <a:gd name="T9" fmla="*/ 38 h 73"/>
                <a:gd name="T10" fmla="*/ 57 w 75"/>
                <a:gd name="T11" fmla="*/ 22 h 73"/>
                <a:gd name="T12" fmla="*/ 49 w 75"/>
                <a:gd name="T13" fmla="*/ 6 h 73"/>
                <a:gd name="T14" fmla="*/ 49 w 75"/>
                <a:gd name="T15" fmla="*/ 0 h 73"/>
                <a:gd name="T16" fmla="*/ 0 w 7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3">
                  <a:moveTo>
                    <a:pt x="0" y="0"/>
                  </a:moveTo>
                  <a:cubicBezTo>
                    <a:pt x="0" y="4"/>
                    <a:pt x="0" y="4"/>
                    <a:pt x="0" y="4"/>
                  </a:cubicBezTo>
                  <a:cubicBezTo>
                    <a:pt x="0" y="21"/>
                    <a:pt x="7" y="38"/>
                    <a:pt x="20" y="50"/>
                  </a:cubicBezTo>
                  <a:cubicBezTo>
                    <a:pt x="45" y="73"/>
                    <a:pt x="45" y="73"/>
                    <a:pt x="45" y="73"/>
                  </a:cubicBezTo>
                  <a:cubicBezTo>
                    <a:pt x="75" y="38"/>
                    <a:pt x="75" y="38"/>
                    <a:pt x="75" y="38"/>
                  </a:cubicBezTo>
                  <a:cubicBezTo>
                    <a:pt x="57" y="22"/>
                    <a:pt x="57" y="22"/>
                    <a:pt x="57" y="22"/>
                  </a:cubicBezTo>
                  <a:cubicBezTo>
                    <a:pt x="52" y="18"/>
                    <a:pt x="50" y="12"/>
                    <a:pt x="49" y="6"/>
                  </a:cubicBezTo>
                  <a:cubicBezTo>
                    <a:pt x="49" y="0"/>
                    <a:pt x="49" y="0"/>
                    <a:pt x="49" y="0"/>
                  </a:cubicBezTo>
                  <a:lnTo>
                    <a:pt x="0" y="0"/>
                  </a:lnTo>
                  <a:close/>
                </a:path>
              </a:pathLst>
            </a:custGeom>
            <a:solidFill>
              <a:srgbClr val="514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iṡḷiḋè"/>
            <p:cNvSpPr/>
            <p:nvPr/>
          </p:nvSpPr>
          <p:spPr bwMode="auto">
            <a:xfrm>
              <a:off x="4943476" y="2173288"/>
              <a:ext cx="468313" cy="406400"/>
            </a:xfrm>
            <a:custGeom>
              <a:avLst/>
              <a:gdLst>
                <a:gd name="T0" fmla="*/ 272 w 295"/>
                <a:gd name="T1" fmla="*/ 0 h 256"/>
                <a:gd name="T2" fmla="*/ 0 w 295"/>
                <a:gd name="T3" fmla="*/ 69 h 256"/>
                <a:gd name="T4" fmla="*/ 39 w 295"/>
                <a:gd name="T5" fmla="*/ 256 h 256"/>
                <a:gd name="T6" fmla="*/ 295 w 295"/>
                <a:gd name="T7" fmla="*/ 209 h 256"/>
                <a:gd name="T8" fmla="*/ 272 w 295"/>
                <a:gd name="T9" fmla="*/ 0 h 256"/>
              </a:gdLst>
              <a:ahLst/>
              <a:cxnLst>
                <a:cxn ang="0">
                  <a:pos x="T0" y="T1"/>
                </a:cxn>
                <a:cxn ang="0">
                  <a:pos x="T2" y="T3"/>
                </a:cxn>
                <a:cxn ang="0">
                  <a:pos x="T4" y="T5"/>
                </a:cxn>
                <a:cxn ang="0">
                  <a:pos x="T6" y="T7"/>
                </a:cxn>
                <a:cxn ang="0">
                  <a:pos x="T8" y="T9"/>
                </a:cxn>
              </a:cxnLst>
              <a:rect l="0" t="0" r="r" b="b"/>
              <a:pathLst>
                <a:path w="295" h="256">
                  <a:moveTo>
                    <a:pt x="272" y="0"/>
                  </a:moveTo>
                  <a:lnTo>
                    <a:pt x="0" y="69"/>
                  </a:lnTo>
                  <a:lnTo>
                    <a:pt x="39" y="256"/>
                  </a:lnTo>
                  <a:lnTo>
                    <a:pt x="295" y="209"/>
                  </a:lnTo>
                  <a:lnTo>
                    <a:pt x="272" y="0"/>
                  </a:lnTo>
                  <a:close/>
                </a:path>
              </a:pathLst>
            </a:custGeom>
            <a:solidFill>
              <a:srgbClr val="87D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ïṣ1íďé"/>
            <p:cNvSpPr/>
            <p:nvPr/>
          </p:nvSpPr>
          <p:spPr bwMode="auto">
            <a:xfrm>
              <a:off x="5732463" y="2085975"/>
              <a:ext cx="271463" cy="196850"/>
            </a:xfrm>
            <a:custGeom>
              <a:avLst/>
              <a:gdLst>
                <a:gd name="T0" fmla="*/ 0 w 22"/>
                <a:gd name="T1" fmla="*/ 0 h 16"/>
                <a:gd name="T2" fmla="*/ 8 w 22"/>
                <a:gd name="T3" fmla="*/ 12 h 16"/>
                <a:gd name="T4" fmla="*/ 9 w 22"/>
                <a:gd name="T5" fmla="*/ 13 h 16"/>
                <a:gd name="T6" fmla="*/ 17 w 22"/>
                <a:gd name="T7" fmla="*/ 12 h 16"/>
                <a:gd name="T8" fmla="*/ 19 w 22"/>
                <a:gd name="T9" fmla="*/ 9 h 16"/>
                <a:gd name="T10" fmla="*/ 22 w 22"/>
                <a:gd name="T11" fmla="*/ 1 h 16"/>
                <a:gd name="T12" fmla="*/ 0 w 2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2" h="16">
                  <a:moveTo>
                    <a:pt x="0" y="0"/>
                  </a:moveTo>
                  <a:cubicBezTo>
                    <a:pt x="8" y="12"/>
                    <a:pt x="8" y="12"/>
                    <a:pt x="8" y="12"/>
                  </a:cubicBezTo>
                  <a:cubicBezTo>
                    <a:pt x="8" y="13"/>
                    <a:pt x="8" y="13"/>
                    <a:pt x="9" y="13"/>
                  </a:cubicBezTo>
                  <a:cubicBezTo>
                    <a:pt x="11" y="16"/>
                    <a:pt x="15" y="15"/>
                    <a:pt x="17" y="12"/>
                  </a:cubicBezTo>
                  <a:cubicBezTo>
                    <a:pt x="19" y="9"/>
                    <a:pt x="19" y="9"/>
                    <a:pt x="19" y="9"/>
                  </a:cubicBezTo>
                  <a:cubicBezTo>
                    <a:pt x="22" y="1"/>
                    <a:pt x="22" y="1"/>
                    <a:pt x="22" y="1"/>
                  </a:cubicBezTo>
                  <a:cubicBezTo>
                    <a:pt x="0" y="0"/>
                    <a:pt x="0" y="0"/>
                    <a:pt x="0" y="0"/>
                  </a:cubicBezTo>
                </a:path>
              </a:pathLst>
            </a:custGeom>
            <a:solidFill>
              <a:srgbClr val="E4B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îŝlíḋé"/>
            <p:cNvSpPr/>
            <p:nvPr/>
          </p:nvSpPr>
          <p:spPr bwMode="auto">
            <a:xfrm>
              <a:off x="6780213" y="5511800"/>
              <a:ext cx="898525" cy="542925"/>
            </a:xfrm>
            <a:custGeom>
              <a:avLst/>
              <a:gdLst>
                <a:gd name="T0" fmla="*/ 2 w 73"/>
                <a:gd name="T1" fmla="*/ 15 h 44"/>
                <a:gd name="T2" fmla="*/ 22 w 73"/>
                <a:gd name="T3" fmla="*/ 7 h 44"/>
                <a:gd name="T4" fmla="*/ 20 w 73"/>
                <a:gd name="T5" fmla="*/ 0 h 44"/>
                <a:gd name="T6" fmla="*/ 24 w 73"/>
                <a:gd name="T7" fmla="*/ 1 h 44"/>
                <a:gd name="T8" fmla="*/ 38 w 73"/>
                <a:gd name="T9" fmla="*/ 15 h 44"/>
                <a:gd name="T10" fmla="*/ 52 w 73"/>
                <a:gd name="T11" fmla="*/ 22 h 44"/>
                <a:gd name="T12" fmla="*/ 66 w 73"/>
                <a:gd name="T13" fmla="*/ 28 h 44"/>
                <a:gd name="T14" fmla="*/ 72 w 73"/>
                <a:gd name="T15" fmla="*/ 40 h 44"/>
                <a:gd name="T16" fmla="*/ 71 w 73"/>
                <a:gd name="T17" fmla="*/ 41 h 44"/>
                <a:gd name="T18" fmla="*/ 67 w 73"/>
                <a:gd name="T19" fmla="*/ 44 h 44"/>
                <a:gd name="T20" fmla="*/ 3 w 73"/>
                <a:gd name="T21" fmla="*/ 44 h 44"/>
                <a:gd name="T22" fmla="*/ 0 w 73"/>
                <a:gd name="T23" fmla="*/ 30 h 44"/>
                <a:gd name="T24" fmla="*/ 2 w 73"/>
                <a:gd name="T25"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44">
                  <a:moveTo>
                    <a:pt x="2" y="15"/>
                  </a:moveTo>
                  <a:cubicBezTo>
                    <a:pt x="22" y="7"/>
                    <a:pt x="22" y="7"/>
                    <a:pt x="22" y="7"/>
                  </a:cubicBezTo>
                  <a:cubicBezTo>
                    <a:pt x="20" y="0"/>
                    <a:pt x="20" y="0"/>
                    <a:pt x="20" y="0"/>
                  </a:cubicBezTo>
                  <a:cubicBezTo>
                    <a:pt x="24" y="1"/>
                    <a:pt x="24" y="1"/>
                    <a:pt x="24" y="1"/>
                  </a:cubicBezTo>
                  <a:cubicBezTo>
                    <a:pt x="38" y="15"/>
                    <a:pt x="38" y="15"/>
                    <a:pt x="38" y="15"/>
                  </a:cubicBezTo>
                  <a:cubicBezTo>
                    <a:pt x="52" y="22"/>
                    <a:pt x="52" y="22"/>
                    <a:pt x="52" y="22"/>
                  </a:cubicBezTo>
                  <a:cubicBezTo>
                    <a:pt x="66" y="28"/>
                    <a:pt x="66" y="28"/>
                    <a:pt x="66" y="28"/>
                  </a:cubicBezTo>
                  <a:cubicBezTo>
                    <a:pt x="71" y="30"/>
                    <a:pt x="73" y="35"/>
                    <a:pt x="72" y="40"/>
                  </a:cubicBezTo>
                  <a:cubicBezTo>
                    <a:pt x="71" y="41"/>
                    <a:pt x="71" y="41"/>
                    <a:pt x="71" y="41"/>
                  </a:cubicBezTo>
                  <a:cubicBezTo>
                    <a:pt x="71" y="43"/>
                    <a:pt x="69" y="44"/>
                    <a:pt x="67" y="44"/>
                  </a:cubicBezTo>
                  <a:cubicBezTo>
                    <a:pt x="3" y="44"/>
                    <a:pt x="3" y="44"/>
                    <a:pt x="3" y="44"/>
                  </a:cubicBezTo>
                  <a:cubicBezTo>
                    <a:pt x="0" y="30"/>
                    <a:pt x="0" y="30"/>
                    <a:pt x="0" y="30"/>
                  </a:cubicBezTo>
                  <a:lnTo>
                    <a:pt x="2" y="15"/>
                  </a:lnTo>
                  <a:close/>
                </a:path>
              </a:pathLst>
            </a:custGeom>
            <a:solidFill>
              <a:srgbClr val="4645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ïṥ1iďè"/>
            <p:cNvSpPr/>
            <p:nvPr/>
          </p:nvSpPr>
          <p:spPr bwMode="auto">
            <a:xfrm>
              <a:off x="5683251" y="2073275"/>
              <a:ext cx="333375" cy="234950"/>
            </a:xfrm>
            <a:custGeom>
              <a:avLst/>
              <a:gdLst>
                <a:gd name="T0" fmla="*/ 2 w 27"/>
                <a:gd name="T1" fmla="*/ 0 h 19"/>
                <a:gd name="T2" fmla="*/ 3 w 27"/>
                <a:gd name="T3" fmla="*/ 0 h 19"/>
                <a:gd name="T4" fmla="*/ 4 w 27"/>
                <a:gd name="T5" fmla="*/ 1 h 19"/>
                <a:gd name="T6" fmla="*/ 12 w 27"/>
                <a:gd name="T7" fmla="*/ 13 h 19"/>
                <a:gd name="T8" fmla="*/ 13 w 27"/>
                <a:gd name="T9" fmla="*/ 14 h 19"/>
                <a:gd name="T10" fmla="*/ 21 w 27"/>
                <a:gd name="T11" fmla="*/ 13 h 19"/>
                <a:gd name="T12" fmla="*/ 23 w 27"/>
                <a:gd name="T13" fmla="*/ 10 h 19"/>
                <a:gd name="T14" fmla="*/ 27 w 27"/>
                <a:gd name="T15" fmla="*/ 11 h 19"/>
                <a:gd name="T16" fmla="*/ 24 w 27"/>
                <a:gd name="T17" fmla="*/ 15 h 19"/>
                <a:gd name="T18" fmla="*/ 16 w 27"/>
                <a:gd name="T19" fmla="*/ 19 h 19"/>
                <a:gd name="T20" fmla="*/ 10 w 27"/>
                <a:gd name="T21" fmla="*/ 17 h 19"/>
                <a:gd name="T22" fmla="*/ 9 w 27"/>
                <a:gd name="T23" fmla="*/ 15 h 19"/>
                <a:gd name="T24" fmla="*/ 0 w 27"/>
                <a:gd name="T25" fmla="*/ 0 h 19"/>
                <a:gd name="T26" fmla="*/ 2 w 27"/>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9">
                  <a:moveTo>
                    <a:pt x="2" y="0"/>
                  </a:moveTo>
                  <a:cubicBezTo>
                    <a:pt x="3" y="0"/>
                    <a:pt x="3" y="0"/>
                    <a:pt x="3" y="0"/>
                  </a:cubicBezTo>
                  <a:cubicBezTo>
                    <a:pt x="4" y="1"/>
                    <a:pt x="4" y="1"/>
                    <a:pt x="4" y="1"/>
                  </a:cubicBezTo>
                  <a:cubicBezTo>
                    <a:pt x="12" y="13"/>
                    <a:pt x="12" y="13"/>
                    <a:pt x="12" y="13"/>
                  </a:cubicBezTo>
                  <a:cubicBezTo>
                    <a:pt x="12" y="14"/>
                    <a:pt x="12" y="14"/>
                    <a:pt x="13" y="14"/>
                  </a:cubicBezTo>
                  <a:cubicBezTo>
                    <a:pt x="15" y="17"/>
                    <a:pt x="19" y="16"/>
                    <a:pt x="21" y="13"/>
                  </a:cubicBezTo>
                  <a:cubicBezTo>
                    <a:pt x="23" y="10"/>
                    <a:pt x="23" y="10"/>
                    <a:pt x="23" y="10"/>
                  </a:cubicBezTo>
                  <a:cubicBezTo>
                    <a:pt x="27" y="11"/>
                    <a:pt x="27" y="11"/>
                    <a:pt x="27" y="11"/>
                  </a:cubicBezTo>
                  <a:cubicBezTo>
                    <a:pt x="24" y="15"/>
                    <a:pt x="24" y="15"/>
                    <a:pt x="24" y="15"/>
                  </a:cubicBezTo>
                  <a:cubicBezTo>
                    <a:pt x="22" y="18"/>
                    <a:pt x="19" y="19"/>
                    <a:pt x="16" y="19"/>
                  </a:cubicBezTo>
                  <a:cubicBezTo>
                    <a:pt x="14" y="19"/>
                    <a:pt x="12" y="18"/>
                    <a:pt x="10" y="17"/>
                  </a:cubicBezTo>
                  <a:cubicBezTo>
                    <a:pt x="10" y="16"/>
                    <a:pt x="9" y="16"/>
                    <a:pt x="9" y="15"/>
                  </a:cubicBezTo>
                  <a:cubicBezTo>
                    <a:pt x="0" y="0"/>
                    <a:pt x="0" y="0"/>
                    <a:pt x="0" y="0"/>
                  </a:cubicBezTo>
                  <a:cubicBezTo>
                    <a:pt x="2" y="0"/>
                    <a:pt x="2" y="0"/>
                    <a:pt x="2" y="0"/>
                  </a:cubicBezTo>
                </a:path>
              </a:pathLst>
            </a:custGeom>
            <a:solidFill>
              <a:srgbClr val="44B6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îṥlïďê"/>
            <p:cNvSpPr/>
            <p:nvPr/>
          </p:nvSpPr>
          <p:spPr bwMode="auto">
            <a:xfrm>
              <a:off x="6534151" y="5068888"/>
              <a:ext cx="528638" cy="628650"/>
            </a:xfrm>
            <a:custGeom>
              <a:avLst/>
              <a:gdLst>
                <a:gd name="T0" fmla="*/ 201 w 333"/>
                <a:gd name="T1" fmla="*/ 0 h 396"/>
                <a:gd name="T2" fmla="*/ 0 w 333"/>
                <a:gd name="T3" fmla="*/ 77 h 396"/>
                <a:gd name="T4" fmla="*/ 170 w 333"/>
                <a:gd name="T5" fmla="*/ 396 h 396"/>
                <a:gd name="T6" fmla="*/ 333 w 333"/>
                <a:gd name="T7" fmla="*/ 334 h 396"/>
                <a:gd name="T8" fmla="*/ 201 w 333"/>
                <a:gd name="T9" fmla="*/ 0 h 396"/>
              </a:gdLst>
              <a:ahLst/>
              <a:cxnLst>
                <a:cxn ang="0">
                  <a:pos x="T0" y="T1"/>
                </a:cxn>
                <a:cxn ang="0">
                  <a:pos x="T2" y="T3"/>
                </a:cxn>
                <a:cxn ang="0">
                  <a:pos x="T4" y="T5"/>
                </a:cxn>
                <a:cxn ang="0">
                  <a:pos x="T6" y="T7"/>
                </a:cxn>
                <a:cxn ang="0">
                  <a:pos x="T8" y="T9"/>
                </a:cxn>
              </a:cxnLst>
              <a:rect l="0" t="0" r="r" b="b"/>
              <a:pathLst>
                <a:path w="333" h="396">
                  <a:moveTo>
                    <a:pt x="201" y="0"/>
                  </a:moveTo>
                  <a:lnTo>
                    <a:pt x="0" y="77"/>
                  </a:lnTo>
                  <a:lnTo>
                    <a:pt x="170" y="396"/>
                  </a:lnTo>
                  <a:lnTo>
                    <a:pt x="333" y="334"/>
                  </a:lnTo>
                  <a:lnTo>
                    <a:pt x="2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îṧľíḍé"/>
            <p:cNvSpPr/>
            <p:nvPr/>
          </p:nvSpPr>
          <p:spPr bwMode="auto">
            <a:xfrm>
              <a:off x="4943476" y="4403725"/>
              <a:ext cx="468313" cy="369887"/>
            </a:xfrm>
            <a:custGeom>
              <a:avLst/>
              <a:gdLst>
                <a:gd name="T0" fmla="*/ 295 w 295"/>
                <a:gd name="T1" fmla="*/ 46 h 233"/>
                <a:gd name="T2" fmla="*/ 256 w 295"/>
                <a:gd name="T3" fmla="*/ 233 h 233"/>
                <a:gd name="T4" fmla="*/ 0 w 295"/>
                <a:gd name="T5" fmla="*/ 155 h 233"/>
                <a:gd name="T6" fmla="*/ 39 w 295"/>
                <a:gd name="T7" fmla="*/ 0 h 233"/>
                <a:gd name="T8" fmla="*/ 295 w 295"/>
                <a:gd name="T9" fmla="*/ 46 h 233"/>
              </a:gdLst>
              <a:ahLst/>
              <a:cxnLst>
                <a:cxn ang="0">
                  <a:pos x="T0" y="T1"/>
                </a:cxn>
                <a:cxn ang="0">
                  <a:pos x="T2" y="T3"/>
                </a:cxn>
                <a:cxn ang="0">
                  <a:pos x="T4" y="T5"/>
                </a:cxn>
                <a:cxn ang="0">
                  <a:pos x="T6" y="T7"/>
                </a:cxn>
                <a:cxn ang="0">
                  <a:pos x="T8" y="T9"/>
                </a:cxn>
              </a:cxnLst>
              <a:rect l="0" t="0" r="r" b="b"/>
              <a:pathLst>
                <a:path w="295" h="233">
                  <a:moveTo>
                    <a:pt x="295" y="46"/>
                  </a:moveTo>
                  <a:lnTo>
                    <a:pt x="256" y="233"/>
                  </a:lnTo>
                  <a:lnTo>
                    <a:pt x="0" y="155"/>
                  </a:lnTo>
                  <a:lnTo>
                    <a:pt x="39" y="0"/>
                  </a:lnTo>
                  <a:lnTo>
                    <a:pt x="295"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iṡ1iḓe"/>
            <p:cNvSpPr/>
            <p:nvPr/>
          </p:nvSpPr>
          <p:spPr bwMode="auto">
            <a:xfrm>
              <a:off x="4376738" y="4267200"/>
              <a:ext cx="628650" cy="615950"/>
            </a:xfrm>
            <a:custGeom>
              <a:avLst/>
              <a:gdLst>
                <a:gd name="T0" fmla="*/ 31 w 51"/>
                <a:gd name="T1" fmla="*/ 0 h 50"/>
                <a:gd name="T2" fmla="*/ 43 w 51"/>
                <a:gd name="T3" fmla="*/ 3 h 50"/>
                <a:gd name="T4" fmla="*/ 51 w 51"/>
                <a:gd name="T5" fmla="*/ 10 h 50"/>
                <a:gd name="T6" fmla="*/ 46 w 51"/>
                <a:gd name="T7" fmla="*/ 31 h 50"/>
                <a:gd name="T8" fmla="*/ 44 w 51"/>
                <a:gd name="T9" fmla="*/ 32 h 50"/>
                <a:gd name="T10" fmla="*/ 51 w 51"/>
                <a:gd name="T11" fmla="*/ 33 h 50"/>
                <a:gd name="T12" fmla="*/ 51 w 51"/>
                <a:gd name="T13" fmla="*/ 37 h 50"/>
                <a:gd name="T14" fmla="*/ 33 w 51"/>
                <a:gd name="T15" fmla="*/ 36 h 50"/>
                <a:gd name="T16" fmla="*/ 22 w 51"/>
                <a:gd name="T17" fmla="*/ 41 h 50"/>
                <a:gd name="T18" fmla="*/ 12 w 51"/>
                <a:gd name="T19" fmla="*/ 49 h 50"/>
                <a:gd name="T20" fmla="*/ 4 w 51"/>
                <a:gd name="T21" fmla="*/ 48 h 50"/>
                <a:gd name="T22" fmla="*/ 2 w 51"/>
                <a:gd name="T23" fmla="*/ 46 h 50"/>
                <a:gd name="T24" fmla="*/ 1 w 51"/>
                <a:gd name="T25" fmla="*/ 42 h 50"/>
                <a:gd name="T26" fmla="*/ 31 w 51"/>
                <a:gd name="T2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0">
                  <a:moveTo>
                    <a:pt x="31" y="0"/>
                  </a:moveTo>
                  <a:cubicBezTo>
                    <a:pt x="43" y="3"/>
                    <a:pt x="43" y="3"/>
                    <a:pt x="43" y="3"/>
                  </a:cubicBezTo>
                  <a:cubicBezTo>
                    <a:pt x="51" y="10"/>
                    <a:pt x="51" y="10"/>
                    <a:pt x="51" y="10"/>
                  </a:cubicBezTo>
                  <a:cubicBezTo>
                    <a:pt x="46" y="31"/>
                    <a:pt x="46" y="31"/>
                    <a:pt x="46" y="31"/>
                  </a:cubicBezTo>
                  <a:cubicBezTo>
                    <a:pt x="44" y="32"/>
                    <a:pt x="44" y="32"/>
                    <a:pt x="44" y="32"/>
                  </a:cubicBezTo>
                  <a:cubicBezTo>
                    <a:pt x="51" y="33"/>
                    <a:pt x="51" y="33"/>
                    <a:pt x="51" y="33"/>
                  </a:cubicBezTo>
                  <a:cubicBezTo>
                    <a:pt x="51" y="37"/>
                    <a:pt x="51" y="37"/>
                    <a:pt x="51" y="37"/>
                  </a:cubicBezTo>
                  <a:cubicBezTo>
                    <a:pt x="33" y="36"/>
                    <a:pt x="33" y="36"/>
                    <a:pt x="33" y="36"/>
                  </a:cubicBezTo>
                  <a:cubicBezTo>
                    <a:pt x="22" y="41"/>
                    <a:pt x="22" y="41"/>
                    <a:pt x="22" y="41"/>
                  </a:cubicBezTo>
                  <a:cubicBezTo>
                    <a:pt x="12" y="49"/>
                    <a:pt x="12" y="49"/>
                    <a:pt x="12" y="49"/>
                  </a:cubicBezTo>
                  <a:cubicBezTo>
                    <a:pt x="9" y="50"/>
                    <a:pt x="6" y="50"/>
                    <a:pt x="4" y="48"/>
                  </a:cubicBezTo>
                  <a:cubicBezTo>
                    <a:pt x="2" y="46"/>
                    <a:pt x="2" y="46"/>
                    <a:pt x="2" y="46"/>
                  </a:cubicBezTo>
                  <a:cubicBezTo>
                    <a:pt x="1" y="45"/>
                    <a:pt x="0" y="44"/>
                    <a:pt x="1" y="42"/>
                  </a:cubicBezTo>
                  <a:lnTo>
                    <a:pt x="31" y="0"/>
                  </a:lnTo>
                  <a:close/>
                </a:path>
              </a:pathLst>
            </a:custGeom>
            <a:solidFill>
              <a:srgbClr val="4645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îşḷîďê"/>
            <p:cNvSpPr/>
            <p:nvPr/>
          </p:nvSpPr>
          <p:spPr bwMode="auto">
            <a:xfrm>
              <a:off x="5967413" y="2197100"/>
              <a:ext cx="184150" cy="85725"/>
            </a:xfrm>
            <a:custGeom>
              <a:avLst/>
              <a:gdLst>
                <a:gd name="T0" fmla="*/ 0 w 15"/>
                <a:gd name="T1" fmla="*/ 0 h 7"/>
                <a:gd name="T2" fmla="*/ 0 w 15"/>
                <a:gd name="T3" fmla="*/ 0 h 7"/>
                <a:gd name="T4" fmla="*/ 15 w 15"/>
                <a:gd name="T5" fmla="*/ 7 h 7"/>
                <a:gd name="T6" fmla="*/ 15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15" y="7"/>
                    <a:pt x="15" y="7"/>
                    <a:pt x="15" y="7"/>
                  </a:cubicBezTo>
                  <a:cubicBezTo>
                    <a:pt x="15" y="7"/>
                    <a:pt x="15" y="7"/>
                    <a:pt x="15" y="7"/>
                  </a:cubicBezTo>
                  <a:cubicBezTo>
                    <a:pt x="0" y="0"/>
                    <a:pt x="0" y="0"/>
                    <a:pt x="0" y="0"/>
                  </a:cubicBezTo>
                </a:path>
              </a:pathLst>
            </a:custGeom>
            <a:solidFill>
              <a:srgbClr val="CEE7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iśľîḍê"/>
            <p:cNvSpPr>
              <a:spLocks noEditPoints="1"/>
            </p:cNvSpPr>
            <p:nvPr/>
          </p:nvSpPr>
          <p:spPr bwMode="auto">
            <a:xfrm>
              <a:off x="5548313" y="2073275"/>
              <a:ext cx="603250" cy="382587"/>
            </a:xfrm>
            <a:custGeom>
              <a:avLst/>
              <a:gdLst>
                <a:gd name="T0" fmla="*/ 34 w 49"/>
                <a:gd name="T1" fmla="*/ 16 h 31"/>
                <a:gd name="T2" fmla="*/ 27 w 49"/>
                <a:gd name="T3" fmla="*/ 19 h 31"/>
                <a:gd name="T4" fmla="*/ 24 w 49"/>
                <a:gd name="T5" fmla="*/ 18 h 31"/>
                <a:gd name="T6" fmla="*/ 24 w 49"/>
                <a:gd name="T7" fmla="*/ 31 h 31"/>
                <a:gd name="T8" fmla="*/ 24 w 49"/>
                <a:gd name="T9" fmla="*/ 31 h 31"/>
                <a:gd name="T10" fmla="*/ 34 w 49"/>
                <a:gd name="T11" fmla="*/ 29 h 31"/>
                <a:gd name="T12" fmla="*/ 34 w 49"/>
                <a:gd name="T13" fmla="*/ 16 h 31"/>
                <a:gd name="T14" fmla="*/ 34 w 49"/>
                <a:gd name="T15" fmla="*/ 10 h 31"/>
                <a:gd name="T16" fmla="*/ 34 w 49"/>
                <a:gd name="T17" fmla="*/ 10 h 31"/>
                <a:gd name="T18" fmla="*/ 45 w 49"/>
                <a:gd name="T19" fmla="*/ 15 h 31"/>
                <a:gd name="T20" fmla="*/ 45 w 49"/>
                <a:gd name="T21" fmla="*/ 23 h 31"/>
                <a:gd name="T22" fmla="*/ 49 w 49"/>
                <a:gd name="T23" fmla="*/ 17 h 31"/>
                <a:gd name="T24" fmla="*/ 34 w 49"/>
                <a:gd name="T25" fmla="*/ 10 h 31"/>
                <a:gd name="T26" fmla="*/ 13 w 49"/>
                <a:gd name="T27" fmla="*/ 0 h 31"/>
                <a:gd name="T28" fmla="*/ 13 w 49"/>
                <a:gd name="T29" fmla="*/ 0 h 31"/>
                <a:gd name="T30" fmla="*/ 0 w 49"/>
                <a:gd name="T31" fmla="*/ 4 h 31"/>
                <a:gd name="T32" fmla="*/ 0 w 49"/>
                <a:gd name="T33" fmla="*/ 4 h 31"/>
                <a:gd name="T34" fmla="*/ 3 w 49"/>
                <a:gd name="T35" fmla="*/ 3 h 31"/>
                <a:gd name="T36" fmla="*/ 3 w 49"/>
                <a:gd name="T37" fmla="*/ 23 h 31"/>
                <a:gd name="T38" fmla="*/ 13 w 49"/>
                <a:gd name="T39" fmla="*/ 29 h 31"/>
                <a:gd name="T40" fmla="*/ 13 w 49"/>
                <a:gd name="T41" fmla="*/ 4 h 31"/>
                <a:gd name="T42" fmla="*/ 11 w 49"/>
                <a:gd name="T43" fmla="*/ 0 h 31"/>
                <a:gd name="T44" fmla="*/ 13 w 49"/>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31">
                  <a:moveTo>
                    <a:pt x="34" y="16"/>
                  </a:moveTo>
                  <a:cubicBezTo>
                    <a:pt x="32" y="18"/>
                    <a:pt x="30" y="19"/>
                    <a:pt x="27" y="19"/>
                  </a:cubicBezTo>
                  <a:cubicBezTo>
                    <a:pt x="26" y="19"/>
                    <a:pt x="25" y="19"/>
                    <a:pt x="24" y="18"/>
                  </a:cubicBezTo>
                  <a:cubicBezTo>
                    <a:pt x="24" y="31"/>
                    <a:pt x="24" y="31"/>
                    <a:pt x="24" y="31"/>
                  </a:cubicBezTo>
                  <a:cubicBezTo>
                    <a:pt x="24" y="31"/>
                    <a:pt x="24" y="31"/>
                    <a:pt x="24" y="31"/>
                  </a:cubicBezTo>
                  <a:cubicBezTo>
                    <a:pt x="28" y="31"/>
                    <a:pt x="31" y="30"/>
                    <a:pt x="34" y="29"/>
                  </a:cubicBezTo>
                  <a:cubicBezTo>
                    <a:pt x="34" y="16"/>
                    <a:pt x="34" y="16"/>
                    <a:pt x="34" y="16"/>
                  </a:cubicBezTo>
                  <a:moveTo>
                    <a:pt x="34" y="10"/>
                  </a:moveTo>
                  <a:cubicBezTo>
                    <a:pt x="34" y="10"/>
                    <a:pt x="34" y="10"/>
                    <a:pt x="34" y="10"/>
                  </a:cubicBezTo>
                  <a:cubicBezTo>
                    <a:pt x="45" y="15"/>
                    <a:pt x="45" y="15"/>
                    <a:pt x="45" y="15"/>
                  </a:cubicBezTo>
                  <a:cubicBezTo>
                    <a:pt x="45" y="23"/>
                    <a:pt x="45" y="23"/>
                    <a:pt x="45" y="23"/>
                  </a:cubicBezTo>
                  <a:cubicBezTo>
                    <a:pt x="47" y="21"/>
                    <a:pt x="48" y="19"/>
                    <a:pt x="49" y="17"/>
                  </a:cubicBezTo>
                  <a:cubicBezTo>
                    <a:pt x="34" y="10"/>
                    <a:pt x="34" y="10"/>
                    <a:pt x="34" y="10"/>
                  </a:cubicBezTo>
                  <a:moveTo>
                    <a:pt x="13" y="0"/>
                  </a:moveTo>
                  <a:cubicBezTo>
                    <a:pt x="13" y="0"/>
                    <a:pt x="13" y="0"/>
                    <a:pt x="13" y="0"/>
                  </a:cubicBezTo>
                  <a:cubicBezTo>
                    <a:pt x="0" y="4"/>
                    <a:pt x="0" y="4"/>
                    <a:pt x="0" y="4"/>
                  </a:cubicBezTo>
                  <a:cubicBezTo>
                    <a:pt x="0" y="4"/>
                    <a:pt x="0" y="4"/>
                    <a:pt x="0" y="4"/>
                  </a:cubicBezTo>
                  <a:cubicBezTo>
                    <a:pt x="3" y="3"/>
                    <a:pt x="3" y="3"/>
                    <a:pt x="3" y="3"/>
                  </a:cubicBezTo>
                  <a:cubicBezTo>
                    <a:pt x="3" y="23"/>
                    <a:pt x="3" y="23"/>
                    <a:pt x="3" y="23"/>
                  </a:cubicBezTo>
                  <a:cubicBezTo>
                    <a:pt x="6" y="25"/>
                    <a:pt x="9" y="27"/>
                    <a:pt x="13" y="29"/>
                  </a:cubicBezTo>
                  <a:cubicBezTo>
                    <a:pt x="13" y="4"/>
                    <a:pt x="13" y="4"/>
                    <a:pt x="13" y="4"/>
                  </a:cubicBezTo>
                  <a:cubicBezTo>
                    <a:pt x="11" y="0"/>
                    <a:pt x="11" y="0"/>
                    <a:pt x="11" y="0"/>
                  </a:cubicBezTo>
                  <a:cubicBezTo>
                    <a:pt x="13" y="0"/>
                    <a:pt x="13" y="0"/>
                    <a:pt x="13" y="0"/>
                  </a:cubicBezTo>
                </a:path>
              </a:pathLst>
            </a:custGeom>
            <a:solidFill>
              <a:srgbClr val="6DC2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îSľíḍê"/>
            <p:cNvSpPr/>
            <p:nvPr/>
          </p:nvSpPr>
          <p:spPr bwMode="auto">
            <a:xfrm>
              <a:off x="5967413" y="2197100"/>
              <a:ext cx="134938" cy="234950"/>
            </a:xfrm>
            <a:custGeom>
              <a:avLst/>
              <a:gdLst>
                <a:gd name="T0" fmla="*/ 0 w 11"/>
                <a:gd name="T1" fmla="*/ 0 h 19"/>
                <a:gd name="T2" fmla="*/ 4 w 11"/>
                <a:gd name="T3" fmla="*/ 1 h 19"/>
                <a:gd name="T4" fmla="*/ 1 w 11"/>
                <a:gd name="T5" fmla="*/ 5 h 19"/>
                <a:gd name="T6" fmla="*/ 0 w 11"/>
                <a:gd name="T7" fmla="*/ 6 h 19"/>
                <a:gd name="T8" fmla="*/ 0 w 11"/>
                <a:gd name="T9" fmla="*/ 19 h 19"/>
                <a:gd name="T10" fmla="*/ 11 w 11"/>
                <a:gd name="T11" fmla="*/ 13 h 19"/>
                <a:gd name="T12" fmla="*/ 11 w 11"/>
                <a:gd name="T13" fmla="*/ 5 h 19"/>
                <a:gd name="T14" fmla="*/ 0 w 1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9">
                  <a:moveTo>
                    <a:pt x="0" y="0"/>
                  </a:moveTo>
                  <a:cubicBezTo>
                    <a:pt x="4" y="1"/>
                    <a:pt x="4" y="1"/>
                    <a:pt x="4" y="1"/>
                  </a:cubicBezTo>
                  <a:cubicBezTo>
                    <a:pt x="1" y="5"/>
                    <a:pt x="1" y="5"/>
                    <a:pt x="1" y="5"/>
                  </a:cubicBezTo>
                  <a:cubicBezTo>
                    <a:pt x="0" y="6"/>
                    <a:pt x="0" y="6"/>
                    <a:pt x="0" y="6"/>
                  </a:cubicBezTo>
                  <a:cubicBezTo>
                    <a:pt x="0" y="19"/>
                    <a:pt x="0" y="19"/>
                    <a:pt x="0" y="19"/>
                  </a:cubicBezTo>
                  <a:cubicBezTo>
                    <a:pt x="4" y="18"/>
                    <a:pt x="8" y="16"/>
                    <a:pt x="11" y="13"/>
                  </a:cubicBezTo>
                  <a:cubicBezTo>
                    <a:pt x="11" y="5"/>
                    <a:pt x="11" y="5"/>
                    <a:pt x="11" y="5"/>
                  </a:cubicBezTo>
                  <a:cubicBezTo>
                    <a:pt x="0" y="0"/>
                    <a:pt x="0" y="0"/>
                    <a:pt x="0" y="0"/>
                  </a:cubicBezTo>
                </a:path>
              </a:pathLst>
            </a:custGeom>
            <a:solidFill>
              <a:srgbClr val="BAD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išļiḓe"/>
            <p:cNvSpPr/>
            <p:nvPr/>
          </p:nvSpPr>
          <p:spPr bwMode="auto">
            <a:xfrm>
              <a:off x="5708651" y="2124075"/>
              <a:ext cx="134938" cy="331787"/>
            </a:xfrm>
            <a:custGeom>
              <a:avLst/>
              <a:gdLst>
                <a:gd name="T0" fmla="*/ 0 w 11"/>
                <a:gd name="T1" fmla="*/ 0 h 27"/>
                <a:gd name="T2" fmla="*/ 0 w 11"/>
                <a:gd name="T3" fmla="*/ 25 h 27"/>
                <a:gd name="T4" fmla="*/ 11 w 11"/>
                <a:gd name="T5" fmla="*/ 27 h 27"/>
                <a:gd name="T6" fmla="*/ 11 w 11"/>
                <a:gd name="T7" fmla="*/ 14 h 27"/>
                <a:gd name="T8" fmla="*/ 8 w 11"/>
                <a:gd name="T9" fmla="*/ 13 h 27"/>
                <a:gd name="T10" fmla="*/ 7 w 11"/>
                <a:gd name="T11" fmla="*/ 11 h 27"/>
                <a:gd name="T12" fmla="*/ 0 w 1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1" h="27">
                  <a:moveTo>
                    <a:pt x="0" y="0"/>
                  </a:moveTo>
                  <a:cubicBezTo>
                    <a:pt x="0" y="25"/>
                    <a:pt x="0" y="25"/>
                    <a:pt x="0" y="25"/>
                  </a:cubicBezTo>
                  <a:cubicBezTo>
                    <a:pt x="3" y="26"/>
                    <a:pt x="7" y="27"/>
                    <a:pt x="11" y="27"/>
                  </a:cubicBezTo>
                  <a:cubicBezTo>
                    <a:pt x="11" y="14"/>
                    <a:pt x="11" y="14"/>
                    <a:pt x="11" y="14"/>
                  </a:cubicBezTo>
                  <a:cubicBezTo>
                    <a:pt x="10" y="14"/>
                    <a:pt x="9" y="14"/>
                    <a:pt x="8" y="13"/>
                  </a:cubicBezTo>
                  <a:cubicBezTo>
                    <a:pt x="8" y="12"/>
                    <a:pt x="7" y="12"/>
                    <a:pt x="7" y="11"/>
                  </a:cubicBezTo>
                  <a:cubicBezTo>
                    <a:pt x="0" y="0"/>
                    <a:pt x="0" y="0"/>
                    <a:pt x="0" y="0"/>
                  </a:cubicBezTo>
                </a:path>
              </a:pathLst>
            </a:custGeom>
            <a:solidFill>
              <a:srgbClr val="BAD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í$lîḋê"/>
            <p:cNvSpPr/>
            <p:nvPr/>
          </p:nvSpPr>
          <p:spPr bwMode="auto">
            <a:xfrm>
              <a:off x="5522913" y="2111375"/>
              <a:ext cx="61913" cy="246062"/>
            </a:xfrm>
            <a:custGeom>
              <a:avLst/>
              <a:gdLst>
                <a:gd name="T0" fmla="*/ 5 w 5"/>
                <a:gd name="T1" fmla="*/ 0 h 20"/>
                <a:gd name="T2" fmla="*/ 2 w 5"/>
                <a:gd name="T3" fmla="*/ 1 h 20"/>
                <a:gd name="T4" fmla="*/ 0 w 5"/>
                <a:gd name="T5" fmla="*/ 7 h 20"/>
                <a:gd name="T6" fmla="*/ 5 w 5"/>
                <a:gd name="T7" fmla="*/ 20 h 20"/>
                <a:gd name="T8" fmla="*/ 5 w 5"/>
                <a:gd name="T9" fmla="*/ 0 h 20"/>
              </a:gdLst>
              <a:ahLst/>
              <a:cxnLst>
                <a:cxn ang="0">
                  <a:pos x="T0" y="T1"/>
                </a:cxn>
                <a:cxn ang="0">
                  <a:pos x="T2" y="T3"/>
                </a:cxn>
                <a:cxn ang="0">
                  <a:pos x="T4" y="T5"/>
                </a:cxn>
                <a:cxn ang="0">
                  <a:pos x="T6" y="T7"/>
                </a:cxn>
                <a:cxn ang="0">
                  <a:pos x="T8" y="T9"/>
                </a:cxn>
              </a:cxnLst>
              <a:rect l="0" t="0" r="r" b="b"/>
              <a:pathLst>
                <a:path w="5" h="20">
                  <a:moveTo>
                    <a:pt x="5" y="0"/>
                  </a:moveTo>
                  <a:cubicBezTo>
                    <a:pt x="2" y="1"/>
                    <a:pt x="2" y="1"/>
                    <a:pt x="2" y="1"/>
                  </a:cubicBezTo>
                  <a:cubicBezTo>
                    <a:pt x="1" y="3"/>
                    <a:pt x="0" y="5"/>
                    <a:pt x="0" y="7"/>
                  </a:cubicBezTo>
                  <a:cubicBezTo>
                    <a:pt x="0" y="12"/>
                    <a:pt x="2" y="16"/>
                    <a:pt x="5" y="20"/>
                  </a:cubicBezTo>
                  <a:cubicBezTo>
                    <a:pt x="5" y="0"/>
                    <a:pt x="5" y="0"/>
                    <a:pt x="5" y="0"/>
                  </a:cubicBezTo>
                </a:path>
              </a:pathLst>
            </a:custGeom>
            <a:solidFill>
              <a:srgbClr val="BAD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îṧḷïḍê"/>
            <p:cNvSpPr/>
            <p:nvPr/>
          </p:nvSpPr>
          <p:spPr bwMode="auto">
            <a:xfrm>
              <a:off x="5683251" y="2073275"/>
              <a:ext cx="333375" cy="234950"/>
            </a:xfrm>
            <a:custGeom>
              <a:avLst/>
              <a:gdLst>
                <a:gd name="T0" fmla="*/ 3 w 27"/>
                <a:gd name="T1" fmla="*/ 0 h 19"/>
                <a:gd name="T2" fmla="*/ 2 w 27"/>
                <a:gd name="T3" fmla="*/ 0 h 19"/>
                <a:gd name="T4" fmla="*/ 0 w 27"/>
                <a:gd name="T5" fmla="*/ 0 h 19"/>
                <a:gd name="T6" fmla="*/ 2 w 27"/>
                <a:gd name="T7" fmla="*/ 4 h 19"/>
                <a:gd name="T8" fmla="*/ 9 w 27"/>
                <a:gd name="T9" fmla="*/ 15 h 19"/>
                <a:gd name="T10" fmla="*/ 10 w 27"/>
                <a:gd name="T11" fmla="*/ 17 h 19"/>
                <a:gd name="T12" fmla="*/ 13 w 27"/>
                <a:gd name="T13" fmla="*/ 18 h 19"/>
                <a:gd name="T14" fmla="*/ 16 w 27"/>
                <a:gd name="T15" fmla="*/ 19 h 19"/>
                <a:gd name="T16" fmla="*/ 23 w 27"/>
                <a:gd name="T17" fmla="*/ 16 h 19"/>
                <a:gd name="T18" fmla="*/ 24 w 27"/>
                <a:gd name="T19" fmla="*/ 15 h 19"/>
                <a:gd name="T20" fmla="*/ 27 w 27"/>
                <a:gd name="T21" fmla="*/ 11 h 19"/>
                <a:gd name="T22" fmla="*/ 23 w 27"/>
                <a:gd name="T23" fmla="*/ 10 h 19"/>
                <a:gd name="T24" fmla="*/ 21 w 27"/>
                <a:gd name="T25" fmla="*/ 13 h 19"/>
                <a:gd name="T26" fmla="*/ 16 w 27"/>
                <a:gd name="T27" fmla="*/ 16 h 19"/>
                <a:gd name="T28" fmla="*/ 13 w 27"/>
                <a:gd name="T29" fmla="*/ 14 h 19"/>
                <a:gd name="T30" fmla="*/ 12 w 27"/>
                <a:gd name="T31" fmla="*/ 13 h 19"/>
                <a:gd name="T32" fmla="*/ 4 w 27"/>
                <a:gd name="T33" fmla="*/ 1 h 19"/>
                <a:gd name="T34" fmla="*/ 3 w 27"/>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9">
                  <a:moveTo>
                    <a:pt x="3" y="0"/>
                  </a:moveTo>
                  <a:cubicBezTo>
                    <a:pt x="2" y="0"/>
                    <a:pt x="2" y="0"/>
                    <a:pt x="2" y="0"/>
                  </a:cubicBezTo>
                  <a:cubicBezTo>
                    <a:pt x="0" y="0"/>
                    <a:pt x="0" y="0"/>
                    <a:pt x="0" y="0"/>
                  </a:cubicBezTo>
                  <a:cubicBezTo>
                    <a:pt x="2" y="4"/>
                    <a:pt x="2" y="4"/>
                    <a:pt x="2" y="4"/>
                  </a:cubicBezTo>
                  <a:cubicBezTo>
                    <a:pt x="9" y="15"/>
                    <a:pt x="9" y="15"/>
                    <a:pt x="9" y="15"/>
                  </a:cubicBezTo>
                  <a:cubicBezTo>
                    <a:pt x="9" y="16"/>
                    <a:pt x="10" y="16"/>
                    <a:pt x="10" y="17"/>
                  </a:cubicBezTo>
                  <a:cubicBezTo>
                    <a:pt x="11" y="18"/>
                    <a:pt x="12" y="18"/>
                    <a:pt x="13" y="18"/>
                  </a:cubicBezTo>
                  <a:cubicBezTo>
                    <a:pt x="14" y="19"/>
                    <a:pt x="15" y="19"/>
                    <a:pt x="16" y="19"/>
                  </a:cubicBezTo>
                  <a:cubicBezTo>
                    <a:pt x="19" y="19"/>
                    <a:pt x="21" y="18"/>
                    <a:pt x="23" y="16"/>
                  </a:cubicBezTo>
                  <a:cubicBezTo>
                    <a:pt x="23" y="16"/>
                    <a:pt x="23" y="16"/>
                    <a:pt x="24" y="15"/>
                  </a:cubicBezTo>
                  <a:cubicBezTo>
                    <a:pt x="27" y="11"/>
                    <a:pt x="27" y="11"/>
                    <a:pt x="27" y="11"/>
                  </a:cubicBezTo>
                  <a:cubicBezTo>
                    <a:pt x="23" y="10"/>
                    <a:pt x="23" y="10"/>
                    <a:pt x="23" y="10"/>
                  </a:cubicBezTo>
                  <a:cubicBezTo>
                    <a:pt x="21" y="13"/>
                    <a:pt x="21" y="13"/>
                    <a:pt x="21" y="13"/>
                  </a:cubicBezTo>
                  <a:cubicBezTo>
                    <a:pt x="20" y="15"/>
                    <a:pt x="18" y="16"/>
                    <a:pt x="16" y="16"/>
                  </a:cubicBezTo>
                  <a:cubicBezTo>
                    <a:pt x="15" y="16"/>
                    <a:pt x="14" y="15"/>
                    <a:pt x="13" y="14"/>
                  </a:cubicBezTo>
                  <a:cubicBezTo>
                    <a:pt x="12" y="14"/>
                    <a:pt x="12" y="14"/>
                    <a:pt x="12" y="13"/>
                  </a:cubicBezTo>
                  <a:cubicBezTo>
                    <a:pt x="4" y="1"/>
                    <a:pt x="4" y="1"/>
                    <a:pt x="4" y="1"/>
                  </a:cubicBezTo>
                  <a:cubicBezTo>
                    <a:pt x="3" y="0"/>
                    <a:pt x="3" y="0"/>
                    <a:pt x="3" y="0"/>
                  </a:cubicBezTo>
                </a:path>
              </a:pathLst>
            </a:custGeom>
            <a:solidFill>
              <a:srgbClr val="37A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îşļíďé"/>
            <p:cNvSpPr/>
            <p:nvPr/>
          </p:nvSpPr>
          <p:spPr bwMode="auto">
            <a:xfrm>
              <a:off x="6792913" y="5734050"/>
              <a:ext cx="849313" cy="295275"/>
            </a:xfrm>
            <a:custGeom>
              <a:avLst/>
              <a:gdLst>
                <a:gd name="T0" fmla="*/ 2 w 69"/>
                <a:gd name="T1" fmla="*/ 0 h 24"/>
                <a:gd name="T2" fmla="*/ 9 w 69"/>
                <a:gd name="T3" fmla="*/ 7 h 24"/>
                <a:gd name="T4" fmla="*/ 22 w 69"/>
                <a:gd name="T5" fmla="*/ 16 h 24"/>
                <a:gd name="T6" fmla="*/ 69 w 69"/>
                <a:gd name="T7" fmla="*/ 20 h 24"/>
                <a:gd name="T8" fmla="*/ 67 w 69"/>
                <a:gd name="T9" fmla="*/ 24 h 24"/>
                <a:gd name="T10" fmla="*/ 4 w 69"/>
                <a:gd name="T11" fmla="*/ 24 h 24"/>
                <a:gd name="T12" fmla="*/ 0 w 69"/>
                <a:gd name="T13" fmla="*/ 12 h 24"/>
                <a:gd name="T14" fmla="*/ 2 w 69"/>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4">
                  <a:moveTo>
                    <a:pt x="2" y="0"/>
                  </a:moveTo>
                  <a:cubicBezTo>
                    <a:pt x="9" y="7"/>
                    <a:pt x="9" y="7"/>
                    <a:pt x="9" y="7"/>
                  </a:cubicBezTo>
                  <a:cubicBezTo>
                    <a:pt x="13" y="11"/>
                    <a:pt x="17" y="14"/>
                    <a:pt x="22" y="16"/>
                  </a:cubicBezTo>
                  <a:cubicBezTo>
                    <a:pt x="35" y="19"/>
                    <a:pt x="52" y="20"/>
                    <a:pt x="69" y="20"/>
                  </a:cubicBezTo>
                  <a:cubicBezTo>
                    <a:pt x="67" y="24"/>
                    <a:pt x="67" y="24"/>
                    <a:pt x="67" y="24"/>
                  </a:cubicBezTo>
                  <a:cubicBezTo>
                    <a:pt x="4" y="24"/>
                    <a:pt x="4" y="24"/>
                    <a:pt x="4" y="24"/>
                  </a:cubicBezTo>
                  <a:cubicBezTo>
                    <a:pt x="0" y="12"/>
                    <a:pt x="0" y="12"/>
                    <a:pt x="0" y="12"/>
                  </a:cubicBezTo>
                  <a:lnTo>
                    <a:pt x="2" y="0"/>
                  </a:lnTo>
                  <a:close/>
                </a:path>
              </a:pathLst>
            </a:custGeom>
            <a:solidFill>
              <a:srgbClr val="303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îşľíḓè"/>
            <p:cNvSpPr/>
            <p:nvPr/>
          </p:nvSpPr>
          <p:spPr bwMode="auto">
            <a:xfrm>
              <a:off x="6607176" y="5291138"/>
              <a:ext cx="444500" cy="406400"/>
            </a:xfrm>
            <a:custGeom>
              <a:avLst/>
              <a:gdLst>
                <a:gd name="T0" fmla="*/ 36 w 36"/>
                <a:gd name="T1" fmla="*/ 25 h 33"/>
                <a:gd name="T2" fmla="*/ 0 w 36"/>
                <a:gd name="T3" fmla="*/ 0 h 33"/>
                <a:gd name="T4" fmla="*/ 17 w 36"/>
                <a:gd name="T5" fmla="*/ 33 h 33"/>
                <a:gd name="T6" fmla="*/ 36 w 36"/>
                <a:gd name="T7" fmla="*/ 25 h 33"/>
              </a:gdLst>
              <a:ahLst/>
              <a:cxnLst>
                <a:cxn ang="0">
                  <a:pos x="T0" y="T1"/>
                </a:cxn>
                <a:cxn ang="0">
                  <a:pos x="T2" y="T3"/>
                </a:cxn>
                <a:cxn ang="0">
                  <a:pos x="T4" y="T5"/>
                </a:cxn>
                <a:cxn ang="0">
                  <a:pos x="T6" y="T7"/>
                </a:cxn>
              </a:cxnLst>
              <a:rect l="0" t="0" r="r" b="b"/>
              <a:pathLst>
                <a:path w="36" h="33">
                  <a:moveTo>
                    <a:pt x="36" y="25"/>
                  </a:moveTo>
                  <a:cubicBezTo>
                    <a:pt x="36" y="25"/>
                    <a:pt x="13" y="25"/>
                    <a:pt x="0" y="0"/>
                  </a:cubicBezTo>
                  <a:cubicBezTo>
                    <a:pt x="17" y="33"/>
                    <a:pt x="17" y="33"/>
                    <a:pt x="17" y="33"/>
                  </a:cubicBezTo>
                  <a:lnTo>
                    <a:pt x="36" y="25"/>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iṣḻíďê"/>
            <p:cNvSpPr/>
            <p:nvPr/>
          </p:nvSpPr>
          <p:spPr bwMode="auto">
            <a:xfrm>
              <a:off x="4376738" y="4267200"/>
              <a:ext cx="628650" cy="615950"/>
            </a:xfrm>
            <a:custGeom>
              <a:avLst/>
              <a:gdLst>
                <a:gd name="T0" fmla="*/ 4 w 51"/>
                <a:gd name="T1" fmla="*/ 48 h 50"/>
                <a:gd name="T2" fmla="*/ 2 w 51"/>
                <a:gd name="T3" fmla="*/ 46 h 50"/>
                <a:gd name="T4" fmla="*/ 1 w 51"/>
                <a:gd name="T5" fmla="*/ 42 h 50"/>
                <a:gd name="T6" fmla="*/ 31 w 51"/>
                <a:gd name="T7" fmla="*/ 0 h 50"/>
                <a:gd name="T8" fmla="*/ 34 w 51"/>
                <a:gd name="T9" fmla="*/ 0 h 50"/>
                <a:gd name="T10" fmla="*/ 30 w 51"/>
                <a:gd name="T11" fmla="*/ 5 h 50"/>
                <a:gd name="T12" fmla="*/ 39 w 51"/>
                <a:gd name="T13" fmla="*/ 32 h 50"/>
                <a:gd name="T14" fmla="*/ 45 w 51"/>
                <a:gd name="T15" fmla="*/ 31 h 50"/>
                <a:gd name="T16" fmla="*/ 44 w 51"/>
                <a:gd name="T17" fmla="*/ 32 h 50"/>
                <a:gd name="T18" fmla="*/ 51 w 51"/>
                <a:gd name="T19" fmla="*/ 33 h 50"/>
                <a:gd name="T20" fmla="*/ 51 w 51"/>
                <a:gd name="T21" fmla="*/ 37 h 50"/>
                <a:gd name="T22" fmla="*/ 33 w 51"/>
                <a:gd name="T23" fmla="*/ 36 h 50"/>
                <a:gd name="T24" fmla="*/ 22 w 51"/>
                <a:gd name="T25" fmla="*/ 41 h 50"/>
                <a:gd name="T26" fmla="*/ 12 w 51"/>
                <a:gd name="T27" fmla="*/ 49 h 50"/>
                <a:gd name="T28" fmla="*/ 4 w 51"/>
                <a:gd name="T2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50">
                  <a:moveTo>
                    <a:pt x="4" y="48"/>
                  </a:moveTo>
                  <a:cubicBezTo>
                    <a:pt x="2" y="46"/>
                    <a:pt x="2" y="46"/>
                    <a:pt x="2" y="46"/>
                  </a:cubicBezTo>
                  <a:cubicBezTo>
                    <a:pt x="1" y="45"/>
                    <a:pt x="0" y="44"/>
                    <a:pt x="1" y="42"/>
                  </a:cubicBezTo>
                  <a:cubicBezTo>
                    <a:pt x="31" y="0"/>
                    <a:pt x="31" y="0"/>
                    <a:pt x="31" y="0"/>
                  </a:cubicBezTo>
                  <a:cubicBezTo>
                    <a:pt x="34" y="0"/>
                    <a:pt x="34" y="0"/>
                    <a:pt x="34" y="0"/>
                  </a:cubicBezTo>
                  <a:cubicBezTo>
                    <a:pt x="32" y="3"/>
                    <a:pt x="30" y="5"/>
                    <a:pt x="30" y="5"/>
                  </a:cubicBezTo>
                  <a:cubicBezTo>
                    <a:pt x="19" y="28"/>
                    <a:pt x="39" y="32"/>
                    <a:pt x="39" y="32"/>
                  </a:cubicBezTo>
                  <a:cubicBezTo>
                    <a:pt x="45" y="31"/>
                    <a:pt x="45" y="31"/>
                    <a:pt x="45" y="31"/>
                  </a:cubicBezTo>
                  <a:cubicBezTo>
                    <a:pt x="44" y="32"/>
                    <a:pt x="44" y="32"/>
                    <a:pt x="44" y="32"/>
                  </a:cubicBezTo>
                  <a:cubicBezTo>
                    <a:pt x="51" y="33"/>
                    <a:pt x="51" y="33"/>
                    <a:pt x="51" y="33"/>
                  </a:cubicBezTo>
                  <a:cubicBezTo>
                    <a:pt x="51" y="37"/>
                    <a:pt x="51" y="37"/>
                    <a:pt x="51" y="37"/>
                  </a:cubicBezTo>
                  <a:cubicBezTo>
                    <a:pt x="33" y="36"/>
                    <a:pt x="33" y="36"/>
                    <a:pt x="33" y="36"/>
                  </a:cubicBezTo>
                  <a:cubicBezTo>
                    <a:pt x="22" y="41"/>
                    <a:pt x="22" y="41"/>
                    <a:pt x="22" y="41"/>
                  </a:cubicBezTo>
                  <a:cubicBezTo>
                    <a:pt x="12" y="49"/>
                    <a:pt x="12" y="49"/>
                    <a:pt x="12" y="49"/>
                  </a:cubicBezTo>
                  <a:cubicBezTo>
                    <a:pt x="9" y="50"/>
                    <a:pt x="6" y="50"/>
                    <a:pt x="4" y="48"/>
                  </a:cubicBezTo>
                  <a:close/>
                </a:path>
              </a:pathLst>
            </a:custGeom>
            <a:solidFill>
              <a:srgbClr val="303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5" name="乘号 44"/>
          <p:cNvSpPr/>
          <p:nvPr/>
        </p:nvSpPr>
        <p:spPr>
          <a:xfrm>
            <a:off x="3457114" y="3554311"/>
            <a:ext cx="1511503" cy="1511503"/>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3">
            <a:extLst>
              <a:ext uri="{BEBA8EAE-BF5A-486C-A8C5-ECC9F3942E4B}">
                <a14:imgProps xmlns:a14="http://schemas.microsoft.com/office/drawing/2010/main">
                  <a14:imgLayer r:embed="rId4">
                    <a14:imgEffect>
                      <a14:backgroundRemoval t="5457" b="93658" l="10000" r="90000"/>
                    </a14:imgEffect>
                  </a14:imgLayer>
                </a14:imgProps>
              </a:ext>
              <a:ext uri="{28A0092B-C50C-407E-A947-70E740481C1C}">
                <a14:useLocalDpi xmlns:a14="http://schemas.microsoft.com/office/drawing/2010/main" val="0"/>
              </a:ext>
            </a:extLst>
          </a:blip>
          <a:stretch>
            <a:fillRect/>
          </a:stretch>
        </p:blipFill>
        <p:spPr>
          <a:xfrm>
            <a:off x="5395782" y="1671770"/>
            <a:ext cx="3824654" cy="5186230"/>
          </a:xfrm>
          <a:prstGeom prst="rect">
            <a:avLst/>
          </a:prstGeom>
        </p:spPr>
      </p:pic>
      <p:sp>
        <p:nvSpPr>
          <p:cNvPr id="48" name="iṥļiḓé">
            <a:extLst>
              <a:ext uri="{FF2B5EF4-FFF2-40B4-BE49-F238E27FC236}">
                <a16:creationId xmlns:a16="http://schemas.microsoft.com/office/drawing/2014/main" id="{59BDA798-215E-43BC-B881-92E2A1E11989}"/>
              </a:ext>
            </a:extLst>
          </p:cNvPr>
          <p:cNvSpPr/>
          <p:nvPr/>
        </p:nvSpPr>
        <p:spPr bwMode="auto">
          <a:xfrm>
            <a:off x="8704638" y="3672984"/>
            <a:ext cx="1577395" cy="1108251"/>
          </a:xfrm>
          <a:custGeom>
            <a:avLst/>
            <a:gdLst>
              <a:gd name="T0" fmla="*/ 1176 w 1355"/>
              <a:gd name="T1" fmla="*/ 0 h 952"/>
              <a:gd name="T2" fmla="*/ 579 w 1355"/>
              <a:gd name="T3" fmla="*/ 598 h 952"/>
              <a:gd name="T4" fmla="*/ 178 w 1355"/>
              <a:gd name="T5" fmla="*/ 198 h 952"/>
              <a:gd name="T6" fmla="*/ 0 w 1355"/>
              <a:gd name="T7" fmla="*/ 374 h 952"/>
              <a:gd name="T8" fmla="*/ 579 w 1355"/>
              <a:gd name="T9" fmla="*/ 952 h 952"/>
              <a:gd name="T10" fmla="*/ 1355 w 1355"/>
              <a:gd name="T11" fmla="*/ 178 h 952"/>
              <a:gd name="T12" fmla="*/ 1176 w 1355"/>
              <a:gd name="T13" fmla="*/ 0 h 952"/>
            </a:gdLst>
            <a:ahLst/>
            <a:cxnLst>
              <a:cxn ang="0">
                <a:pos x="T0" y="T1"/>
              </a:cxn>
              <a:cxn ang="0">
                <a:pos x="T2" y="T3"/>
              </a:cxn>
              <a:cxn ang="0">
                <a:pos x="T4" y="T5"/>
              </a:cxn>
              <a:cxn ang="0">
                <a:pos x="T6" y="T7"/>
              </a:cxn>
              <a:cxn ang="0">
                <a:pos x="T8" y="T9"/>
              </a:cxn>
              <a:cxn ang="0">
                <a:pos x="T10" y="T11"/>
              </a:cxn>
              <a:cxn ang="0">
                <a:pos x="T12" y="T13"/>
              </a:cxn>
            </a:cxnLst>
            <a:rect l="0" t="0" r="r" b="b"/>
            <a:pathLst>
              <a:path w="1355" h="952">
                <a:moveTo>
                  <a:pt x="1176" y="0"/>
                </a:moveTo>
                <a:lnTo>
                  <a:pt x="579" y="598"/>
                </a:lnTo>
                <a:lnTo>
                  <a:pt x="178" y="198"/>
                </a:lnTo>
                <a:lnTo>
                  <a:pt x="0" y="374"/>
                </a:lnTo>
                <a:lnTo>
                  <a:pt x="579" y="952"/>
                </a:lnTo>
                <a:lnTo>
                  <a:pt x="1355" y="178"/>
                </a:lnTo>
                <a:lnTo>
                  <a:pt x="1176" y="0"/>
                </a:lnTo>
                <a:close/>
              </a:path>
            </a:pathLst>
          </a:custGeom>
          <a:solidFill>
            <a:srgbClr val="00B050"/>
          </a:solidFill>
          <a:ln>
            <a:noFill/>
          </a:ln>
        </p:spPr>
        <p:txBody>
          <a:bodyPr anchor="ctr"/>
          <a:lstStyle/>
          <a:p>
            <a:pPr algn="ctr"/>
            <a:endParaRPr/>
          </a:p>
        </p:txBody>
      </p:sp>
    </p:spTree>
    <p:extLst>
      <p:ext uri="{BB962C8B-B14F-4D97-AF65-F5344CB8AC3E}">
        <p14:creationId xmlns:p14="http://schemas.microsoft.com/office/powerpoint/2010/main" val="182837555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grpId="0" nodeType="afterEffect">
                                  <p:childTnLst>
                                    <p:set>
                                      <p:cBhvr>
                                        <p:cTn id="7" dur="1" fill="hold">
                                          <p:stCondLst>
                                            <p:cond delay="0"/>
                                          </p:stCondLst>
                                        </p:cTn>
                                        <p:tgtEl>
                                          <p:spTgt spid="2"/>
                                        </p:tgtEl>
                                        <p:attrNameLst>
                                          <p:attrName>style.visibility</p:attrName>
                                        </p:attrNameLst>
                                      </p:cBhvr>
                                      <p:to>
                                        <p:strVal val="visible"/>
                                      </p:to>
                                    </p:set>
                                    <p:anim calcmode="lin" valueType="num">
                                      <p:cBhvr additive="base">
                                        <p:cTn id="8" dur="500" fill="hold"/>
                                        <p:tgtEl>
                                          <p:spTgt spid="2"/>
                                        </p:tgtEl>
                                        <p:attrNameLst>
                                          <p:attrName>ppt_x</p:attrName>
                                        </p:attrNameLst>
                                      </p:cBhvr>
                                      <p:tavLst>
                                        <p:tav tm="0">
                                          <p:val>
                                            <p:strVal val="#ppt_x"/>
                                          </p:val>
                                        </p:tav>
                                        <p:tav tm="100000">
                                          <p:val>
                                            <p:strVal val="#ppt_x"/>
                                          </p:val>
                                        </p:tav>
                                      </p:tavLst>
                                    </p:anim>
                                    <p:anim calcmode="lin" valueType="num">
                                      <p:cBhvr additive="base">
                                        <p:cTn id="9" dur="500" fill="hold"/>
                                        <p:tgtEl>
                                          <p:spTgt spid="2"/>
                                        </p:tgtEl>
                                        <p:attrNameLst>
                                          <p:attrName>ppt_y</p:attrName>
                                        </p:attrNameLst>
                                      </p:cBhvr>
                                      <p:tavLst>
                                        <p:tav tm="0">
                                          <p:val>
                                            <p:strVal val="1+#ppt_h/2"/>
                                          </p:val>
                                        </p:tav>
                                        <p:tav tm="100000">
                                          <p:val>
                                            <p:strVal val="#ppt_y"/>
                                          </p:val>
                                        </p:tav>
                                      </p:tavLst>
                                    </p:anim>
                                  </p:childTnLst>
                                </p:cTn>
                              </p:par>
                            </p:childTnLst>
                          </p:cTn>
                        </p:par>
                        <p:par>
                          <p:cTn id="10" fill="hold" nodeType="withGroup">
                            <p:stCondLst>
                              <p:cond delay="500"/>
                            </p:stCondLst>
                            <p:childTnLst>
                              <p:par>
                                <p:cTn id="11" presetID="2" presetClass="entr" presetSubtype="4" fill="hold" grpId="0" nodeType="afterEffec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nodeType="withGroup">
                            <p:stCondLst>
                              <p:cond delay="1000"/>
                            </p:stCondLst>
                            <p:childTnLst>
                              <p:par>
                                <p:cTn id="16" presetID="22" presetClass="entr" presetSubtype="8" fill="hold" nodeType="afterEffec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nodeType="withGroup">
                            <p:stCondLst>
                              <p:cond delay="1500"/>
                            </p:stCondLst>
                            <p:childTnLst>
                              <p:par>
                                <p:cTn id="20" presetID="22" presetClass="entr" presetSubtype="8" fill="hold" grpId="0" nodeType="afterEffec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par>
                          <p:cTn id="23" fill="hold" nodeType="withGroup">
                            <p:stCondLst>
                              <p:cond delay="2000"/>
                            </p:stCondLst>
                            <p:childTnLst>
                              <p:par>
                                <p:cTn id="24" presetID="22" presetClass="entr" presetSubtype="8" fill="hold" nodeType="afterEffec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childTnLst>
                          </p:cTn>
                        </p:par>
                        <p:par>
                          <p:cTn id="27" fill="hold" nodeType="withGroup">
                            <p:stCondLst>
                              <p:cond delay="2500"/>
                            </p:stCondLst>
                            <p:childTnLst>
                              <p:par>
                                <p:cTn id="28" presetID="22" presetClass="entr" presetSubtype="8" fill="hold" grpId="0" nodeType="afterEffec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5"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27" y="1402080"/>
            <a:ext cx="3636938" cy="5455920"/>
          </a:xfrm>
          <a:prstGeom prst="rect">
            <a:avLst/>
          </a:prstGeom>
        </p:spPr>
      </p:pic>
      <p:sp>
        <p:nvSpPr>
          <p:cNvPr id="51" name="矩形 50"/>
          <p:cNvSpPr/>
          <p:nvPr/>
        </p:nvSpPr>
        <p:spPr>
          <a:xfrm>
            <a:off x="3962249" y="641912"/>
            <a:ext cx="4267515" cy="646331"/>
          </a:xfrm>
          <a:prstGeom prst="rect">
            <a:avLst/>
          </a:prstGeom>
        </p:spPr>
        <p:txBody>
          <a:bodyPr wrap="none">
            <a:spAutoFit/>
          </a:bodyPr>
          <a:lstStyle/>
          <a:p>
            <a:pPr algn="ctr"/>
            <a:r>
              <a:rPr lang="zh-CN" altLang="en-US" sz="3600" b="1">
                <a:effectLst>
                  <a:glow rad="165100">
                    <a:schemeClr val="bg1"/>
                  </a:glow>
                </a:effectLst>
                <a:latin typeface="锐字工房洪荒之光中黑简1.0" panose="02010600030101010101" pitchFamily="2" charset="-122"/>
                <a:ea typeface="锐字工房洪荒之光中黑简1.0" panose="02010600030101010101" pitchFamily="2" charset="-122"/>
              </a:rPr>
              <a:t>过马路要遵守信号灯</a:t>
            </a:r>
          </a:p>
        </p:txBody>
      </p:sp>
      <p:sp>
        <p:nvSpPr>
          <p:cNvPr id="52" name="矩形 51"/>
          <p:cNvSpPr/>
          <p:nvPr/>
        </p:nvSpPr>
        <p:spPr>
          <a:xfrm>
            <a:off x="2310354" y="1545069"/>
            <a:ext cx="7571303" cy="369332"/>
          </a:xfrm>
          <a:prstGeom prst="rect">
            <a:avLst/>
          </a:prstGeom>
        </p:spPr>
        <p:txBody>
          <a:bodyPr wrap="none">
            <a:spAutoFit/>
          </a:bodyPr>
          <a:lstStyle/>
          <a:p>
            <a:pPr eaLnBrk="0" hangingPunct="0"/>
            <a:r>
              <a:rPr lang="zh-CN" altLang="en-US" b="1">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绿灯亮时，准许行人通过人行横道；红灯亮时，禁止行人进入人行横道。</a:t>
            </a:r>
          </a:p>
        </p:txBody>
      </p:sp>
      <p:sp>
        <p:nvSpPr>
          <p:cNvPr id="54" name="文本框 53"/>
          <p:cNvSpPr txBox="1"/>
          <p:nvPr/>
        </p:nvSpPr>
        <p:spPr>
          <a:xfrm>
            <a:off x="5425440" y="2678498"/>
            <a:ext cx="1341120" cy="523220"/>
          </a:xfrm>
          <a:prstGeom prst="rect">
            <a:avLst/>
          </a:prstGeom>
          <a:noFill/>
        </p:spPr>
        <p:txBody>
          <a:bodyPr wrap="square" rtlCol="0">
            <a:spAutoFit/>
          </a:bodyPr>
          <a:lstStyle/>
          <a:p>
            <a:pPr algn="ctr"/>
            <a:r>
              <a:rPr lang="zh-CN" altLang="en-US" sz="2800" b="1">
                <a:solidFill>
                  <a:srgbClr val="FF0000"/>
                </a:solidFill>
                <a:latin typeface="微软雅黑" panose="020B0503020204020204" pitchFamily="34" charset="-122"/>
                <a:ea typeface="微软雅黑" panose="020B0503020204020204" pitchFamily="34" charset="-122"/>
              </a:rPr>
              <a:t>红灯亮</a:t>
            </a:r>
          </a:p>
        </p:txBody>
      </p:sp>
      <p:sp>
        <p:nvSpPr>
          <p:cNvPr id="55" name="文本框 54"/>
          <p:cNvSpPr txBox="1"/>
          <p:nvPr/>
        </p:nvSpPr>
        <p:spPr>
          <a:xfrm>
            <a:off x="5425440" y="3601370"/>
            <a:ext cx="1341120" cy="523220"/>
          </a:xfrm>
          <a:prstGeom prst="rect">
            <a:avLst/>
          </a:prstGeom>
          <a:noFill/>
        </p:spPr>
        <p:txBody>
          <a:bodyPr wrap="square" rtlCol="0">
            <a:spAutoFit/>
          </a:bodyPr>
          <a:lstStyle/>
          <a:p>
            <a:pPr algn="ctr"/>
            <a:r>
              <a:rPr lang="zh-CN" altLang="en-US" sz="2800" b="1">
                <a:solidFill>
                  <a:srgbClr val="FFC000"/>
                </a:solidFill>
                <a:latin typeface="微软雅黑" panose="020B0503020204020204" pitchFamily="34" charset="-122"/>
                <a:ea typeface="微软雅黑" panose="020B0503020204020204" pitchFamily="34" charset="-122"/>
              </a:rPr>
              <a:t>黄灯亮</a:t>
            </a:r>
          </a:p>
        </p:txBody>
      </p:sp>
      <p:sp>
        <p:nvSpPr>
          <p:cNvPr id="56" name="文本框 55"/>
          <p:cNvSpPr txBox="1"/>
          <p:nvPr/>
        </p:nvSpPr>
        <p:spPr>
          <a:xfrm>
            <a:off x="5425435" y="4524242"/>
            <a:ext cx="1341120" cy="523220"/>
          </a:xfrm>
          <a:prstGeom prst="rect">
            <a:avLst/>
          </a:prstGeom>
          <a:noFill/>
        </p:spPr>
        <p:txBody>
          <a:bodyPr wrap="square" rtlCol="0">
            <a:spAutoFit/>
          </a:bodyPr>
          <a:lstStyle/>
          <a:p>
            <a:pPr algn="ctr"/>
            <a:r>
              <a:rPr lang="zh-CN" altLang="en-US" sz="2800" b="1">
                <a:solidFill>
                  <a:srgbClr val="00B050"/>
                </a:solidFill>
                <a:latin typeface="微软雅黑" panose="020B0503020204020204" pitchFamily="34" charset="-122"/>
                <a:ea typeface="微软雅黑" panose="020B0503020204020204" pitchFamily="34" charset="-122"/>
              </a:rPr>
              <a:t>绿灯亮</a:t>
            </a:r>
          </a:p>
        </p:txBody>
      </p:sp>
      <p:sp>
        <p:nvSpPr>
          <p:cNvPr id="57" name="矩形 56"/>
          <p:cNvSpPr/>
          <p:nvPr/>
        </p:nvSpPr>
        <p:spPr>
          <a:xfrm>
            <a:off x="6976999" y="2740053"/>
            <a:ext cx="2749471" cy="400110"/>
          </a:xfrm>
          <a:prstGeom prst="rect">
            <a:avLst/>
          </a:prstGeom>
        </p:spPr>
        <p:txBody>
          <a:bodyPr wrap="none">
            <a:spAutoFit/>
          </a:bodyPr>
          <a:lstStyle/>
          <a:p>
            <a:r>
              <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禁止行人进入人行横道</a:t>
            </a:r>
            <a:endParaRPr lang="zh-CN" altLang="en-US" sz="2000"/>
          </a:p>
        </p:txBody>
      </p:sp>
      <p:sp>
        <p:nvSpPr>
          <p:cNvPr id="58" name="矩形 57"/>
          <p:cNvSpPr/>
          <p:nvPr/>
        </p:nvSpPr>
        <p:spPr>
          <a:xfrm>
            <a:off x="6976989" y="4585797"/>
            <a:ext cx="2749471" cy="400110"/>
          </a:xfrm>
          <a:prstGeom prst="rect">
            <a:avLst/>
          </a:prstGeom>
        </p:spPr>
        <p:txBody>
          <a:bodyPr wrap="none">
            <a:spAutoFit/>
          </a:bodyPr>
          <a:lstStyle/>
          <a:p>
            <a:r>
              <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准许行人进入人行横道</a:t>
            </a:r>
            <a:endParaRPr lang="zh-CN" altLang="en-US" sz="2000"/>
          </a:p>
        </p:txBody>
      </p:sp>
      <p:sp>
        <p:nvSpPr>
          <p:cNvPr id="59" name="矩形 58"/>
          <p:cNvSpPr/>
          <p:nvPr/>
        </p:nvSpPr>
        <p:spPr>
          <a:xfrm>
            <a:off x="6976989" y="3662925"/>
            <a:ext cx="1210588" cy="400110"/>
          </a:xfrm>
          <a:prstGeom prst="rect">
            <a:avLst/>
          </a:prstGeom>
        </p:spPr>
        <p:txBody>
          <a:bodyPr wrap="none">
            <a:spAutoFit/>
          </a:bodyPr>
          <a:lstStyle/>
          <a:p>
            <a:r>
              <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准备变灯</a:t>
            </a:r>
            <a:endParaRPr lang="zh-CN" altLang="en-US" sz="2000"/>
          </a:p>
        </p:txBody>
      </p:sp>
      <p:sp>
        <p:nvSpPr>
          <p:cNvPr id="61" name="文本框 60"/>
          <p:cNvSpPr txBox="1"/>
          <p:nvPr/>
        </p:nvSpPr>
        <p:spPr>
          <a:xfrm rot="19970825">
            <a:off x="3135511" y="3559661"/>
            <a:ext cx="2133600" cy="1200329"/>
          </a:xfrm>
          <a:prstGeom prst="rect">
            <a:avLst/>
          </a:prstGeom>
          <a:noFill/>
          <a:ln w="127000">
            <a:solidFill>
              <a:srgbClr val="C00000"/>
            </a:solidFill>
          </a:ln>
        </p:spPr>
        <p:txBody>
          <a:bodyPr wrap="square" rtlCol="0">
            <a:spAutoFit/>
          </a:bodyPr>
          <a:lstStyle/>
          <a:p>
            <a:pPr algn="ctr"/>
            <a:r>
              <a:rPr lang="zh-CN" altLang="en-US" sz="7200" b="1">
                <a:solidFill>
                  <a:srgbClr val="C00000"/>
                </a:solidFill>
                <a:latin typeface="微软雅黑" panose="020B0503020204020204" pitchFamily="34" charset="-122"/>
                <a:ea typeface="微软雅黑" panose="020B0503020204020204" pitchFamily="34" charset="-122"/>
              </a:rPr>
              <a:t>牢记</a:t>
            </a:r>
          </a:p>
        </p:txBody>
      </p:sp>
    </p:spTree>
    <p:extLst>
      <p:ext uri="{BB962C8B-B14F-4D97-AF65-F5344CB8AC3E}">
        <p14:creationId xmlns:p14="http://schemas.microsoft.com/office/powerpoint/2010/main" val="188576492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6" presetClass="entr" presetSubtype="16" fill="hold" grpId="0" nodeType="afterEffect">
                                  <p:childTnLst>
                                    <p:set>
                                      <p:cBhvr>
                                        <p:cTn id="7" dur="1" fill="hold">
                                          <p:stCondLst>
                                            <p:cond delay="0"/>
                                          </p:stCondLst>
                                        </p:cTn>
                                        <p:tgtEl>
                                          <p:spTgt spid="51"/>
                                        </p:tgtEl>
                                        <p:attrNameLst>
                                          <p:attrName>style.visibility</p:attrName>
                                        </p:attrNameLst>
                                      </p:cBhvr>
                                      <p:to>
                                        <p:strVal val="visible"/>
                                      </p:to>
                                    </p:set>
                                    <p:animEffect transition="in" filter="circle(in)">
                                      <p:cBhvr>
                                        <p:cTn id="8" dur="2000"/>
                                        <p:tgtEl>
                                          <p:spTgt spid="51"/>
                                        </p:tgtEl>
                                      </p:cBhvr>
                                    </p:animEffect>
                                  </p:childTnLst>
                                </p:cTn>
                              </p:par>
                            </p:childTnLst>
                          </p:cTn>
                        </p:par>
                        <p:par>
                          <p:cTn id="9" fill="hold" nodeType="withGroup">
                            <p:stCondLst>
                              <p:cond delay="2000"/>
                            </p:stCondLst>
                            <p:childTnLst>
                              <p:par>
                                <p:cTn id="10" presetID="6" presetClass="entr" presetSubtype="16" fill="hold" grpId="0" nodeType="afterEffect">
                                  <p:childTnLst>
                                    <p:set>
                                      <p:cBhvr>
                                        <p:cTn id="11" dur="1" fill="hold">
                                          <p:stCondLst>
                                            <p:cond delay="0"/>
                                          </p:stCondLst>
                                        </p:cTn>
                                        <p:tgtEl>
                                          <p:spTgt spid="52"/>
                                        </p:tgtEl>
                                        <p:attrNameLst>
                                          <p:attrName>style.visibility</p:attrName>
                                        </p:attrNameLst>
                                      </p:cBhvr>
                                      <p:to>
                                        <p:strVal val="visible"/>
                                      </p:to>
                                    </p:set>
                                    <p:animEffect transition="in" filter="circle(in)">
                                      <p:cBhvr>
                                        <p:cTn id="12" dur="2000"/>
                                        <p:tgtEl>
                                          <p:spTgt spid="52"/>
                                        </p:tgtEl>
                                      </p:cBhvr>
                                    </p:animEffect>
                                  </p:childTnLst>
                                </p:cTn>
                              </p:par>
                            </p:childTnLst>
                          </p:cTn>
                        </p:par>
                        <p:par>
                          <p:cTn id="13" fill="hold" nodeType="withGroup">
                            <p:stCondLst>
                              <p:cond delay="4000"/>
                            </p:stCondLst>
                            <p:childTnLst>
                              <p:par>
                                <p:cTn id="14" presetID="6" presetClass="entr" presetSubtype="16" fill="hold" nodeType="afterEffect">
                                  <p:childTnLst>
                                    <p:set>
                                      <p:cBhvr>
                                        <p:cTn id="15" dur="1" fill="hold">
                                          <p:stCondLst>
                                            <p:cond delay="0"/>
                                          </p:stCondLst>
                                        </p:cTn>
                                        <p:tgtEl>
                                          <p:spTgt spid="53"/>
                                        </p:tgtEl>
                                        <p:attrNameLst>
                                          <p:attrName>style.visibility</p:attrName>
                                        </p:attrNameLst>
                                      </p:cBhvr>
                                      <p:to>
                                        <p:strVal val="visible"/>
                                      </p:to>
                                    </p:set>
                                    <p:animEffect transition="in" filter="circle(in)">
                                      <p:cBhvr>
                                        <p:cTn id="16" dur="2000"/>
                                        <p:tgtEl>
                                          <p:spTgt spid="53"/>
                                        </p:tgtEl>
                                      </p:cBhvr>
                                    </p:animEffect>
                                  </p:childTnLst>
                                </p:cTn>
                              </p:par>
                            </p:childTnLst>
                          </p:cTn>
                        </p:par>
                        <p:par>
                          <p:cTn id="17" fill="hold" nodeType="withGroup">
                            <p:stCondLst>
                              <p:cond delay="6000"/>
                            </p:stCondLst>
                            <p:childTnLst>
                              <p:par>
                                <p:cTn id="18" presetID="6" presetClass="entr" presetSubtype="16" fill="hold" grpId="0" nodeType="afterEffect">
                                  <p:childTnLst>
                                    <p:set>
                                      <p:cBhvr>
                                        <p:cTn id="19" dur="1" fill="hold">
                                          <p:stCondLst>
                                            <p:cond delay="0"/>
                                          </p:stCondLst>
                                        </p:cTn>
                                        <p:tgtEl>
                                          <p:spTgt spid="54"/>
                                        </p:tgtEl>
                                        <p:attrNameLst>
                                          <p:attrName>style.visibility</p:attrName>
                                        </p:attrNameLst>
                                      </p:cBhvr>
                                      <p:to>
                                        <p:strVal val="visible"/>
                                      </p:to>
                                    </p:set>
                                    <p:animEffect transition="in" filter="circle(in)">
                                      <p:cBhvr>
                                        <p:cTn id="20" dur="2000"/>
                                        <p:tgtEl>
                                          <p:spTgt spid="54"/>
                                        </p:tgtEl>
                                      </p:cBhvr>
                                    </p:animEffect>
                                  </p:childTnLst>
                                </p:cTn>
                              </p:par>
                            </p:childTnLst>
                          </p:cTn>
                        </p:par>
                        <p:par>
                          <p:cTn id="21" fill="hold" nodeType="withGroup">
                            <p:stCondLst>
                              <p:cond delay="8000"/>
                            </p:stCondLst>
                            <p:childTnLst>
                              <p:par>
                                <p:cTn id="22" presetID="6" presetClass="entr" presetSubtype="16" fill="hold" grpId="0" nodeType="afterEffect">
                                  <p:childTnLst>
                                    <p:set>
                                      <p:cBhvr>
                                        <p:cTn id="23" dur="1" fill="hold">
                                          <p:stCondLst>
                                            <p:cond delay="0"/>
                                          </p:stCondLst>
                                        </p:cTn>
                                        <p:tgtEl>
                                          <p:spTgt spid="57"/>
                                        </p:tgtEl>
                                        <p:attrNameLst>
                                          <p:attrName>style.visibility</p:attrName>
                                        </p:attrNameLst>
                                      </p:cBhvr>
                                      <p:to>
                                        <p:strVal val="visible"/>
                                      </p:to>
                                    </p:set>
                                    <p:animEffect transition="in" filter="circle(in)">
                                      <p:cBhvr>
                                        <p:cTn id="24" dur="2000"/>
                                        <p:tgtEl>
                                          <p:spTgt spid="57"/>
                                        </p:tgtEl>
                                      </p:cBhvr>
                                    </p:animEffect>
                                  </p:childTnLst>
                                </p:cTn>
                              </p:par>
                            </p:childTnLst>
                          </p:cTn>
                        </p:par>
                        <p:par>
                          <p:cTn id="25" fill="hold" nodeType="withGroup">
                            <p:stCondLst>
                              <p:cond delay="10000"/>
                            </p:stCondLst>
                            <p:childTnLst>
                              <p:par>
                                <p:cTn id="26" presetID="6" presetClass="entr" presetSubtype="16" fill="hold" grpId="0" nodeType="afterEffect">
                                  <p:childTnLst>
                                    <p:set>
                                      <p:cBhvr>
                                        <p:cTn id="27" dur="1" fill="hold">
                                          <p:stCondLst>
                                            <p:cond delay="0"/>
                                          </p:stCondLst>
                                        </p:cTn>
                                        <p:tgtEl>
                                          <p:spTgt spid="55"/>
                                        </p:tgtEl>
                                        <p:attrNameLst>
                                          <p:attrName>style.visibility</p:attrName>
                                        </p:attrNameLst>
                                      </p:cBhvr>
                                      <p:to>
                                        <p:strVal val="visible"/>
                                      </p:to>
                                    </p:set>
                                    <p:animEffect transition="in" filter="circle(in)">
                                      <p:cBhvr>
                                        <p:cTn id="28" dur="2000"/>
                                        <p:tgtEl>
                                          <p:spTgt spid="55"/>
                                        </p:tgtEl>
                                      </p:cBhvr>
                                    </p:animEffect>
                                  </p:childTnLst>
                                </p:cTn>
                              </p:par>
                            </p:childTnLst>
                          </p:cTn>
                        </p:par>
                        <p:par>
                          <p:cTn id="29" fill="hold" nodeType="withGroup">
                            <p:stCondLst>
                              <p:cond delay="12000"/>
                            </p:stCondLst>
                            <p:childTnLst>
                              <p:par>
                                <p:cTn id="30" presetID="6" presetClass="entr" presetSubtype="16" fill="hold" grpId="0" nodeType="afterEffect">
                                  <p:childTnLst>
                                    <p:set>
                                      <p:cBhvr>
                                        <p:cTn id="31" dur="1" fill="hold">
                                          <p:stCondLst>
                                            <p:cond delay="0"/>
                                          </p:stCondLst>
                                        </p:cTn>
                                        <p:tgtEl>
                                          <p:spTgt spid="59"/>
                                        </p:tgtEl>
                                        <p:attrNameLst>
                                          <p:attrName>style.visibility</p:attrName>
                                        </p:attrNameLst>
                                      </p:cBhvr>
                                      <p:to>
                                        <p:strVal val="visible"/>
                                      </p:to>
                                    </p:set>
                                    <p:animEffect transition="in" filter="circle(in)">
                                      <p:cBhvr>
                                        <p:cTn id="32" dur="2000"/>
                                        <p:tgtEl>
                                          <p:spTgt spid="59"/>
                                        </p:tgtEl>
                                      </p:cBhvr>
                                    </p:animEffect>
                                  </p:childTnLst>
                                </p:cTn>
                              </p:par>
                            </p:childTnLst>
                          </p:cTn>
                        </p:par>
                        <p:par>
                          <p:cTn id="33" fill="hold" nodeType="withGroup">
                            <p:stCondLst>
                              <p:cond delay="14000"/>
                            </p:stCondLst>
                            <p:childTnLst>
                              <p:par>
                                <p:cTn id="34" presetID="6" presetClass="entr" presetSubtype="16" fill="hold" grpId="0" nodeType="afterEffect">
                                  <p:childTnLst>
                                    <p:set>
                                      <p:cBhvr>
                                        <p:cTn id="35" dur="1" fill="hold">
                                          <p:stCondLst>
                                            <p:cond delay="0"/>
                                          </p:stCondLst>
                                        </p:cTn>
                                        <p:tgtEl>
                                          <p:spTgt spid="56"/>
                                        </p:tgtEl>
                                        <p:attrNameLst>
                                          <p:attrName>style.visibility</p:attrName>
                                        </p:attrNameLst>
                                      </p:cBhvr>
                                      <p:to>
                                        <p:strVal val="visible"/>
                                      </p:to>
                                    </p:set>
                                    <p:animEffect transition="in" filter="circle(in)">
                                      <p:cBhvr>
                                        <p:cTn id="36" dur="2000"/>
                                        <p:tgtEl>
                                          <p:spTgt spid="56"/>
                                        </p:tgtEl>
                                      </p:cBhvr>
                                    </p:animEffect>
                                  </p:childTnLst>
                                </p:cTn>
                              </p:par>
                            </p:childTnLst>
                          </p:cTn>
                        </p:par>
                        <p:par>
                          <p:cTn id="37" fill="hold" nodeType="withGroup">
                            <p:stCondLst>
                              <p:cond delay="16000"/>
                            </p:stCondLst>
                            <p:childTnLst>
                              <p:par>
                                <p:cTn id="38" presetID="6" presetClass="entr" presetSubtype="16" fill="hold" grpId="0" nodeType="afterEffect">
                                  <p:childTnLst>
                                    <p:set>
                                      <p:cBhvr>
                                        <p:cTn id="39" dur="1" fill="hold">
                                          <p:stCondLst>
                                            <p:cond delay="0"/>
                                          </p:stCondLst>
                                        </p:cTn>
                                        <p:tgtEl>
                                          <p:spTgt spid="58"/>
                                        </p:tgtEl>
                                        <p:attrNameLst>
                                          <p:attrName>style.visibility</p:attrName>
                                        </p:attrNameLst>
                                      </p:cBhvr>
                                      <p:to>
                                        <p:strVal val="visible"/>
                                      </p:to>
                                    </p:set>
                                    <p:animEffect transition="in" filter="circle(in)">
                                      <p:cBhvr>
                                        <p:cTn id="40" dur="2000"/>
                                        <p:tgtEl>
                                          <p:spTgt spid="58"/>
                                        </p:tgtEl>
                                      </p:cBhvr>
                                    </p:animEffect>
                                  </p:childTnLst>
                                </p:cTn>
                              </p:par>
                            </p:childTnLst>
                          </p:cTn>
                        </p:par>
                        <p:par>
                          <p:cTn id="41" fill="hold" nodeType="withGroup">
                            <p:stCondLst>
                              <p:cond delay="18000"/>
                            </p:stCondLst>
                            <p:childTnLst>
                              <p:par>
                                <p:cTn id="42" presetID="35" presetClass="entr" presetSubtype="0" fill="hold" grpId="0" nodeType="afterEffect">
                                  <p:childTnLst>
                                    <p:set>
                                      <p:cBhvr>
                                        <p:cTn id="43" dur="1" fill="hold">
                                          <p:stCondLst>
                                            <p:cond delay="0"/>
                                          </p:stCondLst>
                                        </p:cTn>
                                        <p:tgtEl>
                                          <p:spTgt spid="61"/>
                                        </p:tgtEl>
                                        <p:attrNameLst>
                                          <p:attrName>style.visibility</p:attrName>
                                        </p:attrNameLst>
                                      </p:cBhvr>
                                      <p:to>
                                        <p:strVal val="visible"/>
                                      </p:to>
                                    </p:set>
                                    <p:animEffect transition="in" filter="fade">
                                      <p:cBhvr>
                                        <p:cTn id="44" dur="2000"/>
                                        <p:tgtEl>
                                          <p:spTgt spid="61"/>
                                        </p:tgtEl>
                                      </p:cBhvr>
                                    </p:animEffect>
                                    <p:anim calcmode="lin" valueType="num">
                                      <p:cBhvr>
                                        <p:cTn id="45" dur="2000" fill="hold"/>
                                        <p:tgtEl>
                                          <p:spTgt spid="61"/>
                                        </p:tgtEl>
                                        <p:attrNameLst>
                                          <p:attrName>style.rotation</p:attrName>
                                        </p:attrNameLst>
                                      </p:cBhvr>
                                      <p:tavLst>
                                        <p:tav tm="0">
                                          <p:val>
                                            <p:fltVal val="720"/>
                                          </p:val>
                                        </p:tav>
                                        <p:tav tm="100000">
                                          <p:val>
                                            <p:fltVal val="0"/>
                                          </p:val>
                                        </p:tav>
                                      </p:tavLst>
                                    </p:anim>
                                    <p:anim calcmode="lin" valueType="num">
                                      <p:cBhvr>
                                        <p:cTn id="46" dur="2000" fill="hold"/>
                                        <p:tgtEl>
                                          <p:spTgt spid="61"/>
                                        </p:tgtEl>
                                        <p:attrNameLst>
                                          <p:attrName>ppt_h</p:attrName>
                                        </p:attrNameLst>
                                      </p:cBhvr>
                                      <p:tavLst>
                                        <p:tav tm="0">
                                          <p:val>
                                            <p:fltVal val="0"/>
                                          </p:val>
                                        </p:tav>
                                        <p:tav tm="100000">
                                          <p:val>
                                            <p:strVal val="#ppt_h"/>
                                          </p:val>
                                        </p:tav>
                                      </p:tavLst>
                                    </p:anim>
                                    <p:anim calcmode="lin" valueType="num">
                                      <p:cBhvr>
                                        <p:cTn id="47" dur="2000" fill="hold"/>
                                        <p:tgtEl>
                                          <p:spTgt spid="6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4" grpId="0"/>
      <p:bldP spid="55" grpId="0"/>
      <p:bldP spid="56" grpId="0"/>
      <p:bldP spid="57" grpId="0"/>
      <p:bldP spid="58" grpId="0"/>
      <p:bldP spid="59" grpId="0"/>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89077" y="641912"/>
            <a:ext cx="3813865" cy="646331"/>
          </a:xfrm>
          <a:prstGeom prst="rect">
            <a:avLst/>
          </a:prstGeom>
        </p:spPr>
        <p:txBody>
          <a:bodyPr wrap="none">
            <a:spAutoFit/>
          </a:bodyPr>
          <a:lstStyle/>
          <a:p>
            <a:pPr algn="ctr"/>
            <a:r>
              <a:rPr lang="zh-CN" altLang="en-US" sz="3600" b="1">
                <a:effectLst>
                  <a:glow rad="165100">
                    <a:schemeClr val="bg1"/>
                  </a:glow>
                </a:effectLst>
                <a:latin typeface="锐字工房洪荒之光中黑简1.0" panose="02010600030101010101" pitchFamily="2" charset="-122"/>
                <a:ea typeface="锐字工房洪荒之光中黑简1.0" panose="02010600030101010101" pitchFamily="2" charset="-122"/>
              </a:rPr>
              <a:t>各种各样的信号灯</a:t>
            </a:r>
          </a:p>
        </p:txBody>
      </p:sp>
      <p:pic>
        <p:nvPicPr>
          <p:cNvPr id="3" name="Picture 6" descr="t01cd0d65ecbb2b53da"/>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444224" y="2739804"/>
            <a:ext cx="2307439" cy="9645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t017efa6cef4345a3ba"/>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2006042" y="3904179"/>
            <a:ext cx="880434" cy="19291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1345389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078605" y="4125906"/>
            <a:ext cx="2052895" cy="1849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t0113ee0f818c12a66f"/>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5766373" y="2488862"/>
            <a:ext cx="659254" cy="16865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2" descr="x2_1"/>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577475" y="4045603"/>
            <a:ext cx="1492307" cy="17877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t012e3e7e03fbf2b9b8"/>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8168001" y="2643950"/>
            <a:ext cx="2236841" cy="1141349"/>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1181339" y="1965642"/>
            <a:ext cx="2529840" cy="523220"/>
          </a:xfrm>
          <a:prstGeom prst="rect">
            <a:avLst/>
          </a:prstGeom>
          <a:noFill/>
        </p:spPr>
        <p:txBody>
          <a:bodyPr wrap="square" rtlCol="0">
            <a:spAutoFit/>
          </a:bodyPr>
          <a:lstStyle/>
          <a:p>
            <a:pPr algn="ctr"/>
            <a:r>
              <a:rPr lang="zh-CN" altLang="en-US" sz="2800" b="1">
                <a:latin typeface="微软雅黑" panose="020B0503020204020204" pitchFamily="34" charset="-122"/>
                <a:ea typeface="微软雅黑" panose="020B0503020204020204" pitchFamily="34" charset="-122"/>
              </a:rPr>
              <a:t>机动车信号灯</a:t>
            </a:r>
          </a:p>
        </p:txBody>
      </p:sp>
      <p:sp>
        <p:nvSpPr>
          <p:cNvPr id="10" name="文本框 9"/>
          <p:cNvSpPr txBox="1"/>
          <p:nvPr/>
        </p:nvSpPr>
        <p:spPr>
          <a:xfrm>
            <a:off x="4737978" y="1442422"/>
            <a:ext cx="2734148" cy="523220"/>
          </a:xfrm>
          <a:prstGeom prst="rect">
            <a:avLst/>
          </a:prstGeom>
          <a:noFill/>
        </p:spPr>
        <p:txBody>
          <a:bodyPr wrap="square" rtlCol="0">
            <a:spAutoFit/>
          </a:bodyPr>
          <a:lstStyle/>
          <a:p>
            <a:pPr algn="ctr"/>
            <a:r>
              <a:rPr lang="zh-CN" altLang="en-US" sz="2800" b="1">
                <a:latin typeface="微软雅黑" panose="020B0503020204020204" pitchFamily="34" charset="-122"/>
                <a:ea typeface="微软雅黑" panose="020B0503020204020204" pitchFamily="34" charset="-122"/>
              </a:rPr>
              <a:t>非机动车信号灯</a:t>
            </a:r>
          </a:p>
        </p:txBody>
      </p:sp>
      <p:sp>
        <p:nvSpPr>
          <p:cNvPr id="11" name="文本框 10"/>
          <p:cNvSpPr txBox="1"/>
          <p:nvPr/>
        </p:nvSpPr>
        <p:spPr>
          <a:xfrm>
            <a:off x="7745555" y="1965642"/>
            <a:ext cx="3081732" cy="523220"/>
          </a:xfrm>
          <a:prstGeom prst="rect">
            <a:avLst/>
          </a:prstGeom>
          <a:noFill/>
        </p:spPr>
        <p:txBody>
          <a:bodyPr wrap="square" rtlCol="0">
            <a:spAutoFit/>
          </a:bodyPr>
          <a:lstStyle/>
          <a:p>
            <a:pPr algn="ctr"/>
            <a:r>
              <a:rPr lang="zh-CN" altLang="en-US" sz="2800" b="1">
                <a:latin typeface="微软雅黑" panose="020B0503020204020204" pitchFamily="34" charset="-122"/>
                <a:ea typeface="微软雅黑" panose="020B0503020204020204" pitchFamily="34" charset="-122"/>
              </a:rPr>
              <a:t>人行横道信号灯</a:t>
            </a:r>
          </a:p>
        </p:txBody>
      </p:sp>
    </p:spTree>
    <p:extLst>
      <p:ext uri="{BB962C8B-B14F-4D97-AF65-F5344CB8AC3E}">
        <p14:creationId xmlns:p14="http://schemas.microsoft.com/office/powerpoint/2010/main" val="395526776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p15="http://schemas.microsoft.com/office/powerpoint/2012/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withEffec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grpId="0" nodeType="withEffec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fill="hold" grpId="0" nodeType="withEffec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nodeType="withGroup">
                            <p:stCondLst>
                              <p:cond delay="500"/>
                            </p:stCondLst>
                            <p:childTnLst>
                              <p:par>
                                <p:cTn id="18" presetID="53" presetClass="entr" presetSubtype="0" fill="hold" nodeType="afterEffec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0" fill="hold" nodeType="withEffec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nodeType="withGroup">
                            <p:stCondLst>
                              <p:cond delay="1000"/>
                            </p:stCondLst>
                            <p:childTnLst>
                              <p:par>
                                <p:cTn id="29" presetID="53" presetClass="entr" presetSubtype="0" fill="hold" nodeType="afterEffec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0" fill="hold" nodeType="withEffec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par>
                          <p:cTn id="39" fill="hold" nodeType="withGroup">
                            <p:stCondLst>
                              <p:cond delay="1500"/>
                            </p:stCondLst>
                            <p:childTnLst>
                              <p:par>
                                <p:cTn id="40" presetID="53" presetClass="entr" presetSubtype="0" fill="hold" nodeType="afterEffec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par>
                                <p:cTn id="45" presetID="53" presetClass="entr" presetSubtype="0" fill="hold" nodeType="withEffec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VECTOR" val="876279a8-8432-4b09-b3ba-e97e5964e14c"/>
</p:tagLst>
</file>

<file path=ppt/tags/tag2.xml><?xml version="1.0" encoding="utf-8"?>
<p:tagLst xmlns:a="http://schemas.openxmlformats.org/drawingml/2006/main" xmlns:r="http://schemas.openxmlformats.org/officeDocument/2006/relationships" xmlns:p="http://schemas.openxmlformats.org/presentationml/2006/main">
  <p:tag name="ISLIDE.VECTOR" val="8557421e-9713-438f-9fa3-c74a4b4d50ac"/>
</p:tagLst>
</file>

<file path=ppt/tags/tag3.xml><?xml version="1.0" encoding="utf-8"?>
<p:tagLst xmlns:a="http://schemas.openxmlformats.org/drawingml/2006/main" xmlns:r="http://schemas.openxmlformats.org/officeDocument/2006/relationships" xmlns:p="http://schemas.openxmlformats.org/presentationml/2006/main">
  <p:tag name="ISLIDE.VECTOR" val="bfc98071-c03e-4e26-a984-881f4d86ce90"/>
</p:tagLst>
</file>

<file path=ppt/tags/tag4.xml><?xml version="1.0" encoding="utf-8"?>
<p:tagLst xmlns:a="http://schemas.openxmlformats.org/drawingml/2006/main" xmlns:r="http://schemas.openxmlformats.org/officeDocument/2006/relationships" xmlns:p="http://schemas.openxmlformats.org/presentationml/2006/main">
  <p:tag name="ISLIDE.VECTOR" val="222d978a-b9ea-4510-9f01-4cf50c07c4e4"/>
</p:tagLst>
</file>

<file path=ppt/tags/tag5.xml><?xml version="1.0" encoding="utf-8"?>
<p:tagLst xmlns:a="http://schemas.openxmlformats.org/drawingml/2006/main" xmlns:r="http://schemas.openxmlformats.org/officeDocument/2006/relationships" xmlns:p="http://schemas.openxmlformats.org/presentationml/2006/main">
  <p:tag name="ISLIDE.VECTOR" val="dc91b359-b173-4802-9e46-d2f99a011e0c"/>
</p:tagLst>
</file>

<file path=ppt/tags/tag6.xml><?xml version="1.0" encoding="utf-8"?>
<p:tagLst xmlns:a="http://schemas.openxmlformats.org/drawingml/2006/main" xmlns:r="http://schemas.openxmlformats.org/officeDocument/2006/relationships" xmlns:p="http://schemas.openxmlformats.org/presentationml/2006/main">
  <p:tag name="ISLIDE.VECTOR" val="0ea7357c-f7c2-475c-aa37-9c1d3f0797b1"/>
</p:tagLst>
</file>

<file path=ppt/tags/tag7.xml><?xml version="1.0" encoding="utf-8"?>
<p:tagLst xmlns:a="http://schemas.openxmlformats.org/drawingml/2006/main" xmlns:r="http://schemas.openxmlformats.org/officeDocument/2006/relationships" xmlns:p="http://schemas.openxmlformats.org/presentationml/2006/main">
  <p:tag name="ISLIDE.VECTOR" val="81d300f0-9b69-4e2b-879b-e27918d7a204"/>
</p:tagLst>
</file>

<file path=ppt/tags/tag8.xml><?xml version="1.0" encoding="utf-8"?>
<p:tagLst xmlns:a="http://schemas.openxmlformats.org/drawingml/2006/main" xmlns:r="http://schemas.openxmlformats.org/officeDocument/2006/relationships" xmlns:p="http://schemas.openxmlformats.org/presentationml/2006/main">
  <p:tag name="ISLIDE.VECTOR" val="74b640bd-49c0-44ea-88e4-3bbe0c5d72bb"/>
</p:tagLst>
</file>

<file path=ppt/tags/tag9.xml><?xml version="1.0" encoding="utf-8"?>
<p:tagLst xmlns:a="http://schemas.openxmlformats.org/drawingml/2006/main" xmlns:r="http://schemas.openxmlformats.org/officeDocument/2006/relationships" xmlns:p="http://schemas.openxmlformats.org/presentationml/2006/main">
  <p:tag name="ISLIDE.VECTOR" val="428b10a0-cefb-48ee-a582-b5957762254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1293</Words>
  <Application>Microsoft Office PowerPoint</Application>
  <PresentationFormat>宽屏</PresentationFormat>
  <Paragraphs>159</Paragraphs>
  <Slides>24</Slides>
  <Notes>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等线</vt:lpstr>
      <vt:lpstr>等线 Light</vt:lpstr>
      <vt:lpstr>方正大黑简体</vt:lpstr>
      <vt:lpstr>方正尚酷简体</vt:lpstr>
      <vt:lpstr>锐字工房洪荒之光中黑简1.0</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谢 丰</dc:creator>
  <cp:lastModifiedBy>谢 丰</cp:lastModifiedBy>
  <cp:revision>2</cp:revision>
  <dcterms:created xsi:type="dcterms:W3CDTF">2022-10-26T00:56:20Z</dcterms:created>
  <dcterms:modified xsi:type="dcterms:W3CDTF">2022-10-26T00:58:15Z</dcterms:modified>
</cp:coreProperties>
</file>