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307" r:id="rId3"/>
    <p:sldId id="308" r:id="rId4"/>
    <p:sldId id="333" r:id="rId5"/>
    <p:sldId id="296" r:id="rId6"/>
    <p:sldId id="265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272" r:id="rId15"/>
    <p:sldId id="290" r:id="rId16"/>
    <p:sldId id="273" r:id="rId17"/>
    <p:sldId id="281" r:id="rId18"/>
    <p:sldId id="306" r:id="rId19"/>
    <p:sldId id="293" r:id="rId20"/>
    <p:sldId id="292" r:id="rId21"/>
    <p:sldId id="304" r:id="rId22"/>
    <p:sldId id="305" r:id="rId23"/>
    <p:sldId id="291" r:id="rId24"/>
    <p:sldId id="332" r:id="rId25"/>
    <p:sldId id="336" r:id="rId26"/>
    <p:sldId id="259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'yuan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8"/>
    <p:restoredTop sz="94660"/>
  </p:normalViewPr>
  <p:slideViewPr>
    <p:cSldViewPr showGuides="1">
      <p:cViewPr varScale="1">
        <p:scale>
          <a:sx n="63" d="100"/>
          <a:sy n="63" d="100"/>
        </p:scale>
        <p:origin x="13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31E79-80DD-4CD8-BF1A-65F949572F27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87177-B0E5-4C5B-8730-A8C0A158BF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64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287177-B0E5-4C5B-8730-A8C0A158BF3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98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282ECA1-E55F-2333-79FC-7206C633C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23160" y="1809115"/>
            <a:ext cx="73463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常见的交通标志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90570" y="826135"/>
            <a:ext cx="6624320" cy="767715"/>
          </a:xfrm>
          <a:noFill/>
          <a:ln>
            <a:noFill/>
          </a:ln>
          <a:effectLst/>
          <a:sp3d prstMaterial="plastic"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请说出下列禁令标志的含义</a:t>
            </a:r>
          </a:p>
        </p:txBody>
      </p:sp>
      <p:grpSp>
        <p:nvGrpSpPr>
          <p:cNvPr id="34819" name="组合 13"/>
          <p:cNvGrpSpPr/>
          <p:nvPr/>
        </p:nvGrpSpPr>
        <p:grpSpPr>
          <a:xfrm>
            <a:off x="995680" y="2176780"/>
            <a:ext cx="9780270" cy="3300730"/>
            <a:chOff x="762370" y="2996953"/>
            <a:chExt cx="7759001" cy="2383192"/>
          </a:xfrm>
        </p:grpSpPr>
        <p:pic>
          <p:nvPicPr>
            <p:cNvPr id="34820" name="Picture 2" descr="C:\Users\zgj\Desktop\安全教育\pic\22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370" y="2996953"/>
              <a:ext cx="2306833" cy="236450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21" name="Picture 3" descr="C:\Users\zgj\Desktop\安全教育\pic\未标题-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0919" y="3083447"/>
              <a:ext cx="2308582" cy="22966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22" name="Picture 4" descr="C:\Users\zgj\Desktop\安全教育\pic\未标题-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67177" y="3134448"/>
              <a:ext cx="2154194" cy="220804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703" name="TextBox 14"/>
          <p:cNvSpPr txBox="1"/>
          <p:nvPr/>
        </p:nvSpPr>
        <p:spPr>
          <a:xfrm>
            <a:off x="1544955" y="5556250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禁止掉头</a:t>
            </a:r>
          </a:p>
        </p:txBody>
      </p:sp>
      <p:sp>
        <p:nvSpPr>
          <p:cNvPr id="29704" name="TextBox 15"/>
          <p:cNvSpPr txBox="1"/>
          <p:nvPr/>
        </p:nvSpPr>
        <p:spPr>
          <a:xfrm>
            <a:off x="4833620" y="5556250"/>
            <a:ext cx="2214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禁止左转弯</a:t>
            </a:r>
          </a:p>
        </p:txBody>
      </p:sp>
      <p:sp>
        <p:nvSpPr>
          <p:cNvPr id="29705" name="TextBox 16"/>
          <p:cNvSpPr txBox="1"/>
          <p:nvPr/>
        </p:nvSpPr>
        <p:spPr>
          <a:xfrm>
            <a:off x="8310668" y="5556250"/>
            <a:ext cx="2214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禁止鸣喇叭</a:t>
            </a:r>
          </a:p>
        </p:txBody>
      </p:sp>
      <p:pic>
        <p:nvPicPr>
          <p:cNvPr id="34826" name="图片 1" descr="思考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95" y="450215"/>
            <a:ext cx="2047240" cy="15201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04" grpId="0"/>
      <p:bldP spid="297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3680" y="2270125"/>
            <a:ext cx="4199255" cy="2666365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警告标志是警告车辆、行人注意危险地点的标志，通常为三角形，黄底黑边图案。</a:t>
            </a:r>
            <a:endParaRPr kumimoji="0" lang="en-US" altLang="zh-CN" sz="2800" b="1" i="0" u="none" strike="noStrike" kern="100" cap="none" spc="0" normalizeH="0" baseline="0" noProof="0" dirty="0">
              <a:ln w="24498" cap="flat" cmpd="dbl" algn="ctr">
                <a:solidFill>
                  <a:srgbClr val="FF006E"/>
                </a:solidFill>
                <a:prstDash val="solid"/>
                <a:miter lim="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8521" y="653124"/>
            <a:ext cx="2214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警告标志</a:t>
            </a:r>
          </a:p>
        </p:txBody>
      </p:sp>
      <p:pic>
        <p:nvPicPr>
          <p:cNvPr id="3584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735" y="3717925"/>
            <a:ext cx="294386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0700" y="1313180"/>
            <a:ext cx="2960370" cy="2404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C:\Users\zgj\Desktop\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395" y="742315"/>
            <a:ext cx="2500630" cy="2298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6" name="Picture 2" descr="C:\Users\zgj\Desktop\4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300" y="3516630"/>
            <a:ext cx="2599690" cy="22682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Picture 2" descr="C:\Users\zgj\Desktop\安全教育\pic\1232456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705" y="387350"/>
            <a:ext cx="2976880" cy="3007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Picture 3" descr="C:\Users\zgj\Desktop\安全教育\pic\2141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440" y="3041015"/>
            <a:ext cx="3305175" cy="321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0" name="TextBox 11"/>
          <p:cNvSpPr txBox="1"/>
          <p:nvPr/>
        </p:nvSpPr>
        <p:spPr>
          <a:xfrm>
            <a:off x="1076749" y="1762126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注意行人</a:t>
            </a:r>
          </a:p>
        </p:txBody>
      </p:sp>
      <p:sp>
        <p:nvSpPr>
          <p:cNvPr id="36871" name="TextBox 15"/>
          <p:cNvSpPr txBox="1"/>
          <p:nvPr/>
        </p:nvSpPr>
        <p:spPr>
          <a:xfrm>
            <a:off x="9252373" y="1828801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注意路滑</a:t>
            </a:r>
          </a:p>
        </p:txBody>
      </p:sp>
      <p:sp>
        <p:nvSpPr>
          <p:cNvPr id="36872" name="TextBox 16"/>
          <p:cNvSpPr txBox="1"/>
          <p:nvPr/>
        </p:nvSpPr>
        <p:spPr>
          <a:xfrm>
            <a:off x="1076961" y="4580467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注意危险 </a:t>
            </a:r>
          </a:p>
        </p:txBody>
      </p:sp>
      <p:sp>
        <p:nvSpPr>
          <p:cNvPr id="36873" name="TextBox 17"/>
          <p:cNvSpPr txBox="1"/>
          <p:nvPr/>
        </p:nvSpPr>
        <p:spPr>
          <a:xfrm>
            <a:off x="8769351" y="4116917"/>
            <a:ext cx="2214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注意信号灯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  <p:bldP spid="36871" grpId="0"/>
      <p:bldP spid="36872" grpId="0"/>
      <p:bldP spid="368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内容占位符 8"/>
          <p:cNvSpPr>
            <a:spLocks noGrp="1"/>
          </p:cNvSpPr>
          <p:nvPr>
            <p:ph idx="1"/>
          </p:nvPr>
        </p:nvSpPr>
        <p:spPr>
          <a:xfrm>
            <a:off x="3687445" y="1155700"/>
            <a:ext cx="5130165" cy="785495"/>
          </a:xfrm>
          <a:noFill/>
          <a:ln>
            <a:noFill/>
          </a:ln>
        </p:spPr>
        <p:txBody>
          <a:bodyPr anchor="t"/>
          <a:lstStyle/>
          <a:p>
            <a:pPr marL="0" indent="0" eaLnBrk="1" hangingPunct="1"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请说出下列警告标志的含义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890" name="组合 13"/>
          <p:cNvGrpSpPr/>
          <p:nvPr/>
        </p:nvGrpSpPr>
        <p:grpSpPr>
          <a:xfrm>
            <a:off x="2398395" y="2148205"/>
            <a:ext cx="7711440" cy="3523615"/>
            <a:chOff x="375136" y="3055498"/>
            <a:chExt cx="5549989" cy="2498718"/>
          </a:xfrm>
        </p:grpSpPr>
        <p:pic>
          <p:nvPicPr>
            <p:cNvPr id="37891" name="Picture 4" descr="C:\Users\zgj\Desktop\安全教育\pic\1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5136" y="3119299"/>
              <a:ext cx="2371080" cy="24349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2" name="Picture 5" descr="C:\Users\zgj\Desktop\安全教育\pic\2113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5650" y="3055498"/>
              <a:ext cx="2649475" cy="249871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2" name="TextBox 2"/>
          <p:cNvSpPr txBox="1"/>
          <p:nvPr/>
        </p:nvSpPr>
        <p:spPr>
          <a:xfrm>
            <a:off x="3141134" y="5671609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注意儿童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3" name="TextBox 12"/>
          <p:cNvSpPr txBox="1"/>
          <p:nvPr/>
        </p:nvSpPr>
        <p:spPr>
          <a:xfrm>
            <a:off x="7365577" y="5671609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注意牲畜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5" name="图片 1" descr="想一想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" y="492760"/>
            <a:ext cx="2085975" cy="10071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266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44335" y="1988820"/>
            <a:ext cx="4544060" cy="217614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指示标志是指示车辆、行人行进的标志，通常为蓝底和白色图案 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841240" y="872490"/>
            <a:ext cx="2510155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指示标志</a:t>
            </a:r>
          </a:p>
        </p:txBody>
      </p:sp>
      <p:pic>
        <p:nvPicPr>
          <p:cNvPr id="28678" name="Picture 6" descr="c:\users\doris\appdata\roaming\360se6\User Data\temp\Img359546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7900" y="2684145"/>
            <a:ext cx="5227320" cy="3246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C:\Users\zgj\Desktop\未标题-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95" y="1807210"/>
            <a:ext cx="2844165" cy="2627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4"/>
          <p:cNvSpPr txBox="1"/>
          <p:nvPr/>
        </p:nvSpPr>
        <p:spPr>
          <a:xfrm>
            <a:off x="1315509" y="4734984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步行标志</a:t>
            </a:r>
          </a:p>
        </p:txBody>
      </p:sp>
      <p:pic>
        <p:nvPicPr>
          <p:cNvPr id="39939" name="Picture 3" descr="C:\Users\zgj\Desktop\54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9745" y="1807210"/>
            <a:ext cx="2941955" cy="26441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6"/>
          <p:cNvSpPr txBox="1"/>
          <p:nvPr/>
        </p:nvSpPr>
        <p:spPr>
          <a:xfrm>
            <a:off x="4470189" y="4734984"/>
            <a:ext cx="2621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人行横道标志</a:t>
            </a:r>
          </a:p>
        </p:txBody>
      </p:sp>
      <p:pic>
        <p:nvPicPr>
          <p:cNvPr id="39941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3050" y="1807210"/>
            <a:ext cx="3055620" cy="25469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8"/>
          <p:cNvSpPr txBox="1"/>
          <p:nvPr/>
        </p:nvSpPr>
        <p:spPr>
          <a:xfrm>
            <a:off x="7920991" y="4734984"/>
            <a:ext cx="3027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机动车车道标志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内容占位符 2"/>
          <p:cNvSpPr>
            <a:spLocks noGrp="1"/>
          </p:cNvSpPr>
          <p:nvPr>
            <p:ph idx="1"/>
          </p:nvPr>
        </p:nvSpPr>
        <p:spPr>
          <a:xfrm>
            <a:off x="3382645" y="932815"/>
            <a:ext cx="6268720" cy="644525"/>
          </a:xfrm>
          <a:noFill/>
          <a:ln>
            <a:noFill/>
          </a:ln>
        </p:spPr>
        <p:txBody>
          <a:bodyPr anchor="t"/>
          <a:lstStyle/>
          <a:p>
            <a:pPr marL="0" indent="0" algn="ctr" eaLnBrk="1" hangingPunct="1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请说出下面指示标志的含义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962" name="组合 16"/>
          <p:cNvGrpSpPr/>
          <p:nvPr/>
        </p:nvGrpSpPr>
        <p:grpSpPr>
          <a:xfrm>
            <a:off x="862965" y="2359660"/>
            <a:ext cx="9662160" cy="2636520"/>
            <a:chOff x="513043" y="2780928"/>
            <a:chExt cx="8057414" cy="2312834"/>
          </a:xfrm>
        </p:grpSpPr>
        <p:pic>
          <p:nvPicPr>
            <p:cNvPr id="40963" name="Picture 2" descr="C:\Users\zgj\Desktop\安全教育\pic\123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043" y="2780928"/>
              <a:ext cx="2148690" cy="22054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0964" name="Picture 3" descr="C:\Users\zgj\Desktop\安全教育\pic\23452343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2134" y="2852936"/>
              <a:ext cx="2182078" cy="22408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0965" name="Picture 4" descr="C:\Users\zgj\Desktop\安全教育\pic\3253453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8775" y="2924428"/>
              <a:ext cx="2251682" cy="209663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0726" name="TextBox 10"/>
          <p:cNvSpPr txBox="1"/>
          <p:nvPr/>
        </p:nvSpPr>
        <p:spPr>
          <a:xfrm>
            <a:off x="1024467" y="5232401"/>
            <a:ext cx="2228850" cy="5016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665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向左转弯标志</a:t>
            </a:r>
            <a:endParaRPr lang="zh-CN" altLang="en-US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7" name="TextBox 13"/>
          <p:cNvSpPr txBox="1"/>
          <p:nvPr/>
        </p:nvSpPr>
        <p:spPr>
          <a:xfrm>
            <a:off x="4274186" y="5232401"/>
            <a:ext cx="2910840" cy="5016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665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非机动车车道标志</a:t>
            </a:r>
            <a:endParaRPr lang="zh-CN" altLang="en-US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4"/>
          <p:cNvSpPr txBox="1"/>
          <p:nvPr/>
        </p:nvSpPr>
        <p:spPr>
          <a:xfrm>
            <a:off x="8092441" y="5232401"/>
            <a:ext cx="2228850" cy="5016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665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允许掉头标志</a:t>
            </a:r>
            <a:endParaRPr lang="zh-CN" altLang="en-US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69" name="图片 2" descr="想一想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417" y="415291"/>
            <a:ext cx="2209800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矩形 3"/>
          <p:cNvSpPr/>
          <p:nvPr/>
        </p:nvSpPr>
        <p:spPr>
          <a:xfrm>
            <a:off x="3081655" y="2275205"/>
            <a:ext cx="627126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交通标志对于出行安全非常重要，我们应该熟悉并爱护这些标志，自觉遵守标志的规定。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989" name="图片 1" descr="安全小广播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" y="586105"/>
            <a:ext cx="3359150" cy="10267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6"/>
          <p:cNvSpPr txBox="1"/>
          <p:nvPr/>
        </p:nvSpPr>
        <p:spPr>
          <a:xfrm>
            <a:off x="3497580" y="2967990"/>
            <a:ext cx="519747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二、交通信号灯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8"/>
          <p:cNvSpPr txBox="1"/>
          <p:nvPr/>
        </p:nvSpPr>
        <p:spPr>
          <a:xfrm>
            <a:off x="782955" y="2414270"/>
            <a:ext cx="512953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同学们，你们知道红灯、黄灯、绿灯分别表示什么意思吗？你有过闯红灯的行为吗？</a:t>
            </a:r>
          </a:p>
        </p:txBody>
      </p:sp>
      <p:pic>
        <p:nvPicPr>
          <p:cNvPr id="44036" name="图片 1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94" y="547371"/>
            <a:ext cx="1943100" cy="11641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0000">
            <a:off x="6421120" y="1771650"/>
            <a:ext cx="4053205" cy="354203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/>
          <p:nvPr/>
        </p:nvSpPr>
        <p:spPr>
          <a:xfrm>
            <a:off x="2600960" y="2830830"/>
            <a:ext cx="69900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知道交通标志的用途；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认识常见的指示、警告和禁令标志。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pic>
        <p:nvPicPr>
          <p:cNvPr id="26831" name="图片 1" descr="学习目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25" y="510540"/>
            <a:ext cx="2625725" cy="974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矩形 4"/>
          <p:cNvSpPr/>
          <p:nvPr/>
        </p:nvSpPr>
        <p:spPr>
          <a:xfrm>
            <a:off x="1540510" y="2564765"/>
            <a:ext cx="872998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sz="1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2021年4月3日深夜，一名外卖小哥在单行道逆行骑摩托车闯红灯，被正常直行的小轿车撞上，外卖员罗某瞬间被撞飞十几米，受伤严重，当场被送往医院救治。经医生检查，罗某右小腿受伤严重，还有截肢的风险。</a:t>
            </a: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sz="1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最终民警认定，罗某闯红灯逆行是导致这起事故发生的直接原因，罗某负全部责任，并对其违法行为处以罚款200元、驾驶证记3分。</a:t>
            </a:r>
          </a:p>
          <a:p>
            <a:pPr indent="457200" algn="r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sz="1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来源：吉林日报</a:t>
            </a:r>
          </a:p>
        </p:txBody>
      </p:sp>
      <p:sp>
        <p:nvSpPr>
          <p:cNvPr id="45060" name="TextBox 5"/>
          <p:cNvSpPr txBox="1"/>
          <p:nvPr/>
        </p:nvSpPr>
        <p:spPr>
          <a:xfrm>
            <a:off x="3089699" y="1442508"/>
            <a:ext cx="6483349" cy="737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外卖小哥逆行闯红灯被撞飞十几米</a:t>
            </a:r>
          </a:p>
        </p:txBody>
      </p:sp>
      <p:pic>
        <p:nvPicPr>
          <p:cNvPr id="45061" name="图片 1" descr="案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" y="474981"/>
            <a:ext cx="1854200" cy="110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doris\appdata\roaming\360se6\User Data\temp\%E4%BA%A4%E9%80%9A%E4%BF%A1%E5%8F%B7%E7%81%A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595" y="828040"/>
            <a:ext cx="5718175" cy="23564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32585" y="3597275"/>
            <a:ext cx="8926830" cy="224984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信号灯放射红光，禁止通行。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信号灯放射黄光，预告通行即将结束，请耐心等候。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信号灯放射绿光，一路放行，通行无阻。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Box 5"/>
          <p:cNvSpPr txBox="1"/>
          <p:nvPr/>
        </p:nvSpPr>
        <p:spPr>
          <a:xfrm>
            <a:off x="839417" y="2060123"/>
            <a:ext cx="4680520" cy="2931369"/>
          </a:xfrm>
          <a:prstGeom prst="rect">
            <a:avLst/>
          </a:prstGeom>
          <a:noFill/>
          <a:ln w="38100" cap="flat" cmpd="sng">
            <a:solidFill>
              <a:srgbClr val="7030A0"/>
            </a:solidFill>
            <a:prstDash val="dash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同学们，过马路一定要走人行横道。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红灯停，绿灯行，千万不要闯红灯！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EB6C9B0-BD91-A4BD-8B6B-0831F07A4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372" y="2132559"/>
            <a:ext cx="4680519" cy="285434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59580" y="1524000"/>
            <a:ext cx="3672205" cy="46805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131" name="TextBox 8"/>
          <p:cNvSpPr txBox="1"/>
          <p:nvPr/>
        </p:nvSpPr>
        <p:spPr>
          <a:xfrm>
            <a:off x="4363085" y="1602740"/>
            <a:ext cx="347853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小朋友，你别跑，</a:t>
            </a:r>
            <a:endParaRPr lang="en-US" altLang="zh-CN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站稳脚步把灯瞧。</a:t>
            </a:r>
            <a:endParaRPr lang="en-US" altLang="zh-CN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红灯停，绿灯行，</a:t>
            </a:r>
            <a:endParaRPr lang="en-US" altLang="zh-CN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黄灯请你准备好，</a:t>
            </a:r>
            <a:endParaRPr lang="en-US" altLang="zh-CN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过路应走斑马线，</a:t>
            </a:r>
            <a:endParaRPr lang="en-US" altLang="zh-CN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交通规则要记牢。</a:t>
            </a:r>
          </a:p>
        </p:txBody>
      </p:sp>
      <p:pic>
        <p:nvPicPr>
          <p:cNvPr id="48132" name="图片 1" descr="安全儿歌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85" y="586105"/>
            <a:ext cx="2771775" cy="1016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3"/>
          <p:cNvSpPr txBox="1"/>
          <p:nvPr/>
        </p:nvSpPr>
        <p:spPr>
          <a:xfrm>
            <a:off x="1515745" y="1283970"/>
            <a:ext cx="788733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指示标志是指：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指示车辆、行人行进的标志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警告车辆、行人注意危险地点的标志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禁止或限制车辆、行人交通行为的标志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禁令标志是指：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指示车辆、行人行进的标志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警告车辆、行人注意危险地点的标志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禁止或限制车辆、行人交通行为的标志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警告标志是指：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指示车辆、行人行进的标志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警告车辆、行人注意危险地点的标志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禁止或限制车辆、行人交通行为的标志</a:t>
            </a:r>
          </a:p>
        </p:txBody>
      </p:sp>
      <p:pic>
        <p:nvPicPr>
          <p:cNvPr id="49155" name="图片 1" descr="随堂测评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45" y="98425"/>
            <a:ext cx="2110740" cy="14420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6" name="文本框 4"/>
          <p:cNvSpPr txBox="1"/>
          <p:nvPr/>
        </p:nvSpPr>
        <p:spPr>
          <a:xfrm>
            <a:off x="7726680" y="5662930"/>
            <a:ext cx="26854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1.A  2.C  3.B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3"/>
          <p:cNvSpPr txBox="1"/>
          <p:nvPr/>
        </p:nvSpPr>
        <p:spPr>
          <a:xfrm>
            <a:off x="1250950" y="1852295"/>
            <a:ext cx="739902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如果看到其他小朋友破坏交通标志，你应该怎么做：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过去劝阻他，告诉他这样做不对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不关自己的事，快速离开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觉得很好玩，和他一起破坏</a:t>
            </a:r>
          </a:p>
          <a:p>
            <a:pPr>
              <a:lnSpc>
                <a:spcPct val="150000"/>
              </a:lnSpc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行人在过马路时，要走在：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机动车道内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人行横道内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高速道路上</a:t>
            </a:r>
          </a:p>
        </p:txBody>
      </p:sp>
      <p:sp>
        <p:nvSpPr>
          <p:cNvPr id="50178" name="文本框 4"/>
          <p:cNvSpPr txBox="1"/>
          <p:nvPr/>
        </p:nvSpPr>
        <p:spPr>
          <a:xfrm>
            <a:off x="7437755" y="5346065"/>
            <a:ext cx="2827655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4.A  5.B</a:t>
            </a:r>
          </a:p>
        </p:txBody>
      </p:sp>
      <p:pic>
        <p:nvPicPr>
          <p:cNvPr id="50180" name="图片 1" descr="随堂测评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05" y="139700"/>
            <a:ext cx="2171700" cy="14833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766A4C8-0E70-329B-0817-5B043BE72D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doris\appdata\roaming\360se6\User Data\temp\47p58PICRBZ_10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58" y="2564904"/>
            <a:ext cx="4309745" cy="30251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Picture 4" descr="c:\users\doris\appdata\roaming\360se6\User Data\temp\36858PICkjc_1024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 rot="21043516">
            <a:off x="8112043" y="2114549"/>
            <a:ext cx="3154045" cy="2628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Box 5"/>
          <p:cNvSpPr txBox="1"/>
          <p:nvPr>
            <p:custDataLst>
              <p:tags r:id="rId2"/>
            </p:custDataLst>
          </p:nvPr>
        </p:nvSpPr>
        <p:spPr>
          <a:xfrm>
            <a:off x="775335" y="765175"/>
            <a:ext cx="10186035" cy="737235"/>
          </a:xfrm>
          <a:prstGeom prst="rect">
            <a:avLst/>
          </a:prstGeom>
          <a:noFill/>
          <a:ln w="38100" cap="flat" cmpd="sng">
            <a:solidFill>
              <a:srgbClr val="7030A0"/>
            </a:solidFill>
            <a:prstDash val="dashDot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同学们，生活中你有见过这些标志吗？知道它代表什么意思吗？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A190097-EAD0-073B-0E02-4291844EE5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7968" y="3796705"/>
            <a:ext cx="1689860" cy="17750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6"/>
          <p:cNvSpPr txBox="1"/>
          <p:nvPr/>
        </p:nvSpPr>
        <p:spPr>
          <a:xfrm>
            <a:off x="1379855" y="2696210"/>
            <a:ext cx="4730115" cy="2830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活动准备：</a:t>
            </a:r>
          </a:p>
          <a:p>
            <a:pPr>
              <a:lnSpc>
                <a:spcPct val="150000"/>
              </a:lnSpc>
            </a:pPr>
            <a:endParaRPr lang="zh-CN" altLang="en-US" sz="266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●课前布置学生搜集生活中常见的交通标志，可以简单地画在纸上；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●课堂上老师请几名同学上台展示画稿，进行讨论互动。</a:t>
            </a:r>
          </a:p>
        </p:txBody>
      </p:sp>
      <p:pic>
        <p:nvPicPr>
          <p:cNvPr id="28676" name="图片 1" descr="情景模拟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424815"/>
            <a:ext cx="2019935" cy="1419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89B128F-3DDE-4231-2EAE-6781B2FBF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853" y="1249152"/>
            <a:ext cx="4160292" cy="28941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 txBox="1"/>
          <p:nvPr/>
        </p:nvSpPr>
        <p:spPr>
          <a:xfrm>
            <a:off x="3707765" y="2967990"/>
            <a:ext cx="477647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一、交通标志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4250690" y="2804160"/>
            <a:ext cx="6468110" cy="2100580"/>
          </a:xfrm>
          <a:noFill/>
          <a:ln>
            <a:noFill/>
          </a:ln>
        </p:spPr>
        <p:txBody>
          <a:bodyPr anchor="t"/>
          <a:lstStyle/>
          <a:p>
            <a:pPr marL="457200" lvl="1" indent="0" eaLnBrk="1" latinLnBrk="0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指用文字和图形符号对车辆、行人传递指示、指路、警告、禁令等信号的标志。 </a:t>
            </a:r>
          </a:p>
        </p:txBody>
      </p:sp>
      <p:grpSp>
        <p:nvGrpSpPr>
          <p:cNvPr id="30723" name="Group 408"/>
          <p:cNvGrpSpPr/>
          <p:nvPr/>
        </p:nvGrpSpPr>
        <p:grpSpPr>
          <a:xfrm>
            <a:off x="1210945" y="3500755"/>
            <a:ext cx="2825750" cy="2785745"/>
            <a:chOff x="0" y="2833"/>
            <a:chExt cx="1641" cy="1487"/>
          </a:xfrm>
        </p:grpSpPr>
        <p:sp>
          <p:nvSpPr>
            <p:cNvPr id="30724" name="Oval 3"/>
            <p:cNvSpPr/>
            <p:nvPr/>
          </p:nvSpPr>
          <p:spPr>
            <a:xfrm>
              <a:off x="0" y="3921"/>
              <a:ext cx="1641" cy="399"/>
            </a:xfrm>
            <a:prstGeom prst="ellipse">
              <a:avLst/>
            </a:prstGeom>
            <a:gradFill rotWithShape="1">
              <a:gsLst>
                <a:gs pos="0">
                  <a:srgbClr val="005E5C">
                    <a:alpha val="60001"/>
                  </a:srgbClr>
                </a:gs>
                <a:gs pos="100000">
                  <a:srgbClr val="00363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5875">
              <a:noFill/>
            </a:ln>
          </p:spPr>
          <p:txBody>
            <a:bodyPr wrap="none" anchor="ctr"/>
            <a:lstStyle/>
            <a:p>
              <a:endParaRPr lang="zh-CN" altLang="en-US" sz="1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25" name="Oval 4"/>
            <p:cNvSpPr/>
            <p:nvPr/>
          </p:nvSpPr>
          <p:spPr>
            <a:xfrm>
              <a:off x="190" y="2833"/>
              <a:ext cx="263" cy="263"/>
            </a:xfrm>
            <a:prstGeom prst="ellipse">
              <a:avLst/>
            </a:prstGeom>
            <a:gradFill rotWithShape="1">
              <a:gsLst>
                <a:gs pos="0">
                  <a:srgbClr val="33CCFF"/>
                </a:gs>
                <a:gs pos="100000">
                  <a:srgbClr val="185E76"/>
                </a:gs>
              </a:gsLst>
              <a:path path="rect">
                <a:fillToRect r="100000" b="100000"/>
              </a:path>
              <a:tileRect/>
            </a:gradFill>
            <a:ln w="15875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198" y="2850"/>
              <a:ext cx="248" cy="22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5400000" scaled="1"/>
            </a:gradFill>
            <a:ln w="1587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27" name="Oval 6"/>
            <p:cNvSpPr/>
            <p:nvPr/>
          </p:nvSpPr>
          <p:spPr>
            <a:xfrm>
              <a:off x="212" y="2868"/>
              <a:ext cx="218" cy="198"/>
            </a:xfrm>
            <a:prstGeom prst="ellipse">
              <a:avLst/>
            </a:prstGeom>
            <a:solidFill>
              <a:schemeClr val="bg1"/>
            </a:solidFill>
            <a:ln w="15875">
              <a:noFill/>
            </a:ln>
          </p:spPr>
          <p:txBody>
            <a:bodyPr wrap="none" anchor="ctr"/>
            <a:lstStyle/>
            <a:p>
              <a:endParaRPr lang="zh-CN" altLang="zh-CN" sz="1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rot="720000">
              <a:off x="260" y="2897"/>
              <a:ext cx="123" cy="121"/>
            </a:xfrm>
            <a:prstGeom prst="star5">
              <a:avLst/>
            </a:prstGeom>
            <a:gradFill rotWithShape="1">
              <a:gsLst>
                <a:gs pos="0">
                  <a:srgbClr val="33CCFF"/>
                </a:gs>
                <a:gs pos="100000">
                  <a:srgbClr val="33CCFF">
                    <a:gamma/>
                    <a:shade val="8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1587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217" y="3984"/>
              <a:ext cx="199" cy="6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57647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1587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30" name="Freeform 9"/>
            <p:cNvSpPr/>
            <p:nvPr/>
          </p:nvSpPr>
          <p:spPr>
            <a:xfrm>
              <a:off x="263" y="3096"/>
              <a:ext cx="54" cy="843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21" y="109"/>
                </a:cxn>
                <a:cxn ang="0">
                  <a:pos x="5" y="342"/>
                </a:cxn>
                <a:cxn ang="0">
                  <a:pos x="54" y="843"/>
                </a:cxn>
              </a:cxnLst>
              <a:rect l="0" t="0" r="0" b="0"/>
              <a:pathLst>
                <a:path w="151" h="2291">
                  <a:moveTo>
                    <a:pt x="105" y="0"/>
                  </a:moveTo>
                  <a:cubicBezTo>
                    <a:pt x="90" y="70"/>
                    <a:pt x="75" y="140"/>
                    <a:pt x="60" y="295"/>
                  </a:cubicBezTo>
                  <a:cubicBezTo>
                    <a:pt x="45" y="450"/>
                    <a:pt x="0" y="597"/>
                    <a:pt x="15" y="930"/>
                  </a:cubicBezTo>
                  <a:cubicBezTo>
                    <a:pt x="30" y="1263"/>
                    <a:pt x="121" y="2068"/>
                    <a:pt x="151" y="2291"/>
                  </a:cubicBezTo>
                </a:path>
              </a:pathLst>
            </a:custGeom>
            <a:noFill/>
            <a:ln w="3492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grpSp>
          <p:nvGrpSpPr>
            <p:cNvPr id="30731" name="Group 23"/>
            <p:cNvGrpSpPr/>
            <p:nvPr/>
          </p:nvGrpSpPr>
          <p:grpSpPr>
            <a:xfrm>
              <a:off x="281" y="3930"/>
              <a:ext cx="72" cy="82"/>
              <a:chOff x="2767" y="2795"/>
              <a:chExt cx="158" cy="181"/>
            </a:xfrm>
          </p:grpSpPr>
          <p:sp>
            <p:nvSpPr>
              <p:cNvPr id="206" name="Freeform 24"/>
              <p:cNvSpPr/>
              <p:nvPr/>
            </p:nvSpPr>
            <p:spPr bwMode="auto">
              <a:xfrm>
                <a:off x="2767" y="2795"/>
                <a:ext cx="158" cy="91"/>
              </a:xfrm>
              <a:custGeom>
                <a:avLst/>
                <a:gdLst/>
                <a:ahLst/>
                <a:cxnLst>
                  <a:cxn ang="0">
                    <a:pos x="250" y="9"/>
                  </a:cxn>
                  <a:cxn ang="0">
                    <a:pos x="545" y="0"/>
                  </a:cxn>
                  <a:cxn ang="0">
                    <a:pos x="839" y="485"/>
                  </a:cxn>
                  <a:cxn ang="0">
                    <a:pos x="0" y="485"/>
                  </a:cxn>
                  <a:cxn ang="0">
                    <a:pos x="250" y="9"/>
                  </a:cxn>
                </a:cxnLst>
                <a:rect l="0" t="0" r="r" b="b"/>
                <a:pathLst>
                  <a:path w="839" h="485">
                    <a:moveTo>
                      <a:pt x="250" y="9"/>
                    </a:moveTo>
                    <a:lnTo>
                      <a:pt x="545" y="0"/>
                    </a:lnTo>
                    <a:lnTo>
                      <a:pt x="839" y="485"/>
                    </a:lnTo>
                    <a:lnTo>
                      <a:pt x="0" y="485"/>
                    </a:lnTo>
                    <a:lnTo>
                      <a:pt x="250" y="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158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733" name="Rectangle 25"/>
              <p:cNvSpPr/>
              <p:nvPr/>
            </p:nvSpPr>
            <p:spPr>
              <a:xfrm>
                <a:off x="2767" y="2886"/>
                <a:ext cx="158" cy="90"/>
              </a:xfrm>
              <a:prstGeom prst="rect">
                <a:avLst/>
              </a:prstGeom>
              <a:solidFill>
                <a:srgbClr val="292929"/>
              </a:solidFill>
              <a:ln w="15875">
                <a:noFill/>
              </a:ln>
            </p:spPr>
            <p:txBody>
              <a:bodyPr wrap="none" anchor="ctr"/>
              <a:lstStyle/>
              <a:p>
                <a:endParaRPr lang="zh-CN" altLang="en-US" sz="100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0734" name="Group 26"/>
            <p:cNvGrpSpPr/>
            <p:nvPr/>
          </p:nvGrpSpPr>
          <p:grpSpPr>
            <a:xfrm>
              <a:off x="426" y="3014"/>
              <a:ext cx="310" cy="1176"/>
              <a:chOff x="3039" y="513"/>
              <a:chExt cx="775" cy="2940"/>
            </a:xfrm>
          </p:grpSpPr>
          <p:sp>
            <p:nvSpPr>
              <p:cNvPr id="15" name="AutoShape 27"/>
              <p:cNvSpPr>
                <a:spLocks noChangeArrowheads="1"/>
              </p:cNvSpPr>
              <p:nvPr/>
            </p:nvSpPr>
            <p:spPr bwMode="auto">
              <a:xfrm>
                <a:off x="3151" y="3136"/>
                <a:ext cx="545" cy="317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5875" algn="ctr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Oval 28"/>
              <p:cNvSpPr>
                <a:spLocks noChangeArrowheads="1"/>
              </p:cNvSpPr>
              <p:nvPr/>
            </p:nvSpPr>
            <p:spPr bwMode="auto">
              <a:xfrm>
                <a:off x="3289" y="3181"/>
                <a:ext cx="270" cy="15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shade val="57647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587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737" name="AutoShape 29"/>
              <p:cNvSpPr/>
              <p:nvPr/>
            </p:nvSpPr>
            <p:spPr>
              <a:xfrm rot="8442635" flipH="1">
                <a:off x="3332" y="3181"/>
                <a:ext cx="70" cy="1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82"/>
                  </a:cxn>
                  <a:cxn ang="0">
                    <a:pos x="58" y="182"/>
                  </a:cxn>
                  <a:cxn ang="0">
                    <a:pos x="70" y="0"/>
                  </a:cxn>
                </a:cxnLst>
                <a:rect l="0" t="0" r="0" b="0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EDD"/>
              </a:solidFill>
              <a:ln w="15875">
                <a:noFill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30738" name="AutoShape 30"/>
              <p:cNvSpPr/>
              <p:nvPr/>
            </p:nvSpPr>
            <p:spPr>
              <a:xfrm>
                <a:off x="3279" y="2976"/>
                <a:ext cx="75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50"/>
                  </a:cxn>
                  <a:cxn ang="0">
                    <a:pos x="63" y="250"/>
                  </a:cxn>
                  <a:cxn ang="0">
                    <a:pos x="75" y="0"/>
                  </a:cxn>
                </a:cxnLst>
                <a:rect l="0" t="0" r="0" b="0"/>
                <a:pathLst>
                  <a:path w="21600" h="21600">
                    <a:moveTo>
                      <a:pt x="0" y="0"/>
                    </a:moveTo>
                    <a:lnTo>
                      <a:pt x="3494" y="21600"/>
                    </a:lnTo>
                    <a:lnTo>
                      <a:pt x="1810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DEBD"/>
                  </a:gs>
                  <a:gs pos="100000">
                    <a:srgbClr val="FFF1E3"/>
                  </a:gs>
                </a:gsLst>
                <a:lin ang="5400000" scaled="1"/>
                <a:tileRect/>
              </a:gradFill>
              <a:ln w="15875">
                <a:noFill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30739" name="Oval 31"/>
              <p:cNvSpPr/>
              <p:nvPr/>
            </p:nvSpPr>
            <p:spPr>
              <a:xfrm>
                <a:off x="3270" y="3181"/>
                <a:ext cx="64" cy="68"/>
              </a:xfrm>
              <a:prstGeom prst="ellipse">
                <a:avLst/>
              </a:prstGeom>
              <a:gradFill rotWithShape="1">
                <a:gsLst>
                  <a:gs pos="0">
                    <a:srgbClr val="FFECD9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5875">
                <a:noFill/>
              </a:ln>
            </p:spPr>
            <p:txBody>
              <a:bodyPr wrap="none" anchor="ctr"/>
              <a:lstStyle/>
              <a:p>
                <a:endParaRPr lang="zh-CN" altLang="en-US" sz="100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740" name="AutoShape 32"/>
              <p:cNvSpPr/>
              <p:nvPr/>
            </p:nvSpPr>
            <p:spPr>
              <a:xfrm rot="-8442635">
                <a:off x="3445" y="3181"/>
                <a:ext cx="70" cy="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13"/>
                  </a:cxn>
                  <a:cxn ang="0">
                    <a:pos x="58" y="213"/>
                  </a:cxn>
                  <a:cxn ang="0">
                    <a:pos x="70" y="0"/>
                  </a:cxn>
                </a:cxnLst>
                <a:rect l="0" t="0" r="0" b="0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EDD"/>
              </a:solidFill>
              <a:ln w="15875">
                <a:noFill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30741" name="AutoShape 33"/>
              <p:cNvSpPr/>
              <p:nvPr/>
            </p:nvSpPr>
            <p:spPr>
              <a:xfrm flipH="1">
                <a:off x="3495" y="2972"/>
                <a:ext cx="83" cy="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250"/>
                  </a:cxn>
                  <a:cxn ang="0">
                    <a:pos x="70" y="250"/>
                  </a:cxn>
                  <a:cxn ang="0">
                    <a:pos x="83" y="0"/>
                  </a:cxn>
                </a:cxnLst>
                <a:rect l="0" t="0" r="0" b="0"/>
                <a:pathLst>
                  <a:path w="21600" h="21600">
                    <a:moveTo>
                      <a:pt x="0" y="0"/>
                    </a:moveTo>
                    <a:lnTo>
                      <a:pt x="3494" y="21600"/>
                    </a:lnTo>
                    <a:lnTo>
                      <a:pt x="18106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DEBD"/>
                  </a:gs>
                  <a:gs pos="100000">
                    <a:srgbClr val="FFF1E3"/>
                  </a:gs>
                </a:gsLst>
                <a:lin ang="5400000" scaled="1"/>
                <a:tileRect/>
              </a:gradFill>
              <a:ln w="15875">
                <a:noFill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30742" name="Oval 34"/>
              <p:cNvSpPr/>
              <p:nvPr/>
            </p:nvSpPr>
            <p:spPr>
              <a:xfrm flipH="1">
                <a:off x="3515" y="3181"/>
                <a:ext cx="64" cy="68"/>
              </a:xfrm>
              <a:prstGeom prst="ellipse">
                <a:avLst/>
              </a:prstGeom>
              <a:gradFill rotWithShape="1">
                <a:gsLst>
                  <a:gs pos="0">
                    <a:srgbClr val="FFECD9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15875">
                <a:noFill/>
              </a:ln>
            </p:spPr>
            <p:txBody>
              <a:bodyPr wrap="none" anchor="ctr"/>
              <a:lstStyle/>
              <a:p>
                <a:endParaRPr lang="zh-CN" altLang="en-US" sz="100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743" name="Oval 35"/>
              <p:cNvSpPr/>
              <p:nvPr/>
            </p:nvSpPr>
            <p:spPr>
              <a:xfrm>
                <a:off x="3379" y="3294"/>
                <a:ext cx="68" cy="91"/>
              </a:xfrm>
              <a:prstGeom prst="ellipse">
                <a:avLst/>
              </a:prstGeom>
              <a:gradFill rotWithShape="1">
                <a:gsLst>
                  <a:gs pos="0">
                    <a:srgbClr val="FFE4C9"/>
                  </a:gs>
                  <a:gs pos="100000">
                    <a:srgbClr val="FFE4C9">
                      <a:alpha val="85001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5875">
                <a:noFill/>
              </a:ln>
            </p:spPr>
            <p:txBody>
              <a:bodyPr wrap="none" anchor="ctr"/>
              <a:lstStyle/>
              <a:p>
                <a:endParaRPr lang="zh-CN" altLang="en-US" sz="100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Oval 36"/>
              <p:cNvSpPr>
                <a:spLocks noChangeArrowheads="1"/>
              </p:cNvSpPr>
              <p:nvPr/>
            </p:nvSpPr>
            <p:spPr bwMode="auto">
              <a:xfrm>
                <a:off x="3356" y="3293"/>
                <a:ext cx="90" cy="7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587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0745" name="Group 37"/>
              <p:cNvGrpSpPr/>
              <p:nvPr/>
            </p:nvGrpSpPr>
            <p:grpSpPr>
              <a:xfrm>
                <a:off x="3039" y="513"/>
                <a:ext cx="775" cy="2505"/>
                <a:chOff x="3039" y="513"/>
                <a:chExt cx="775" cy="2505"/>
              </a:xfrm>
            </p:grpSpPr>
            <p:grpSp>
              <p:nvGrpSpPr>
                <p:cNvPr id="30746" name="Group 38"/>
                <p:cNvGrpSpPr/>
                <p:nvPr/>
              </p:nvGrpSpPr>
              <p:grpSpPr>
                <a:xfrm>
                  <a:off x="3039" y="513"/>
                  <a:ext cx="775" cy="2505"/>
                  <a:chOff x="3039" y="513"/>
                  <a:chExt cx="775" cy="2505"/>
                </a:xfrm>
              </p:grpSpPr>
              <p:sp>
                <p:nvSpPr>
                  <p:cNvPr id="30747" name="Oval 39"/>
                  <p:cNvSpPr/>
                  <p:nvPr/>
                </p:nvSpPr>
                <p:spPr>
                  <a:xfrm>
                    <a:off x="3070" y="685"/>
                    <a:ext cx="672" cy="25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  <a:tileRect/>
                  </a:gradFill>
                  <a:ln w="15875">
                    <a:noFill/>
                  </a:ln>
                </p:spPr>
                <p:txBody>
                  <a:bodyPr anchor="t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" name="Auto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3174" y="723"/>
                    <a:ext cx="445" cy="950"/>
                  </a:xfrm>
                  <a:custGeom>
                    <a:avLst/>
                    <a:gdLst>
                      <a:gd name="G0" fmla="+- 2065 0 0"/>
                      <a:gd name="G1" fmla="+- 21600 0 2065"/>
                      <a:gd name="G2" fmla="*/ 2065 1 2"/>
                      <a:gd name="G3" fmla="+- 21600 0 G2"/>
                      <a:gd name="G4" fmla="+/ 2065 21600 2"/>
                      <a:gd name="G5" fmla="+/ G1 0 2"/>
                      <a:gd name="G6" fmla="*/ 21600 21600 2065"/>
                      <a:gd name="G7" fmla="*/ G6 1 2"/>
                      <a:gd name="G8" fmla="+- 21600 0 G7"/>
                      <a:gd name="G9" fmla="*/ 21600 1 2"/>
                      <a:gd name="G10" fmla="+- 2065 0 G9"/>
                      <a:gd name="G11" fmla="?: G10 G8 0"/>
                      <a:gd name="G12" fmla="?: G10 G7 21600"/>
                      <a:gd name="T0" fmla="*/ 20567 w 21600"/>
                      <a:gd name="T1" fmla="*/ 10800 h 21600"/>
                      <a:gd name="T2" fmla="*/ 10800 w 21600"/>
                      <a:gd name="T3" fmla="*/ 21600 h 21600"/>
                      <a:gd name="T4" fmla="*/ 1033 w 21600"/>
                      <a:gd name="T5" fmla="*/ 10800 h 21600"/>
                      <a:gd name="T6" fmla="*/ 10800 w 21600"/>
                      <a:gd name="T7" fmla="*/ 0 h 21600"/>
                      <a:gd name="T8" fmla="*/ 2833 w 21600"/>
                      <a:gd name="T9" fmla="*/ 2833 h 21600"/>
                      <a:gd name="T10" fmla="*/ 18767 w 21600"/>
                      <a:gd name="T11" fmla="*/ 1876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065" y="21600"/>
                        </a:lnTo>
                        <a:lnTo>
                          <a:pt x="1953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2125"/>
                      </a:gs>
                      <a:gs pos="50000">
                        <a:schemeClr val="tx2"/>
                      </a:gs>
                      <a:gs pos="100000">
                        <a:srgbClr val="332125"/>
                      </a:gs>
                    </a:gsLst>
                    <a:lin ang="0" scaled="1"/>
                  </a:gradFill>
                  <a:ln w="15875" algn="ctr">
                    <a:noFill/>
                    <a:miter lim="800000"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749" name="Freeform 41"/>
                  <p:cNvSpPr/>
                  <p:nvPr/>
                </p:nvSpPr>
                <p:spPr>
                  <a:xfrm>
                    <a:off x="3039" y="1443"/>
                    <a:ext cx="754" cy="1575"/>
                  </a:xfrm>
                  <a:custGeom>
                    <a:avLst/>
                    <a:gdLst/>
                    <a:ahLst/>
                    <a:cxnLst>
                      <a:cxn ang="0">
                        <a:pos x="196" y="122"/>
                      </a:cxn>
                      <a:cxn ang="0">
                        <a:pos x="363" y="147"/>
                      </a:cxn>
                      <a:cxn ang="0">
                        <a:pos x="531" y="122"/>
                      </a:cxn>
                      <a:cxn ang="0">
                        <a:pos x="565" y="147"/>
                      </a:cxn>
                      <a:cxn ang="0">
                        <a:pos x="699" y="1002"/>
                      </a:cxn>
                      <a:cxn ang="0">
                        <a:pos x="732" y="1309"/>
                      </a:cxn>
                      <a:cxn ang="0">
                        <a:pos x="749" y="1476"/>
                      </a:cxn>
                      <a:cxn ang="0">
                        <a:pos x="699" y="1524"/>
                      </a:cxn>
                      <a:cxn ang="0">
                        <a:pos x="480" y="1571"/>
                      </a:cxn>
                      <a:cxn ang="0">
                        <a:pos x="212" y="1547"/>
                      </a:cxn>
                      <a:cxn ang="0">
                        <a:pos x="28" y="1524"/>
                      </a:cxn>
                      <a:cxn ang="0">
                        <a:pos x="44" y="1357"/>
                      </a:cxn>
                      <a:cxn ang="0">
                        <a:pos x="95" y="1120"/>
                      </a:cxn>
                      <a:cxn ang="0">
                        <a:pos x="112" y="740"/>
                      </a:cxn>
                      <a:cxn ang="0">
                        <a:pos x="146" y="408"/>
                      </a:cxn>
                      <a:cxn ang="0">
                        <a:pos x="196" y="122"/>
                      </a:cxn>
                    </a:cxnLst>
                    <a:rect l="0" t="0" r="0" b="0"/>
                    <a:pathLst>
                      <a:path w="1020" h="1505">
                        <a:moveTo>
                          <a:pt x="265" y="117"/>
                        </a:moveTo>
                        <a:cubicBezTo>
                          <a:pt x="314" y="75"/>
                          <a:pt x="416" y="140"/>
                          <a:pt x="491" y="140"/>
                        </a:cubicBezTo>
                        <a:cubicBezTo>
                          <a:pt x="566" y="140"/>
                          <a:pt x="673" y="117"/>
                          <a:pt x="718" y="117"/>
                        </a:cubicBezTo>
                        <a:cubicBezTo>
                          <a:pt x="763" y="117"/>
                          <a:pt x="726" y="0"/>
                          <a:pt x="764" y="140"/>
                        </a:cubicBezTo>
                        <a:cubicBezTo>
                          <a:pt x="802" y="280"/>
                          <a:pt x="907" y="772"/>
                          <a:pt x="945" y="957"/>
                        </a:cubicBezTo>
                        <a:cubicBezTo>
                          <a:pt x="983" y="1142"/>
                          <a:pt x="979" y="1176"/>
                          <a:pt x="990" y="1251"/>
                        </a:cubicBezTo>
                        <a:cubicBezTo>
                          <a:pt x="1001" y="1326"/>
                          <a:pt x="1020" y="1376"/>
                          <a:pt x="1013" y="1410"/>
                        </a:cubicBezTo>
                        <a:cubicBezTo>
                          <a:pt x="1006" y="1444"/>
                          <a:pt x="1005" y="1441"/>
                          <a:pt x="945" y="1456"/>
                        </a:cubicBezTo>
                        <a:cubicBezTo>
                          <a:pt x="885" y="1471"/>
                          <a:pt x="760" y="1497"/>
                          <a:pt x="650" y="1501"/>
                        </a:cubicBezTo>
                        <a:cubicBezTo>
                          <a:pt x="540" y="1505"/>
                          <a:pt x="389" y="1485"/>
                          <a:pt x="287" y="1478"/>
                        </a:cubicBezTo>
                        <a:cubicBezTo>
                          <a:pt x="185" y="1471"/>
                          <a:pt x="76" y="1486"/>
                          <a:pt x="38" y="1456"/>
                        </a:cubicBezTo>
                        <a:cubicBezTo>
                          <a:pt x="0" y="1426"/>
                          <a:pt x="45" y="1361"/>
                          <a:pt x="60" y="1297"/>
                        </a:cubicBezTo>
                        <a:cubicBezTo>
                          <a:pt x="75" y="1233"/>
                          <a:pt x="113" y="1168"/>
                          <a:pt x="128" y="1070"/>
                        </a:cubicBezTo>
                        <a:cubicBezTo>
                          <a:pt x="143" y="972"/>
                          <a:pt x="140" y="820"/>
                          <a:pt x="151" y="707"/>
                        </a:cubicBezTo>
                        <a:cubicBezTo>
                          <a:pt x="162" y="594"/>
                          <a:pt x="178" y="488"/>
                          <a:pt x="197" y="390"/>
                        </a:cubicBezTo>
                        <a:cubicBezTo>
                          <a:pt x="216" y="292"/>
                          <a:pt x="216" y="159"/>
                          <a:pt x="265" y="11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6600"/>
                      </a:gs>
                      <a:gs pos="100000">
                        <a:srgbClr val="339966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750" name="Oval 42"/>
                  <p:cNvSpPr/>
                  <p:nvPr/>
                </p:nvSpPr>
                <p:spPr>
                  <a:xfrm>
                    <a:off x="3304" y="2770"/>
                    <a:ext cx="510" cy="1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00"/>
                      </a:gs>
                      <a:gs pos="100000">
                        <a:srgbClr val="003B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1" name="Rectangle 43"/>
                  <p:cNvSpPr/>
                  <p:nvPr/>
                </p:nvSpPr>
                <p:spPr>
                  <a:xfrm>
                    <a:off x="3222" y="1586"/>
                    <a:ext cx="388" cy="470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40999"/>
                        </a:schemeClr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2" name="Oval 44"/>
                  <p:cNvSpPr/>
                  <p:nvPr/>
                </p:nvSpPr>
                <p:spPr>
                  <a:xfrm>
                    <a:off x="3220" y="940"/>
                    <a:ext cx="334" cy="67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3" name="AutoShape 45"/>
                  <p:cNvSpPr/>
                  <p:nvPr/>
                </p:nvSpPr>
                <p:spPr>
                  <a:xfrm rot="10800000">
                    <a:off x="3373" y="1018"/>
                    <a:ext cx="51" cy="10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102"/>
                      </a:cxn>
                      <a:cxn ang="0">
                        <a:pos x="38" y="102"/>
                      </a:cxn>
                      <a:cxn ang="0">
                        <a:pos x="51" y="0"/>
                      </a:cxn>
                    </a:cxnLst>
                    <a:rect l="0" t="0" r="0" b="0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DEBD"/>
                      </a:gs>
                      <a:gs pos="100000">
                        <a:srgbClr val="FFF1E3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50" name="Oval 46"/>
                  <p:cNvSpPr>
                    <a:spLocks noChangeArrowheads="1"/>
                  </p:cNvSpPr>
                  <p:nvPr/>
                </p:nvSpPr>
                <p:spPr bwMode="auto">
                  <a:xfrm rot="237142">
                    <a:off x="3061" y="708"/>
                    <a:ext cx="690" cy="18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755" name="Oval 47"/>
                  <p:cNvSpPr/>
                  <p:nvPr/>
                </p:nvSpPr>
                <p:spPr>
                  <a:xfrm>
                    <a:off x="3245" y="595"/>
                    <a:ext cx="315" cy="44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DEBD"/>
                      </a:gs>
                      <a:gs pos="100000">
                        <a:srgbClr val="FFF1E3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6" name="Freeform 48"/>
                  <p:cNvSpPr/>
                  <p:nvPr/>
                </p:nvSpPr>
                <p:spPr>
                  <a:xfrm>
                    <a:off x="3146" y="513"/>
                    <a:ext cx="472" cy="309"/>
                  </a:xfrm>
                  <a:custGeom>
                    <a:avLst/>
                    <a:gdLst/>
                    <a:ahLst/>
                    <a:cxnLst>
                      <a:cxn ang="0">
                        <a:pos x="33" y="223"/>
                      </a:cxn>
                      <a:cxn ang="0">
                        <a:pos x="33" y="190"/>
                      </a:cxn>
                      <a:cxn ang="0">
                        <a:pos x="56" y="112"/>
                      </a:cxn>
                      <a:cxn ang="0">
                        <a:pos x="114" y="45"/>
                      </a:cxn>
                      <a:cxn ang="0">
                        <a:pos x="231" y="11"/>
                      </a:cxn>
                      <a:cxn ang="0">
                        <a:pos x="313" y="11"/>
                      </a:cxn>
                      <a:cxn ang="0">
                        <a:pos x="417" y="78"/>
                      </a:cxn>
                      <a:cxn ang="0">
                        <a:pos x="464" y="156"/>
                      </a:cxn>
                      <a:cxn ang="0">
                        <a:pos x="464" y="246"/>
                      </a:cxn>
                      <a:cxn ang="0">
                        <a:pos x="417" y="268"/>
                      </a:cxn>
                      <a:cxn ang="0">
                        <a:pos x="231" y="302"/>
                      </a:cxn>
                      <a:cxn ang="0">
                        <a:pos x="33" y="223"/>
                      </a:cxn>
                    </a:cxnLst>
                    <a:rect l="0" t="0" r="0" b="0"/>
                    <a:pathLst>
                      <a:path w="918" h="628">
                        <a:moveTo>
                          <a:pt x="64" y="454"/>
                        </a:moveTo>
                        <a:cubicBezTo>
                          <a:pt x="0" y="416"/>
                          <a:pt x="57" y="424"/>
                          <a:pt x="64" y="386"/>
                        </a:cubicBezTo>
                        <a:cubicBezTo>
                          <a:pt x="71" y="348"/>
                          <a:pt x="83" y="276"/>
                          <a:pt x="109" y="227"/>
                        </a:cubicBezTo>
                        <a:cubicBezTo>
                          <a:pt x="135" y="178"/>
                          <a:pt x="165" y="125"/>
                          <a:pt x="222" y="91"/>
                        </a:cubicBezTo>
                        <a:cubicBezTo>
                          <a:pt x="279" y="57"/>
                          <a:pt x="385" y="34"/>
                          <a:pt x="449" y="23"/>
                        </a:cubicBezTo>
                        <a:cubicBezTo>
                          <a:pt x="513" y="12"/>
                          <a:pt x="547" y="0"/>
                          <a:pt x="608" y="23"/>
                        </a:cubicBezTo>
                        <a:cubicBezTo>
                          <a:pt x="669" y="46"/>
                          <a:pt x="763" y="110"/>
                          <a:pt x="812" y="159"/>
                        </a:cubicBezTo>
                        <a:cubicBezTo>
                          <a:pt x="861" y="208"/>
                          <a:pt x="888" y="261"/>
                          <a:pt x="903" y="318"/>
                        </a:cubicBezTo>
                        <a:cubicBezTo>
                          <a:pt x="918" y="375"/>
                          <a:pt x="918" y="461"/>
                          <a:pt x="903" y="499"/>
                        </a:cubicBezTo>
                        <a:cubicBezTo>
                          <a:pt x="888" y="537"/>
                          <a:pt x="888" y="526"/>
                          <a:pt x="812" y="545"/>
                        </a:cubicBezTo>
                        <a:cubicBezTo>
                          <a:pt x="736" y="564"/>
                          <a:pt x="577" y="628"/>
                          <a:pt x="449" y="613"/>
                        </a:cubicBezTo>
                        <a:cubicBezTo>
                          <a:pt x="321" y="598"/>
                          <a:pt x="128" y="492"/>
                          <a:pt x="64" y="454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757" name="Oval 49"/>
                  <p:cNvSpPr/>
                  <p:nvPr/>
                </p:nvSpPr>
                <p:spPr>
                  <a:xfrm rot="361513">
                    <a:off x="3159" y="594"/>
                    <a:ext cx="219" cy="15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76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758" name="Group 50"/>
                  <p:cNvGrpSpPr/>
                  <p:nvPr/>
                </p:nvGrpSpPr>
                <p:grpSpPr>
                  <a:xfrm rot="647058">
                    <a:off x="3313" y="517"/>
                    <a:ext cx="154" cy="77"/>
                    <a:chOff x="3220" y="3112"/>
                    <a:chExt cx="270" cy="128"/>
                  </a:xfrm>
                </p:grpSpPr>
                <p:sp>
                  <p:nvSpPr>
                    <p:cNvPr id="30759" name="Freeform 51"/>
                    <p:cNvSpPr/>
                    <p:nvPr/>
                  </p:nvSpPr>
                  <p:spPr>
                    <a:xfrm rot="-678596" flipH="1">
                      <a:off x="3220" y="3135"/>
                      <a:ext cx="270" cy="105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38"/>
                        </a:cxn>
                        <a:cxn ang="0">
                          <a:pos x="75" y="96"/>
                        </a:cxn>
                        <a:cxn ang="0">
                          <a:pos x="192" y="96"/>
                        </a:cxn>
                        <a:cxn ang="0">
                          <a:pos x="263" y="58"/>
                        </a:cxn>
                        <a:cxn ang="0">
                          <a:pos x="239" y="19"/>
                        </a:cxn>
                        <a:cxn ang="0">
                          <a:pos x="98" y="0"/>
                        </a:cxn>
                        <a:cxn ang="0">
                          <a:pos x="4" y="38"/>
                        </a:cxn>
                      </a:cxnLst>
                      <a:rect l="0" t="0" r="0" b="0"/>
                      <a:pathLst>
                        <a:path w="260" h="124">
                          <a:moveTo>
                            <a:pt x="4" y="45"/>
                          </a:moveTo>
                          <a:cubicBezTo>
                            <a:pt x="0" y="64"/>
                            <a:pt x="42" y="102"/>
                            <a:pt x="72" y="113"/>
                          </a:cubicBezTo>
                          <a:cubicBezTo>
                            <a:pt x="102" y="124"/>
                            <a:pt x="155" y="120"/>
                            <a:pt x="185" y="113"/>
                          </a:cubicBezTo>
                          <a:cubicBezTo>
                            <a:pt x="215" y="106"/>
                            <a:pt x="246" y="83"/>
                            <a:pt x="253" y="68"/>
                          </a:cubicBezTo>
                          <a:cubicBezTo>
                            <a:pt x="260" y="53"/>
                            <a:pt x="257" y="33"/>
                            <a:pt x="230" y="22"/>
                          </a:cubicBezTo>
                          <a:cubicBezTo>
                            <a:pt x="203" y="11"/>
                            <a:pt x="132" y="0"/>
                            <a:pt x="94" y="0"/>
                          </a:cubicBezTo>
                          <a:cubicBezTo>
                            <a:pt x="56" y="0"/>
                            <a:pt x="8" y="26"/>
                            <a:pt x="4" y="45"/>
                          </a:cubicBezTo>
                          <a:close/>
                        </a:path>
                      </a:pathLst>
                    </a:custGeom>
                    <a:solidFill>
                      <a:srgbClr val="D00000"/>
                    </a:soli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760" name="Freeform 52"/>
                    <p:cNvSpPr/>
                    <p:nvPr/>
                  </p:nvSpPr>
                  <p:spPr>
                    <a:xfrm rot="-678596" flipH="1">
                      <a:off x="3220" y="3112"/>
                      <a:ext cx="270" cy="105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38"/>
                        </a:cxn>
                        <a:cxn ang="0">
                          <a:pos x="75" y="96"/>
                        </a:cxn>
                        <a:cxn ang="0">
                          <a:pos x="192" y="96"/>
                        </a:cxn>
                        <a:cxn ang="0">
                          <a:pos x="263" y="58"/>
                        </a:cxn>
                        <a:cxn ang="0">
                          <a:pos x="239" y="19"/>
                        </a:cxn>
                        <a:cxn ang="0">
                          <a:pos x="98" y="0"/>
                        </a:cxn>
                        <a:cxn ang="0">
                          <a:pos x="4" y="38"/>
                        </a:cxn>
                      </a:cxnLst>
                      <a:rect l="0" t="0" r="0" b="0"/>
                      <a:pathLst>
                        <a:path w="260" h="124">
                          <a:moveTo>
                            <a:pt x="4" y="45"/>
                          </a:moveTo>
                          <a:cubicBezTo>
                            <a:pt x="0" y="64"/>
                            <a:pt x="42" y="102"/>
                            <a:pt x="72" y="113"/>
                          </a:cubicBezTo>
                          <a:cubicBezTo>
                            <a:pt x="102" y="124"/>
                            <a:pt x="155" y="120"/>
                            <a:pt x="185" y="113"/>
                          </a:cubicBezTo>
                          <a:cubicBezTo>
                            <a:pt x="215" y="106"/>
                            <a:pt x="246" y="83"/>
                            <a:pt x="253" y="68"/>
                          </a:cubicBezTo>
                          <a:cubicBezTo>
                            <a:pt x="260" y="53"/>
                            <a:pt x="257" y="33"/>
                            <a:pt x="230" y="22"/>
                          </a:cubicBezTo>
                          <a:cubicBezTo>
                            <a:pt x="203" y="11"/>
                            <a:pt x="132" y="0"/>
                            <a:pt x="94" y="0"/>
                          </a:cubicBezTo>
                          <a:cubicBezTo>
                            <a:pt x="56" y="0"/>
                            <a:pt x="8" y="26"/>
                            <a:pt x="4" y="45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8D0000"/>
                        </a:gs>
                        <a:gs pos="100000">
                          <a:srgbClr val="AC0000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</p:grpSp>
              <p:sp>
                <p:nvSpPr>
                  <p:cNvPr id="30761" name="Freeform 53"/>
                  <p:cNvSpPr/>
                  <p:nvPr/>
                </p:nvSpPr>
                <p:spPr>
                  <a:xfrm>
                    <a:off x="3172" y="711"/>
                    <a:ext cx="454" cy="6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9" y="51"/>
                      </a:cxn>
                      <a:cxn ang="0">
                        <a:pos x="270" y="64"/>
                      </a:cxn>
                      <a:cxn ang="0">
                        <a:pos x="424" y="38"/>
                      </a:cxn>
                      <a:cxn ang="0">
                        <a:pos x="450" y="13"/>
                      </a:cxn>
                    </a:cxnLst>
                    <a:rect l="0" t="0" r="0" b="0"/>
                    <a:pathLst>
                      <a:path w="801" h="117">
                        <a:moveTo>
                          <a:pt x="0" y="0"/>
                        </a:moveTo>
                        <a:cubicBezTo>
                          <a:pt x="74" y="36"/>
                          <a:pt x="148" y="72"/>
                          <a:pt x="227" y="91"/>
                        </a:cubicBezTo>
                        <a:cubicBezTo>
                          <a:pt x="306" y="110"/>
                          <a:pt x="389" y="117"/>
                          <a:pt x="476" y="113"/>
                        </a:cubicBezTo>
                        <a:cubicBezTo>
                          <a:pt x="563" y="109"/>
                          <a:pt x="695" y="83"/>
                          <a:pt x="748" y="68"/>
                        </a:cubicBezTo>
                        <a:cubicBezTo>
                          <a:pt x="801" y="53"/>
                          <a:pt x="749" y="23"/>
                          <a:pt x="794" y="23"/>
                        </a:cubicBezTo>
                      </a:path>
                    </a:pathLst>
                  </a:custGeom>
                  <a:noFill/>
                  <a:ln w="19050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762" name="AutoShape 54"/>
                  <p:cNvSpPr/>
                  <p:nvPr/>
                </p:nvSpPr>
                <p:spPr>
                  <a:xfrm>
                    <a:off x="3544" y="727"/>
                    <a:ext cx="39" cy="50"/>
                  </a:xfrm>
                  <a:custGeom>
                    <a:avLst/>
                    <a:gdLst/>
                    <a:ahLst/>
                    <a:cxnLst>
                      <a:cxn ang="0">
                        <a:pos x="20" y="5"/>
                      </a:cxn>
                      <a:cxn ang="0">
                        <a:pos x="16" y="2"/>
                      </a:cxn>
                      <a:cxn ang="0">
                        <a:pos x="10" y="0"/>
                      </a:cxn>
                      <a:cxn ang="0">
                        <a:pos x="4" y="3"/>
                      </a:cxn>
                      <a:cxn ang="0">
                        <a:pos x="0" y="10"/>
                      </a:cxn>
                      <a:cxn ang="0">
                        <a:pos x="1" y="18"/>
                      </a:cxn>
                      <a:cxn ang="0">
                        <a:pos x="20" y="50"/>
                      </a:cxn>
                      <a:cxn ang="0">
                        <a:pos x="38" y="18"/>
                      </a:cxn>
                      <a:cxn ang="0">
                        <a:pos x="39" y="10"/>
                      </a:cxn>
                      <a:cxn ang="0">
                        <a:pos x="35" y="3"/>
                      </a:cxn>
                      <a:cxn ang="0">
                        <a:pos x="29" y="0"/>
                      </a:cxn>
                      <a:cxn ang="0">
                        <a:pos x="23" y="2"/>
                      </a:cxn>
                      <a:cxn ang="0">
                        <a:pos x="20" y="5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EAEAEA"/>
                  </a:soli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763" name="Oval 55"/>
                  <p:cNvSpPr/>
                  <p:nvPr/>
                </p:nvSpPr>
                <p:spPr>
                  <a:xfrm rot="-826419">
                    <a:off x="3364" y="760"/>
                    <a:ext cx="220" cy="9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76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58" name="Oval 56"/>
                  <p:cNvSpPr>
                    <a:spLocks noChangeArrowheads="1"/>
                  </p:cNvSpPr>
                  <p:nvPr/>
                </p:nvSpPr>
                <p:spPr bwMode="auto">
                  <a:xfrm rot="401897">
                    <a:off x="3084" y="731"/>
                    <a:ext cx="137" cy="4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9" name="Oval 57"/>
                  <p:cNvSpPr>
                    <a:spLocks noChangeArrowheads="1"/>
                  </p:cNvSpPr>
                  <p:nvPr/>
                </p:nvSpPr>
                <p:spPr bwMode="auto">
                  <a:xfrm rot="-657660">
                    <a:off x="3569" y="753"/>
                    <a:ext cx="170" cy="5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766" name="Freeform 58"/>
                  <p:cNvSpPr/>
                  <p:nvPr/>
                </p:nvSpPr>
                <p:spPr>
                  <a:xfrm>
                    <a:off x="3107" y="725"/>
                    <a:ext cx="635" cy="142"/>
                  </a:xfrm>
                  <a:custGeom>
                    <a:avLst/>
                    <a:gdLst/>
                    <a:ahLst/>
                    <a:cxnLst>
                      <a:cxn ang="0">
                        <a:pos x="90" y="2"/>
                      </a:cxn>
                      <a:cxn ang="0">
                        <a:pos x="0" y="29"/>
                      </a:cxn>
                      <a:cxn ang="0">
                        <a:pos x="90" y="29"/>
                      </a:cxn>
                      <a:cxn ang="0">
                        <a:pos x="205" y="97"/>
                      </a:cxn>
                      <a:cxn ang="0">
                        <a:pos x="295" y="138"/>
                      </a:cxn>
                      <a:cxn ang="0">
                        <a:pos x="398" y="124"/>
                      </a:cxn>
                      <a:cxn ang="0">
                        <a:pos x="488" y="84"/>
                      </a:cxn>
                      <a:cxn ang="0">
                        <a:pos x="539" y="57"/>
                      </a:cxn>
                      <a:cxn ang="0">
                        <a:pos x="578" y="43"/>
                      </a:cxn>
                      <a:cxn ang="0">
                        <a:pos x="629" y="57"/>
                      </a:cxn>
                      <a:cxn ang="0">
                        <a:pos x="539" y="16"/>
                      </a:cxn>
                      <a:cxn ang="0">
                        <a:pos x="488" y="43"/>
                      </a:cxn>
                      <a:cxn ang="0">
                        <a:pos x="372" y="57"/>
                      </a:cxn>
                      <a:cxn ang="0">
                        <a:pos x="244" y="57"/>
                      </a:cxn>
                      <a:cxn ang="0">
                        <a:pos x="115" y="16"/>
                      </a:cxn>
                      <a:cxn ang="0">
                        <a:pos x="90" y="2"/>
                      </a:cxn>
                    </a:cxnLst>
                    <a:rect l="0" t="0" r="0" b="0"/>
                    <a:pathLst>
                      <a:path w="1122" h="238">
                        <a:moveTo>
                          <a:pt x="159" y="4"/>
                        </a:moveTo>
                        <a:cubicBezTo>
                          <a:pt x="125" y="8"/>
                          <a:pt x="0" y="42"/>
                          <a:pt x="0" y="49"/>
                        </a:cubicBezTo>
                        <a:cubicBezTo>
                          <a:pt x="0" y="56"/>
                          <a:pt x="99" y="30"/>
                          <a:pt x="159" y="49"/>
                        </a:cubicBezTo>
                        <a:cubicBezTo>
                          <a:pt x="219" y="68"/>
                          <a:pt x="303" y="133"/>
                          <a:pt x="363" y="163"/>
                        </a:cubicBezTo>
                        <a:cubicBezTo>
                          <a:pt x="423" y="193"/>
                          <a:pt x="465" y="224"/>
                          <a:pt x="522" y="231"/>
                        </a:cubicBezTo>
                        <a:cubicBezTo>
                          <a:pt x="579" y="238"/>
                          <a:pt x="646" y="223"/>
                          <a:pt x="703" y="208"/>
                        </a:cubicBezTo>
                        <a:cubicBezTo>
                          <a:pt x="760" y="193"/>
                          <a:pt x="820" y="159"/>
                          <a:pt x="862" y="140"/>
                        </a:cubicBezTo>
                        <a:cubicBezTo>
                          <a:pt x="904" y="121"/>
                          <a:pt x="926" y="106"/>
                          <a:pt x="953" y="95"/>
                        </a:cubicBezTo>
                        <a:cubicBezTo>
                          <a:pt x="980" y="84"/>
                          <a:pt x="995" y="72"/>
                          <a:pt x="1021" y="72"/>
                        </a:cubicBezTo>
                        <a:cubicBezTo>
                          <a:pt x="1047" y="72"/>
                          <a:pt x="1122" y="102"/>
                          <a:pt x="1111" y="95"/>
                        </a:cubicBezTo>
                        <a:cubicBezTo>
                          <a:pt x="1100" y="88"/>
                          <a:pt x="994" y="31"/>
                          <a:pt x="953" y="27"/>
                        </a:cubicBezTo>
                        <a:cubicBezTo>
                          <a:pt x="912" y="23"/>
                          <a:pt x="911" y="61"/>
                          <a:pt x="862" y="72"/>
                        </a:cubicBezTo>
                        <a:cubicBezTo>
                          <a:pt x="813" y="83"/>
                          <a:pt x="730" y="91"/>
                          <a:pt x="658" y="95"/>
                        </a:cubicBezTo>
                        <a:cubicBezTo>
                          <a:pt x="586" y="99"/>
                          <a:pt x="507" y="106"/>
                          <a:pt x="431" y="95"/>
                        </a:cubicBezTo>
                        <a:cubicBezTo>
                          <a:pt x="355" y="84"/>
                          <a:pt x="249" y="42"/>
                          <a:pt x="204" y="27"/>
                        </a:cubicBezTo>
                        <a:cubicBezTo>
                          <a:pt x="159" y="12"/>
                          <a:pt x="193" y="0"/>
                          <a:pt x="159" y="4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5E0000"/>
                      </a:gs>
                    </a:gsLst>
                    <a:lin ang="27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767" name="Freeform 59"/>
                  <p:cNvSpPr/>
                  <p:nvPr/>
                </p:nvSpPr>
                <p:spPr>
                  <a:xfrm>
                    <a:off x="3206" y="1131"/>
                    <a:ext cx="412" cy="476"/>
                  </a:xfrm>
                  <a:custGeom>
                    <a:avLst/>
                    <a:gdLst/>
                    <a:ahLst/>
                    <a:cxnLst>
                      <a:cxn ang="0">
                        <a:pos x="136" y="2"/>
                      </a:cxn>
                      <a:cxn ang="0">
                        <a:pos x="74" y="15"/>
                      </a:cxn>
                      <a:cxn ang="0">
                        <a:pos x="12" y="92"/>
                      </a:cxn>
                      <a:cxn ang="0">
                        <a:pos x="0" y="169"/>
                      </a:cxn>
                      <a:cxn ang="0">
                        <a:pos x="12" y="208"/>
                      </a:cxn>
                      <a:cxn ang="0">
                        <a:pos x="49" y="208"/>
                      </a:cxn>
                      <a:cxn ang="0">
                        <a:pos x="49" y="401"/>
                      </a:cxn>
                      <a:cxn ang="0">
                        <a:pos x="25" y="465"/>
                      </a:cxn>
                      <a:cxn ang="0">
                        <a:pos x="185" y="465"/>
                      </a:cxn>
                      <a:cxn ang="0">
                        <a:pos x="369" y="465"/>
                      </a:cxn>
                      <a:cxn ang="0">
                        <a:pos x="344" y="427"/>
                      </a:cxn>
                      <a:cxn ang="0">
                        <a:pos x="332" y="375"/>
                      </a:cxn>
                      <a:cxn ang="0">
                        <a:pos x="332" y="208"/>
                      </a:cxn>
                      <a:cxn ang="0">
                        <a:pos x="369" y="221"/>
                      </a:cxn>
                      <a:cxn ang="0">
                        <a:pos x="406" y="221"/>
                      </a:cxn>
                      <a:cxn ang="0">
                        <a:pos x="406" y="157"/>
                      </a:cxn>
                      <a:cxn ang="0">
                        <a:pos x="381" y="79"/>
                      </a:cxn>
                      <a:cxn ang="0">
                        <a:pos x="332" y="15"/>
                      </a:cxn>
                      <a:cxn ang="0">
                        <a:pos x="246" y="2"/>
                      </a:cxn>
                      <a:cxn ang="0">
                        <a:pos x="136" y="2"/>
                      </a:cxn>
                    </a:cxnLst>
                    <a:rect l="0" t="0" r="0" b="0"/>
                    <a:pathLst>
                      <a:path w="760" h="839">
                        <a:moveTo>
                          <a:pt x="250" y="4"/>
                        </a:moveTo>
                        <a:cubicBezTo>
                          <a:pt x="197" y="8"/>
                          <a:pt x="174" y="0"/>
                          <a:pt x="136" y="26"/>
                        </a:cubicBezTo>
                        <a:cubicBezTo>
                          <a:pt x="98" y="52"/>
                          <a:pt x="46" y="117"/>
                          <a:pt x="23" y="162"/>
                        </a:cubicBezTo>
                        <a:cubicBezTo>
                          <a:pt x="0" y="207"/>
                          <a:pt x="0" y="264"/>
                          <a:pt x="0" y="298"/>
                        </a:cubicBezTo>
                        <a:cubicBezTo>
                          <a:pt x="0" y="332"/>
                          <a:pt x="8" y="355"/>
                          <a:pt x="23" y="366"/>
                        </a:cubicBezTo>
                        <a:cubicBezTo>
                          <a:pt x="38" y="377"/>
                          <a:pt x="80" y="309"/>
                          <a:pt x="91" y="366"/>
                        </a:cubicBezTo>
                        <a:cubicBezTo>
                          <a:pt x="102" y="423"/>
                          <a:pt x="98" y="631"/>
                          <a:pt x="91" y="707"/>
                        </a:cubicBezTo>
                        <a:cubicBezTo>
                          <a:pt x="84" y="783"/>
                          <a:pt x="4" y="801"/>
                          <a:pt x="46" y="820"/>
                        </a:cubicBezTo>
                        <a:cubicBezTo>
                          <a:pt x="88" y="839"/>
                          <a:pt x="235" y="820"/>
                          <a:pt x="341" y="820"/>
                        </a:cubicBezTo>
                        <a:cubicBezTo>
                          <a:pt x="447" y="820"/>
                          <a:pt x="632" y="831"/>
                          <a:pt x="681" y="820"/>
                        </a:cubicBezTo>
                        <a:cubicBezTo>
                          <a:pt x="730" y="809"/>
                          <a:pt x="646" y="779"/>
                          <a:pt x="635" y="752"/>
                        </a:cubicBezTo>
                        <a:cubicBezTo>
                          <a:pt x="624" y="725"/>
                          <a:pt x="617" y="725"/>
                          <a:pt x="613" y="661"/>
                        </a:cubicBezTo>
                        <a:cubicBezTo>
                          <a:pt x="609" y="597"/>
                          <a:pt x="602" y="411"/>
                          <a:pt x="613" y="366"/>
                        </a:cubicBezTo>
                        <a:cubicBezTo>
                          <a:pt x="624" y="321"/>
                          <a:pt x="658" y="385"/>
                          <a:pt x="681" y="389"/>
                        </a:cubicBezTo>
                        <a:cubicBezTo>
                          <a:pt x="704" y="393"/>
                          <a:pt x="738" y="408"/>
                          <a:pt x="749" y="389"/>
                        </a:cubicBezTo>
                        <a:cubicBezTo>
                          <a:pt x="760" y="370"/>
                          <a:pt x="757" y="317"/>
                          <a:pt x="749" y="276"/>
                        </a:cubicBezTo>
                        <a:cubicBezTo>
                          <a:pt x="741" y="235"/>
                          <a:pt x="726" y="182"/>
                          <a:pt x="703" y="140"/>
                        </a:cubicBezTo>
                        <a:cubicBezTo>
                          <a:pt x="680" y="98"/>
                          <a:pt x="654" y="49"/>
                          <a:pt x="613" y="26"/>
                        </a:cubicBezTo>
                        <a:cubicBezTo>
                          <a:pt x="572" y="3"/>
                          <a:pt x="514" y="4"/>
                          <a:pt x="454" y="4"/>
                        </a:cubicBezTo>
                        <a:cubicBezTo>
                          <a:pt x="394" y="4"/>
                          <a:pt x="303" y="0"/>
                          <a:pt x="250" y="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 cap="flat" cmpd="sng">
                    <a:solidFill>
                      <a:srgbClr val="DDDDD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grpSp>
                <p:nvGrpSpPr>
                  <p:cNvPr id="30768" name="Group 60"/>
                  <p:cNvGrpSpPr/>
                  <p:nvPr/>
                </p:nvGrpSpPr>
                <p:grpSpPr>
                  <a:xfrm>
                    <a:off x="3335" y="1053"/>
                    <a:ext cx="244" cy="183"/>
                    <a:chOff x="3742" y="2902"/>
                    <a:chExt cx="431" cy="322"/>
                  </a:xfrm>
                </p:grpSpPr>
                <p:sp>
                  <p:nvSpPr>
                    <p:cNvPr id="30769" name="Freeform 61"/>
                    <p:cNvSpPr/>
                    <p:nvPr/>
                  </p:nvSpPr>
                  <p:spPr>
                    <a:xfrm rot="3600000">
                      <a:off x="3970" y="2823"/>
                      <a:ext cx="93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39" y="18"/>
                        </a:cxn>
                        <a:cxn ang="0">
                          <a:pos x="21" y="71"/>
                        </a:cxn>
                        <a:cxn ang="0">
                          <a:pos x="3" y="160"/>
                        </a:cxn>
                        <a:cxn ang="0">
                          <a:pos x="39" y="267"/>
                        </a:cxn>
                        <a:cxn ang="0">
                          <a:pos x="93" y="178"/>
                        </a:cxn>
                        <a:cxn ang="0">
                          <a:pos x="39" y="18"/>
                        </a:cxn>
                      </a:cxnLst>
                      <a:rect l="0" t="0" r="0" b="0"/>
                      <a:pathLst>
                        <a:path w="117" h="344">
                          <a:moveTo>
                            <a:pt x="49" y="23"/>
                          </a:moveTo>
                          <a:cubicBezTo>
                            <a:pt x="34" y="0"/>
                            <a:pt x="34" y="61"/>
                            <a:pt x="27" y="91"/>
                          </a:cubicBezTo>
                          <a:cubicBezTo>
                            <a:pt x="20" y="121"/>
                            <a:pt x="0" y="163"/>
                            <a:pt x="4" y="204"/>
                          </a:cubicBezTo>
                          <a:cubicBezTo>
                            <a:pt x="8" y="245"/>
                            <a:pt x="30" y="336"/>
                            <a:pt x="49" y="340"/>
                          </a:cubicBezTo>
                          <a:cubicBezTo>
                            <a:pt x="68" y="344"/>
                            <a:pt x="117" y="280"/>
                            <a:pt x="117" y="227"/>
                          </a:cubicBezTo>
                          <a:cubicBezTo>
                            <a:pt x="117" y="174"/>
                            <a:pt x="64" y="46"/>
                            <a:pt x="49" y="23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006600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770" name="Oval 62"/>
                    <p:cNvSpPr/>
                    <p:nvPr/>
                  </p:nvSpPr>
                  <p:spPr>
                    <a:xfrm rot="3600000">
                      <a:off x="3995" y="2861"/>
                      <a:ext cx="91" cy="13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0FF89"/>
                        </a:gs>
                        <a:gs pos="100000">
                          <a:srgbClr val="81934F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1" name="Freeform 63"/>
                    <p:cNvSpPr/>
                    <p:nvPr/>
                  </p:nvSpPr>
                  <p:spPr>
                    <a:xfrm rot="-597037">
                      <a:off x="3742" y="2976"/>
                      <a:ext cx="182" cy="113"/>
                    </a:xfrm>
                    <a:custGeom>
                      <a:avLst/>
                      <a:gdLst/>
                      <a:ahLst/>
                      <a:cxnLst>
                        <a:cxn ang="0">
                          <a:pos x="23" y="0"/>
                        </a:cxn>
                        <a:cxn ang="0">
                          <a:pos x="0" y="57"/>
                        </a:cxn>
                        <a:cxn ang="0">
                          <a:pos x="46" y="86"/>
                        </a:cxn>
                        <a:cxn ang="0">
                          <a:pos x="136" y="113"/>
                        </a:cxn>
                        <a:cxn ang="0">
                          <a:pos x="182" y="86"/>
                        </a:cxn>
                        <a:cxn ang="0">
                          <a:pos x="23" y="0"/>
                        </a:cxn>
                      </a:cxnLst>
                      <a:rect l="0" t="0" r="0" b="0"/>
                      <a:pathLst>
                        <a:path w="182" h="91">
                          <a:moveTo>
                            <a:pt x="23" y="0"/>
                          </a:moveTo>
                          <a:lnTo>
                            <a:pt x="0" y="46"/>
                          </a:lnTo>
                          <a:lnTo>
                            <a:pt x="46" y="69"/>
                          </a:lnTo>
                          <a:lnTo>
                            <a:pt x="136" y="91"/>
                          </a:lnTo>
                          <a:lnTo>
                            <a:pt x="182" y="69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3300"/>
                        </a:gs>
                      </a:gsLst>
                      <a:lin ang="27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772" name="Freeform 64"/>
                    <p:cNvSpPr/>
                    <p:nvPr/>
                  </p:nvSpPr>
                  <p:spPr>
                    <a:xfrm>
                      <a:off x="3874" y="3022"/>
                      <a:ext cx="95" cy="181"/>
                    </a:xfrm>
                    <a:custGeom>
                      <a:avLst/>
                      <a:gdLst/>
                      <a:ahLst/>
                      <a:cxnLst>
                        <a:cxn ang="0">
                          <a:pos x="40" y="12"/>
                        </a:cxn>
                        <a:cxn ang="0">
                          <a:pos x="22" y="48"/>
                        </a:cxn>
                        <a:cxn ang="0">
                          <a:pos x="3" y="107"/>
                        </a:cxn>
                        <a:cxn ang="0">
                          <a:pos x="40" y="179"/>
                        </a:cxn>
                        <a:cxn ang="0">
                          <a:pos x="95" y="119"/>
                        </a:cxn>
                        <a:cxn ang="0">
                          <a:pos x="40" y="12"/>
                        </a:cxn>
                      </a:cxnLst>
                      <a:rect l="0" t="0" r="0" b="0"/>
                      <a:pathLst>
                        <a:path w="117" h="344">
                          <a:moveTo>
                            <a:pt x="49" y="23"/>
                          </a:moveTo>
                          <a:cubicBezTo>
                            <a:pt x="34" y="0"/>
                            <a:pt x="34" y="61"/>
                            <a:pt x="27" y="91"/>
                          </a:cubicBezTo>
                          <a:cubicBezTo>
                            <a:pt x="20" y="121"/>
                            <a:pt x="0" y="163"/>
                            <a:pt x="4" y="204"/>
                          </a:cubicBezTo>
                          <a:cubicBezTo>
                            <a:pt x="8" y="245"/>
                            <a:pt x="30" y="336"/>
                            <a:pt x="49" y="340"/>
                          </a:cubicBezTo>
                          <a:cubicBezTo>
                            <a:pt x="68" y="344"/>
                            <a:pt x="117" y="280"/>
                            <a:pt x="117" y="227"/>
                          </a:cubicBezTo>
                          <a:cubicBezTo>
                            <a:pt x="117" y="174"/>
                            <a:pt x="64" y="46"/>
                            <a:pt x="49" y="23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300"/>
                        </a:gs>
                        <a:gs pos="100000">
                          <a:srgbClr val="006600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773" name="Oval 65"/>
                    <p:cNvSpPr/>
                    <p:nvPr/>
                  </p:nvSpPr>
                  <p:spPr>
                    <a:xfrm rot="3600000">
                      <a:off x="4014" y="2861"/>
                      <a:ext cx="46" cy="27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2F00">
                            <a:alpha val="0"/>
                          </a:srgbClr>
                        </a:gs>
                        <a:gs pos="100000">
                          <a:srgbClr val="006600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4" name="Oval 66"/>
                    <p:cNvSpPr/>
                    <p:nvPr/>
                  </p:nvSpPr>
                  <p:spPr>
                    <a:xfrm>
                      <a:off x="3765" y="3022"/>
                      <a:ext cx="23" cy="2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alpha val="25998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5" name="Oval 67"/>
                    <p:cNvSpPr/>
                    <p:nvPr/>
                  </p:nvSpPr>
                  <p:spPr>
                    <a:xfrm>
                      <a:off x="3878" y="3135"/>
                      <a:ext cx="23" cy="2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alpha val="25998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6" name="Oval 68"/>
                    <p:cNvSpPr/>
                    <p:nvPr/>
                  </p:nvSpPr>
                  <p:spPr>
                    <a:xfrm>
                      <a:off x="3879" y="3045"/>
                      <a:ext cx="22" cy="2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alpha val="25998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7" name="Oval 69"/>
                    <p:cNvSpPr/>
                    <p:nvPr/>
                  </p:nvSpPr>
                  <p:spPr>
                    <a:xfrm>
                      <a:off x="3991" y="3022"/>
                      <a:ext cx="23" cy="2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alpha val="25998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8" name="Oval 70"/>
                    <p:cNvSpPr/>
                    <p:nvPr/>
                  </p:nvSpPr>
                  <p:spPr>
                    <a:xfrm>
                      <a:off x="3923" y="3090"/>
                      <a:ext cx="23" cy="23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alpha val="25998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79" name="Oval 71"/>
                    <p:cNvSpPr/>
                    <p:nvPr/>
                  </p:nvSpPr>
                  <p:spPr>
                    <a:xfrm>
                      <a:off x="3901" y="3022"/>
                      <a:ext cx="45" cy="4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5B400"/>
                        </a:gs>
                        <a:gs pos="100000">
                          <a:srgbClr val="006600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anchor="t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780" name="Oval 72"/>
                    <p:cNvSpPr/>
                    <p:nvPr/>
                  </p:nvSpPr>
                  <p:spPr>
                    <a:xfrm rot="3600000">
                      <a:off x="3849" y="3105"/>
                      <a:ext cx="111" cy="8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E0FF89"/>
                        </a:gs>
                        <a:gs pos="100000">
                          <a:srgbClr val="81934F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781" name="Oval 73"/>
                  <p:cNvSpPr/>
                  <p:nvPr/>
                </p:nvSpPr>
                <p:spPr>
                  <a:xfrm rot="600000">
                    <a:off x="3268" y="1236"/>
                    <a:ext cx="16" cy="10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C6C6C">
                          <a:alpha val="0"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782" name="Group 74"/>
                  <p:cNvGrpSpPr/>
                  <p:nvPr/>
                </p:nvGrpSpPr>
                <p:grpSpPr>
                  <a:xfrm>
                    <a:off x="3270" y="1211"/>
                    <a:ext cx="26" cy="25"/>
                    <a:chOff x="4921" y="3317"/>
                    <a:chExt cx="431" cy="431"/>
                  </a:xfrm>
                </p:grpSpPr>
                <p:grpSp>
                  <p:nvGrpSpPr>
                    <p:cNvPr id="30783" name="Group 75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784" name="Oval 76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785" name="Oval 77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786" name="Oval 78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787" name="Group 79"/>
                  <p:cNvGrpSpPr/>
                  <p:nvPr/>
                </p:nvGrpSpPr>
                <p:grpSpPr>
                  <a:xfrm>
                    <a:off x="3373" y="1352"/>
                    <a:ext cx="27" cy="26"/>
                    <a:chOff x="4921" y="3317"/>
                    <a:chExt cx="431" cy="431"/>
                  </a:xfrm>
                </p:grpSpPr>
                <p:grpSp>
                  <p:nvGrpSpPr>
                    <p:cNvPr id="30788" name="Group 80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789" name="Oval 81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790" name="Oval 82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791" name="Oval 83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792" name="Group 84"/>
                  <p:cNvGrpSpPr/>
                  <p:nvPr/>
                </p:nvGrpSpPr>
                <p:grpSpPr>
                  <a:xfrm>
                    <a:off x="3309" y="1429"/>
                    <a:ext cx="26" cy="26"/>
                    <a:chOff x="4921" y="3317"/>
                    <a:chExt cx="431" cy="431"/>
                  </a:xfrm>
                </p:grpSpPr>
                <p:grpSp>
                  <p:nvGrpSpPr>
                    <p:cNvPr id="30793" name="Group 85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794" name="Oval 86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795" name="Oval 87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796" name="Oval 88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797" name="Group 89"/>
                  <p:cNvGrpSpPr/>
                  <p:nvPr/>
                </p:nvGrpSpPr>
                <p:grpSpPr>
                  <a:xfrm>
                    <a:off x="3476" y="1326"/>
                    <a:ext cx="26" cy="26"/>
                    <a:chOff x="4921" y="3317"/>
                    <a:chExt cx="431" cy="431"/>
                  </a:xfrm>
                </p:grpSpPr>
                <p:grpSp>
                  <p:nvGrpSpPr>
                    <p:cNvPr id="30798" name="Group 90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799" name="Oval 91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00" name="Oval 92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01" name="Oval 93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02" name="Group 94"/>
                  <p:cNvGrpSpPr/>
                  <p:nvPr/>
                </p:nvGrpSpPr>
                <p:grpSpPr>
                  <a:xfrm>
                    <a:off x="3373" y="1211"/>
                    <a:ext cx="27" cy="25"/>
                    <a:chOff x="4921" y="3317"/>
                    <a:chExt cx="431" cy="431"/>
                  </a:xfrm>
                </p:grpSpPr>
                <p:grpSp>
                  <p:nvGrpSpPr>
                    <p:cNvPr id="30803" name="Group 95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04" name="Oval 96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05" name="Oval 97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06" name="Oval 98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07" name="Group 99"/>
                  <p:cNvGrpSpPr/>
                  <p:nvPr/>
                </p:nvGrpSpPr>
                <p:grpSpPr>
                  <a:xfrm>
                    <a:off x="3579" y="1249"/>
                    <a:ext cx="26" cy="26"/>
                    <a:chOff x="4921" y="3317"/>
                    <a:chExt cx="431" cy="431"/>
                  </a:xfrm>
                </p:grpSpPr>
                <p:grpSp>
                  <p:nvGrpSpPr>
                    <p:cNvPr id="30808" name="Group 100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09" name="Oval 101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10" name="Oval 102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11" name="Oval 103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12" name="Group 104"/>
                  <p:cNvGrpSpPr/>
                  <p:nvPr/>
                </p:nvGrpSpPr>
                <p:grpSpPr>
                  <a:xfrm>
                    <a:off x="3451" y="1481"/>
                    <a:ext cx="25" cy="25"/>
                    <a:chOff x="4921" y="3317"/>
                    <a:chExt cx="431" cy="431"/>
                  </a:xfrm>
                </p:grpSpPr>
                <p:grpSp>
                  <p:nvGrpSpPr>
                    <p:cNvPr id="30813" name="Group 105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14" name="Oval 106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15" name="Oval 107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16" name="Oval 108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17" name="Group 109"/>
                  <p:cNvGrpSpPr/>
                  <p:nvPr/>
                </p:nvGrpSpPr>
                <p:grpSpPr>
                  <a:xfrm>
                    <a:off x="3270" y="1532"/>
                    <a:ext cx="26" cy="26"/>
                    <a:chOff x="4921" y="3317"/>
                    <a:chExt cx="431" cy="431"/>
                  </a:xfrm>
                </p:grpSpPr>
                <p:grpSp>
                  <p:nvGrpSpPr>
                    <p:cNvPr id="30818" name="Group 110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19" name="Oval 111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20" name="Oval 112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21" name="Oval 113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22" name="Group 114"/>
                  <p:cNvGrpSpPr/>
                  <p:nvPr/>
                </p:nvGrpSpPr>
                <p:grpSpPr>
                  <a:xfrm>
                    <a:off x="3489" y="1134"/>
                    <a:ext cx="26" cy="25"/>
                    <a:chOff x="4921" y="3317"/>
                    <a:chExt cx="431" cy="431"/>
                  </a:xfrm>
                </p:grpSpPr>
                <p:grpSp>
                  <p:nvGrpSpPr>
                    <p:cNvPr id="30823" name="Group 115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24" name="Oval 116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25" name="Oval 117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26" name="Oval 118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27" name="Group 119"/>
                  <p:cNvGrpSpPr/>
                  <p:nvPr/>
                </p:nvGrpSpPr>
                <p:grpSpPr>
                  <a:xfrm>
                    <a:off x="3553" y="1288"/>
                    <a:ext cx="26" cy="26"/>
                    <a:chOff x="4921" y="3317"/>
                    <a:chExt cx="431" cy="431"/>
                  </a:xfrm>
                </p:grpSpPr>
                <p:grpSp>
                  <p:nvGrpSpPr>
                    <p:cNvPr id="30828" name="Group 120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29" name="Oval 121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30" name="Oval 122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31" name="Oval 123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832" name="Oval 124"/>
                  <p:cNvSpPr/>
                  <p:nvPr/>
                </p:nvSpPr>
                <p:spPr>
                  <a:xfrm>
                    <a:off x="3488" y="1326"/>
                    <a:ext cx="143" cy="27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txBody>
                  <a:bodyPr anchor="t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833" name="Group 125"/>
                  <p:cNvGrpSpPr/>
                  <p:nvPr/>
                </p:nvGrpSpPr>
                <p:grpSpPr>
                  <a:xfrm>
                    <a:off x="3541" y="1545"/>
                    <a:ext cx="26" cy="25"/>
                    <a:chOff x="4921" y="3317"/>
                    <a:chExt cx="431" cy="431"/>
                  </a:xfrm>
                </p:grpSpPr>
                <p:grpSp>
                  <p:nvGrpSpPr>
                    <p:cNvPr id="30834" name="Group 126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35" name="Oval 127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36" name="Oval 128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37" name="Oval 129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838" name="Oval 130"/>
                  <p:cNvSpPr/>
                  <p:nvPr/>
                </p:nvSpPr>
                <p:spPr>
                  <a:xfrm>
                    <a:off x="3220" y="1339"/>
                    <a:ext cx="90" cy="2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BE8DD"/>
                      </a:gs>
                      <a:gs pos="100000">
                        <a:srgbClr val="746B66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839" name="Group 131"/>
                  <p:cNvGrpSpPr/>
                  <p:nvPr/>
                </p:nvGrpSpPr>
                <p:grpSpPr>
                  <a:xfrm>
                    <a:off x="3232" y="1275"/>
                    <a:ext cx="25" cy="25"/>
                    <a:chOff x="4921" y="3317"/>
                    <a:chExt cx="431" cy="431"/>
                  </a:xfrm>
                </p:grpSpPr>
                <p:grpSp>
                  <p:nvGrpSpPr>
                    <p:cNvPr id="30840" name="Group 132"/>
                    <p:cNvGrpSpPr/>
                    <p:nvPr/>
                  </p:nvGrpSpPr>
                  <p:grpSpPr>
                    <a:xfrm>
                      <a:off x="4921" y="3317"/>
                      <a:ext cx="431" cy="431"/>
                      <a:chOff x="2653" y="3362"/>
                      <a:chExt cx="91" cy="68"/>
                    </a:xfrm>
                  </p:grpSpPr>
                  <p:sp>
                    <p:nvSpPr>
                      <p:cNvPr id="30841" name="Oval 133"/>
                      <p:cNvSpPr/>
                      <p:nvPr/>
                    </p:nvSpPr>
                    <p:spPr>
                      <a:xfrm>
                        <a:off x="2676" y="3362"/>
                        <a:ext cx="45" cy="45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60001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30842" name="Oval 134"/>
                      <p:cNvSpPr/>
                      <p:nvPr/>
                    </p:nvSpPr>
                    <p:spPr>
                      <a:xfrm>
                        <a:off x="2653" y="3362"/>
                        <a:ext cx="91" cy="68"/>
                      </a:xfrm>
                      <a:prstGeom prst="ellipse">
                        <a:avLst/>
                      </a:prstGeom>
                      <a:gradFill rotWithShape="1">
                        <a:gsLst>
                          <a:gs pos="0">
                            <a:srgbClr val="006600"/>
                          </a:gs>
                          <a:gs pos="100000">
                            <a:srgbClr val="002F00">
                              <a:alpha val="0"/>
                            </a:srgbClr>
                          </a:gs>
                        </a:gsLst>
                        <a:path path="shape">
                          <a:fillToRect l="50000" t="50000" r="50000" b="50000"/>
                        </a:path>
                        <a:tileRect/>
                      </a:gradFill>
                      <a:ln w="15875">
                        <a:noFill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 sz="100" dirty="0">
                          <a:latin typeface="Calibri" panose="020F0502020204030204" pitchFamily="34" charset="0"/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30843" name="Oval 135"/>
                    <p:cNvSpPr/>
                    <p:nvPr/>
                  </p:nvSpPr>
                  <p:spPr>
                    <a:xfrm>
                      <a:off x="4921" y="3317"/>
                      <a:ext cx="401" cy="3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>
                            <a:alpha val="79999"/>
                          </a:schemeClr>
                        </a:gs>
                        <a:gs pos="100000">
                          <a:schemeClr val="bg1">
                            <a:alpha val="20000"/>
                          </a:scheme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844" name="Oval 136"/>
                  <p:cNvSpPr/>
                  <p:nvPr/>
                </p:nvSpPr>
                <p:spPr>
                  <a:xfrm>
                    <a:off x="3541" y="1342"/>
                    <a:ext cx="90" cy="2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3E9E5"/>
                      </a:gs>
                      <a:gs pos="100000">
                        <a:srgbClr val="706C6A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45" name="Freeform 137"/>
                  <p:cNvSpPr/>
                  <p:nvPr/>
                </p:nvSpPr>
                <p:spPr>
                  <a:xfrm>
                    <a:off x="3206" y="1340"/>
                    <a:ext cx="52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83"/>
                      </a:cxn>
                      <a:cxn ang="0">
                        <a:pos x="10" y="367"/>
                      </a:cxn>
                      <a:cxn ang="0">
                        <a:pos x="0" y="639"/>
                      </a:cxn>
                      <a:cxn ang="0">
                        <a:pos x="0" y="745"/>
                      </a:cxn>
                      <a:cxn ang="0">
                        <a:pos x="31" y="745"/>
                      </a:cxn>
                      <a:cxn ang="0">
                        <a:pos x="42" y="461"/>
                      </a:cxn>
                      <a:cxn ang="0">
                        <a:pos x="52" y="308"/>
                      </a:cxn>
                      <a:cxn ang="0">
                        <a:pos x="52" y="83"/>
                      </a:cxn>
                      <a:cxn ang="0">
                        <a:pos x="52" y="0"/>
                      </a:cxn>
                      <a:cxn ang="0">
                        <a:pos x="0" y="0"/>
                      </a:cxn>
                    </a:cxnLst>
                    <a:rect l="0" t="0" r="0" b="0"/>
                    <a:pathLst>
                      <a:path w="114" h="1429">
                        <a:moveTo>
                          <a:pt x="0" y="0"/>
                        </a:moveTo>
                        <a:lnTo>
                          <a:pt x="23" y="159"/>
                        </a:lnTo>
                        <a:lnTo>
                          <a:pt x="23" y="703"/>
                        </a:lnTo>
                        <a:lnTo>
                          <a:pt x="0" y="1225"/>
                        </a:lnTo>
                        <a:lnTo>
                          <a:pt x="0" y="1429"/>
                        </a:lnTo>
                        <a:lnTo>
                          <a:pt x="68" y="1429"/>
                        </a:lnTo>
                        <a:lnTo>
                          <a:pt x="91" y="885"/>
                        </a:lnTo>
                        <a:lnTo>
                          <a:pt x="114" y="590"/>
                        </a:lnTo>
                        <a:lnTo>
                          <a:pt x="114" y="159"/>
                        </a:lnTo>
                        <a:lnTo>
                          <a:pt x="1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DEBD"/>
                      </a:gs>
                      <a:gs pos="50000">
                        <a:srgbClr val="FFF1E3"/>
                      </a:gs>
                      <a:gs pos="100000">
                        <a:srgbClr val="FFDEBD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846" name="Freeform 138"/>
                  <p:cNvSpPr/>
                  <p:nvPr/>
                </p:nvSpPr>
                <p:spPr>
                  <a:xfrm rot="-240000">
                    <a:off x="3589" y="1342"/>
                    <a:ext cx="51" cy="7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83"/>
                      </a:cxn>
                      <a:cxn ang="0">
                        <a:pos x="10" y="367"/>
                      </a:cxn>
                      <a:cxn ang="0">
                        <a:pos x="0" y="639"/>
                      </a:cxn>
                      <a:cxn ang="0">
                        <a:pos x="0" y="745"/>
                      </a:cxn>
                      <a:cxn ang="0">
                        <a:pos x="30" y="745"/>
                      </a:cxn>
                      <a:cxn ang="0">
                        <a:pos x="41" y="461"/>
                      </a:cxn>
                      <a:cxn ang="0">
                        <a:pos x="51" y="308"/>
                      </a:cxn>
                      <a:cxn ang="0">
                        <a:pos x="51" y="83"/>
                      </a:cxn>
                      <a:cxn ang="0">
                        <a:pos x="51" y="0"/>
                      </a:cxn>
                      <a:cxn ang="0">
                        <a:pos x="0" y="0"/>
                      </a:cxn>
                    </a:cxnLst>
                    <a:rect l="0" t="0" r="0" b="0"/>
                    <a:pathLst>
                      <a:path w="114" h="1429">
                        <a:moveTo>
                          <a:pt x="0" y="0"/>
                        </a:moveTo>
                        <a:lnTo>
                          <a:pt x="23" y="159"/>
                        </a:lnTo>
                        <a:lnTo>
                          <a:pt x="23" y="703"/>
                        </a:lnTo>
                        <a:lnTo>
                          <a:pt x="0" y="1225"/>
                        </a:lnTo>
                        <a:lnTo>
                          <a:pt x="0" y="1429"/>
                        </a:lnTo>
                        <a:lnTo>
                          <a:pt x="68" y="1429"/>
                        </a:lnTo>
                        <a:lnTo>
                          <a:pt x="91" y="885"/>
                        </a:lnTo>
                        <a:lnTo>
                          <a:pt x="114" y="590"/>
                        </a:lnTo>
                        <a:lnTo>
                          <a:pt x="114" y="159"/>
                        </a:lnTo>
                        <a:lnTo>
                          <a:pt x="1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DEBD"/>
                      </a:gs>
                      <a:gs pos="50000">
                        <a:srgbClr val="FFF1E3"/>
                      </a:gs>
                      <a:gs pos="100000">
                        <a:srgbClr val="FFDEBD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847" name="Oval 139"/>
                  <p:cNvSpPr/>
                  <p:nvPr/>
                </p:nvSpPr>
                <p:spPr>
                  <a:xfrm rot="361513">
                    <a:off x="3141" y="1974"/>
                    <a:ext cx="408" cy="4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339966"/>
                      </a:gs>
                      <a:gs pos="100000">
                        <a:srgbClr val="1D583B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48" name="Oval 140"/>
                  <p:cNvSpPr/>
                  <p:nvPr/>
                </p:nvSpPr>
                <p:spPr>
                  <a:xfrm rot="3600000">
                    <a:off x="3507" y="2673"/>
                    <a:ext cx="286" cy="28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2E8A5C"/>
                      </a:gs>
                      <a:gs pos="100000">
                        <a:srgbClr val="1B503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49" name="Oval 141"/>
                  <p:cNvSpPr/>
                  <p:nvPr/>
                </p:nvSpPr>
                <p:spPr>
                  <a:xfrm>
                    <a:off x="3284" y="2525"/>
                    <a:ext cx="81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0" name="Oval 142"/>
                  <p:cNvSpPr/>
                  <p:nvPr/>
                </p:nvSpPr>
                <p:spPr>
                  <a:xfrm>
                    <a:off x="3507" y="2877"/>
                    <a:ext cx="82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1" name="Oval 143"/>
                  <p:cNvSpPr/>
                  <p:nvPr/>
                </p:nvSpPr>
                <p:spPr>
                  <a:xfrm>
                    <a:off x="3671" y="2729"/>
                    <a:ext cx="82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2" name="Oval 144"/>
                  <p:cNvSpPr/>
                  <p:nvPr/>
                </p:nvSpPr>
                <p:spPr>
                  <a:xfrm>
                    <a:off x="3121" y="2877"/>
                    <a:ext cx="82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3" name="Oval 145"/>
                  <p:cNvSpPr/>
                  <p:nvPr/>
                </p:nvSpPr>
                <p:spPr>
                  <a:xfrm>
                    <a:off x="3284" y="1648"/>
                    <a:ext cx="73" cy="7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4" name="Oval 146"/>
                  <p:cNvSpPr/>
                  <p:nvPr/>
                </p:nvSpPr>
                <p:spPr>
                  <a:xfrm>
                    <a:off x="3488" y="1770"/>
                    <a:ext cx="81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55" name="Oval 147"/>
                  <p:cNvSpPr/>
                  <p:nvPr/>
                </p:nvSpPr>
                <p:spPr>
                  <a:xfrm>
                    <a:off x="3263" y="1934"/>
                    <a:ext cx="82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856" name="Group 148"/>
                  <p:cNvGrpSpPr/>
                  <p:nvPr/>
                </p:nvGrpSpPr>
                <p:grpSpPr>
                  <a:xfrm>
                    <a:off x="3182" y="1314"/>
                    <a:ext cx="116" cy="51"/>
                    <a:chOff x="3198" y="3521"/>
                    <a:chExt cx="181" cy="91"/>
                  </a:xfrm>
                </p:grpSpPr>
                <p:sp>
                  <p:nvSpPr>
                    <p:cNvPr id="30857" name="Oval 149"/>
                    <p:cNvSpPr/>
                    <p:nvPr/>
                  </p:nvSpPr>
                  <p:spPr>
                    <a:xfrm>
                      <a:off x="3243" y="3543"/>
                      <a:ext cx="91" cy="4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2F00"/>
                        </a:gs>
                      </a:gsLst>
                      <a:lin ang="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58" name="Oval 150"/>
                    <p:cNvSpPr/>
                    <p:nvPr/>
                  </p:nvSpPr>
                  <p:spPr>
                    <a:xfrm>
                      <a:off x="3198" y="3521"/>
                      <a:ext cx="181" cy="9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2F00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859" name="Oval 151"/>
                  <p:cNvSpPr/>
                  <p:nvPr/>
                </p:nvSpPr>
                <p:spPr>
                  <a:xfrm>
                    <a:off x="3557" y="1321"/>
                    <a:ext cx="65" cy="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00"/>
                      </a:gs>
                      <a:gs pos="100000">
                        <a:srgbClr val="002F00"/>
                      </a:gs>
                    </a:gsLst>
                    <a:lin ang="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60" name="Oval 152"/>
                  <p:cNvSpPr/>
                  <p:nvPr/>
                </p:nvSpPr>
                <p:spPr>
                  <a:xfrm>
                    <a:off x="3536" y="1314"/>
                    <a:ext cx="95" cy="4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00"/>
                      </a:gs>
                      <a:gs pos="100000">
                        <a:srgbClr val="002F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61" name="Oval 153"/>
                  <p:cNvSpPr/>
                  <p:nvPr/>
                </p:nvSpPr>
                <p:spPr>
                  <a:xfrm rot="-600000">
                    <a:off x="3528" y="1226"/>
                    <a:ext cx="13" cy="11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C6C6C">
                          <a:alpha val="0"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62" name="AutoShape 154"/>
                  <p:cNvSpPr/>
                  <p:nvPr/>
                </p:nvSpPr>
                <p:spPr>
                  <a:xfrm>
                    <a:off x="3222" y="2137"/>
                    <a:ext cx="388" cy="4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A50021"/>
                      </a:gs>
                      <a:gs pos="100000">
                        <a:srgbClr val="4C000F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5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264" y="2128"/>
                    <a:ext cx="347" cy="7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96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3244" y="2118"/>
                    <a:ext cx="345" cy="7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865" name="AutoShape 157"/>
                  <p:cNvSpPr/>
                  <p:nvPr/>
                </p:nvSpPr>
                <p:spPr>
                  <a:xfrm>
                    <a:off x="3060" y="2240"/>
                    <a:ext cx="713" cy="59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D0000"/>
                      </a:gs>
                      <a:gs pos="50000">
                        <a:srgbClr val="CC0000"/>
                      </a:gs>
                      <a:gs pos="100000">
                        <a:srgbClr val="0D0000"/>
                      </a:gs>
                    </a:gsLst>
                    <a:lin ang="2700000" scaled="1"/>
                    <a:tileRect/>
                  </a:gradFill>
                  <a:ln w="15875">
                    <a:noFill/>
                  </a:ln>
                </p:spPr>
                <p:txBody>
                  <a:bodyPr anchor="t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8" name="Oval 158"/>
                  <p:cNvSpPr>
                    <a:spLocks noChangeArrowheads="1"/>
                  </p:cNvSpPr>
                  <p:nvPr/>
                </p:nvSpPr>
                <p:spPr bwMode="auto">
                  <a:xfrm rot="1739755">
                    <a:off x="3589" y="2241"/>
                    <a:ext cx="205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867" name="AutoShape 159"/>
                  <p:cNvSpPr/>
                  <p:nvPr/>
                </p:nvSpPr>
                <p:spPr>
                  <a:xfrm>
                    <a:off x="3060" y="2280"/>
                    <a:ext cx="652" cy="531"/>
                  </a:xfrm>
                  <a:prstGeom prst="roundRect">
                    <a:avLst>
                      <a:gd name="adj" fmla="val 11463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B00000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868" name="Freeform 160"/>
                  <p:cNvSpPr/>
                  <p:nvPr/>
                </p:nvSpPr>
                <p:spPr>
                  <a:xfrm>
                    <a:off x="3182" y="2158"/>
                    <a:ext cx="47" cy="82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6" y="21"/>
                      </a:cxn>
                      <a:cxn ang="0">
                        <a:pos x="6" y="82"/>
                      </a:cxn>
                    </a:cxnLst>
                    <a:rect l="0" t="0" r="0" b="0"/>
                    <a:pathLst>
                      <a:path w="52" h="91">
                        <a:moveTo>
                          <a:pt x="52" y="0"/>
                        </a:moveTo>
                        <a:cubicBezTo>
                          <a:pt x="33" y="4"/>
                          <a:pt x="14" y="8"/>
                          <a:pt x="7" y="23"/>
                        </a:cubicBezTo>
                        <a:cubicBezTo>
                          <a:pt x="0" y="38"/>
                          <a:pt x="14" y="80"/>
                          <a:pt x="7" y="91"/>
                        </a:cubicBezTo>
                      </a:path>
                    </a:pathLst>
                  </a:custGeom>
                  <a:noFill/>
                  <a:ln w="69850" cap="flat" cmpd="sng">
                    <a:solidFill>
                      <a:srgbClr val="A5002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101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121" y="2118"/>
                    <a:ext cx="123" cy="18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shade val="57647"/>
                          <a:invGamma/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round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30870" name="Group 162"/>
                  <p:cNvGrpSpPr/>
                  <p:nvPr/>
                </p:nvGrpSpPr>
                <p:grpSpPr>
                  <a:xfrm flipH="1">
                    <a:off x="3631" y="2158"/>
                    <a:ext cx="60" cy="143"/>
                    <a:chOff x="3288" y="3430"/>
                    <a:chExt cx="115" cy="159"/>
                  </a:xfrm>
                </p:grpSpPr>
                <p:sp>
                  <p:nvSpPr>
                    <p:cNvPr id="30871" name="Freeform 163"/>
                    <p:cNvSpPr/>
                    <p:nvPr/>
                  </p:nvSpPr>
                  <p:spPr>
                    <a:xfrm>
                      <a:off x="3334" y="3430"/>
                      <a:ext cx="52" cy="91"/>
                    </a:xfrm>
                    <a:custGeom>
                      <a:avLst/>
                      <a:gdLst/>
                      <a:ahLst/>
                      <a:cxnLst>
                        <a:cxn ang="0">
                          <a:pos x="52" y="0"/>
                        </a:cxn>
                        <a:cxn ang="0">
                          <a:pos x="7" y="23"/>
                        </a:cxn>
                        <a:cxn ang="0">
                          <a:pos x="7" y="91"/>
                        </a:cxn>
                      </a:cxnLst>
                      <a:rect l="0" t="0" r="0" b="0"/>
                      <a:pathLst>
                        <a:path w="52" h="91">
                          <a:moveTo>
                            <a:pt x="52" y="0"/>
                          </a:moveTo>
                          <a:cubicBezTo>
                            <a:pt x="33" y="4"/>
                            <a:pt x="14" y="8"/>
                            <a:pt x="7" y="23"/>
                          </a:cubicBezTo>
                          <a:cubicBezTo>
                            <a:pt x="0" y="38"/>
                            <a:pt x="14" y="80"/>
                            <a:pt x="7" y="91"/>
                          </a:cubicBezTo>
                        </a:path>
                      </a:pathLst>
                    </a:custGeom>
                    <a:noFill/>
                    <a:ln w="69850" cap="flat" cmpd="sng">
                      <a:solidFill>
                        <a:srgbClr val="A50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141" name="Oval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87" y="3452"/>
                      <a:ext cx="115" cy="136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shade val="57647"/>
                            <a:invGamma/>
                            <a:alpha val="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5875" algn="ctr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873" name="Group 165"/>
                  <p:cNvGrpSpPr/>
                  <p:nvPr/>
                </p:nvGrpSpPr>
                <p:grpSpPr>
                  <a:xfrm flipH="1">
                    <a:off x="3569" y="2035"/>
                    <a:ext cx="82" cy="163"/>
                    <a:chOff x="2721" y="3203"/>
                    <a:chExt cx="90" cy="181"/>
                  </a:xfrm>
                </p:grpSpPr>
                <p:sp>
                  <p:nvSpPr>
                    <p:cNvPr id="30874" name="Freeform 166"/>
                    <p:cNvSpPr/>
                    <p:nvPr/>
                  </p:nvSpPr>
                  <p:spPr>
                    <a:xfrm>
                      <a:off x="2721" y="3203"/>
                      <a:ext cx="66" cy="181"/>
                    </a:xfrm>
                    <a:custGeom>
                      <a:avLst/>
                      <a:gdLst/>
                      <a:ahLst/>
                      <a:cxnLst>
                        <a:cxn ang="0">
                          <a:pos x="10" y="11"/>
                        </a:cxn>
                        <a:cxn ang="0">
                          <a:pos x="3" y="77"/>
                        </a:cxn>
                        <a:cxn ang="0">
                          <a:pos x="10" y="165"/>
                        </a:cxn>
                        <a:cxn ang="0">
                          <a:pos x="24" y="176"/>
                        </a:cxn>
                        <a:cxn ang="0">
                          <a:pos x="44" y="176"/>
                        </a:cxn>
                        <a:cxn ang="0">
                          <a:pos x="58" y="165"/>
                        </a:cxn>
                        <a:cxn ang="0">
                          <a:pos x="65" y="154"/>
                        </a:cxn>
                        <a:cxn ang="0">
                          <a:pos x="65" y="143"/>
                        </a:cxn>
                        <a:cxn ang="0">
                          <a:pos x="58" y="132"/>
                        </a:cxn>
                        <a:cxn ang="0">
                          <a:pos x="51" y="99"/>
                        </a:cxn>
                        <a:cxn ang="0">
                          <a:pos x="51" y="66"/>
                        </a:cxn>
                        <a:cxn ang="0">
                          <a:pos x="38" y="22"/>
                        </a:cxn>
                        <a:cxn ang="0">
                          <a:pos x="31" y="11"/>
                        </a:cxn>
                        <a:cxn ang="0">
                          <a:pos x="3" y="11"/>
                        </a:cxn>
                        <a:cxn ang="0">
                          <a:pos x="10" y="11"/>
                        </a:cxn>
                      </a:cxnLst>
                      <a:rect l="0" t="0" r="0" b="0"/>
                      <a:pathLst>
                        <a:path w="220" h="374">
                          <a:moveTo>
                            <a:pt x="34" y="23"/>
                          </a:moveTo>
                          <a:cubicBezTo>
                            <a:pt x="34" y="46"/>
                            <a:pt x="11" y="106"/>
                            <a:pt x="11" y="159"/>
                          </a:cubicBezTo>
                          <a:cubicBezTo>
                            <a:pt x="11" y="212"/>
                            <a:pt x="23" y="306"/>
                            <a:pt x="34" y="340"/>
                          </a:cubicBezTo>
                          <a:cubicBezTo>
                            <a:pt x="45" y="374"/>
                            <a:pt x="60" y="359"/>
                            <a:pt x="79" y="363"/>
                          </a:cubicBezTo>
                          <a:cubicBezTo>
                            <a:pt x="98" y="367"/>
                            <a:pt x="129" y="367"/>
                            <a:pt x="148" y="363"/>
                          </a:cubicBezTo>
                          <a:cubicBezTo>
                            <a:pt x="167" y="359"/>
                            <a:pt x="182" y="348"/>
                            <a:pt x="193" y="340"/>
                          </a:cubicBezTo>
                          <a:cubicBezTo>
                            <a:pt x="204" y="332"/>
                            <a:pt x="212" y="326"/>
                            <a:pt x="216" y="318"/>
                          </a:cubicBezTo>
                          <a:cubicBezTo>
                            <a:pt x="220" y="310"/>
                            <a:pt x="220" y="303"/>
                            <a:pt x="216" y="295"/>
                          </a:cubicBezTo>
                          <a:cubicBezTo>
                            <a:pt x="212" y="287"/>
                            <a:pt x="201" y="287"/>
                            <a:pt x="193" y="272"/>
                          </a:cubicBezTo>
                          <a:cubicBezTo>
                            <a:pt x="185" y="257"/>
                            <a:pt x="174" y="227"/>
                            <a:pt x="170" y="204"/>
                          </a:cubicBezTo>
                          <a:cubicBezTo>
                            <a:pt x="166" y="181"/>
                            <a:pt x="177" y="162"/>
                            <a:pt x="170" y="136"/>
                          </a:cubicBezTo>
                          <a:cubicBezTo>
                            <a:pt x="163" y="110"/>
                            <a:pt x="136" y="64"/>
                            <a:pt x="125" y="45"/>
                          </a:cubicBezTo>
                          <a:cubicBezTo>
                            <a:pt x="114" y="26"/>
                            <a:pt x="121" y="27"/>
                            <a:pt x="102" y="23"/>
                          </a:cubicBezTo>
                          <a:cubicBezTo>
                            <a:pt x="83" y="19"/>
                            <a:pt x="22" y="23"/>
                            <a:pt x="11" y="23"/>
                          </a:cubicBezTo>
                          <a:cubicBezTo>
                            <a:pt x="0" y="23"/>
                            <a:pt x="34" y="0"/>
                            <a:pt x="34" y="23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DEBD"/>
                        </a:gs>
                        <a:gs pos="100000">
                          <a:srgbClr val="FFF1E3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875" name="Oval 167"/>
                    <p:cNvSpPr/>
                    <p:nvPr/>
                  </p:nvSpPr>
                  <p:spPr>
                    <a:xfrm rot="-600000">
                      <a:off x="2740" y="3339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76" name="Oval 168"/>
                    <p:cNvSpPr/>
                    <p:nvPr/>
                  </p:nvSpPr>
                  <p:spPr>
                    <a:xfrm rot="-600000">
                      <a:off x="2753" y="3339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77" name="Oval 169"/>
                    <p:cNvSpPr/>
                    <p:nvPr/>
                  </p:nvSpPr>
                  <p:spPr>
                    <a:xfrm rot="-600000">
                      <a:off x="2765" y="3331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78" name="Oval 170"/>
                    <p:cNvSpPr/>
                    <p:nvPr/>
                  </p:nvSpPr>
                  <p:spPr>
                    <a:xfrm rot="-840000">
                      <a:off x="2771" y="3323"/>
                      <a:ext cx="3" cy="3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79" name="Oval 171"/>
                    <p:cNvSpPr/>
                    <p:nvPr/>
                  </p:nvSpPr>
                  <p:spPr>
                    <a:xfrm rot="-711359">
                      <a:off x="2771" y="3346"/>
                      <a:ext cx="12" cy="1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33" name="Oval 172"/>
                    <p:cNvSpPr>
                      <a:spLocks noChangeArrowheads="1"/>
                    </p:cNvSpPr>
                    <p:nvPr/>
                  </p:nvSpPr>
                  <p:spPr bwMode="auto">
                    <a:xfrm rot="-967655">
                      <a:off x="2720" y="3317"/>
                      <a:ext cx="58" cy="4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shade val="57647"/>
                            <a:invGamma/>
                            <a:alpha val="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5875" algn="ctr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30881" name="Freeform 173"/>
                    <p:cNvSpPr/>
                    <p:nvPr/>
                  </p:nvSpPr>
                  <p:spPr>
                    <a:xfrm>
                      <a:off x="2750" y="3212"/>
                      <a:ext cx="61" cy="111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10"/>
                        </a:cxn>
                        <a:cxn ang="0">
                          <a:pos x="9" y="25"/>
                        </a:cxn>
                        <a:cxn ang="0">
                          <a:pos x="22" y="70"/>
                        </a:cxn>
                        <a:cxn ang="0">
                          <a:pos x="28" y="85"/>
                        </a:cxn>
                        <a:cxn ang="0">
                          <a:pos x="40" y="107"/>
                        </a:cxn>
                        <a:cxn ang="0">
                          <a:pos x="59" y="107"/>
                        </a:cxn>
                        <a:cxn ang="0">
                          <a:pos x="53" y="100"/>
                        </a:cxn>
                        <a:cxn ang="0">
                          <a:pos x="47" y="100"/>
                        </a:cxn>
                        <a:cxn ang="0">
                          <a:pos x="40" y="85"/>
                        </a:cxn>
                        <a:cxn ang="0">
                          <a:pos x="28" y="55"/>
                        </a:cxn>
                        <a:cxn ang="0">
                          <a:pos x="22" y="25"/>
                        </a:cxn>
                        <a:cxn ang="0">
                          <a:pos x="3" y="2"/>
                        </a:cxn>
                        <a:cxn ang="0">
                          <a:pos x="3" y="10"/>
                        </a:cxn>
                      </a:cxnLst>
                      <a:rect l="0" t="0" r="0" b="0"/>
                      <a:pathLst>
                        <a:path w="222" h="336">
                          <a:moveTo>
                            <a:pt x="11" y="30"/>
                          </a:moveTo>
                          <a:cubicBezTo>
                            <a:pt x="15" y="41"/>
                            <a:pt x="23" y="45"/>
                            <a:pt x="34" y="75"/>
                          </a:cubicBezTo>
                          <a:cubicBezTo>
                            <a:pt x="45" y="105"/>
                            <a:pt x="68" y="181"/>
                            <a:pt x="79" y="211"/>
                          </a:cubicBezTo>
                          <a:cubicBezTo>
                            <a:pt x="90" y="241"/>
                            <a:pt x="91" y="237"/>
                            <a:pt x="102" y="256"/>
                          </a:cubicBezTo>
                          <a:cubicBezTo>
                            <a:pt x="113" y="275"/>
                            <a:pt x="128" y="314"/>
                            <a:pt x="147" y="325"/>
                          </a:cubicBezTo>
                          <a:cubicBezTo>
                            <a:pt x="166" y="336"/>
                            <a:pt x="208" y="329"/>
                            <a:pt x="215" y="325"/>
                          </a:cubicBezTo>
                          <a:cubicBezTo>
                            <a:pt x="222" y="321"/>
                            <a:pt x="200" y="306"/>
                            <a:pt x="192" y="302"/>
                          </a:cubicBezTo>
                          <a:cubicBezTo>
                            <a:pt x="184" y="298"/>
                            <a:pt x="177" y="310"/>
                            <a:pt x="170" y="302"/>
                          </a:cubicBezTo>
                          <a:cubicBezTo>
                            <a:pt x="163" y="294"/>
                            <a:pt x="158" y="279"/>
                            <a:pt x="147" y="256"/>
                          </a:cubicBezTo>
                          <a:cubicBezTo>
                            <a:pt x="136" y="233"/>
                            <a:pt x="113" y="196"/>
                            <a:pt x="102" y="166"/>
                          </a:cubicBezTo>
                          <a:cubicBezTo>
                            <a:pt x="91" y="136"/>
                            <a:pt x="94" y="101"/>
                            <a:pt x="79" y="75"/>
                          </a:cubicBezTo>
                          <a:cubicBezTo>
                            <a:pt x="64" y="49"/>
                            <a:pt x="22" y="14"/>
                            <a:pt x="11" y="7"/>
                          </a:cubicBezTo>
                          <a:cubicBezTo>
                            <a:pt x="0" y="0"/>
                            <a:pt x="7" y="19"/>
                            <a:pt x="11" y="30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DEBD"/>
                        </a:gs>
                        <a:gs pos="100000">
                          <a:srgbClr val="FFF1E3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882" name="Oval 174"/>
                    <p:cNvSpPr/>
                    <p:nvPr/>
                  </p:nvSpPr>
                  <p:spPr>
                    <a:xfrm rot="-840000">
                      <a:off x="2765" y="3248"/>
                      <a:ext cx="3" cy="3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FFD9B4">
                            <a:alpha val="39998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83" name="Oval 175"/>
                    <p:cNvSpPr/>
                    <p:nvPr/>
                  </p:nvSpPr>
                  <p:spPr>
                    <a:xfrm rot="-711359">
                      <a:off x="2740" y="3365"/>
                      <a:ext cx="12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0"/>
                          </a:srgbClr>
                        </a:gs>
                        <a:gs pos="100000">
                          <a:srgbClr val="FFEAD5">
                            <a:alpha val="79999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84" name="Oval 176"/>
                    <p:cNvSpPr/>
                    <p:nvPr/>
                  </p:nvSpPr>
                  <p:spPr>
                    <a:xfrm rot="-711359">
                      <a:off x="2753" y="3368"/>
                      <a:ext cx="11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0"/>
                          </a:srgbClr>
                        </a:gs>
                        <a:gs pos="100000">
                          <a:srgbClr val="FFEAD5">
                            <a:alpha val="79999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85" name="Oval 177"/>
                    <p:cNvSpPr/>
                    <p:nvPr/>
                  </p:nvSpPr>
                  <p:spPr>
                    <a:xfrm rot="-711359">
                      <a:off x="2766" y="3365"/>
                      <a:ext cx="12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86" name="Oval 178"/>
                    <p:cNvSpPr/>
                    <p:nvPr/>
                  </p:nvSpPr>
                  <p:spPr>
                    <a:xfrm rot="-711359">
                      <a:off x="2771" y="3354"/>
                      <a:ext cx="12" cy="1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30887" name="Group 179"/>
                  <p:cNvGrpSpPr/>
                  <p:nvPr/>
                </p:nvGrpSpPr>
                <p:grpSpPr>
                  <a:xfrm>
                    <a:off x="3202" y="2035"/>
                    <a:ext cx="81" cy="163"/>
                    <a:chOff x="2721" y="3203"/>
                    <a:chExt cx="90" cy="181"/>
                  </a:xfrm>
                </p:grpSpPr>
                <p:sp>
                  <p:nvSpPr>
                    <p:cNvPr id="30888" name="Freeform 180"/>
                    <p:cNvSpPr/>
                    <p:nvPr/>
                  </p:nvSpPr>
                  <p:spPr>
                    <a:xfrm>
                      <a:off x="2721" y="3203"/>
                      <a:ext cx="66" cy="181"/>
                    </a:xfrm>
                    <a:custGeom>
                      <a:avLst/>
                      <a:gdLst/>
                      <a:ahLst/>
                      <a:cxnLst>
                        <a:cxn ang="0">
                          <a:pos x="10" y="11"/>
                        </a:cxn>
                        <a:cxn ang="0">
                          <a:pos x="3" y="77"/>
                        </a:cxn>
                        <a:cxn ang="0">
                          <a:pos x="10" y="165"/>
                        </a:cxn>
                        <a:cxn ang="0">
                          <a:pos x="24" y="176"/>
                        </a:cxn>
                        <a:cxn ang="0">
                          <a:pos x="44" y="176"/>
                        </a:cxn>
                        <a:cxn ang="0">
                          <a:pos x="58" y="165"/>
                        </a:cxn>
                        <a:cxn ang="0">
                          <a:pos x="65" y="154"/>
                        </a:cxn>
                        <a:cxn ang="0">
                          <a:pos x="65" y="143"/>
                        </a:cxn>
                        <a:cxn ang="0">
                          <a:pos x="58" y="132"/>
                        </a:cxn>
                        <a:cxn ang="0">
                          <a:pos x="51" y="99"/>
                        </a:cxn>
                        <a:cxn ang="0">
                          <a:pos x="51" y="66"/>
                        </a:cxn>
                        <a:cxn ang="0">
                          <a:pos x="38" y="22"/>
                        </a:cxn>
                        <a:cxn ang="0">
                          <a:pos x="31" y="11"/>
                        </a:cxn>
                        <a:cxn ang="0">
                          <a:pos x="3" y="11"/>
                        </a:cxn>
                        <a:cxn ang="0">
                          <a:pos x="10" y="11"/>
                        </a:cxn>
                      </a:cxnLst>
                      <a:rect l="0" t="0" r="0" b="0"/>
                      <a:pathLst>
                        <a:path w="220" h="374">
                          <a:moveTo>
                            <a:pt x="34" y="23"/>
                          </a:moveTo>
                          <a:cubicBezTo>
                            <a:pt x="34" y="46"/>
                            <a:pt x="11" y="106"/>
                            <a:pt x="11" y="159"/>
                          </a:cubicBezTo>
                          <a:cubicBezTo>
                            <a:pt x="11" y="212"/>
                            <a:pt x="23" y="306"/>
                            <a:pt x="34" y="340"/>
                          </a:cubicBezTo>
                          <a:cubicBezTo>
                            <a:pt x="45" y="374"/>
                            <a:pt x="60" y="359"/>
                            <a:pt x="79" y="363"/>
                          </a:cubicBezTo>
                          <a:cubicBezTo>
                            <a:pt x="98" y="367"/>
                            <a:pt x="129" y="367"/>
                            <a:pt x="148" y="363"/>
                          </a:cubicBezTo>
                          <a:cubicBezTo>
                            <a:pt x="167" y="359"/>
                            <a:pt x="182" y="348"/>
                            <a:pt x="193" y="340"/>
                          </a:cubicBezTo>
                          <a:cubicBezTo>
                            <a:pt x="204" y="332"/>
                            <a:pt x="212" y="326"/>
                            <a:pt x="216" y="318"/>
                          </a:cubicBezTo>
                          <a:cubicBezTo>
                            <a:pt x="220" y="310"/>
                            <a:pt x="220" y="303"/>
                            <a:pt x="216" y="295"/>
                          </a:cubicBezTo>
                          <a:cubicBezTo>
                            <a:pt x="212" y="287"/>
                            <a:pt x="201" y="287"/>
                            <a:pt x="193" y="272"/>
                          </a:cubicBezTo>
                          <a:cubicBezTo>
                            <a:pt x="185" y="257"/>
                            <a:pt x="174" y="227"/>
                            <a:pt x="170" y="204"/>
                          </a:cubicBezTo>
                          <a:cubicBezTo>
                            <a:pt x="166" y="181"/>
                            <a:pt x="177" y="162"/>
                            <a:pt x="170" y="136"/>
                          </a:cubicBezTo>
                          <a:cubicBezTo>
                            <a:pt x="163" y="110"/>
                            <a:pt x="136" y="64"/>
                            <a:pt x="125" y="45"/>
                          </a:cubicBezTo>
                          <a:cubicBezTo>
                            <a:pt x="114" y="26"/>
                            <a:pt x="121" y="27"/>
                            <a:pt x="102" y="23"/>
                          </a:cubicBezTo>
                          <a:cubicBezTo>
                            <a:pt x="83" y="19"/>
                            <a:pt x="22" y="23"/>
                            <a:pt x="11" y="23"/>
                          </a:cubicBezTo>
                          <a:cubicBezTo>
                            <a:pt x="0" y="23"/>
                            <a:pt x="34" y="0"/>
                            <a:pt x="34" y="23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DEBD"/>
                        </a:gs>
                        <a:gs pos="100000">
                          <a:srgbClr val="FFF1E3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889" name="Oval 181"/>
                    <p:cNvSpPr/>
                    <p:nvPr/>
                  </p:nvSpPr>
                  <p:spPr>
                    <a:xfrm rot="-600000">
                      <a:off x="2740" y="3339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0" name="Oval 182"/>
                    <p:cNvSpPr/>
                    <p:nvPr/>
                  </p:nvSpPr>
                  <p:spPr>
                    <a:xfrm rot="-600000">
                      <a:off x="2753" y="3339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1" name="Oval 183"/>
                    <p:cNvSpPr/>
                    <p:nvPr/>
                  </p:nvSpPr>
                  <p:spPr>
                    <a:xfrm rot="-600000">
                      <a:off x="2765" y="3331"/>
                      <a:ext cx="3" cy="3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2" name="Oval 184"/>
                    <p:cNvSpPr/>
                    <p:nvPr/>
                  </p:nvSpPr>
                  <p:spPr>
                    <a:xfrm rot="-840000">
                      <a:off x="2771" y="3323"/>
                      <a:ext cx="3" cy="3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DCB084">
                            <a:alpha val="0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3" name="Oval 185"/>
                    <p:cNvSpPr/>
                    <p:nvPr/>
                  </p:nvSpPr>
                  <p:spPr>
                    <a:xfrm rot="-711359">
                      <a:off x="2771" y="3346"/>
                      <a:ext cx="12" cy="1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20" name="Oval 186"/>
                    <p:cNvSpPr>
                      <a:spLocks noChangeArrowheads="1"/>
                    </p:cNvSpPr>
                    <p:nvPr/>
                  </p:nvSpPr>
                  <p:spPr bwMode="auto">
                    <a:xfrm rot="-967655">
                      <a:off x="2720" y="3317"/>
                      <a:ext cx="58" cy="4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gamma/>
                            <a:shade val="57647"/>
                            <a:invGamma/>
                            <a:alpha val="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5875" algn="ctr">
                      <a:noFill/>
                      <a:round/>
                    </a:ln>
                    <a:effectLst/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30895" name="Freeform 187"/>
                    <p:cNvSpPr/>
                    <p:nvPr/>
                  </p:nvSpPr>
                  <p:spPr>
                    <a:xfrm>
                      <a:off x="2750" y="3212"/>
                      <a:ext cx="61" cy="111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10"/>
                        </a:cxn>
                        <a:cxn ang="0">
                          <a:pos x="9" y="25"/>
                        </a:cxn>
                        <a:cxn ang="0">
                          <a:pos x="22" y="70"/>
                        </a:cxn>
                        <a:cxn ang="0">
                          <a:pos x="28" y="85"/>
                        </a:cxn>
                        <a:cxn ang="0">
                          <a:pos x="40" y="107"/>
                        </a:cxn>
                        <a:cxn ang="0">
                          <a:pos x="59" y="107"/>
                        </a:cxn>
                        <a:cxn ang="0">
                          <a:pos x="53" y="100"/>
                        </a:cxn>
                        <a:cxn ang="0">
                          <a:pos x="47" y="100"/>
                        </a:cxn>
                        <a:cxn ang="0">
                          <a:pos x="40" y="85"/>
                        </a:cxn>
                        <a:cxn ang="0">
                          <a:pos x="28" y="55"/>
                        </a:cxn>
                        <a:cxn ang="0">
                          <a:pos x="22" y="25"/>
                        </a:cxn>
                        <a:cxn ang="0">
                          <a:pos x="3" y="2"/>
                        </a:cxn>
                        <a:cxn ang="0">
                          <a:pos x="3" y="10"/>
                        </a:cxn>
                      </a:cxnLst>
                      <a:rect l="0" t="0" r="0" b="0"/>
                      <a:pathLst>
                        <a:path w="222" h="336">
                          <a:moveTo>
                            <a:pt x="11" y="30"/>
                          </a:moveTo>
                          <a:cubicBezTo>
                            <a:pt x="15" y="41"/>
                            <a:pt x="23" y="45"/>
                            <a:pt x="34" y="75"/>
                          </a:cubicBezTo>
                          <a:cubicBezTo>
                            <a:pt x="45" y="105"/>
                            <a:pt x="68" y="181"/>
                            <a:pt x="79" y="211"/>
                          </a:cubicBezTo>
                          <a:cubicBezTo>
                            <a:pt x="90" y="241"/>
                            <a:pt x="91" y="237"/>
                            <a:pt x="102" y="256"/>
                          </a:cubicBezTo>
                          <a:cubicBezTo>
                            <a:pt x="113" y="275"/>
                            <a:pt x="128" y="314"/>
                            <a:pt x="147" y="325"/>
                          </a:cubicBezTo>
                          <a:cubicBezTo>
                            <a:pt x="166" y="336"/>
                            <a:pt x="208" y="329"/>
                            <a:pt x="215" y="325"/>
                          </a:cubicBezTo>
                          <a:cubicBezTo>
                            <a:pt x="222" y="321"/>
                            <a:pt x="200" y="306"/>
                            <a:pt x="192" y="302"/>
                          </a:cubicBezTo>
                          <a:cubicBezTo>
                            <a:pt x="184" y="298"/>
                            <a:pt x="177" y="310"/>
                            <a:pt x="170" y="302"/>
                          </a:cubicBezTo>
                          <a:cubicBezTo>
                            <a:pt x="163" y="294"/>
                            <a:pt x="158" y="279"/>
                            <a:pt x="147" y="256"/>
                          </a:cubicBezTo>
                          <a:cubicBezTo>
                            <a:pt x="136" y="233"/>
                            <a:pt x="113" y="196"/>
                            <a:pt x="102" y="166"/>
                          </a:cubicBezTo>
                          <a:cubicBezTo>
                            <a:pt x="91" y="136"/>
                            <a:pt x="94" y="101"/>
                            <a:pt x="79" y="75"/>
                          </a:cubicBezTo>
                          <a:cubicBezTo>
                            <a:pt x="64" y="49"/>
                            <a:pt x="22" y="14"/>
                            <a:pt x="11" y="7"/>
                          </a:cubicBezTo>
                          <a:cubicBezTo>
                            <a:pt x="0" y="0"/>
                            <a:pt x="7" y="19"/>
                            <a:pt x="11" y="30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FFDEBD"/>
                        </a:gs>
                        <a:gs pos="100000">
                          <a:srgbClr val="FFF1E3"/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  <p:sp>
                  <p:nvSpPr>
                    <p:cNvPr id="30896" name="Oval 188"/>
                    <p:cNvSpPr/>
                    <p:nvPr/>
                  </p:nvSpPr>
                  <p:spPr>
                    <a:xfrm rot="-840000">
                      <a:off x="2765" y="3248"/>
                      <a:ext cx="3" cy="3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CC99">
                            <a:alpha val="29999"/>
                          </a:srgbClr>
                        </a:gs>
                        <a:gs pos="100000">
                          <a:srgbClr val="FFD9B4">
                            <a:alpha val="39998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7" name="Oval 189"/>
                    <p:cNvSpPr/>
                    <p:nvPr/>
                  </p:nvSpPr>
                  <p:spPr>
                    <a:xfrm rot="-711359">
                      <a:off x="2740" y="3365"/>
                      <a:ext cx="12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0"/>
                          </a:srgbClr>
                        </a:gs>
                        <a:gs pos="100000">
                          <a:srgbClr val="FFEAD5">
                            <a:alpha val="79999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8" name="Oval 190"/>
                    <p:cNvSpPr/>
                    <p:nvPr/>
                  </p:nvSpPr>
                  <p:spPr>
                    <a:xfrm rot="-711359">
                      <a:off x="2753" y="3368"/>
                      <a:ext cx="11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alpha val="0"/>
                          </a:srgbClr>
                        </a:gs>
                        <a:gs pos="100000">
                          <a:srgbClr val="FFEAD5">
                            <a:alpha val="79999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899" name="Oval 191"/>
                    <p:cNvSpPr/>
                    <p:nvPr/>
                  </p:nvSpPr>
                  <p:spPr>
                    <a:xfrm rot="-711359">
                      <a:off x="2766" y="3365"/>
                      <a:ext cx="12" cy="1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900" name="Oval 192"/>
                    <p:cNvSpPr/>
                    <p:nvPr/>
                  </p:nvSpPr>
                  <p:spPr>
                    <a:xfrm rot="-711359">
                      <a:off x="2771" y="3354"/>
                      <a:ext cx="12" cy="1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6ED">
                            <a:alpha val="0"/>
                          </a:srgbClr>
                        </a:gs>
                        <a:gs pos="100000">
                          <a:srgbClr val="FFEAD5">
                            <a:alpha val="60001"/>
                          </a:srgbClr>
                        </a:gs>
                      </a:gsLst>
                      <a:lin ang="54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05" name="AutoShape 193"/>
                  <p:cNvSpPr>
                    <a:spLocks noChangeArrowheads="1"/>
                  </p:cNvSpPr>
                  <p:nvPr/>
                </p:nvSpPr>
                <p:spPr bwMode="auto">
                  <a:xfrm>
                    <a:off x="3244" y="2443"/>
                    <a:ext cx="345" cy="28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8A001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miter lim="800000"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902" name="AutoShape 194"/>
                  <p:cNvSpPr/>
                  <p:nvPr/>
                </p:nvSpPr>
                <p:spPr>
                  <a:xfrm>
                    <a:off x="3263" y="2444"/>
                    <a:ext cx="244" cy="204"/>
                  </a:xfrm>
                  <a:custGeom>
                    <a:avLst/>
                    <a:gdLst/>
                    <a:ahLst/>
                    <a:cxnLst>
                      <a:cxn ang="0">
                        <a:pos x="123" y="21"/>
                      </a:cxn>
                      <a:cxn ang="0">
                        <a:pos x="102" y="7"/>
                      </a:cxn>
                      <a:cxn ang="0">
                        <a:pos x="61" y="0"/>
                      </a:cxn>
                      <a:cxn ang="0">
                        <a:pos x="22" y="12"/>
                      </a:cxn>
                      <a:cxn ang="0">
                        <a:pos x="3" y="40"/>
                      </a:cxn>
                      <a:cxn ang="0">
                        <a:pos x="6" y="72"/>
                      </a:cxn>
                      <a:cxn ang="0">
                        <a:pos x="123" y="204"/>
                      </a:cxn>
                      <a:cxn ang="0">
                        <a:pos x="237" y="72"/>
                      </a:cxn>
                      <a:cxn ang="0">
                        <a:pos x="243" y="40"/>
                      </a:cxn>
                      <a:cxn ang="0">
                        <a:pos x="222" y="12"/>
                      </a:cxn>
                      <a:cxn ang="0">
                        <a:pos x="184" y="0"/>
                      </a:cxn>
                      <a:cxn ang="0">
                        <a:pos x="144" y="7"/>
                      </a:cxn>
                      <a:cxn ang="0">
                        <a:pos x="123" y="21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EFEF"/>
                  </a:soli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903" name="Oval 195"/>
                  <p:cNvSpPr/>
                  <p:nvPr/>
                </p:nvSpPr>
                <p:spPr>
                  <a:xfrm>
                    <a:off x="3507" y="2178"/>
                    <a:ext cx="82" cy="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904" name="Oval 196"/>
                  <p:cNvSpPr/>
                  <p:nvPr/>
                </p:nvSpPr>
                <p:spPr>
                  <a:xfrm>
                    <a:off x="3406" y="1974"/>
                    <a:ext cx="82" cy="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9" name="AutoShape 197"/>
                  <p:cNvSpPr>
                    <a:spLocks noChangeArrowheads="1"/>
                  </p:cNvSpPr>
                  <p:nvPr/>
                </p:nvSpPr>
                <p:spPr bwMode="auto">
                  <a:xfrm>
                    <a:off x="3181" y="2423"/>
                    <a:ext cx="308" cy="20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CC0000">
                          <a:alpha val="39999"/>
                        </a:srgbClr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15875" algn="ctr">
                    <a:noFill/>
                    <a:miter lim="800000"/>
                  </a:ln>
                  <a:effectLst/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30906" name="AutoShape 198"/>
                  <p:cNvSpPr/>
                  <p:nvPr/>
                </p:nvSpPr>
                <p:spPr>
                  <a:xfrm>
                    <a:off x="3121" y="2341"/>
                    <a:ext cx="60" cy="62"/>
                  </a:xfrm>
                  <a:custGeom>
                    <a:avLst/>
                    <a:gdLst/>
                    <a:ahLst/>
                    <a:cxnLst>
                      <a:cxn ang="17694720">
                        <a:pos x="30" y="6"/>
                      </a:cxn>
                      <a:cxn ang="11796480">
                        <a:pos x="8" y="31"/>
                      </a:cxn>
                      <a:cxn ang="5898240">
                        <a:pos x="30" y="62"/>
                      </a:cxn>
                      <a:cxn ang="0">
                        <a:pos x="52" y="31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EFEF"/>
                  </a:solidFill>
                  <a:ln w="15875">
                    <a:noFill/>
                  </a:ln>
                  <a:effectLst>
                    <a:outerShdw dist="25400" dir="5400000" algn="ctr" rotWithShape="0">
                      <a:srgbClr val="8A001A"/>
                    </a:outerShdw>
                  </a:effectLst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907" name="AutoShape 199"/>
                  <p:cNvSpPr/>
                  <p:nvPr/>
                </p:nvSpPr>
                <p:spPr>
                  <a:xfrm>
                    <a:off x="3121" y="2668"/>
                    <a:ext cx="60" cy="60"/>
                  </a:xfrm>
                  <a:custGeom>
                    <a:avLst/>
                    <a:gdLst/>
                    <a:ahLst/>
                    <a:cxnLst>
                      <a:cxn ang="17694720">
                        <a:pos x="30" y="6"/>
                      </a:cxn>
                      <a:cxn ang="11796480">
                        <a:pos x="8" y="30"/>
                      </a:cxn>
                      <a:cxn ang="5898240">
                        <a:pos x="30" y="60"/>
                      </a:cxn>
                      <a:cxn ang="0">
                        <a:pos x="52" y="30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EFEF"/>
                  </a:solidFill>
                  <a:ln w="15875">
                    <a:noFill/>
                  </a:ln>
                  <a:effectLst>
                    <a:outerShdw dist="25400" dir="5400000" algn="ctr" rotWithShape="0">
                      <a:srgbClr val="8A001A"/>
                    </a:outerShdw>
                  </a:effectLst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908" name="AutoShape 200"/>
                  <p:cNvSpPr/>
                  <p:nvPr/>
                </p:nvSpPr>
                <p:spPr>
                  <a:xfrm>
                    <a:off x="3609" y="2341"/>
                    <a:ext cx="62" cy="62"/>
                  </a:xfrm>
                  <a:custGeom>
                    <a:avLst/>
                    <a:gdLst/>
                    <a:ahLst/>
                    <a:cxnLst>
                      <a:cxn ang="17694720">
                        <a:pos x="31" y="6"/>
                      </a:cxn>
                      <a:cxn ang="11796480">
                        <a:pos x="8" y="31"/>
                      </a:cxn>
                      <a:cxn ang="5898240">
                        <a:pos x="31" y="62"/>
                      </a:cxn>
                      <a:cxn ang="0">
                        <a:pos x="54" y="31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EFEF"/>
                  </a:solidFill>
                  <a:ln w="15875">
                    <a:noFill/>
                  </a:ln>
                  <a:effectLst>
                    <a:outerShdw dist="25400" dir="5400000" algn="ctr" rotWithShape="0">
                      <a:srgbClr val="8A001A"/>
                    </a:outerShdw>
                  </a:effectLst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909" name="AutoShape 201"/>
                  <p:cNvSpPr/>
                  <p:nvPr/>
                </p:nvSpPr>
                <p:spPr>
                  <a:xfrm>
                    <a:off x="3609" y="2668"/>
                    <a:ext cx="62" cy="60"/>
                  </a:xfrm>
                  <a:custGeom>
                    <a:avLst/>
                    <a:gdLst/>
                    <a:ahLst/>
                    <a:cxnLst>
                      <a:cxn ang="17694720">
                        <a:pos x="31" y="6"/>
                      </a:cxn>
                      <a:cxn ang="11796480">
                        <a:pos x="8" y="30"/>
                      </a:cxn>
                      <a:cxn ang="5898240">
                        <a:pos x="31" y="60"/>
                      </a:cxn>
                      <a:cxn ang="0">
                        <a:pos x="54" y="30"/>
                      </a:cxn>
                    </a:cxnLst>
                    <a:rect l="0" t="0" r="0" b="0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EFEF"/>
                  </a:solidFill>
                  <a:ln w="15875">
                    <a:noFill/>
                  </a:ln>
                  <a:effectLst>
                    <a:outerShdw dist="25400" dir="5400000" algn="ctr" rotWithShape="0">
                      <a:srgbClr val="8A001A"/>
                    </a:outerShdw>
                  </a:effectLst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</p:grpSp>
            <p:grpSp>
              <p:nvGrpSpPr>
                <p:cNvPr id="30910" name="Group 202"/>
                <p:cNvGrpSpPr/>
                <p:nvPr/>
              </p:nvGrpSpPr>
              <p:grpSpPr>
                <a:xfrm>
                  <a:off x="3243" y="825"/>
                  <a:ext cx="317" cy="205"/>
                  <a:chOff x="3220" y="825"/>
                  <a:chExt cx="317" cy="205"/>
                </a:xfrm>
              </p:grpSpPr>
              <p:grpSp>
                <p:nvGrpSpPr>
                  <p:cNvPr id="30911" name="Group 203"/>
                  <p:cNvGrpSpPr/>
                  <p:nvPr/>
                </p:nvGrpSpPr>
                <p:grpSpPr>
                  <a:xfrm>
                    <a:off x="3240" y="825"/>
                    <a:ext cx="71" cy="57"/>
                    <a:chOff x="2993" y="3227"/>
                    <a:chExt cx="113" cy="90"/>
                  </a:xfrm>
                </p:grpSpPr>
                <p:sp>
                  <p:nvSpPr>
                    <p:cNvPr id="30912" name="Oval 204"/>
                    <p:cNvSpPr/>
                    <p:nvPr/>
                  </p:nvSpPr>
                  <p:spPr>
                    <a:xfrm>
                      <a:off x="3016" y="3227"/>
                      <a:ext cx="90" cy="9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332125"/>
                        </a:gs>
                        <a:gs pos="100000">
                          <a:srgbClr val="180F11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913" name="Freeform 205"/>
                    <p:cNvSpPr/>
                    <p:nvPr/>
                  </p:nvSpPr>
                  <p:spPr>
                    <a:xfrm flipH="1">
                      <a:off x="2993" y="3249"/>
                      <a:ext cx="91" cy="45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23"/>
                        </a:cxn>
                        <a:cxn ang="0">
                          <a:pos x="27" y="3"/>
                        </a:cxn>
                        <a:cxn ang="0">
                          <a:pos x="63" y="3"/>
                        </a:cxn>
                        <a:cxn ang="0">
                          <a:pos x="87" y="23"/>
                        </a:cxn>
                        <a:cxn ang="0">
                          <a:pos x="38" y="43"/>
                        </a:cxn>
                        <a:cxn ang="0">
                          <a:pos x="2" y="23"/>
                        </a:cxn>
                      </a:cxnLst>
                      <a:rect l="0" t="0" r="0" b="0"/>
                      <a:pathLst>
                        <a:path w="171" h="102">
                          <a:moveTo>
                            <a:pt x="4" y="52"/>
                          </a:moveTo>
                          <a:cubicBezTo>
                            <a:pt x="0" y="37"/>
                            <a:pt x="31" y="14"/>
                            <a:pt x="50" y="7"/>
                          </a:cubicBezTo>
                          <a:cubicBezTo>
                            <a:pt x="69" y="0"/>
                            <a:pt x="99" y="0"/>
                            <a:pt x="118" y="7"/>
                          </a:cubicBezTo>
                          <a:cubicBezTo>
                            <a:pt x="137" y="14"/>
                            <a:pt x="171" y="37"/>
                            <a:pt x="163" y="52"/>
                          </a:cubicBezTo>
                          <a:cubicBezTo>
                            <a:pt x="155" y="67"/>
                            <a:pt x="98" y="94"/>
                            <a:pt x="72" y="98"/>
                          </a:cubicBezTo>
                          <a:cubicBezTo>
                            <a:pt x="46" y="102"/>
                            <a:pt x="8" y="67"/>
                            <a:pt x="4" y="52"/>
                          </a:cubicBezTo>
                          <a:close/>
                        </a:path>
                      </a:pathLst>
                    </a:custGeom>
                    <a:solidFill>
                      <a:srgbClr val="333333"/>
                    </a:soli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</p:grpSp>
              <p:grpSp>
                <p:nvGrpSpPr>
                  <p:cNvPr id="30914" name="Group 206"/>
                  <p:cNvGrpSpPr/>
                  <p:nvPr/>
                </p:nvGrpSpPr>
                <p:grpSpPr>
                  <a:xfrm flipH="1">
                    <a:off x="3447" y="838"/>
                    <a:ext cx="70" cy="57"/>
                    <a:chOff x="2993" y="3227"/>
                    <a:chExt cx="113" cy="90"/>
                  </a:xfrm>
                </p:grpSpPr>
                <p:sp>
                  <p:nvSpPr>
                    <p:cNvPr id="30915" name="Oval 207"/>
                    <p:cNvSpPr/>
                    <p:nvPr/>
                  </p:nvSpPr>
                  <p:spPr>
                    <a:xfrm>
                      <a:off x="3016" y="3227"/>
                      <a:ext cx="90" cy="9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332125"/>
                        </a:gs>
                        <a:gs pos="100000">
                          <a:srgbClr val="180F11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916" name="Freeform 208"/>
                    <p:cNvSpPr/>
                    <p:nvPr/>
                  </p:nvSpPr>
                  <p:spPr>
                    <a:xfrm flipH="1">
                      <a:off x="2993" y="3249"/>
                      <a:ext cx="91" cy="45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23"/>
                        </a:cxn>
                        <a:cxn ang="0">
                          <a:pos x="27" y="3"/>
                        </a:cxn>
                        <a:cxn ang="0">
                          <a:pos x="63" y="3"/>
                        </a:cxn>
                        <a:cxn ang="0">
                          <a:pos x="87" y="23"/>
                        </a:cxn>
                        <a:cxn ang="0">
                          <a:pos x="38" y="43"/>
                        </a:cxn>
                        <a:cxn ang="0">
                          <a:pos x="2" y="23"/>
                        </a:cxn>
                      </a:cxnLst>
                      <a:rect l="0" t="0" r="0" b="0"/>
                      <a:pathLst>
                        <a:path w="171" h="102">
                          <a:moveTo>
                            <a:pt x="4" y="52"/>
                          </a:moveTo>
                          <a:cubicBezTo>
                            <a:pt x="0" y="37"/>
                            <a:pt x="31" y="14"/>
                            <a:pt x="50" y="7"/>
                          </a:cubicBezTo>
                          <a:cubicBezTo>
                            <a:pt x="69" y="0"/>
                            <a:pt x="99" y="0"/>
                            <a:pt x="118" y="7"/>
                          </a:cubicBezTo>
                          <a:cubicBezTo>
                            <a:pt x="137" y="14"/>
                            <a:pt x="171" y="37"/>
                            <a:pt x="163" y="52"/>
                          </a:cubicBezTo>
                          <a:cubicBezTo>
                            <a:pt x="155" y="67"/>
                            <a:pt x="98" y="94"/>
                            <a:pt x="72" y="98"/>
                          </a:cubicBezTo>
                          <a:cubicBezTo>
                            <a:pt x="46" y="102"/>
                            <a:pt x="8" y="67"/>
                            <a:pt x="4" y="52"/>
                          </a:cubicBezTo>
                          <a:close/>
                        </a:path>
                      </a:pathLst>
                    </a:custGeom>
                    <a:solidFill>
                      <a:srgbClr val="333333"/>
                    </a:solidFill>
                    <a:ln w="15875">
                      <a:noFill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</p:grpSp>
              <p:sp>
                <p:nvSpPr>
                  <p:cNvPr id="30917" name="Oval 209"/>
                  <p:cNvSpPr/>
                  <p:nvPr/>
                </p:nvSpPr>
                <p:spPr>
                  <a:xfrm>
                    <a:off x="3220" y="877"/>
                    <a:ext cx="89" cy="8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A3262">
                          <a:alpha val="70000"/>
                        </a:srgbClr>
                      </a:gs>
                      <a:gs pos="100000">
                        <a:srgbClr val="FFDEBD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918" name="Group 210"/>
                  <p:cNvGrpSpPr/>
                  <p:nvPr/>
                </p:nvGrpSpPr>
                <p:grpSpPr>
                  <a:xfrm>
                    <a:off x="3447" y="890"/>
                    <a:ext cx="90" cy="89"/>
                    <a:chOff x="3946" y="2591"/>
                    <a:chExt cx="159" cy="159"/>
                  </a:xfrm>
                </p:grpSpPr>
                <p:sp>
                  <p:nvSpPr>
                    <p:cNvPr id="30919" name="Oval 211"/>
                    <p:cNvSpPr/>
                    <p:nvPr/>
                  </p:nvSpPr>
                  <p:spPr>
                    <a:xfrm>
                      <a:off x="3946" y="2591"/>
                      <a:ext cx="158" cy="15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A3262">
                            <a:alpha val="70000"/>
                          </a:srgbClr>
                        </a:gs>
                        <a:gs pos="100000">
                          <a:srgbClr val="FFDEBD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920" name="Oval 212"/>
                    <p:cNvSpPr/>
                    <p:nvPr/>
                  </p:nvSpPr>
                  <p:spPr>
                    <a:xfrm>
                      <a:off x="4013" y="2614"/>
                      <a:ext cx="92" cy="9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13B59">
                            <a:alpha val="29999"/>
                          </a:srgbClr>
                        </a:gs>
                        <a:gs pos="100000">
                          <a:srgbClr val="FFDEBD">
                            <a:alpha val="0"/>
                          </a:srgbClr>
                        </a:gs>
                      </a:gsLst>
                      <a:lin ang="2700000" scaled="1"/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30921" name="AutoShape 213"/>
                  <p:cNvSpPr/>
                  <p:nvPr/>
                </p:nvSpPr>
                <p:spPr>
                  <a:xfrm rot="10800000">
                    <a:off x="3373" y="902"/>
                    <a:ext cx="14" cy="5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52"/>
                      </a:cxn>
                      <a:cxn ang="0">
                        <a:pos x="11" y="52"/>
                      </a:cxn>
                      <a:cxn ang="0">
                        <a:pos x="14" y="0"/>
                      </a:cxn>
                    </a:cxnLst>
                    <a:rect l="0" t="0" r="0" b="0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EEC0B4"/>
                      </a:gs>
                      <a:gs pos="100000">
                        <a:srgbClr val="F1CDC3"/>
                      </a:gs>
                    </a:gsLst>
                    <a:lin ang="5400000" scaled="1"/>
                    <a:tileRect/>
                  </a:gradFill>
                  <a:ln w="15875">
                    <a:noFill/>
                  </a:ln>
                </p:spPr>
                <p:txBody>
                  <a:bodyPr/>
                  <a:lstStyle/>
                  <a:p>
                    <a:endParaRPr lang="zh-CN" altLang="en-US" sz="100"/>
                  </a:p>
                </p:txBody>
              </p:sp>
              <p:sp>
                <p:nvSpPr>
                  <p:cNvPr id="30922" name="Oval 214"/>
                  <p:cNvSpPr/>
                  <p:nvPr/>
                </p:nvSpPr>
                <p:spPr>
                  <a:xfrm>
                    <a:off x="3322" y="863"/>
                    <a:ext cx="129" cy="12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BE8DD">
                          <a:alpha val="60001"/>
                        </a:srgbClr>
                      </a:gs>
                      <a:gs pos="100000">
                        <a:schemeClr val="bg1">
                          <a:alpha val="2000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15875">
                    <a:noFill/>
                  </a:ln>
                </p:spPr>
                <p:txBody>
                  <a:bodyPr wrap="none" anchor="ctr"/>
                  <a:lstStyle/>
                  <a:p>
                    <a:endParaRPr lang="zh-CN" altLang="en-US" sz="100" dirty="0">
                      <a:latin typeface="Calibri" panose="020F0502020204030204" pitchFamily="34" charset="0"/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30923" name="Group 215"/>
                  <p:cNvGrpSpPr/>
                  <p:nvPr/>
                </p:nvGrpSpPr>
                <p:grpSpPr>
                  <a:xfrm>
                    <a:off x="3317" y="979"/>
                    <a:ext cx="129" cy="51"/>
                    <a:chOff x="4490" y="3158"/>
                    <a:chExt cx="227" cy="91"/>
                  </a:xfrm>
                </p:grpSpPr>
                <p:sp>
                  <p:nvSpPr>
                    <p:cNvPr id="30924" name="Oval 216"/>
                    <p:cNvSpPr/>
                    <p:nvPr/>
                  </p:nvSpPr>
                  <p:spPr>
                    <a:xfrm>
                      <a:off x="4490" y="3158"/>
                      <a:ext cx="227" cy="91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D1A3">
                            <a:alpha val="39998"/>
                          </a:srgbClr>
                        </a:gs>
                        <a:gs pos="100000">
                          <a:srgbClr val="FFDEBD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15875">
                      <a:noFill/>
                    </a:ln>
                  </p:spPr>
                  <p:txBody>
                    <a:bodyPr wrap="none" anchor="ctr"/>
                    <a:lstStyle/>
                    <a:p>
                      <a:endParaRPr lang="zh-CN" altLang="en-US" sz="100" dirty="0"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30925" name="Freeform 217"/>
                    <p:cNvSpPr/>
                    <p:nvPr/>
                  </p:nvSpPr>
                  <p:spPr>
                    <a:xfrm>
                      <a:off x="4572" y="3204"/>
                      <a:ext cx="61" cy="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61" y="4"/>
                        </a:cxn>
                      </a:cxnLst>
                      <a:rect l="0" t="0" r="0" b="0"/>
                      <a:pathLst>
                        <a:path w="68" h="4">
                          <a:moveTo>
                            <a:pt x="0" y="4"/>
                          </a:moveTo>
                          <a:cubicBezTo>
                            <a:pt x="19" y="2"/>
                            <a:pt x="38" y="0"/>
                            <a:pt x="68" y="4"/>
                          </a:cubicBezTo>
                        </a:path>
                      </a:pathLst>
                    </a:custGeom>
                    <a:noFill/>
                    <a:ln w="15875" cap="flat" cmpd="sng">
                      <a:solidFill>
                        <a:srgbClr val="F6D3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zh-CN" altLang="en-US" sz="100"/>
                    </a:p>
                  </p:txBody>
                </p:sp>
              </p:grpSp>
            </p:grpSp>
          </p:grpSp>
        </p:grpSp>
      </p:grpSp>
      <p:pic>
        <p:nvPicPr>
          <p:cNvPr id="30926" name="Picture 208" descr="C:\Users\Doris\Desktop\QQ截图2015072013264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185" y="709930"/>
            <a:ext cx="3613785" cy="24263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27" name="TextBox 208"/>
          <p:cNvSpPr txBox="1"/>
          <p:nvPr/>
        </p:nvSpPr>
        <p:spPr>
          <a:xfrm rot="570671">
            <a:off x="1629622" y="1411182"/>
            <a:ext cx="201506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交通标志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1210" y="638810"/>
            <a:ext cx="8070215" cy="645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常见的交通标志可以分为三类</a:t>
            </a:r>
            <a:endParaRPr kumimoji="0" lang="en-US" altLang="zh-CN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1689AD6-F837-9395-D7EB-D2DC737FF14A}"/>
              </a:ext>
            </a:extLst>
          </p:cNvPr>
          <p:cNvGrpSpPr/>
          <p:nvPr/>
        </p:nvGrpSpPr>
        <p:grpSpPr>
          <a:xfrm>
            <a:off x="2351405" y="2060575"/>
            <a:ext cx="7365365" cy="3344545"/>
            <a:chOff x="2351405" y="2060575"/>
            <a:chExt cx="7365365" cy="3344545"/>
          </a:xfrm>
        </p:grpSpPr>
        <p:pic>
          <p:nvPicPr>
            <p:cNvPr id="31748" name="Picture 2"/>
            <p:cNvPicPr>
              <a:picLocks noChangeAspect="1"/>
            </p:cNvPicPr>
            <p:nvPr/>
          </p:nvPicPr>
          <p:blipFill>
            <a:blip r:embed="rId3"/>
            <a:srcRect t="28622"/>
            <a:stretch>
              <a:fillRect/>
            </a:stretch>
          </p:blipFill>
          <p:spPr>
            <a:xfrm>
              <a:off x="2351405" y="2060575"/>
              <a:ext cx="7365365" cy="33445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3B2487FA-314F-04C4-A096-71179B4831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853" t="1755" r="14564" b="67921"/>
            <a:stretch/>
          </p:blipFill>
          <p:spPr>
            <a:xfrm>
              <a:off x="3647728" y="3573016"/>
              <a:ext cx="828092" cy="792088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内容占位符 2"/>
          <p:cNvSpPr>
            <a:spLocks noGrp="1"/>
          </p:cNvSpPr>
          <p:nvPr>
            <p:ph idx="1"/>
          </p:nvPr>
        </p:nvSpPr>
        <p:spPr>
          <a:xfrm>
            <a:off x="6059217" y="2204864"/>
            <a:ext cx="4400550" cy="276098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/>
          <a:lstStyle/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en-US" sz="2800" b="1" i="0" u="none" strike="noStrike" kern="1200" cap="none" spc="0" normalizeH="0" baseline="0" noProof="1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禁令标志是禁止或限制车辆、行人交通行为的标志，通常为圆形白底红边或红斜杠黑色图案。</a:t>
            </a:r>
          </a:p>
        </p:txBody>
      </p:sp>
      <p:sp>
        <p:nvSpPr>
          <p:cNvPr id="5" name="矩形 4"/>
          <p:cNvSpPr/>
          <p:nvPr/>
        </p:nvSpPr>
        <p:spPr>
          <a:xfrm>
            <a:off x="4919809" y="663094"/>
            <a:ext cx="2214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禁令标志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4C5672D-15BC-5164-DF07-3E05DD671A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1511" b="-1634"/>
          <a:stretch/>
        </p:blipFill>
        <p:spPr>
          <a:xfrm>
            <a:off x="1631504" y="1484784"/>
            <a:ext cx="2800119" cy="453982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zgj\Desktop\安全教育\pic\未标题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35" y="783590"/>
            <a:ext cx="2635250" cy="270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Picture 3" descr="C:\Users\zgj\Desktop\安全教育\pic\未标题-w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370" y="783590"/>
            <a:ext cx="2632075" cy="2701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Picture 4" descr="C:\Users\zgj\Desktop\安全教育\pic\s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7030" y="3485515"/>
            <a:ext cx="2741295" cy="281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Picture 5" descr="C:\Users\zgj\Desktop\安全教育\pic\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485" y="3558540"/>
            <a:ext cx="2600960" cy="267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8" name="TextBox 9"/>
          <p:cNvSpPr txBox="1"/>
          <p:nvPr/>
        </p:nvSpPr>
        <p:spPr>
          <a:xfrm>
            <a:off x="844762" y="1984375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禁止行人通行</a:t>
            </a:r>
          </a:p>
        </p:txBody>
      </p:sp>
      <p:sp>
        <p:nvSpPr>
          <p:cNvPr id="33799" name="TextBox 10"/>
          <p:cNvSpPr txBox="1"/>
          <p:nvPr/>
        </p:nvSpPr>
        <p:spPr>
          <a:xfrm>
            <a:off x="8297545" y="2374900"/>
            <a:ext cx="31991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禁止非机动车通行</a:t>
            </a:r>
          </a:p>
        </p:txBody>
      </p:sp>
      <p:sp>
        <p:nvSpPr>
          <p:cNvPr id="33800" name="TextBox 11"/>
          <p:cNvSpPr txBox="1"/>
          <p:nvPr/>
        </p:nvSpPr>
        <p:spPr>
          <a:xfrm>
            <a:off x="1139825" y="4860925"/>
            <a:ext cx="18205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禁止通行</a:t>
            </a:r>
          </a:p>
        </p:txBody>
      </p:sp>
      <p:sp>
        <p:nvSpPr>
          <p:cNvPr id="33801" name="TextBox 15"/>
          <p:cNvSpPr txBox="1"/>
          <p:nvPr/>
        </p:nvSpPr>
        <p:spPr>
          <a:xfrm>
            <a:off x="8386445" y="5291455"/>
            <a:ext cx="17189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禁止驶入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  <p:bldP spid="33800" grpId="0"/>
      <p:bldP spid="3380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67.5007874015746,&quot;width&quot;:6200}"/>
  <p:tag name="REFSHAPE" val="18016664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18016678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612</Words>
  <Application>Microsoft Office PowerPoint</Application>
  <PresentationFormat>宽屏</PresentationFormat>
  <Paragraphs>82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Adobe 楷体 Std R</vt:lpstr>
      <vt:lpstr>等线</vt:lpstr>
      <vt:lpstr>楷体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dell</cp:lastModifiedBy>
  <cp:revision>213</cp:revision>
  <dcterms:created xsi:type="dcterms:W3CDTF">2012-10-10T10:10:00Z</dcterms:created>
  <dcterms:modified xsi:type="dcterms:W3CDTF">2022-07-05T09:10:46Z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2052-11.1.0.10667</vt:lpwstr>
  </property>
  <property fmtid="{D5CDD505-2E9C-101B-9397-08002B2CF9AE}" pid="3" name="ICV">
    <vt:lpwstr>BAD18B9D94D04BD1B661D4976DFD59C2</vt:lpwstr>
  </property>
</Properties>
</file>