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31"/>
  </p:handoutMasterIdLst>
  <p:sldIdLst>
    <p:sldId id="260" r:id="rId3"/>
    <p:sldId id="349" r:id="rId4"/>
    <p:sldId id="350" r:id="rId5"/>
    <p:sldId id="351" r:id="rId6"/>
    <p:sldId id="353" r:id="rId7"/>
    <p:sldId id="357" r:id="rId8"/>
    <p:sldId id="358" r:id="rId9"/>
    <p:sldId id="359" r:id="rId10"/>
    <p:sldId id="360" r:id="rId11"/>
    <p:sldId id="361" r:id="rId12"/>
    <p:sldId id="362" r:id="rId13"/>
    <p:sldId id="363" r:id="rId14"/>
    <p:sldId id="273" r:id="rId15"/>
    <p:sldId id="316" r:id="rId16"/>
    <p:sldId id="315" r:id="rId18"/>
    <p:sldId id="317" r:id="rId19"/>
    <p:sldId id="369" r:id="rId20"/>
    <p:sldId id="318" r:id="rId21"/>
    <p:sldId id="368" r:id="rId22"/>
    <p:sldId id="319" r:id="rId23"/>
    <p:sldId id="370" r:id="rId24"/>
    <p:sldId id="373" r:id="rId25"/>
    <p:sldId id="371" r:id="rId26"/>
    <p:sldId id="374" r:id="rId27"/>
    <p:sldId id="372" r:id="rId28"/>
    <p:sldId id="375" r:id="rId29"/>
    <p:sldId id="28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112C"/>
    <a:srgbClr val="174948"/>
    <a:srgbClr val="2E9491"/>
    <a:srgbClr val="85625D"/>
    <a:srgbClr val="E93F64"/>
    <a:srgbClr val="FF9409"/>
    <a:srgbClr val="FFD889"/>
    <a:srgbClr val="FDDA1E"/>
    <a:srgbClr val="E4151A"/>
    <a:srgbClr val="DB4B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0" autoAdjust="0"/>
    <p:restoredTop sz="94299" autoAdjust="0"/>
  </p:normalViewPr>
  <p:slideViewPr>
    <p:cSldViewPr snapToGrid="0">
      <p:cViewPr>
        <p:scale>
          <a:sx n="70" d="100"/>
          <a:sy n="70" d="100"/>
        </p:scale>
        <p:origin x="-444" y="-294"/>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22950-71CE-44BC-9E5D-B2B4E0902F6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22950-71CE-44BC-9E5D-B2B4E0902F6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1F1075-DF17-4AAA-9A7D-F8B846E4CDF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22950-71CE-44BC-9E5D-B2B4E0902F6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1F1075-DF17-4AAA-9A7D-F8B846E4CDF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22950-71CE-44BC-9E5D-B2B4E0902F6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1F1075-DF17-4AAA-9A7D-F8B846E4CDF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22950-71CE-44BC-9E5D-B2B4E0902F6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1F1075-DF17-4AAA-9A7D-F8B846E4CDF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22950-71CE-44BC-9E5D-B2B4E0902F6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1F1075-DF17-4AAA-9A7D-F8B846E4CDF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222950-71CE-44BC-9E5D-B2B4E0902F6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1F1075-DF17-4AAA-9A7D-F8B846E4CDF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70" name="组合 69"/>
          <p:cNvGrpSpPr/>
          <p:nvPr userDrawn="1"/>
        </p:nvGrpSpPr>
        <p:grpSpPr>
          <a:xfrm>
            <a:off x="197361" y="273262"/>
            <a:ext cx="11797277" cy="6311476"/>
            <a:chOff x="239423" y="273262"/>
            <a:chExt cx="11797277" cy="6311476"/>
          </a:xfrm>
        </p:grpSpPr>
        <p:grpSp>
          <p:nvGrpSpPr>
            <p:cNvPr id="2" name="组合 1"/>
            <p:cNvGrpSpPr/>
            <p:nvPr userDrawn="1"/>
          </p:nvGrpSpPr>
          <p:grpSpPr>
            <a:xfrm rot="5400000" flipV="1">
              <a:off x="-2814485" y="3341684"/>
              <a:ext cx="6282448" cy="174632"/>
              <a:chOff x="541506" y="143219"/>
              <a:chExt cx="11265561" cy="313147"/>
            </a:xfrm>
            <a:solidFill>
              <a:schemeClr val="tx1">
                <a:lumMod val="50000"/>
                <a:lumOff val="50000"/>
              </a:schemeClr>
            </a:solidFill>
          </p:grpSpPr>
          <p:sp>
            <p:nvSpPr>
              <p:cNvPr id="3" name="椭圆 2"/>
              <p:cNvSpPr/>
              <p:nvPr/>
            </p:nvSpPr>
            <p:spPr>
              <a:xfrm>
                <a:off x="541506"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1537180"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2532854"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3528528"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524202"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519876"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6515550"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511224"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8506898"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9502572"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10498246"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1493920"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userDrawn="1"/>
          </p:nvGrpSpPr>
          <p:grpSpPr>
            <a:xfrm rot="5400000" flipV="1">
              <a:off x="8808160" y="3341684"/>
              <a:ext cx="6282448" cy="174632"/>
              <a:chOff x="541506" y="143219"/>
              <a:chExt cx="11265561" cy="313147"/>
            </a:xfrm>
            <a:solidFill>
              <a:schemeClr val="tx1">
                <a:lumMod val="50000"/>
                <a:lumOff val="50000"/>
              </a:schemeClr>
            </a:solidFill>
          </p:grpSpPr>
          <p:sp>
            <p:nvSpPr>
              <p:cNvPr id="16" name="椭圆 15"/>
              <p:cNvSpPr/>
              <p:nvPr/>
            </p:nvSpPr>
            <p:spPr>
              <a:xfrm>
                <a:off x="541506"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537180"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2532854"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528528"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4524202"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519876"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6515550"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7511224"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8506898"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9502572"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0498246"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1493920" y="143219"/>
                <a:ext cx="313147" cy="3131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userDrawn="1"/>
          </p:nvGrpSpPr>
          <p:grpSpPr>
            <a:xfrm>
              <a:off x="800895" y="273262"/>
              <a:ext cx="10718760" cy="174632"/>
              <a:chOff x="800895" y="287776"/>
              <a:chExt cx="10718760" cy="174632"/>
            </a:xfrm>
          </p:grpSpPr>
          <p:sp>
            <p:nvSpPr>
              <p:cNvPr id="29" name="椭圆 28"/>
              <p:cNvSpPr/>
              <p:nvPr/>
            </p:nvSpPr>
            <p:spPr>
              <a:xfrm rot="10800000" flipV="1">
                <a:off x="6905389"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rot="10800000" flipV="1">
                <a:off x="6350435"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rot="10800000" flipV="1">
                <a:off x="5795481"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rot="10800000" flipV="1">
                <a:off x="5240527"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rot="10800000" flipV="1">
                <a:off x="4685573"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rot="10800000" flipV="1">
                <a:off x="4130619"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rot="10800000" flipV="1">
                <a:off x="3575665"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rot="10800000" flipV="1">
                <a:off x="3020711"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rot="10800000" flipV="1">
                <a:off x="2465757"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rot="10800000" flipV="1">
                <a:off x="1910803"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rot="10800000" flipV="1">
                <a:off x="1355849"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rot="10800000" flipV="1">
                <a:off x="800895"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rot="10800000" flipV="1">
                <a:off x="11345023"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rot="10800000" flipV="1">
                <a:off x="10790067"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rot="10800000" flipV="1">
                <a:off x="10235113"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rot="10800000" flipV="1">
                <a:off x="9680159"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rot="10800000" flipV="1">
                <a:off x="9125205"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rot="10800000" flipV="1">
                <a:off x="8570251"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rot="10800000" flipV="1">
                <a:off x="8015297"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rot="10800000" flipV="1">
                <a:off x="7460343"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userDrawn="1"/>
          </p:nvGrpSpPr>
          <p:grpSpPr>
            <a:xfrm>
              <a:off x="800895" y="6410106"/>
              <a:ext cx="10718760" cy="174632"/>
              <a:chOff x="800895" y="287776"/>
              <a:chExt cx="10718760" cy="174632"/>
            </a:xfrm>
          </p:grpSpPr>
          <p:sp>
            <p:nvSpPr>
              <p:cNvPr id="50" name="椭圆 49"/>
              <p:cNvSpPr/>
              <p:nvPr/>
            </p:nvSpPr>
            <p:spPr>
              <a:xfrm rot="10800000" flipV="1">
                <a:off x="6905389"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rot="10800000" flipV="1">
                <a:off x="6350435"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rot="10800000" flipV="1">
                <a:off x="5795481"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rot="10800000" flipV="1">
                <a:off x="5240527"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rot="10800000" flipV="1">
                <a:off x="4685573"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rot="10800000" flipV="1">
                <a:off x="4130619"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rot="10800000" flipV="1">
                <a:off x="3575665"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rot="10800000" flipV="1">
                <a:off x="3020711"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rot="10800000" flipV="1">
                <a:off x="2465757"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rot="10800000" flipV="1">
                <a:off x="1910803"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rot="10800000" flipV="1">
                <a:off x="1355849"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rot="10800000" flipV="1">
                <a:off x="800895"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rot="10800000" flipV="1">
                <a:off x="11345023"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rot="10800000" flipV="1">
                <a:off x="10790067"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rot="10800000" flipV="1">
                <a:off x="10235113"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rot="10800000" flipV="1">
                <a:off x="9680159"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rot="10800000" flipV="1">
                <a:off x="9125205"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rot="10800000" flipV="1">
                <a:off x="8570251"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rot="10800000" flipV="1">
                <a:off x="8015297"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rot="10800000" flipV="1">
                <a:off x="7460343" y="287776"/>
                <a:ext cx="174632" cy="17463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rot="10970893">
            <a:off x="11096010" y="5468193"/>
            <a:ext cx="905091" cy="1105332"/>
          </a:xfrm>
          <a:prstGeom prst="rect">
            <a:avLst/>
          </a:prstGeom>
        </p:spPr>
      </p:pic>
      <p:sp>
        <p:nvSpPr>
          <p:cNvPr id="3" name="任意多边形: 形状 2"/>
          <p:cNvSpPr/>
          <p:nvPr userDrawn="1"/>
        </p:nvSpPr>
        <p:spPr>
          <a:xfrm>
            <a:off x="549331" y="6369813"/>
            <a:ext cx="10506038" cy="221488"/>
          </a:xfrm>
          <a:custGeom>
            <a:avLst/>
            <a:gdLst>
              <a:gd name="connsiteX0" fmla="*/ 0 w 5511800"/>
              <a:gd name="connsiteY0" fmla="*/ 38100 h 317549"/>
              <a:gd name="connsiteX1" fmla="*/ 292100 w 5511800"/>
              <a:gd name="connsiteY1" fmla="*/ 304800 h 317549"/>
              <a:gd name="connsiteX2" fmla="*/ 596900 w 5511800"/>
              <a:gd name="connsiteY2" fmla="*/ 114300 h 317549"/>
              <a:gd name="connsiteX3" fmla="*/ 838200 w 5511800"/>
              <a:gd name="connsiteY3" fmla="*/ 279400 h 317549"/>
              <a:gd name="connsiteX4" fmla="*/ 1244600 w 5511800"/>
              <a:gd name="connsiteY4" fmla="*/ 101600 h 317549"/>
              <a:gd name="connsiteX5" fmla="*/ 1651000 w 5511800"/>
              <a:gd name="connsiteY5" fmla="*/ 266700 h 317549"/>
              <a:gd name="connsiteX6" fmla="*/ 1879600 w 5511800"/>
              <a:gd name="connsiteY6" fmla="*/ 76200 h 317549"/>
              <a:gd name="connsiteX7" fmla="*/ 2197100 w 5511800"/>
              <a:gd name="connsiteY7" fmla="*/ 279400 h 317549"/>
              <a:gd name="connsiteX8" fmla="*/ 2755900 w 5511800"/>
              <a:gd name="connsiteY8" fmla="*/ 63500 h 317549"/>
              <a:gd name="connsiteX9" fmla="*/ 2971800 w 5511800"/>
              <a:gd name="connsiteY9" fmla="*/ 317500 h 317549"/>
              <a:gd name="connsiteX10" fmla="*/ 3441700 w 5511800"/>
              <a:gd name="connsiteY10" fmla="*/ 50800 h 317549"/>
              <a:gd name="connsiteX11" fmla="*/ 3987800 w 5511800"/>
              <a:gd name="connsiteY11" fmla="*/ 317500 h 317549"/>
              <a:gd name="connsiteX12" fmla="*/ 4940300 w 5511800"/>
              <a:gd name="connsiteY12" fmla="*/ 25400 h 317549"/>
              <a:gd name="connsiteX13" fmla="*/ 5054600 w 5511800"/>
              <a:gd name="connsiteY13" fmla="*/ 317500 h 317549"/>
              <a:gd name="connsiteX14" fmla="*/ 5511800 w 5511800"/>
              <a:gd name="connsiteY14" fmla="*/ 0 h 317549"/>
              <a:gd name="connsiteX0-1" fmla="*/ 0 w 5511800"/>
              <a:gd name="connsiteY0-2" fmla="*/ 38100 h 323866"/>
              <a:gd name="connsiteX1-3" fmla="*/ 292100 w 5511800"/>
              <a:gd name="connsiteY1-4" fmla="*/ 304800 h 323866"/>
              <a:gd name="connsiteX2-5" fmla="*/ 596900 w 5511800"/>
              <a:gd name="connsiteY2-6" fmla="*/ 114300 h 323866"/>
              <a:gd name="connsiteX3-7" fmla="*/ 876300 w 5511800"/>
              <a:gd name="connsiteY3-8" fmla="*/ 323850 h 323866"/>
              <a:gd name="connsiteX4-9" fmla="*/ 1244600 w 5511800"/>
              <a:gd name="connsiteY4-10" fmla="*/ 101600 h 323866"/>
              <a:gd name="connsiteX5-11" fmla="*/ 1651000 w 5511800"/>
              <a:gd name="connsiteY5-12" fmla="*/ 266700 h 323866"/>
              <a:gd name="connsiteX6-13" fmla="*/ 1879600 w 5511800"/>
              <a:gd name="connsiteY6-14" fmla="*/ 76200 h 323866"/>
              <a:gd name="connsiteX7-15" fmla="*/ 2197100 w 5511800"/>
              <a:gd name="connsiteY7-16" fmla="*/ 279400 h 323866"/>
              <a:gd name="connsiteX8-17" fmla="*/ 2755900 w 5511800"/>
              <a:gd name="connsiteY8-18" fmla="*/ 63500 h 323866"/>
              <a:gd name="connsiteX9-19" fmla="*/ 2971800 w 5511800"/>
              <a:gd name="connsiteY9-20" fmla="*/ 317500 h 323866"/>
              <a:gd name="connsiteX10-21" fmla="*/ 3441700 w 5511800"/>
              <a:gd name="connsiteY10-22" fmla="*/ 50800 h 323866"/>
              <a:gd name="connsiteX11-23" fmla="*/ 3987800 w 5511800"/>
              <a:gd name="connsiteY11-24" fmla="*/ 317500 h 323866"/>
              <a:gd name="connsiteX12-25" fmla="*/ 4940300 w 5511800"/>
              <a:gd name="connsiteY12-26" fmla="*/ 25400 h 323866"/>
              <a:gd name="connsiteX13-27" fmla="*/ 5054600 w 5511800"/>
              <a:gd name="connsiteY13-28" fmla="*/ 317500 h 323866"/>
              <a:gd name="connsiteX14-29" fmla="*/ 5511800 w 5511800"/>
              <a:gd name="connsiteY14-30" fmla="*/ 0 h 323866"/>
              <a:gd name="connsiteX0-31" fmla="*/ 0 w 5511800"/>
              <a:gd name="connsiteY0-32" fmla="*/ 38100 h 338227"/>
              <a:gd name="connsiteX1-33" fmla="*/ 292100 w 5511800"/>
              <a:gd name="connsiteY1-34" fmla="*/ 304800 h 338227"/>
              <a:gd name="connsiteX2-35" fmla="*/ 596900 w 5511800"/>
              <a:gd name="connsiteY2-36" fmla="*/ 114300 h 338227"/>
              <a:gd name="connsiteX3-37" fmla="*/ 876300 w 5511800"/>
              <a:gd name="connsiteY3-38" fmla="*/ 323850 h 338227"/>
              <a:gd name="connsiteX4-39" fmla="*/ 1244600 w 5511800"/>
              <a:gd name="connsiteY4-40" fmla="*/ 101600 h 338227"/>
              <a:gd name="connsiteX5-41" fmla="*/ 1492250 w 5511800"/>
              <a:gd name="connsiteY5-42" fmla="*/ 330199 h 338227"/>
              <a:gd name="connsiteX6-43" fmla="*/ 1651000 w 5511800"/>
              <a:gd name="connsiteY6-44" fmla="*/ 266700 h 338227"/>
              <a:gd name="connsiteX7-45" fmla="*/ 1879600 w 5511800"/>
              <a:gd name="connsiteY7-46" fmla="*/ 76200 h 338227"/>
              <a:gd name="connsiteX8-47" fmla="*/ 2197100 w 5511800"/>
              <a:gd name="connsiteY8-48" fmla="*/ 279400 h 338227"/>
              <a:gd name="connsiteX9-49" fmla="*/ 2755900 w 5511800"/>
              <a:gd name="connsiteY9-50" fmla="*/ 63500 h 338227"/>
              <a:gd name="connsiteX10-51" fmla="*/ 2971800 w 5511800"/>
              <a:gd name="connsiteY10-52" fmla="*/ 317500 h 338227"/>
              <a:gd name="connsiteX11-53" fmla="*/ 3441700 w 5511800"/>
              <a:gd name="connsiteY11-54" fmla="*/ 50800 h 338227"/>
              <a:gd name="connsiteX12-55" fmla="*/ 3987800 w 5511800"/>
              <a:gd name="connsiteY12-56" fmla="*/ 317500 h 338227"/>
              <a:gd name="connsiteX13-57" fmla="*/ 4940300 w 5511800"/>
              <a:gd name="connsiteY13-58" fmla="*/ 25400 h 338227"/>
              <a:gd name="connsiteX14-59" fmla="*/ 5054600 w 5511800"/>
              <a:gd name="connsiteY14-60" fmla="*/ 317500 h 338227"/>
              <a:gd name="connsiteX15" fmla="*/ 5511800 w 5511800"/>
              <a:gd name="connsiteY15" fmla="*/ 0 h 338227"/>
              <a:gd name="connsiteX0-61" fmla="*/ 0 w 5511800"/>
              <a:gd name="connsiteY0-62" fmla="*/ 38100 h 338227"/>
              <a:gd name="connsiteX1-63" fmla="*/ 292100 w 5511800"/>
              <a:gd name="connsiteY1-64" fmla="*/ 304800 h 338227"/>
              <a:gd name="connsiteX2-65" fmla="*/ 596900 w 5511800"/>
              <a:gd name="connsiteY2-66" fmla="*/ 114300 h 338227"/>
              <a:gd name="connsiteX3-67" fmla="*/ 876300 w 5511800"/>
              <a:gd name="connsiteY3-68" fmla="*/ 323850 h 338227"/>
              <a:gd name="connsiteX4-69" fmla="*/ 1244600 w 5511800"/>
              <a:gd name="connsiteY4-70" fmla="*/ 101600 h 338227"/>
              <a:gd name="connsiteX5-71" fmla="*/ 1492250 w 5511800"/>
              <a:gd name="connsiteY5-72" fmla="*/ 330199 h 338227"/>
              <a:gd name="connsiteX6-73" fmla="*/ 1651000 w 5511800"/>
              <a:gd name="connsiteY6-74" fmla="*/ 266700 h 338227"/>
              <a:gd name="connsiteX7-75" fmla="*/ 1879600 w 5511800"/>
              <a:gd name="connsiteY7-76" fmla="*/ 76200 h 338227"/>
              <a:gd name="connsiteX8-77" fmla="*/ 2228850 w 5511800"/>
              <a:gd name="connsiteY8-78" fmla="*/ 323850 h 338227"/>
              <a:gd name="connsiteX9-79" fmla="*/ 2755900 w 5511800"/>
              <a:gd name="connsiteY9-80" fmla="*/ 63500 h 338227"/>
              <a:gd name="connsiteX10-81" fmla="*/ 2971800 w 5511800"/>
              <a:gd name="connsiteY10-82" fmla="*/ 317500 h 338227"/>
              <a:gd name="connsiteX11-83" fmla="*/ 3441700 w 5511800"/>
              <a:gd name="connsiteY11-84" fmla="*/ 50800 h 338227"/>
              <a:gd name="connsiteX12-85" fmla="*/ 3987800 w 5511800"/>
              <a:gd name="connsiteY12-86" fmla="*/ 317500 h 338227"/>
              <a:gd name="connsiteX13-87" fmla="*/ 4940300 w 5511800"/>
              <a:gd name="connsiteY13-88" fmla="*/ 25400 h 338227"/>
              <a:gd name="connsiteX14-89" fmla="*/ 5054600 w 5511800"/>
              <a:gd name="connsiteY14-90" fmla="*/ 317500 h 338227"/>
              <a:gd name="connsiteX15-91" fmla="*/ 5511800 w 5511800"/>
              <a:gd name="connsiteY15-92" fmla="*/ 0 h 338227"/>
              <a:gd name="connsiteX0-93" fmla="*/ 0 w 5511800"/>
              <a:gd name="connsiteY0-94" fmla="*/ 38100 h 338227"/>
              <a:gd name="connsiteX1-95" fmla="*/ 292100 w 5511800"/>
              <a:gd name="connsiteY1-96" fmla="*/ 304800 h 338227"/>
              <a:gd name="connsiteX2-97" fmla="*/ 596900 w 5511800"/>
              <a:gd name="connsiteY2-98" fmla="*/ 114300 h 338227"/>
              <a:gd name="connsiteX3-99" fmla="*/ 876300 w 5511800"/>
              <a:gd name="connsiteY3-100" fmla="*/ 323850 h 338227"/>
              <a:gd name="connsiteX4-101" fmla="*/ 1244600 w 5511800"/>
              <a:gd name="connsiteY4-102" fmla="*/ 101600 h 338227"/>
              <a:gd name="connsiteX5-103" fmla="*/ 1492250 w 5511800"/>
              <a:gd name="connsiteY5-104" fmla="*/ 330199 h 338227"/>
              <a:gd name="connsiteX6-105" fmla="*/ 1651000 w 5511800"/>
              <a:gd name="connsiteY6-106" fmla="*/ 266700 h 338227"/>
              <a:gd name="connsiteX7-107" fmla="*/ 1879600 w 5511800"/>
              <a:gd name="connsiteY7-108" fmla="*/ 76200 h 338227"/>
              <a:gd name="connsiteX8-109" fmla="*/ 2228850 w 5511800"/>
              <a:gd name="connsiteY8-110" fmla="*/ 323850 h 338227"/>
              <a:gd name="connsiteX9-111" fmla="*/ 2597150 w 5511800"/>
              <a:gd name="connsiteY9-112" fmla="*/ 31750 h 338227"/>
              <a:gd name="connsiteX10-113" fmla="*/ 2971800 w 5511800"/>
              <a:gd name="connsiteY10-114" fmla="*/ 317500 h 338227"/>
              <a:gd name="connsiteX11-115" fmla="*/ 3441700 w 5511800"/>
              <a:gd name="connsiteY11-116" fmla="*/ 50800 h 338227"/>
              <a:gd name="connsiteX12-117" fmla="*/ 3987800 w 5511800"/>
              <a:gd name="connsiteY12-118" fmla="*/ 317500 h 338227"/>
              <a:gd name="connsiteX13-119" fmla="*/ 4940300 w 5511800"/>
              <a:gd name="connsiteY13-120" fmla="*/ 25400 h 338227"/>
              <a:gd name="connsiteX14-121" fmla="*/ 5054600 w 5511800"/>
              <a:gd name="connsiteY14-122" fmla="*/ 317500 h 338227"/>
              <a:gd name="connsiteX15-123" fmla="*/ 5511800 w 5511800"/>
              <a:gd name="connsiteY15-124" fmla="*/ 0 h 338227"/>
              <a:gd name="connsiteX0-125" fmla="*/ 0 w 5511800"/>
              <a:gd name="connsiteY0-126" fmla="*/ 38100 h 338227"/>
              <a:gd name="connsiteX1-127" fmla="*/ 292100 w 5511800"/>
              <a:gd name="connsiteY1-128" fmla="*/ 304800 h 338227"/>
              <a:gd name="connsiteX2-129" fmla="*/ 596900 w 5511800"/>
              <a:gd name="connsiteY2-130" fmla="*/ 114300 h 338227"/>
              <a:gd name="connsiteX3-131" fmla="*/ 876300 w 5511800"/>
              <a:gd name="connsiteY3-132" fmla="*/ 323850 h 338227"/>
              <a:gd name="connsiteX4-133" fmla="*/ 1244600 w 5511800"/>
              <a:gd name="connsiteY4-134" fmla="*/ 101600 h 338227"/>
              <a:gd name="connsiteX5-135" fmla="*/ 1492250 w 5511800"/>
              <a:gd name="connsiteY5-136" fmla="*/ 330199 h 338227"/>
              <a:gd name="connsiteX6-137" fmla="*/ 1651000 w 5511800"/>
              <a:gd name="connsiteY6-138" fmla="*/ 266700 h 338227"/>
              <a:gd name="connsiteX7-139" fmla="*/ 1879600 w 5511800"/>
              <a:gd name="connsiteY7-140" fmla="*/ 76200 h 338227"/>
              <a:gd name="connsiteX8-141" fmla="*/ 2228850 w 5511800"/>
              <a:gd name="connsiteY8-142" fmla="*/ 323850 h 338227"/>
              <a:gd name="connsiteX9-143" fmla="*/ 2597150 w 5511800"/>
              <a:gd name="connsiteY9-144" fmla="*/ 31750 h 338227"/>
              <a:gd name="connsiteX10-145" fmla="*/ 2971800 w 5511800"/>
              <a:gd name="connsiteY10-146" fmla="*/ 317500 h 338227"/>
              <a:gd name="connsiteX11-147" fmla="*/ 3441700 w 5511800"/>
              <a:gd name="connsiteY11-148" fmla="*/ 50800 h 338227"/>
              <a:gd name="connsiteX12-149" fmla="*/ 3987800 w 5511800"/>
              <a:gd name="connsiteY12-150" fmla="*/ 317500 h 338227"/>
              <a:gd name="connsiteX13-151" fmla="*/ 4635500 w 5511800"/>
              <a:gd name="connsiteY13-152" fmla="*/ 76200 h 338227"/>
              <a:gd name="connsiteX14-153" fmla="*/ 5054600 w 5511800"/>
              <a:gd name="connsiteY14-154" fmla="*/ 317500 h 338227"/>
              <a:gd name="connsiteX15-155" fmla="*/ 5511800 w 5511800"/>
              <a:gd name="connsiteY15-156" fmla="*/ 0 h 338227"/>
              <a:gd name="connsiteX0-157" fmla="*/ 0 w 5511800"/>
              <a:gd name="connsiteY0-158" fmla="*/ 38100 h 355647"/>
              <a:gd name="connsiteX1-159" fmla="*/ 292100 w 5511800"/>
              <a:gd name="connsiteY1-160" fmla="*/ 304800 h 355647"/>
              <a:gd name="connsiteX2-161" fmla="*/ 596900 w 5511800"/>
              <a:gd name="connsiteY2-162" fmla="*/ 114300 h 355647"/>
              <a:gd name="connsiteX3-163" fmla="*/ 876300 w 5511800"/>
              <a:gd name="connsiteY3-164" fmla="*/ 323850 h 355647"/>
              <a:gd name="connsiteX4-165" fmla="*/ 1244600 w 5511800"/>
              <a:gd name="connsiteY4-166" fmla="*/ 101600 h 355647"/>
              <a:gd name="connsiteX5-167" fmla="*/ 1492250 w 5511800"/>
              <a:gd name="connsiteY5-168" fmla="*/ 330199 h 355647"/>
              <a:gd name="connsiteX6-169" fmla="*/ 1651000 w 5511800"/>
              <a:gd name="connsiteY6-170" fmla="*/ 266700 h 355647"/>
              <a:gd name="connsiteX7-171" fmla="*/ 1879600 w 5511800"/>
              <a:gd name="connsiteY7-172" fmla="*/ 76200 h 355647"/>
              <a:gd name="connsiteX8-173" fmla="*/ 2228850 w 5511800"/>
              <a:gd name="connsiteY8-174" fmla="*/ 323850 h 355647"/>
              <a:gd name="connsiteX9-175" fmla="*/ 2597150 w 5511800"/>
              <a:gd name="connsiteY9-176" fmla="*/ 31750 h 355647"/>
              <a:gd name="connsiteX10-177" fmla="*/ 2971800 w 5511800"/>
              <a:gd name="connsiteY10-178" fmla="*/ 317500 h 355647"/>
              <a:gd name="connsiteX11-179" fmla="*/ 3441700 w 5511800"/>
              <a:gd name="connsiteY11-180" fmla="*/ 50800 h 355647"/>
              <a:gd name="connsiteX12-181" fmla="*/ 4114800 w 5511800"/>
              <a:gd name="connsiteY12-182" fmla="*/ 355600 h 355647"/>
              <a:gd name="connsiteX13-183" fmla="*/ 4635500 w 5511800"/>
              <a:gd name="connsiteY13-184" fmla="*/ 76200 h 355647"/>
              <a:gd name="connsiteX14-185" fmla="*/ 5054600 w 5511800"/>
              <a:gd name="connsiteY14-186" fmla="*/ 317500 h 355647"/>
              <a:gd name="connsiteX15-187" fmla="*/ 5511800 w 5511800"/>
              <a:gd name="connsiteY15-188" fmla="*/ 0 h 355647"/>
              <a:gd name="connsiteX0-189" fmla="*/ 0 w 5511800"/>
              <a:gd name="connsiteY0-190" fmla="*/ 38100 h 355612"/>
              <a:gd name="connsiteX1-191" fmla="*/ 292100 w 5511800"/>
              <a:gd name="connsiteY1-192" fmla="*/ 304800 h 355612"/>
              <a:gd name="connsiteX2-193" fmla="*/ 596900 w 5511800"/>
              <a:gd name="connsiteY2-194" fmla="*/ 114300 h 355612"/>
              <a:gd name="connsiteX3-195" fmla="*/ 876300 w 5511800"/>
              <a:gd name="connsiteY3-196" fmla="*/ 323850 h 355612"/>
              <a:gd name="connsiteX4-197" fmla="*/ 1244600 w 5511800"/>
              <a:gd name="connsiteY4-198" fmla="*/ 101600 h 355612"/>
              <a:gd name="connsiteX5-199" fmla="*/ 1492250 w 5511800"/>
              <a:gd name="connsiteY5-200" fmla="*/ 330199 h 355612"/>
              <a:gd name="connsiteX6-201" fmla="*/ 1651000 w 5511800"/>
              <a:gd name="connsiteY6-202" fmla="*/ 266700 h 355612"/>
              <a:gd name="connsiteX7-203" fmla="*/ 1879600 w 5511800"/>
              <a:gd name="connsiteY7-204" fmla="*/ 76200 h 355612"/>
              <a:gd name="connsiteX8-205" fmla="*/ 2228850 w 5511800"/>
              <a:gd name="connsiteY8-206" fmla="*/ 323850 h 355612"/>
              <a:gd name="connsiteX9-207" fmla="*/ 2597150 w 5511800"/>
              <a:gd name="connsiteY9-208" fmla="*/ 31750 h 355612"/>
              <a:gd name="connsiteX10-209" fmla="*/ 2971800 w 5511800"/>
              <a:gd name="connsiteY10-210" fmla="*/ 317500 h 355612"/>
              <a:gd name="connsiteX11-211" fmla="*/ 3676650 w 5511800"/>
              <a:gd name="connsiteY11-212" fmla="*/ 63500 h 355612"/>
              <a:gd name="connsiteX12-213" fmla="*/ 4114800 w 5511800"/>
              <a:gd name="connsiteY12-214" fmla="*/ 355600 h 355612"/>
              <a:gd name="connsiteX13-215" fmla="*/ 4635500 w 5511800"/>
              <a:gd name="connsiteY13-216" fmla="*/ 76200 h 355612"/>
              <a:gd name="connsiteX14-217" fmla="*/ 5054600 w 5511800"/>
              <a:gd name="connsiteY14-218" fmla="*/ 317500 h 355612"/>
              <a:gd name="connsiteX15-219" fmla="*/ 5511800 w 5511800"/>
              <a:gd name="connsiteY15-220" fmla="*/ 0 h 355612"/>
              <a:gd name="connsiteX0-221" fmla="*/ 0 w 5511800"/>
              <a:gd name="connsiteY0-222" fmla="*/ 38100 h 355612"/>
              <a:gd name="connsiteX1-223" fmla="*/ 292100 w 5511800"/>
              <a:gd name="connsiteY1-224" fmla="*/ 304800 h 355612"/>
              <a:gd name="connsiteX2-225" fmla="*/ 596900 w 5511800"/>
              <a:gd name="connsiteY2-226" fmla="*/ 114300 h 355612"/>
              <a:gd name="connsiteX3-227" fmla="*/ 876300 w 5511800"/>
              <a:gd name="connsiteY3-228" fmla="*/ 323850 h 355612"/>
              <a:gd name="connsiteX4-229" fmla="*/ 1244600 w 5511800"/>
              <a:gd name="connsiteY4-230" fmla="*/ 101600 h 355612"/>
              <a:gd name="connsiteX5-231" fmla="*/ 1492250 w 5511800"/>
              <a:gd name="connsiteY5-232" fmla="*/ 330199 h 355612"/>
              <a:gd name="connsiteX6-233" fmla="*/ 1651000 w 5511800"/>
              <a:gd name="connsiteY6-234" fmla="*/ 266700 h 355612"/>
              <a:gd name="connsiteX7-235" fmla="*/ 1879600 w 5511800"/>
              <a:gd name="connsiteY7-236" fmla="*/ 76200 h 355612"/>
              <a:gd name="connsiteX8-237" fmla="*/ 2228850 w 5511800"/>
              <a:gd name="connsiteY8-238" fmla="*/ 323850 h 355612"/>
              <a:gd name="connsiteX9-239" fmla="*/ 2597150 w 5511800"/>
              <a:gd name="connsiteY9-240" fmla="*/ 31750 h 355612"/>
              <a:gd name="connsiteX10-241" fmla="*/ 3219450 w 5511800"/>
              <a:gd name="connsiteY10-242" fmla="*/ 342900 h 355612"/>
              <a:gd name="connsiteX11-243" fmla="*/ 3676650 w 5511800"/>
              <a:gd name="connsiteY11-244" fmla="*/ 63500 h 355612"/>
              <a:gd name="connsiteX12-245" fmla="*/ 4114800 w 5511800"/>
              <a:gd name="connsiteY12-246" fmla="*/ 355600 h 355612"/>
              <a:gd name="connsiteX13-247" fmla="*/ 4635500 w 5511800"/>
              <a:gd name="connsiteY13-248" fmla="*/ 76200 h 355612"/>
              <a:gd name="connsiteX14-249" fmla="*/ 5054600 w 5511800"/>
              <a:gd name="connsiteY14-250" fmla="*/ 317500 h 355612"/>
              <a:gd name="connsiteX15-251" fmla="*/ 5511800 w 5511800"/>
              <a:gd name="connsiteY15-252" fmla="*/ 0 h 355612"/>
              <a:gd name="connsiteX0-253" fmla="*/ 0 w 5511800"/>
              <a:gd name="connsiteY0-254" fmla="*/ 38100 h 355612"/>
              <a:gd name="connsiteX1-255" fmla="*/ 292100 w 5511800"/>
              <a:gd name="connsiteY1-256" fmla="*/ 304800 h 355612"/>
              <a:gd name="connsiteX2-257" fmla="*/ 596900 w 5511800"/>
              <a:gd name="connsiteY2-258" fmla="*/ 114300 h 355612"/>
              <a:gd name="connsiteX3-259" fmla="*/ 876300 w 5511800"/>
              <a:gd name="connsiteY3-260" fmla="*/ 323850 h 355612"/>
              <a:gd name="connsiteX4-261" fmla="*/ 1244600 w 5511800"/>
              <a:gd name="connsiteY4-262" fmla="*/ 101600 h 355612"/>
              <a:gd name="connsiteX5-263" fmla="*/ 1492250 w 5511800"/>
              <a:gd name="connsiteY5-264" fmla="*/ 330199 h 355612"/>
              <a:gd name="connsiteX6-265" fmla="*/ 1651000 w 5511800"/>
              <a:gd name="connsiteY6-266" fmla="*/ 266700 h 355612"/>
              <a:gd name="connsiteX7-267" fmla="*/ 1879600 w 5511800"/>
              <a:gd name="connsiteY7-268" fmla="*/ 76200 h 355612"/>
              <a:gd name="connsiteX8-269" fmla="*/ 2228850 w 5511800"/>
              <a:gd name="connsiteY8-270" fmla="*/ 323850 h 355612"/>
              <a:gd name="connsiteX9-271" fmla="*/ 2749550 w 5511800"/>
              <a:gd name="connsiteY9-272" fmla="*/ 57150 h 355612"/>
              <a:gd name="connsiteX10-273" fmla="*/ 3219450 w 5511800"/>
              <a:gd name="connsiteY10-274" fmla="*/ 342900 h 355612"/>
              <a:gd name="connsiteX11-275" fmla="*/ 3676650 w 5511800"/>
              <a:gd name="connsiteY11-276" fmla="*/ 63500 h 355612"/>
              <a:gd name="connsiteX12-277" fmla="*/ 4114800 w 5511800"/>
              <a:gd name="connsiteY12-278" fmla="*/ 355600 h 355612"/>
              <a:gd name="connsiteX13-279" fmla="*/ 4635500 w 5511800"/>
              <a:gd name="connsiteY13-280" fmla="*/ 76200 h 355612"/>
              <a:gd name="connsiteX14-281" fmla="*/ 5054600 w 5511800"/>
              <a:gd name="connsiteY14-282" fmla="*/ 317500 h 355612"/>
              <a:gd name="connsiteX15-283" fmla="*/ 5511800 w 5511800"/>
              <a:gd name="connsiteY15-284" fmla="*/ 0 h 355612"/>
              <a:gd name="connsiteX0-285" fmla="*/ 0 w 5511800"/>
              <a:gd name="connsiteY0-286" fmla="*/ 38100 h 355612"/>
              <a:gd name="connsiteX1-287" fmla="*/ 292100 w 5511800"/>
              <a:gd name="connsiteY1-288" fmla="*/ 304800 h 355612"/>
              <a:gd name="connsiteX2-289" fmla="*/ 596900 w 5511800"/>
              <a:gd name="connsiteY2-290" fmla="*/ 114300 h 355612"/>
              <a:gd name="connsiteX3-291" fmla="*/ 876300 w 5511800"/>
              <a:gd name="connsiteY3-292" fmla="*/ 323850 h 355612"/>
              <a:gd name="connsiteX4-293" fmla="*/ 1244600 w 5511800"/>
              <a:gd name="connsiteY4-294" fmla="*/ 101600 h 355612"/>
              <a:gd name="connsiteX5-295" fmla="*/ 1492250 w 5511800"/>
              <a:gd name="connsiteY5-296" fmla="*/ 330199 h 355612"/>
              <a:gd name="connsiteX6-297" fmla="*/ 1651000 w 5511800"/>
              <a:gd name="connsiteY6-298" fmla="*/ 266700 h 355612"/>
              <a:gd name="connsiteX7-299" fmla="*/ 1879600 w 5511800"/>
              <a:gd name="connsiteY7-300" fmla="*/ 76200 h 355612"/>
              <a:gd name="connsiteX8-301" fmla="*/ 2298700 w 5511800"/>
              <a:gd name="connsiteY8-302" fmla="*/ 342900 h 355612"/>
              <a:gd name="connsiteX9-303" fmla="*/ 2749550 w 5511800"/>
              <a:gd name="connsiteY9-304" fmla="*/ 57150 h 355612"/>
              <a:gd name="connsiteX10-305" fmla="*/ 3219450 w 5511800"/>
              <a:gd name="connsiteY10-306" fmla="*/ 342900 h 355612"/>
              <a:gd name="connsiteX11-307" fmla="*/ 3676650 w 5511800"/>
              <a:gd name="connsiteY11-308" fmla="*/ 63500 h 355612"/>
              <a:gd name="connsiteX12-309" fmla="*/ 4114800 w 5511800"/>
              <a:gd name="connsiteY12-310" fmla="*/ 355600 h 355612"/>
              <a:gd name="connsiteX13-311" fmla="*/ 4635500 w 5511800"/>
              <a:gd name="connsiteY13-312" fmla="*/ 76200 h 355612"/>
              <a:gd name="connsiteX14-313" fmla="*/ 5054600 w 5511800"/>
              <a:gd name="connsiteY14-314" fmla="*/ 317500 h 355612"/>
              <a:gd name="connsiteX15-315" fmla="*/ 5511800 w 5511800"/>
              <a:gd name="connsiteY15-316" fmla="*/ 0 h 355612"/>
              <a:gd name="connsiteX0-317" fmla="*/ 0 w 5511800"/>
              <a:gd name="connsiteY0-318" fmla="*/ 38100 h 355612"/>
              <a:gd name="connsiteX1-319" fmla="*/ 292100 w 5511800"/>
              <a:gd name="connsiteY1-320" fmla="*/ 304800 h 355612"/>
              <a:gd name="connsiteX2-321" fmla="*/ 596900 w 5511800"/>
              <a:gd name="connsiteY2-322" fmla="*/ 114300 h 355612"/>
              <a:gd name="connsiteX3-323" fmla="*/ 876300 w 5511800"/>
              <a:gd name="connsiteY3-324" fmla="*/ 323850 h 355612"/>
              <a:gd name="connsiteX4-325" fmla="*/ 1244600 w 5511800"/>
              <a:gd name="connsiteY4-326" fmla="*/ 101600 h 355612"/>
              <a:gd name="connsiteX5-327" fmla="*/ 1492250 w 5511800"/>
              <a:gd name="connsiteY5-328" fmla="*/ 330199 h 355612"/>
              <a:gd name="connsiteX6-329" fmla="*/ 1651000 w 5511800"/>
              <a:gd name="connsiteY6-330" fmla="*/ 266700 h 355612"/>
              <a:gd name="connsiteX7-331" fmla="*/ 1955800 w 5511800"/>
              <a:gd name="connsiteY7-332" fmla="*/ 82550 h 355612"/>
              <a:gd name="connsiteX8-333" fmla="*/ 2298700 w 5511800"/>
              <a:gd name="connsiteY8-334" fmla="*/ 342900 h 355612"/>
              <a:gd name="connsiteX9-335" fmla="*/ 2749550 w 5511800"/>
              <a:gd name="connsiteY9-336" fmla="*/ 57150 h 355612"/>
              <a:gd name="connsiteX10-337" fmla="*/ 3219450 w 5511800"/>
              <a:gd name="connsiteY10-338" fmla="*/ 342900 h 355612"/>
              <a:gd name="connsiteX11-339" fmla="*/ 3676650 w 5511800"/>
              <a:gd name="connsiteY11-340" fmla="*/ 63500 h 355612"/>
              <a:gd name="connsiteX12-341" fmla="*/ 4114800 w 5511800"/>
              <a:gd name="connsiteY12-342" fmla="*/ 355600 h 355612"/>
              <a:gd name="connsiteX13-343" fmla="*/ 4635500 w 5511800"/>
              <a:gd name="connsiteY13-344" fmla="*/ 76200 h 355612"/>
              <a:gd name="connsiteX14-345" fmla="*/ 5054600 w 5511800"/>
              <a:gd name="connsiteY14-346" fmla="*/ 317500 h 355612"/>
              <a:gd name="connsiteX15-347" fmla="*/ 5511800 w 5511800"/>
              <a:gd name="connsiteY15-348" fmla="*/ 0 h 355612"/>
              <a:gd name="connsiteX0-349" fmla="*/ 0 w 5511800"/>
              <a:gd name="connsiteY0-350" fmla="*/ 38100 h 355602"/>
              <a:gd name="connsiteX1-351" fmla="*/ 292100 w 5511800"/>
              <a:gd name="connsiteY1-352" fmla="*/ 304800 h 355602"/>
              <a:gd name="connsiteX2-353" fmla="*/ 596900 w 5511800"/>
              <a:gd name="connsiteY2-354" fmla="*/ 114300 h 355602"/>
              <a:gd name="connsiteX3-355" fmla="*/ 876300 w 5511800"/>
              <a:gd name="connsiteY3-356" fmla="*/ 323850 h 355602"/>
              <a:gd name="connsiteX4-357" fmla="*/ 1244600 w 5511800"/>
              <a:gd name="connsiteY4-358" fmla="*/ 101600 h 355602"/>
              <a:gd name="connsiteX5-359" fmla="*/ 1492250 w 5511800"/>
              <a:gd name="connsiteY5-360" fmla="*/ 330199 h 355602"/>
              <a:gd name="connsiteX6-361" fmla="*/ 1651000 w 5511800"/>
              <a:gd name="connsiteY6-362" fmla="*/ 266700 h 355602"/>
              <a:gd name="connsiteX7-363" fmla="*/ 1955800 w 5511800"/>
              <a:gd name="connsiteY7-364" fmla="*/ 82550 h 355602"/>
              <a:gd name="connsiteX8-365" fmla="*/ 2298700 w 5511800"/>
              <a:gd name="connsiteY8-366" fmla="*/ 342900 h 355602"/>
              <a:gd name="connsiteX9-367" fmla="*/ 2749550 w 5511800"/>
              <a:gd name="connsiteY9-368" fmla="*/ 57150 h 355602"/>
              <a:gd name="connsiteX10-369" fmla="*/ 3219450 w 5511800"/>
              <a:gd name="connsiteY10-370" fmla="*/ 342900 h 355602"/>
              <a:gd name="connsiteX11-371" fmla="*/ 3676650 w 5511800"/>
              <a:gd name="connsiteY11-372" fmla="*/ 63500 h 355602"/>
              <a:gd name="connsiteX12-373" fmla="*/ 4114800 w 5511800"/>
              <a:gd name="connsiteY12-374" fmla="*/ 355600 h 355602"/>
              <a:gd name="connsiteX13-375" fmla="*/ 4775200 w 5511800"/>
              <a:gd name="connsiteY13-376" fmla="*/ 69850 h 355602"/>
              <a:gd name="connsiteX14-377" fmla="*/ 5054600 w 5511800"/>
              <a:gd name="connsiteY14-378" fmla="*/ 317500 h 355602"/>
              <a:gd name="connsiteX15-379" fmla="*/ 5511800 w 5511800"/>
              <a:gd name="connsiteY15-380" fmla="*/ 0 h 355602"/>
              <a:gd name="connsiteX0-381" fmla="*/ 0 w 5511800"/>
              <a:gd name="connsiteY0-382" fmla="*/ 38100 h 342952"/>
              <a:gd name="connsiteX1-383" fmla="*/ 292100 w 5511800"/>
              <a:gd name="connsiteY1-384" fmla="*/ 304800 h 342952"/>
              <a:gd name="connsiteX2-385" fmla="*/ 596900 w 5511800"/>
              <a:gd name="connsiteY2-386" fmla="*/ 114300 h 342952"/>
              <a:gd name="connsiteX3-387" fmla="*/ 876300 w 5511800"/>
              <a:gd name="connsiteY3-388" fmla="*/ 323850 h 342952"/>
              <a:gd name="connsiteX4-389" fmla="*/ 1244600 w 5511800"/>
              <a:gd name="connsiteY4-390" fmla="*/ 101600 h 342952"/>
              <a:gd name="connsiteX5-391" fmla="*/ 1492250 w 5511800"/>
              <a:gd name="connsiteY5-392" fmla="*/ 330199 h 342952"/>
              <a:gd name="connsiteX6-393" fmla="*/ 1651000 w 5511800"/>
              <a:gd name="connsiteY6-394" fmla="*/ 266700 h 342952"/>
              <a:gd name="connsiteX7-395" fmla="*/ 1955800 w 5511800"/>
              <a:gd name="connsiteY7-396" fmla="*/ 82550 h 342952"/>
              <a:gd name="connsiteX8-397" fmla="*/ 2298700 w 5511800"/>
              <a:gd name="connsiteY8-398" fmla="*/ 342900 h 342952"/>
              <a:gd name="connsiteX9-399" fmla="*/ 2749550 w 5511800"/>
              <a:gd name="connsiteY9-400" fmla="*/ 57150 h 342952"/>
              <a:gd name="connsiteX10-401" fmla="*/ 3219450 w 5511800"/>
              <a:gd name="connsiteY10-402" fmla="*/ 342900 h 342952"/>
              <a:gd name="connsiteX11-403" fmla="*/ 3676650 w 5511800"/>
              <a:gd name="connsiteY11-404" fmla="*/ 63500 h 342952"/>
              <a:gd name="connsiteX12-405" fmla="*/ 4394200 w 5511800"/>
              <a:gd name="connsiteY12-406" fmla="*/ 323850 h 342952"/>
              <a:gd name="connsiteX13-407" fmla="*/ 4775200 w 5511800"/>
              <a:gd name="connsiteY13-408" fmla="*/ 69850 h 342952"/>
              <a:gd name="connsiteX14-409" fmla="*/ 5054600 w 5511800"/>
              <a:gd name="connsiteY14-410" fmla="*/ 317500 h 342952"/>
              <a:gd name="connsiteX15-411" fmla="*/ 5511800 w 5511800"/>
              <a:gd name="connsiteY15-412" fmla="*/ 0 h 342952"/>
              <a:gd name="connsiteX0-413" fmla="*/ 0 w 5511800"/>
              <a:gd name="connsiteY0-414" fmla="*/ 38100 h 342952"/>
              <a:gd name="connsiteX1-415" fmla="*/ 292100 w 5511800"/>
              <a:gd name="connsiteY1-416" fmla="*/ 304800 h 342952"/>
              <a:gd name="connsiteX2-417" fmla="*/ 596900 w 5511800"/>
              <a:gd name="connsiteY2-418" fmla="*/ 114300 h 342952"/>
              <a:gd name="connsiteX3-419" fmla="*/ 876300 w 5511800"/>
              <a:gd name="connsiteY3-420" fmla="*/ 323850 h 342952"/>
              <a:gd name="connsiteX4-421" fmla="*/ 1244600 w 5511800"/>
              <a:gd name="connsiteY4-422" fmla="*/ 101600 h 342952"/>
              <a:gd name="connsiteX5-423" fmla="*/ 1492250 w 5511800"/>
              <a:gd name="connsiteY5-424" fmla="*/ 330199 h 342952"/>
              <a:gd name="connsiteX6-425" fmla="*/ 1651000 w 5511800"/>
              <a:gd name="connsiteY6-426" fmla="*/ 266700 h 342952"/>
              <a:gd name="connsiteX7-427" fmla="*/ 1955800 w 5511800"/>
              <a:gd name="connsiteY7-428" fmla="*/ 82550 h 342952"/>
              <a:gd name="connsiteX8-429" fmla="*/ 2298700 w 5511800"/>
              <a:gd name="connsiteY8-430" fmla="*/ 342900 h 342952"/>
              <a:gd name="connsiteX9-431" fmla="*/ 2749550 w 5511800"/>
              <a:gd name="connsiteY9-432" fmla="*/ 57150 h 342952"/>
              <a:gd name="connsiteX10-433" fmla="*/ 3219450 w 5511800"/>
              <a:gd name="connsiteY10-434" fmla="*/ 342900 h 342952"/>
              <a:gd name="connsiteX11-435" fmla="*/ 3676650 w 5511800"/>
              <a:gd name="connsiteY11-436" fmla="*/ 63500 h 342952"/>
              <a:gd name="connsiteX12-437" fmla="*/ 4394200 w 5511800"/>
              <a:gd name="connsiteY12-438" fmla="*/ 323850 h 342952"/>
              <a:gd name="connsiteX13-439" fmla="*/ 4705350 w 5511800"/>
              <a:gd name="connsiteY13-440" fmla="*/ 69850 h 342952"/>
              <a:gd name="connsiteX14-441" fmla="*/ 5054600 w 5511800"/>
              <a:gd name="connsiteY14-442" fmla="*/ 317500 h 342952"/>
              <a:gd name="connsiteX15-443" fmla="*/ 5511800 w 5511800"/>
              <a:gd name="connsiteY15-444" fmla="*/ 0 h 342952"/>
              <a:gd name="connsiteX0-445" fmla="*/ 0 w 5511800"/>
              <a:gd name="connsiteY0-446" fmla="*/ 38100 h 342952"/>
              <a:gd name="connsiteX1-447" fmla="*/ 292100 w 5511800"/>
              <a:gd name="connsiteY1-448" fmla="*/ 304800 h 342952"/>
              <a:gd name="connsiteX2-449" fmla="*/ 596900 w 5511800"/>
              <a:gd name="connsiteY2-450" fmla="*/ 114300 h 342952"/>
              <a:gd name="connsiteX3-451" fmla="*/ 876300 w 5511800"/>
              <a:gd name="connsiteY3-452" fmla="*/ 323850 h 342952"/>
              <a:gd name="connsiteX4-453" fmla="*/ 1244600 w 5511800"/>
              <a:gd name="connsiteY4-454" fmla="*/ 101600 h 342952"/>
              <a:gd name="connsiteX5-455" fmla="*/ 1492250 w 5511800"/>
              <a:gd name="connsiteY5-456" fmla="*/ 330199 h 342952"/>
              <a:gd name="connsiteX6-457" fmla="*/ 1651000 w 5511800"/>
              <a:gd name="connsiteY6-458" fmla="*/ 266700 h 342952"/>
              <a:gd name="connsiteX7-459" fmla="*/ 1955800 w 5511800"/>
              <a:gd name="connsiteY7-460" fmla="*/ 82550 h 342952"/>
              <a:gd name="connsiteX8-461" fmla="*/ 2298700 w 5511800"/>
              <a:gd name="connsiteY8-462" fmla="*/ 342900 h 342952"/>
              <a:gd name="connsiteX9-463" fmla="*/ 2749550 w 5511800"/>
              <a:gd name="connsiteY9-464" fmla="*/ 57150 h 342952"/>
              <a:gd name="connsiteX10-465" fmla="*/ 3219450 w 5511800"/>
              <a:gd name="connsiteY10-466" fmla="*/ 342900 h 342952"/>
              <a:gd name="connsiteX11-467" fmla="*/ 3676650 w 5511800"/>
              <a:gd name="connsiteY11-468" fmla="*/ 63500 h 342952"/>
              <a:gd name="connsiteX12-469" fmla="*/ 4311650 w 5511800"/>
              <a:gd name="connsiteY12-470" fmla="*/ 342900 h 342952"/>
              <a:gd name="connsiteX13-471" fmla="*/ 4705350 w 5511800"/>
              <a:gd name="connsiteY13-472" fmla="*/ 69850 h 342952"/>
              <a:gd name="connsiteX14-473" fmla="*/ 5054600 w 5511800"/>
              <a:gd name="connsiteY14-474" fmla="*/ 317500 h 342952"/>
              <a:gd name="connsiteX15-475" fmla="*/ 5511800 w 5511800"/>
              <a:gd name="connsiteY15-476" fmla="*/ 0 h 342952"/>
              <a:gd name="connsiteX0-477" fmla="*/ 0 w 5511800"/>
              <a:gd name="connsiteY0-478" fmla="*/ 38100 h 342952"/>
              <a:gd name="connsiteX1-479" fmla="*/ 292100 w 5511800"/>
              <a:gd name="connsiteY1-480" fmla="*/ 304800 h 342952"/>
              <a:gd name="connsiteX2-481" fmla="*/ 596900 w 5511800"/>
              <a:gd name="connsiteY2-482" fmla="*/ 114300 h 342952"/>
              <a:gd name="connsiteX3-483" fmla="*/ 876300 w 5511800"/>
              <a:gd name="connsiteY3-484" fmla="*/ 323850 h 342952"/>
              <a:gd name="connsiteX4-485" fmla="*/ 1244600 w 5511800"/>
              <a:gd name="connsiteY4-486" fmla="*/ 101600 h 342952"/>
              <a:gd name="connsiteX5-487" fmla="*/ 1492250 w 5511800"/>
              <a:gd name="connsiteY5-488" fmla="*/ 330199 h 342952"/>
              <a:gd name="connsiteX6-489" fmla="*/ 1651000 w 5511800"/>
              <a:gd name="connsiteY6-490" fmla="*/ 266700 h 342952"/>
              <a:gd name="connsiteX7-491" fmla="*/ 1955800 w 5511800"/>
              <a:gd name="connsiteY7-492" fmla="*/ 82550 h 342952"/>
              <a:gd name="connsiteX8-493" fmla="*/ 2298700 w 5511800"/>
              <a:gd name="connsiteY8-494" fmla="*/ 342900 h 342952"/>
              <a:gd name="connsiteX9-495" fmla="*/ 2749550 w 5511800"/>
              <a:gd name="connsiteY9-496" fmla="*/ 57150 h 342952"/>
              <a:gd name="connsiteX10-497" fmla="*/ 3219450 w 5511800"/>
              <a:gd name="connsiteY10-498" fmla="*/ 342900 h 342952"/>
              <a:gd name="connsiteX11-499" fmla="*/ 3898900 w 5511800"/>
              <a:gd name="connsiteY11-500" fmla="*/ 44450 h 342952"/>
              <a:gd name="connsiteX12-501" fmla="*/ 4311650 w 5511800"/>
              <a:gd name="connsiteY12-502" fmla="*/ 342900 h 342952"/>
              <a:gd name="connsiteX13-503" fmla="*/ 4705350 w 5511800"/>
              <a:gd name="connsiteY13-504" fmla="*/ 69850 h 342952"/>
              <a:gd name="connsiteX14-505" fmla="*/ 5054600 w 5511800"/>
              <a:gd name="connsiteY14-506" fmla="*/ 317500 h 342952"/>
              <a:gd name="connsiteX15-507" fmla="*/ 5511800 w 5511800"/>
              <a:gd name="connsiteY15-508" fmla="*/ 0 h 342952"/>
              <a:gd name="connsiteX0-509" fmla="*/ 0 w 5511800"/>
              <a:gd name="connsiteY0-510" fmla="*/ 38100 h 342952"/>
              <a:gd name="connsiteX1-511" fmla="*/ 292100 w 5511800"/>
              <a:gd name="connsiteY1-512" fmla="*/ 304800 h 342952"/>
              <a:gd name="connsiteX2-513" fmla="*/ 596900 w 5511800"/>
              <a:gd name="connsiteY2-514" fmla="*/ 114300 h 342952"/>
              <a:gd name="connsiteX3-515" fmla="*/ 876300 w 5511800"/>
              <a:gd name="connsiteY3-516" fmla="*/ 323850 h 342952"/>
              <a:gd name="connsiteX4-517" fmla="*/ 1244600 w 5511800"/>
              <a:gd name="connsiteY4-518" fmla="*/ 101600 h 342952"/>
              <a:gd name="connsiteX5-519" fmla="*/ 1492250 w 5511800"/>
              <a:gd name="connsiteY5-520" fmla="*/ 330199 h 342952"/>
              <a:gd name="connsiteX6-521" fmla="*/ 1651000 w 5511800"/>
              <a:gd name="connsiteY6-522" fmla="*/ 266700 h 342952"/>
              <a:gd name="connsiteX7-523" fmla="*/ 1955800 w 5511800"/>
              <a:gd name="connsiteY7-524" fmla="*/ 82550 h 342952"/>
              <a:gd name="connsiteX8-525" fmla="*/ 2298700 w 5511800"/>
              <a:gd name="connsiteY8-526" fmla="*/ 342900 h 342952"/>
              <a:gd name="connsiteX9-527" fmla="*/ 2749550 w 5511800"/>
              <a:gd name="connsiteY9-528" fmla="*/ 57150 h 342952"/>
              <a:gd name="connsiteX10-529" fmla="*/ 3460750 w 5511800"/>
              <a:gd name="connsiteY10-530" fmla="*/ 342900 h 342952"/>
              <a:gd name="connsiteX11-531" fmla="*/ 3898900 w 5511800"/>
              <a:gd name="connsiteY11-532" fmla="*/ 44450 h 342952"/>
              <a:gd name="connsiteX12-533" fmla="*/ 4311650 w 5511800"/>
              <a:gd name="connsiteY12-534" fmla="*/ 342900 h 342952"/>
              <a:gd name="connsiteX13-535" fmla="*/ 4705350 w 5511800"/>
              <a:gd name="connsiteY13-536" fmla="*/ 69850 h 342952"/>
              <a:gd name="connsiteX14-537" fmla="*/ 5054600 w 5511800"/>
              <a:gd name="connsiteY14-538" fmla="*/ 317500 h 342952"/>
              <a:gd name="connsiteX15-539" fmla="*/ 5511800 w 5511800"/>
              <a:gd name="connsiteY15-540" fmla="*/ 0 h 342952"/>
              <a:gd name="connsiteX0-541" fmla="*/ 0 w 5511800"/>
              <a:gd name="connsiteY0-542" fmla="*/ 38100 h 343349"/>
              <a:gd name="connsiteX1-543" fmla="*/ 292100 w 5511800"/>
              <a:gd name="connsiteY1-544" fmla="*/ 304800 h 343349"/>
              <a:gd name="connsiteX2-545" fmla="*/ 596900 w 5511800"/>
              <a:gd name="connsiteY2-546" fmla="*/ 114300 h 343349"/>
              <a:gd name="connsiteX3-547" fmla="*/ 876300 w 5511800"/>
              <a:gd name="connsiteY3-548" fmla="*/ 323850 h 343349"/>
              <a:gd name="connsiteX4-549" fmla="*/ 1244600 w 5511800"/>
              <a:gd name="connsiteY4-550" fmla="*/ 101600 h 343349"/>
              <a:gd name="connsiteX5-551" fmla="*/ 1492250 w 5511800"/>
              <a:gd name="connsiteY5-552" fmla="*/ 330199 h 343349"/>
              <a:gd name="connsiteX6-553" fmla="*/ 1651000 w 5511800"/>
              <a:gd name="connsiteY6-554" fmla="*/ 266700 h 343349"/>
              <a:gd name="connsiteX7-555" fmla="*/ 1955800 w 5511800"/>
              <a:gd name="connsiteY7-556" fmla="*/ 82550 h 343349"/>
              <a:gd name="connsiteX8-557" fmla="*/ 2298700 w 5511800"/>
              <a:gd name="connsiteY8-558" fmla="*/ 342900 h 343349"/>
              <a:gd name="connsiteX9-559" fmla="*/ 3048000 w 5511800"/>
              <a:gd name="connsiteY9-560" fmla="*/ 6350 h 343349"/>
              <a:gd name="connsiteX10-561" fmla="*/ 3460750 w 5511800"/>
              <a:gd name="connsiteY10-562" fmla="*/ 342900 h 343349"/>
              <a:gd name="connsiteX11-563" fmla="*/ 3898900 w 5511800"/>
              <a:gd name="connsiteY11-564" fmla="*/ 44450 h 343349"/>
              <a:gd name="connsiteX12-565" fmla="*/ 4311650 w 5511800"/>
              <a:gd name="connsiteY12-566" fmla="*/ 342900 h 343349"/>
              <a:gd name="connsiteX13-567" fmla="*/ 4705350 w 5511800"/>
              <a:gd name="connsiteY13-568" fmla="*/ 69850 h 343349"/>
              <a:gd name="connsiteX14-569" fmla="*/ 5054600 w 5511800"/>
              <a:gd name="connsiteY14-570" fmla="*/ 317500 h 343349"/>
              <a:gd name="connsiteX15-571" fmla="*/ 5511800 w 5511800"/>
              <a:gd name="connsiteY15-572" fmla="*/ 0 h 343349"/>
              <a:gd name="connsiteX0-573" fmla="*/ 0 w 5511800"/>
              <a:gd name="connsiteY0-574" fmla="*/ 38100 h 342997"/>
              <a:gd name="connsiteX1-575" fmla="*/ 292100 w 5511800"/>
              <a:gd name="connsiteY1-576" fmla="*/ 304800 h 342997"/>
              <a:gd name="connsiteX2-577" fmla="*/ 596900 w 5511800"/>
              <a:gd name="connsiteY2-578" fmla="*/ 114300 h 342997"/>
              <a:gd name="connsiteX3-579" fmla="*/ 876300 w 5511800"/>
              <a:gd name="connsiteY3-580" fmla="*/ 323850 h 342997"/>
              <a:gd name="connsiteX4-581" fmla="*/ 1244600 w 5511800"/>
              <a:gd name="connsiteY4-582" fmla="*/ 101600 h 342997"/>
              <a:gd name="connsiteX5-583" fmla="*/ 1492250 w 5511800"/>
              <a:gd name="connsiteY5-584" fmla="*/ 330199 h 342997"/>
              <a:gd name="connsiteX6-585" fmla="*/ 1651000 w 5511800"/>
              <a:gd name="connsiteY6-586" fmla="*/ 266700 h 342997"/>
              <a:gd name="connsiteX7-587" fmla="*/ 1955800 w 5511800"/>
              <a:gd name="connsiteY7-588" fmla="*/ 82550 h 342997"/>
              <a:gd name="connsiteX8-589" fmla="*/ 2660650 w 5511800"/>
              <a:gd name="connsiteY8-590" fmla="*/ 330200 h 342997"/>
              <a:gd name="connsiteX9-591" fmla="*/ 3048000 w 5511800"/>
              <a:gd name="connsiteY9-592" fmla="*/ 6350 h 342997"/>
              <a:gd name="connsiteX10-593" fmla="*/ 3460750 w 5511800"/>
              <a:gd name="connsiteY10-594" fmla="*/ 342900 h 342997"/>
              <a:gd name="connsiteX11-595" fmla="*/ 3898900 w 5511800"/>
              <a:gd name="connsiteY11-596" fmla="*/ 44450 h 342997"/>
              <a:gd name="connsiteX12-597" fmla="*/ 4311650 w 5511800"/>
              <a:gd name="connsiteY12-598" fmla="*/ 342900 h 342997"/>
              <a:gd name="connsiteX13-599" fmla="*/ 4705350 w 5511800"/>
              <a:gd name="connsiteY13-600" fmla="*/ 69850 h 342997"/>
              <a:gd name="connsiteX14-601" fmla="*/ 5054600 w 5511800"/>
              <a:gd name="connsiteY14-602" fmla="*/ 317500 h 342997"/>
              <a:gd name="connsiteX15-603" fmla="*/ 5511800 w 5511800"/>
              <a:gd name="connsiteY15-604" fmla="*/ 0 h 342997"/>
              <a:gd name="connsiteX0-605" fmla="*/ 0 w 5511800"/>
              <a:gd name="connsiteY0-606" fmla="*/ 38100 h 342948"/>
              <a:gd name="connsiteX1-607" fmla="*/ 292100 w 5511800"/>
              <a:gd name="connsiteY1-608" fmla="*/ 304800 h 342948"/>
              <a:gd name="connsiteX2-609" fmla="*/ 596900 w 5511800"/>
              <a:gd name="connsiteY2-610" fmla="*/ 114300 h 342948"/>
              <a:gd name="connsiteX3-611" fmla="*/ 876300 w 5511800"/>
              <a:gd name="connsiteY3-612" fmla="*/ 323850 h 342948"/>
              <a:gd name="connsiteX4-613" fmla="*/ 1244600 w 5511800"/>
              <a:gd name="connsiteY4-614" fmla="*/ 101600 h 342948"/>
              <a:gd name="connsiteX5-615" fmla="*/ 1492250 w 5511800"/>
              <a:gd name="connsiteY5-616" fmla="*/ 330199 h 342948"/>
              <a:gd name="connsiteX6-617" fmla="*/ 1651000 w 5511800"/>
              <a:gd name="connsiteY6-618" fmla="*/ 266700 h 342948"/>
              <a:gd name="connsiteX7-619" fmla="*/ 1955800 w 5511800"/>
              <a:gd name="connsiteY7-620" fmla="*/ 82550 h 342948"/>
              <a:gd name="connsiteX8-621" fmla="*/ 2660650 w 5511800"/>
              <a:gd name="connsiteY8-622" fmla="*/ 330200 h 342948"/>
              <a:gd name="connsiteX9-623" fmla="*/ 3098800 w 5511800"/>
              <a:gd name="connsiteY9-624" fmla="*/ 19050 h 342948"/>
              <a:gd name="connsiteX10-625" fmla="*/ 3460750 w 5511800"/>
              <a:gd name="connsiteY10-626" fmla="*/ 342900 h 342948"/>
              <a:gd name="connsiteX11-627" fmla="*/ 3898900 w 5511800"/>
              <a:gd name="connsiteY11-628" fmla="*/ 44450 h 342948"/>
              <a:gd name="connsiteX12-629" fmla="*/ 4311650 w 5511800"/>
              <a:gd name="connsiteY12-630" fmla="*/ 342900 h 342948"/>
              <a:gd name="connsiteX13-631" fmla="*/ 4705350 w 5511800"/>
              <a:gd name="connsiteY13-632" fmla="*/ 69850 h 342948"/>
              <a:gd name="connsiteX14-633" fmla="*/ 5054600 w 5511800"/>
              <a:gd name="connsiteY14-634" fmla="*/ 317500 h 342948"/>
              <a:gd name="connsiteX15-635" fmla="*/ 5511800 w 5511800"/>
              <a:gd name="connsiteY15-636" fmla="*/ 0 h 342948"/>
              <a:gd name="connsiteX0-637" fmla="*/ 0 w 5511800"/>
              <a:gd name="connsiteY0-638" fmla="*/ 38100 h 342948"/>
              <a:gd name="connsiteX1-639" fmla="*/ 292100 w 5511800"/>
              <a:gd name="connsiteY1-640" fmla="*/ 304800 h 342948"/>
              <a:gd name="connsiteX2-641" fmla="*/ 596900 w 5511800"/>
              <a:gd name="connsiteY2-642" fmla="*/ 114300 h 342948"/>
              <a:gd name="connsiteX3-643" fmla="*/ 876300 w 5511800"/>
              <a:gd name="connsiteY3-644" fmla="*/ 323850 h 342948"/>
              <a:gd name="connsiteX4-645" fmla="*/ 1244600 w 5511800"/>
              <a:gd name="connsiteY4-646" fmla="*/ 101600 h 342948"/>
              <a:gd name="connsiteX5-647" fmla="*/ 1492250 w 5511800"/>
              <a:gd name="connsiteY5-648" fmla="*/ 330199 h 342948"/>
              <a:gd name="connsiteX6-649" fmla="*/ 1651000 w 5511800"/>
              <a:gd name="connsiteY6-650" fmla="*/ 266700 h 342948"/>
              <a:gd name="connsiteX7-651" fmla="*/ 2247900 w 5511800"/>
              <a:gd name="connsiteY7-652" fmla="*/ 25400 h 342948"/>
              <a:gd name="connsiteX8-653" fmla="*/ 2660650 w 5511800"/>
              <a:gd name="connsiteY8-654" fmla="*/ 330200 h 342948"/>
              <a:gd name="connsiteX9-655" fmla="*/ 3098800 w 5511800"/>
              <a:gd name="connsiteY9-656" fmla="*/ 19050 h 342948"/>
              <a:gd name="connsiteX10-657" fmla="*/ 3460750 w 5511800"/>
              <a:gd name="connsiteY10-658" fmla="*/ 342900 h 342948"/>
              <a:gd name="connsiteX11-659" fmla="*/ 3898900 w 5511800"/>
              <a:gd name="connsiteY11-660" fmla="*/ 44450 h 342948"/>
              <a:gd name="connsiteX12-661" fmla="*/ 4311650 w 5511800"/>
              <a:gd name="connsiteY12-662" fmla="*/ 342900 h 342948"/>
              <a:gd name="connsiteX13-663" fmla="*/ 4705350 w 5511800"/>
              <a:gd name="connsiteY13-664" fmla="*/ 69850 h 342948"/>
              <a:gd name="connsiteX14-665" fmla="*/ 5054600 w 5511800"/>
              <a:gd name="connsiteY14-666" fmla="*/ 317500 h 342948"/>
              <a:gd name="connsiteX15-667" fmla="*/ 5511800 w 5511800"/>
              <a:gd name="connsiteY15-668" fmla="*/ 0 h 342948"/>
              <a:gd name="connsiteX0-669" fmla="*/ 0 w 5511800"/>
              <a:gd name="connsiteY0-670" fmla="*/ 38100 h 347787"/>
              <a:gd name="connsiteX1-671" fmla="*/ 292100 w 5511800"/>
              <a:gd name="connsiteY1-672" fmla="*/ 304800 h 347787"/>
              <a:gd name="connsiteX2-673" fmla="*/ 596900 w 5511800"/>
              <a:gd name="connsiteY2-674" fmla="*/ 114300 h 347787"/>
              <a:gd name="connsiteX3-675" fmla="*/ 876300 w 5511800"/>
              <a:gd name="connsiteY3-676" fmla="*/ 323850 h 347787"/>
              <a:gd name="connsiteX4-677" fmla="*/ 1244600 w 5511800"/>
              <a:gd name="connsiteY4-678" fmla="*/ 101600 h 347787"/>
              <a:gd name="connsiteX5-679" fmla="*/ 1492250 w 5511800"/>
              <a:gd name="connsiteY5-680" fmla="*/ 330199 h 347787"/>
              <a:gd name="connsiteX6-681" fmla="*/ 1917700 w 5511800"/>
              <a:gd name="connsiteY6-682" fmla="*/ 304800 h 347787"/>
              <a:gd name="connsiteX7-683" fmla="*/ 2247900 w 5511800"/>
              <a:gd name="connsiteY7-684" fmla="*/ 25400 h 347787"/>
              <a:gd name="connsiteX8-685" fmla="*/ 2660650 w 5511800"/>
              <a:gd name="connsiteY8-686" fmla="*/ 330200 h 347787"/>
              <a:gd name="connsiteX9-687" fmla="*/ 3098800 w 5511800"/>
              <a:gd name="connsiteY9-688" fmla="*/ 19050 h 347787"/>
              <a:gd name="connsiteX10-689" fmla="*/ 3460750 w 5511800"/>
              <a:gd name="connsiteY10-690" fmla="*/ 342900 h 347787"/>
              <a:gd name="connsiteX11-691" fmla="*/ 3898900 w 5511800"/>
              <a:gd name="connsiteY11-692" fmla="*/ 44450 h 347787"/>
              <a:gd name="connsiteX12-693" fmla="*/ 4311650 w 5511800"/>
              <a:gd name="connsiteY12-694" fmla="*/ 342900 h 347787"/>
              <a:gd name="connsiteX13-695" fmla="*/ 4705350 w 5511800"/>
              <a:gd name="connsiteY13-696" fmla="*/ 69850 h 347787"/>
              <a:gd name="connsiteX14-697" fmla="*/ 5054600 w 5511800"/>
              <a:gd name="connsiteY14-698" fmla="*/ 317500 h 347787"/>
              <a:gd name="connsiteX15-699" fmla="*/ 5511800 w 5511800"/>
              <a:gd name="connsiteY15-700" fmla="*/ 0 h 347787"/>
              <a:gd name="connsiteX0-701" fmla="*/ 0 w 5511800"/>
              <a:gd name="connsiteY0-702" fmla="*/ 38100 h 342948"/>
              <a:gd name="connsiteX1-703" fmla="*/ 292100 w 5511800"/>
              <a:gd name="connsiteY1-704" fmla="*/ 304800 h 342948"/>
              <a:gd name="connsiteX2-705" fmla="*/ 596900 w 5511800"/>
              <a:gd name="connsiteY2-706" fmla="*/ 114300 h 342948"/>
              <a:gd name="connsiteX3-707" fmla="*/ 876300 w 5511800"/>
              <a:gd name="connsiteY3-708" fmla="*/ 323850 h 342948"/>
              <a:gd name="connsiteX4-709" fmla="*/ 1244600 w 5511800"/>
              <a:gd name="connsiteY4-710" fmla="*/ 101600 h 342948"/>
              <a:gd name="connsiteX5-711" fmla="*/ 1917700 w 5511800"/>
              <a:gd name="connsiteY5-712" fmla="*/ 304800 h 342948"/>
              <a:gd name="connsiteX6-713" fmla="*/ 2247900 w 5511800"/>
              <a:gd name="connsiteY6-714" fmla="*/ 25400 h 342948"/>
              <a:gd name="connsiteX7-715" fmla="*/ 2660650 w 5511800"/>
              <a:gd name="connsiteY7-716" fmla="*/ 330200 h 342948"/>
              <a:gd name="connsiteX8-717" fmla="*/ 3098800 w 5511800"/>
              <a:gd name="connsiteY8-718" fmla="*/ 19050 h 342948"/>
              <a:gd name="connsiteX9-719" fmla="*/ 3460750 w 5511800"/>
              <a:gd name="connsiteY9-720" fmla="*/ 342900 h 342948"/>
              <a:gd name="connsiteX10-721" fmla="*/ 3898900 w 5511800"/>
              <a:gd name="connsiteY10-722" fmla="*/ 44450 h 342948"/>
              <a:gd name="connsiteX11-723" fmla="*/ 4311650 w 5511800"/>
              <a:gd name="connsiteY11-724" fmla="*/ 342900 h 342948"/>
              <a:gd name="connsiteX12-725" fmla="*/ 4705350 w 5511800"/>
              <a:gd name="connsiteY12-726" fmla="*/ 69850 h 342948"/>
              <a:gd name="connsiteX13-727" fmla="*/ 5054600 w 5511800"/>
              <a:gd name="connsiteY13-728" fmla="*/ 317500 h 342948"/>
              <a:gd name="connsiteX14-729" fmla="*/ 5511800 w 5511800"/>
              <a:gd name="connsiteY14-730" fmla="*/ 0 h 342948"/>
              <a:gd name="connsiteX0-731" fmla="*/ 0 w 5511800"/>
              <a:gd name="connsiteY0-732" fmla="*/ 38100 h 342948"/>
              <a:gd name="connsiteX1-733" fmla="*/ 292100 w 5511800"/>
              <a:gd name="connsiteY1-734" fmla="*/ 304800 h 342948"/>
              <a:gd name="connsiteX2-735" fmla="*/ 596900 w 5511800"/>
              <a:gd name="connsiteY2-736" fmla="*/ 114300 h 342948"/>
              <a:gd name="connsiteX3-737" fmla="*/ 876300 w 5511800"/>
              <a:gd name="connsiteY3-738" fmla="*/ 323850 h 342948"/>
              <a:gd name="connsiteX4-739" fmla="*/ 1530350 w 5511800"/>
              <a:gd name="connsiteY4-740" fmla="*/ 63500 h 342948"/>
              <a:gd name="connsiteX5-741" fmla="*/ 1917700 w 5511800"/>
              <a:gd name="connsiteY5-742" fmla="*/ 304800 h 342948"/>
              <a:gd name="connsiteX6-743" fmla="*/ 2247900 w 5511800"/>
              <a:gd name="connsiteY6-744" fmla="*/ 25400 h 342948"/>
              <a:gd name="connsiteX7-745" fmla="*/ 2660650 w 5511800"/>
              <a:gd name="connsiteY7-746" fmla="*/ 330200 h 342948"/>
              <a:gd name="connsiteX8-747" fmla="*/ 3098800 w 5511800"/>
              <a:gd name="connsiteY8-748" fmla="*/ 19050 h 342948"/>
              <a:gd name="connsiteX9-749" fmla="*/ 3460750 w 5511800"/>
              <a:gd name="connsiteY9-750" fmla="*/ 342900 h 342948"/>
              <a:gd name="connsiteX10-751" fmla="*/ 3898900 w 5511800"/>
              <a:gd name="connsiteY10-752" fmla="*/ 44450 h 342948"/>
              <a:gd name="connsiteX11-753" fmla="*/ 4311650 w 5511800"/>
              <a:gd name="connsiteY11-754" fmla="*/ 342900 h 342948"/>
              <a:gd name="connsiteX12-755" fmla="*/ 4705350 w 5511800"/>
              <a:gd name="connsiteY12-756" fmla="*/ 69850 h 342948"/>
              <a:gd name="connsiteX13-757" fmla="*/ 5054600 w 5511800"/>
              <a:gd name="connsiteY13-758" fmla="*/ 317500 h 342948"/>
              <a:gd name="connsiteX14-759" fmla="*/ 5511800 w 5511800"/>
              <a:gd name="connsiteY14-760" fmla="*/ 0 h 342948"/>
              <a:gd name="connsiteX0-761" fmla="*/ 0 w 5511800"/>
              <a:gd name="connsiteY0-762" fmla="*/ 38100 h 374746"/>
              <a:gd name="connsiteX1-763" fmla="*/ 292100 w 5511800"/>
              <a:gd name="connsiteY1-764" fmla="*/ 304800 h 374746"/>
              <a:gd name="connsiteX2-765" fmla="*/ 596900 w 5511800"/>
              <a:gd name="connsiteY2-766" fmla="*/ 114300 h 374746"/>
              <a:gd name="connsiteX3-767" fmla="*/ 876300 w 5511800"/>
              <a:gd name="connsiteY3-768" fmla="*/ 323850 h 374746"/>
              <a:gd name="connsiteX4-769" fmla="*/ 1530350 w 5511800"/>
              <a:gd name="connsiteY4-770" fmla="*/ 63500 h 374746"/>
              <a:gd name="connsiteX5-771" fmla="*/ 1892300 w 5511800"/>
              <a:gd name="connsiteY5-772" fmla="*/ 374650 h 374746"/>
              <a:gd name="connsiteX6-773" fmla="*/ 2247900 w 5511800"/>
              <a:gd name="connsiteY6-774" fmla="*/ 25400 h 374746"/>
              <a:gd name="connsiteX7-775" fmla="*/ 2660650 w 5511800"/>
              <a:gd name="connsiteY7-776" fmla="*/ 330200 h 374746"/>
              <a:gd name="connsiteX8-777" fmla="*/ 3098800 w 5511800"/>
              <a:gd name="connsiteY8-778" fmla="*/ 19050 h 374746"/>
              <a:gd name="connsiteX9-779" fmla="*/ 3460750 w 5511800"/>
              <a:gd name="connsiteY9-780" fmla="*/ 342900 h 374746"/>
              <a:gd name="connsiteX10-781" fmla="*/ 3898900 w 5511800"/>
              <a:gd name="connsiteY10-782" fmla="*/ 44450 h 374746"/>
              <a:gd name="connsiteX11-783" fmla="*/ 4311650 w 5511800"/>
              <a:gd name="connsiteY11-784" fmla="*/ 342900 h 374746"/>
              <a:gd name="connsiteX12-785" fmla="*/ 4705350 w 5511800"/>
              <a:gd name="connsiteY12-786" fmla="*/ 69850 h 374746"/>
              <a:gd name="connsiteX13-787" fmla="*/ 5054600 w 5511800"/>
              <a:gd name="connsiteY13-788" fmla="*/ 317500 h 374746"/>
              <a:gd name="connsiteX14-789" fmla="*/ 5511800 w 5511800"/>
              <a:gd name="connsiteY14-790" fmla="*/ 0 h 374746"/>
              <a:gd name="connsiteX0-791" fmla="*/ 0 w 5511800"/>
              <a:gd name="connsiteY0-792" fmla="*/ 38100 h 374745"/>
              <a:gd name="connsiteX1-793" fmla="*/ 292100 w 5511800"/>
              <a:gd name="connsiteY1-794" fmla="*/ 304800 h 374745"/>
              <a:gd name="connsiteX2-795" fmla="*/ 596900 w 5511800"/>
              <a:gd name="connsiteY2-796" fmla="*/ 114300 h 374745"/>
              <a:gd name="connsiteX3-797" fmla="*/ 1162050 w 5511800"/>
              <a:gd name="connsiteY3-798" fmla="*/ 342900 h 374745"/>
              <a:gd name="connsiteX4-799" fmla="*/ 1530350 w 5511800"/>
              <a:gd name="connsiteY4-800" fmla="*/ 63500 h 374745"/>
              <a:gd name="connsiteX5-801" fmla="*/ 1892300 w 5511800"/>
              <a:gd name="connsiteY5-802" fmla="*/ 374650 h 374745"/>
              <a:gd name="connsiteX6-803" fmla="*/ 2247900 w 5511800"/>
              <a:gd name="connsiteY6-804" fmla="*/ 25400 h 374745"/>
              <a:gd name="connsiteX7-805" fmla="*/ 2660650 w 5511800"/>
              <a:gd name="connsiteY7-806" fmla="*/ 330200 h 374745"/>
              <a:gd name="connsiteX8-807" fmla="*/ 3098800 w 5511800"/>
              <a:gd name="connsiteY8-808" fmla="*/ 19050 h 374745"/>
              <a:gd name="connsiteX9-809" fmla="*/ 3460750 w 5511800"/>
              <a:gd name="connsiteY9-810" fmla="*/ 342900 h 374745"/>
              <a:gd name="connsiteX10-811" fmla="*/ 3898900 w 5511800"/>
              <a:gd name="connsiteY10-812" fmla="*/ 44450 h 374745"/>
              <a:gd name="connsiteX11-813" fmla="*/ 4311650 w 5511800"/>
              <a:gd name="connsiteY11-814" fmla="*/ 342900 h 374745"/>
              <a:gd name="connsiteX12-815" fmla="*/ 4705350 w 5511800"/>
              <a:gd name="connsiteY12-816" fmla="*/ 69850 h 374745"/>
              <a:gd name="connsiteX13-817" fmla="*/ 5054600 w 5511800"/>
              <a:gd name="connsiteY13-818" fmla="*/ 317500 h 374745"/>
              <a:gd name="connsiteX14-819" fmla="*/ 5511800 w 5511800"/>
              <a:gd name="connsiteY14-820" fmla="*/ 0 h 374745"/>
              <a:gd name="connsiteX0-821" fmla="*/ 0 w 5511800"/>
              <a:gd name="connsiteY0-822" fmla="*/ 38100 h 374652"/>
              <a:gd name="connsiteX1-823" fmla="*/ 292100 w 5511800"/>
              <a:gd name="connsiteY1-824" fmla="*/ 304800 h 374652"/>
              <a:gd name="connsiteX2-825" fmla="*/ 596900 w 5511800"/>
              <a:gd name="connsiteY2-826" fmla="*/ 114300 h 374652"/>
              <a:gd name="connsiteX3-827" fmla="*/ 1162050 w 5511800"/>
              <a:gd name="connsiteY3-828" fmla="*/ 342900 h 374652"/>
              <a:gd name="connsiteX4-829" fmla="*/ 1530350 w 5511800"/>
              <a:gd name="connsiteY4-830" fmla="*/ 31750 h 374652"/>
              <a:gd name="connsiteX5-831" fmla="*/ 1892300 w 5511800"/>
              <a:gd name="connsiteY5-832" fmla="*/ 374650 h 374652"/>
              <a:gd name="connsiteX6-833" fmla="*/ 2247900 w 5511800"/>
              <a:gd name="connsiteY6-834" fmla="*/ 25400 h 374652"/>
              <a:gd name="connsiteX7-835" fmla="*/ 2660650 w 5511800"/>
              <a:gd name="connsiteY7-836" fmla="*/ 330200 h 374652"/>
              <a:gd name="connsiteX8-837" fmla="*/ 3098800 w 5511800"/>
              <a:gd name="connsiteY8-838" fmla="*/ 19050 h 374652"/>
              <a:gd name="connsiteX9-839" fmla="*/ 3460750 w 5511800"/>
              <a:gd name="connsiteY9-840" fmla="*/ 342900 h 374652"/>
              <a:gd name="connsiteX10-841" fmla="*/ 3898900 w 5511800"/>
              <a:gd name="connsiteY10-842" fmla="*/ 44450 h 374652"/>
              <a:gd name="connsiteX11-843" fmla="*/ 4311650 w 5511800"/>
              <a:gd name="connsiteY11-844" fmla="*/ 342900 h 374652"/>
              <a:gd name="connsiteX12-845" fmla="*/ 4705350 w 5511800"/>
              <a:gd name="connsiteY12-846" fmla="*/ 69850 h 374652"/>
              <a:gd name="connsiteX13-847" fmla="*/ 5054600 w 5511800"/>
              <a:gd name="connsiteY13-848" fmla="*/ 317500 h 374652"/>
              <a:gd name="connsiteX14-849" fmla="*/ 5511800 w 5511800"/>
              <a:gd name="connsiteY14-850" fmla="*/ 0 h 374652"/>
              <a:gd name="connsiteX0-851" fmla="*/ 0 w 5511800"/>
              <a:gd name="connsiteY0-852" fmla="*/ 38100 h 374652"/>
              <a:gd name="connsiteX1-853" fmla="*/ 292100 w 5511800"/>
              <a:gd name="connsiteY1-854" fmla="*/ 304800 h 374652"/>
              <a:gd name="connsiteX2-855" fmla="*/ 825500 w 5511800"/>
              <a:gd name="connsiteY2-856" fmla="*/ 25400 h 374652"/>
              <a:gd name="connsiteX3-857" fmla="*/ 1162050 w 5511800"/>
              <a:gd name="connsiteY3-858" fmla="*/ 342900 h 374652"/>
              <a:gd name="connsiteX4-859" fmla="*/ 1530350 w 5511800"/>
              <a:gd name="connsiteY4-860" fmla="*/ 31750 h 374652"/>
              <a:gd name="connsiteX5-861" fmla="*/ 1892300 w 5511800"/>
              <a:gd name="connsiteY5-862" fmla="*/ 374650 h 374652"/>
              <a:gd name="connsiteX6-863" fmla="*/ 2247900 w 5511800"/>
              <a:gd name="connsiteY6-864" fmla="*/ 25400 h 374652"/>
              <a:gd name="connsiteX7-865" fmla="*/ 2660650 w 5511800"/>
              <a:gd name="connsiteY7-866" fmla="*/ 330200 h 374652"/>
              <a:gd name="connsiteX8-867" fmla="*/ 3098800 w 5511800"/>
              <a:gd name="connsiteY8-868" fmla="*/ 19050 h 374652"/>
              <a:gd name="connsiteX9-869" fmla="*/ 3460750 w 5511800"/>
              <a:gd name="connsiteY9-870" fmla="*/ 342900 h 374652"/>
              <a:gd name="connsiteX10-871" fmla="*/ 3898900 w 5511800"/>
              <a:gd name="connsiteY10-872" fmla="*/ 44450 h 374652"/>
              <a:gd name="connsiteX11-873" fmla="*/ 4311650 w 5511800"/>
              <a:gd name="connsiteY11-874" fmla="*/ 342900 h 374652"/>
              <a:gd name="connsiteX12-875" fmla="*/ 4705350 w 5511800"/>
              <a:gd name="connsiteY12-876" fmla="*/ 69850 h 374652"/>
              <a:gd name="connsiteX13-877" fmla="*/ 5054600 w 5511800"/>
              <a:gd name="connsiteY13-878" fmla="*/ 317500 h 374652"/>
              <a:gd name="connsiteX14-879" fmla="*/ 5511800 w 5511800"/>
              <a:gd name="connsiteY14-880" fmla="*/ 0 h 374652"/>
              <a:gd name="connsiteX0-881" fmla="*/ 0 w 5511800"/>
              <a:gd name="connsiteY0-882" fmla="*/ 38100 h 387364"/>
              <a:gd name="connsiteX1-883" fmla="*/ 285750 w 5511800"/>
              <a:gd name="connsiteY1-884" fmla="*/ 387350 h 387364"/>
              <a:gd name="connsiteX2-885" fmla="*/ 825500 w 5511800"/>
              <a:gd name="connsiteY2-886" fmla="*/ 25400 h 387364"/>
              <a:gd name="connsiteX3-887" fmla="*/ 1162050 w 5511800"/>
              <a:gd name="connsiteY3-888" fmla="*/ 342900 h 387364"/>
              <a:gd name="connsiteX4-889" fmla="*/ 1530350 w 5511800"/>
              <a:gd name="connsiteY4-890" fmla="*/ 31750 h 387364"/>
              <a:gd name="connsiteX5-891" fmla="*/ 1892300 w 5511800"/>
              <a:gd name="connsiteY5-892" fmla="*/ 374650 h 387364"/>
              <a:gd name="connsiteX6-893" fmla="*/ 2247900 w 5511800"/>
              <a:gd name="connsiteY6-894" fmla="*/ 25400 h 387364"/>
              <a:gd name="connsiteX7-895" fmla="*/ 2660650 w 5511800"/>
              <a:gd name="connsiteY7-896" fmla="*/ 330200 h 387364"/>
              <a:gd name="connsiteX8-897" fmla="*/ 3098800 w 5511800"/>
              <a:gd name="connsiteY8-898" fmla="*/ 19050 h 387364"/>
              <a:gd name="connsiteX9-899" fmla="*/ 3460750 w 5511800"/>
              <a:gd name="connsiteY9-900" fmla="*/ 342900 h 387364"/>
              <a:gd name="connsiteX10-901" fmla="*/ 3898900 w 5511800"/>
              <a:gd name="connsiteY10-902" fmla="*/ 44450 h 387364"/>
              <a:gd name="connsiteX11-903" fmla="*/ 4311650 w 5511800"/>
              <a:gd name="connsiteY11-904" fmla="*/ 342900 h 387364"/>
              <a:gd name="connsiteX12-905" fmla="*/ 4705350 w 5511800"/>
              <a:gd name="connsiteY12-906" fmla="*/ 69850 h 387364"/>
              <a:gd name="connsiteX13-907" fmla="*/ 5054600 w 5511800"/>
              <a:gd name="connsiteY13-908" fmla="*/ 317500 h 387364"/>
              <a:gd name="connsiteX14-909" fmla="*/ 5511800 w 5511800"/>
              <a:gd name="connsiteY14-910" fmla="*/ 0 h 387364"/>
              <a:gd name="connsiteX0-911" fmla="*/ 0 w 5511800"/>
              <a:gd name="connsiteY0-912" fmla="*/ 38100 h 438162"/>
              <a:gd name="connsiteX1-913" fmla="*/ 266700 w 5511800"/>
              <a:gd name="connsiteY1-914" fmla="*/ 438150 h 438162"/>
              <a:gd name="connsiteX2-915" fmla="*/ 825500 w 5511800"/>
              <a:gd name="connsiteY2-916" fmla="*/ 25400 h 438162"/>
              <a:gd name="connsiteX3-917" fmla="*/ 1162050 w 5511800"/>
              <a:gd name="connsiteY3-918" fmla="*/ 342900 h 438162"/>
              <a:gd name="connsiteX4-919" fmla="*/ 1530350 w 5511800"/>
              <a:gd name="connsiteY4-920" fmla="*/ 31750 h 438162"/>
              <a:gd name="connsiteX5-921" fmla="*/ 1892300 w 5511800"/>
              <a:gd name="connsiteY5-922" fmla="*/ 374650 h 438162"/>
              <a:gd name="connsiteX6-923" fmla="*/ 2247900 w 5511800"/>
              <a:gd name="connsiteY6-924" fmla="*/ 25400 h 438162"/>
              <a:gd name="connsiteX7-925" fmla="*/ 2660650 w 5511800"/>
              <a:gd name="connsiteY7-926" fmla="*/ 330200 h 438162"/>
              <a:gd name="connsiteX8-927" fmla="*/ 3098800 w 5511800"/>
              <a:gd name="connsiteY8-928" fmla="*/ 19050 h 438162"/>
              <a:gd name="connsiteX9-929" fmla="*/ 3460750 w 5511800"/>
              <a:gd name="connsiteY9-930" fmla="*/ 342900 h 438162"/>
              <a:gd name="connsiteX10-931" fmla="*/ 3898900 w 5511800"/>
              <a:gd name="connsiteY10-932" fmla="*/ 44450 h 438162"/>
              <a:gd name="connsiteX11-933" fmla="*/ 4311650 w 5511800"/>
              <a:gd name="connsiteY11-934" fmla="*/ 342900 h 438162"/>
              <a:gd name="connsiteX12-935" fmla="*/ 4705350 w 5511800"/>
              <a:gd name="connsiteY12-936" fmla="*/ 69850 h 438162"/>
              <a:gd name="connsiteX13-937" fmla="*/ 5054600 w 5511800"/>
              <a:gd name="connsiteY13-938" fmla="*/ 317500 h 438162"/>
              <a:gd name="connsiteX14-939" fmla="*/ 5511800 w 5511800"/>
              <a:gd name="connsiteY14-940" fmla="*/ 0 h 438162"/>
              <a:gd name="connsiteX0-941" fmla="*/ 3828 w 5515628"/>
              <a:gd name="connsiteY0-942" fmla="*/ 38100 h 438161"/>
              <a:gd name="connsiteX1-943" fmla="*/ 270528 w 5515628"/>
              <a:gd name="connsiteY1-944" fmla="*/ 438150 h 438161"/>
              <a:gd name="connsiteX2-945" fmla="*/ 829328 w 5515628"/>
              <a:gd name="connsiteY2-946" fmla="*/ 25400 h 438161"/>
              <a:gd name="connsiteX3-947" fmla="*/ 1165878 w 5515628"/>
              <a:gd name="connsiteY3-948" fmla="*/ 342900 h 438161"/>
              <a:gd name="connsiteX4-949" fmla="*/ 1534178 w 5515628"/>
              <a:gd name="connsiteY4-950" fmla="*/ 31750 h 438161"/>
              <a:gd name="connsiteX5-951" fmla="*/ 1896128 w 5515628"/>
              <a:gd name="connsiteY5-952" fmla="*/ 374650 h 438161"/>
              <a:gd name="connsiteX6-953" fmla="*/ 2251728 w 5515628"/>
              <a:gd name="connsiteY6-954" fmla="*/ 25400 h 438161"/>
              <a:gd name="connsiteX7-955" fmla="*/ 2664478 w 5515628"/>
              <a:gd name="connsiteY7-956" fmla="*/ 330200 h 438161"/>
              <a:gd name="connsiteX8-957" fmla="*/ 3102628 w 5515628"/>
              <a:gd name="connsiteY8-958" fmla="*/ 19050 h 438161"/>
              <a:gd name="connsiteX9-959" fmla="*/ 3464578 w 5515628"/>
              <a:gd name="connsiteY9-960" fmla="*/ 342900 h 438161"/>
              <a:gd name="connsiteX10-961" fmla="*/ 3902728 w 5515628"/>
              <a:gd name="connsiteY10-962" fmla="*/ 44450 h 438161"/>
              <a:gd name="connsiteX11-963" fmla="*/ 4315478 w 5515628"/>
              <a:gd name="connsiteY11-964" fmla="*/ 342900 h 438161"/>
              <a:gd name="connsiteX12-965" fmla="*/ 4709178 w 5515628"/>
              <a:gd name="connsiteY12-966" fmla="*/ 69850 h 438161"/>
              <a:gd name="connsiteX13-967" fmla="*/ 5058428 w 5515628"/>
              <a:gd name="connsiteY13-968" fmla="*/ 317500 h 438161"/>
              <a:gd name="connsiteX14-969" fmla="*/ 5515628 w 5515628"/>
              <a:gd name="connsiteY14-970" fmla="*/ 0 h 438161"/>
              <a:gd name="connsiteX0-971" fmla="*/ 0 w 5511800"/>
              <a:gd name="connsiteY0-972" fmla="*/ 38100 h 438161"/>
              <a:gd name="connsiteX1-973" fmla="*/ 266700 w 5511800"/>
              <a:gd name="connsiteY1-974" fmla="*/ 438150 h 438161"/>
              <a:gd name="connsiteX2-975" fmla="*/ 825500 w 5511800"/>
              <a:gd name="connsiteY2-976" fmla="*/ 25400 h 438161"/>
              <a:gd name="connsiteX3-977" fmla="*/ 1162050 w 5511800"/>
              <a:gd name="connsiteY3-978" fmla="*/ 342900 h 438161"/>
              <a:gd name="connsiteX4-979" fmla="*/ 1530350 w 5511800"/>
              <a:gd name="connsiteY4-980" fmla="*/ 31750 h 438161"/>
              <a:gd name="connsiteX5-981" fmla="*/ 1892300 w 5511800"/>
              <a:gd name="connsiteY5-982" fmla="*/ 374650 h 438161"/>
              <a:gd name="connsiteX6-983" fmla="*/ 2247900 w 5511800"/>
              <a:gd name="connsiteY6-984" fmla="*/ 25400 h 438161"/>
              <a:gd name="connsiteX7-985" fmla="*/ 2660650 w 5511800"/>
              <a:gd name="connsiteY7-986" fmla="*/ 330200 h 438161"/>
              <a:gd name="connsiteX8-987" fmla="*/ 3098800 w 5511800"/>
              <a:gd name="connsiteY8-988" fmla="*/ 19050 h 438161"/>
              <a:gd name="connsiteX9-989" fmla="*/ 3460750 w 5511800"/>
              <a:gd name="connsiteY9-990" fmla="*/ 342900 h 438161"/>
              <a:gd name="connsiteX10-991" fmla="*/ 3898900 w 5511800"/>
              <a:gd name="connsiteY10-992" fmla="*/ 44450 h 438161"/>
              <a:gd name="connsiteX11-993" fmla="*/ 4311650 w 5511800"/>
              <a:gd name="connsiteY11-994" fmla="*/ 342900 h 438161"/>
              <a:gd name="connsiteX12-995" fmla="*/ 4705350 w 5511800"/>
              <a:gd name="connsiteY12-996" fmla="*/ 69850 h 438161"/>
              <a:gd name="connsiteX13-997" fmla="*/ 5054600 w 5511800"/>
              <a:gd name="connsiteY13-998" fmla="*/ 317500 h 438161"/>
              <a:gd name="connsiteX14-999" fmla="*/ 5511800 w 5511800"/>
              <a:gd name="connsiteY14-1000" fmla="*/ 0 h 438161"/>
              <a:gd name="connsiteX0-1001" fmla="*/ 0 w 5511800"/>
              <a:gd name="connsiteY0-1002" fmla="*/ 38100 h 400063"/>
              <a:gd name="connsiteX1-1003" fmla="*/ 381000 w 5511800"/>
              <a:gd name="connsiteY1-1004" fmla="*/ 400050 h 400063"/>
              <a:gd name="connsiteX2-1005" fmla="*/ 825500 w 5511800"/>
              <a:gd name="connsiteY2-1006" fmla="*/ 25400 h 400063"/>
              <a:gd name="connsiteX3-1007" fmla="*/ 1162050 w 5511800"/>
              <a:gd name="connsiteY3-1008" fmla="*/ 342900 h 400063"/>
              <a:gd name="connsiteX4-1009" fmla="*/ 1530350 w 5511800"/>
              <a:gd name="connsiteY4-1010" fmla="*/ 31750 h 400063"/>
              <a:gd name="connsiteX5-1011" fmla="*/ 1892300 w 5511800"/>
              <a:gd name="connsiteY5-1012" fmla="*/ 374650 h 400063"/>
              <a:gd name="connsiteX6-1013" fmla="*/ 2247900 w 5511800"/>
              <a:gd name="connsiteY6-1014" fmla="*/ 25400 h 400063"/>
              <a:gd name="connsiteX7-1015" fmla="*/ 2660650 w 5511800"/>
              <a:gd name="connsiteY7-1016" fmla="*/ 330200 h 400063"/>
              <a:gd name="connsiteX8-1017" fmla="*/ 3098800 w 5511800"/>
              <a:gd name="connsiteY8-1018" fmla="*/ 19050 h 400063"/>
              <a:gd name="connsiteX9-1019" fmla="*/ 3460750 w 5511800"/>
              <a:gd name="connsiteY9-1020" fmla="*/ 342900 h 400063"/>
              <a:gd name="connsiteX10-1021" fmla="*/ 3898900 w 5511800"/>
              <a:gd name="connsiteY10-1022" fmla="*/ 44450 h 400063"/>
              <a:gd name="connsiteX11-1023" fmla="*/ 4311650 w 5511800"/>
              <a:gd name="connsiteY11-1024" fmla="*/ 342900 h 400063"/>
              <a:gd name="connsiteX12-1025" fmla="*/ 4705350 w 5511800"/>
              <a:gd name="connsiteY12-1026" fmla="*/ 69850 h 400063"/>
              <a:gd name="connsiteX13-1027" fmla="*/ 5054600 w 5511800"/>
              <a:gd name="connsiteY13-1028" fmla="*/ 317500 h 400063"/>
              <a:gd name="connsiteX14-1029" fmla="*/ 5511800 w 5511800"/>
              <a:gd name="connsiteY14-1030" fmla="*/ 0 h 400063"/>
              <a:gd name="connsiteX0-1031" fmla="*/ 0 w 5511800"/>
              <a:gd name="connsiteY0-1032" fmla="*/ 0 h 567152"/>
              <a:gd name="connsiteX1-1033" fmla="*/ 381000 w 5511800"/>
              <a:gd name="connsiteY1-1034" fmla="*/ 565340 h 567152"/>
              <a:gd name="connsiteX2-1035" fmla="*/ 825500 w 5511800"/>
              <a:gd name="connsiteY2-1036" fmla="*/ 190690 h 567152"/>
              <a:gd name="connsiteX3-1037" fmla="*/ 1162050 w 5511800"/>
              <a:gd name="connsiteY3-1038" fmla="*/ 508190 h 567152"/>
              <a:gd name="connsiteX4-1039" fmla="*/ 1530350 w 5511800"/>
              <a:gd name="connsiteY4-1040" fmla="*/ 197040 h 567152"/>
              <a:gd name="connsiteX5-1041" fmla="*/ 1892300 w 5511800"/>
              <a:gd name="connsiteY5-1042" fmla="*/ 539940 h 567152"/>
              <a:gd name="connsiteX6-1043" fmla="*/ 2247900 w 5511800"/>
              <a:gd name="connsiteY6-1044" fmla="*/ 190690 h 567152"/>
              <a:gd name="connsiteX7-1045" fmla="*/ 2660650 w 5511800"/>
              <a:gd name="connsiteY7-1046" fmla="*/ 495490 h 567152"/>
              <a:gd name="connsiteX8-1047" fmla="*/ 3098800 w 5511800"/>
              <a:gd name="connsiteY8-1048" fmla="*/ 184340 h 567152"/>
              <a:gd name="connsiteX9-1049" fmla="*/ 3460750 w 5511800"/>
              <a:gd name="connsiteY9-1050" fmla="*/ 508190 h 567152"/>
              <a:gd name="connsiteX10-1051" fmla="*/ 3898900 w 5511800"/>
              <a:gd name="connsiteY10-1052" fmla="*/ 209740 h 567152"/>
              <a:gd name="connsiteX11-1053" fmla="*/ 4311650 w 5511800"/>
              <a:gd name="connsiteY11-1054" fmla="*/ 508190 h 567152"/>
              <a:gd name="connsiteX12-1055" fmla="*/ 4705350 w 5511800"/>
              <a:gd name="connsiteY12-1056" fmla="*/ 235140 h 567152"/>
              <a:gd name="connsiteX13-1057" fmla="*/ 5054600 w 5511800"/>
              <a:gd name="connsiteY13-1058" fmla="*/ 482790 h 567152"/>
              <a:gd name="connsiteX14-1059" fmla="*/ 5511800 w 5511800"/>
              <a:gd name="connsiteY14-1060" fmla="*/ 165290 h 567152"/>
              <a:gd name="connsiteX0-1061" fmla="*/ 0 w 5499100"/>
              <a:gd name="connsiteY0-1062" fmla="*/ 154323 h 721475"/>
              <a:gd name="connsiteX1-1063" fmla="*/ 381000 w 5499100"/>
              <a:gd name="connsiteY1-1064" fmla="*/ 719663 h 721475"/>
              <a:gd name="connsiteX2-1065" fmla="*/ 825500 w 5499100"/>
              <a:gd name="connsiteY2-1066" fmla="*/ 345013 h 721475"/>
              <a:gd name="connsiteX3-1067" fmla="*/ 1162050 w 5499100"/>
              <a:gd name="connsiteY3-1068" fmla="*/ 662513 h 721475"/>
              <a:gd name="connsiteX4-1069" fmla="*/ 1530350 w 5499100"/>
              <a:gd name="connsiteY4-1070" fmla="*/ 351363 h 721475"/>
              <a:gd name="connsiteX5-1071" fmla="*/ 1892300 w 5499100"/>
              <a:gd name="connsiteY5-1072" fmla="*/ 694263 h 721475"/>
              <a:gd name="connsiteX6-1073" fmla="*/ 2247900 w 5499100"/>
              <a:gd name="connsiteY6-1074" fmla="*/ 345013 h 721475"/>
              <a:gd name="connsiteX7-1075" fmla="*/ 2660650 w 5499100"/>
              <a:gd name="connsiteY7-1076" fmla="*/ 649813 h 721475"/>
              <a:gd name="connsiteX8-1077" fmla="*/ 3098800 w 5499100"/>
              <a:gd name="connsiteY8-1078" fmla="*/ 338663 h 721475"/>
              <a:gd name="connsiteX9-1079" fmla="*/ 3460750 w 5499100"/>
              <a:gd name="connsiteY9-1080" fmla="*/ 662513 h 721475"/>
              <a:gd name="connsiteX10-1081" fmla="*/ 3898900 w 5499100"/>
              <a:gd name="connsiteY10-1082" fmla="*/ 364063 h 721475"/>
              <a:gd name="connsiteX11-1083" fmla="*/ 4311650 w 5499100"/>
              <a:gd name="connsiteY11-1084" fmla="*/ 662513 h 721475"/>
              <a:gd name="connsiteX12-1085" fmla="*/ 4705350 w 5499100"/>
              <a:gd name="connsiteY12-1086" fmla="*/ 389463 h 721475"/>
              <a:gd name="connsiteX13-1087" fmla="*/ 5054600 w 5499100"/>
              <a:gd name="connsiteY13-1088" fmla="*/ 637113 h 721475"/>
              <a:gd name="connsiteX14-1089" fmla="*/ 5499100 w 5499100"/>
              <a:gd name="connsiteY14-1090" fmla="*/ 0 h 721475"/>
              <a:gd name="connsiteX0-1091" fmla="*/ 0 w 5499100"/>
              <a:gd name="connsiteY0-1092" fmla="*/ 154323 h 721475"/>
              <a:gd name="connsiteX1-1093" fmla="*/ 381000 w 5499100"/>
              <a:gd name="connsiteY1-1094" fmla="*/ 719663 h 721475"/>
              <a:gd name="connsiteX2-1095" fmla="*/ 825500 w 5499100"/>
              <a:gd name="connsiteY2-1096" fmla="*/ 345013 h 721475"/>
              <a:gd name="connsiteX3-1097" fmla="*/ 1162050 w 5499100"/>
              <a:gd name="connsiteY3-1098" fmla="*/ 662513 h 721475"/>
              <a:gd name="connsiteX4-1099" fmla="*/ 1530350 w 5499100"/>
              <a:gd name="connsiteY4-1100" fmla="*/ 351363 h 721475"/>
              <a:gd name="connsiteX5-1101" fmla="*/ 1892300 w 5499100"/>
              <a:gd name="connsiteY5-1102" fmla="*/ 694263 h 721475"/>
              <a:gd name="connsiteX6-1103" fmla="*/ 2247900 w 5499100"/>
              <a:gd name="connsiteY6-1104" fmla="*/ 345013 h 721475"/>
              <a:gd name="connsiteX7-1105" fmla="*/ 2660650 w 5499100"/>
              <a:gd name="connsiteY7-1106" fmla="*/ 649813 h 721475"/>
              <a:gd name="connsiteX8-1107" fmla="*/ 3098800 w 5499100"/>
              <a:gd name="connsiteY8-1108" fmla="*/ 338663 h 721475"/>
              <a:gd name="connsiteX9-1109" fmla="*/ 3460750 w 5499100"/>
              <a:gd name="connsiteY9-1110" fmla="*/ 662513 h 721475"/>
              <a:gd name="connsiteX10-1111" fmla="*/ 3898900 w 5499100"/>
              <a:gd name="connsiteY10-1112" fmla="*/ 364063 h 721475"/>
              <a:gd name="connsiteX11-1113" fmla="*/ 4311650 w 5499100"/>
              <a:gd name="connsiteY11-1114" fmla="*/ 662513 h 721475"/>
              <a:gd name="connsiteX12-1115" fmla="*/ 4705350 w 5499100"/>
              <a:gd name="connsiteY12-1116" fmla="*/ 389463 h 721475"/>
              <a:gd name="connsiteX13-1117" fmla="*/ 5054600 w 5499100"/>
              <a:gd name="connsiteY13-1118" fmla="*/ 637113 h 721475"/>
              <a:gd name="connsiteX14-1119" fmla="*/ 5499100 w 5499100"/>
              <a:gd name="connsiteY14-1120" fmla="*/ 0 h 721475"/>
              <a:gd name="connsiteX0-1121" fmla="*/ 0 w 5518150"/>
              <a:gd name="connsiteY0-1122" fmla="*/ 197907 h 765059"/>
              <a:gd name="connsiteX1-1123" fmla="*/ 381000 w 5518150"/>
              <a:gd name="connsiteY1-1124" fmla="*/ 763247 h 765059"/>
              <a:gd name="connsiteX2-1125" fmla="*/ 825500 w 5518150"/>
              <a:gd name="connsiteY2-1126" fmla="*/ 388597 h 765059"/>
              <a:gd name="connsiteX3-1127" fmla="*/ 1162050 w 5518150"/>
              <a:gd name="connsiteY3-1128" fmla="*/ 706097 h 765059"/>
              <a:gd name="connsiteX4-1129" fmla="*/ 1530350 w 5518150"/>
              <a:gd name="connsiteY4-1130" fmla="*/ 394947 h 765059"/>
              <a:gd name="connsiteX5-1131" fmla="*/ 1892300 w 5518150"/>
              <a:gd name="connsiteY5-1132" fmla="*/ 737847 h 765059"/>
              <a:gd name="connsiteX6-1133" fmla="*/ 2247900 w 5518150"/>
              <a:gd name="connsiteY6-1134" fmla="*/ 388597 h 765059"/>
              <a:gd name="connsiteX7-1135" fmla="*/ 2660650 w 5518150"/>
              <a:gd name="connsiteY7-1136" fmla="*/ 693397 h 765059"/>
              <a:gd name="connsiteX8-1137" fmla="*/ 3098800 w 5518150"/>
              <a:gd name="connsiteY8-1138" fmla="*/ 382247 h 765059"/>
              <a:gd name="connsiteX9-1139" fmla="*/ 3460750 w 5518150"/>
              <a:gd name="connsiteY9-1140" fmla="*/ 706097 h 765059"/>
              <a:gd name="connsiteX10-1141" fmla="*/ 3898900 w 5518150"/>
              <a:gd name="connsiteY10-1142" fmla="*/ 407647 h 765059"/>
              <a:gd name="connsiteX11-1143" fmla="*/ 4311650 w 5518150"/>
              <a:gd name="connsiteY11-1144" fmla="*/ 706097 h 765059"/>
              <a:gd name="connsiteX12-1145" fmla="*/ 4705350 w 5518150"/>
              <a:gd name="connsiteY12-1146" fmla="*/ 433047 h 765059"/>
              <a:gd name="connsiteX13-1147" fmla="*/ 5054600 w 5518150"/>
              <a:gd name="connsiteY13-1148" fmla="*/ 680697 h 765059"/>
              <a:gd name="connsiteX14-1149" fmla="*/ 5518150 w 5518150"/>
              <a:gd name="connsiteY14-1150" fmla="*/ 0 h 765059"/>
              <a:gd name="connsiteX0-1151" fmla="*/ 0 w 5518150"/>
              <a:gd name="connsiteY0-1152" fmla="*/ 197907 h 765059"/>
              <a:gd name="connsiteX1-1153" fmla="*/ 381000 w 5518150"/>
              <a:gd name="connsiteY1-1154" fmla="*/ 763247 h 765059"/>
              <a:gd name="connsiteX2-1155" fmla="*/ 825500 w 5518150"/>
              <a:gd name="connsiteY2-1156" fmla="*/ 388597 h 765059"/>
              <a:gd name="connsiteX3-1157" fmla="*/ 1162050 w 5518150"/>
              <a:gd name="connsiteY3-1158" fmla="*/ 706097 h 765059"/>
              <a:gd name="connsiteX4-1159" fmla="*/ 1530350 w 5518150"/>
              <a:gd name="connsiteY4-1160" fmla="*/ 394947 h 765059"/>
              <a:gd name="connsiteX5-1161" fmla="*/ 1892300 w 5518150"/>
              <a:gd name="connsiteY5-1162" fmla="*/ 737847 h 765059"/>
              <a:gd name="connsiteX6-1163" fmla="*/ 2247900 w 5518150"/>
              <a:gd name="connsiteY6-1164" fmla="*/ 388597 h 765059"/>
              <a:gd name="connsiteX7-1165" fmla="*/ 2660650 w 5518150"/>
              <a:gd name="connsiteY7-1166" fmla="*/ 693397 h 765059"/>
              <a:gd name="connsiteX8-1167" fmla="*/ 3098800 w 5518150"/>
              <a:gd name="connsiteY8-1168" fmla="*/ 382247 h 765059"/>
              <a:gd name="connsiteX9-1169" fmla="*/ 3460750 w 5518150"/>
              <a:gd name="connsiteY9-1170" fmla="*/ 706097 h 765059"/>
              <a:gd name="connsiteX10-1171" fmla="*/ 3898900 w 5518150"/>
              <a:gd name="connsiteY10-1172" fmla="*/ 407647 h 765059"/>
              <a:gd name="connsiteX11-1173" fmla="*/ 4311650 w 5518150"/>
              <a:gd name="connsiteY11-1174" fmla="*/ 706097 h 765059"/>
              <a:gd name="connsiteX12-1175" fmla="*/ 4705350 w 5518150"/>
              <a:gd name="connsiteY12-1176" fmla="*/ 433047 h 765059"/>
              <a:gd name="connsiteX13-1177" fmla="*/ 5054600 w 5518150"/>
              <a:gd name="connsiteY13-1178" fmla="*/ 680697 h 765059"/>
              <a:gd name="connsiteX14-1179" fmla="*/ 5518150 w 5518150"/>
              <a:gd name="connsiteY14-1180" fmla="*/ 0 h 765059"/>
              <a:gd name="connsiteX0-1181" fmla="*/ 0 w 5518150"/>
              <a:gd name="connsiteY0-1182" fmla="*/ 197907 h 765059"/>
              <a:gd name="connsiteX1-1183" fmla="*/ 381000 w 5518150"/>
              <a:gd name="connsiteY1-1184" fmla="*/ 763247 h 765059"/>
              <a:gd name="connsiteX2-1185" fmla="*/ 825500 w 5518150"/>
              <a:gd name="connsiteY2-1186" fmla="*/ 388597 h 765059"/>
              <a:gd name="connsiteX3-1187" fmla="*/ 1162050 w 5518150"/>
              <a:gd name="connsiteY3-1188" fmla="*/ 706097 h 765059"/>
              <a:gd name="connsiteX4-1189" fmla="*/ 1530350 w 5518150"/>
              <a:gd name="connsiteY4-1190" fmla="*/ 394947 h 765059"/>
              <a:gd name="connsiteX5-1191" fmla="*/ 1892300 w 5518150"/>
              <a:gd name="connsiteY5-1192" fmla="*/ 737847 h 765059"/>
              <a:gd name="connsiteX6-1193" fmla="*/ 2247900 w 5518150"/>
              <a:gd name="connsiteY6-1194" fmla="*/ 388597 h 765059"/>
              <a:gd name="connsiteX7-1195" fmla="*/ 2660650 w 5518150"/>
              <a:gd name="connsiteY7-1196" fmla="*/ 693397 h 765059"/>
              <a:gd name="connsiteX8-1197" fmla="*/ 3098800 w 5518150"/>
              <a:gd name="connsiteY8-1198" fmla="*/ 382247 h 765059"/>
              <a:gd name="connsiteX9-1199" fmla="*/ 3460750 w 5518150"/>
              <a:gd name="connsiteY9-1200" fmla="*/ 706097 h 765059"/>
              <a:gd name="connsiteX10-1201" fmla="*/ 3898900 w 5518150"/>
              <a:gd name="connsiteY10-1202" fmla="*/ 407647 h 765059"/>
              <a:gd name="connsiteX11-1203" fmla="*/ 4311650 w 5518150"/>
              <a:gd name="connsiteY11-1204" fmla="*/ 706097 h 765059"/>
              <a:gd name="connsiteX12-1205" fmla="*/ 4705350 w 5518150"/>
              <a:gd name="connsiteY12-1206" fmla="*/ 433047 h 765059"/>
              <a:gd name="connsiteX13-1207" fmla="*/ 5073650 w 5518150"/>
              <a:gd name="connsiteY13-1208" fmla="*/ 695224 h 765059"/>
              <a:gd name="connsiteX14-1209" fmla="*/ 5518150 w 5518150"/>
              <a:gd name="connsiteY14-1210" fmla="*/ 0 h 765059"/>
              <a:gd name="connsiteX0-1211" fmla="*/ 0 w 5723890"/>
              <a:gd name="connsiteY0-1212" fmla="*/ 1 h 567153"/>
              <a:gd name="connsiteX1-1213" fmla="*/ 381000 w 5723890"/>
              <a:gd name="connsiteY1-1214" fmla="*/ 565341 h 567153"/>
              <a:gd name="connsiteX2-1215" fmla="*/ 825500 w 5723890"/>
              <a:gd name="connsiteY2-1216" fmla="*/ 190691 h 567153"/>
              <a:gd name="connsiteX3-1217" fmla="*/ 1162050 w 5723890"/>
              <a:gd name="connsiteY3-1218" fmla="*/ 508191 h 567153"/>
              <a:gd name="connsiteX4-1219" fmla="*/ 1530350 w 5723890"/>
              <a:gd name="connsiteY4-1220" fmla="*/ 197041 h 567153"/>
              <a:gd name="connsiteX5-1221" fmla="*/ 1892300 w 5723890"/>
              <a:gd name="connsiteY5-1222" fmla="*/ 539941 h 567153"/>
              <a:gd name="connsiteX6-1223" fmla="*/ 2247900 w 5723890"/>
              <a:gd name="connsiteY6-1224" fmla="*/ 190691 h 567153"/>
              <a:gd name="connsiteX7-1225" fmla="*/ 2660650 w 5723890"/>
              <a:gd name="connsiteY7-1226" fmla="*/ 495491 h 567153"/>
              <a:gd name="connsiteX8-1227" fmla="*/ 3098800 w 5723890"/>
              <a:gd name="connsiteY8-1228" fmla="*/ 184341 h 567153"/>
              <a:gd name="connsiteX9-1229" fmla="*/ 3460750 w 5723890"/>
              <a:gd name="connsiteY9-1230" fmla="*/ 508191 h 567153"/>
              <a:gd name="connsiteX10-1231" fmla="*/ 3898900 w 5723890"/>
              <a:gd name="connsiteY10-1232" fmla="*/ 209741 h 567153"/>
              <a:gd name="connsiteX11-1233" fmla="*/ 4311650 w 5723890"/>
              <a:gd name="connsiteY11-1234" fmla="*/ 508191 h 567153"/>
              <a:gd name="connsiteX12-1235" fmla="*/ 4705350 w 5723890"/>
              <a:gd name="connsiteY12-1236" fmla="*/ 235141 h 567153"/>
              <a:gd name="connsiteX13-1237" fmla="*/ 5073650 w 5723890"/>
              <a:gd name="connsiteY13-1238" fmla="*/ 497318 h 567153"/>
              <a:gd name="connsiteX14-1239" fmla="*/ 5723890 w 5723890"/>
              <a:gd name="connsiteY14-1240" fmla="*/ 115896 h 567153"/>
              <a:gd name="connsiteX0-1241" fmla="*/ 0 w 5640070"/>
              <a:gd name="connsiteY0-1242" fmla="*/ 1 h 567153"/>
              <a:gd name="connsiteX1-1243" fmla="*/ 381000 w 5640070"/>
              <a:gd name="connsiteY1-1244" fmla="*/ 565341 h 567153"/>
              <a:gd name="connsiteX2-1245" fmla="*/ 825500 w 5640070"/>
              <a:gd name="connsiteY2-1246" fmla="*/ 190691 h 567153"/>
              <a:gd name="connsiteX3-1247" fmla="*/ 1162050 w 5640070"/>
              <a:gd name="connsiteY3-1248" fmla="*/ 508191 h 567153"/>
              <a:gd name="connsiteX4-1249" fmla="*/ 1530350 w 5640070"/>
              <a:gd name="connsiteY4-1250" fmla="*/ 197041 h 567153"/>
              <a:gd name="connsiteX5-1251" fmla="*/ 1892300 w 5640070"/>
              <a:gd name="connsiteY5-1252" fmla="*/ 539941 h 567153"/>
              <a:gd name="connsiteX6-1253" fmla="*/ 2247900 w 5640070"/>
              <a:gd name="connsiteY6-1254" fmla="*/ 190691 h 567153"/>
              <a:gd name="connsiteX7-1255" fmla="*/ 2660650 w 5640070"/>
              <a:gd name="connsiteY7-1256" fmla="*/ 495491 h 567153"/>
              <a:gd name="connsiteX8-1257" fmla="*/ 3098800 w 5640070"/>
              <a:gd name="connsiteY8-1258" fmla="*/ 184341 h 567153"/>
              <a:gd name="connsiteX9-1259" fmla="*/ 3460750 w 5640070"/>
              <a:gd name="connsiteY9-1260" fmla="*/ 508191 h 567153"/>
              <a:gd name="connsiteX10-1261" fmla="*/ 3898900 w 5640070"/>
              <a:gd name="connsiteY10-1262" fmla="*/ 209741 h 567153"/>
              <a:gd name="connsiteX11-1263" fmla="*/ 4311650 w 5640070"/>
              <a:gd name="connsiteY11-1264" fmla="*/ 508191 h 567153"/>
              <a:gd name="connsiteX12-1265" fmla="*/ 4705350 w 5640070"/>
              <a:gd name="connsiteY12-1266" fmla="*/ 235141 h 567153"/>
              <a:gd name="connsiteX13-1267" fmla="*/ 5073650 w 5640070"/>
              <a:gd name="connsiteY13-1268" fmla="*/ 497318 h 567153"/>
              <a:gd name="connsiteX14-1269" fmla="*/ 5640070 w 5640070"/>
              <a:gd name="connsiteY14-1270" fmla="*/ 325098 h 567153"/>
              <a:gd name="connsiteX0-1271" fmla="*/ 0 w 5640070"/>
              <a:gd name="connsiteY0-1272" fmla="*/ 1 h 567153"/>
              <a:gd name="connsiteX1-1273" fmla="*/ 381000 w 5640070"/>
              <a:gd name="connsiteY1-1274" fmla="*/ 565341 h 567153"/>
              <a:gd name="connsiteX2-1275" fmla="*/ 825500 w 5640070"/>
              <a:gd name="connsiteY2-1276" fmla="*/ 190691 h 567153"/>
              <a:gd name="connsiteX3-1277" fmla="*/ 1162050 w 5640070"/>
              <a:gd name="connsiteY3-1278" fmla="*/ 508191 h 567153"/>
              <a:gd name="connsiteX4-1279" fmla="*/ 1530350 w 5640070"/>
              <a:gd name="connsiteY4-1280" fmla="*/ 197041 h 567153"/>
              <a:gd name="connsiteX5-1281" fmla="*/ 1892300 w 5640070"/>
              <a:gd name="connsiteY5-1282" fmla="*/ 539941 h 567153"/>
              <a:gd name="connsiteX6-1283" fmla="*/ 2247900 w 5640070"/>
              <a:gd name="connsiteY6-1284" fmla="*/ 190691 h 567153"/>
              <a:gd name="connsiteX7-1285" fmla="*/ 2660650 w 5640070"/>
              <a:gd name="connsiteY7-1286" fmla="*/ 495491 h 567153"/>
              <a:gd name="connsiteX8-1287" fmla="*/ 3098800 w 5640070"/>
              <a:gd name="connsiteY8-1288" fmla="*/ 184341 h 567153"/>
              <a:gd name="connsiteX9-1289" fmla="*/ 3460750 w 5640070"/>
              <a:gd name="connsiteY9-1290" fmla="*/ 508191 h 567153"/>
              <a:gd name="connsiteX10-1291" fmla="*/ 3898900 w 5640070"/>
              <a:gd name="connsiteY10-1292" fmla="*/ 209741 h 567153"/>
              <a:gd name="connsiteX11-1293" fmla="*/ 4311650 w 5640070"/>
              <a:gd name="connsiteY11-1294" fmla="*/ 508191 h 567153"/>
              <a:gd name="connsiteX12-1295" fmla="*/ 4705350 w 5640070"/>
              <a:gd name="connsiteY12-1296" fmla="*/ 235141 h 567153"/>
              <a:gd name="connsiteX13-1297" fmla="*/ 5073650 w 5640070"/>
              <a:gd name="connsiteY13-1298" fmla="*/ 497318 h 567153"/>
              <a:gd name="connsiteX14-1299" fmla="*/ 5640070 w 5640070"/>
              <a:gd name="connsiteY14-1300" fmla="*/ 325098 h 567153"/>
              <a:gd name="connsiteX0-1301" fmla="*/ 0 w 5640070"/>
              <a:gd name="connsiteY0-1302" fmla="*/ 1 h 567153"/>
              <a:gd name="connsiteX1-1303" fmla="*/ 381000 w 5640070"/>
              <a:gd name="connsiteY1-1304" fmla="*/ 565341 h 567153"/>
              <a:gd name="connsiteX2-1305" fmla="*/ 825500 w 5640070"/>
              <a:gd name="connsiteY2-1306" fmla="*/ 190691 h 567153"/>
              <a:gd name="connsiteX3-1307" fmla="*/ 1162050 w 5640070"/>
              <a:gd name="connsiteY3-1308" fmla="*/ 508191 h 567153"/>
              <a:gd name="connsiteX4-1309" fmla="*/ 1530350 w 5640070"/>
              <a:gd name="connsiteY4-1310" fmla="*/ 197041 h 567153"/>
              <a:gd name="connsiteX5-1311" fmla="*/ 1892300 w 5640070"/>
              <a:gd name="connsiteY5-1312" fmla="*/ 539941 h 567153"/>
              <a:gd name="connsiteX6-1313" fmla="*/ 2247900 w 5640070"/>
              <a:gd name="connsiteY6-1314" fmla="*/ 190691 h 567153"/>
              <a:gd name="connsiteX7-1315" fmla="*/ 2660650 w 5640070"/>
              <a:gd name="connsiteY7-1316" fmla="*/ 495491 h 567153"/>
              <a:gd name="connsiteX8-1317" fmla="*/ 3098800 w 5640070"/>
              <a:gd name="connsiteY8-1318" fmla="*/ 184341 h 567153"/>
              <a:gd name="connsiteX9-1319" fmla="*/ 3460750 w 5640070"/>
              <a:gd name="connsiteY9-1320" fmla="*/ 508191 h 567153"/>
              <a:gd name="connsiteX10-1321" fmla="*/ 3898900 w 5640070"/>
              <a:gd name="connsiteY10-1322" fmla="*/ 209741 h 567153"/>
              <a:gd name="connsiteX11-1323" fmla="*/ 4311650 w 5640070"/>
              <a:gd name="connsiteY11-1324" fmla="*/ 508191 h 567153"/>
              <a:gd name="connsiteX12-1325" fmla="*/ 4705350 w 5640070"/>
              <a:gd name="connsiteY12-1326" fmla="*/ 235141 h 567153"/>
              <a:gd name="connsiteX13-1327" fmla="*/ 5073650 w 5640070"/>
              <a:gd name="connsiteY13-1328" fmla="*/ 497318 h 567153"/>
              <a:gd name="connsiteX14-1329" fmla="*/ 5640070 w 5640070"/>
              <a:gd name="connsiteY14-1330" fmla="*/ 325098 h 567153"/>
              <a:gd name="connsiteX0-1331" fmla="*/ 0 w 5640070"/>
              <a:gd name="connsiteY0-1332" fmla="*/ 1 h 567153"/>
              <a:gd name="connsiteX1-1333" fmla="*/ 381000 w 5640070"/>
              <a:gd name="connsiteY1-1334" fmla="*/ 565341 h 567153"/>
              <a:gd name="connsiteX2-1335" fmla="*/ 825500 w 5640070"/>
              <a:gd name="connsiteY2-1336" fmla="*/ 190691 h 567153"/>
              <a:gd name="connsiteX3-1337" fmla="*/ 1162050 w 5640070"/>
              <a:gd name="connsiteY3-1338" fmla="*/ 508191 h 567153"/>
              <a:gd name="connsiteX4-1339" fmla="*/ 1530350 w 5640070"/>
              <a:gd name="connsiteY4-1340" fmla="*/ 197041 h 567153"/>
              <a:gd name="connsiteX5-1341" fmla="*/ 1892300 w 5640070"/>
              <a:gd name="connsiteY5-1342" fmla="*/ 539941 h 567153"/>
              <a:gd name="connsiteX6-1343" fmla="*/ 2247900 w 5640070"/>
              <a:gd name="connsiteY6-1344" fmla="*/ 190691 h 567153"/>
              <a:gd name="connsiteX7-1345" fmla="*/ 2660650 w 5640070"/>
              <a:gd name="connsiteY7-1346" fmla="*/ 495491 h 567153"/>
              <a:gd name="connsiteX8-1347" fmla="*/ 3098800 w 5640070"/>
              <a:gd name="connsiteY8-1348" fmla="*/ 184341 h 567153"/>
              <a:gd name="connsiteX9-1349" fmla="*/ 3460750 w 5640070"/>
              <a:gd name="connsiteY9-1350" fmla="*/ 508191 h 567153"/>
              <a:gd name="connsiteX10-1351" fmla="*/ 3898900 w 5640070"/>
              <a:gd name="connsiteY10-1352" fmla="*/ 209741 h 567153"/>
              <a:gd name="connsiteX11-1353" fmla="*/ 4311650 w 5640070"/>
              <a:gd name="connsiteY11-1354" fmla="*/ 508191 h 567153"/>
              <a:gd name="connsiteX12-1355" fmla="*/ 4705350 w 5640070"/>
              <a:gd name="connsiteY12-1356" fmla="*/ 235141 h 567153"/>
              <a:gd name="connsiteX13-1357" fmla="*/ 5073650 w 5640070"/>
              <a:gd name="connsiteY13-1358" fmla="*/ 497318 h 567153"/>
              <a:gd name="connsiteX14-1359" fmla="*/ 5640070 w 5640070"/>
              <a:gd name="connsiteY14-1360" fmla="*/ 325098 h 567153"/>
              <a:gd name="connsiteX0-1361" fmla="*/ 0 w 5739130"/>
              <a:gd name="connsiteY0-1362" fmla="*/ 1 h 567153"/>
              <a:gd name="connsiteX1-1363" fmla="*/ 381000 w 5739130"/>
              <a:gd name="connsiteY1-1364" fmla="*/ 565341 h 567153"/>
              <a:gd name="connsiteX2-1365" fmla="*/ 825500 w 5739130"/>
              <a:gd name="connsiteY2-1366" fmla="*/ 190691 h 567153"/>
              <a:gd name="connsiteX3-1367" fmla="*/ 1162050 w 5739130"/>
              <a:gd name="connsiteY3-1368" fmla="*/ 508191 h 567153"/>
              <a:gd name="connsiteX4-1369" fmla="*/ 1530350 w 5739130"/>
              <a:gd name="connsiteY4-1370" fmla="*/ 197041 h 567153"/>
              <a:gd name="connsiteX5-1371" fmla="*/ 1892300 w 5739130"/>
              <a:gd name="connsiteY5-1372" fmla="*/ 539941 h 567153"/>
              <a:gd name="connsiteX6-1373" fmla="*/ 2247900 w 5739130"/>
              <a:gd name="connsiteY6-1374" fmla="*/ 190691 h 567153"/>
              <a:gd name="connsiteX7-1375" fmla="*/ 2660650 w 5739130"/>
              <a:gd name="connsiteY7-1376" fmla="*/ 495491 h 567153"/>
              <a:gd name="connsiteX8-1377" fmla="*/ 3098800 w 5739130"/>
              <a:gd name="connsiteY8-1378" fmla="*/ 184341 h 567153"/>
              <a:gd name="connsiteX9-1379" fmla="*/ 3460750 w 5739130"/>
              <a:gd name="connsiteY9-1380" fmla="*/ 508191 h 567153"/>
              <a:gd name="connsiteX10-1381" fmla="*/ 3898900 w 5739130"/>
              <a:gd name="connsiteY10-1382" fmla="*/ 209741 h 567153"/>
              <a:gd name="connsiteX11-1383" fmla="*/ 4311650 w 5739130"/>
              <a:gd name="connsiteY11-1384" fmla="*/ 508191 h 567153"/>
              <a:gd name="connsiteX12-1385" fmla="*/ 4705350 w 5739130"/>
              <a:gd name="connsiteY12-1386" fmla="*/ 235141 h 567153"/>
              <a:gd name="connsiteX13-1387" fmla="*/ 5073650 w 5739130"/>
              <a:gd name="connsiteY13-1388" fmla="*/ 497318 h 567153"/>
              <a:gd name="connsiteX14-1389" fmla="*/ 5739130 w 5739130"/>
              <a:gd name="connsiteY14-1390" fmla="*/ 447132 h 567153"/>
              <a:gd name="connsiteX0-1391" fmla="*/ 0 w 5739130"/>
              <a:gd name="connsiteY0-1392" fmla="*/ 1 h 567153"/>
              <a:gd name="connsiteX1-1393" fmla="*/ 381000 w 5739130"/>
              <a:gd name="connsiteY1-1394" fmla="*/ 565341 h 567153"/>
              <a:gd name="connsiteX2-1395" fmla="*/ 825500 w 5739130"/>
              <a:gd name="connsiteY2-1396" fmla="*/ 190691 h 567153"/>
              <a:gd name="connsiteX3-1397" fmla="*/ 1162050 w 5739130"/>
              <a:gd name="connsiteY3-1398" fmla="*/ 508191 h 567153"/>
              <a:gd name="connsiteX4-1399" fmla="*/ 1530350 w 5739130"/>
              <a:gd name="connsiteY4-1400" fmla="*/ 197041 h 567153"/>
              <a:gd name="connsiteX5-1401" fmla="*/ 1892300 w 5739130"/>
              <a:gd name="connsiteY5-1402" fmla="*/ 539941 h 567153"/>
              <a:gd name="connsiteX6-1403" fmla="*/ 2247900 w 5739130"/>
              <a:gd name="connsiteY6-1404" fmla="*/ 190691 h 567153"/>
              <a:gd name="connsiteX7-1405" fmla="*/ 2660650 w 5739130"/>
              <a:gd name="connsiteY7-1406" fmla="*/ 495491 h 567153"/>
              <a:gd name="connsiteX8-1407" fmla="*/ 3098800 w 5739130"/>
              <a:gd name="connsiteY8-1408" fmla="*/ 184341 h 567153"/>
              <a:gd name="connsiteX9-1409" fmla="*/ 3460750 w 5739130"/>
              <a:gd name="connsiteY9-1410" fmla="*/ 508191 h 567153"/>
              <a:gd name="connsiteX10-1411" fmla="*/ 3898900 w 5739130"/>
              <a:gd name="connsiteY10-1412" fmla="*/ 209741 h 567153"/>
              <a:gd name="connsiteX11-1413" fmla="*/ 4311650 w 5739130"/>
              <a:gd name="connsiteY11-1414" fmla="*/ 508191 h 567153"/>
              <a:gd name="connsiteX12-1415" fmla="*/ 4705350 w 5739130"/>
              <a:gd name="connsiteY12-1416" fmla="*/ 235141 h 567153"/>
              <a:gd name="connsiteX13-1417" fmla="*/ 5073650 w 5739130"/>
              <a:gd name="connsiteY13-1418" fmla="*/ 497318 h 567153"/>
              <a:gd name="connsiteX14-1419" fmla="*/ 5739130 w 5739130"/>
              <a:gd name="connsiteY14-1420" fmla="*/ 447132 h 567153"/>
              <a:gd name="connsiteX0-1421" fmla="*/ 0 w 5746750"/>
              <a:gd name="connsiteY0-1422" fmla="*/ 1 h 567153"/>
              <a:gd name="connsiteX1-1423" fmla="*/ 381000 w 5746750"/>
              <a:gd name="connsiteY1-1424" fmla="*/ 565341 h 567153"/>
              <a:gd name="connsiteX2-1425" fmla="*/ 825500 w 5746750"/>
              <a:gd name="connsiteY2-1426" fmla="*/ 190691 h 567153"/>
              <a:gd name="connsiteX3-1427" fmla="*/ 1162050 w 5746750"/>
              <a:gd name="connsiteY3-1428" fmla="*/ 508191 h 567153"/>
              <a:gd name="connsiteX4-1429" fmla="*/ 1530350 w 5746750"/>
              <a:gd name="connsiteY4-1430" fmla="*/ 197041 h 567153"/>
              <a:gd name="connsiteX5-1431" fmla="*/ 1892300 w 5746750"/>
              <a:gd name="connsiteY5-1432" fmla="*/ 539941 h 567153"/>
              <a:gd name="connsiteX6-1433" fmla="*/ 2247900 w 5746750"/>
              <a:gd name="connsiteY6-1434" fmla="*/ 190691 h 567153"/>
              <a:gd name="connsiteX7-1435" fmla="*/ 2660650 w 5746750"/>
              <a:gd name="connsiteY7-1436" fmla="*/ 495491 h 567153"/>
              <a:gd name="connsiteX8-1437" fmla="*/ 3098800 w 5746750"/>
              <a:gd name="connsiteY8-1438" fmla="*/ 184341 h 567153"/>
              <a:gd name="connsiteX9-1439" fmla="*/ 3460750 w 5746750"/>
              <a:gd name="connsiteY9-1440" fmla="*/ 508191 h 567153"/>
              <a:gd name="connsiteX10-1441" fmla="*/ 3898900 w 5746750"/>
              <a:gd name="connsiteY10-1442" fmla="*/ 209741 h 567153"/>
              <a:gd name="connsiteX11-1443" fmla="*/ 4311650 w 5746750"/>
              <a:gd name="connsiteY11-1444" fmla="*/ 508191 h 567153"/>
              <a:gd name="connsiteX12-1445" fmla="*/ 4705350 w 5746750"/>
              <a:gd name="connsiteY12-1446" fmla="*/ 235141 h 567153"/>
              <a:gd name="connsiteX13-1447" fmla="*/ 5073650 w 5746750"/>
              <a:gd name="connsiteY13-1448" fmla="*/ 497318 h 567153"/>
              <a:gd name="connsiteX14-1449" fmla="*/ 5746750 w 5746750"/>
              <a:gd name="connsiteY14-1450" fmla="*/ 464565 h 567153"/>
              <a:gd name="connsiteX0-1451" fmla="*/ 0 w 9988244"/>
              <a:gd name="connsiteY0-1452" fmla="*/ 1 h 567153"/>
              <a:gd name="connsiteX1-1453" fmla="*/ 381000 w 9988244"/>
              <a:gd name="connsiteY1-1454" fmla="*/ 565341 h 567153"/>
              <a:gd name="connsiteX2-1455" fmla="*/ 825500 w 9988244"/>
              <a:gd name="connsiteY2-1456" fmla="*/ 190691 h 567153"/>
              <a:gd name="connsiteX3-1457" fmla="*/ 1162050 w 9988244"/>
              <a:gd name="connsiteY3-1458" fmla="*/ 508191 h 567153"/>
              <a:gd name="connsiteX4-1459" fmla="*/ 1530350 w 9988244"/>
              <a:gd name="connsiteY4-1460" fmla="*/ 197041 h 567153"/>
              <a:gd name="connsiteX5-1461" fmla="*/ 1892300 w 9988244"/>
              <a:gd name="connsiteY5-1462" fmla="*/ 539941 h 567153"/>
              <a:gd name="connsiteX6-1463" fmla="*/ 2247900 w 9988244"/>
              <a:gd name="connsiteY6-1464" fmla="*/ 190691 h 567153"/>
              <a:gd name="connsiteX7-1465" fmla="*/ 2660650 w 9988244"/>
              <a:gd name="connsiteY7-1466" fmla="*/ 495491 h 567153"/>
              <a:gd name="connsiteX8-1467" fmla="*/ 3098800 w 9988244"/>
              <a:gd name="connsiteY8-1468" fmla="*/ 184341 h 567153"/>
              <a:gd name="connsiteX9-1469" fmla="*/ 3460750 w 9988244"/>
              <a:gd name="connsiteY9-1470" fmla="*/ 508191 h 567153"/>
              <a:gd name="connsiteX10-1471" fmla="*/ 3898900 w 9988244"/>
              <a:gd name="connsiteY10-1472" fmla="*/ 209741 h 567153"/>
              <a:gd name="connsiteX11-1473" fmla="*/ 4311650 w 9988244"/>
              <a:gd name="connsiteY11-1474" fmla="*/ 508191 h 567153"/>
              <a:gd name="connsiteX12-1475" fmla="*/ 4705350 w 9988244"/>
              <a:gd name="connsiteY12-1476" fmla="*/ 235141 h 567153"/>
              <a:gd name="connsiteX13-1477" fmla="*/ 5073650 w 9988244"/>
              <a:gd name="connsiteY13-1478" fmla="*/ 497318 h 567153"/>
              <a:gd name="connsiteX14-1479" fmla="*/ 9988244 w 9988244"/>
              <a:gd name="connsiteY14-1480" fmla="*/ 464565 h 567153"/>
              <a:gd name="connsiteX0-1481" fmla="*/ 0 w 9988244"/>
              <a:gd name="connsiteY0-1482" fmla="*/ 1 h 567153"/>
              <a:gd name="connsiteX1-1483" fmla="*/ 381000 w 9988244"/>
              <a:gd name="connsiteY1-1484" fmla="*/ 565341 h 567153"/>
              <a:gd name="connsiteX2-1485" fmla="*/ 825500 w 9988244"/>
              <a:gd name="connsiteY2-1486" fmla="*/ 190691 h 567153"/>
              <a:gd name="connsiteX3-1487" fmla="*/ 1162050 w 9988244"/>
              <a:gd name="connsiteY3-1488" fmla="*/ 508191 h 567153"/>
              <a:gd name="connsiteX4-1489" fmla="*/ 1530350 w 9988244"/>
              <a:gd name="connsiteY4-1490" fmla="*/ 197041 h 567153"/>
              <a:gd name="connsiteX5-1491" fmla="*/ 1892300 w 9988244"/>
              <a:gd name="connsiteY5-1492" fmla="*/ 539941 h 567153"/>
              <a:gd name="connsiteX6-1493" fmla="*/ 2247900 w 9988244"/>
              <a:gd name="connsiteY6-1494" fmla="*/ 190691 h 567153"/>
              <a:gd name="connsiteX7-1495" fmla="*/ 2660650 w 9988244"/>
              <a:gd name="connsiteY7-1496" fmla="*/ 495491 h 567153"/>
              <a:gd name="connsiteX8-1497" fmla="*/ 3098800 w 9988244"/>
              <a:gd name="connsiteY8-1498" fmla="*/ 184341 h 567153"/>
              <a:gd name="connsiteX9-1499" fmla="*/ 3460750 w 9988244"/>
              <a:gd name="connsiteY9-1500" fmla="*/ 508191 h 567153"/>
              <a:gd name="connsiteX10-1501" fmla="*/ 3898900 w 9988244"/>
              <a:gd name="connsiteY10-1502" fmla="*/ 209741 h 567153"/>
              <a:gd name="connsiteX11-1503" fmla="*/ 4311650 w 9988244"/>
              <a:gd name="connsiteY11-1504" fmla="*/ 508191 h 567153"/>
              <a:gd name="connsiteX12-1505" fmla="*/ 4705350 w 9988244"/>
              <a:gd name="connsiteY12-1506" fmla="*/ 235141 h 567153"/>
              <a:gd name="connsiteX13-1507" fmla="*/ 5073650 w 9988244"/>
              <a:gd name="connsiteY13-1508" fmla="*/ 497318 h 567153"/>
              <a:gd name="connsiteX14-1509" fmla="*/ 9227406 w 9988244"/>
              <a:gd name="connsiteY14-1510" fmla="*/ 232135 h 567153"/>
              <a:gd name="connsiteX15-1511" fmla="*/ 9988244 w 9988244"/>
              <a:gd name="connsiteY15-1512" fmla="*/ 464565 h 567153"/>
              <a:gd name="connsiteX0-1513" fmla="*/ 0 w 9988244"/>
              <a:gd name="connsiteY0-1514" fmla="*/ 1 h 567153"/>
              <a:gd name="connsiteX1-1515" fmla="*/ 381000 w 9988244"/>
              <a:gd name="connsiteY1-1516" fmla="*/ 565341 h 567153"/>
              <a:gd name="connsiteX2-1517" fmla="*/ 825500 w 9988244"/>
              <a:gd name="connsiteY2-1518" fmla="*/ 190691 h 567153"/>
              <a:gd name="connsiteX3-1519" fmla="*/ 1162050 w 9988244"/>
              <a:gd name="connsiteY3-1520" fmla="*/ 508191 h 567153"/>
              <a:gd name="connsiteX4-1521" fmla="*/ 1530350 w 9988244"/>
              <a:gd name="connsiteY4-1522" fmla="*/ 197041 h 567153"/>
              <a:gd name="connsiteX5-1523" fmla="*/ 1892300 w 9988244"/>
              <a:gd name="connsiteY5-1524" fmla="*/ 539941 h 567153"/>
              <a:gd name="connsiteX6-1525" fmla="*/ 2247900 w 9988244"/>
              <a:gd name="connsiteY6-1526" fmla="*/ 190691 h 567153"/>
              <a:gd name="connsiteX7-1527" fmla="*/ 2660650 w 9988244"/>
              <a:gd name="connsiteY7-1528" fmla="*/ 495491 h 567153"/>
              <a:gd name="connsiteX8-1529" fmla="*/ 3098800 w 9988244"/>
              <a:gd name="connsiteY8-1530" fmla="*/ 184341 h 567153"/>
              <a:gd name="connsiteX9-1531" fmla="*/ 3460750 w 9988244"/>
              <a:gd name="connsiteY9-1532" fmla="*/ 508191 h 567153"/>
              <a:gd name="connsiteX10-1533" fmla="*/ 3898900 w 9988244"/>
              <a:gd name="connsiteY10-1534" fmla="*/ 209741 h 567153"/>
              <a:gd name="connsiteX11-1535" fmla="*/ 4311650 w 9988244"/>
              <a:gd name="connsiteY11-1536" fmla="*/ 508191 h 567153"/>
              <a:gd name="connsiteX12-1537" fmla="*/ 4705350 w 9988244"/>
              <a:gd name="connsiteY12-1538" fmla="*/ 235141 h 567153"/>
              <a:gd name="connsiteX13-1539" fmla="*/ 5073650 w 9988244"/>
              <a:gd name="connsiteY13-1540" fmla="*/ 497318 h 567153"/>
              <a:gd name="connsiteX14-1541" fmla="*/ 8147753 w 9988244"/>
              <a:gd name="connsiteY14-1542" fmla="*/ 332956 h 567153"/>
              <a:gd name="connsiteX15-1543" fmla="*/ 9227406 w 9988244"/>
              <a:gd name="connsiteY15-1544" fmla="*/ 232135 h 567153"/>
              <a:gd name="connsiteX16" fmla="*/ 9988244 w 9988244"/>
              <a:gd name="connsiteY16" fmla="*/ 464565 h 567153"/>
              <a:gd name="connsiteX0-1545" fmla="*/ 0 w 9988244"/>
              <a:gd name="connsiteY0-1546" fmla="*/ 1 h 567153"/>
              <a:gd name="connsiteX1-1547" fmla="*/ 381000 w 9988244"/>
              <a:gd name="connsiteY1-1548" fmla="*/ 565341 h 567153"/>
              <a:gd name="connsiteX2-1549" fmla="*/ 825500 w 9988244"/>
              <a:gd name="connsiteY2-1550" fmla="*/ 190691 h 567153"/>
              <a:gd name="connsiteX3-1551" fmla="*/ 1162050 w 9988244"/>
              <a:gd name="connsiteY3-1552" fmla="*/ 508191 h 567153"/>
              <a:gd name="connsiteX4-1553" fmla="*/ 1530350 w 9988244"/>
              <a:gd name="connsiteY4-1554" fmla="*/ 197041 h 567153"/>
              <a:gd name="connsiteX5-1555" fmla="*/ 1892300 w 9988244"/>
              <a:gd name="connsiteY5-1556" fmla="*/ 539941 h 567153"/>
              <a:gd name="connsiteX6-1557" fmla="*/ 2247900 w 9988244"/>
              <a:gd name="connsiteY6-1558" fmla="*/ 190691 h 567153"/>
              <a:gd name="connsiteX7-1559" fmla="*/ 2660650 w 9988244"/>
              <a:gd name="connsiteY7-1560" fmla="*/ 495491 h 567153"/>
              <a:gd name="connsiteX8-1561" fmla="*/ 3098800 w 9988244"/>
              <a:gd name="connsiteY8-1562" fmla="*/ 184341 h 567153"/>
              <a:gd name="connsiteX9-1563" fmla="*/ 3460750 w 9988244"/>
              <a:gd name="connsiteY9-1564" fmla="*/ 508191 h 567153"/>
              <a:gd name="connsiteX10-1565" fmla="*/ 3898900 w 9988244"/>
              <a:gd name="connsiteY10-1566" fmla="*/ 209741 h 567153"/>
              <a:gd name="connsiteX11-1567" fmla="*/ 4311650 w 9988244"/>
              <a:gd name="connsiteY11-1568" fmla="*/ 508191 h 567153"/>
              <a:gd name="connsiteX12-1569" fmla="*/ 4705350 w 9988244"/>
              <a:gd name="connsiteY12-1570" fmla="*/ 235141 h 567153"/>
              <a:gd name="connsiteX13-1571" fmla="*/ 5073650 w 9988244"/>
              <a:gd name="connsiteY13-1572" fmla="*/ 497318 h 567153"/>
              <a:gd name="connsiteX14-1573" fmla="*/ 7123185 w 9988244"/>
              <a:gd name="connsiteY14-1574" fmla="*/ 433775 h 567153"/>
              <a:gd name="connsiteX15-1575" fmla="*/ 8147753 w 9988244"/>
              <a:gd name="connsiteY15-1576" fmla="*/ 332956 h 567153"/>
              <a:gd name="connsiteX16-1577" fmla="*/ 9227406 w 9988244"/>
              <a:gd name="connsiteY16-1578" fmla="*/ 232135 h 567153"/>
              <a:gd name="connsiteX17" fmla="*/ 9988244 w 9988244"/>
              <a:gd name="connsiteY17" fmla="*/ 464565 h 567153"/>
              <a:gd name="connsiteX0-1579" fmla="*/ 0 w 9988244"/>
              <a:gd name="connsiteY0-1580" fmla="*/ 1 h 567153"/>
              <a:gd name="connsiteX1-1581" fmla="*/ 381000 w 9988244"/>
              <a:gd name="connsiteY1-1582" fmla="*/ 565341 h 567153"/>
              <a:gd name="connsiteX2-1583" fmla="*/ 825500 w 9988244"/>
              <a:gd name="connsiteY2-1584" fmla="*/ 190691 h 567153"/>
              <a:gd name="connsiteX3-1585" fmla="*/ 1162050 w 9988244"/>
              <a:gd name="connsiteY3-1586" fmla="*/ 508191 h 567153"/>
              <a:gd name="connsiteX4-1587" fmla="*/ 1530350 w 9988244"/>
              <a:gd name="connsiteY4-1588" fmla="*/ 197041 h 567153"/>
              <a:gd name="connsiteX5-1589" fmla="*/ 1892300 w 9988244"/>
              <a:gd name="connsiteY5-1590" fmla="*/ 539941 h 567153"/>
              <a:gd name="connsiteX6-1591" fmla="*/ 2247900 w 9988244"/>
              <a:gd name="connsiteY6-1592" fmla="*/ 190691 h 567153"/>
              <a:gd name="connsiteX7-1593" fmla="*/ 2660650 w 9988244"/>
              <a:gd name="connsiteY7-1594" fmla="*/ 495491 h 567153"/>
              <a:gd name="connsiteX8-1595" fmla="*/ 3098800 w 9988244"/>
              <a:gd name="connsiteY8-1596" fmla="*/ 184341 h 567153"/>
              <a:gd name="connsiteX9-1597" fmla="*/ 3460750 w 9988244"/>
              <a:gd name="connsiteY9-1598" fmla="*/ 508191 h 567153"/>
              <a:gd name="connsiteX10-1599" fmla="*/ 3898900 w 9988244"/>
              <a:gd name="connsiteY10-1600" fmla="*/ 209741 h 567153"/>
              <a:gd name="connsiteX11-1601" fmla="*/ 4311650 w 9988244"/>
              <a:gd name="connsiteY11-1602" fmla="*/ 508191 h 567153"/>
              <a:gd name="connsiteX12-1603" fmla="*/ 4705350 w 9988244"/>
              <a:gd name="connsiteY12-1604" fmla="*/ 235141 h 567153"/>
              <a:gd name="connsiteX13-1605" fmla="*/ 5073650 w 9988244"/>
              <a:gd name="connsiteY13-1606" fmla="*/ 497318 h 567153"/>
              <a:gd name="connsiteX14-1607" fmla="*/ 6649459 w 9988244"/>
              <a:gd name="connsiteY14-1608" fmla="*/ 433775 h 567153"/>
              <a:gd name="connsiteX15-1609" fmla="*/ 7123185 w 9988244"/>
              <a:gd name="connsiteY15-1610" fmla="*/ 433775 h 567153"/>
              <a:gd name="connsiteX16-1611" fmla="*/ 8147753 w 9988244"/>
              <a:gd name="connsiteY16-1612" fmla="*/ 332956 h 567153"/>
              <a:gd name="connsiteX17-1613" fmla="*/ 9227406 w 9988244"/>
              <a:gd name="connsiteY17-1614" fmla="*/ 232135 h 567153"/>
              <a:gd name="connsiteX18" fmla="*/ 9988244 w 9988244"/>
              <a:gd name="connsiteY18" fmla="*/ 464565 h 567153"/>
              <a:gd name="connsiteX0-1615" fmla="*/ 0 w 9988244"/>
              <a:gd name="connsiteY0-1616" fmla="*/ 1 h 567153"/>
              <a:gd name="connsiteX1-1617" fmla="*/ 381000 w 9988244"/>
              <a:gd name="connsiteY1-1618" fmla="*/ 565341 h 567153"/>
              <a:gd name="connsiteX2-1619" fmla="*/ 825500 w 9988244"/>
              <a:gd name="connsiteY2-1620" fmla="*/ 190691 h 567153"/>
              <a:gd name="connsiteX3-1621" fmla="*/ 1162050 w 9988244"/>
              <a:gd name="connsiteY3-1622" fmla="*/ 508191 h 567153"/>
              <a:gd name="connsiteX4-1623" fmla="*/ 1530350 w 9988244"/>
              <a:gd name="connsiteY4-1624" fmla="*/ 197041 h 567153"/>
              <a:gd name="connsiteX5-1625" fmla="*/ 1892300 w 9988244"/>
              <a:gd name="connsiteY5-1626" fmla="*/ 539941 h 567153"/>
              <a:gd name="connsiteX6-1627" fmla="*/ 2247900 w 9988244"/>
              <a:gd name="connsiteY6-1628" fmla="*/ 190691 h 567153"/>
              <a:gd name="connsiteX7-1629" fmla="*/ 2660650 w 9988244"/>
              <a:gd name="connsiteY7-1630" fmla="*/ 495491 h 567153"/>
              <a:gd name="connsiteX8-1631" fmla="*/ 3098800 w 9988244"/>
              <a:gd name="connsiteY8-1632" fmla="*/ 184341 h 567153"/>
              <a:gd name="connsiteX9-1633" fmla="*/ 3460750 w 9988244"/>
              <a:gd name="connsiteY9-1634" fmla="*/ 508191 h 567153"/>
              <a:gd name="connsiteX10-1635" fmla="*/ 3898900 w 9988244"/>
              <a:gd name="connsiteY10-1636" fmla="*/ 209741 h 567153"/>
              <a:gd name="connsiteX11-1637" fmla="*/ 4311650 w 9988244"/>
              <a:gd name="connsiteY11-1638" fmla="*/ 508191 h 567153"/>
              <a:gd name="connsiteX12-1639" fmla="*/ 4705350 w 9988244"/>
              <a:gd name="connsiteY12-1640" fmla="*/ 235141 h 567153"/>
              <a:gd name="connsiteX13-1641" fmla="*/ 5073650 w 9988244"/>
              <a:gd name="connsiteY13-1642" fmla="*/ 497318 h 567153"/>
              <a:gd name="connsiteX14-1643" fmla="*/ 5735059 w 9988244"/>
              <a:gd name="connsiteY14-1644" fmla="*/ 509391 h 567153"/>
              <a:gd name="connsiteX15-1645" fmla="*/ 6649459 w 9988244"/>
              <a:gd name="connsiteY15-1646" fmla="*/ 433775 h 567153"/>
              <a:gd name="connsiteX16-1647" fmla="*/ 7123185 w 9988244"/>
              <a:gd name="connsiteY16-1648" fmla="*/ 433775 h 567153"/>
              <a:gd name="connsiteX17-1649" fmla="*/ 8147753 w 9988244"/>
              <a:gd name="connsiteY17-1650" fmla="*/ 332956 h 567153"/>
              <a:gd name="connsiteX18-1651" fmla="*/ 9227406 w 9988244"/>
              <a:gd name="connsiteY18-1652" fmla="*/ 232135 h 567153"/>
              <a:gd name="connsiteX19" fmla="*/ 9988244 w 9988244"/>
              <a:gd name="connsiteY19" fmla="*/ 464565 h 567153"/>
              <a:gd name="connsiteX0-1653" fmla="*/ 0 w 9988244"/>
              <a:gd name="connsiteY0-1654" fmla="*/ 1 h 567153"/>
              <a:gd name="connsiteX1-1655" fmla="*/ 381000 w 9988244"/>
              <a:gd name="connsiteY1-1656" fmla="*/ 565341 h 567153"/>
              <a:gd name="connsiteX2-1657" fmla="*/ 825500 w 9988244"/>
              <a:gd name="connsiteY2-1658" fmla="*/ 190691 h 567153"/>
              <a:gd name="connsiteX3-1659" fmla="*/ 1162050 w 9988244"/>
              <a:gd name="connsiteY3-1660" fmla="*/ 508191 h 567153"/>
              <a:gd name="connsiteX4-1661" fmla="*/ 1530350 w 9988244"/>
              <a:gd name="connsiteY4-1662" fmla="*/ 197041 h 567153"/>
              <a:gd name="connsiteX5-1663" fmla="*/ 1892300 w 9988244"/>
              <a:gd name="connsiteY5-1664" fmla="*/ 539941 h 567153"/>
              <a:gd name="connsiteX6-1665" fmla="*/ 2247900 w 9988244"/>
              <a:gd name="connsiteY6-1666" fmla="*/ 190691 h 567153"/>
              <a:gd name="connsiteX7-1667" fmla="*/ 2660650 w 9988244"/>
              <a:gd name="connsiteY7-1668" fmla="*/ 495491 h 567153"/>
              <a:gd name="connsiteX8-1669" fmla="*/ 3098800 w 9988244"/>
              <a:gd name="connsiteY8-1670" fmla="*/ 184341 h 567153"/>
              <a:gd name="connsiteX9-1671" fmla="*/ 3460750 w 9988244"/>
              <a:gd name="connsiteY9-1672" fmla="*/ 508191 h 567153"/>
              <a:gd name="connsiteX10-1673" fmla="*/ 3898900 w 9988244"/>
              <a:gd name="connsiteY10-1674" fmla="*/ 209741 h 567153"/>
              <a:gd name="connsiteX11-1675" fmla="*/ 4311650 w 9988244"/>
              <a:gd name="connsiteY11-1676" fmla="*/ 508191 h 567153"/>
              <a:gd name="connsiteX12-1677" fmla="*/ 4705350 w 9988244"/>
              <a:gd name="connsiteY12-1678" fmla="*/ 235141 h 567153"/>
              <a:gd name="connsiteX13-1679" fmla="*/ 5073650 w 9988244"/>
              <a:gd name="connsiteY13-1680" fmla="*/ 497318 h 567153"/>
              <a:gd name="connsiteX14-1681" fmla="*/ 5735059 w 9988244"/>
              <a:gd name="connsiteY14-1682" fmla="*/ 509391 h 567153"/>
              <a:gd name="connsiteX15-1683" fmla="*/ 6649459 w 9988244"/>
              <a:gd name="connsiteY15-1684" fmla="*/ 433775 h 567153"/>
              <a:gd name="connsiteX16-1685" fmla="*/ 7123185 w 9988244"/>
              <a:gd name="connsiteY16-1686" fmla="*/ 433775 h 567153"/>
              <a:gd name="connsiteX17-1687" fmla="*/ 8147753 w 9988244"/>
              <a:gd name="connsiteY17-1688" fmla="*/ 332956 h 567153"/>
              <a:gd name="connsiteX18-1689" fmla="*/ 8698597 w 9988244"/>
              <a:gd name="connsiteY18-1690" fmla="*/ 282546 h 567153"/>
              <a:gd name="connsiteX19-1691" fmla="*/ 9227406 w 9988244"/>
              <a:gd name="connsiteY19-1692" fmla="*/ 232135 h 567153"/>
              <a:gd name="connsiteX20" fmla="*/ 9988244 w 9988244"/>
              <a:gd name="connsiteY20" fmla="*/ 464565 h 567153"/>
              <a:gd name="connsiteX0-1693" fmla="*/ 0 w 9988244"/>
              <a:gd name="connsiteY0-1694" fmla="*/ 1 h 567153"/>
              <a:gd name="connsiteX1-1695" fmla="*/ 381000 w 9988244"/>
              <a:gd name="connsiteY1-1696" fmla="*/ 565341 h 567153"/>
              <a:gd name="connsiteX2-1697" fmla="*/ 825500 w 9988244"/>
              <a:gd name="connsiteY2-1698" fmla="*/ 190691 h 567153"/>
              <a:gd name="connsiteX3-1699" fmla="*/ 1162050 w 9988244"/>
              <a:gd name="connsiteY3-1700" fmla="*/ 508191 h 567153"/>
              <a:gd name="connsiteX4-1701" fmla="*/ 1530350 w 9988244"/>
              <a:gd name="connsiteY4-1702" fmla="*/ 197041 h 567153"/>
              <a:gd name="connsiteX5-1703" fmla="*/ 1892300 w 9988244"/>
              <a:gd name="connsiteY5-1704" fmla="*/ 539941 h 567153"/>
              <a:gd name="connsiteX6-1705" fmla="*/ 2247900 w 9988244"/>
              <a:gd name="connsiteY6-1706" fmla="*/ 190691 h 567153"/>
              <a:gd name="connsiteX7-1707" fmla="*/ 2660650 w 9988244"/>
              <a:gd name="connsiteY7-1708" fmla="*/ 495491 h 567153"/>
              <a:gd name="connsiteX8-1709" fmla="*/ 3098800 w 9988244"/>
              <a:gd name="connsiteY8-1710" fmla="*/ 184341 h 567153"/>
              <a:gd name="connsiteX9-1711" fmla="*/ 3460750 w 9988244"/>
              <a:gd name="connsiteY9-1712" fmla="*/ 508191 h 567153"/>
              <a:gd name="connsiteX10-1713" fmla="*/ 3898900 w 9988244"/>
              <a:gd name="connsiteY10-1714" fmla="*/ 209741 h 567153"/>
              <a:gd name="connsiteX11-1715" fmla="*/ 4311650 w 9988244"/>
              <a:gd name="connsiteY11-1716" fmla="*/ 508191 h 567153"/>
              <a:gd name="connsiteX12-1717" fmla="*/ 4705350 w 9988244"/>
              <a:gd name="connsiteY12-1718" fmla="*/ 235141 h 567153"/>
              <a:gd name="connsiteX13-1719" fmla="*/ 5073650 w 9988244"/>
              <a:gd name="connsiteY13-1720" fmla="*/ 497318 h 567153"/>
              <a:gd name="connsiteX14-1721" fmla="*/ 5735059 w 9988244"/>
              <a:gd name="connsiteY14-1722" fmla="*/ 509391 h 567153"/>
              <a:gd name="connsiteX15-1723" fmla="*/ 6649459 w 9988244"/>
              <a:gd name="connsiteY15-1724" fmla="*/ 433775 h 567153"/>
              <a:gd name="connsiteX16-1725" fmla="*/ 7123185 w 9988244"/>
              <a:gd name="connsiteY16-1726" fmla="*/ 433775 h 567153"/>
              <a:gd name="connsiteX17-1727" fmla="*/ 8147753 w 9988244"/>
              <a:gd name="connsiteY17-1728" fmla="*/ 332956 h 567153"/>
              <a:gd name="connsiteX18-1729" fmla="*/ 8698597 w 9988244"/>
              <a:gd name="connsiteY18-1730" fmla="*/ 282546 h 567153"/>
              <a:gd name="connsiteX19-1731" fmla="*/ 9227406 w 9988244"/>
              <a:gd name="connsiteY19-1732" fmla="*/ 232135 h 567153"/>
              <a:gd name="connsiteX20-1733" fmla="*/ 9988244 w 9988244"/>
              <a:gd name="connsiteY20-1734" fmla="*/ 464565 h 567153"/>
              <a:gd name="connsiteX0-1735" fmla="*/ 0 w 9988244"/>
              <a:gd name="connsiteY0-1736" fmla="*/ 1 h 567153"/>
              <a:gd name="connsiteX1-1737" fmla="*/ 381000 w 9988244"/>
              <a:gd name="connsiteY1-1738" fmla="*/ 565341 h 567153"/>
              <a:gd name="connsiteX2-1739" fmla="*/ 825500 w 9988244"/>
              <a:gd name="connsiteY2-1740" fmla="*/ 190691 h 567153"/>
              <a:gd name="connsiteX3-1741" fmla="*/ 1162050 w 9988244"/>
              <a:gd name="connsiteY3-1742" fmla="*/ 508191 h 567153"/>
              <a:gd name="connsiteX4-1743" fmla="*/ 1530350 w 9988244"/>
              <a:gd name="connsiteY4-1744" fmla="*/ 197041 h 567153"/>
              <a:gd name="connsiteX5-1745" fmla="*/ 1892300 w 9988244"/>
              <a:gd name="connsiteY5-1746" fmla="*/ 539941 h 567153"/>
              <a:gd name="connsiteX6-1747" fmla="*/ 2247900 w 9988244"/>
              <a:gd name="connsiteY6-1748" fmla="*/ 190691 h 567153"/>
              <a:gd name="connsiteX7-1749" fmla="*/ 2660650 w 9988244"/>
              <a:gd name="connsiteY7-1750" fmla="*/ 495491 h 567153"/>
              <a:gd name="connsiteX8-1751" fmla="*/ 3098800 w 9988244"/>
              <a:gd name="connsiteY8-1752" fmla="*/ 184341 h 567153"/>
              <a:gd name="connsiteX9-1753" fmla="*/ 3460750 w 9988244"/>
              <a:gd name="connsiteY9-1754" fmla="*/ 508191 h 567153"/>
              <a:gd name="connsiteX10-1755" fmla="*/ 3898900 w 9988244"/>
              <a:gd name="connsiteY10-1756" fmla="*/ 209741 h 567153"/>
              <a:gd name="connsiteX11-1757" fmla="*/ 4311650 w 9988244"/>
              <a:gd name="connsiteY11-1758" fmla="*/ 508191 h 567153"/>
              <a:gd name="connsiteX12-1759" fmla="*/ 4705350 w 9988244"/>
              <a:gd name="connsiteY12-1760" fmla="*/ 235141 h 567153"/>
              <a:gd name="connsiteX13-1761" fmla="*/ 5073650 w 9988244"/>
              <a:gd name="connsiteY13-1762" fmla="*/ 497318 h 567153"/>
              <a:gd name="connsiteX14-1763" fmla="*/ 5724042 w 9988244"/>
              <a:gd name="connsiteY14-1764" fmla="*/ 106111 h 567153"/>
              <a:gd name="connsiteX15-1765" fmla="*/ 6649459 w 9988244"/>
              <a:gd name="connsiteY15-1766" fmla="*/ 433775 h 567153"/>
              <a:gd name="connsiteX16-1767" fmla="*/ 7123185 w 9988244"/>
              <a:gd name="connsiteY16-1768" fmla="*/ 433775 h 567153"/>
              <a:gd name="connsiteX17-1769" fmla="*/ 8147753 w 9988244"/>
              <a:gd name="connsiteY17-1770" fmla="*/ 332956 h 567153"/>
              <a:gd name="connsiteX18-1771" fmla="*/ 8698597 w 9988244"/>
              <a:gd name="connsiteY18-1772" fmla="*/ 282546 h 567153"/>
              <a:gd name="connsiteX19-1773" fmla="*/ 9227406 w 9988244"/>
              <a:gd name="connsiteY19-1774" fmla="*/ 232135 h 567153"/>
              <a:gd name="connsiteX20-1775" fmla="*/ 9988244 w 9988244"/>
              <a:gd name="connsiteY20-1776" fmla="*/ 464565 h 567153"/>
              <a:gd name="connsiteX0-1777" fmla="*/ 0 w 9988244"/>
              <a:gd name="connsiteY0-1778" fmla="*/ 1 h 567153"/>
              <a:gd name="connsiteX1-1779" fmla="*/ 381000 w 9988244"/>
              <a:gd name="connsiteY1-1780" fmla="*/ 565341 h 567153"/>
              <a:gd name="connsiteX2-1781" fmla="*/ 825500 w 9988244"/>
              <a:gd name="connsiteY2-1782" fmla="*/ 190691 h 567153"/>
              <a:gd name="connsiteX3-1783" fmla="*/ 1162050 w 9988244"/>
              <a:gd name="connsiteY3-1784" fmla="*/ 508191 h 567153"/>
              <a:gd name="connsiteX4-1785" fmla="*/ 1530350 w 9988244"/>
              <a:gd name="connsiteY4-1786" fmla="*/ 197041 h 567153"/>
              <a:gd name="connsiteX5-1787" fmla="*/ 1892300 w 9988244"/>
              <a:gd name="connsiteY5-1788" fmla="*/ 539941 h 567153"/>
              <a:gd name="connsiteX6-1789" fmla="*/ 2247900 w 9988244"/>
              <a:gd name="connsiteY6-1790" fmla="*/ 190691 h 567153"/>
              <a:gd name="connsiteX7-1791" fmla="*/ 2660650 w 9988244"/>
              <a:gd name="connsiteY7-1792" fmla="*/ 495491 h 567153"/>
              <a:gd name="connsiteX8-1793" fmla="*/ 3098800 w 9988244"/>
              <a:gd name="connsiteY8-1794" fmla="*/ 184341 h 567153"/>
              <a:gd name="connsiteX9-1795" fmla="*/ 3460750 w 9988244"/>
              <a:gd name="connsiteY9-1796" fmla="*/ 508191 h 567153"/>
              <a:gd name="connsiteX10-1797" fmla="*/ 3898900 w 9988244"/>
              <a:gd name="connsiteY10-1798" fmla="*/ 209741 h 567153"/>
              <a:gd name="connsiteX11-1799" fmla="*/ 4311650 w 9988244"/>
              <a:gd name="connsiteY11-1800" fmla="*/ 508191 h 567153"/>
              <a:gd name="connsiteX12-1801" fmla="*/ 4705350 w 9988244"/>
              <a:gd name="connsiteY12-1802" fmla="*/ 235141 h 567153"/>
              <a:gd name="connsiteX13-1803" fmla="*/ 5073650 w 9988244"/>
              <a:gd name="connsiteY13-1804" fmla="*/ 497318 h 567153"/>
              <a:gd name="connsiteX14-1805" fmla="*/ 5724042 w 9988244"/>
              <a:gd name="connsiteY14-1806" fmla="*/ 106111 h 567153"/>
              <a:gd name="connsiteX15-1807" fmla="*/ 6219801 w 9988244"/>
              <a:gd name="connsiteY15-1808" fmla="*/ 458981 h 567153"/>
              <a:gd name="connsiteX16-1809" fmla="*/ 7123185 w 9988244"/>
              <a:gd name="connsiteY16-1810" fmla="*/ 433775 h 567153"/>
              <a:gd name="connsiteX17-1811" fmla="*/ 8147753 w 9988244"/>
              <a:gd name="connsiteY17-1812" fmla="*/ 332956 h 567153"/>
              <a:gd name="connsiteX18-1813" fmla="*/ 8698597 w 9988244"/>
              <a:gd name="connsiteY18-1814" fmla="*/ 282546 h 567153"/>
              <a:gd name="connsiteX19-1815" fmla="*/ 9227406 w 9988244"/>
              <a:gd name="connsiteY19-1816" fmla="*/ 232135 h 567153"/>
              <a:gd name="connsiteX20-1817" fmla="*/ 9988244 w 9988244"/>
              <a:gd name="connsiteY20-1818" fmla="*/ 464565 h 567153"/>
              <a:gd name="connsiteX0-1819" fmla="*/ 0 w 9988244"/>
              <a:gd name="connsiteY0-1820" fmla="*/ 1 h 567153"/>
              <a:gd name="connsiteX1-1821" fmla="*/ 381000 w 9988244"/>
              <a:gd name="connsiteY1-1822" fmla="*/ 565341 h 567153"/>
              <a:gd name="connsiteX2-1823" fmla="*/ 825500 w 9988244"/>
              <a:gd name="connsiteY2-1824" fmla="*/ 190691 h 567153"/>
              <a:gd name="connsiteX3-1825" fmla="*/ 1162050 w 9988244"/>
              <a:gd name="connsiteY3-1826" fmla="*/ 508191 h 567153"/>
              <a:gd name="connsiteX4-1827" fmla="*/ 1530350 w 9988244"/>
              <a:gd name="connsiteY4-1828" fmla="*/ 197041 h 567153"/>
              <a:gd name="connsiteX5-1829" fmla="*/ 1892300 w 9988244"/>
              <a:gd name="connsiteY5-1830" fmla="*/ 539941 h 567153"/>
              <a:gd name="connsiteX6-1831" fmla="*/ 2247900 w 9988244"/>
              <a:gd name="connsiteY6-1832" fmla="*/ 190691 h 567153"/>
              <a:gd name="connsiteX7-1833" fmla="*/ 2660650 w 9988244"/>
              <a:gd name="connsiteY7-1834" fmla="*/ 495491 h 567153"/>
              <a:gd name="connsiteX8-1835" fmla="*/ 3098800 w 9988244"/>
              <a:gd name="connsiteY8-1836" fmla="*/ 184341 h 567153"/>
              <a:gd name="connsiteX9-1837" fmla="*/ 3460750 w 9988244"/>
              <a:gd name="connsiteY9-1838" fmla="*/ 508191 h 567153"/>
              <a:gd name="connsiteX10-1839" fmla="*/ 3898900 w 9988244"/>
              <a:gd name="connsiteY10-1840" fmla="*/ 209741 h 567153"/>
              <a:gd name="connsiteX11-1841" fmla="*/ 4311650 w 9988244"/>
              <a:gd name="connsiteY11-1842" fmla="*/ 508191 h 567153"/>
              <a:gd name="connsiteX12-1843" fmla="*/ 4705350 w 9988244"/>
              <a:gd name="connsiteY12-1844" fmla="*/ 235141 h 567153"/>
              <a:gd name="connsiteX13-1845" fmla="*/ 5073650 w 9988244"/>
              <a:gd name="connsiteY13-1846" fmla="*/ 497318 h 567153"/>
              <a:gd name="connsiteX14-1847" fmla="*/ 5602856 w 9988244"/>
              <a:gd name="connsiteY14-1848" fmla="*/ 181727 h 567153"/>
              <a:gd name="connsiteX15-1849" fmla="*/ 6219801 w 9988244"/>
              <a:gd name="connsiteY15-1850" fmla="*/ 458981 h 567153"/>
              <a:gd name="connsiteX16-1851" fmla="*/ 7123185 w 9988244"/>
              <a:gd name="connsiteY16-1852" fmla="*/ 433775 h 567153"/>
              <a:gd name="connsiteX17-1853" fmla="*/ 8147753 w 9988244"/>
              <a:gd name="connsiteY17-1854" fmla="*/ 332956 h 567153"/>
              <a:gd name="connsiteX18-1855" fmla="*/ 8698597 w 9988244"/>
              <a:gd name="connsiteY18-1856" fmla="*/ 282546 h 567153"/>
              <a:gd name="connsiteX19-1857" fmla="*/ 9227406 w 9988244"/>
              <a:gd name="connsiteY19-1858" fmla="*/ 232135 h 567153"/>
              <a:gd name="connsiteX20-1859" fmla="*/ 9988244 w 9988244"/>
              <a:gd name="connsiteY20-1860" fmla="*/ 464565 h 567153"/>
              <a:gd name="connsiteX0-1861" fmla="*/ 0 w 9988244"/>
              <a:gd name="connsiteY0-1862" fmla="*/ 1 h 567153"/>
              <a:gd name="connsiteX1-1863" fmla="*/ 381000 w 9988244"/>
              <a:gd name="connsiteY1-1864" fmla="*/ 565341 h 567153"/>
              <a:gd name="connsiteX2-1865" fmla="*/ 825500 w 9988244"/>
              <a:gd name="connsiteY2-1866" fmla="*/ 190691 h 567153"/>
              <a:gd name="connsiteX3-1867" fmla="*/ 1162050 w 9988244"/>
              <a:gd name="connsiteY3-1868" fmla="*/ 508191 h 567153"/>
              <a:gd name="connsiteX4-1869" fmla="*/ 1530350 w 9988244"/>
              <a:gd name="connsiteY4-1870" fmla="*/ 197041 h 567153"/>
              <a:gd name="connsiteX5-1871" fmla="*/ 1892300 w 9988244"/>
              <a:gd name="connsiteY5-1872" fmla="*/ 539941 h 567153"/>
              <a:gd name="connsiteX6-1873" fmla="*/ 2247900 w 9988244"/>
              <a:gd name="connsiteY6-1874" fmla="*/ 190691 h 567153"/>
              <a:gd name="connsiteX7-1875" fmla="*/ 2660650 w 9988244"/>
              <a:gd name="connsiteY7-1876" fmla="*/ 495491 h 567153"/>
              <a:gd name="connsiteX8-1877" fmla="*/ 3098800 w 9988244"/>
              <a:gd name="connsiteY8-1878" fmla="*/ 184341 h 567153"/>
              <a:gd name="connsiteX9-1879" fmla="*/ 3460750 w 9988244"/>
              <a:gd name="connsiteY9-1880" fmla="*/ 508191 h 567153"/>
              <a:gd name="connsiteX10-1881" fmla="*/ 3898900 w 9988244"/>
              <a:gd name="connsiteY10-1882" fmla="*/ 209741 h 567153"/>
              <a:gd name="connsiteX11-1883" fmla="*/ 4311650 w 9988244"/>
              <a:gd name="connsiteY11-1884" fmla="*/ 508191 h 567153"/>
              <a:gd name="connsiteX12-1885" fmla="*/ 4705350 w 9988244"/>
              <a:gd name="connsiteY12-1886" fmla="*/ 235141 h 567153"/>
              <a:gd name="connsiteX13-1887" fmla="*/ 5073650 w 9988244"/>
              <a:gd name="connsiteY13-1888" fmla="*/ 497318 h 567153"/>
              <a:gd name="connsiteX14-1889" fmla="*/ 5602856 w 9988244"/>
              <a:gd name="connsiteY14-1890" fmla="*/ 181727 h 567153"/>
              <a:gd name="connsiteX15-1891" fmla="*/ 5999464 w 9988244"/>
              <a:gd name="connsiteY15-1892" fmla="*/ 509391 h 567153"/>
              <a:gd name="connsiteX16-1893" fmla="*/ 7123185 w 9988244"/>
              <a:gd name="connsiteY16-1894" fmla="*/ 433775 h 567153"/>
              <a:gd name="connsiteX17-1895" fmla="*/ 8147753 w 9988244"/>
              <a:gd name="connsiteY17-1896" fmla="*/ 332956 h 567153"/>
              <a:gd name="connsiteX18-1897" fmla="*/ 8698597 w 9988244"/>
              <a:gd name="connsiteY18-1898" fmla="*/ 282546 h 567153"/>
              <a:gd name="connsiteX19-1899" fmla="*/ 9227406 w 9988244"/>
              <a:gd name="connsiteY19-1900" fmla="*/ 232135 h 567153"/>
              <a:gd name="connsiteX20-1901" fmla="*/ 9988244 w 9988244"/>
              <a:gd name="connsiteY20-1902" fmla="*/ 464565 h 567153"/>
              <a:gd name="connsiteX0-1903" fmla="*/ 0 w 9988244"/>
              <a:gd name="connsiteY0-1904" fmla="*/ 1 h 567153"/>
              <a:gd name="connsiteX1-1905" fmla="*/ 381000 w 9988244"/>
              <a:gd name="connsiteY1-1906" fmla="*/ 565341 h 567153"/>
              <a:gd name="connsiteX2-1907" fmla="*/ 825500 w 9988244"/>
              <a:gd name="connsiteY2-1908" fmla="*/ 190691 h 567153"/>
              <a:gd name="connsiteX3-1909" fmla="*/ 1162050 w 9988244"/>
              <a:gd name="connsiteY3-1910" fmla="*/ 508191 h 567153"/>
              <a:gd name="connsiteX4-1911" fmla="*/ 1530350 w 9988244"/>
              <a:gd name="connsiteY4-1912" fmla="*/ 197041 h 567153"/>
              <a:gd name="connsiteX5-1913" fmla="*/ 1892300 w 9988244"/>
              <a:gd name="connsiteY5-1914" fmla="*/ 539941 h 567153"/>
              <a:gd name="connsiteX6-1915" fmla="*/ 2247900 w 9988244"/>
              <a:gd name="connsiteY6-1916" fmla="*/ 190691 h 567153"/>
              <a:gd name="connsiteX7-1917" fmla="*/ 2660650 w 9988244"/>
              <a:gd name="connsiteY7-1918" fmla="*/ 495491 h 567153"/>
              <a:gd name="connsiteX8-1919" fmla="*/ 3098800 w 9988244"/>
              <a:gd name="connsiteY8-1920" fmla="*/ 184341 h 567153"/>
              <a:gd name="connsiteX9-1921" fmla="*/ 3460750 w 9988244"/>
              <a:gd name="connsiteY9-1922" fmla="*/ 508191 h 567153"/>
              <a:gd name="connsiteX10-1923" fmla="*/ 3898900 w 9988244"/>
              <a:gd name="connsiteY10-1924" fmla="*/ 209741 h 567153"/>
              <a:gd name="connsiteX11-1925" fmla="*/ 4311650 w 9988244"/>
              <a:gd name="connsiteY11-1926" fmla="*/ 508191 h 567153"/>
              <a:gd name="connsiteX12-1927" fmla="*/ 4705350 w 9988244"/>
              <a:gd name="connsiteY12-1928" fmla="*/ 235141 h 567153"/>
              <a:gd name="connsiteX13-1929" fmla="*/ 5073650 w 9988244"/>
              <a:gd name="connsiteY13-1930" fmla="*/ 497318 h 567153"/>
              <a:gd name="connsiteX14-1931" fmla="*/ 5602856 w 9988244"/>
              <a:gd name="connsiteY14-1932" fmla="*/ 181727 h 567153"/>
              <a:gd name="connsiteX15-1933" fmla="*/ 5999464 w 9988244"/>
              <a:gd name="connsiteY15-1934" fmla="*/ 509391 h 567153"/>
              <a:gd name="connsiteX16-1935" fmla="*/ 6616409 w 9988244"/>
              <a:gd name="connsiteY16-1936" fmla="*/ 408572 h 567153"/>
              <a:gd name="connsiteX17-1937" fmla="*/ 7123185 w 9988244"/>
              <a:gd name="connsiteY17-1938" fmla="*/ 433775 h 567153"/>
              <a:gd name="connsiteX18-1939" fmla="*/ 8147753 w 9988244"/>
              <a:gd name="connsiteY18-1940" fmla="*/ 332956 h 567153"/>
              <a:gd name="connsiteX19-1941" fmla="*/ 8698597 w 9988244"/>
              <a:gd name="connsiteY19-1942" fmla="*/ 282546 h 567153"/>
              <a:gd name="connsiteX20-1943" fmla="*/ 9227406 w 9988244"/>
              <a:gd name="connsiteY20-1944" fmla="*/ 232135 h 567153"/>
              <a:gd name="connsiteX21" fmla="*/ 9988244 w 9988244"/>
              <a:gd name="connsiteY21" fmla="*/ 464565 h 567153"/>
              <a:gd name="connsiteX0-1945" fmla="*/ 0 w 9988244"/>
              <a:gd name="connsiteY0-1946" fmla="*/ 1 h 567153"/>
              <a:gd name="connsiteX1-1947" fmla="*/ 381000 w 9988244"/>
              <a:gd name="connsiteY1-1948" fmla="*/ 565341 h 567153"/>
              <a:gd name="connsiteX2-1949" fmla="*/ 825500 w 9988244"/>
              <a:gd name="connsiteY2-1950" fmla="*/ 190691 h 567153"/>
              <a:gd name="connsiteX3-1951" fmla="*/ 1162050 w 9988244"/>
              <a:gd name="connsiteY3-1952" fmla="*/ 508191 h 567153"/>
              <a:gd name="connsiteX4-1953" fmla="*/ 1530350 w 9988244"/>
              <a:gd name="connsiteY4-1954" fmla="*/ 197041 h 567153"/>
              <a:gd name="connsiteX5-1955" fmla="*/ 1892300 w 9988244"/>
              <a:gd name="connsiteY5-1956" fmla="*/ 539941 h 567153"/>
              <a:gd name="connsiteX6-1957" fmla="*/ 2247900 w 9988244"/>
              <a:gd name="connsiteY6-1958" fmla="*/ 190691 h 567153"/>
              <a:gd name="connsiteX7-1959" fmla="*/ 2660650 w 9988244"/>
              <a:gd name="connsiteY7-1960" fmla="*/ 495491 h 567153"/>
              <a:gd name="connsiteX8-1961" fmla="*/ 3098800 w 9988244"/>
              <a:gd name="connsiteY8-1962" fmla="*/ 184341 h 567153"/>
              <a:gd name="connsiteX9-1963" fmla="*/ 3460750 w 9988244"/>
              <a:gd name="connsiteY9-1964" fmla="*/ 508191 h 567153"/>
              <a:gd name="connsiteX10-1965" fmla="*/ 3898900 w 9988244"/>
              <a:gd name="connsiteY10-1966" fmla="*/ 209741 h 567153"/>
              <a:gd name="connsiteX11-1967" fmla="*/ 4311650 w 9988244"/>
              <a:gd name="connsiteY11-1968" fmla="*/ 508191 h 567153"/>
              <a:gd name="connsiteX12-1969" fmla="*/ 4705350 w 9988244"/>
              <a:gd name="connsiteY12-1970" fmla="*/ 235141 h 567153"/>
              <a:gd name="connsiteX13-1971" fmla="*/ 5073650 w 9988244"/>
              <a:gd name="connsiteY13-1972" fmla="*/ 497318 h 567153"/>
              <a:gd name="connsiteX14-1973" fmla="*/ 5602856 w 9988244"/>
              <a:gd name="connsiteY14-1974" fmla="*/ 181727 h 567153"/>
              <a:gd name="connsiteX15-1975" fmla="*/ 5999464 w 9988244"/>
              <a:gd name="connsiteY15-1976" fmla="*/ 509391 h 567153"/>
              <a:gd name="connsiteX16-1977" fmla="*/ 6517257 w 9988244"/>
              <a:gd name="connsiteY16-1978" fmla="*/ 55702 h 567153"/>
              <a:gd name="connsiteX17-1979" fmla="*/ 7123185 w 9988244"/>
              <a:gd name="connsiteY17-1980" fmla="*/ 433775 h 567153"/>
              <a:gd name="connsiteX18-1981" fmla="*/ 8147753 w 9988244"/>
              <a:gd name="connsiteY18-1982" fmla="*/ 332956 h 567153"/>
              <a:gd name="connsiteX19-1983" fmla="*/ 8698597 w 9988244"/>
              <a:gd name="connsiteY19-1984" fmla="*/ 282546 h 567153"/>
              <a:gd name="connsiteX20-1985" fmla="*/ 9227406 w 9988244"/>
              <a:gd name="connsiteY20-1986" fmla="*/ 232135 h 567153"/>
              <a:gd name="connsiteX21-1987" fmla="*/ 9988244 w 9988244"/>
              <a:gd name="connsiteY21-1988" fmla="*/ 464565 h 567153"/>
              <a:gd name="connsiteX0-1989" fmla="*/ 0 w 9988244"/>
              <a:gd name="connsiteY0-1990" fmla="*/ 1 h 567153"/>
              <a:gd name="connsiteX1-1991" fmla="*/ 381000 w 9988244"/>
              <a:gd name="connsiteY1-1992" fmla="*/ 565341 h 567153"/>
              <a:gd name="connsiteX2-1993" fmla="*/ 825500 w 9988244"/>
              <a:gd name="connsiteY2-1994" fmla="*/ 190691 h 567153"/>
              <a:gd name="connsiteX3-1995" fmla="*/ 1162050 w 9988244"/>
              <a:gd name="connsiteY3-1996" fmla="*/ 508191 h 567153"/>
              <a:gd name="connsiteX4-1997" fmla="*/ 1530350 w 9988244"/>
              <a:gd name="connsiteY4-1998" fmla="*/ 197041 h 567153"/>
              <a:gd name="connsiteX5-1999" fmla="*/ 1892300 w 9988244"/>
              <a:gd name="connsiteY5-2000" fmla="*/ 539941 h 567153"/>
              <a:gd name="connsiteX6-2001" fmla="*/ 2247900 w 9988244"/>
              <a:gd name="connsiteY6-2002" fmla="*/ 190691 h 567153"/>
              <a:gd name="connsiteX7-2003" fmla="*/ 2660650 w 9988244"/>
              <a:gd name="connsiteY7-2004" fmla="*/ 495491 h 567153"/>
              <a:gd name="connsiteX8-2005" fmla="*/ 3098800 w 9988244"/>
              <a:gd name="connsiteY8-2006" fmla="*/ 184341 h 567153"/>
              <a:gd name="connsiteX9-2007" fmla="*/ 3460750 w 9988244"/>
              <a:gd name="connsiteY9-2008" fmla="*/ 508191 h 567153"/>
              <a:gd name="connsiteX10-2009" fmla="*/ 3898900 w 9988244"/>
              <a:gd name="connsiteY10-2010" fmla="*/ 209741 h 567153"/>
              <a:gd name="connsiteX11-2011" fmla="*/ 4311650 w 9988244"/>
              <a:gd name="connsiteY11-2012" fmla="*/ 508191 h 567153"/>
              <a:gd name="connsiteX12-2013" fmla="*/ 4705350 w 9988244"/>
              <a:gd name="connsiteY12-2014" fmla="*/ 235141 h 567153"/>
              <a:gd name="connsiteX13-2015" fmla="*/ 5073650 w 9988244"/>
              <a:gd name="connsiteY13-2016" fmla="*/ 497318 h 567153"/>
              <a:gd name="connsiteX14-2017" fmla="*/ 5602856 w 9988244"/>
              <a:gd name="connsiteY14-2018" fmla="*/ 181727 h 567153"/>
              <a:gd name="connsiteX15-2019" fmla="*/ 5999464 w 9988244"/>
              <a:gd name="connsiteY15-2020" fmla="*/ 509391 h 567153"/>
              <a:gd name="connsiteX16-2021" fmla="*/ 6517257 w 9988244"/>
              <a:gd name="connsiteY16-2022" fmla="*/ 55702 h 567153"/>
              <a:gd name="connsiteX17-2023" fmla="*/ 7090134 w 9988244"/>
              <a:gd name="connsiteY17-2024" fmla="*/ 534595 h 567153"/>
              <a:gd name="connsiteX18-2025" fmla="*/ 8147753 w 9988244"/>
              <a:gd name="connsiteY18-2026" fmla="*/ 332956 h 567153"/>
              <a:gd name="connsiteX19-2027" fmla="*/ 8698597 w 9988244"/>
              <a:gd name="connsiteY19-2028" fmla="*/ 282546 h 567153"/>
              <a:gd name="connsiteX20-2029" fmla="*/ 9227406 w 9988244"/>
              <a:gd name="connsiteY20-2030" fmla="*/ 232135 h 567153"/>
              <a:gd name="connsiteX21-2031" fmla="*/ 9988244 w 9988244"/>
              <a:gd name="connsiteY21-2032" fmla="*/ 464565 h 567153"/>
              <a:gd name="connsiteX0-2033" fmla="*/ 0 w 9988244"/>
              <a:gd name="connsiteY0-2034" fmla="*/ 1 h 567153"/>
              <a:gd name="connsiteX1-2035" fmla="*/ 381000 w 9988244"/>
              <a:gd name="connsiteY1-2036" fmla="*/ 565341 h 567153"/>
              <a:gd name="connsiteX2-2037" fmla="*/ 825500 w 9988244"/>
              <a:gd name="connsiteY2-2038" fmla="*/ 190691 h 567153"/>
              <a:gd name="connsiteX3-2039" fmla="*/ 1162050 w 9988244"/>
              <a:gd name="connsiteY3-2040" fmla="*/ 508191 h 567153"/>
              <a:gd name="connsiteX4-2041" fmla="*/ 1530350 w 9988244"/>
              <a:gd name="connsiteY4-2042" fmla="*/ 197041 h 567153"/>
              <a:gd name="connsiteX5-2043" fmla="*/ 1892300 w 9988244"/>
              <a:gd name="connsiteY5-2044" fmla="*/ 539941 h 567153"/>
              <a:gd name="connsiteX6-2045" fmla="*/ 2247900 w 9988244"/>
              <a:gd name="connsiteY6-2046" fmla="*/ 190691 h 567153"/>
              <a:gd name="connsiteX7-2047" fmla="*/ 2660650 w 9988244"/>
              <a:gd name="connsiteY7-2048" fmla="*/ 495491 h 567153"/>
              <a:gd name="connsiteX8-2049" fmla="*/ 3098800 w 9988244"/>
              <a:gd name="connsiteY8-2050" fmla="*/ 184341 h 567153"/>
              <a:gd name="connsiteX9-2051" fmla="*/ 3460750 w 9988244"/>
              <a:gd name="connsiteY9-2052" fmla="*/ 508191 h 567153"/>
              <a:gd name="connsiteX10-2053" fmla="*/ 3898900 w 9988244"/>
              <a:gd name="connsiteY10-2054" fmla="*/ 209741 h 567153"/>
              <a:gd name="connsiteX11-2055" fmla="*/ 4311650 w 9988244"/>
              <a:gd name="connsiteY11-2056" fmla="*/ 508191 h 567153"/>
              <a:gd name="connsiteX12-2057" fmla="*/ 4705350 w 9988244"/>
              <a:gd name="connsiteY12-2058" fmla="*/ 235141 h 567153"/>
              <a:gd name="connsiteX13-2059" fmla="*/ 5073650 w 9988244"/>
              <a:gd name="connsiteY13-2060" fmla="*/ 497318 h 567153"/>
              <a:gd name="connsiteX14-2061" fmla="*/ 5602856 w 9988244"/>
              <a:gd name="connsiteY14-2062" fmla="*/ 181727 h 567153"/>
              <a:gd name="connsiteX15-2063" fmla="*/ 5999464 w 9988244"/>
              <a:gd name="connsiteY15-2064" fmla="*/ 509391 h 567153"/>
              <a:gd name="connsiteX16-2065" fmla="*/ 6517257 w 9988244"/>
              <a:gd name="connsiteY16-2066" fmla="*/ 106113 h 567153"/>
              <a:gd name="connsiteX17-2067" fmla="*/ 7090134 w 9988244"/>
              <a:gd name="connsiteY17-2068" fmla="*/ 534595 h 567153"/>
              <a:gd name="connsiteX18-2069" fmla="*/ 8147753 w 9988244"/>
              <a:gd name="connsiteY18-2070" fmla="*/ 332956 h 567153"/>
              <a:gd name="connsiteX19-2071" fmla="*/ 8698597 w 9988244"/>
              <a:gd name="connsiteY19-2072" fmla="*/ 282546 h 567153"/>
              <a:gd name="connsiteX20-2073" fmla="*/ 9227406 w 9988244"/>
              <a:gd name="connsiteY20-2074" fmla="*/ 232135 h 567153"/>
              <a:gd name="connsiteX21-2075" fmla="*/ 9988244 w 9988244"/>
              <a:gd name="connsiteY21-2076" fmla="*/ 464565 h 567153"/>
              <a:gd name="connsiteX0-2077" fmla="*/ 0 w 9988244"/>
              <a:gd name="connsiteY0-2078" fmla="*/ 1 h 567153"/>
              <a:gd name="connsiteX1-2079" fmla="*/ 381000 w 9988244"/>
              <a:gd name="connsiteY1-2080" fmla="*/ 565341 h 567153"/>
              <a:gd name="connsiteX2-2081" fmla="*/ 825500 w 9988244"/>
              <a:gd name="connsiteY2-2082" fmla="*/ 190691 h 567153"/>
              <a:gd name="connsiteX3-2083" fmla="*/ 1162050 w 9988244"/>
              <a:gd name="connsiteY3-2084" fmla="*/ 508191 h 567153"/>
              <a:gd name="connsiteX4-2085" fmla="*/ 1530350 w 9988244"/>
              <a:gd name="connsiteY4-2086" fmla="*/ 197041 h 567153"/>
              <a:gd name="connsiteX5-2087" fmla="*/ 1892300 w 9988244"/>
              <a:gd name="connsiteY5-2088" fmla="*/ 539941 h 567153"/>
              <a:gd name="connsiteX6-2089" fmla="*/ 2247900 w 9988244"/>
              <a:gd name="connsiteY6-2090" fmla="*/ 190691 h 567153"/>
              <a:gd name="connsiteX7-2091" fmla="*/ 2660650 w 9988244"/>
              <a:gd name="connsiteY7-2092" fmla="*/ 495491 h 567153"/>
              <a:gd name="connsiteX8-2093" fmla="*/ 3098800 w 9988244"/>
              <a:gd name="connsiteY8-2094" fmla="*/ 184341 h 567153"/>
              <a:gd name="connsiteX9-2095" fmla="*/ 3460750 w 9988244"/>
              <a:gd name="connsiteY9-2096" fmla="*/ 508191 h 567153"/>
              <a:gd name="connsiteX10-2097" fmla="*/ 3898900 w 9988244"/>
              <a:gd name="connsiteY10-2098" fmla="*/ 209741 h 567153"/>
              <a:gd name="connsiteX11-2099" fmla="*/ 4311650 w 9988244"/>
              <a:gd name="connsiteY11-2100" fmla="*/ 508191 h 567153"/>
              <a:gd name="connsiteX12-2101" fmla="*/ 4705350 w 9988244"/>
              <a:gd name="connsiteY12-2102" fmla="*/ 235141 h 567153"/>
              <a:gd name="connsiteX13-2103" fmla="*/ 5073650 w 9988244"/>
              <a:gd name="connsiteY13-2104" fmla="*/ 497318 h 567153"/>
              <a:gd name="connsiteX14-2105" fmla="*/ 5602856 w 9988244"/>
              <a:gd name="connsiteY14-2106" fmla="*/ 181727 h 567153"/>
              <a:gd name="connsiteX15-2107" fmla="*/ 5999464 w 9988244"/>
              <a:gd name="connsiteY15-2108" fmla="*/ 509391 h 567153"/>
              <a:gd name="connsiteX16-2109" fmla="*/ 6517257 w 9988244"/>
              <a:gd name="connsiteY16-2110" fmla="*/ 106113 h 567153"/>
              <a:gd name="connsiteX17-2111" fmla="*/ 6946915 w 9988244"/>
              <a:gd name="connsiteY17-2112" fmla="*/ 534595 h 567153"/>
              <a:gd name="connsiteX18-2113" fmla="*/ 8147753 w 9988244"/>
              <a:gd name="connsiteY18-2114" fmla="*/ 332956 h 567153"/>
              <a:gd name="connsiteX19-2115" fmla="*/ 8698597 w 9988244"/>
              <a:gd name="connsiteY19-2116" fmla="*/ 282546 h 567153"/>
              <a:gd name="connsiteX20-2117" fmla="*/ 9227406 w 9988244"/>
              <a:gd name="connsiteY20-2118" fmla="*/ 232135 h 567153"/>
              <a:gd name="connsiteX21-2119" fmla="*/ 9988244 w 9988244"/>
              <a:gd name="connsiteY21-2120" fmla="*/ 464565 h 567153"/>
              <a:gd name="connsiteX0-2121" fmla="*/ 0 w 9988244"/>
              <a:gd name="connsiteY0-2122" fmla="*/ 1 h 567153"/>
              <a:gd name="connsiteX1-2123" fmla="*/ 381000 w 9988244"/>
              <a:gd name="connsiteY1-2124" fmla="*/ 565341 h 567153"/>
              <a:gd name="connsiteX2-2125" fmla="*/ 825500 w 9988244"/>
              <a:gd name="connsiteY2-2126" fmla="*/ 190691 h 567153"/>
              <a:gd name="connsiteX3-2127" fmla="*/ 1162050 w 9988244"/>
              <a:gd name="connsiteY3-2128" fmla="*/ 508191 h 567153"/>
              <a:gd name="connsiteX4-2129" fmla="*/ 1530350 w 9988244"/>
              <a:gd name="connsiteY4-2130" fmla="*/ 197041 h 567153"/>
              <a:gd name="connsiteX5-2131" fmla="*/ 1892300 w 9988244"/>
              <a:gd name="connsiteY5-2132" fmla="*/ 539941 h 567153"/>
              <a:gd name="connsiteX6-2133" fmla="*/ 2247900 w 9988244"/>
              <a:gd name="connsiteY6-2134" fmla="*/ 190691 h 567153"/>
              <a:gd name="connsiteX7-2135" fmla="*/ 2660650 w 9988244"/>
              <a:gd name="connsiteY7-2136" fmla="*/ 495491 h 567153"/>
              <a:gd name="connsiteX8-2137" fmla="*/ 3098800 w 9988244"/>
              <a:gd name="connsiteY8-2138" fmla="*/ 184341 h 567153"/>
              <a:gd name="connsiteX9-2139" fmla="*/ 3460750 w 9988244"/>
              <a:gd name="connsiteY9-2140" fmla="*/ 508191 h 567153"/>
              <a:gd name="connsiteX10-2141" fmla="*/ 3898900 w 9988244"/>
              <a:gd name="connsiteY10-2142" fmla="*/ 209741 h 567153"/>
              <a:gd name="connsiteX11-2143" fmla="*/ 4311650 w 9988244"/>
              <a:gd name="connsiteY11-2144" fmla="*/ 508191 h 567153"/>
              <a:gd name="connsiteX12-2145" fmla="*/ 4705350 w 9988244"/>
              <a:gd name="connsiteY12-2146" fmla="*/ 235141 h 567153"/>
              <a:gd name="connsiteX13-2147" fmla="*/ 5073650 w 9988244"/>
              <a:gd name="connsiteY13-2148" fmla="*/ 497318 h 567153"/>
              <a:gd name="connsiteX14-2149" fmla="*/ 5602856 w 9988244"/>
              <a:gd name="connsiteY14-2150" fmla="*/ 181727 h 567153"/>
              <a:gd name="connsiteX15-2151" fmla="*/ 5999464 w 9988244"/>
              <a:gd name="connsiteY15-2152" fmla="*/ 509391 h 567153"/>
              <a:gd name="connsiteX16-2153" fmla="*/ 6517257 w 9988244"/>
              <a:gd name="connsiteY16-2154" fmla="*/ 106113 h 567153"/>
              <a:gd name="connsiteX17-2155" fmla="*/ 6946915 w 9988244"/>
              <a:gd name="connsiteY17-2156" fmla="*/ 534595 h 567153"/>
              <a:gd name="connsiteX18-2157" fmla="*/ 7663011 w 9988244"/>
              <a:gd name="connsiteY18-2158" fmla="*/ 383367 h 567153"/>
              <a:gd name="connsiteX19-2159" fmla="*/ 8147753 w 9988244"/>
              <a:gd name="connsiteY19-2160" fmla="*/ 332956 h 567153"/>
              <a:gd name="connsiteX20-2161" fmla="*/ 8698597 w 9988244"/>
              <a:gd name="connsiteY20-2162" fmla="*/ 282546 h 567153"/>
              <a:gd name="connsiteX21-2163" fmla="*/ 9227406 w 9988244"/>
              <a:gd name="connsiteY21-2164" fmla="*/ 232135 h 567153"/>
              <a:gd name="connsiteX22" fmla="*/ 9988244 w 9988244"/>
              <a:gd name="connsiteY22" fmla="*/ 464565 h 567153"/>
              <a:gd name="connsiteX0-2165" fmla="*/ 0 w 9988244"/>
              <a:gd name="connsiteY0-2166" fmla="*/ 1 h 567153"/>
              <a:gd name="connsiteX1-2167" fmla="*/ 381000 w 9988244"/>
              <a:gd name="connsiteY1-2168" fmla="*/ 565341 h 567153"/>
              <a:gd name="connsiteX2-2169" fmla="*/ 825500 w 9988244"/>
              <a:gd name="connsiteY2-2170" fmla="*/ 190691 h 567153"/>
              <a:gd name="connsiteX3-2171" fmla="*/ 1162050 w 9988244"/>
              <a:gd name="connsiteY3-2172" fmla="*/ 508191 h 567153"/>
              <a:gd name="connsiteX4-2173" fmla="*/ 1530350 w 9988244"/>
              <a:gd name="connsiteY4-2174" fmla="*/ 197041 h 567153"/>
              <a:gd name="connsiteX5-2175" fmla="*/ 1892300 w 9988244"/>
              <a:gd name="connsiteY5-2176" fmla="*/ 539941 h 567153"/>
              <a:gd name="connsiteX6-2177" fmla="*/ 2247900 w 9988244"/>
              <a:gd name="connsiteY6-2178" fmla="*/ 190691 h 567153"/>
              <a:gd name="connsiteX7-2179" fmla="*/ 2660650 w 9988244"/>
              <a:gd name="connsiteY7-2180" fmla="*/ 495491 h 567153"/>
              <a:gd name="connsiteX8-2181" fmla="*/ 3098800 w 9988244"/>
              <a:gd name="connsiteY8-2182" fmla="*/ 184341 h 567153"/>
              <a:gd name="connsiteX9-2183" fmla="*/ 3460750 w 9988244"/>
              <a:gd name="connsiteY9-2184" fmla="*/ 508191 h 567153"/>
              <a:gd name="connsiteX10-2185" fmla="*/ 3898900 w 9988244"/>
              <a:gd name="connsiteY10-2186" fmla="*/ 209741 h 567153"/>
              <a:gd name="connsiteX11-2187" fmla="*/ 4311650 w 9988244"/>
              <a:gd name="connsiteY11-2188" fmla="*/ 508191 h 567153"/>
              <a:gd name="connsiteX12-2189" fmla="*/ 4705350 w 9988244"/>
              <a:gd name="connsiteY12-2190" fmla="*/ 235141 h 567153"/>
              <a:gd name="connsiteX13-2191" fmla="*/ 5073650 w 9988244"/>
              <a:gd name="connsiteY13-2192" fmla="*/ 497318 h 567153"/>
              <a:gd name="connsiteX14-2193" fmla="*/ 5602856 w 9988244"/>
              <a:gd name="connsiteY14-2194" fmla="*/ 181727 h 567153"/>
              <a:gd name="connsiteX15-2195" fmla="*/ 5999464 w 9988244"/>
              <a:gd name="connsiteY15-2196" fmla="*/ 509391 h 567153"/>
              <a:gd name="connsiteX16-2197" fmla="*/ 6517257 w 9988244"/>
              <a:gd name="connsiteY16-2198" fmla="*/ 106113 h 567153"/>
              <a:gd name="connsiteX17-2199" fmla="*/ 6946915 w 9988244"/>
              <a:gd name="connsiteY17-2200" fmla="*/ 534595 h 567153"/>
              <a:gd name="connsiteX18-2201" fmla="*/ 7486741 w 9988244"/>
              <a:gd name="connsiteY18-2202" fmla="*/ 5292 h 567153"/>
              <a:gd name="connsiteX19-2203" fmla="*/ 8147753 w 9988244"/>
              <a:gd name="connsiteY19-2204" fmla="*/ 332956 h 567153"/>
              <a:gd name="connsiteX20-2205" fmla="*/ 8698597 w 9988244"/>
              <a:gd name="connsiteY20-2206" fmla="*/ 282546 h 567153"/>
              <a:gd name="connsiteX21-2207" fmla="*/ 9227406 w 9988244"/>
              <a:gd name="connsiteY21-2208" fmla="*/ 232135 h 567153"/>
              <a:gd name="connsiteX22-2209" fmla="*/ 9988244 w 9988244"/>
              <a:gd name="connsiteY22-2210" fmla="*/ 464565 h 567153"/>
              <a:gd name="connsiteX0-2211" fmla="*/ 0 w 9988244"/>
              <a:gd name="connsiteY0-2212" fmla="*/ 1 h 567153"/>
              <a:gd name="connsiteX1-2213" fmla="*/ 381000 w 9988244"/>
              <a:gd name="connsiteY1-2214" fmla="*/ 565341 h 567153"/>
              <a:gd name="connsiteX2-2215" fmla="*/ 825500 w 9988244"/>
              <a:gd name="connsiteY2-2216" fmla="*/ 190691 h 567153"/>
              <a:gd name="connsiteX3-2217" fmla="*/ 1162050 w 9988244"/>
              <a:gd name="connsiteY3-2218" fmla="*/ 508191 h 567153"/>
              <a:gd name="connsiteX4-2219" fmla="*/ 1530350 w 9988244"/>
              <a:gd name="connsiteY4-2220" fmla="*/ 197041 h 567153"/>
              <a:gd name="connsiteX5-2221" fmla="*/ 1892300 w 9988244"/>
              <a:gd name="connsiteY5-2222" fmla="*/ 539941 h 567153"/>
              <a:gd name="connsiteX6-2223" fmla="*/ 2247900 w 9988244"/>
              <a:gd name="connsiteY6-2224" fmla="*/ 190691 h 567153"/>
              <a:gd name="connsiteX7-2225" fmla="*/ 2660650 w 9988244"/>
              <a:gd name="connsiteY7-2226" fmla="*/ 495491 h 567153"/>
              <a:gd name="connsiteX8-2227" fmla="*/ 3098800 w 9988244"/>
              <a:gd name="connsiteY8-2228" fmla="*/ 184341 h 567153"/>
              <a:gd name="connsiteX9-2229" fmla="*/ 3460750 w 9988244"/>
              <a:gd name="connsiteY9-2230" fmla="*/ 508191 h 567153"/>
              <a:gd name="connsiteX10-2231" fmla="*/ 3898900 w 9988244"/>
              <a:gd name="connsiteY10-2232" fmla="*/ 209741 h 567153"/>
              <a:gd name="connsiteX11-2233" fmla="*/ 4311650 w 9988244"/>
              <a:gd name="connsiteY11-2234" fmla="*/ 508191 h 567153"/>
              <a:gd name="connsiteX12-2235" fmla="*/ 4705350 w 9988244"/>
              <a:gd name="connsiteY12-2236" fmla="*/ 235141 h 567153"/>
              <a:gd name="connsiteX13-2237" fmla="*/ 5073650 w 9988244"/>
              <a:gd name="connsiteY13-2238" fmla="*/ 497318 h 567153"/>
              <a:gd name="connsiteX14-2239" fmla="*/ 5602856 w 9988244"/>
              <a:gd name="connsiteY14-2240" fmla="*/ 181727 h 567153"/>
              <a:gd name="connsiteX15-2241" fmla="*/ 5999464 w 9988244"/>
              <a:gd name="connsiteY15-2242" fmla="*/ 509391 h 567153"/>
              <a:gd name="connsiteX16-2243" fmla="*/ 6517257 w 9988244"/>
              <a:gd name="connsiteY16-2244" fmla="*/ 106113 h 567153"/>
              <a:gd name="connsiteX17-2245" fmla="*/ 6946915 w 9988244"/>
              <a:gd name="connsiteY17-2246" fmla="*/ 534595 h 567153"/>
              <a:gd name="connsiteX18-2247" fmla="*/ 7486741 w 9988244"/>
              <a:gd name="connsiteY18-2248" fmla="*/ 5292 h 567153"/>
              <a:gd name="connsiteX19-2249" fmla="*/ 7960466 w 9988244"/>
              <a:gd name="connsiteY19-2250" fmla="*/ 408572 h 567153"/>
              <a:gd name="connsiteX20-2251" fmla="*/ 8698597 w 9988244"/>
              <a:gd name="connsiteY20-2252" fmla="*/ 282546 h 567153"/>
              <a:gd name="connsiteX21-2253" fmla="*/ 9227406 w 9988244"/>
              <a:gd name="connsiteY21-2254" fmla="*/ 232135 h 567153"/>
              <a:gd name="connsiteX22-2255" fmla="*/ 9988244 w 9988244"/>
              <a:gd name="connsiteY22-2256" fmla="*/ 464565 h 567153"/>
              <a:gd name="connsiteX0-2257" fmla="*/ 0 w 9988244"/>
              <a:gd name="connsiteY0-2258" fmla="*/ 20763 h 587915"/>
              <a:gd name="connsiteX1-2259" fmla="*/ 381000 w 9988244"/>
              <a:gd name="connsiteY1-2260" fmla="*/ 586103 h 587915"/>
              <a:gd name="connsiteX2-2261" fmla="*/ 825500 w 9988244"/>
              <a:gd name="connsiteY2-2262" fmla="*/ 211453 h 587915"/>
              <a:gd name="connsiteX3-2263" fmla="*/ 1162050 w 9988244"/>
              <a:gd name="connsiteY3-2264" fmla="*/ 528953 h 587915"/>
              <a:gd name="connsiteX4-2265" fmla="*/ 1530350 w 9988244"/>
              <a:gd name="connsiteY4-2266" fmla="*/ 217803 h 587915"/>
              <a:gd name="connsiteX5-2267" fmla="*/ 1892300 w 9988244"/>
              <a:gd name="connsiteY5-2268" fmla="*/ 560703 h 587915"/>
              <a:gd name="connsiteX6-2269" fmla="*/ 2247900 w 9988244"/>
              <a:gd name="connsiteY6-2270" fmla="*/ 211453 h 587915"/>
              <a:gd name="connsiteX7-2271" fmla="*/ 2660650 w 9988244"/>
              <a:gd name="connsiteY7-2272" fmla="*/ 516253 h 587915"/>
              <a:gd name="connsiteX8-2273" fmla="*/ 3098800 w 9988244"/>
              <a:gd name="connsiteY8-2274" fmla="*/ 205103 h 587915"/>
              <a:gd name="connsiteX9-2275" fmla="*/ 3460750 w 9988244"/>
              <a:gd name="connsiteY9-2276" fmla="*/ 528953 h 587915"/>
              <a:gd name="connsiteX10-2277" fmla="*/ 3898900 w 9988244"/>
              <a:gd name="connsiteY10-2278" fmla="*/ 230503 h 587915"/>
              <a:gd name="connsiteX11-2279" fmla="*/ 4311650 w 9988244"/>
              <a:gd name="connsiteY11-2280" fmla="*/ 528953 h 587915"/>
              <a:gd name="connsiteX12-2281" fmla="*/ 4705350 w 9988244"/>
              <a:gd name="connsiteY12-2282" fmla="*/ 255903 h 587915"/>
              <a:gd name="connsiteX13-2283" fmla="*/ 5073650 w 9988244"/>
              <a:gd name="connsiteY13-2284" fmla="*/ 518080 h 587915"/>
              <a:gd name="connsiteX14-2285" fmla="*/ 5602856 w 9988244"/>
              <a:gd name="connsiteY14-2286" fmla="*/ 202489 h 587915"/>
              <a:gd name="connsiteX15-2287" fmla="*/ 5999464 w 9988244"/>
              <a:gd name="connsiteY15-2288" fmla="*/ 530153 h 587915"/>
              <a:gd name="connsiteX16-2289" fmla="*/ 6517257 w 9988244"/>
              <a:gd name="connsiteY16-2290" fmla="*/ 126875 h 587915"/>
              <a:gd name="connsiteX17-2291" fmla="*/ 6946915 w 9988244"/>
              <a:gd name="connsiteY17-2292" fmla="*/ 555357 h 587915"/>
              <a:gd name="connsiteX18-2293" fmla="*/ 7486741 w 9988244"/>
              <a:gd name="connsiteY18-2294" fmla="*/ 26054 h 587915"/>
              <a:gd name="connsiteX19-2295" fmla="*/ 7960466 w 9988244"/>
              <a:gd name="connsiteY19-2296" fmla="*/ 429334 h 587915"/>
              <a:gd name="connsiteX20-2297" fmla="*/ 8279956 w 9988244"/>
              <a:gd name="connsiteY20-2298" fmla="*/ 846 h 587915"/>
              <a:gd name="connsiteX21-2299" fmla="*/ 9227406 w 9988244"/>
              <a:gd name="connsiteY21-2300" fmla="*/ 252897 h 587915"/>
              <a:gd name="connsiteX22-2301" fmla="*/ 9988244 w 9988244"/>
              <a:gd name="connsiteY22-2302" fmla="*/ 485327 h 587915"/>
              <a:gd name="connsiteX0-2303" fmla="*/ 0 w 9988244"/>
              <a:gd name="connsiteY0-2304" fmla="*/ 20363 h 587515"/>
              <a:gd name="connsiteX1-2305" fmla="*/ 381000 w 9988244"/>
              <a:gd name="connsiteY1-2306" fmla="*/ 585703 h 587515"/>
              <a:gd name="connsiteX2-2307" fmla="*/ 825500 w 9988244"/>
              <a:gd name="connsiteY2-2308" fmla="*/ 211053 h 587515"/>
              <a:gd name="connsiteX3-2309" fmla="*/ 1162050 w 9988244"/>
              <a:gd name="connsiteY3-2310" fmla="*/ 528553 h 587515"/>
              <a:gd name="connsiteX4-2311" fmla="*/ 1530350 w 9988244"/>
              <a:gd name="connsiteY4-2312" fmla="*/ 217403 h 587515"/>
              <a:gd name="connsiteX5-2313" fmla="*/ 1892300 w 9988244"/>
              <a:gd name="connsiteY5-2314" fmla="*/ 560303 h 587515"/>
              <a:gd name="connsiteX6-2315" fmla="*/ 2247900 w 9988244"/>
              <a:gd name="connsiteY6-2316" fmla="*/ 211053 h 587515"/>
              <a:gd name="connsiteX7-2317" fmla="*/ 2660650 w 9988244"/>
              <a:gd name="connsiteY7-2318" fmla="*/ 515853 h 587515"/>
              <a:gd name="connsiteX8-2319" fmla="*/ 3098800 w 9988244"/>
              <a:gd name="connsiteY8-2320" fmla="*/ 204703 h 587515"/>
              <a:gd name="connsiteX9-2321" fmla="*/ 3460750 w 9988244"/>
              <a:gd name="connsiteY9-2322" fmla="*/ 528553 h 587515"/>
              <a:gd name="connsiteX10-2323" fmla="*/ 3898900 w 9988244"/>
              <a:gd name="connsiteY10-2324" fmla="*/ 230103 h 587515"/>
              <a:gd name="connsiteX11-2325" fmla="*/ 4311650 w 9988244"/>
              <a:gd name="connsiteY11-2326" fmla="*/ 528553 h 587515"/>
              <a:gd name="connsiteX12-2327" fmla="*/ 4705350 w 9988244"/>
              <a:gd name="connsiteY12-2328" fmla="*/ 255503 h 587515"/>
              <a:gd name="connsiteX13-2329" fmla="*/ 5073650 w 9988244"/>
              <a:gd name="connsiteY13-2330" fmla="*/ 517680 h 587515"/>
              <a:gd name="connsiteX14-2331" fmla="*/ 5602856 w 9988244"/>
              <a:gd name="connsiteY14-2332" fmla="*/ 202089 h 587515"/>
              <a:gd name="connsiteX15-2333" fmla="*/ 5999464 w 9988244"/>
              <a:gd name="connsiteY15-2334" fmla="*/ 529753 h 587515"/>
              <a:gd name="connsiteX16-2335" fmla="*/ 6517257 w 9988244"/>
              <a:gd name="connsiteY16-2336" fmla="*/ 126475 h 587515"/>
              <a:gd name="connsiteX17-2337" fmla="*/ 6946915 w 9988244"/>
              <a:gd name="connsiteY17-2338" fmla="*/ 554957 h 587515"/>
              <a:gd name="connsiteX18-2339" fmla="*/ 7486741 w 9988244"/>
              <a:gd name="connsiteY18-2340" fmla="*/ 25654 h 587515"/>
              <a:gd name="connsiteX19-2341" fmla="*/ 7960466 w 9988244"/>
              <a:gd name="connsiteY19-2342" fmla="*/ 428934 h 587515"/>
              <a:gd name="connsiteX20-2343" fmla="*/ 8279956 w 9988244"/>
              <a:gd name="connsiteY20-2344" fmla="*/ 446 h 587515"/>
              <a:gd name="connsiteX21-2345" fmla="*/ 8797748 w 9988244"/>
              <a:gd name="connsiteY21-2346" fmla="*/ 479343 h 587515"/>
              <a:gd name="connsiteX22-2347" fmla="*/ 9988244 w 9988244"/>
              <a:gd name="connsiteY22-2348" fmla="*/ 484927 h 587515"/>
              <a:gd name="connsiteX0-2349" fmla="*/ 0 w 10340784"/>
              <a:gd name="connsiteY0-2350" fmla="*/ 20363 h 587515"/>
              <a:gd name="connsiteX1-2351" fmla="*/ 381000 w 10340784"/>
              <a:gd name="connsiteY1-2352" fmla="*/ 585703 h 587515"/>
              <a:gd name="connsiteX2-2353" fmla="*/ 825500 w 10340784"/>
              <a:gd name="connsiteY2-2354" fmla="*/ 211053 h 587515"/>
              <a:gd name="connsiteX3-2355" fmla="*/ 1162050 w 10340784"/>
              <a:gd name="connsiteY3-2356" fmla="*/ 528553 h 587515"/>
              <a:gd name="connsiteX4-2357" fmla="*/ 1530350 w 10340784"/>
              <a:gd name="connsiteY4-2358" fmla="*/ 217403 h 587515"/>
              <a:gd name="connsiteX5-2359" fmla="*/ 1892300 w 10340784"/>
              <a:gd name="connsiteY5-2360" fmla="*/ 560303 h 587515"/>
              <a:gd name="connsiteX6-2361" fmla="*/ 2247900 w 10340784"/>
              <a:gd name="connsiteY6-2362" fmla="*/ 211053 h 587515"/>
              <a:gd name="connsiteX7-2363" fmla="*/ 2660650 w 10340784"/>
              <a:gd name="connsiteY7-2364" fmla="*/ 515853 h 587515"/>
              <a:gd name="connsiteX8-2365" fmla="*/ 3098800 w 10340784"/>
              <a:gd name="connsiteY8-2366" fmla="*/ 204703 h 587515"/>
              <a:gd name="connsiteX9-2367" fmla="*/ 3460750 w 10340784"/>
              <a:gd name="connsiteY9-2368" fmla="*/ 528553 h 587515"/>
              <a:gd name="connsiteX10-2369" fmla="*/ 3898900 w 10340784"/>
              <a:gd name="connsiteY10-2370" fmla="*/ 230103 h 587515"/>
              <a:gd name="connsiteX11-2371" fmla="*/ 4311650 w 10340784"/>
              <a:gd name="connsiteY11-2372" fmla="*/ 528553 h 587515"/>
              <a:gd name="connsiteX12-2373" fmla="*/ 4705350 w 10340784"/>
              <a:gd name="connsiteY12-2374" fmla="*/ 255503 h 587515"/>
              <a:gd name="connsiteX13-2375" fmla="*/ 5073650 w 10340784"/>
              <a:gd name="connsiteY13-2376" fmla="*/ 517680 h 587515"/>
              <a:gd name="connsiteX14-2377" fmla="*/ 5602856 w 10340784"/>
              <a:gd name="connsiteY14-2378" fmla="*/ 202089 h 587515"/>
              <a:gd name="connsiteX15-2379" fmla="*/ 5999464 w 10340784"/>
              <a:gd name="connsiteY15-2380" fmla="*/ 529753 h 587515"/>
              <a:gd name="connsiteX16-2381" fmla="*/ 6517257 w 10340784"/>
              <a:gd name="connsiteY16-2382" fmla="*/ 126475 h 587515"/>
              <a:gd name="connsiteX17-2383" fmla="*/ 6946915 w 10340784"/>
              <a:gd name="connsiteY17-2384" fmla="*/ 554957 h 587515"/>
              <a:gd name="connsiteX18-2385" fmla="*/ 7486741 w 10340784"/>
              <a:gd name="connsiteY18-2386" fmla="*/ 25654 h 587515"/>
              <a:gd name="connsiteX19-2387" fmla="*/ 7960466 w 10340784"/>
              <a:gd name="connsiteY19-2388" fmla="*/ 428934 h 587515"/>
              <a:gd name="connsiteX20-2389" fmla="*/ 8279956 w 10340784"/>
              <a:gd name="connsiteY20-2390" fmla="*/ 446 h 587515"/>
              <a:gd name="connsiteX21-2391" fmla="*/ 8797748 w 10340784"/>
              <a:gd name="connsiteY21-2392" fmla="*/ 479343 h 587515"/>
              <a:gd name="connsiteX22-2393" fmla="*/ 10340784 w 10340784"/>
              <a:gd name="connsiteY22-2394" fmla="*/ 384108 h 587515"/>
              <a:gd name="connsiteX0-2395" fmla="*/ 0 w 10120447"/>
              <a:gd name="connsiteY0-2396" fmla="*/ 20363 h 587515"/>
              <a:gd name="connsiteX1-2397" fmla="*/ 381000 w 10120447"/>
              <a:gd name="connsiteY1-2398" fmla="*/ 585703 h 587515"/>
              <a:gd name="connsiteX2-2399" fmla="*/ 825500 w 10120447"/>
              <a:gd name="connsiteY2-2400" fmla="*/ 211053 h 587515"/>
              <a:gd name="connsiteX3-2401" fmla="*/ 1162050 w 10120447"/>
              <a:gd name="connsiteY3-2402" fmla="*/ 528553 h 587515"/>
              <a:gd name="connsiteX4-2403" fmla="*/ 1530350 w 10120447"/>
              <a:gd name="connsiteY4-2404" fmla="*/ 217403 h 587515"/>
              <a:gd name="connsiteX5-2405" fmla="*/ 1892300 w 10120447"/>
              <a:gd name="connsiteY5-2406" fmla="*/ 560303 h 587515"/>
              <a:gd name="connsiteX6-2407" fmla="*/ 2247900 w 10120447"/>
              <a:gd name="connsiteY6-2408" fmla="*/ 211053 h 587515"/>
              <a:gd name="connsiteX7-2409" fmla="*/ 2660650 w 10120447"/>
              <a:gd name="connsiteY7-2410" fmla="*/ 515853 h 587515"/>
              <a:gd name="connsiteX8-2411" fmla="*/ 3098800 w 10120447"/>
              <a:gd name="connsiteY8-2412" fmla="*/ 204703 h 587515"/>
              <a:gd name="connsiteX9-2413" fmla="*/ 3460750 w 10120447"/>
              <a:gd name="connsiteY9-2414" fmla="*/ 528553 h 587515"/>
              <a:gd name="connsiteX10-2415" fmla="*/ 3898900 w 10120447"/>
              <a:gd name="connsiteY10-2416" fmla="*/ 230103 h 587515"/>
              <a:gd name="connsiteX11-2417" fmla="*/ 4311650 w 10120447"/>
              <a:gd name="connsiteY11-2418" fmla="*/ 528553 h 587515"/>
              <a:gd name="connsiteX12-2419" fmla="*/ 4705350 w 10120447"/>
              <a:gd name="connsiteY12-2420" fmla="*/ 255503 h 587515"/>
              <a:gd name="connsiteX13-2421" fmla="*/ 5073650 w 10120447"/>
              <a:gd name="connsiteY13-2422" fmla="*/ 517680 h 587515"/>
              <a:gd name="connsiteX14-2423" fmla="*/ 5602856 w 10120447"/>
              <a:gd name="connsiteY14-2424" fmla="*/ 202089 h 587515"/>
              <a:gd name="connsiteX15-2425" fmla="*/ 5999464 w 10120447"/>
              <a:gd name="connsiteY15-2426" fmla="*/ 529753 h 587515"/>
              <a:gd name="connsiteX16-2427" fmla="*/ 6517257 w 10120447"/>
              <a:gd name="connsiteY16-2428" fmla="*/ 126475 h 587515"/>
              <a:gd name="connsiteX17-2429" fmla="*/ 6946915 w 10120447"/>
              <a:gd name="connsiteY17-2430" fmla="*/ 554957 h 587515"/>
              <a:gd name="connsiteX18-2431" fmla="*/ 7486741 w 10120447"/>
              <a:gd name="connsiteY18-2432" fmla="*/ 25654 h 587515"/>
              <a:gd name="connsiteX19-2433" fmla="*/ 7960466 w 10120447"/>
              <a:gd name="connsiteY19-2434" fmla="*/ 428934 h 587515"/>
              <a:gd name="connsiteX20-2435" fmla="*/ 8279956 w 10120447"/>
              <a:gd name="connsiteY20-2436" fmla="*/ 446 h 587515"/>
              <a:gd name="connsiteX21-2437" fmla="*/ 8797748 w 10120447"/>
              <a:gd name="connsiteY21-2438" fmla="*/ 479343 h 587515"/>
              <a:gd name="connsiteX22-2439" fmla="*/ 10120447 w 10120447"/>
              <a:gd name="connsiteY22-2440" fmla="*/ 459722 h 587515"/>
              <a:gd name="connsiteX0-2441" fmla="*/ 0 w 10120447"/>
              <a:gd name="connsiteY0-2442" fmla="*/ 20363 h 587515"/>
              <a:gd name="connsiteX1-2443" fmla="*/ 381000 w 10120447"/>
              <a:gd name="connsiteY1-2444" fmla="*/ 585703 h 587515"/>
              <a:gd name="connsiteX2-2445" fmla="*/ 825500 w 10120447"/>
              <a:gd name="connsiteY2-2446" fmla="*/ 211053 h 587515"/>
              <a:gd name="connsiteX3-2447" fmla="*/ 1162050 w 10120447"/>
              <a:gd name="connsiteY3-2448" fmla="*/ 528553 h 587515"/>
              <a:gd name="connsiteX4-2449" fmla="*/ 1530350 w 10120447"/>
              <a:gd name="connsiteY4-2450" fmla="*/ 217403 h 587515"/>
              <a:gd name="connsiteX5-2451" fmla="*/ 1892300 w 10120447"/>
              <a:gd name="connsiteY5-2452" fmla="*/ 560303 h 587515"/>
              <a:gd name="connsiteX6-2453" fmla="*/ 2247900 w 10120447"/>
              <a:gd name="connsiteY6-2454" fmla="*/ 211053 h 587515"/>
              <a:gd name="connsiteX7-2455" fmla="*/ 2660650 w 10120447"/>
              <a:gd name="connsiteY7-2456" fmla="*/ 515853 h 587515"/>
              <a:gd name="connsiteX8-2457" fmla="*/ 3098800 w 10120447"/>
              <a:gd name="connsiteY8-2458" fmla="*/ 204703 h 587515"/>
              <a:gd name="connsiteX9-2459" fmla="*/ 3460750 w 10120447"/>
              <a:gd name="connsiteY9-2460" fmla="*/ 528553 h 587515"/>
              <a:gd name="connsiteX10-2461" fmla="*/ 3898900 w 10120447"/>
              <a:gd name="connsiteY10-2462" fmla="*/ 230103 h 587515"/>
              <a:gd name="connsiteX11-2463" fmla="*/ 4311650 w 10120447"/>
              <a:gd name="connsiteY11-2464" fmla="*/ 528553 h 587515"/>
              <a:gd name="connsiteX12-2465" fmla="*/ 4705350 w 10120447"/>
              <a:gd name="connsiteY12-2466" fmla="*/ 255503 h 587515"/>
              <a:gd name="connsiteX13-2467" fmla="*/ 5073650 w 10120447"/>
              <a:gd name="connsiteY13-2468" fmla="*/ 517680 h 587515"/>
              <a:gd name="connsiteX14-2469" fmla="*/ 5525738 w 10120447"/>
              <a:gd name="connsiteY14-2470" fmla="*/ 176883 h 587515"/>
              <a:gd name="connsiteX15-2471" fmla="*/ 5999464 w 10120447"/>
              <a:gd name="connsiteY15-2472" fmla="*/ 529753 h 587515"/>
              <a:gd name="connsiteX16-2473" fmla="*/ 6517257 w 10120447"/>
              <a:gd name="connsiteY16-2474" fmla="*/ 126475 h 587515"/>
              <a:gd name="connsiteX17-2475" fmla="*/ 6946915 w 10120447"/>
              <a:gd name="connsiteY17-2476" fmla="*/ 554957 h 587515"/>
              <a:gd name="connsiteX18-2477" fmla="*/ 7486741 w 10120447"/>
              <a:gd name="connsiteY18-2478" fmla="*/ 25654 h 587515"/>
              <a:gd name="connsiteX19-2479" fmla="*/ 7960466 w 10120447"/>
              <a:gd name="connsiteY19-2480" fmla="*/ 428934 h 587515"/>
              <a:gd name="connsiteX20-2481" fmla="*/ 8279956 w 10120447"/>
              <a:gd name="connsiteY20-2482" fmla="*/ 446 h 587515"/>
              <a:gd name="connsiteX21-2483" fmla="*/ 8797748 w 10120447"/>
              <a:gd name="connsiteY21-2484" fmla="*/ 479343 h 587515"/>
              <a:gd name="connsiteX22-2485" fmla="*/ 10120447 w 10120447"/>
              <a:gd name="connsiteY22-2486" fmla="*/ 459722 h 587515"/>
              <a:gd name="connsiteX0-2487" fmla="*/ 0 w 10120447"/>
              <a:gd name="connsiteY0-2488" fmla="*/ 20363 h 607392"/>
              <a:gd name="connsiteX1-2489" fmla="*/ 381000 w 10120447"/>
              <a:gd name="connsiteY1-2490" fmla="*/ 585703 h 607392"/>
              <a:gd name="connsiteX2-2491" fmla="*/ 825500 w 10120447"/>
              <a:gd name="connsiteY2-2492" fmla="*/ 211053 h 607392"/>
              <a:gd name="connsiteX3-2493" fmla="*/ 1162050 w 10120447"/>
              <a:gd name="connsiteY3-2494" fmla="*/ 528553 h 607392"/>
              <a:gd name="connsiteX4-2495" fmla="*/ 1530350 w 10120447"/>
              <a:gd name="connsiteY4-2496" fmla="*/ 217403 h 607392"/>
              <a:gd name="connsiteX5-2497" fmla="*/ 1892300 w 10120447"/>
              <a:gd name="connsiteY5-2498" fmla="*/ 560303 h 607392"/>
              <a:gd name="connsiteX6-2499" fmla="*/ 2247900 w 10120447"/>
              <a:gd name="connsiteY6-2500" fmla="*/ 211053 h 607392"/>
              <a:gd name="connsiteX7-2501" fmla="*/ 2660650 w 10120447"/>
              <a:gd name="connsiteY7-2502" fmla="*/ 515853 h 607392"/>
              <a:gd name="connsiteX8-2503" fmla="*/ 3098800 w 10120447"/>
              <a:gd name="connsiteY8-2504" fmla="*/ 204703 h 607392"/>
              <a:gd name="connsiteX9-2505" fmla="*/ 3460750 w 10120447"/>
              <a:gd name="connsiteY9-2506" fmla="*/ 528553 h 607392"/>
              <a:gd name="connsiteX10-2507" fmla="*/ 3898900 w 10120447"/>
              <a:gd name="connsiteY10-2508" fmla="*/ 230103 h 607392"/>
              <a:gd name="connsiteX11-2509" fmla="*/ 4311650 w 10120447"/>
              <a:gd name="connsiteY11-2510" fmla="*/ 528553 h 607392"/>
              <a:gd name="connsiteX12-2511" fmla="*/ 4705350 w 10120447"/>
              <a:gd name="connsiteY12-2512" fmla="*/ 255503 h 607392"/>
              <a:gd name="connsiteX13-2513" fmla="*/ 5073650 w 10120447"/>
              <a:gd name="connsiteY13-2514" fmla="*/ 517680 h 607392"/>
              <a:gd name="connsiteX14-2515" fmla="*/ 5525738 w 10120447"/>
              <a:gd name="connsiteY14-2516" fmla="*/ 176883 h 607392"/>
              <a:gd name="connsiteX15-2517" fmla="*/ 5911329 w 10120447"/>
              <a:gd name="connsiteY15-2518" fmla="*/ 605369 h 607392"/>
              <a:gd name="connsiteX16-2519" fmla="*/ 6517257 w 10120447"/>
              <a:gd name="connsiteY16-2520" fmla="*/ 126475 h 607392"/>
              <a:gd name="connsiteX17-2521" fmla="*/ 6946915 w 10120447"/>
              <a:gd name="connsiteY17-2522" fmla="*/ 554957 h 607392"/>
              <a:gd name="connsiteX18-2523" fmla="*/ 7486741 w 10120447"/>
              <a:gd name="connsiteY18-2524" fmla="*/ 25654 h 607392"/>
              <a:gd name="connsiteX19-2525" fmla="*/ 7960466 w 10120447"/>
              <a:gd name="connsiteY19-2526" fmla="*/ 428934 h 607392"/>
              <a:gd name="connsiteX20-2527" fmla="*/ 8279956 w 10120447"/>
              <a:gd name="connsiteY20-2528" fmla="*/ 446 h 607392"/>
              <a:gd name="connsiteX21-2529" fmla="*/ 8797748 w 10120447"/>
              <a:gd name="connsiteY21-2530" fmla="*/ 479343 h 607392"/>
              <a:gd name="connsiteX22-2531" fmla="*/ 10120447 w 10120447"/>
              <a:gd name="connsiteY22-2532" fmla="*/ 459722 h 607392"/>
              <a:gd name="connsiteX0-2533" fmla="*/ 0 w 10120447"/>
              <a:gd name="connsiteY0-2534" fmla="*/ 20363 h 607392"/>
              <a:gd name="connsiteX1-2535" fmla="*/ 381000 w 10120447"/>
              <a:gd name="connsiteY1-2536" fmla="*/ 585703 h 607392"/>
              <a:gd name="connsiteX2-2537" fmla="*/ 825500 w 10120447"/>
              <a:gd name="connsiteY2-2538" fmla="*/ 211053 h 607392"/>
              <a:gd name="connsiteX3-2539" fmla="*/ 1162050 w 10120447"/>
              <a:gd name="connsiteY3-2540" fmla="*/ 528553 h 607392"/>
              <a:gd name="connsiteX4-2541" fmla="*/ 1530350 w 10120447"/>
              <a:gd name="connsiteY4-2542" fmla="*/ 217403 h 607392"/>
              <a:gd name="connsiteX5-2543" fmla="*/ 1892300 w 10120447"/>
              <a:gd name="connsiteY5-2544" fmla="*/ 560303 h 607392"/>
              <a:gd name="connsiteX6-2545" fmla="*/ 2247900 w 10120447"/>
              <a:gd name="connsiteY6-2546" fmla="*/ 211053 h 607392"/>
              <a:gd name="connsiteX7-2547" fmla="*/ 2660650 w 10120447"/>
              <a:gd name="connsiteY7-2548" fmla="*/ 515853 h 607392"/>
              <a:gd name="connsiteX8-2549" fmla="*/ 3098800 w 10120447"/>
              <a:gd name="connsiteY8-2550" fmla="*/ 204703 h 607392"/>
              <a:gd name="connsiteX9-2551" fmla="*/ 3460750 w 10120447"/>
              <a:gd name="connsiteY9-2552" fmla="*/ 528553 h 607392"/>
              <a:gd name="connsiteX10-2553" fmla="*/ 3898900 w 10120447"/>
              <a:gd name="connsiteY10-2554" fmla="*/ 230103 h 607392"/>
              <a:gd name="connsiteX11-2555" fmla="*/ 4311650 w 10120447"/>
              <a:gd name="connsiteY11-2556" fmla="*/ 528553 h 607392"/>
              <a:gd name="connsiteX12-2557" fmla="*/ 4705350 w 10120447"/>
              <a:gd name="connsiteY12-2558" fmla="*/ 255503 h 607392"/>
              <a:gd name="connsiteX13-2559" fmla="*/ 5073650 w 10120447"/>
              <a:gd name="connsiteY13-2560" fmla="*/ 517680 h 607392"/>
              <a:gd name="connsiteX14-2561" fmla="*/ 5525738 w 10120447"/>
              <a:gd name="connsiteY14-2562" fmla="*/ 176883 h 607392"/>
              <a:gd name="connsiteX15-2563" fmla="*/ 5911329 w 10120447"/>
              <a:gd name="connsiteY15-2564" fmla="*/ 605369 h 607392"/>
              <a:gd name="connsiteX16-2565" fmla="*/ 6385054 w 10120447"/>
              <a:gd name="connsiteY16-2566" fmla="*/ 126475 h 607392"/>
              <a:gd name="connsiteX17-2567" fmla="*/ 6946915 w 10120447"/>
              <a:gd name="connsiteY17-2568" fmla="*/ 554957 h 607392"/>
              <a:gd name="connsiteX18-2569" fmla="*/ 7486741 w 10120447"/>
              <a:gd name="connsiteY18-2570" fmla="*/ 25654 h 607392"/>
              <a:gd name="connsiteX19-2571" fmla="*/ 7960466 w 10120447"/>
              <a:gd name="connsiteY19-2572" fmla="*/ 428934 h 607392"/>
              <a:gd name="connsiteX20-2573" fmla="*/ 8279956 w 10120447"/>
              <a:gd name="connsiteY20-2574" fmla="*/ 446 h 607392"/>
              <a:gd name="connsiteX21-2575" fmla="*/ 8797748 w 10120447"/>
              <a:gd name="connsiteY21-2576" fmla="*/ 479343 h 607392"/>
              <a:gd name="connsiteX22-2577" fmla="*/ 10120447 w 10120447"/>
              <a:gd name="connsiteY22-2578" fmla="*/ 459722 h 607392"/>
              <a:gd name="connsiteX0-2579" fmla="*/ 0 w 10120447"/>
              <a:gd name="connsiteY0-2580" fmla="*/ 20363 h 607392"/>
              <a:gd name="connsiteX1-2581" fmla="*/ 381000 w 10120447"/>
              <a:gd name="connsiteY1-2582" fmla="*/ 585703 h 607392"/>
              <a:gd name="connsiteX2-2583" fmla="*/ 825500 w 10120447"/>
              <a:gd name="connsiteY2-2584" fmla="*/ 211053 h 607392"/>
              <a:gd name="connsiteX3-2585" fmla="*/ 1162050 w 10120447"/>
              <a:gd name="connsiteY3-2586" fmla="*/ 528553 h 607392"/>
              <a:gd name="connsiteX4-2587" fmla="*/ 1530350 w 10120447"/>
              <a:gd name="connsiteY4-2588" fmla="*/ 217403 h 607392"/>
              <a:gd name="connsiteX5-2589" fmla="*/ 1892300 w 10120447"/>
              <a:gd name="connsiteY5-2590" fmla="*/ 560303 h 607392"/>
              <a:gd name="connsiteX6-2591" fmla="*/ 2247900 w 10120447"/>
              <a:gd name="connsiteY6-2592" fmla="*/ 211053 h 607392"/>
              <a:gd name="connsiteX7-2593" fmla="*/ 2660650 w 10120447"/>
              <a:gd name="connsiteY7-2594" fmla="*/ 515853 h 607392"/>
              <a:gd name="connsiteX8-2595" fmla="*/ 3098800 w 10120447"/>
              <a:gd name="connsiteY8-2596" fmla="*/ 204703 h 607392"/>
              <a:gd name="connsiteX9-2597" fmla="*/ 3460750 w 10120447"/>
              <a:gd name="connsiteY9-2598" fmla="*/ 528553 h 607392"/>
              <a:gd name="connsiteX10-2599" fmla="*/ 3898900 w 10120447"/>
              <a:gd name="connsiteY10-2600" fmla="*/ 230103 h 607392"/>
              <a:gd name="connsiteX11-2601" fmla="*/ 4311650 w 10120447"/>
              <a:gd name="connsiteY11-2602" fmla="*/ 528553 h 607392"/>
              <a:gd name="connsiteX12-2603" fmla="*/ 4705350 w 10120447"/>
              <a:gd name="connsiteY12-2604" fmla="*/ 255503 h 607392"/>
              <a:gd name="connsiteX13-2605" fmla="*/ 5073650 w 10120447"/>
              <a:gd name="connsiteY13-2606" fmla="*/ 517680 h 607392"/>
              <a:gd name="connsiteX14-2607" fmla="*/ 5525738 w 10120447"/>
              <a:gd name="connsiteY14-2608" fmla="*/ 176883 h 607392"/>
              <a:gd name="connsiteX15-2609" fmla="*/ 5911329 w 10120447"/>
              <a:gd name="connsiteY15-2610" fmla="*/ 605369 h 607392"/>
              <a:gd name="connsiteX16-2611" fmla="*/ 6385054 w 10120447"/>
              <a:gd name="connsiteY16-2612" fmla="*/ 126475 h 607392"/>
              <a:gd name="connsiteX17-2613" fmla="*/ 6869797 w 10120447"/>
              <a:gd name="connsiteY17-2614" fmla="*/ 554957 h 607392"/>
              <a:gd name="connsiteX18-2615" fmla="*/ 7486741 w 10120447"/>
              <a:gd name="connsiteY18-2616" fmla="*/ 25654 h 607392"/>
              <a:gd name="connsiteX19-2617" fmla="*/ 7960466 w 10120447"/>
              <a:gd name="connsiteY19-2618" fmla="*/ 428934 h 607392"/>
              <a:gd name="connsiteX20-2619" fmla="*/ 8279956 w 10120447"/>
              <a:gd name="connsiteY20-2620" fmla="*/ 446 h 607392"/>
              <a:gd name="connsiteX21-2621" fmla="*/ 8797748 w 10120447"/>
              <a:gd name="connsiteY21-2622" fmla="*/ 479343 h 607392"/>
              <a:gd name="connsiteX22-2623" fmla="*/ 10120447 w 10120447"/>
              <a:gd name="connsiteY22-2624" fmla="*/ 459722 h 607392"/>
              <a:gd name="connsiteX0-2625" fmla="*/ 0 w 10120447"/>
              <a:gd name="connsiteY0-2626" fmla="*/ 20363 h 607392"/>
              <a:gd name="connsiteX1-2627" fmla="*/ 381000 w 10120447"/>
              <a:gd name="connsiteY1-2628" fmla="*/ 585703 h 607392"/>
              <a:gd name="connsiteX2-2629" fmla="*/ 825500 w 10120447"/>
              <a:gd name="connsiteY2-2630" fmla="*/ 211053 h 607392"/>
              <a:gd name="connsiteX3-2631" fmla="*/ 1162050 w 10120447"/>
              <a:gd name="connsiteY3-2632" fmla="*/ 528553 h 607392"/>
              <a:gd name="connsiteX4-2633" fmla="*/ 1530350 w 10120447"/>
              <a:gd name="connsiteY4-2634" fmla="*/ 217403 h 607392"/>
              <a:gd name="connsiteX5-2635" fmla="*/ 1892300 w 10120447"/>
              <a:gd name="connsiteY5-2636" fmla="*/ 560303 h 607392"/>
              <a:gd name="connsiteX6-2637" fmla="*/ 2247900 w 10120447"/>
              <a:gd name="connsiteY6-2638" fmla="*/ 211053 h 607392"/>
              <a:gd name="connsiteX7-2639" fmla="*/ 2660650 w 10120447"/>
              <a:gd name="connsiteY7-2640" fmla="*/ 515853 h 607392"/>
              <a:gd name="connsiteX8-2641" fmla="*/ 3098800 w 10120447"/>
              <a:gd name="connsiteY8-2642" fmla="*/ 204703 h 607392"/>
              <a:gd name="connsiteX9-2643" fmla="*/ 3460750 w 10120447"/>
              <a:gd name="connsiteY9-2644" fmla="*/ 528553 h 607392"/>
              <a:gd name="connsiteX10-2645" fmla="*/ 3898900 w 10120447"/>
              <a:gd name="connsiteY10-2646" fmla="*/ 230103 h 607392"/>
              <a:gd name="connsiteX11-2647" fmla="*/ 4311650 w 10120447"/>
              <a:gd name="connsiteY11-2648" fmla="*/ 528553 h 607392"/>
              <a:gd name="connsiteX12-2649" fmla="*/ 4705350 w 10120447"/>
              <a:gd name="connsiteY12-2650" fmla="*/ 255503 h 607392"/>
              <a:gd name="connsiteX13-2651" fmla="*/ 5073650 w 10120447"/>
              <a:gd name="connsiteY13-2652" fmla="*/ 517680 h 607392"/>
              <a:gd name="connsiteX14-2653" fmla="*/ 5525738 w 10120447"/>
              <a:gd name="connsiteY14-2654" fmla="*/ 176883 h 607392"/>
              <a:gd name="connsiteX15-2655" fmla="*/ 5911329 w 10120447"/>
              <a:gd name="connsiteY15-2656" fmla="*/ 605369 h 607392"/>
              <a:gd name="connsiteX16-2657" fmla="*/ 6385054 w 10120447"/>
              <a:gd name="connsiteY16-2658" fmla="*/ 126475 h 607392"/>
              <a:gd name="connsiteX17-2659" fmla="*/ 6869797 w 10120447"/>
              <a:gd name="connsiteY17-2660" fmla="*/ 554957 h 607392"/>
              <a:gd name="connsiteX18-2661" fmla="*/ 7486741 w 10120447"/>
              <a:gd name="connsiteY18-2662" fmla="*/ 25654 h 607392"/>
              <a:gd name="connsiteX19-2663" fmla="*/ 7960466 w 10120447"/>
              <a:gd name="connsiteY19-2664" fmla="*/ 428934 h 607392"/>
              <a:gd name="connsiteX20-2665" fmla="*/ 8279956 w 10120447"/>
              <a:gd name="connsiteY20-2666" fmla="*/ 446 h 607392"/>
              <a:gd name="connsiteX21-2667" fmla="*/ 8797748 w 10120447"/>
              <a:gd name="connsiteY21-2668" fmla="*/ 479343 h 607392"/>
              <a:gd name="connsiteX22-2669" fmla="*/ 10120447 w 10120447"/>
              <a:gd name="connsiteY22-2670" fmla="*/ 459722 h 607392"/>
              <a:gd name="connsiteX0-2671" fmla="*/ 0 w 10120447"/>
              <a:gd name="connsiteY0-2672" fmla="*/ 20363 h 607392"/>
              <a:gd name="connsiteX1-2673" fmla="*/ 381000 w 10120447"/>
              <a:gd name="connsiteY1-2674" fmla="*/ 585703 h 607392"/>
              <a:gd name="connsiteX2-2675" fmla="*/ 825500 w 10120447"/>
              <a:gd name="connsiteY2-2676" fmla="*/ 211053 h 607392"/>
              <a:gd name="connsiteX3-2677" fmla="*/ 1162050 w 10120447"/>
              <a:gd name="connsiteY3-2678" fmla="*/ 528553 h 607392"/>
              <a:gd name="connsiteX4-2679" fmla="*/ 1530350 w 10120447"/>
              <a:gd name="connsiteY4-2680" fmla="*/ 217403 h 607392"/>
              <a:gd name="connsiteX5-2681" fmla="*/ 1892300 w 10120447"/>
              <a:gd name="connsiteY5-2682" fmla="*/ 560303 h 607392"/>
              <a:gd name="connsiteX6-2683" fmla="*/ 2247900 w 10120447"/>
              <a:gd name="connsiteY6-2684" fmla="*/ 211053 h 607392"/>
              <a:gd name="connsiteX7-2685" fmla="*/ 2660650 w 10120447"/>
              <a:gd name="connsiteY7-2686" fmla="*/ 515853 h 607392"/>
              <a:gd name="connsiteX8-2687" fmla="*/ 3098800 w 10120447"/>
              <a:gd name="connsiteY8-2688" fmla="*/ 204703 h 607392"/>
              <a:gd name="connsiteX9-2689" fmla="*/ 3460750 w 10120447"/>
              <a:gd name="connsiteY9-2690" fmla="*/ 528553 h 607392"/>
              <a:gd name="connsiteX10-2691" fmla="*/ 3898900 w 10120447"/>
              <a:gd name="connsiteY10-2692" fmla="*/ 230103 h 607392"/>
              <a:gd name="connsiteX11-2693" fmla="*/ 4311650 w 10120447"/>
              <a:gd name="connsiteY11-2694" fmla="*/ 528553 h 607392"/>
              <a:gd name="connsiteX12-2695" fmla="*/ 4705350 w 10120447"/>
              <a:gd name="connsiteY12-2696" fmla="*/ 255503 h 607392"/>
              <a:gd name="connsiteX13-2697" fmla="*/ 5073650 w 10120447"/>
              <a:gd name="connsiteY13-2698" fmla="*/ 517680 h 607392"/>
              <a:gd name="connsiteX14-2699" fmla="*/ 5525738 w 10120447"/>
              <a:gd name="connsiteY14-2700" fmla="*/ 176883 h 607392"/>
              <a:gd name="connsiteX15-2701" fmla="*/ 5911329 w 10120447"/>
              <a:gd name="connsiteY15-2702" fmla="*/ 605369 h 607392"/>
              <a:gd name="connsiteX16-2703" fmla="*/ 6385054 w 10120447"/>
              <a:gd name="connsiteY16-2704" fmla="*/ 126475 h 607392"/>
              <a:gd name="connsiteX17-2705" fmla="*/ 6869797 w 10120447"/>
              <a:gd name="connsiteY17-2706" fmla="*/ 554957 h 607392"/>
              <a:gd name="connsiteX18-2707" fmla="*/ 7486741 w 10120447"/>
              <a:gd name="connsiteY18-2708" fmla="*/ 25654 h 607392"/>
              <a:gd name="connsiteX19-2709" fmla="*/ 7960466 w 10120447"/>
              <a:gd name="connsiteY19-2710" fmla="*/ 428934 h 607392"/>
              <a:gd name="connsiteX20-2711" fmla="*/ 8279956 w 10120447"/>
              <a:gd name="connsiteY20-2712" fmla="*/ 446 h 607392"/>
              <a:gd name="connsiteX21-2713" fmla="*/ 8797748 w 10120447"/>
              <a:gd name="connsiteY21-2714" fmla="*/ 479343 h 607392"/>
              <a:gd name="connsiteX22-2715" fmla="*/ 10120447 w 10120447"/>
              <a:gd name="connsiteY22-2716" fmla="*/ 459722 h 607392"/>
              <a:gd name="connsiteX0-2717" fmla="*/ 0 w 10120447"/>
              <a:gd name="connsiteY0-2718" fmla="*/ 20363 h 607392"/>
              <a:gd name="connsiteX1-2719" fmla="*/ 381000 w 10120447"/>
              <a:gd name="connsiteY1-2720" fmla="*/ 585703 h 607392"/>
              <a:gd name="connsiteX2-2721" fmla="*/ 825500 w 10120447"/>
              <a:gd name="connsiteY2-2722" fmla="*/ 211053 h 607392"/>
              <a:gd name="connsiteX3-2723" fmla="*/ 1162050 w 10120447"/>
              <a:gd name="connsiteY3-2724" fmla="*/ 528553 h 607392"/>
              <a:gd name="connsiteX4-2725" fmla="*/ 1530350 w 10120447"/>
              <a:gd name="connsiteY4-2726" fmla="*/ 217403 h 607392"/>
              <a:gd name="connsiteX5-2727" fmla="*/ 1892300 w 10120447"/>
              <a:gd name="connsiteY5-2728" fmla="*/ 560303 h 607392"/>
              <a:gd name="connsiteX6-2729" fmla="*/ 2247900 w 10120447"/>
              <a:gd name="connsiteY6-2730" fmla="*/ 211053 h 607392"/>
              <a:gd name="connsiteX7-2731" fmla="*/ 2660650 w 10120447"/>
              <a:gd name="connsiteY7-2732" fmla="*/ 515853 h 607392"/>
              <a:gd name="connsiteX8-2733" fmla="*/ 3098800 w 10120447"/>
              <a:gd name="connsiteY8-2734" fmla="*/ 204703 h 607392"/>
              <a:gd name="connsiteX9-2735" fmla="*/ 3460750 w 10120447"/>
              <a:gd name="connsiteY9-2736" fmla="*/ 528553 h 607392"/>
              <a:gd name="connsiteX10-2737" fmla="*/ 3898900 w 10120447"/>
              <a:gd name="connsiteY10-2738" fmla="*/ 230103 h 607392"/>
              <a:gd name="connsiteX11-2739" fmla="*/ 4311650 w 10120447"/>
              <a:gd name="connsiteY11-2740" fmla="*/ 528553 h 607392"/>
              <a:gd name="connsiteX12-2741" fmla="*/ 4705350 w 10120447"/>
              <a:gd name="connsiteY12-2742" fmla="*/ 255503 h 607392"/>
              <a:gd name="connsiteX13-2743" fmla="*/ 5073650 w 10120447"/>
              <a:gd name="connsiteY13-2744" fmla="*/ 517680 h 607392"/>
              <a:gd name="connsiteX14-2745" fmla="*/ 5525738 w 10120447"/>
              <a:gd name="connsiteY14-2746" fmla="*/ 176883 h 607392"/>
              <a:gd name="connsiteX15-2747" fmla="*/ 5911329 w 10120447"/>
              <a:gd name="connsiteY15-2748" fmla="*/ 605369 h 607392"/>
              <a:gd name="connsiteX16-2749" fmla="*/ 6385054 w 10120447"/>
              <a:gd name="connsiteY16-2750" fmla="*/ 126475 h 607392"/>
              <a:gd name="connsiteX17-2751" fmla="*/ 6869797 w 10120447"/>
              <a:gd name="connsiteY17-2752" fmla="*/ 554957 h 607392"/>
              <a:gd name="connsiteX18-2753" fmla="*/ 7486741 w 10120447"/>
              <a:gd name="connsiteY18-2754" fmla="*/ 25654 h 607392"/>
              <a:gd name="connsiteX19-2755" fmla="*/ 7960466 w 10120447"/>
              <a:gd name="connsiteY19-2756" fmla="*/ 428934 h 607392"/>
              <a:gd name="connsiteX20-2757" fmla="*/ 8279956 w 10120447"/>
              <a:gd name="connsiteY20-2758" fmla="*/ 446 h 607392"/>
              <a:gd name="connsiteX21-2759" fmla="*/ 8797748 w 10120447"/>
              <a:gd name="connsiteY21-2760" fmla="*/ 479343 h 607392"/>
              <a:gd name="connsiteX22-2761" fmla="*/ 10120447 w 10120447"/>
              <a:gd name="connsiteY22-2762" fmla="*/ 459722 h 607392"/>
              <a:gd name="connsiteX0-2763" fmla="*/ 0 w 10120447"/>
              <a:gd name="connsiteY0-2764" fmla="*/ 20363 h 607392"/>
              <a:gd name="connsiteX1-2765" fmla="*/ 381000 w 10120447"/>
              <a:gd name="connsiteY1-2766" fmla="*/ 585703 h 607392"/>
              <a:gd name="connsiteX2-2767" fmla="*/ 825500 w 10120447"/>
              <a:gd name="connsiteY2-2768" fmla="*/ 211053 h 607392"/>
              <a:gd name="connsiteX3-2769" fmla="*/ 1162050 w 10120447"/>
              <a:gd name="connsiteY3-2770" fmla="*/ 528553 h 607392"/>
              <a:gd name="connsiteX4-2771" fmla="*/ 1530350 w 10120447"/>
              <a:gd name="connsiteY4-2772" fmla="*/ 217403 h 607392"/>
              <a:gd name="connsiteX5-2773" fmla="*/ 1892300 w 10120447"/>
              <a:gd name="connsiteY5-2774" fmla="*/ 560303 h 607392"/>
              <a:gd name="connsiteX6-2775" fmla="*/ 2247900 w 10120447"/>
              <a:gd name="connsiteY6-2776" fmla="*/ 211053 h 607392"/>
              <a:gd name="connsiteX7-2777" fmla="*/ 2660650 w 10120447"/>
              <a:gd name="connsiteY7-2778" fmla="*/ 515853 h 607392"/>
              <a:gd name="connsiteX8-2779" fmla="*/ 3098800 w 10120447"/>
              <a:gd name="connsiteY8-2780" fmla="*/ 204703 h 607392"/>
              <a:gd name="connsiteX9-2781" fmla="*/ 3460750 w 10120447"/>
              <a:gd name="connsiteY9-2782" fmla="*/ 528553 h 607392"/>
              <a:gd name="connsiteX10-2783" fmla="*/ 3898900 w 10120447"/>
              <a:gd name="connsiteY10-2784" fmla="*/ 230103 h 607392"/>
              <a:gd name="connsiteX11-2785" fmla="*/ 4311650 w 10120447"/>
              <a:gd name="connsiteY11-2786" fmla="*/ 528553 h 607392"/>
              <a:gd name="connsiteX12-2787" fmla="*/ 4705350 w 10120447"/>
              <a:gd name="connsiteY12-2788" fmla="*/ 255503 h 607392"/>
              <a:gd name="connsiteX13-2789" fmla="*/ 5073650 w 10120447"/>
              <a:gd name="connsiteY13-2790" fmla="*/ 517680 h 607392"/>
              <a:gd name="connsiteX14-2791" fmla="*/ 5525738 w 10120447"/>
              <a:gd name="connsiteY14-2792" fmla="*/ 176883 h 607392"/>
              <a:gd name="connsiteX15-2793" fmla="*/ 5911329 w 10120447"/>
              <a:gd name="connsiteY15-2794" fmla="*/ 605369 h 607392"/>
              <a:gd name="connsiteX16-2795" fmla="*/ 6385054 w 10120447"/>
              <a:gd name="connsiteY16-2796" fmla="*/ 126475 h 607392"/>
              <a:gd name="connsiteX17-2797" fmla="*/ 6869797 w 10120447"/>
              <a:gd name="connsiteY17-2798" fmla="*/ 554957 h 607392"/>
              <a:gd name="connsiteX18-2799" fmla="*/ 7310471 w 10120447"/>
              <a:gd name="connsiteY18-2800" fmla="*/ 50859 h 607392"/>
              <a:gd name="connsiteX19-2801" fmla="*/ 7960466 w 10120447"/>
              <a:gd name="connsiteY19-2802" fmla="*/ 428934 h 607392"/>
              <a:gd name="connsiteX20-2803" fmla="*/ 8279956 w 10120447"/>
              <a:gd name="connsiteY20-2804" fmla="*/ 446 h 607392"/>
              <a:gd name="connsiteX21-2805" fmla="*/ 8797748 w 10120447"/>
              <a:gd name="connsiteY21-2806" fmla="*/ 479343 h 607392"/>
              <a:gd name="connsiteX22-2807" fmla="*/ 10120447 w 10120447"/>
              <a:gd name="connsiteY22-2808" fmla="*/ 459722 h 607392"/>
              <a:gd name="connsiteX0-2809" fmla="*/ 0 w 10120447"/>
              <a:gd name="connsiteY0-2810" fmla="*/ 20363 h 607392"/>
              <a:gd name="connsiteX1-2811" fmla="*/ 381000 w 10120447"/>
              <a:gd name="connsiteY1-2812" fmla="*/ 585703 h 607392"/>
              <a:gd name="connsiteX2-2813" fmla="*/ 825500 w 10120447"/>
              <a:gd name="connsiteY2-2814" fmla="*/ 211053 h 607392"/>
              <a:gd name="connsiteX3-2815" fmla="*/ 1162050 w 10120447"/>
              <a:gd name="connsiteY3-2816" fmla="*/ 528553 h 607392"/>
              <a:gd name="connsiteX4-2817" fmla="*/ 1530350 w 10120447"/>
              <a:gd name="connsiteY4-2818" fmla="*/ 217403 h 607392"/>
              <a:gd name="connsiteX5-2819" fmla="*/ 1892300 w 10120447"/>
              <a:gd name="connsiteY5-2820" fmla="*/ 560303 h 607392"/>
              <a:gd name="connsiteX6-2821" fmla="*/ 2247900 w 10120447"/>
              <a:gd name="connsiteY6-2822" fmla="*/ 211053 h 607392"/>
              <a:gd name="connsiteX7-2823" fmla="*/ 2660650 w 10120447"/>
              <a:gd name="connsiteY7-2824" fmla="*/ 515853 h 607392"/>
              <a:gd name="connsiteX8-2825" fmla="*/ 3098800 w 10120447"/>
              <a:gd name="connsiteY8-2826" fmla="*/ 204703 h 607392"/>
              <a:gd name="connsiteX9-2827" fmla="*/ 3460750 w 10120447"/>
              <a:gd name="connsiteY9-2828" fmla="*/ 528553 h 607392"/>
              <a:gd name="connsiteX10-2829" fmla="*/ 3898900 w 10120447"/>
              <a:gd name="connsiteY10-2830" fmla="*/ 230103 h 607392"/>
              <a:gd name="connsiteX11-2831" fmla="*/ 4311650 w 10120447"/>
              <a:gd name="connsiteY11-2832" fmla="*/ 528553 h 607392"/>
              <a:gd name="connsiteX12-2833" fmla="*/ 4705350 w 10120447"/>
              <a:gd name="connsiteY12-2834" fmla="*/ 255503 h 607392"/>
              <a:gd name="connsiteX13-2835" fmla="*/ 5073650 w 10120447"/>
              <a:gd name="connsiteY13-2836" fmla="*/ 517680 h 607392"/>
              <a:gd name="connsiteX14-2837" fmla="*/ 5525738 w 10120447"/>
              <a:gd name="connsiteY14-2838" fmla="*/ 176883 h 607392"/>
              <a:gd name="connsiteX15-2839" fmla="*/ 5911329 w 10120447"/>
              <a:gd name="connsiteY15-2840" fmla="*/ 605369 h 607392"/>
              <a:gd name="connsiteX16-2841" fmla="*/ 6385054 w 10120447"/>
              <a:gd name="connsiteY16-2842" fmla="*/ 126475 h 607392"/>
              <a:gd name="connsiteX17-2843" fmla="*/ 6869797 w 10120447"/>
              <a:gd name="connsiteY17-2844" fmla="*/ 554957 h 607392"/>
              <a:gd name="connsiteX18-2845" fmla="*/ 7310471 w 10120447"/>
              <a:gd name="connsiteY18-2846" fmla="*/ 50859 h 607392"/>
              <a:gd name="connsiteX19-2847" fmla="*/ 7696061 w 10120447"/>
              <a:gd name="connsiteY19-2848" fmla="*/ 580166 h 607392"/>
              <a:gd name="connsiteX20-2849" fmla="*/ 8279956 w 10120447"/>
              <a:gd name="connsiteY20-2850" fmla="*/ 446 h 607392"/>
              <a:gd name="connsiteX21-2851" fmla="*/ 8797748 w 10120447"/>
              <a:gd name="connsiteY21-2852" fmla="*/ 479343 h 607392"/>
              <a:gd name="connsiteX22-2853" fmla="*/ 10120447 w 10120447"/>
              <a:gd name="connsiteY22-2854" fmla="*/ 459722 h 607392"/>
              <a:gd name="connsiteX0-2855" fmla="*/ 0 w 10120447"/>
              <a:gd name="connsiteY0-2856" fmla="*/ 1 h 587030"/>
              <a:gd name="connsiteX1-2857" fmla="*/ 381000 w 10120447"/>
              <a:gd name="connsiteY1-2858" fmla="*/ 565341 h 587030"/>
              <a:gd name="connsiteX2-2859" fmla="*/ 825500 w 10120447"/>
              <a:gd name="connsiteY2-2860" fmla="*/ 190691 h 587030"/>
              <a:gd name="connsiteX3-2861" fmla="*/ 1162050 w 10120447"/>
              <a:gd name="connsiteY3-2862" fmla="*/ 508191 h 587030"/>
              <a:gd name="connsiteX4-2863" fmla="*/ 1530350 w 10120447"/>
              <a:gd name="connsiteY4-2864" fmla="*/ 197041 h 587030"/>
              <a:gd name="connsiteX5-2865" fmla="*/ 1892300 w 10120447"/>
              <a:gd name="connsiteY5-2866" fmla="*/ 539941 h 587030"/>
              <a:gd name="connsiteX6-2867" fmla="*/ 2247900 w 10120447"/>
              <a:gd name="connsiteY6-2868" fmla="*/ 190691 h 587030"/>
              <a:gd name="connsiteX7-2869" fmla="*/ 2660650 w 10120447"/>
              <a:gd name="connsiteY7-2870" fmla="*/ 495491 h 587030"/>
              <a:gd name="connsiteX8-2871" fmla="*/ 3098800 w 10120447"/>
              <a:gd name="connsiteY8-2872" fmla="*/ 184341 h 587030"/>
              <a:gd name="connsiteX9-2873" fmla="*/ 3460750 w 10120447"/>
              <a:gd name="connsiteY9-2874" fmla="*/ 508191 h 587030"/>
              <a:gd name="connsiteX10-2875" fmla="*/ 3898900 w 10120447"/>
              <a:gd name="connsiteY10-2876" fmla="*/ 209741 h 587030"/>
              <a:gd name="connsiteX11-2877" fmla="*/ 4311650 w 10120447"/>
              <a:gd name="connsiteY11-2878" fmla="*/ 508191 h 587030"/>
              <a:gd name="connsiteX12-2879" fmla="*/ 4705350 w 10120447"/>
              <a:gd name="connsiteY12-2880" fmla="*/ 235141 h 587030"/>
              <a:gd name="connsiteX13-2881" fmla="*/ 5073650 w 10120447"/>
              <a:gd name="connsiteY13-2882" fmla="*/ 497318 h 587030"/>
              <a:gd name="connsiteX14-2883" fmla="*/ 5525738 w 10120447"/>
              <a:gd name="connsiteY14-2884" fmla="*/ 156521 h 587030"/>
              <a:gd name="connsiteX15-2885" fmla="*/ 5911329 w 10120447"/>
              <a:gd name="connsiteY15-2886" fmla="*/ 585007 h 587030"/>
              <a:gd name="connsiteX16-2887" fmla="*/ 6385054 w 10120447"/>
              <a:gd name="connsiteY16-2888" fmla="*/ 106113 h 587030"/>
              <a:gd name="connsiteX17-2889" fmla="*/ 6869797 w 10120447"/>
              <a:gd name="connsiteY17-2890" fmla="*/ 534595 h 587030"/>
              <a:gd name="connsiteX18-2891" fmla="*/ 7310471 w 10120447"/>
              <a:gd name="connsiteY18-2892" fmla="*/ 30497 h 587030"/>
              <a:gd name="connsiteX19-2893" fmla="*/ 7696061 w 10120447"/>
              <a:gd name="connsiteY19-2894" fmla="*/ 559804 h 587030"/>
              <a:gd name="connsiteX20-2895" fmla="*/ 8004534 w 10120447"/>
              <a:gd name="connsiteY20-2896" fmla="*/ 80905 h 587030"/>
              <a:gd name="connsiteX21-2897" fmla="*/ 8797748 w 10120447"/>
              <a:gd name="connsiteY21-2898" fmla="*/ 458981 h 587030"/>
              <a:gd name="connsiteX22-2899" fmla="*/ 10120447 w 10120447"/>
              <a:gd name="connsiteY22-2900" fmla="*/ 439360 h 587030"/>
              <a:gd name="connsiteX0-2901" fmla="*/ 0 w 10120447"/>
              <a:gd name="connsiteY0-2902" fmla="*/ 1 h 587030"/>
              <a:gd name="connsiteX1-2903" fmla="*/ 381000 w 10120447"/>
              <a:gd name="connsiteY1-2904" fmla="*/ 565341 h 587030"/>
              <a:gd name="connsiteX2-2905" fmla="*/ 825500 w 10120447"/>
              <a:gd name="connsiteY2-2906" fmla="*/ 190691 h 587030"/>
              <a:gd name="connsiteX3-2907" fmla="*/ 1162050 w 10120447"/>
              <a:gd name="connsiteY3-2908" fmla="*/ 508191 h 587030"/>
              <a:gd name="connsiteX4-2909" fmla="*/ 1530350 w 10120447"/>
              <a:gd name="connsiteY4-2910" fmla="*/ 197041 h 587030"/>
              <a:gd name="connsiteX5-2911" fmla="*/ 1892300 w 10120447"/>
              <a:gd name="connsiteY5-2912" fmla="*/ 539941 h 587030"/>
              <a:gd name="connsiteX6-2913" fmla="*/ 2247900 w 10120447"/>
              <a:gd name="connsiteY6-2914" fmla="*/ 190691 h 587030"/>
              <a:gd name="connsiteX7-2915" fmla="*/ 2660650 w 10120447"/>
              <a:gd name="connsiteY7-2916" fmla="*/ 495491 h 587030"/>
              <a:gd name="connsiteX8-2917" fmla="*/ 3098800 w 10120447"/>
              <a:gd name="connsiteY8-2918" fmla="*/ 184341 h 587030"/>
              <a:gd name="connsiteX9-2919" fmla="*/ 3460750 w 10120447"/>
              <a:gd name="connsiteY9-2920" fmla="*/ 508191 h 587030"/>
              <a:gd name="connsiteX10-2921" fmla="*/ 3898900 w 10120447"/>
              <a:gd name="connsiteY10-2922" fmla="*/ 209741 h 587030"/>
              <a:gd name="connsiteX11-2923" fmla="*/ 4311650 w 10120447"/>
              <a:gd name="connsiteY11-2924" fmla="*/ 508191 h 587030"/>
              <a:gd name="connsiteX12-2925" fmla="*/ 4705350 w 10120447"/>
              <a:gd name="connsiteY12-2926" fmla="*/ 235141 h 587030"/>
              <a:gd name="connsiteX13-2927" fmla="*/ 5073650 w 10120447"/>
              <a:gd name="connsiteY13-2928" fmla="*/ 497318 h 587030"/>
              <a:gd name="connsiteX14-2929" fmla="*/ 5525738 w 10120447"/>
              <a:gd name="connsiteY14-2930" fmla="*/ 156521 h 587030"/>
              <a:gd name="connsiteX15-2931" fmla="*/ 5911329 w 10120447"/>
              <a:gd name="connsiteY15-2932" fmla="*/ 585007 h 587030"/>
              <a:gd name="connsiteX16-2933" fmla="*/ 6385054 w 10120447"/>
              <a:gd name="connsiteY16-2934" fmla="*/ 106113 h 587030"/>
              <a:gd name="connsiteX17-2935" fmla="*/ 6869797 w 10120447"/>
              <a:gd name="connsiteY17-2936" fmla="*/ 534595 h 587030"/>
              <a:gd name="connsiteX18-2937" fmla="*/ 7310471 w 10120447"/>
              <a:gd name="connsiteY18-2938" fmla="*/ 30497 h 587030"/>
              <a:gd name="connsiteX19-2939" fmla="*/ 7696061 w 10120447"/>
              <a:gd name="connsiteY19-2940" fmla="*/ 559804 h 587030"/>
              <a:gd name="connsiteX20-2941" fmla="*/ 8004534 w 10120447"/>
              <a:gd name="connsiteY20-2942" fmla="*/ 80905 h 587030"/>
              <a:gd name="connsiteX21-2943" fmla="*/ 8456225 w 10120447"/>
              <a:gd name="connsiteY21-2944" fmla="*/ 484186 h 587030"/>
              <a:gd name="connsiteX22-2945" fmla="*/ 10120447 w 10120447"/>
              <a:gd name="connsiteY22-2946" fmla="*/ 439360 h 587030"/>
              <a:gd name="connsiteX0-2947" fmla="*/ 0 w 10120447"/>
              <a:gd name="connsiteY0-2948" fmla="*/ 1 h 587030"/>
              <a:gd name="connsiteX1-2949" fmla="*/ 381000 w 10120447"/>
              <a:gd name="connsiteY1-2950" fmla="*/ 565341 h 587030"/>
              <a:gd name="connsiteX2-2951" fmla="*/ 825500 w 10120447"/>
              <a:gd name="connsiteY2-2952" fmla="*/ 190691 h 587030"/>
              <a:gd name="connsiteX3-2953" fmla="*/ 1162050 w 10120447"/>
              <a:gd name="connsiteY3-2954" fmla="*/ 508191 h 587030"/>
              <a:gd name="connsiteX4-2955" fmla="*/ 1530350 w 10120447"/>
              <a:gd name="connsiteY4-2956" fmla="*/ 197041 h 587030"/>
              <a:gd name="connsiteX5-2957" fmla="*/ 1892300 w 10120447"/>
              <a:gd name="connsiteY5-2958" fmla="*/ 539941 h 587030"/>
              <a:gd name="connsiteX6-2959" fmla="*/ 2247900 w 10120447"/>
              <a:gd name="connsiteY6-2960" fmla="*/ 190691 h 587030"/>
              <a:gd name="connsiteX7-2961" fmla="*/ 2660650 w 10120447"/>
              <a:gd name="connsiteY7-2962" fmla="*/ 495491 h 587030"/>
              <a:gd name="connsiteX8-2963" fmla="*/ 3098800 w 10120447"/>
              <a:gd name="connsiteY8-2964" fmla="*/ 184341 h 587030"/>
              <a:gd name="connsiteX9-2965" fmla="*/ 3460750 w 10120447"/>
              <a:gd name="connsiteY9-2966" fmla="*/ 508191 h 587030"/>
              <a:gd name="connsiteX10-2967" fmla="*/ 3898900 w 10120447"/>
              <a:gd name="connsiteY10-2968" fmla="*/ 209741 h 587030"/>
              <a:gd name="connsiteX11-2969" fmla="*/ 4311650 w 10120447"/>
              <a:gd name="connsiteY11-2970" fmla="*/ 508191 h 587030"/>
              <a:gd name="connsiteX12-2971" fmla="*/ 4705350 w 10120447"/>
              <a:gd name="connsiteY12-2972" fmla="*/ 235141 h 587030"/>
              <a:gd name="connsiteX13-2973" fmla="*/ 5073650 w 10120447"/>
              <a:gd name="connsiteY13-2974" fmla="*/ 497318 h 587030"/>
              <a:gd name="connsiteX14-2975" fmla="*/ 5525738 w 10120447"/>
              <a:gd name="connsiteY14-2976" fmla="*/ 156521 h 587030"/>
              <a:gd name="connsiteX15-2977" fmla="*/ 5911329 w 10120447"/>
              <a:gd name="connsiteY15-2978" fmla="*/ 585007 h 587030"/>
              <a:gd name="connsiteX16-2979" fmla="*/ 6385054 w 10120447"/>
              <a:gd name="connsiteY16-2980" fmla="*/ 106113 h 587030"/>
              <a:gd name="connsiteX17-2981" fmla="*/ 6869797 w 10120447"/>
              <a:gd name="connsiteY17-2982" fmla="*/ 534595 h 587030"/>
              <a:gd name="connsiteX18-2983" fmla="*/ 7244370 w 10120447"/>
              <a:gd name="connsiteY18-2984" fmla="*/ 131316 h 587030"/>
              <a:gd name="connsiteX19-2985" fmla="*/ 7696061 w 10120447"/>
              <a:gd name="connsiteY19-2986" fmla="*/ 559804 h 587030"/>
              <a:gd name="connsiteX20-2987" fmla="*/ 8004534 w 10120447"/>
              <a:gd name="connsiteY20-2988" fmla="*/ 80905 h 587030"/>
              <a:gd name="connsiteX21-2989" fmla="*/ 8456225 w 10120447"/>
              <a:gd name="connsiteY21-2990" fmla="*/ 484186 h 587030"/>
              <a:gd name="connsiteX22-2991" fmla="*/ 10120447 w 10120447"/>
              <a:gd name="connsiteY22-2992" fmla="*/ 439360 h 587030"/>
              <a:gd name="connsiteX0-2993" fmla="*/ 0 w 10120447"/>
              <a:gd name="connsiteY0-2994" fmla="*/ 1 h 587030"/>
              <a:gd name="connsiteX1-2995" fmla="*/ 381000 w 10120447"/>
              <a:gd name="connsiteY1-2996" fmla="*/ 565341 h 587030"/>
              <a:gd name="connsiteX2-2997" fmla="*/ 825500 w 10120447"/>
              <a:gd name="connsiteY2-2998" fmla="*/ 190691 h 587030"/>
              <a:gd name="connsiteX3-2999" fmla="*/ 1162050 w 10120447"/>
              <a:gd name="connsiteY3-3000" fmla="*/ 508191 h 587030"/>
              <a:gd name="connsiteX4-3001" fmla="*/ 1530350 w 10120447"/>
              <a:gd name="connsiteY4-3002" fmla="*/ 197041 h 587030"/>
              <a:gd name="connsiteX5-3003" fmla="*/ 1892300 w 10120447"/>
              <a:gd name="connsiteY5-3004" fmla="*/ 539941 h 587030"/>
              <a:gd name="connsiteX6-3005" fmla="*/ 2247900 w 10120447"/>
              <a:gd name="connsiteY6-3006" fmla="*/ 190691 h 587030"/>
              <a:gd name="connsiteX7-3007" fmla="*/ 2660650 w 10120447"/>
              <a:gd name="connsiteY7-3008" fmla="*/ 495491 h 587030"/>
              <a:gd name="connsiteX8-3009" fmla="*/ 3098800 w 10120447"/>
              <a:gd name="connsiteY8-3010" fmla="*/ 184341 h 587030"/>
              <a:gd name="connsiteX9-3011" fmla="*/ 3460750 w 10120447"/>
              <a:gd name="connsiteY9-3012" fmla="*/ 508191 h 587030"/>
              <a:gd name="connsiteX10-3013" fmla="*/ 3898900 w 10120447"/>
              <a:gd name="connsiteY10-3014" fmla="*/ 209741 h 587030"/>
              <a:gd name="connsiteX11-3015" fmla="*/ 4311650 w 10120447"/>
              <a:gd name="connsiteY11-3016" fmla="*/ 508191 h 587030"/>
              <a:gd name="connsiteX12-3017" fmla="*/ 4705350 w 10120447"/>
              <a:gd name="connsiteY12-3018" fmla="*/ 235141 h 587030"/>
              <a:gd name="connsiteX13-3019" fmla="*/ 5073650 w 10120447"/>
              <a:gd name="connsiteY13-3020" fmla="*/ 497318 h 587030"/>
              <a:gd name="connsiteX14-3021" fmla="*/ 5525738 w 10120447"/>
              <a:gd name="connsiteY14-3022" fmla="*/ 156521 h 587030"/>
              <a:gd name="connsiteX15-3023" fmla="*/ 5911329 w 10120447"/>
              <a:gd name="connsiteY15-3024" fmla="*/ 585007 h 587030"/>
              <a:gd name="connsiteX16-3025" fmla="*/ 6385054 w 10120447"/>
              <a:gd name="connsiteY16-3026" fmla="*/ 106113 h 587030"/>
              <a:gd name="connsiteX17-3027" fmla="*/ 6803696 w 10120447"/>
              <a:gd name="connsiteY17-3028" fmla="*/ 534595 h 587030"/>
              <a:gd name="connsiteX18-3029" fmla="*/ 7244370 w 10120447"/>
              <a:gd name="connsiteY18-3030" fmla="*/ 131316 h 587030"/>
              <a:gd name="connsiteX19-3031" fmla="*/ 7696061 w 10120447"/>
              <a:gd name="connsiteY19-3032" fmla="*/ 559804 h 587030"/>
              <a:gd name="connsiteX20-3033" fmla="*/ 8004534 w 10120447"/>
              <a:gd name="connsiteY20-3034" fmla="*/ 80905 h 587030"/>
              <a:gd name="connsiteX21-3035" fmla="*/ 8456225 w 10120447"/>
              <a:gd name="connsiteY21-3036" fmla="*/ 484186 h 587030"/>
              <a:gd name="connsiteX22-3037" fmla="*/ 10120447 w 10120447"/>
              <a:gd name="connsiteY22-3038" fmla="*/ 439360 h 587030"/>
              <a:gd name="connsiteX0-3039" fmla="*/ 0 w 10098414"/>
              <a:gd name="connsiteY0-3040" fmla="*/ 45647 h 506653"/>
              <a:gd name="connsiteX1-3041" fmla="*/ 358967 w 10098414"/>
              <a:gd name="connsiteY1-3042" fmla="*/ 484964 h 506653"/>
              <a:gd name="connsiteX2-3043" fmla="*/ 803467 w 10098414"/>
              <a:gd name="connsiteY2-3044" fmla="*/ 110314 h 506653"/>
              <a:gd name="connsiteX3-3045" fmla="*/ 1140017 w 10098414"/>
              <a:gd name="connsiteY3-3046" fmla="*/ 427814 h 506653"/>
              <a:gd name="connsiteX4-3047" fmla="*/ 1508317 w 10098414"/>
              <a:gd name="connsiteY4-3048" fmla="*/ 116664 h 506653"/>
              <a:gd name="connsiteX5-3049" fmla="*/ 1870267 w 10098414"/>
              <a:gd name="connsiteY5-3050" fmla="*/ 459564 h 506653"/>
              <a:gd name="connsiteX6-3051" fmla="*/ 2225867 w 10098414"/>
              <a:gd name="connsiteY6-3052" fmla="*/ 110314 h 506653"/>
              <a:gd name="connsiteX7-3053" fmla="*/ 2638617 w 10098414"/>
              <a:gd name="connsiteY7-3054" fmla="*/ 415114 h 506653"/>
              <a:gd name="connsiteX8-3055" fmla="*/ 3076767 w 10098414"/>
              <a:gd name="connsiteY8-3056" fmla="*/ 103964 h 506653"/>
              <a:gd name="connsiteX9-3057" fmla="*/ 3438717 w 10098414"/>
              <a:gd name="connsiteY9-3058" fmla="*/ 427814 h 506653"/>
              <a:gd name="connsiteX10-3059" fmla="*/ 3876867 w 10098414"/>
              <a:gd name="connsiteY10-3060" fmla="*/ 129364 h 506653"/>
              <a:gd name="connsiteX11-3061" fmla="*/ 4289617 w 10098414"/>
              <a:gd name="connsiteY11-3062" fmla="*/ 427814 h 506653"/>
              <a:gd name="connsiteX12-3063" fmla="*/ 4683317 w 10098414"/>
              <a:gd name="connsiteY12-3064" fmla="*/ 154764 h 506653"/>
              <a:gd name="connsiteX13-3065" fmla="*/ 5051617 w 10098414"/>
              <a:gd name="connsiteY13-3066" fmla="*/ 416941 h 506653"/>
              <a:gd name="connsiteX14-3067" fmla="*/ 5503705 w 10098414"/>
              <a:gd name="connsiteY14-3068" fmla="*/ 76144 h 506653"/>
              <a:gd name="connsiteX15-3069" fmla="*/ 5889296 w 10098414"/>
              <a:gd name="connsiteY15-3070" fmla="*/ 504630 h 506653"/>
              <a:gd name="connsiteX16-3071" fmla="*/ 6363021 w 10098414"/>
              <a:gd name="connsiteY16-3072" fmla="*/ 25736 h 506653"/>
              <a:gd name="connsiteX17-3073" fmla="*/ 6781663 w 10098414"/>
              <a:gd name="connsiteY17-3074" fmla="*/ 454218 h 506653"/>
              <a:gd name="connsiteX18-3075" fmla="*/ 7222337 w 10098414"/>
              <a:gd name="connsiteY18-3076" fmla="*/ 50939 h 506653"/>
              <a:gd name="connsiteX19-3077" fmla="*/ 7674028 w 10098414"/>
              <a:gd name="connsiteY19-3078" fmla="*/ 479427 h 506653"/>
              <a:gd name="connsiteX20-3079" fmla="*/ 7982501 w 10098414"/>
              <a:gd name="connsiteY20-3080" fmla="*/ 528 h 506653"/>
              <a:gd name="connsiteX21-3081" fmla="*/ 8434192 w 10098414"/>
              <a:gd name="connsiteY21-3082" fmla="*/ 403809 h 506653"/>
              <a:gd name="connsiteX22-3083" fmla="*/ 10098414 w 10098414"/>
              <a:gd name="connsiteY22-3084" fmla="*/ 358983 h 506653"/>
              <a:gd name="connsiteX0-3085" fmla="*/ 0 w 10098414"/>
              <a:gd name="connsiteY0-3086" fmla="*/ 45647 h 506653"/>
              <a:gd name="connsiteX1-3087" fmla="*/ 358967 w 10098414"/>
              <a:gd name="connsiteY1-3088" fmla="*/ 484964 h 506653"/>
              <a:gd name="connsiteX2-3089" fmla="*/ 803467 w 10098414"/>
              <a:gd name="connsiteY2-3090" fmla="*/ 110314 h 506653"/>
              <a:gd name="connsiteX3-3091" fmla="*/ 1140017 w 10098414"/>
              <a:gd name="connsiteY3-3092" fmla="*/ 427814 h 506653"/>
              <a:gd name="connsiteX4-3093" fmla="*/ 1508317 w 10098414"/>
              <a:gd name="connsiteY4-3094" fmla="*/ 116664 h 506653"/>
              <a:gd name="connsiteX5-3095" fmla="*/ 1870267 w 10098414"/>
              <a:gd name="connsiteY5-3096" fmla="*/ 459564 h 506653"/>
              <a:gd name="connsiteX6-3097" fmla="*/ 2225867 w 10098414"/>
              <a:gd name="connsiteY6-3098" fmla="*/ 110314 h 506653"/>
              <a:gd name="connsiteX7-3099" fmla="*/ 2638617 w 10098414"/>
              <a:gd name="connsiteY7-3100" fmla="*/ 415114 h 506653"/>
              <a:gd name="connsiteX8-3101" fmla="*/ 3076767 w 10098414"/>
              <a:gd name="connsiteY8-3102" fmla="*/ 103964 h 506653"/>
              <a:gd name="connsiteX9-3103" fmla="*/ 3438717 w 10098414"/>
              <a:gd name="connsiteY9-3104" fmla="*/ 427814 h 506653"/>
              <a:gd name="connsiteX10-3105" fmla="*/ 3876867 w 10098414"/>
              <a:gd name="connsiteY10-3106" fmla="*/ 129364 h 506653"/>
              <a:gd name="connsiteX11-3107" fmla="*/ 4289617 w 10098414"/>
              <a:gd name="connsiteY11-3108" fmla="*/ 427814 h 506653"/>
              <a:gd name="connsiteX12-3109" fmla="*/ 4683317 w 10098414"/>
              <a:gd name="connsiteY12-3110" fmla="*/ 154764 h 506653"/>
              <a:gd name="connsiteX13-3111" fmla="*/ 5051617 w 10098414"/>
              <a:gd name="connsiteY13-3112" fmla="*/ 416941 h 506653"/>
              <a:gd name="connsiteX14-3113" fmla="*/ 5503705 w 10098414"/>
              <a:gd name="connsiteY14-3114" fmla="*/ 76144 h 506653"/>
              <a:gd name="connsiteX15-3115" fmla="*/ 5889296 w 10098414"/>
              <a:gd name="connsiteY15-3116" fmla="*/ 504630 h 506653"/>
              <a:gd name="connsiteX16-3117" fmla="*/ 6363021 w 10098414"/>
              <a:gd name="connsiteY16-3118" fmla="*/ 25736 h 506653"/>
              <a:gd name="connsiteX17-3119" fmla="*/ 6781663 w 10098414"/>
              <a:gd name="connsiteY17-3120" fmla="*/ 454218 h 506653"/>
              <a:gd name="connsiteX18-3121" fmla="*/ 7222337 w 10098414"/>
              <a:gd name="connsiteY18-3122" fmla="*/ 50939 h 506653"/>
              <a:gd name="connsiteX19-3123" fmla="*/ 7674028 w 10098414"/>
              <a:gd name="connsiteY19-3124" fmla="*/ 479427 h 506653"/>
              <a:gd name="connsiteX20-3125" fmla="*/ 8092670 w 10098414"/>
              <a:gd name="connsiteY20-3126" fmla="*/ 528 h 506653"/>
              <a:gd name="connsiteX21-3127" fmla="*/ 8434192 w 10098414"/>
              <a:gd name="connsiteY21-3128" fmla="*/ 403809 h 506653"/>
              <a:gd name="connsiteX22-3129" fmla="*/ 10098414 w 10098414"/>
              <a:gd name="connsiteY22-3130" fmla="*/ 358983 h 506653"/>
              <a:gd name="connsiteX0-3131" fmla="*/ 0 w 10098414"/>
              <a:gd name="connsiteY0-3132" fmla="*/ 45119 h 506125"/>
              <a:gd name="connsiteX1-3133" fmla="*/ 358967 w 10098414"/>
              <a:gd name="connsiteY1-3134" fmla="*/ 484436 h 506125"/>
              <a:gd name="connsiteX2-3135" fmla="*/ 803467 w 10098414"/>
              <a:gd name="connsiteY2-3136" fmla="*/ 109786 h 506125"/>
              <a:gd name="connsiteX3-3137" fmla="*/ 1140017 w 10098414"/>
              <a:gd name="connsiteY3-3138" fmla="*/ 427286 h 506125"/>
              <a:gd name="connsiteX4-3139" fmla="*/ 1508317 w 10098414"/>
              <a:gd name="connsiteY4-3140" fmla="*/ 116136 h 506125"/>
              <a:gd name="connsiteX5-3141" fmla="*/ 1870267 w 10098414"/>
              <a:gd name="connsiteY5-3142" fmla="*/ 459036 h 506125"/>
              <a:gd name="connsiteX6-3143" fmla="*/ 2225867 w 10098414"/>
              <a:gd name="connsiteY6-3144" fmla="*/ 109786 h 506125"/>
              <a:gd name="connsiteX7-3145" fmla="*/ 2638617 w 10098414"/>
              <a:gd name="connsiteY7-3146" fmla="*/ 414586 h 506125"/>
              <a:gd name="connsiteX8-3147" fmla="*/ 3076767 w 10098414"/>
              <a:gd name="connsiteY8-3148" fmla="*/ 103436 h 506125"/>
              <a:gd name="connsiteX9-3149" fmla="*/ 3438717 w 10098414"/>
              <a:gd name="connsiteY9-3150" fmla="*/ 427286 h 506125"/>
              <a:gd name="connsiteX10-3151" fmla="*/ 3876867 w 10098414"/>
              <a:gd name="connsiteY10-3152" fmla="*/ 128836 h 506125"/>
              <a:gd name="connsiteX11-3153" fmla="*/ 4289617 w 10098414"/>
              <a:gd name="connsiteY11-3154" fmla="*/ 427286 h 506125"/>
              <a:gd name="connsiteX12-3155" fmla="*/ 4683317 w 10098414"/>
              <a:gd name="connsiteY12-3156" fmla="*/ 154236 h 506125"/>
              <a:gd name="connsiteX13-3157" fmla="*/ 5051617 w 10098414"/>
              <a:gd name="connsiteY13-3158" fmla="*/ 416413 h 506125"/>
              <a:gd name="connsiteX14-3159" fmla="*/ 5503705 w 10098414"/>
              <a:gd name="connsiteY14-3160" fmla="*/ 75616 h 506125"/>
              <a:gd name="connsiteX15-3161" fmla="*/ 5889296 w 10098414"/>
              <a:gd name="connsiteY15-3162" fmla="*/ 504102 h 506125"/>
              <a:gd name="connsiteX16-3163" fmla="*/ 6363021 w 10098414"/>
              <a:gd name="connsiteY16-3164" fmla="*/ 25208 h 506125"/>
              <a:gd name="connsiteX17-3165" fmla="*/ 6781663 w 10098414"/>
              <a:gd name="connsiteY17-3166" fmla="*/ 453690 h 506125"/>
              <a:gd name="connsiteX18-3167" fmla="*/ 7222337 w 10098414"/>
              <a:gd name="connsiteY18-3168" fmla="*/ 50411 h 506125"/>
              <a:gd name="connsiteX19-3169" fmla="*/ 7674028 w 10098414"/>
              <a:gd name="connsiteY19-3170" fmla="*/ 478899 h 506125"/>
              <a:gd name="connsiteX20-3171" fmla="*/ 8092670 w 10098414"/>
              <a:gd name="connsiteY20-3172" fmla="*/ 0 h 506125"/>
              <a:gd name="connsiteX21-3173" fmla="*/ 8434192 w 10098414"/>
              <a:gd name="connsiteY21-3174" fmla="*/ 403281 h 506125"/>
              <a:gd name="connsiteX22-3175" fmla="*/ 10098414 w 10098414"/>
              <a:gd name="connsiteY22-3176" fmla="*/ 358455 h 506125"/>
              <a:gd name="connsiteX0-3177" fmla="*/ 0 w 10098414"/>
              <a:gd name="connsiteY0-3178" fmla="*/ 76254 h 537260"/>
              <a:gd name="connsiteX1-3179" fmla="*/ 358967 w 10098414"/>
              <a:gd name="connsiteY1-3180" fmla="*/ 515571 h 537260"/>
              <a:gd name="connsiteX2-3181" fmla="*/ 803467 w 10098414"/>
              <a:gd name="connsiteY2-3182" fmla="*/ 140921 h 537260"/>
              <a:gd name="connsiteX3-3183" fmla="*/ 1140017 w 10098414"/>
              <a:gd name="connsiteY3-3184" fmla="*/ 458421 h 537260"/>
              <a:gd name="connsiteX4-3185" fmla="*/ 1508317 w 10098414"/>
              <a:gd name="connsiteY4-3186" fmla="*/ 147271 h 537260"/>
              <a:gd name="connsiteX5-3187" fmla="*/ 1870267 w 10098414"/>
              <a:gd name="connsiteY5-3188" fmla="*/ 490171 h 537260"/>
              <a:gd name="connsiteX6-3189" fmla="*/ 2225867 w 10098414"/>
              <a:gd name="connsiteY6-3190" fmla="*/ 140921 h 537260"/>
              <a:gd name="connsiteX7-3191" fmla="*/ 2638617 w 10098414"/>
              <a:gd name="connsiteY7-3192" fmla="*/ 445721 h 537260"/>
              <a:gd name="connsiteX8-3193" fmla="*/ 3076767 w 10098414"/>
              <a:gd name="connsiteY8-3194" fmla="*/ 134571 h 537260"/>
              <a:gd name="connsiteX9-3195" fmla="*/ 3438717 w 10098414"/>
              <a:gd name="connsiteY9-3196" fmla="*/ 458421 h 537260"/>
              <a:gd name="connsiteX10-3197" fmla="*/ 3876867 w 10098414"/>
              <a:gd name="connsiteY10-3198" fmla="*/ 159971 h 537260"/>
              <a:gd name="connsiteX11-3199" fmla="*/ 4289617 w 10098414"/>
              <a:gd name="connsiteY11-3200" fmla="*/ 458421 h 537260"/>
              <a:gd name="connsiteX12-3201" fmla="*/ 4683317 w 10098414"/>
              <a:gd name="connsiteY12-3202" fmla="*/ 185371 h 537260"/>
              <a:gd name="connsiteX13-3203" fmla="*/ 5051617 w 10098414"/>
              <a:gd name="connsiteY13-3204" fmla="*/ 447548 h 537260"/>
              <a:gd name="connsiteX14-3205" fmla="*/ 5503705 w 10098414"/>
              <a:gd name="connsiteY14-3206" fmla="*/ 106751 h 537260"/>
              <a:gd name="connsiteX15-3207" fmla="*/ 5889296 w 10098414"/>
              <a:gd name="connsiteY15-3208" fmla="*/ 535237 h 537260"/>
              <a:gd name="connsiteX16-3209" fmla="*/ 6363021 w 10098414"/>
              <a:gd name="connsiteY16-3210" fmla="*/ 56343 h 537260"/>
              <a:gd name="connsiteX17-3211" fmla="*/ 6781663 w 10098414"/>
              <a:gd name="connsiteY17-3212" fmla="*/ 484825 h 537260"/>
              <a:gd name="connsiteX18-3213" fmla="*/ 7222337 w 10098414"/>
              <a:gd name="connsiteY18-3214" fmla="*/ 81546 h 537260"/>
              <a:gd name="connsiteX19-3215" fmla="*/ 7674028 w 10098414"/>
              <a:gd name="connsiteY19-3216" fmla="*/ 510034 h 537260"/>
              <a:gd name="connsiteX20-3217" fmla="*/ 8092670 w 10098414"/>
              <a:gd name="connsiteY20-3218" fmla="*/ 31135 h 537260"/>
              <a:gd name="connsiteX21-3219" fmla="*/ 8434192 w 10098414"/>
              <a:gd name="connsiteY21-3220" fmla="*/ 434416 h 537260"/>
              <a:gd name="connsiteX22-3221" fmla="*/ 10098414 w 10098414"/>
              <a:gd name="connsiteY22-3222" fmla="*/ 389590 h 537260"/>
              <a:gd name="connsiteX0-3223" fmla="*/ 0 w 10098414"/>
              <a:gd name="connsiteY0-3224" fmla="*/ 52890 h 513896"/>
              <a:gd name="connsiteX1-3225" fmla="*/ 358967 w 10098414"/>
              <a:gd name="connsiteY1-3226" fmla="*/ 492207 h 513896"/>
              <a:gd name="connsiteX2-3227" fmla="*/ 803467 w 10098414"/>
              <a:gd name="connsiteY2-3228" fmla="*/ 117557 h 513896"/>
              <a:gd name="connsiteX3-3229" fmla="*/ 1140017 w 10098414"/>
              <a:gd name="connsiteY3-3230" fmla="*/ 435057 h 513896"/>
              <a:gd name="connsiteX4-3231" fmla="*/ 1508317 w 10098414"/>
              <a:gd name="connsiteY4-3232" fmla="*/ 123907 h 513896"/>
              <a:gd name="connsiteX5-3233" fmla="*/ 1870267 w 10098414"/>
              <a:gd name="connsiteY5-3234" fmla="*/ 466807 h 513896"/>
              <a:gd name="connsiteX6-3235" fmla="*/ 2225867 w 10098414"/>
              <a:gd name="connsiteY6-3236" fmla="*/ 117557 h 513896"/>
              <a:gd name="connsiteX7-3237" fmla="*/ 2638617 w 10098414"/>
              <a:gd name="connsiteY7-3238" fmla="*/ 422357 h 513896"/>
              <a:gd name="connsiteX8-3239" fmla="*/ 3076767 w 10098414"/>
              <a:gd name="connsiteY8-3240" fmla="*/ 111207 h 513896"/>
              <a:gd name="connsiteX9-3241" fmla="*/ 3438717 w 10098414"/>
              <a:gd name="connsiteY9-3242" fmla="*/ 435057 h 513896"/>
              <a:gd name="connsiteX10-3243" fmla="*/ 3876867 w 10098414"/>
              <a:gd name="connsiteY10-3244" fmla="*/ 136607 h 513896"/>
              <a:gd name="connsiteX11-3245" fmla="*/ 4289617 w 10098414"/>
              <a:gd name="connsiteY11-3246" fmla="*/ 435057 h 513896"/>
              <a:gd name="connsiteX12-3247" fmla="*/ 4683317 w 10098414"/>
              <a:gd name="connsiteY12-3248" fmla="*/ 162007 h 513896"/>
              <a:gd name="connsiteX13-3249" fmla="*/ 5051617 w 10098414"/>
              <a:gd name="connsiteY13-3250" fmla="*/ 424184 h 513896"/>
              <a:gd name="connsiteX14-3251" fmla="*/ 5503705 w 10098414"/>
              <a:gd name="connsiteY14-3252" fmla="*/ 83387 h 513896"/>
              <a:gd name="connsiteX15-3253" fmla="*/ 5889296 w 10098414"/>
              <a:gd name="connsiteY15-3254" fmla="*/ 511873 h 513896"/>
              <a:gd name="connsiteX16-3255" fmla="*/ 6363021 w 10098414"/>
              <a:gd name="connsiteY16-3256" fmla="*/ 32979 h 513896"/>
              <a:gd name="connsiteX17-3257" fmla="*/ 6781663 w 10098414"/>
              <a:gd name="connsiteY17-3258" fmla="*/ 461461 h 513896"/>
              <a:gd name="connsiteX18-3259" fmla="*/ 7222337 w 10098414"/>
              <a:gd name="connsiteY18-3260" fmla="*/ 58182 h 513896"/>
              <a:gd name="connsiteX19-3261" fmla="*/ 7674028 w 10098414"/>
              <a:gd name="connsiteY19-3262" fmla="*/ 486670 h 513896"/>
              <a:gd name="connsiteX20-3263" fmla="*/ 8092670 w 10098414"/>
              <a:gd name="connsiteY20-3264" fmla="*/ 7771 h 513896"/>
              <a:gd name="connsiteX21-3265" fmla="*/ 8434192 w 10098414"/>
              <a:gd name="connsiteY21-3266" fmla="*/ 411052 h 513896"/>
              <a:gd name="connsiteX22-3267" fmla="*/ 10098414 w 10098414"/>
              <a:gd name="connsiteY22-3268" fmla="*/ 366226 h 513896"/>
              <a:gd name="connsiteX0-3269" fmla="*/ 0 w 10098414"/>
              <a:gd name="connsiteY0-3270" fmla="*/ 52890 h 513896"/>
              <a:gd name="connsiteX1-3271" fmla="*/ 358967 w 10098414"/>
              <a:gd name="connsiteY1-3272" fmla="*/ 492207 h 513896"/>
              <a:gd name="connsiteX2-3273" fmla="*/ 803467 w 10098414"/>
              <a:gd name="connsiteY2-3274" fmla="*/ 117557 h 513896"/>
              <a:gd name="connsiteX3-3275" fmla="*/ 1140017 w 10098414"/>
              <a:gd name="connsiteY3-3276" fmla="*/ 435057 h 513896"/>
              <a:gd name="connsiteX4-3277" fmla="*/ 1508317 w 10098414"/>
              <a:gd name="connsiteY4-3278" fmla="*/ 123907 h 513896"/>
              <a:gd name="connsiteX5-3279" fmla="*/ 1870267 w 10098414"/>
              <a:gd name="connsiteY5-3280" fmla="*/ 466807 h 513896"/>
              <a:gd name="connsiteX6-3281" fmla="*/ 2225867 w 10098414"/>
              <a:gd name="connsiteY6-3282" fmla="*/ 117557 h 513896"/>
              <a:gd name="connsiteX7-3283" fmla="*/ 2638617 w 10098414"/>
              <a:gd name="connsiteY7-3284" fmla="*/ 422357 h 513896"/>
              <a:gd name="connsiteX8-3285" fmla="*/ 3076767 w 10098414"/>
              <a:gd name="connsiteY8-3286" fmla="*/ 111207 h 513896"/>
              <a:gd name="connsiteX9-3287" fmla="*/ 3438717 w 10098414"/>
              <a:gd name="connsiteY9-3288" fmla="*/ 435057 h 513896"/>
              <a:gd name="connsiteX10-3289" fmla="*/ 3876867 w 10098414"/>
              <a:gd name="connsiteY10-3290" fmla="*/ 136607 h 513896"/>
              <a:gd name="connsiteX11-3291" fmla="*/ 4289617 w 10098414"/>
              <a:gd name="connsiteY11-3292" fmla="*/ 435057 h 513896"/>
              <a:gd name="connsiteX12-3293" fmla="*/ 4683317 w 10098414"/>
              <a:gd name="connsiteY12-3294" fmla="*/ 162007 h 513896"/>
              <a:gd name="connsiteX13-3295" fmla="*/ 5051617 w 10098414"/>
              <a:gd name="connsiteY13-3296" fmla="*/ 424184 h 513896"/>
              <a:gd name="connsiteX14-3297" fmla="*/ 5503705 w 10098414"/>
              <a:gd name="connsiteY14-3298" fmla="*/ 83387 h 513896"/>
              <a:gd name="connsiteX15-3299" fmla="*/ 5889296 w 10098414"/>
              <a:gd name="connsiteY15-3300" fmla="*/ 511873 h 513896"/>
              <a:gd name="connsiteX16-3301" fmla="*/ 6363021 w 10098414"/>
              <a:gd name="connsiteY16-3302" fmla="*/ 32979 h 513896"/>
              <a:gd name="connsiteX17-3303" fmla="*/ 6781663 w 10098414"/>
              <a:gd name="connsiteY17-3304" fmla="*/ 461461 h 513896"/>
              <a:gd name="connsiteX18-3305" fmla="*/ 7222337 w 10098414"/>
              <a:gd name="connsiteY18-3306" fmla="*/ 58182 h 513896"/>
              <a:gd name="connsiteX19-3307" fmla="*/ 7674028 w 10098414"/>
              <a:gd name="connsiteY19-3308" fmla="*/ 486670 h 513896"/>
              <a:gd name="connsiteX20-3309" fmla="*/ 8092670 w 10098414"/>
              <a:gd name="connsiteY20-3310" fmla="*/ 7771 h 513896"/>
              <a:gd name="connsiteX21-3311" fmla="*/ 8434192 w 10098414"/>
              <a:gd name="connsiteY21-3312" fmla="*/ 411052 h 513896"/>
              <a:gd name="connsiteX22-3313" fmla="*/ 10098414 w 10098414"/>
              <a:gd name="connsiteY22-3314" fmla="*/ 366226 h 513896"/>
              <a:gd name="connsiteX0-3315" fmla="*/ 0 w 10098414"/>
              <a:gd name="connsiteY0-3316" fmla="*/ 45242 h 506248"/>
              <a:gd name="connsiteX1-3317" fmla="*/ 358967 w 10098414"/>
              <a:gd name="connsiteY1-3318" fmla="*/ 484559 h 506248"/>
              <a:gd name="connsiteX2-3319" fmla="*/ 803467 w 10098414"/>
              <a:gd name="connsiteY2-3320" fmla="*/ 109909 h 506248"/>
              <a:gd name="connsiteX3-3321" fmla="*/ 1140017 w 10098414"/>
              <a:gd name="connsiteY3-3322" fmla="*/ 427409 h 506248"/>
              <a:gd name="connsiteX4-3323" fmla="*/ 1508317 w 10098414"/>
              <a:gd name="connsiteY4-3324" fmla="*/ 116259 h 506248"/>
              <a:gd name="connsiteX5-3325" fmla="*/ 1870267 w 10098414"/>
              <a:gd name="connsiteY5-3326" fmla="*/ 459159 h 506248"/>
              <a:gd name="connsiteX6-3327" fmla="*/ 2225867 w 10098414"/>
              <a:gd name="connsiteY6-3328" fmla="*/ 109909 h 506248"/>
              <a:gd name="connsiteX7-3329" fmla="*/ 2638617 w 10098414"/>
              <a:gd name="connsiteY7-3330" fmla="*/ 414709 h 506248"/>
              <a:gd name="connsiteX8-3331" fmla="*/ 3076767 w 10098414"/>
              <a:gd name="connsiteY8-3332" fmla="*/ 103559 h 506248"/>
              <a:gd name="connsiteX9-3333" fmla="*/ 3438717 w 10098414"/>
              <a:gd name="connsiteY9-3334" fmla="*/ 427409 h 506248"/>
              <a:gd name="connsiteX10-3335" fmla="*/ 3876867 w 10098414"/>
              <a:gd name="connsiteY10-3336" fmla="*/ 128959 h 506248"/>
              <a:gd name="connsiteX11-3337" fmla="*/ 4289617 w 10098414"/>
              <a:gd name="connsiteY11-3338" fmla="*/ 427409 h 506248"/>
              <a:gd name="connsiteX12-3339" fmla="*/ 4683317 w 10098414"/>
              <a:gd name="connsiteY12-3340" fmla="*/ 154359 h 506248"/>
              <a:gd name="connsiteX13-3341" fmla="*/ 5051617 w 10098414"/>
              <a:gd name="connsiteY13-3342" fmla="*/ 416536 h 506248"/>
              <a:gd name="connsiteX14-3343" fmla="*/ 5503705 w 10098414"/>
              <a:gd name="connsiteY14-3344" fmla="*/ 75739 h 506248"/>
              <a:gd name="connsiteX15-3345" fmla="*/ 5889296 w 10098414"/>
              <a:gd name="connsiteY15-3346" fmla="*/ 504225 h 506248"/>
              <a:gd name="connsiteX16-3347" fmla="*/ 6363021 w 10098414"/>
              <a:gd name="connsiteY16-3348" fmla="*/ 25331 h 506248"/>
              <a:gd name="connsiteX17-3349" fmla="*/ 6781663 w 10098414"/>
              <a:gd name="connsiteY17-3350" fmla="*/ 453813 h 506248"/>
              <a:gd name="connsiteX18-3351" fmla="*/ 7222337 w 10098414"/>
              <a:gd name="connsiteY18-3352" fmla="*/ 50534 h 506248"/>
              <a:gd name="connsiteX19-3353" fmla="*/ 7674028 w 10098414"/>
              <a:gd name="connsiteY19-3354" fmla="*/ 479022 h 506248"/>
              <a:gd name="connsiteX20-3355" fmla="*/ 8092670 w 10098414"/>
              <a:gd name="connsiteY20-3356" fmla="*/ 123 h 506248"/>
              <a:gd name="connsiteX21-3357" fmla="*/ 8379107 w 10098414"/>
              <a:gd name="connsiteY21-3358" fmla="*/ 428610 h 506248"/>
              <a:gd name="connsiteX22-3359" fmla="*/ 10098414 w 10098414"/>
              <a:gd name="connsiteY22-3360" fmla="*/ 358578 h 506248"/>
              <a:gd name="connsiteX0-3361" fmla="*/ 0 w 10098414"/>
              <a:gd name="connsiteY0-3362" fmla="*/ 45727 h 506733"/>
              <a:gd name="connsiteX1-3363" fmla="*/ 358967 w 10098414"/>
              <a:gd name="connsiteY1-3364" fmla="*/ 485044 h 506733"/>
              <a:gd name="connsiteX2-3365" fmla="*/ 803467 w 10098414"/>
              <a:gd name="connsiteY2-3366" fmla="*/ 110394 h 506733"/>
              <a:gd name="connsiteX3-3367" fmla="*/ 1140017 w 10098414"/>
              <a:gd name="connsiteY3-3368" fmla="*/ 427894 h 506733"/>
              <a:gd name="connsiteX4-3369" fmla="*/ 1508317 w 10098414"/>
              <a:gd name="connsiteY4-3370" fmla="*/ 116744 h 506733"/>
              <a:gd name="connsiteX5-3371" fmla="*/ 1870267 w 10098414"/>
              <a:gd name="connsiteY5-3372" fmla="*/ 459644 h 506733"/>
              <a:gd name="connsiteX6-3373" fmla="*/ 2225867 w 10098414"/>
              <a:gd name="connsiteY6-3374" fmla="*/ 110394 h 506733"/>
              <a:gd name="connsiteX7-3375" fmla="*/ 2638617 w 10098414"/>
              <a:gd name="connsiteY7-3376" fmla="*/ 415194 h 506733"/>
              <a:gd name="connsiteX8-3377" fmla="*/ 3076767 w 10098414"/>
              <a:gd name="connsiteY8-3378" fmla="*/ 104044 h 506733"/>
              <a:gd name="connsiteX9-3379" fmla="*/ 3438717 w 10098414"/>
              <a:gd name="connsiteY9-3380" fmla="*/ 427894 h 506733"/>
              <a:gd name="connsiteX10-3381" fmla="*/ 3876867 w 10098414"/>
              <a:gd name="connsiteY10-3382" fmla="*/ 129444 h 506733"/>
              <a:gd name="connsiteX11-3383" fmla="*/ 4289617 w 10098414"/>
              <a:gd name="connsiteY11-3384" fmla="*/ 427894 h 506733"/>
              <a:gd name="connsiteX12-3385" fmla="*/ 4683317 w 10098414"/>
              <a:gd name="connsiteY12-3386" fmla="*/ 154844 h 506733"/>
              <a:gd name="connsiteX13-3387" fmla="*/ 5051617 w 10098414"/>
              <a:gd name="connsiteY13-3388" fmla="*/ 417021 h 506733"/>
              <a:gd name="connsiteX14-3389" fmla="*/ 5503705 w 10098414"/>
              <a:gd name="connsiteY14-3390" fmla="*/ 76224 h 506733"/>
              <a:gd name="connsiteX15-3391" fmla="*/ 5889296 w 10098414"/>
              <a:gd name="connsiteY15-3392" fmla="*/ 504710 h 506733"/>
              <a:gd name="connsiteX16-3393" fmla="*/ 6363021 w 10098414"/>
              <a:gd name="connsiteY16-3394" fmla="*/ 25816 h 506733"/>
              <a:gd name="connsiteX17-3395" fmla="*/ 6781663 w 10098414"/>
              <a:gd name="connsiteY17-3396" fmla="*/ 454298 h 506733"/>
              <a:gd name="connsiteX18-3397" fmla="*/ 7222337 w 10098414"/>
              <a:gd name="connsiteY18-3398" fmla="*/ 51019 h 506733"/>
              <a:gd name="connsiteX19-3399" fmla="*/ 7674028 w 10098414"/>
              <a:gd name="connsiteY19-3400" fmla="*/ 479507 h 506733"/>
              <a:gd name="connsiteX20-3401" fmla="*/ 8092670 w 10098414"/>
              <a:gd name="connsiteY20-3402" fmla="*/ 608 h 506733"/>
              <a:gd name="connsiteX21-3403" fmla="*/ 8379107 w 10098414"/>
              <a:gd name="connsiteY21-3404" fmla="*/ 429095 h 506733"/>
              <a:gd name="connsiteX22-3405" fmla="*/ 10098414 w 10098414"/>
              <a:gd name="connsiteY22-3406" fmla="*/ 359063 h 506733"/>
              <a:gd name="connsiteX0-3407" fmla="*/ 0 w 10506038"/>
              <a:gd name="connsiteY0-3408" fmla="*/ 45727 h 506733"/>
              <a:gd name="connsiteX1-3409" fmla="*/ 358967 w 10506038"/>
              <a:gd name="connsiteY1-3410" fmla="*/ 485044 h 506733"/>
              <a:gd name="connsiteX2-3411" fmla="*/ 803467 w 10506038"/>
              <a:gd name="connsiteY2-3412" fmla="*/ 110394 h 506733"/>
              <a:gd name="connsiteX3-3413" fmla="*/ 1140017 w 10506038"/>
              <a:gd name="connsiteY3-3414" fmla="*/ 427894 h 506733"/>
              <a:gd name="connsiteX4-3415" fmla="*/ 1508317 w 10506038"/>
              <a:gd name="connsiteY4-3416" fmla="*/ 116744 h 506733"/>
              <a:gd name="connsiteX5-3417" fmla="*/ 1870267 w 10506038"/>
              <a:gd name="connsiteY5-3418" fmla="*/ 459644 h 506733"/>
              <a:gd name="connsiteX6-3419" fmla="*/ 2225867 w 10506038"/>
              <a:gd name="connsiteY6-3420" fmla="*/ 110394 h 506733"/>
              <a:gd name="connsiteX7-3421" fmla="*/ 2638617 w 10506038"/>
              <a:gd name="connsiteY7-3422" fmla="*/ 415194 h 506733"/>
              <a:gd name="connsiteX8-3423" fmla="*/ 3076767 w 10506038"/>
              <a:gd name="connsiteY8-3424" fmla="*/ 104044 h 506733"/>
              <a:gd name="connsiteX9-3425" fmla="*/ 3438717 w 10506038"/>
              <a:gd name="connsiteY9-3426" fmla="*/ 427894 h 506733"/>
              <a:gd name="connsiteX10-3427" fmla="*/ 3876867 w 10506038"/>
              <a:gd name="connsiteY10-3428" fmla="*/ 129444 h 506733"/>
              <a:gd name="connsiteX11-3429" fmla="*/ 4289617 w 10506038"/>
              <a:gd name="connsiteY11-3430" fmla="*/ 427894 h 506733"/>
              <a:gd name="connsiteX12-3431" fmla="*/ 4683317 w 10506038"/>
              <a:gd name="connsiteY12-3432" fmla="*/ 154844 h 506733"/>
              <a:gd name="connsiteX13-3433" fmla="*/ 5051617 w 10506038"/>
              <a:gd name="connsiteY13-3434" fmla="*/ 417021 h 506733"/>
              <a:gd name="connsiteX14-3435" fmla="*/ 5503705 w 10506038"/>
              <a:gd name="connsiteY14-3436" fmla="*/ 76224 h 506733"/>
              <a:gd name="connsiteX15-3437" fmla="*/ 5889296 w 10506038"/>
              <a:gd name="connsiteY15-3438" fmla="*/ 504710 h 506733"/>
              <a:gd name="connsiteX16-3439" fmla="*/ 6363021 w 10506038"/>
              <a:gd name="connsiteY16-3440" fmla="*/ 25816 h 506733"/>
              <a:gd name="connsiteX17-3441" fmla="*/ 6781663 w 10506038"/>
              <a:gd name="connsiteY17-3442" fmla="*/ 454298 h 506733"/>
              <a:gd name="connsiteX18-3443" fmla="*/ 7222337 w 10506038"/>
              <a:gd name="connsiteY18-3444" fmla="*/ 51019 h 506733"/>
              <a:gd name="connsiteX19-3445" fmla="*/ 7674028 w 10506038"/>
              <a:gd name="connsiteY19-3446" fmla="*/ 479507 h 506733"/>
              <a:gd name="connsiteX20-3447" fmla="*/ 8092670 w 10506038"/>
              <a:gd name="connsiteY20-3448" fmla="*/ 608 h 506733"/>
              <a:gd name="connsiteX21-3449" fmla="*/ 8379107 w 10506038"/>
              <a:gd name="connsiteY21-3450" fmla="*/ 429095 h 506733"/>
              <a:gd name="connsiteX22-3451" fmla="*/ 10506038 w 10506038"/>
              <a:gd name="connsiteY22-3452" fmla="*/ 409474 h 50673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91" y="connsiteY15-92"/>
              </a:cxn>
              <a:cxn ang="0">
                <a:pos x="connsiteX16-1577" y="connsiteY16-1578"/>
              </a:cxn>
              <a:cxn ang="0">
                <a:pos x="connsiteX17-1613" y="connsiteY17-1614"/>
              </a:cxn>
              <a:cxn ang="0">
                <a:pos x="connsiteX18-1651" y="connsiteY18-1652"/>
              </a:cxn>
              <a:cxn ang="0">
                <a:pos x="connsiteX19-1691" y="connsiteY19-1692"/>
              </a:cxn>
              <a:cxn ang="0">
                <a:pos x="connsiteX20-1733" y="connsiteY20-1734"/>
              </a:cxn>
              <a:cxn ang="0">
                <a:pos x="connsiteX21-1987" y="connsiteY21-1988"/>
              </a:cxn>
              <a:cxn ang="0">
                <a:pos x="connsiteX22-2209" y="connsiteY22-2210"/>
              </a:cxn>
            </a:cxnLst>
            <a:rect l="l" t="t" r="r" b="b"/>
            <a:pathLst>
              <a:path w="10506038" h="506733">
                <a:moveTo>
                  <a:pt x="0" y="45727"/>
                </a:moveTo>
                <a:cubicBezTo>
                  <a:pt x="64558" y="166377"/>
                  <a:pt x="225056" y="474266"/>
                  <a:pt x="358967" y="485044"/>
                </a:cubicBezTo>
                <a:cubicBezTo>
                  <a:pt x="492878" y="495822"/>
                  <a:pt x="673292" y="119919"/>
                  <a:pt x="803467" y="110394"/>
                </a:cubicBezTo>
                <a:cubicBezTo>
                  <a:pt x="933642" y="100869"/>
                  <a:pt x="1022542" y="426836"/>
                  <a:pt x="1140017" y="427894"/>
                </a:cubicBezTo>
                <a:cubicBezTo>
                  <a:pt x="1257492" y="428952"/>
                  <a:pt x="1386609" y="111452"/>
                  <a:pt x="1508317" y="116744"/>
                </a:cubicBezTo>
                <a:cubicBezTo>
                  <a:pt x="1630025" y="122036"/>
                  <a:pt x="1750675" y="460702"/>
                  <a:pt x="1870267" y="459644"/>
                </a:cubicBezTo>
                <a:cubicBezTo>
                  <a:pt x="1989859" y="458586"/>
                  <a:pt x="2097809" y="117802"/>
                  <a:pt x="2225867" y="110394"/>
                </a:cubicBezTo>
                <a:cubicBezTo>
                  <a:pt x="2353925" y="102986"/>
                  <a:pt x="2496800" y="416252"/>
                  <a:pt x="2638617" y="415194"/>
                </a:cubicBezTo>
                <a:cubicBezTo>
                  <a:pt x="2780434" y="414136"/>
                  <a:pt x="2943417" y="101927"/>
                  <a:pt x="3076767" y="104044"/>
                </a:cubicBezTo>
                <a:cubicBezTo>
                  <a:pt x="3210117" y="106161"/>
                  <a:pt x="3305367" y="423661"/>
                  <a:pt x="3438717" y="427894"/>
                </a:cubicBezTo>
                <a:cubicBezTo>
                  <a:pt x="3572067" y="432127"/>
                  <a:pt x="3735050" y="129444"/>
                  <a:pt x="3876867" y="129444"/>
                </a:cubicBezTo>
                <a:cubicBezTo>
                  <a:pt x="4018684" y="129444"/>
                  <a:pt x="4155209" y="423661"/>
                  <a:pt x="4289617" y="427894"/>
                </a:cubicBezTo>
                <a:cubicBezTo>
                  <a:pt x="4424025" y="432127"/>
                  <a:pt x="4556317" y="156656"/>
                  <a:pt x="4683317" y="154844"/>
                </a:cubicBezTo>
                <a:cubicBezTo>
                  <a:pt x="4810317" y="153032"/>
                  <a:pt x="4879999" y="371313"/>
                  <a:pt x="5051617" y="417021"/>
                </a:cubicBezTo>
                <a:cubicBezTo>
                  <a:pt x="5223235" y="462729"/>
                  <a:pt x="5241070" y="86814"/>
                  <a:pt x="5503705" y="76224"/>
                </a:cubicBezTo>
                <a:cubicBezTo>
                  <a:pt x="5689222" y="15223"/>
                  <a:pt x="5720371" y="492109"/>
                  <a:pt x="5889296" y="504710"/>
                </a:cubicBezTo>
                <a:cubicBezTo>
                  <a:pt x="6058221" y="542517"/>
                  <a:pt x="6175734" y="38419"/>
                  <a:pt x="6363021" y="25816"/>
                </a:cubicBezTo>
                <a:cubicBezTo>
                  <a:pt x="6550308" y="13213"/>
                  <a:pt x="6590704" y="408089"/>
                  <a:pt x="6781663" y="454298"/>
                </a:cubicBezTo>
                <a:cubicBezTo>
                  <a:pt x="6972622" y="500507"/>
                  <a:pt x="7022197" y="84626"/>
                  <a:pt x="7222337" y="51019"/>
                </a:cubicBezTo>
                <a:cubicBezTo>
                  <a:pt x="7422477" y="17413"/>
                  <a:pt x="7501430" y="496310"/>
                  <a:pt x="7674028" y="479507"/>
                </a:cubicBezTo>
                <a:cubicBezTo>
                  <a:pt x="7813575" y="319874"/>
                  <a:pt x="7876005" y="-16192"/>
                  <a:pt x="8092670" y="608"/>
                </a:cubicBezTo>
                <a:cubicBezTo>
                  <a:pt x="8309335" y="17408"/>
                  <a:pt x="8287187" y="419763"/>
                  <a:pt x="8379107" y="429095"/>
                </a:cubicBezTo>
                <a:cubicBezTo>
                  <a:pt x="9198206" y="423636"/>
                  <a:pt x="10379232" y="370736"/>
                  <a:pt x="10506038" y="409474"/>
                </a:cubicBezTo>
              </a:path>
            </a:pathLst>
          </a:custGeom>
          <a:noFill/>
          <a:ln w="28575">
            <a:solidFill>
              <a:srgbClr val="464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PA-组合 108"/>
          <p:cNvGrpSpPr/>
          <p:nvPr userDrawn="1">
            <p:custDataLst>
              <p:tags r:id="rId3"/>
            </p:custDataLst>
          </p:nvPr>
        </p:nvGrpSpPr>
        <p:grpSpPr>
          <a:xfrm>
            <a:off x="0" y="5446388"/>
            <a:ext cx="1123786" cy="1974959"/>
            <a:chOff x="2261078" y="2009445"/>
            <a:chExt cx="1701905" cy="2990954"/>
          </a:xfrm>
        </p:grpSpPr>
        <p:sp>
          <p:nvSpPr>
            <p:cNvPr id="5" name="PA-任意多边形 106"/>
            <p:cNvSpPr/>
            <p:nvPr>
              <p:custDataLst>
                <p:tags r:id="rId4"/>
              </p:custDataLst>
            </p:nvPr>
          </p:nvSpPr>
          <p:spPr>
            <a:xfrm>
              <a:off x="2261078" y="2009445"/>
              <a:ext cx="1701905" cy="2990954"/>
            </a:xfrm>
            <a:custGeom>
              <a:avLst/>
              <a:gdLst/>
              <a:ahLst/>
              <a:cxnLst/>
              <a:rect l="0" t="0" r="0" b="0"/>
              <a:pathLst>
                <a:path w="1701905" h="2990954">
                  <a:moveTo>
                    <a:pt x="0" y="0"/>
                  </a:moveTo>
                  <a:lnTo>
                    <a:pt x="1701904" y="0"/>
                  </a:lnTo>
                  <a:lnTo>
                    <a:pt x="1701904" y="2990953"/>
                  </a:lnTo>
                  <a:lnTo>
                    <a:pt x="0" y="2990953"/>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A-图片 88"/>
            <p:cNvPicPr>
              <a:picLocks noChangeAspect="1"/>
            </p:cNvPicPr>
            <p:nvPr>
              <p:custDataLst>
                <p:tags r:id="rId5"/>
              </p:custDataLst>
            </p:nvPr>
          </p:nvPicPr>
          <p:blipFill>
            <a:blip r:embed="rId6" cstate="screen"/>
            <a:stretch>
              <a:fillRect/>
            </a:stretch>
          </p:blipFill>
          <p:spPr>
            <a:xfrm>
              <a:off x="2286479" y="2009445"/>
              <a:ext cx="1676504" cy="165745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par>
                                <p:cTn id="12" presetID="0" presetClass="entr" presetSubtype="0" fill="hold" nodeType="withEffect">
                                  <p:stCondLst>
                                    <p:cond delay="1000"/>
                                  </p:stCondLst>
                                  <p:childTnLst>
                                    <p:set>
                                      <p:cBhvr>
                                        <p:cTn id="13" dur="750" fill="hold">
                                          <p:stCondLst>
                                            <p:cond delay="0"/>
                                          </p:stCondLst>
                                        </p:cTn>
                                        <p:tgtEl>
                                          <p:spTgt spid="4"/>
                                        </p:tgtEl>
                                        <p:attrNameLst>
                                          <p:attrName>style.visibility</p:attrName>
                                        </p:attrNameLst>
                                      </p:cBhvr>
                                      <p:to>
                                        <p:strVal val="visible"/>
                                      </p:to>
                                    </p:set>
                                    <p:anim to="" calcmode="lin" valueType="num">
                                      <p:cBhvr>
                                        <p:cTn id="14" dur="750" fill="hold">
                                          <p:stCondLst>
                                            <p:cond delay="0"/>
                                          </p:stCondLst>
                                        </p:cTn>
                                        <p:tgtEl>
                                          <p:spTgt spid="4"/>
                                        </p:tgtEl>
                                        <p:attrNameLst>
                                          <p:attrName>ppt_h</p:attrName>
                                        </p:attrNameLst>
                                      </p:cBhvr>
                                      <p:tavLst>
                                        <p:tav tm="0" fmla="#ppt_h-#ppt_h*cos(4*pi*$)*(1-$)^2">
                                          <p:val>
                                            <p:fltVal val="0"/>
                                          </p:val>
                                        </p:tav>
                                        <p:tav tm="100000">
                                          <p:val>
                                            <p:fltVal val="1"/>
                                          </p:val>
                                        </p:tav>
                                      </p:tavLst>
                                    </p:anim>
                                    <p:anim to="" calcmode="lin" valueType="num">
                                      <p:cBhvr>
                                        <p:cTn id="15" dur="750" fill="hold">
                                          <p:stCondLst>
                                            <p:cond delay="0"/>
                                          </p:stCondLst>
                                        </p:cTn>
                                        <p:tgtEl>
                                          <p:spTgt spid="4"/>
                                        </p:tgtEl>
                                        <p:attrNameLst>
                                          <p:attrName>ppt_w</p:attrName>
                                        </p:attrNameLst>
                                      </p:cBhvr>
                                      <p:tavLst>
                                        <p:tav tm="0" fmla="#ppt_w-#ppt_w*cos(4*pi*$)*(1-$)^2">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3" name="矩形 2"/>
          <p:cNvSpPr/>
          <p:nvPr userDrawn="1"/>
        </p:nvSpPr>
        <p:spPr>
          <a:xfrm>
            <a:off x="0" y="5867553"/>
            <a:ext cx="6096000" cy="1200329"/>
          </a:xfrm>
          <a:prstGeom prst="rect">
            <a:avLst/>
          </a:prstGeom>
        </p:spPr>
        <p:txBody>
          <a:bodyPr>
            <a:spAutoFit/>
          </a:bodyPr>
          <a:lstStyle/>
          <a:p>
            <a:r>
              <a:rPr lang="zh-CN" altLang="en-US" sz="1800" dirty="0">
                <a:solidFill>
                  <a:schemeClr val="bg1">
                    <a:lumMod val="85000"/>
                  </a:schemeClr>
                </a:solidFill>
                <a:latin typeface="思源黑体 CN Bold" panose="020B0800000000000000" pitchFamily="34" charset="-122"/>
                <a:ea typeface="思源黑体 CN Bold" panose="020B0800000000000000" pitchFamily="34" charset="-122"/>
              </a:rPr>
              <a:t>不得将觅知网的</a:t>
            </a:r>
            <a:r>
              <a:rPr lang="en-US" altLang="zh-CN" sz="1800" dirty="0">
                <a:solidFill>
                  <a:schemeClr val="bg1">
                    <a:lumMod val="85000"/>
                  </a:schemeClr>
                </a:solidFill>
                <a:latin typeface="思源黑体 CN Bold" panose="020B0800000000000000" pitchFamily="34" charset="-122"/>
                <a:ea typeface="思源黑体 CN Bold" panose="020B0800000000000000" pitchFamily="34" charset="-122"/>
              </a:rPr>
              <a:t>PPT</a:t>
            </a:r>
            <a:r>
              <a:rPr lang="zh-CN" altLang="en-US" sz="1800" dirty="0">
                <a:solidFill>
                  <a:schemeClr val="bg1">
                    <a:lumMod val="85000"/>
                  </a:schemeClr>
                </a:solidFill>
                <a:latin typeface="思源黑体 CN Bold" panose="020B0800000000000000" pitchFamily="34" charset="-122"/>
                <a:ea typeface="思源黑体 CN Bold" panose="020B0800000000000000" pitchFamily="34" charset="-122"/>
              </a:rPr>
              <a:t>模板、</a:t>
            </a:r>
            <a:r>
              <a:rPr lang="en-US" altLang="zh-CN" sz="1800" dirty="0">
                <a:solidFill>
                  <a:schemeClr val="bg1">
                    <a:lumMod val="85000"/>
                  </a:schemeClr>
                </a:solidFill>
                <a:latin typeface="思源黑体 CN Bold" panose="020B0800000000000000" pitchFamily="34" charset="-122"/>
                <a:ea typeface="思源黑体 CN Bold" panose="020B0800000000000000" pitchFamily="34" charset="-122"/>
              </a:rPr>
              <a:t>PPT</a:t>
            </a:r>
            <a:r>
              <a:rPr lang="zh-CN" altLang="en-US" sz="1800" dirty="0">
                <a:solidFill>
                  <a:schemeClr val="bg1">
                    <a:lumMod val="85000"/>
                  </a:schemeClr>
                </a:solidFill>
                <a:latin typeface="思源黑体 CN Bold" panose="020B0800000000000000" pitchFamily="34" charset="-122"/>
                <a:ea typeface="思源黑体 CN Bold" panose="020B0800000000000000" pitchFamily="34" charset="-122"/>
              </a:rPr>
              <a:t>素材，本身用于再出售，或者出租、出借、转让、分销、发布或者作为礼物供他人使用，不得转授权、出卖、转让本协议或者本协议中的权利。</a:t>
            </a:r>
            <a:endParaRPr lang="zh-CN" altLang="en-US" dirty="0">
              <a:solidFill>
                <a:schemeClr val="bg1">
                  <a:lumMod val="85000"/>
                </a:schemeClr>
              </a:solidFill>
              <a:latin typeface="思源黑体 CN Bold" panose="020B0800000000000000" pitchFamily="34" charset="-122"/>
              <a:ea typeface="思源黑体 CN Bold" panose="020B0800000000000000"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mn-ea"/>
                <a:ea typeface="+mn-ea"/>
              </a:defRPr>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atin typeface="+mn-ea"/>
                <a:ea typeface="+mn-ea"/>
              </a:defRPr>
            </a:lvl1pPr>
          </a:lstStyle>
          <a:p>
            <a:fld id="{66177337-1161-4CB2-8B69-3E24C9ADD514}" type="datetimeFigureOut">
              <a:rPr lang="zh-CN" altLang="en-US" smtClean="0"/>
            </a:fld>
            <a:endParaRPr lang="zh-CN" altLang="en-US" dirty="0"/>
          </a:p>
        </p:txBody>
      </p:sp>
      <p:sp>
        <p:nvSpPr>
          <p:cNvPr id="5" name="页脚占位符 4"/>
          <p:cNvSpPr>
            <a:spLocks noGrp="1"/>
          </p:cNvSpPr>
          <p:nvPr>
            <p:ph type="ftr" sz="quarter" idx="11"/>
          </p:nvPr>
        </p:nvSpPr>
        <p:spPr/>
        <p:txBody>
          <a:bodyPr/>
          <a:lstStyle>
            <a:lvl1pPr>
              <a:defRPr>
                <a:latin typeface="+mn-ea"/>
                <a:ea typeface="+mn-ea"/>
              </a:defRPr>
            </a:lvl1pPr>
          </a:lstStyle>
          <a:p>
            <a:endParaRPr lang="zh-CN" altLang="en-US" dirty="0"/>
          </a:p>
        </p:txBody>
      </p:sp>
      <p:sp>
        <p:nvSpPr>
          <p:cNvPr id="6" name="灯片编号占位符 5"/>
          <p:cNvSpPr>
            <a:spLocks noGrp="1"/>
          </p:cNvSpPr>
          <p:nvPr>
            <p:ph type="sldNum" sz="quarter" idx="12"/>
          </p:nvPr>
        </p:nvSpPr>
        <p:spPr/>
        <p:txBody>
          <a:bodyPr/>
          <a:lstStyle>
            <a:lvl1pPr>
              <a:defRPr>
                <a:latin typeface="+mn-ea"/>
                <a:ea typeface="+mn-ea"/>
              </a:defRPr>
            </a:lvl1pPr>
          </a:lstStyle>
          <a:p>
            <a:fld id="{2EED884B-F155-42E3-9801-487CD0C3BEE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Picture 11" descr="E:\0000000我图PPT\00001PNG素材\儿童卡通\1126.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828" r="8661" b="61212"/>
          <a:stretch>
            <a:fillRect/>
          </a:stretch>
        </p:blipFill>
        <p:spPr bwMode="auto">
          <a:xfrm>
            <a:off x="0" y="4955888"/>
            <a:ext cx="12192000" cy="1902113"/>
          </a:xfrm>
          <a:prstGeom prst="rect">
            <a:avLst/>
          </a:prstGeom>
          <a:noFill/>
          <a:extLst>
            <a:ext uri="{909E8E84-426E-40DD-AFC4-6F175D3DCCD1}">
              <a14:hiddenFill xmlns:a14="http://schemas.microsoft.com/office/drawing/2010/main">
                <a:solidFill>
                  <a:srgbClr val="FFFFFF"/>
                </a:solidFill>
              </a14:hiddenFill>
            </a:ext>
          </a:extLst>
        </p:spPr>
      </p:pic>
      <p:sp>
        <p:nvSpPr>
          <p:cNvPr id="6" name="圆角矩形 5"/>
          <p:cNvSpPr/>
          <p:nvPr userDrawn="1"/>
        </p:nvSpPr>
        <p:spPr>
          <a:xfrm>
            <a:off x="244375" y="549569"/>
            <a:ext cx="11703250" cy="5959952"/>
          </a:xfrm>
          <a:prstGeom prst="roundRect">
            <a:avLst>
              <a:gd name="adj" fmla="val 9423"/>
            </a:avLst>
          </a:prstGeom>
          <a:gradFill>
            <a:gsLst>
              <a:gs pos="0">
                <a:schemeClr val="bg1"/>
              </a:gs>
              <a:gs pos="100000">
                <a:schemeClr val="bg1">
                  <a:alpha val="37000"/>
                </a:schemeClr>
              </a:gs>
            </a:gsLst>
            <a:lin ang="5400000" scaled="0"/>
          </a:gradFill>
          <a:ln w="127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a:endParaRPr lang="zh-CN" altLang="en-US"/>
          </a:p>
        </p:txBody>
      </p:sp>
      <p:pic>
        <p:nvPicPr>
          <p:cNvPr id="9" name="Picture 3" descr="E:\0000000我图PPT\00001PNG素材\儿童卡通\8673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318" y="-83942"/>
            <a:ext cx="1505241" cy="2073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167"/>
            <a:ext cx="10972800" cy="1143000"/>
          </a:xfrm>
          <a:prstGeom prst="rect">
            <a:avLst/>
          </a:prstGeom>
        </p:spPr>
        <p:txBody>
          <a:bodyPr lIns="121917" tIns="60958" rIns="121917" bIns="60958"/>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433"/>
          </a:xfrm>
          <a:prstGeom prst="rect">
            <a:avLst/>
          </a:prstGeom>
        </p:spPr>
        <p:txBody>
          <a:bodyPr lIns="121917" tIns="60958" rIns="121917" bIns="60958"/>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lIns="121917" tIns="60958" rIns="121917" bIns="60958"/>
          <a:lstStyle>
            <a:lvl1pPr>
              <a:defRPr/>
            </a:lvl1pPr>
          </a:lstStyle>
          <a:p>
            <a:pPr>
              <a:defRPr/>
            </a:pPr>
            <a:fld id="{C1A8692D-ED03-4CD6-A9FE-B3EBA45B58D0}" type="datetimeFigureOut">
              <a:rPr lang="zh-CN" altLang="en-US"/>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lIns="121917" tIns="60958" rIns="121917" bIns="60958"/>
          <a:lstStyle>
            <a:lvl1pPr>
              <a:defRPr/>
            </a:lvl1pPr>
          </a:lstStyle>
          <a:p>
            <a:pPr>
              <a:defRPr/>
            </a:pPr>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lIns="121917" tIns="60958" rIns="121917" bIns="60958"/>
          <a:lstStyle>
            <a:lvl1pPr>
              <a:defRPr/>
            </a:lvl1pPr>
          </a:lstStyle>
          <a:p>
            <a:pPr>
              <a:defRPr/>
            </a:pPr>
            <a:fld id="{EFC7BE93-663C-4544-96C7-B73BE0578056}"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otGrid">
          <a:fgClr>
            <a:schemeClr val="bg1">
              <a:lumMod val="85000"/>
            </a:schemeClr>
          </a:fgClr>
          <a:bgClr>
            <a:schemeClr val="bg1"/>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7.png"/><Relationship Id="rId2" Type="http://schemas.openxmlformats.org/officeDocument/2006/relationships/image" Target="../media/image6.png"/><Relationship Id="rId19" Type="http://schemas.openxmlformats.org/officeDocument/2006/relationships/slideLayout" Target="../slideLayouts/slideLayout1.xml"/><Relationship Id="rId18" Type="http://schemas.openxmlformats.org/officeDocument/2006/relationships/themeOverride" Target="../theme/themeOverride1.xml"/><Relationship Id="rId17" Type="http://schemas.openxmlformats.org/officeDocument/2006/relationships/image" Target="../media/image13.png"/><Relationship Id="rId16" Type="http://schemas.openxmlformats.org/officeDocument/2006/relationships/image" Target="../media/image12.png"/><Relationship Id="rId15" Type="http://schemas.openxmlformats.org/officeDocument/2006/relationships/image" Target="../media/image11.png"/><Relationship Id="rId14" Type="http://schemas.openxmlformats.org/officeDocument/2006/relationships/image" Target="../media/image10.png"/><Relationship Id="rId13" Type="http://schemas.openxmlformats.org/officeDocument/2006/relationships/tags" Target="../tags/tag11.xml"/><Relationship Id="rId12" Type="http://schemas.openxmlformats.org/officeDocument/2006/relationships/image" Target="../media/image9.png"/><Relationship Id="rId11" Type="http://schemas.openxmlformats.org/officeDocument/2006/relationships/tags" Target="../tags/tag10.xml"/><Relationship Id="rId10" Type="http://schemas.openxmlformats.org/officeDocument/2006/relationships/image" Target="../media/image8.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8.png"/><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1.jpe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image" Target="../media/image53.png"/><Relationship Id="rId4" Type="http://schemas.openxmlformats.org/officeDocument/2006/relationships/image" Target="../media/image13.png"/><Relationship Id="rId3" Type="http://schemas.openxmlformats.org/officeDocument/2006/relationships/image" Target="../media/image11.png"/><Relationship Id="rId2" Type="http://schemas.openxmlformats.org/officeDocument/2006/relationships/image" Target="../media/image52.png"/><Relationship Id="rId12" Type="http://schemas.openxmlformats.org/officeDocument/2006/relationships/slideLayout" Target="../slideLayouts/slideLayout1.xml"/><Relationship Id="rId11" Type="http://schemas.openxmlformats.org/officeDocument/2006/relationships/image" Target="../media/image56.emf"/><Relationship Id="rId10" Type="http://schemas.openxmlformats.org/officeDocument/2006/relationships/image" Target="../media/image55.emf"/><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image" Target="../media/image57.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9.xml"/><Relationship Id="rId2" Type="http://schemas.openxmlformats.org/officeDocument/2006/relationships/image" Target="../media/image59.jpeg"/><Relationship Id="rId1" Type="http://schemas.openxmlformats.org/officeDocument/2006/relationships/image" Target="../media/image58.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61.jpeg"/><Relationship Id="rId1" Type="http://schemas.openxmlformats.org/officeDocument/2006/relationships/image" Target="../media/image60.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9.xml"/><Relationship Id="rId2" Type="http://schemas.openxmlformats.org/officeDocument/2006/relationships/image" Target="../media/image62.jpeg"/><Relationship Id="rId1" Type="http://schemas.openxmlformats.org/officeDocument/2006/relationships/image" Target="../media/image58.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64.jpeg"/><Relationship Id="rId1" Type="http://schemas.openxmlformats.org/officeDocument/2006/relationships/image" Target="../media/image63.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9.xml"/><Relationship Id="rId2" Type="http://schemas.openxmlformats.org/officeDocument/2006/relationships/image" Target="../media/image62.jpeg"/><Relationship Id="rId1" Type="http://schemas.openxmlformats.org/officeDocument/2006/relationships/image" Target="../media/image58.jpeg"/></Relationships>
</file>

<file path=ppt/slides/_rels/slide2.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microsoft.com/office/2007/relationships/hdphoto" Target="../media/image16.wdp"/><Relationship Id="rId2" Type="http://schemas.openxmlformats.org/officeDocument/2006/relationships/image" Target="../media/image15.png"/><Relationship Id="rId11" Type="http://schemas.openxmlformats.org/officeDocument/2006/relationships/slideLayout" Target="../slideLayouts/slideLayout8.xml"/><Relationship Id="rId10" Type="http://schemas.openxmlformats.org/officeDocument/2006/relationships/image" Target="../media/image23.png"/><Relationship Id="rId1" Type="http://schemas.openxmlformats.org/officeDocument/2006/relationships/image" Target="../media/image1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65.png"/><Relationship Id="rId1" Type="http://schemas.openxmlformats.org/officeDocument/2006/relationships/image" Target="../media/image63.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9.xml"/><Relationship Id="rId2" Type="http://schemas.openxmlformats.org/officeDocument/2006/relationships/image" Target="../media/image66.jpeg"/><Relationship Id="rId1" Type="http://schemas.openxmlformats.org/officeDocument/2006/relationships/image" Target="../media/image58.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67.jpeg"/><Relationship Id="rId1" Type="http://schemas.openxmlformats.org/officeDocument/2006/relationships/image" Target="../media/image63.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9.xml"/><Relationship Id="rId2" Type="http://schemas.openxmlformats.org/officeDocument/2006/relationships/image" Target="../media/image68.jpeg"/><Relationship Id="rId1" Type="http://schemas.openxmlformats.org/officeDocument/2006/relationships/image" Target="../media/image58.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63.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9.xml"/><Relationship Id="rId2" Type="http://schemas.openxmlformats.org/officeDocument/2006/relationships/image" Target="../media/image70.png"/><Relationship Id="rId1" Type="http://schemas.openxmlformats.org/officeDocument/2006/relationships/image" Target="../media/image58.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71.jpeg"/><Relationship Id="rId1" Type="http://schemas.openxmlformats.org/officeDocument/2006/relationships/image" Target="../media/image63.jpeg"/></Relationships>
</file>

<file path=ppt/slides/_rels/slide27.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tags" Target="../tags/tag17.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tags" Target="../tags/tag16.xml"/><Relationship Id="rId3" Type="http://schemas.openxmlformats.org/officeDocument/2006/relationships/image" Target="../media/image11.png"/><Relationship Id="rId2" Type="http://schemas.openxmlformats.org/officeDocument/2006/relationships/image" Target="../media/image6.png"/><Relationship Id="rId10" Type="http://schemas.openxmlformats.org/officeDocument/2006/relationships/slideLayout" Target="../slideLayouts/slideLayout1.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4.xml.rels><?xml version="1.0" encoding="UTF-8" standalone="yes"?>
<Relationships xmlns="http://schemas.openxmlformats.org/package/2006/relationships"><Relationship Id="rId9" Type="http://schemas.openxmlformats.org/officeDocument/2006/relationships/image" Target="../media/image34.jpeg"/><Relationship Id="rId8" Type="http://schemas.openxmlformats.org/officeDocument/2006/relationships/image" Target="../media/image33.jpeg"/><Relationship Id="rId7" Type="http://schemas.openxmlformats.org/officeDocument/2006/relationships/image" Target="../media/image32.jpeg"/><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0" Type="http://schemas.openxmlformats.org/officeDocument/2006/relationships/slideLayout" Target="../slideLayouts/slideLayout1.xml"/><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2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4.jpeg"/><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5.jpe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校园季长版"/>
          <p:cNvPicPr>
            <a:picLocks noChangeAspect="1"/>
          </p:cNvPicPr>
          <p:nvPr/>
        </p:nvPicPr>
        <p:blipFill>
          <a:blip r:embed="rId1"/>
          <a:srcRect b="72625"/>
          <a:stretch>
            <a:fillRect/>
          </a:stretch>
        </p:blipFill>
        <p:spPr>
          <a:xfrm>
            <a:off x="0" y="-10795"/>
            <a:ext cx="12192000" cy="6880225"/>
          </a:xfrm>
          <a:prstGeom prst="rect">
            <a:avLst/>
          </a:prstGeom>
        </p:spPr>
      </p:pic>
      <p:pic>
        <p:nvPicPr>
          <p:cNvPr id="22" name="图片 21" descr="png"/>
          <p:cNvPicPr>
            <a:picLocks noChangeAspect="1"/>
          </p:cNvPicPr>
          <p:nvPr/>
        </p:nvPicPr>
        <p:blipFill>
          <a:blip r:embed="rId2"/>
          <a:srcRect l="19418" t="2222" r="15686" b="79045"/>
          <a:stretch>
            <a:fillRect/>
          </a:stretch>
        </p:blipFill>
        <p:spPr>
          <a:xfrm>
            <a:off x="517292" y="-288453"/>
            <a:ext cx="10861907" cy="8164794"/>
          </a:xfrm>
          <a:prstGeom prst="rect">
            <a:avLst/>
          </a:prstGeom>
        </p:spPr>
      </p:pic>
      <p:pic>
        <p:nvPicPr>
          <p:cNvPr id="23" name="图片 22" descr="未标题-1"/>
          <p:cNvPicPr>
            <a:picLocks noChangeAspect="1"/>
          </p:cNvPicPr>
          <p:nvPr/>
        </p:nvPicPr>
        <p:blipFill>
          <a:blip r:embed="rId3"/>
          <a:srcRect r="54121"/>
          <a:stretch>
            <a:fillRect/>
          </a:stretch>
        </p:blipFill>
        <p:spPr>
          <a:xfrm>
            <a:off x="77023" y="2018459"/>
            <a:ext cx="2170430" cy="4356735"/>
          </a:xfrm>
          <a:prstGeom prst="rect">
            <a:avLst/>
          </a:prstGeom>
        </p:spPr>
      </p:pic>
      <p:pic>
        <p:nvPicPr>
          <p:cNvPr id="24" name="图片 23" descr="未标题-1"/>
          <p:cNvPicPr>
            <a:picLocks noChangeAspect="1"/>
          </p:cNvPicPr>
          <p:nvPr/>
        </p:nvPicPr>
        <p:blipFill>
          <a:blip r:embed="rId3"/>
          <a:srcRect l="48966"/>
          <a:stretch>
            <a:fillRect/>
          </a:stretch>
        </p:blipFill>
        <p:spPr>
          <a:xfrm>
            <a:off x="9582933" y="2018458"/>
            <a:ext cx="2414270" cy="4356735"/>
          </a:xfrm>
          <a:prstGeom prst="rect">
            <a:avLst/>
          </a:prstGeom>
        </p:spPr>
      </p:pic>
      <p:sp>
        <p:nvSpPr>
          <p:cNvPr id="86" name="PA-矩形 85"/>
          <p:cNvSpPr/>
          <p:nvPr>
            <p:custDataLst>
              <p:tags r:id="rId4"/>
            </p:custDataLst>
          </p:nvPr>
        </p:nvSpPr>
        <p:spPr>
          <a:xfrm rot="20431496">
            <a:off x="2046063" y="1868920"/>
            <a:ext cx="1922322" cy="2215991"/>
          </a:xfrm>
          <a:prstGeom prst="rect">
            <a:avLst/>
          </a:prstGeom>
        </p:spPr>
        <p:txBody>
          <a:bodyPr wrap="none">
            <a:spAutoFit/>
          </a:bodyPr>
          <a:lstStyle/>
          <a:p>
            <a:pPr algn="ctr"/>
            <a:r>
              <a:rPr lang="zh-CN" altLang="en-US" sz="13800" b="1" dirty="0">
                <a:ln w="25400">
                  <a:solidFill>
                    <a:schemeClr val="tx1"/>
                  </a:solidFill>
                </a:ln>
                <a:pattFill prst="wdUpDiag">
                  <a:fgClr>
                    <a:schemeClr val="accent6">
                      <a:lumMod val="75000"/>
                    </a:schemeClr>
                  </a:fgClr>
                  <a:bgClr>
                    <a:schemeClr val="accent1"/>
                  </a:bgClr>
                </a:pattFill>
                <a:effectLst>
                  <a:outerShdw blurRad="38100" dist="38100" dir="2700000" algn="tl">
                    <a:srgbClr val="000000">
                      <a:alpha val="43137"/>
                    </a:srgbClr>
                  </a:outerShdw>
                </a:effectLst>
                <a:ea typeface="站酷快乐体2016修订版" panose="02010600030101010101" pitchFamily="2" charset="-122"/>
              </a:rPr>
              <a:t>开</a:t>
            </a:r>
            <a:endParaRPr lang="zh-CN" altLang="en-US" sz="2400" dirty="0">
              <a:ln w="25400">
                <a:solidFill>
                  <a:schemeClr val="tx1"/>
                </a:solidFill>
              </a:ln>
              <a:pattFill prst="wdUpDiag">
                <a:fgClr>
                  <a:schemeClr val="accent6">
                    <a:lumMod val="75000"/>
                  </a:schemeClr>
                </a:fgClr>
                <a:bgClr>
                  <a:schemeClr val="accent1"/>
                </a:bgClr>
              </a:pattFill>
              <a:effectLst>
                <a:outerShdw blurRad="38100" dist="38100" dir="2700000" algn="tl">
                  <a:srgbClr val="000000">
                    <a:alpha val="43137"/>
                  </a:srgbClr>
                </a:outerShdw>
              </a:effectLst>
            </a:endParaRPr>
          </a:p>
        </p:txBody>
      </p:sp>
      <p:sp>
        <p:nvSpPr>
          <p:cNvPr id="87" name="PA-矩形 86"/>
          <p:cNvSpPr/>
          <p:nvPr>
            <p:custDataLst>
              <p:tags r:id="rId5"/>
            </p:custDataLst>
          </p:nvPr>
        </p:nvSpPr>
        <p:spPr>
          <a:xfrm rot="1066412">
            <a:off x="3501414" y="898780"/>
            <a:ext cx="1922322" cy="2215991"/>
          </a:xfrm>
          <a:prstGeom prst="rect">
            <a:avLst/>
          </a:prstGeom>
        </p:spPr>
        <p:txBody>
          <a:bodyPr wrap="none">
            <a:spAutoFit/>
          </a:bodyPr>
          <a:lstStyle/>
          <a:p>
            <a:pPr algn="ctr"/>
            <a:r>
              <a:rPr lang="zh-CN" altLang="en-US" sz="13800" b="1" dirty="0">
                <a:ln w="25400">
                  <a:solidFill>
                    <a:schemeClr val="tx1"/>
                  </a:solidFill>
                </a:ln>
                <a:pattFill prst="wdUpDiag">
                  <a:fgClr>
                    <a:srgbClr val="7E6404"/>
                  </a:fgClr>
                  <a:bgClr>
                    <a:srgbClr val="F7C410"/>
                  </a:bgClr>
                </a:patt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rPr>
              <a:t>学</a:t>
            </a:r>
            <a:endParaRPr lang="zh-CN" altLang="en-US" sz="13800" b="1" dirty="0">
              <a:ln w="25400">
                <a:solidFill>
                  <a:schemeClr val="tx1"/>
                </a:solidFill>
              </a:ln>
              <a:pattFill prst="wdUpDiag">
                <a:fgClr>
                  <a:srgbClr val="7E6404"/>
                </a:fgClr>
                <a:bgClr>
                  <a:srgbClr val="F7C410"/>
                </a:bgClr>
              </a:patt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endParaRPr>
          </a:p>
        </p:txBody>
      </p:sp>
      <p:sp>
        <p:nvSpPr>
          <p:cNvPr id="88" name="PA-矩形 87"/>
          <p:cNvSpPr/>
          <p:nvPr>
            <p:custDataLst>
              <p:tags r:id="rId6"/>
            </p:custDataLst>
          </p:nvPr>
        </p:nvSpPr>
        <p:spPr>
          <a:xfrm>
            <a:off x="5034241" y="1596964"/>
            <a:ext cx="1997663" cy="2308324"/>
          </a:xfrm>
          <a:prstGeom prst="rect">
            <a:avLst/>
          </a:prstGeom>
        </p:spPr>
        <p:txBody>
          <a:bodyPr wrap="none">
            <a:spAutoFit/>
          </a:bodyPr>
          <a:lstStyle/>
          <a:p>
            <a:r>
              <a:rPr lang="zh-CN" altLang="en-US" sz="14400" b="1" dirty="0">
                <a:ln w="25400">
                  <a:solidFill>
                    <a:schemeClr val="tx1"/>
                  </a:solidFill>
                </a:ln>
                <a:pattFill prst="wdUpDiag">
                  <a:fgClr>
                    <a:srgbClr val="0070C0"/>
                  </a:fgClr>
                  <a:bgClr>
                    <a:srgbClr val="00B0F0"/>
                  </a:bgClr>
                </a:patt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rPr>
              <a:t>第</a:t>
            </a:r>
            <a:endParaRPr lang="zh-CN" altLang="en-US" sz="14400" b="1" dirty="0">
              <a:ln w="25400">
                <a:solidFill>
                  <a:schemeClr val="tx1"/>
                </a:solidFill>
              </a:ln>
              <a:pattFill prst="wdUpDiag">
                <a:fgClr>
                  <a:srgbClr val="0070C0"/>
                </a:fgClr>
                <a:bgClr>
                  <a:srgbClr val="00B0F0"/>
                </a:bgClr>
              </a:patt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endParaRPr>
          </a:p>
        </p:txBody>
      </p:sp>
      <p:sp>
        <p:nvSpPr>
          <p:cNvPr id="89" name="PA-矩形 88"/>
          <p:cNvSpPr/>
          <p:nvPr>
            <p:custDataLst>
              <p:tags r:id="rId7"/>
            </p:custDataLst>
          </p:nvPr>
        </p:nvSpPr>
        <p:spPr>
          <a:xfrm>
            <a:off x="6613696" y="662267"/>
            <a:ext cx="2438161" cy="2646878"/>
          </a:xfrm>
          <a:prstGeom prst="rect">
            <a:avLst/>
          </a:prstGeom>
        </p:spPr>
        <p:txBody>
          <a:bodyPr wrap="square">
            <a:spAutoFit/>
          </a:bodyPr>
          <a:lstStyle/>
          <a:p>
            <a:pPr algn="ctr"/>
            <a:r>
              <a:rPr lang="zh-CN" altLang="en-US" sz="16600" b="1" dirty="0">
                <a:ln w="25400">
                  <a:solidFill>
                    <a:schemeClr val="tx1"/>
                  </a:solidFill>
                </a:ln>
                <a:pattFill prst="wdUpDiag">
                  <a:fgClr>
                    <a:srgbClr val="E4151A"/>
                  </a:fgClr>
                  <a:bgClr>
                    <a:srgbClr val="E93F64"/>
                  </a:bgClr>
                </a:patt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rPr>
              <a:t>一</a:t>
            </a:r>
            <a:endParaRPr lang="zh-CN" altLang="en-US" sz="16600" b="1" dirty="0">
              <a:ln w="25400">
                <a:solidFill>
                  <a:schemeClr val="tx1"/>
                </a:solidFill>
              </a:ln>
              <a:pattFill prst="wdUpDiag">
                <a:fgClr>
                  <a:srgbClr val="E4151A"/>
                </a:fgClr>
                <a:bgClr>
                  <a:srgbClr val="E93F64"/>
                </a:bgClr>
              </a:patt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endParaRPr>
          </a:p>
        </p:txBody>
      </p:sp>
      <p:sp>
        <p:nvSpPr>
          <p:cNvPr id="90" name="PA-矩形 89"/>
          <p:cNvSpPr/>
          <p:nvPr>
            <p:custDataLst>
              <p:tags r:id="rId8"/>
            </p:custDataLst>
          </p:nvPr>
        </p:nvSpPr>
        <p:spPr>
          <a:xfrm rot="1572919">
            <a:off x="8302990" y="1764118"/>
            <a:ext cx="1922322" cy="2215991"/>
          </a:xfrm>
          <a:prstGeom prst="rect">
            <a:avLst/>
          </a:prstGeom>
        </p:spPr>
        <p:txBody>
          <a:bodyPr wrap="none">
            <a:spAutoFit/>
          </a:bodyPr>
          <a:lstStyle/>
          <a:p>
            <a:pPr algn="ctr"/>
            <a:r>
              <a:rPr lang="zh-CN" altLang="en-US" sz="13800" b="1" dirty="0">
                <a:ln w="25400">
                  <a:solidFill>
                    <a:schemeClr val="tx1"/>
                  </a:solidFill>
                </a:ln>
                <a:pattFill prst="wdUpDiag">
                  <a:fgClr>
                    <a:srgbClr val="00B050"/>
                  </a:fgClr>
                  <a:bgClr>
                    <a:srgbClr val="92D050"/>
                  </a:bgClr>
                </a:patt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rPr>
              <a:t>课</a:t>
            </a:r>
            <a:endParaRPr lang="zh-CN" altLang="en-US" sz="13800" b="1" dirty="0">
              <a:ln w="25400">
                <a:solidFill>
                  <a:schemeClr val="tx1"/>
                </a:solidFill>
              </a:ln>
              <a:pattFill prst="wdUpDiag">
                <a:fgClr>
                  <a:srgbClr val="00B050"/>
                </a:fgClr>
                <a:bgClr>
                  <a:srgbClr val="92D050"/>
                </a:bgClr>
              </a:patt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endParaRPr>
          </a:p>
        </p:txBody>
      </p:sp>
      <p:sp>
        <p:nvSpPr>
          <p:cNvPr id="91" name="PA-文本框 90"/>
          <p:cNvSpPr txBox="1"/>
          <p:nvPr>
            <p:custDataLst>
              <p:tags r:id="rId9"/>
            </p:custDataLst>
          </p:nvPr>
        </p:nvSpPr>
        <p:spPr>
          <a:xfrm>
            <a:off x="2554517" y="3827675"/>
            <a:ext cx="7173165" cy="830997"/>
          </a:xfrm>
          <a:prstGeom prst="rect">
            <a:avLst/>
          </a:prstGeom>
          <a:noFill/>
        </p:spPr>
        <p:txBody>
          <a:bodyPr wrap="square" rtlCol="0">
            <a:spAutoFit/>
          </a:bodyPr>
          <a:lstStyle/>
          <a:p>
            <a:pPr algn="ctr"/>
            <a:r>
              <a:rPr lang="en-US" altLang="zh-CN" sz="4800" b="1" spc="-300" dirty="0" smtClean="0">
                <a:ln>
                  <a:solidFill>
                    <a:schemeClr val="bg1"/>
                  </a:solidFill>
                </a:ln>
                <a:solidFill>
                  <a:schemeClr val="bg2">
                    <a:lumMod val="25000"/>
                  </a:schemeClr>
                </a:solidFill>
                <a:latin typeface="方正小标宋简体" panose="03000509000000000000" pitchFamily="65" charset="-122"/>
                <a:ea typeface="方正小标宋简体" panose="03000509000000000000" pitchFamily="65" charset="-122"/>
              </a:rPr>
              <a:t>【</a:t>
            </a:r>
            <a:r>
              <a:rPr lang="zh-CN" altLang="en-US" sz="4800" b="1" spc="-300" dirty="0" smtClean="0">
                <a:ln>
                  <a:solidFill>
                    <a:schemeClr val="bg1"/>
                  </a:solidFill>
                </a:ln>
                <a:solidFill>
                  <a:schemeClr val="bg2">
                    <a:lumMod val="25000"/>
                  </a:schemeClr>
                </a:solidFill>
                <a:latin typeface="方正小标宋简体" panose="03000509000000000000" pitchFamily="65" charset="-122"/>
                <a:ea typeface="方正小标宋简体" panose="03000509000000000000" pitchFamily="65" charset="-122"/>
              </a:rPr>
              <a:t>主题安全教育和法制讲座</a:t>
            </a:r>
            <a:r>
              <a:rPr lang="en-US" altLang="zh-CN" sz="4800" b="1" spc="-300" dirty="0" smtClean="0">
                <a:ln>
                  <a:solidFill>
                    <a:schemeClr val="bg1"/>
                  </a:solidFill>
                </a:ln>
                <a:solidFill>
                  <a:schemeClr val="bg2">
                    <a:lumMod val="25000"/>
                  </a:schemeClr>
                </a:solidFill>
                <a:latin typeface="方正小标宋简体" panose="03000509000000000000" pitchFamily="65" charset="-122"/>
                <a:ea typeface="方正小标宋简体" panose="03000509000000000000" pitchFamily="65" charset="-122"/>
              </a:rPr>
              <a:t>】</a:t>
            </a:r>
            <a:endParaRPr lang="zh-CN" altLang="en-US" sz="4800" b="1" spc="-300" dirty="0">
              <a:ln>
                <a:solidFill>
                  <a:schemeClr val="bg1"/>
                </a:solidFill>
              </a:ln>
              <a:solidFill>
                <a:schemeClr val="bg2">
                  <a:lumMod val="25000"/>
                </a:schemeClr>
              </a:solidFill>
              <a:latin typeface="方正小标宋简体" panose="03000509000000000000" pitchFamily="65" charset="-122"/>
              <a:ea typeface="方正小标宋简体" panose="03000509000000000000" pitchFamily="65" charset="-122"/>
            </a:endParaRPr>
          </a:p>
        </p:txBody>
      </p:sp>
      <p:pic>
        <p:nvPicPr>
          <p:cNvPr id="106" name="图片 105"/>
          <p:cNvPicPr>
            <a:picLocks noChangeAspect="1"/>
          </p:cNvPicPr>
          <p:nvPr/>
        </p:nvPicPr>
        <p:blipFill>
          <a:blip r:embed="rId10" cstate="screen"/>
          <a:stretch>
            <a:fillRect/>
          </a:stretch>
        </p:blipFill>
        <p:spPr>
          <a:xfrm rot="19191909">
            <a:off x="151887" y="4645896"/>
            <a:ext cx="793642" cy="761188"/>
          </a:xfrm>
          <a:prstGeom prst="rect">
            <a:avLst/>
          </a:prstGeom>
        </p:spPr>
      </p:pic>
      <p:pic>
        <p:nvPicPr>
          <p:cNvPr id="110" name="PA-图片 109"/>
          <p:cNvPicPr>
            <a:picLocks noChangeAspect="1"/>
          </p:cNvPicPr>
          <p:nvPr>
            <p:custDataLst>
              <p:tags r:id="rId11"/>
            </p:custDataLst>
          </p:nvPr>
        </p:nvPicPr>
        <p:blipFill>
          <a:blip r:embed="rId12"/>
          <a:stretch>
            <a:fillRect/>
          </a:stretch>
        </p:blipFill>
        <p:spPr>
          <a:xfrm>
            <a:off x="4107903" y="2758404"/>
            <a:ext cx="767583" cy="747559"/>
          </a:xfrm>
          <a:prstGeom prst="rect">
            <a:avLst/>
          </a:prstGeom>
        </p:spPr>
      </p:pic>
      <p:pic>
        <p:nvPicPr>
          <p:cNvPr id="111" name="PA-图片 110"/>
          <p:cNvPicPr>
            <a:picLocks noChangeAspect="1"/>
          </p:cNvPicPr>
          <p:nvPr>
            <p:custDataLst>
              <p:tags r:id="rId13"/>
            </p:custDataLst>
          </p:nvPr>
        </p:nvPicPr>
        <p:blipFill>
          <a:blip r:embed="rId14" cstate="screen"/>
          <a:stretch>
            <a:fillRect/>
          </a:stretch>
        </p:blipFill>
        <p:spPr>
          <a:xfrm>
            <a:off x="7506343" y="2931966"/>
            <a:ext cx="465084" cy="452951"/>
          </a:xfrm>
          <a:prstGeom prst="rect">
            <a:avLst/>
          </a:prstGeom>
        </p:spPr>
      </p:pic>
      <p:pic>
        <p:nvPicPr>
          <p:cNvPr id="113" name="图片 112"/>
          <p:cNvPicPr>
            <a:picLocks noChangeAspect="1"/>
          </p:cNvPicPr>
          <p:nvPr/>
        </p:nvPicPr>
        <p:blipFill>
          <a:blip r:embed="rId15">
            <a:duotone>
              <a:schemeClr val="bg2">
                <a:shade val="45000"/>
                <a:satMod val="135000"/>
              </a:schemeClr>
              <a:prstClr val="white"/>
            </a:duotone>
          </a:blip>
          <a:stretch>
            <a:fillRect/>
          </a:stretch>
        </p:blipFill>
        <p:spPr>
          <a:xfrm>
            <a:off x="822187" y="5666242"/>
            <a:ext cx="1219541" cy="501367"/>
          </a:xfrm>
          <a:prstGeom prst="rect">
            <a:avLst/>
          </a:prstGeom>
        </p:spPr>
      </p:pic>
      <p:sp>
        <p:nvSpPr>
          <p:cNvPr id="94" name="矩形 93"/>
          <p:cNvSpPr/>
          <p:nvPr/>
        </p:nvSpPr>
        <p:spPr>
          <a:xfrm>
            <a:off x="4419123" y="5007008"/>
            <a:ext cx="3014649" cy="769441"/>
          </a:xfrm>
          <a:prstGeom prst="rect">
            <a:avLst/>
          </a:prstGeom>
          <a:noFill/>
        </p:spPr>
        <p:txBody>
          <a:bodyPr wrap="square" rtlCol="0">
            <a:spAutoFit/>
          </a:bodyPr>
          <a:lstStyle/>
          <a:p>
            <a:pPr algn="ctr"/>
            <a:r>
              <a:rPr lang="zh-CN" altLang="en-US" sz="4400" b="1" spc="-300" dirty="0" smtClean="0">
                <a:ln>
                  <a:solidFill>
                    <a:schemeClr val="bg1"/>
                  </a:solidFill>
                </a:ln>
                <a:solidFill>
                  <a:srgbClr val="002060"/>
                </a:solidFill>
                <a:latin typeface="方正小标宋简体" panose="03000509000000000000" pitchFamily="65" charset="-122"/>
                <a:ea typeface="方正小标宋简体" panose="03000509000000000000" pitchFamily="65" charset="-122"/>
              </a:rPr>
              <a:t>三井派出所</a:t>
            </a:r>
            <a:endParaRPr lang="zh-CN" altLang="en-US" sz="4400" b="1" spc="-300" dirty="0">
              <a:ln>
                <a:solidFill>
                  <a:schemeClr val="bg1"/>
                </a:solidFill>
              </a:ln>
              <a:solidFill>
                <a:srgbClr val="002060"/>
              </a:solidFill>
              <a:latin typeface="方正小标宋简体" panose="03000509000000000000" pitchFamily="65" charset="-122"/>
              <a:ea typeface="方正小标宋简体" panose="03000509000000000000" pitchFamily="65" charset="-122"/>
            </a:endParaRPr>
          </a:p>
        </p:txBody>
      </p:sp>
      <p:pic>
        <p:nvPicPr>
          <p:cNvPr id="116" name="图片 115"/>
          <p:cNvPicPr>
            <a:picLocks noChangeAspect="1"/>
          </p:cNvPicPr>
          <p:nvPr/>
        </p:nvPicPr>
        <p:blipFill>
          <a:blip r:embed="rId16" cstate="screen"/>
          <a:stretch>
            <a:fillRect/>
          </a:stretch>
        </p:blipFill>
        <p:spPr>
          <a:xfrm>
            <a:off x="3997313" y="4977451"/>
            <a:ext cx="285483" cy="309779"/>
          </a:xfrm>
          <a:prstGeom prst="rect">
            <a:avLst/>
          </a:prstGeom>
        </p:spPr>
      </p:pic>
      <p:pic>
        <p:nvPicPr>
          <p:cNvPr id="119" name="图片 118"/>
          <p:cNvPicPr>
            <a:picLocks noChangeAspect="1"/>
          </p:cNvPicPr>
          <p:nvPr/>
        </p:nvPicPr>
        <p:blipFill>
          <a:blip r:embed="rId17"/>
          <a:stretch>
            <a:fillRect/>
          </a:stretch>
        </p:blipFill>
        <p:spPr>
          <a:xfrm>
            <a:off x="517293" y="684510"/>
            <a:ext cx="567222" cy="621625"/>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0" presetClass="entr" presetSubtype="0" fill="hold" grpId="0" nodeType="withEffect">
                                      <p:stCondLst>
                                        <p:cond delay="0"/>
                                      </p:stCondLst>
                                      <p:iterate type="lt">
                                        <p:tmPct val="10000"/>
                                      </p:iterate>
                                      <p:childTnLst>
                                        <p:set>
                                          <p:cBhvr>
                                            <p:cTn id="12" dur="750" fill="hold">
                                              <p:stCondLst>
                                                <p:cond delay="0"/>
                                              </p:stCondLst>
                                            </p:cTn>
                                            <p:tgtEl>
                                              <p:spTgt spid="86"/>
                                            </p:tgtEl>
                                            <p:attrNameLst>
                                              <p:attrName>style.visibility</p:attrName>
                                            </p:attrNameLst>
                                          </p:cBhvr>
                                          <p:to>
                                            <p:strVal val="visible"/>
                                          </p:to>
                                        </p:set>
                                        <p:anim to="" calcmode="lin" valueType="num">
                                          <p:cBhvr>
                                            <p:cTn id="13" dur="750" fill="hold">
                                              <p:stCondLst>
                                                <p:cond delay="0"/>
                                              </p:stCondLst>
                                            </p:cTn>
                                            <p:tgtEl>
                                              <p:spTgt spid="86"/>
                                            </p:tgtEl>
                                            <p:attrNameLst>
                                              <p:attrName>ppt_h</p:attrName>
                                            </p:attrNameLst>
                                          </p:cBhvr>
                                          <p:tavLst>
                                            <p:tav tm="0" fmla="#ppt_h-#ppt_h*cos(4*pi*$)*(1-$)^2">
                                              <p:val>
                                                <p:fltVal val="0"/>
                                              </p:val>
                                            </p:tav>
                                            <p:tav tm="100000">
                                              <p:val>
                                                <p:fltVal val="1"/>
                                              </p:val>
                                            </p:tav>
                                          </p:tavLst>
                                        </p:anim>
                                        <p:anim to="" calcmode="lin" valueType="num">
                                          <p:cBhvr>
                                            <p:cTn id="14" dur="750" fill="hold">
                                              <p:stCondLst>
                                                <p:cond delay="0"/>
                                              </p:stCondLst>
                                            </p:cTn>
                                            <p:tgtEl>
                                              <p:spTgt spid="86"/>
                                            </p:tgtEl>
                                            <p:attrNameLst>
                                              <p:attrName>ppt_w</p:attrName>
                                            </p:attrNameLst>
                                          </p:cBhvr>
                                          <p:tavLst>
                                            <p:tav tm="0" fmla="#ppt_w-#ppt_w*cos(4*pi*$)*(1-$)^2">
                                              <p:val>
                                                <p:fltVal val="0"/>
                                              </p:val>
                                            </p:tav>
                                            <p:tav tm="100000">
                                              <p:val>
                                                <p:fltVal val="1"/>
                                              </p:val>
                                            </p:tav>
                                          </p:tavLst>
                                        </p:anim>
                                      </p:childTnLst>
                                    </p:cTn>
                                  </p:par>
                                  <p:par>
                                    <p:cTn id="15" presetID="0" presetClass="entr" presetSubtype="0" fill="hold" grpId="0" nodeType="withEffect">
                                      <p:stCondLst>
                                        <p:cond delay="250"/>
                                      </p:stCondLst>
                                      <p:iterate type="lt">
                                        <p:tmPct val="10000"/>
                                      </p:iterate>
                                      <p:childTnLst>
                                        <p:set>
                                          <p:cBhvr>
                                            <p:cTn id="16" dur="750" fill="hold">
                                              <p:stCondLst>
                                                <p:cond delay="0"/>
                                              </p:stCondLst>
                                            </p:cTn>
                                            <p:tgtEl>
                                              <p:spTgt spid="87"/>
                                            </p:tgtEl>
                                            <p:attrNameLst>
                                              <p:attrName>style.visibility</p:attrName>
                                            </p:attrNameLst>
                                          </p:cBhvr>
                                          <p:to>
                                            <p:strVal val="visible"/>
                                          </p:to>
                                        </p:set>
                                        <p:anim to="" calcmode="lin" valueType="num">
                                          <p:cBhvr>
                                            <p:cTn id="17" dur="750" fill="hold">
                                              <p:stCondLst>
                                                <p:cond delay="0"/>
                                              </p:stCondLst>
                                            </p:cTn>
                                            <p:tgtEl>
                                              <p:spTgt spid="87"/>
                                            </p:tgtEl>
                                            <p:attrNameLst>
                                              <p:attrName>ppt_h</p:attrName>
                                            </p:attrNameLst>
                                          </p:cBhvr>
                                          <p:tavLst>
                                            <p:tav tm="0" fmla="#ppt_h-#ppt_h*cos(4*pi*$)*(1-$)^2">
                                              <p:val>
                                                <p:fltVal val="0"/>
                                              </p:val>
                                            </p:tav>
                                            <p:tav tm="100000">
                                              <p:val>
                                                <p:fltVal val="1"/>
                                              </p:val>
                                            </p:tav>
                                          </p:tavLst>
                                        </p:anim>
                                        <p:anim to="" calcmode="lin" valueType="num">
                                          <p:cBhvr>
                                            <p:cTn id="18" dur="750" fill="hold">
                                              <p:stCondLst>
                                                <p:cond delay="0"/>
                                              </p:stCondLst>
                                            </p:cTn>
                                            <p:tgtEl>
                                              <p:spTgt spid="87"/>
                                            </p:tgtEl>
                                            <p:attrNameLst>
                                              <p:attrName>ppt_w</p:attrName>
                                            </p:attrNameLst>
                                          </p:cBhvr>
                                          <p:tavLst>
                                            <p:tav tm="0" fmla="#ppt_w-#ppt_w*cos(4*pi*$)*(1-$)^2">
                                              <p:val>
                                                <p:fltVal val="0"/>
                                              </p:val>
                                            </p:tav>
                                            <p:tav tm="100000">
                                              <p:val>
                                                <p:fltVal val="1"/>
                                              </p:val>
                                            </p:tav>
                                          </p:tavLst>
                                        </p:anim>
                                      </p:childTnLst>
                                    </p:cTn>
                                  </p:par>
                                  <p:par>
                                    <p:cTn id="19" presetID="0" presetClass="entr" presetSubtype="0" fill="hold" grpId="0" nodeType="withEffect">
                                      <p:stCondLst>
                                        <p:cond delay="500"/>
                                      </p:stCondLst>
                                      <p:iterate type="lt">
                                        <p:tmPct val="10000"/>
                                      </p:iterate>
                                      <p:childTnLst>
                                        <p:set>
                                          <p:cBhvr>
                                            <p:cTn id="20" dur="750" fill="hold">
                                              <p:stCondLst>
                                                <p:cond delay="0"/>
                                              </p:stCondLst>
                                            </p:cTn>
                                            <p:tgtEl>
                                              <p:spTgt spid="88"/>
                                            </p:tgtEl>
                                            <p:attrNameLst>
                                              <p:attrName>style.visibility</p:attrName>
                                            </p:attrNameLst>
                                          </p:cBhvr>
                                          <p:to>
                                            <p:strVal val="visible"/>
                                          </p:to>
                                        </p:set>
                                        <p:anim to="" calcmode="lin" valueType="num">
                                          <p:cBhvr>
                                            <p:cTn id="21" dur="750" fill="hold">
                                              <p:stCondLst>
                                                <p:cond delay="0"/>
                                              </p:stCondLst>
                                            </p:cTn>
                                            <p:tgtEl>
                                              <p:spTgt spid="88"/>
                                            </p:tgtEl>
                                            <p:attrNameLst>
                                              <p:attrName>ppt_h</p:attrName>
                                            </p:attrNameLst>
                                          </p:cBhvr>
                                          <p:tavLst>
                                            <p:tav tm="0" fmla="#ppt_h-#ppt_h*cos(4*pi*$)*(1-$)^2">
                                              <p:val>
                                                <p:fltVal val="0"/>
                                              </p:val>
                                            </p:tav>
                                            <p:tav tm="100000">
                                              <p:val>
                                                <p:fltVal val="1"/>
                                              </p:val>
                                            </p:tav>
                                          </p:tavLst>
                                        </p:anim>
                                        <p:anim to="" calcmode="lin" valueType="num">
                                          <p:cBhvr>
                                            <p:cTn id="22" dur="750" fill="hold">
                                              <p:stCondLst>
                                                <p:cond delay="0"/>
                                              </p:stCondLst>
                                            </p:cTn>
                                            <p:tgtEl>
                                              <p:spTgt spid="88"/>
                                            </p:tgtEl>
                                            <p:attrNameLst>
                                              <p:attrName>ppt_w</p:attrName>
                                            </p:attrNameLst>
                                          </p:cBhvr>
                                          <p:tavLst>
                                            <p:tav tm="0" fmla="#ppt_w-#ppt_w*cos(4*pi*$)*(1-$)^2">
                                              <p:val>
                                                <p:fltVal val="0"/>
                                              </p:val>
                                            </p:tav>
                                            <p:tav tm="100000">
                                              <p:val>
                                                <p:fltVal val="1"/>
                                              </p:val>
                                            </p:tav>
                                          </p:tavLst>
                                        </p:anim>
                                      </p:childTnLst>
                                    </p:cTn>
                                  </p:par>
                                  <p:par>
                                    <p:cTn id="23" presetID="0" presetClass="entr" presetSubtype="0" fill="hold" grpId="0" nodeType="withEffect">
                                      <p:stCondLst>
                                        <p:cond delay="750"/>
                                      </p:stCondLst>
                                      <p:iterate type="lt">
                                        <p:tmPct val="10000"/>
                                      </p:iterate>
                                      <p:childTnLst>
                                        <p:set>
                                          <p:cBhvr>
                                            <p:cTn id="24" dur="750" fill="hold">
                                              <p:stCondLst>
                                                <p:cond delay="0"/>
                                              </p:stCondLst>
                                            </p:cTn>
                                            <p:tgtEl>
                                              <p:spTgt spid="89"/>
                                            </p:tgtEl>
                                            <p:attrNameLst>
                                              <p:attrName>style.visibility</p:attrName>
                                            </p:attrNameLst>
                                          </p:cBhvr>
                                          <p:to>
                                            <p:strVal val="visible"/>
                                          </p:to>
                                        </p:set>
                                        <p:anim to="" calcmode="lin" valueType="num">
                                          <p:cBhvr>
                                            <p:cTn id="25" dur="750" fill="hold">
                                              <p:stCondLst>
                                                <p:cond delay="0"/>
                                              </p:stCondLst>
                                            </p:cTn>
                                            <p:tgtEl>
                                              <p:spTgt spid="89"/>
                                            </p:tgtEl>
                                            <p:attrNameLst>
                                              <p:attrName>ppt_h</p:attrName>
                                            </p:attrNameLst>
                                          </p:cBhvr>
                                          <p:tavLst>
                                            <p:tav tm="0" fmla="#ppt_h-#ppt_h*cos(4*pi*$)*(1-$)^2">
                                              <p:val>
                                                <p:fltVal val="0"/>
                                              </p:val>
                                            </p:tav>
                                            <p:tav tm="100000">
                                              <p:val>
                                                <p:fltVal val="1"/>
                                              </p:val>
                                            </p:tav>
                                          </p:tavLst>
                                        </p:anim>
                                        <p:anim to="" calcmode="lin" valueType="num">
                                          <p:cBhvr>
                                            <p:cTn id="26" dur="750" fill="hold">
                                              <p:stCondLst>
                                                <p:cond delay="0"/>
                                              </p:stCondLst>
                                            </p:cTn>
                                            <p:tgtEl>
                                              <p:spTgt spid="89"/>
                                            </p:tgtEl>
                                            <p:attrNameLst>
                                              <p:attrName>ppt_w</p:attrName>
                                            </p:attrNameLst>
                                          </p:cBhvr>
                                          <p:tavLst>
                                            <p:tav tm="0" fmla="#ppt_w-#ppt_w*cos(4*pi*$)*(1-$)^2">
                                              <p:val>
                                                <p:fltVal val="0"/>
                                              </p:val>
                                            </p:tav>
                                            <p:tav tm="100000">
                                              <p:val>
                                                <p:fltVal val="1"/>
                                              </p:val>
                                            </p:tav>
                                          </p:tavLst>
                                        </p:anim>
                                      </p:childTnLst>
                                    </p:cTn>
                                  </p:par>
                                  <p:par>
                                    <p:cTn id="27" presetID="0" presetClass="entr" presetSubtype="0" fill="hold" grpId="0" nodeType="withEffect">
                                      <p:stCondLst>
                                        <p:cond delay="1000"/>
                                      </p:stCondLst>
                                      <p:iterate type="lt">
                                        <p:tmPct val="10000"/>
                                      </p:iterate>
                                      <p:childTnLst>
                                        <p:set>
                                          <p:cBhvr>
                                            <p:cTn id="28" dur="750" fill="hold">
                                              <p:stCondLst>
                                                <p:cond delay="0"/>
                                              </p:stCondLst>
                                            </p:cTn>
                                            <p:tgtEl>
                                              <p:spTgt spid="90"/>
                                            </p:tgtEl>
                                            <p:attrNameLst>
                                              <p:attrName>style.visibility</p:attrName>
                                            </p:attrNameLst>
                                          </p:cBhvr>
                                          <p:to>
                                            <p:strVal val="visible"/>
                                          </p:to>
                                        </p:set>
                                        <p:anim to="" calcmode="lin" valueType="num">
                                          <p:cBhvr>
                                            <p:cTn id="29" dur="750" fill="hold">
                                              <p:stCondLst>
                                                <p:cond delay="0"/>
                                              </p:stCondLst>
                                            </p:cTn>
                                            <p:tgtEl>
                                              <p:spTgt spid="90"/>
                                            </p:tgtEl>
                                            <p:attrNameLst>
                                              <p:attrName>ppt_h</p:attrName>
                                            </p:attrNameLst>
                                          </p:cBhvr>
                                          <p:tavLst>
                                            <p:tav tm="0" fmla="#ppt_h-#ppt_h*cos(4*pi*$)*(1-$)^2">
                                              <p:val>
                                                <p:fltVal val="0"/>
                                              </p:val>
                                            </p:tav>
                                            <p:tav tm="100000">
                                              <p:val>
                                                <p:fltVal val="1"/>
                                              </p:val>
                                            </p:tav>
                                          </p:tavLst>
                                        </p:anim>
                                        <p:anim to="" calcmode="lin" valueType="num">
                                          <p:cBhvr>
                                            <p:cTn id="30" dur="750" fill="hold">
                                              <p:stCondLst>
                                                <p:cond delay="0"/>
                                              </p:stCondLst>
                                            </p:cTn>
                                            <p:tgtEl>
                                              <p:spTgt spid="90"/>
                                            </p:tgtEl>
                                            <p:attrNameLst>
                                              <p:attrName>ppt_w</p:attrName>
                                            </p:attrNameLst>
                                          </p:cBhvr>
                                          <p:tavLst>
                                            <p:tav tm="0" fmla="#ppt_w-#ppt_w*cos(4*pi*$)*(1-$)^2">
                                              <p:val>
                                                <p:fltVal val="0"/>
                                              </p:val>
                                            </p:tav>
                                            <p:tav tm="100000">
                                              <p:val>
                                                <p:fltVal val="1"/>
                                              </p:val>
                                            </p:tav>
                                          </p:tavLst>
                                        </p:anim>
                                      </p:childTnLst>
                                    </p:cTn>
                                  </p:par>
                                </p:childTnLst>
                              </p:cTn>
                            </p:par>
                            <p:par>
                              <p:cTn id="31" fill="hold">
                                <p:stCondLst>
                                  <p:cond delay="1750"/>
                                </p:stCondLst>
                                <p:childTnLst>
                                  <p:par>
                                    <p:cTn id="32" presetID="16" presetClass="entr" presetSubtype="21" fill="hold" grpId="0" nodeType="afterEffect">
                                      <p:stCondLst>
                                        <p:cond delay="0"/>
                                      </p:stCondLst>
                                      <p:iterate type="lt">
                                        <p:tmPct val="10000"/>
                                      </p:iterate>
                                      <p:childTnLst>
                                        <p:set>
                                          <p:cBhvr>
                                            <p:cTn id="33" dur="1" fill="hold">
                                              <p:stCondLst>
                                                <p:cond delay="0"/>
                                              </p:stCondLst>
                                            </p:cTn>
                                            <p:tgtEl>
                                              <p:spTgt spid="91"/>
                                            </p:tgtEl>
                                            <p:attrNameLst>
                                              <p:attrName>style.visibility</p:attrName>
                                            </p:attrNameLst>
                                          </p:cBhvr>
                                          <p:to>
                                            <p:strVal val="visible"/>
                                          </p:to>
                                        </p:set>
                                        <p:animEffect transition="in" filter="barn(inVertical)">
                                          <p:cBhvr>
                                            <p:cTn id="34" dur="500"/>
                                            <p:tgtEl>
                                              <p:spTgt spid="91"/>
                                            </p:tgtEl>
                                          </p:cBhvr>
                                        </p:animEffect>
                                      </p:childTnLst>
                                    </p:cTn>
                                  </p:par>
                                </p:childTnLst>
                              </p:cTn>
                            </p:par>
                            <p:par>
                              <p:cTn id="35" fill="hold">
                                <p:stCondLst>
                                  <p:cond delay="2849"/>
                                </p:stCondLst>
                                <p:childTnLst>
                                  <p:par>
                                    <p:cTn id="36" presetID="0" presetClass="entr" presetSubtype="0" fill="hold" nodeType="afterEffect">
                                      <p:stCondLst>
                                        <p:cond delay="0"/>
                                      </p:stCondLst>
                                      <p:childTnLst>
                                        <p:set>
                                          <p:cBhvr>
                                            <p:cTn id="37" dur="750" fill="hold">
                                              <p:stCondLst>
                                                <p:cond delay="0"/>
                                              </p:stCondLst>
                                            </p:cTn>
                                            <p:tgtEl>
                                              <p:spTgt spid="111"/>
                                            </p:tgtEl>
                                            <p:attrNameLst>
                                              <p:attrName>style.visibility</p:attrName>
                                            </p:attrNameLst>
                                          </p:cBhvr>
                                          <p:to>
                                            <p:strVal val="visible"/>
                                          </p:to>
                                        </p:set>
                                        <p:anim to="" calcmode="lin" valueType="num">
                                          <p:cBhvr>
                                            <p:cTn id="38" dur="750" fill="hold">
                                              <p:stCondLst>
                                                <p:cond delay="0"/>
                                              </p:stCondLst>
                                            </p:cTn>
                                            <p:tgtEl>
                                              <p:spTgt spid="111"/>
                                            </p:tgtEl>
                                            <p:attrNameLst>
                                              <p:attrName>ppt_h</p:attrName>
                                            </p:attrNameLst>
                                          </p:cBhvr>
                                          <p:tavLst>
                                            <p:tav tm="0" fmla="#ppt_h-#ppt_h*((1.5-1.5*$)^3-(1.5-1.5*$)^2)">
                                              <p:val>
                                                <p:fltVal val="0"/>
                                              </p:val>
                                            </p:tav>
                                            <p:tav tm="100000">
                                              <p:val>
                                                <p:fltVal val="1"/>
                                              </p:val>
                                            </p:tav>
                                          </p:tavLst>
                                        </p:anim>
                                        <p:anim to="" calcmode="lin" valueType="num">
                                          <p:cBhvr>
                                            <p:cTn id="39" dur="750" fill="hold">
                                              <p:stCondLst>
                                                <p:cond delay="0"/>
                                              </p:stCondLst>
                                            </p:cTn>
                                            <p:tgtEl>
                                              <p:spTgt spid="111"/>
                                            </p:tgtEl>
                                            <p:attrNameLst>
                                              <p:attrName>ppt_w</p:attrName>
                                            </p:attrNameLst>
                                          </p:cBhvr>
                                          <p:tavLst>
                                            <p:tav tm="0" fmla="#ppt_w-#ppt_w*((1.5-1.5*$)^3-(1.5-1.5*$)^2)">
                                              <p:val>
                                                <p:fltVal val="0"/>
                                              </p:val>
                                            </p:tav>
                                            <p:tav tm="100000">
                                              <p:val>
                                                <p:fltVal val="1"/>
                                              </p:val>
                                            </p:tav>
                                          </p:tavLst>
                                        </p:anim>
                                      </p:childTnLst>
                                    </p:cTn>
                                  </p:par>
                                  <p:par>
                                    <p:cTn id="40" presetID="0" presetClass="entr" presetSubtype="0" fill="hold" nodeType="withEffect">
                                      <p:stCondLst>
                                        <p:cond delay="0"/>
                                      </p:stCondLst>
                                      <p:childTnLst>
                                        <p:set>
                                          <p:cBhvr>
                                            <p:cTn id="41" dur="750" fill="hold">
                                              <p:stCondLst>
                                                <p:cond delay="0"/>
                                              </p:stCondLst>
                                            </p:cTn>
                                            <p:tgtEl>
                                              <p:spTgt spid="110"/>
                                            </p:tgtEl>
                                            <p:attrNameLst>
                                              <p:attrName>style.visibility</p:attrName>
                                            </p:attrNameLst>
                                          </p:cBhvr>
                                          <p:to>
                                            <p:strVal val="visible"/>
                                          </p:to>
                                        </p:set>
                                        <p:anim to="" calcmode="lin" valueType="num">
                                          <p:cBhvr>
                                            <p:cTn id="42" dur="750" fill="hold">
                                              <p:stCondLst>
                                                <p:cond delay="0"/>
                                              </p:stCondLst>
                                            </p:cTn>
                                            <p:tgtEl>
                                              <p:spTgt spid="110"/>
                                            </p:tgtEl>
                                            <p:attrNameLst>
                                              <p:attrName>ppt_h</p:attrName>
                                            </p:attrNameLst>
                                          </p:cBhvr>
                                          <p:tavLst>
                                            <p:tav tm="0" fmla="#ppt_h-#ppt_h*((1.5-1.5*$)^3-(1.5-1.5*$)^2)">
                                              <p:val>
                                                <p:fltVal val="0"/>
                                              </p:val>
                                            </p:tav>
                                            <p:tav tm="100000">
                                              <p:val>
                                                <p:fltVal val="1"/>
                                              </p:val>
                                            </p:tav>
                                          </p:tavLst>
                                        </p:anim>
                                        <p:anim to="" calcmode="lin" valueType="num">
                                          <p:cBhvr>
                                            <p:cTn id="43" dur="750" fill="hold">
                                              <p:stCondLst>
                                                <p:cond delay="0"/>
                                              </p:stCondLst>
                                            </p:cTn>
                                            <p:tgtEl>
                                              <p:spTgt spid="110"/>
                                            </p:tgtEl>
                                            <p:attrNameLst>
                                              <p:attrName>ppt_w</p:attrName>
                                            </p:attrNameLst>
                                          </p:cBhvr>
                                          <p:tavLst>
                                            <p:tav tm="0" fmla="#ppt_w-#ppt_w*((1.5-1.5*$)^3-(1.5-1.5*$)^2)">
                                              <p:val>
                                                <p:fltVal val="0"/>
                                              </p:val>
                                            </p:tav>
                                            <p:tav tm="100000">
                                              <p:val>
                                                <p:fltVal val="1"/>
                                              </p:val>
                                            </p:tav>
                                          </p:tavLst>
                                        </p:anim>
                                      </p:childTnLst>
                                    </p:cTn>
                                  </p:par>
                                  <p:par>
                                    <p:cTn id="44" presetID="2" presetClass="entr" presetSubtype="8" fill="hold" nodeType="withEffect" p14:presetBounceEnd="12000">
                                      <p:stCondLst>
                                        <p:cond delay="0"/>
                                      </p:stCondLst>
                                      <p:childTnLst>
                                        <p:set>
                                          <p:cBhvr>
                                            <p:cTn id="45" dur="1" fill="hold">
                                              <p:stCondLst>
                                                <p:cond delay="0"/>
                                              </p:stCondLst>
                                            </p:cTn>
                                            <p:tgtEl>
                                              <p:spTgt spid="116"/>
                                            </p:tgtEl>
                                            <p:attrNameLst>
                                              <p:attrName>style.visibility</p:attrName>
                                            </p:attrNameLst>
                                          </p:cBhvr>
                                          <p:to>
                                            <p:strVal val="visible"/>
                                          </p:to>
                                        </p:set>
                                        <p:anim calcmode="lin" valueType="num" p14:bounceEnd="12000">
                                          <p:cBhvr additive="base">
                                            <p:cTn id="46" dur="500" fill="hold"/>
                                            <p:tgtEl>
                                              <p:spTgt spid="116"/>
                                            </p:tgtEl>
                                            <p:attrNameLst>
                                              <p:attrName>ppt_x</p:attrName>
                                            </p:attrNameLst>
                                          </p:cBhvr>
                                          <p:tavLst>
                                            <p:tav tm="0">
                                              <p:val>
                                                <p:strVal val="0-#ppt_w/2"/>
                                              </p:val>
                                            </p:tav>
                                            <p:tav tm="100000">
                                              <p:val>
                                                <p:strVal val="#ppt_x"/>
                                              </p:val>
                                            </p:tav>
                                          </p:tavLst>
                                        </p:anim>
                                        <p:anim calcmode="lin" valueType="num" p14:bounceEnd="12000">
                                          <p:cBhvr additive="base">
                                            <p:cTn id="47" dur="500" fill="hold"/>
                                            <p:tgtEl>
                                              <p:spTgt spid="116"/>
                                            </p:tgtEl>
                                            <p:attrNameLst>
                                              <p:attrName>ppt_y</p:attrName>
                                            </p:attrNameLst>
                                          </p:cBhvr>
                                          <p:tavLst>
                                            <p:tav tm="0">
                                              <p:val>
                                                <p:strVal val="#ppt_y"/>
                                              </p:val>
                                            </p:tav>
                                            <p:tav tm="100000">
                                              <p:val>
                                                <p:strVal val="#ppt_y"/>
                                              </p:val>
                                            </p:tav>
                                          </p:tavLst>
                                        </p:anim>
                                      </p:childTnLst>
                                    </p:cTn>
                                  </p:par>
                                </p:childTnLst>
                              </p:cTn>
                            </p:par>
                            <p:par>
                              <p:cTn id="48" fill="hold">
                                <p:stCondLst>
                                  <p:cond delay="3849"/>
                                </p:stCondLst>
                                <p:childTnLst>
                                  <p:par>
                                    <p:cTn id="49" presetID="49" presetClass="entr" presetSubtype="0" decel="100000" fill="hold" grpId="0" nodeType="afterEffect">
                                      <p:stCondLst>
                                        <p:cond delay="0"/>
                                      </p:stCondLst>
                                      <p:iterate type="lt">
                                        <p:tmPct val="10000"/>
                                      </p:iterate>
                                      <p:childTnLst>
                                        <p:set>
                                          <p:cBhvr>
                                            <p:cTn id="50" dur="1" fill="hold">
                                              <p:stCondLst>
                                                <p:cond delay="0"/>
                                              </p:stCondLst>
                                            </p:cTn>
                                            <p:tgtEl>
                                              <p:spTgt spid="94"/>
                                            </p:tgtEl>
                                            <p:attrNameLst>
                                              <p:attrName>style.visibility</p:attrName>
                                            </p:attrNameLst>
                                          </p:cBhvr>
                                          <p:to>
                                            <p:strVal val="visible"/>
                                          </p:to>
                                        </p:set>
                                        <p:anim calcmode="lin" valueType="num">
                                          <p:cBhvr>
                                            <p:cTn id="51" dur="500" fill="hold"/>
                                            <p:tgtEl>
                                              <p:spTgt spid="94"/>
                                            </p:tgtEl>
                                            <p:attrNameLst>
                                              <p:attrName>ppt_w</p:attrName>
                                            </p:attrNameLst>
                                          </p:cBhvr>
                                          <p:tavLst>
                                            <p:tav tm="0">
                                              <p:val>
                                                <p:fltVal val="0"/>
                                              </p:val>
                                            </p:tav>
                                            <p:tav tm="100000">
                                              <p:val>
                                                <p:strVal val="#ppt_w"/>
                                              </p:val>
                                            </p:tav>
                                          </p:tavLst>
                                        </p:anim>
                                        <p:anim calcmode="lin" valueType="num">
                                          <p:cBhvr>
                                            <p:cTn id="52" dur="500" fill="hold"/>
                                            <p:tgtEl>
                                              <p:spTgt spid="94"/>
                                            </p:tgtEl>
                                            <p:attrNameLst>
                                              <p:attrName>ppt_h</p:attrName>
                                            </p:attrNameLst>
                                          </p:cBhvr>
                                          <p:tavLst>
                                            <p:tav tm="0">
                                              <p:val>
                                                <p:fltVal val="0"/>
                                              </p:val>
                                            </p:tav>
                                            <p:tav tm="100000">
                                              <p:val>
                                                <p:strVal val="#ppt_h"/>
                                              </p:val>
                                            </p:tav>
                                          </p:tavLst>
                                        </p:anim>
                                        <p:anim calcmode="lin" valueType="num">
                                          <p:cBhvr>
                                            <p:cTn id="53" dur="500" fill="hold"/>
                                            <p:tgtEl>
                                              <p:spTgt spid="94"/>
                                            </p:tgtEl>
                                            <p:attrNameLst>
                                              <p:attrName>style.rotation</p:attrName>
                                            </p:attrNameLst>
                                          </p:cBhvr>
                                          <p:tavLst>
                                            <p:tav tm="0">
                                              <p:val>
                                                <p:fltVal val="360"/>
                                              </p:val>
                                            </p:tav>
                                            <p:tav tm="100000">
                                              <p:val>
                                                <p:fltVal val="0"/>
                                              </p:val>
                                            </p:tav>
                                          </p:tavLst>
                                        </p:anim>
                                        <p:animEffect transition="in" filter="fade">
                                          <p:cBhvr>
                                            <p:cTn id="54" dur="500"/>
                                            <p:tgtEl>
                                              <p:spTgt spid="94"/>
                                            </p:tgtEl>
                                          </p:cBhvr>
                                        </p:animEffect>
                                      </p:childTnLst>
                                    </p:cTn>
                                  </p:par>
                                  <p:par>
                                    <p:cTn id="55" presetID="10" presetClass="entr" presetSubtype="0" fill="hold"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fade">
                                          <p:cBhvr>
                                            <p:cTn id="57" dur="500"/>
                                            <p:tgtEl>
                                              <p:spTgt spid="106"/>
                                            </p:tgtEl>
                                          </p:cBhvr>
                                        </p:animEffect>
                                      </p:childTnLst>
                                    </p:cTn>
                                  </p:par>
                                </p:childTnLst>
                              </p:cTn>
                            </p:par>
                            <p:par>
                              <p:cTn id="58" fill="hold">
                                <p:stCondLst>
                                  <p:cond delay="4300"/>
                                </p:stCondLst>
                                <p:childTnLst>
                                  <p:par>
                                    <p:cTn id="59" presetID="31" presetClass="entr" presetSubtype="0"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1000" fill="hold"/>
                                            <p:tgtEl>
                                              <p:spTgt spid="23"/>
                                            </p:tgtEl>
                                            <p:attrNameLst>
                                              <p:attrName>ppt_w</p:attrName>
                                            </p:attrNameLst>
                                          </p:cBhvr>
                                          <p:tavLst>
                                            <p:tav tm="0">
                                              <p:val>
                                                <p:fltVal val="0"/>
                                              </p:val>
                                            </p:tav>
                                            <p:tav tm="100000">
                                              <p:val>
                                                <p:strVal val="#ppt_w"/>
                                              </p:val>
                                            </p:tav>
                                          </p:tavLst>
                                        </p:anim>
                                        <p:anim calcmode="lin" valueType="num">
                                          <p:cBhvr>
                                            <p:cTn id="62" dur="1000" fill="hold"/>
                                            <p:tgtEl>
                                              <p:spTgt spid="23"/>
                                            </p:tgtEl>
                                            <p:attrNameLst>
                                              <p:attrName>ppt_h</p:attrName>
                                            </p:attrNameLst>
                                          </p:cBhvr>
                                          <p:tavLst>
                                            <p:tav tm="0">
                                              <p:val>
                                                <p:fltVal val="0"/>
                                              </p:val>
                                            </p:tav>
                                            <p:tav tm="100000">
                                              <p:val>
                                                <p:strVal val="#ppt_h"/>
                                              </p:val>
                                            </p:tav>
                                          </p:tavLst>
                                        </p:anim>
                                        <p:anim calcmode="lin" valueType="num">
                                          <p:cBhvr>
                                            <p:cTn id="63" dur="1000" fill="hold"/>
                                            <p:tgtEl>
                                              <p:spTgt spid="23"/>
                                            </p:tgtEl>
                                            <p:attrNameLst>
                                              <p:attrName>style.rotation</p:attrName>
                                            </p:attrNameLst>
                                          </p:cBhvr>
                                          <p:tavLst>
                                            <p:tav tm="0">
                                              <p:val>
                                                <p:fltVal val="90"/>
                                              </p:val>
                                            </p:tav>
                                            <p:tav tm="100000">
                                              <p:val>
                                                <p:fltVal val="0"/>
                                              </p:val>
                                            </p:tav>
                                          </p:tavLst>
                                        </p:anim>
                                        <p:animEffect transition="in" filter="fade">
                                          <p:cBhvr>
                                            <p:cTn id="64" dur="1000"/>
                                            <p:tgtEl>
                                              <p:spTgt spid="23"/>
                                            </p:tgtEl>
                                          </p:cBhvr>
                                        </p:animEffect>
                                      </p:childTnLst>
                                    </p:cTn>
                                  </p:par>
                                </p:childTnLst>
                              </p:cTn>
                            </p:par>
                            <p:par>
                              <p:cTn id="65" fill="hold">
                                <p:stCondLst>
                                  <p:cond delay="5300"/>
                                </p:stCondLst>
                                <p:childTnLst>
                                  <p:par>
                                    <p:cTn id="66" presetID="31" presetClass="entr" presetSubtype="0" fill="hold" nodeType="after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1000" fill="hold"/>
                                            <p:tgtEl>
                                              <p:spTgt spid="24"/>
                                            </p:tgtEl>
                                            <p:attrNameLst>
                                              <p:attrName>ppt_w</p:attrName>
                                            </p:attrNameLst>
                                          </p:cBhvr>
                                          <p:tavLst>
                                            <p:tav tm="0">
                                              <p:val>
                                                <p:fltVal val="0"/>
                                              </p:val>
                                            </p:tav>
                                            <p:tav tm="100000">
                                              <p:val>
                                                <p:strVal val="#ppt_w"/>
                                              </p:val>
                                            </p:tav>
                                          </p:tavLst>
                                        </p:anim>
                                        <p:anim calcmode="lin" valueType="num">
                                          <p:cBhvr>
                                            <p:cTn id="69" dur="1000" fill="hold"/>
                                            <p:tgtEl>
                                              <p:spTgt spid="24"/>
                                            </p:tgtEl>
                                            <p:attrNameLst>
                                              <p:attrName>ppt_h</p:attrName>
                                            </p:attrNameLst>
                                          </p:cBhvr>
                                          <p:tavLst>
                                            <p:tav tm="0">
                                              <p:val>
                                                <p:fltVal val="0"/>
                                              </p:val>
                                            </p:tav>
                                            <p:tav tm="100000">
                                              <p:val>
                                                <p:strVal val="#ppt_h"/>
                                              </p:val>
                                            </p:tav>
                                          </p:tavLst>
                                        </p:anim>
                                        <p:anim calcmode="lin" valueType="num">
                                          <p:cBhvr>
                                            <p:cTn id="70" dur="1000" fill="hold"/>
                                            <p:tgtEl>
                                              <p:spTgt spid="24"/>
                                            </p:tgtEl>
                                            <p:attrNameLst>
                                              <p:attrName>style.rotation</p:attrName>
                                            </p:attrNameLst>
                                          </p:cBhvr>
                                          <p:tavLst>
                                            <p:tav tm="0">
                                              <p:val>
                                                <p:fltVal val="90"/>
                                              </p:val>
                                            </p:tav>
                                            <p:tav tm="100000">
                                              <p:val>
                                                <p:fltVal val="0"/>
                                              </p:val>
                                            </p:tav>
                                          </p:tavLst>
                                        </p:anim>
                                        <p:animEffect transition="in" filter="fade">
                                          <p:cBhvr>
                                            <p:cTn id="7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90" grpId="0"/>
          <p:bldP spid="91" grpId="0"/>
          <p:bldP spid="9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0" presetClass="entr" presetSubtype="0" fill="hold" grpId="0" nodeType="withEffect">
                                      <p:stCondLst>
                                        <p:cond delay="0"/>
                                      </p:stCondLst>
                                      <p:iterate type="lt">
                                        <p:tmPct val="10000"/>
                                      </p:iterate>
                                      <p:childTnLst>
                                        <p:set>
                                          <p:cBhvr>
                                            <p:cTn id="12" dur="750" fill="hold">
                                              <p:stCondLst>
                                                <p:cond delay="0"/>
                                              </p:stCondLst>
                                            </p:cTn>
                                            <p:tgtEl>
                                              <p:spTgt spid="86"/>
                                            </p:tgtEl>
                                            <p:attrNameLst>
                                              <p:attrName>style.visibility</p:attrName>
                                            </p:attrNameLst>
                                          </p:cBhvr>
                                          <p:to>
                                            <p:strVal val="visible"/>
                                          </p:to>
                                        </p:set>
                                        <p:anim to="" calcmode="lin" valueType="num">
                                          <p:cBhvr>
                                            <p:cTn id="13" dur="750" fill="hold">
                                              <p:stCondLst>
                                                <p:cond delay="0"/>
                                              </p:stCondLst>
                                            </p:cTn>
                                            <p:tgtEl>
                                              <p:spTgt spid="86"/>
                                            </p:tgtEl>
                                            <p:attrNameLst>
                                              <p:attrName>ppt_h</p:attrName>
                                            </p:attrNameLst>
                                          </p:cBhvr>
                                          <p:tavLst>
                                            <p:tav tm="0" fmla="#ppt_h-#ppt_h*cos(4*pi*$)*(1-$)^2">
                                              <p:val>
                                                <p:fltVal val="0"/>
                                              </p:val>
                                            </p:tav>
                                            <p:tav tm="100000">
                                              <p:val>
                                                <p:fltVal val="1"/>
                                              </p:val>
                                            </p:tav>
                                          </p:tavLst>
                                        </p:anim>
                                        <p:anim to="" calcmode="lin" valueType="num">
                                          <p:cBhvr>
                                            <p:cTn id="14" dur="750" fill="hold">
                                              <p:stCondLst>
                                                <p:cond delay="0"/>
                                              </p:stCondLst>
                                            </p:cTn>
                                            <p:tgtEl>
                                              <p:spTgt spid="86"/>
                                            </p:tgtEl>
                                            <p:attrNameLst>
                                              <p:attrName>ppt_w</p:attrName>
                                            </p:attrNameLst>
                                          </p:cBhvr>
                                          <p:tavLst>
                                            <p:tav tm="0" fmla="#ppt_w-#ppt_w*cos(4*pi*$)*(1-$)^2">
                                              <p:val>
                                                <p:fltVal val="0"/>
                                              </p:val>
                                            </p:tav>
                                            <p:tav tm="100000">
                                              <p:val>
                                                <p:fltVal val="1"/>
                                              </p:val>
                                            </p:tav>
                                          </p:tavLst>
                                        </p:anim>
                                      </p:childTnLst>
                                    </p:cTn>
                                  </p:par>
                                  <p:par>
                                    <p:cTn id="15" presetID="0" presetClass="entr" presetSubtype="0" fill="hold" grpId="0" nodeType="withEffect">
                                      <p:stCondLst>
                                        <p:cond delay="250"/>
                                      </p:stCondLst>
                                      <p:iterate type="lt">
                                        <p:tmPct val="10000"/>
                                      </p:iterate>
                                      <p:childTnLst>
                                        <p:set>
                                          <p:cBhvr>
                                            <p:cTn id="16" dur="750" fill="hold">
                                              <p:stCondLst>
                                                <p:cond delay="0"/>
                                              </p:stCondLst>
                                            </p:cTn>
                                            <p:tgtEl>
                                              <p:spTgt spid="87"/>
                                            </p:tgtEl>
                                            <p:attrNameLst>
                                              <p:attrName>style.visibility</p:attrName>
                                            </p:attrNameLst>
                                          </p:cBhvr>
                                          <p:to>
                                            <p:strVal val="visible"/>
                                          </p:to>
                                        </p:set>
                                        <p:anim to="" calcmode="lin" valueType="num">
                                          <p:cBhvr>
                                            <p:cTn id="17" dur="750" fill="hold">
                                              <p:stCondLst>
                                                <p:cond delay="0"/>
                                              </p:stCondLst>
                                            </p:cTn>
                                            <p:tgtEl>
                                              <p:spTgt spid="87"/>
                                            </p:tgtEl>
                                            <p:attrNameLst>
                                              <p:attrName>ppt_h</p:attrName>
                                            </p:attrNameLst>
                                          </p:cBhvr>
                                          <p:tavLst>
                                            <p:tav tm="0" fmla="#ppt_h-#ppt_h*cos(4*pi*$)*(1-$)^2">
                                              <p:val>
                                                <p:fltVal val="0"/>
                                              </p:val>
                                            </p:tav>
                                            <p:tav tm="100000">
                                              <p:val>
                                                <p:fltVal val="1"/>
                                              </p:val>
                                            </p:tav>
                                          </p:tavLst>
                                        </p:anim>
                                        <p:anim to="" calcmode="lin" valueType="num">
                                          <p:cBhvr>
                                            <p:cTn id="18" dur="750" fill="hold">
                                              <p:stCondLst>
                                                <p:cond delay="0"/>
                                              </p:stCondLst>
                                            </p:cTn>
                                            <p:tgtEl>
                                              <p:spTgt spid="87"/>
                                            </p:tgtEl>
                                            <p:attrNameLst>
                                              <p:attrName>ppt_w</p:attrName>
                                            </p:attrNameLst>
                                          </p:cBhvr>
                                          <p:tavLst>
                                            <p:tav tm="0" fmla="#ppt_w-#ppt_w*cos(4*pi*$)*(1-$)^2">
                                              <p:val>
                                                <p:fltVal val="0"/>
                                              </p:val>
                                            </p:tav>
                                            <p:tav tm="100000">
                                              <p:val>
                                                <p:fltVal val="1"/>
                                              </p:val>
                                            </p:tav>
                                          </p:tavLst>
                                        </p:anim>
                                      </p:childTnLst>
                                    </p:cTn>
                                  </p:par>
                                  <p:par>
                                    <p:cTn id="19" presetID="0" presetClass="entr" presetSubtype="0" fill="hold" grpId="0" nodeType="withEffect">
                                      <p:stCondLst>
                                        <p:cond delay="500"/>
                                      </p:stCondLst>
                                      <p:iterate type="lt">
                                        <p:tmPct val="10000"/>
                                      </p:iterate>
                                      <p:childTnLst>
                                        <p:set>
                                          <p:cBhvr>
                                            <p:cTn id="20" dur="750" fill="hold">
                                              <p:stCondLst>
                                                <p:cond delay="0"/>
                                              </p:stCondLst>
                                            </p:cTn>
                                            <p:tgtEl>
                                              <p:spTgt spid="88"/>
                                            </p:tgtEl>
                                            <p:attrNameLst>
                                              <p:attrName>style.visibility</p:attrName>
                                            </p:attrNameLst>
                                          </p:cBhvr>
                                          <p:to>
                                            <p:strVal val="visible"/>
                                          </p:to>
                                        </p:set>
                                        <p:anim to="" calcmode="lin" valueType="num">
                                          <p:cBhvr>
                                            <p:cTn id="21" dur="750" fill="hold">
                                              <p:stCondLst>
                                                <p:cond delay="0"/>
                                              </p:stCondLst>
                                            </p:cTn>
                                            <p:tgtEl>
                                              <p:spTgt spid="88"/>
                                            </p:tgtEl>
                                            <p:attrNameLst>
                                              <p:attrName>ppt_h</p:attrName>
                                            </p:attrNameLst>
                                          </p:cBhvr>
                                          <p:tavLst>
                                            <p:tav tm="0" fmla="#ppt_h-#ppt_h*cos(4*pi*$)*(1-$)^2">
                                              <p:val>
                                                <p:fltVal val="0"/>
                                              </p:val>
                                            </p:tav>
                                            <p:tav tm="100000">
                                              <p:val>
                                                <p:fltVal val="1"/>
                                              </p:val>
                                            </p:tav>
                                          </p:tavLst>
                                        </p:anim>
                                        <p:anim to="" calcmode="lin" valueType="num">
                                          <p:cBhvr>
                                            <p:cTn id="22" dur="750" fill="hold">
                                              <p:stCondLst>
                                                <p:cond delay="0"/>
                                              </p:stCondLst>
                                            </p:cTn>
                                            <p:tgtEl>
                                              <p:spTgt spid="88"/>
                                            </p:tgtEl>
                                            <p:attrNameLst>
                                              <p:attrName>ppt_w</p:attrName>
                                            </p:attrNameLst>
                                          </p:cBhvr>
                                          <p:tavLst>
                                            <p:tav tm="0" fmla="#ppt_w-#ppt_w*cos(4*pi*$)*(1-$)^2">
                                              <p:val>
                                                <p:fltVal val="0"/>
                                              </p:val>
                                            </p:tav>
                                            <p:tav tm="100000">
                                              <p:val>
                                                <p:fltVal val="1"/>
                                              </p:val>
                                            </p:tav>
                                          </p:tavLst>
                                        </p:anim>
                                      </p:childTnLst>
                                    </p:cTn>
                                  </p:par>
                                  <p:par>
                                    <p:cTn id="23" presetID="0" presetClass="entr" presetSubtype="0" fill="hold" grpId="0" nodeType="withEffect">
                                      <p:stCondLst>
                                        <p:cond delay="750"/>
                                      </p:stCondLst>
                                      <p:iterate type="lt">
                                        <p:tmPct val="10000"/>
                                      </p:iterate>
                                      <p:childTnLst>
                                        <p:set>
                                          <p:cBhvr>
                                            <p:cTn id="24" dur="750" fill="hold">
                                              <p:stCondLst>
                                                <p:cond delay="0"/>
                                              </p:stCondLst>
                                            </p:cTn>
                                            <p:tgtEl>
                                              <p:spTgt spid="89"/>
                                            </p:tgtEl>
                                            <p:attrNameLst>
                                              <p:attrName>style.visibility</p:attrName>
                                            </p:attrNameLst>
                                          </p:cBhvr>
                                          <p:to>
                                            <p:strVal val="visible"/>
                                          </p:to>
                                        </p:set>
                                        <p:anim to="" calcmode="lin" valueType="num">
                                          <p:cBhvr>
                                            <p:cTn id="25" dur="750" fill="hold">
                                              <p:stCondLst>
                                                <p:cond delay="0"/>
                                              </p:stCondLst>
                                            </p:cTn>
                                            <p:tgtEl>
                                              <p:spTgt spid="89"/>
                                            </p:tgtEl>
                                            <p:attrNameLst>
                                              <p:attrName>ppt_h</p:attrName>
                                            </p:attrNameLst>
                                          </p:cBhvr>
                                          <p:tavLst>
                                            <p:tav tm="0" fmla="#ppt_h-#ppt_h*cos(4*pi*$)*(1-$)^2">
                                              <p:val>
                                                <p:fltVal val="0"/>
                                              </p:val>
                                            </p:tav>
                                            <p:tav tm="100000">
                                              <p:val>
                                                <p:fltVal val="1"/>
                                              </p:val>
                                            </p:tav>
                                          </p:tavLst>
                                        </p:anim>
                                        <p:anim to="" calcmode="lin" valueType="num">
                                          <p:cBhvr>
                                            <p:cTn id="26" dur="750" fill="hold">
                                              <p:stCondLst>
                                                <p:cond delay="0"/>
                                              </p:stCondLst>
                                            </p:cTn>
                                            <p:tgtEl>
                                              <p:spTgt spid="89"/>
                                            </p:tgtEl>
                                            <p:attrNameLst>
                                              <p:attrName>ppt_w</p:attrName>
                                            </p:attrNameLst>
                                          </p:cBhvr>
                                          <p:tavLst>
                                            <p:tav tm="0" fmla="#ppt_w-#ppt_w*cos(4*pi*$)*(1-$)^2">
                                              <p:val>
                                                <p:fltVal val="0"/>
                                              </p:val>
                                            </p:tav>
                                            <p:tav tm="100000">
                                              <p:val>
                                                <p:fltVal val="1"/>
                                              </p:val>
                                            </p:tav>
                                          </p:tavLst>
                                        </p:anim>
                                      </p:childTnLst>
                                    </p:cTn>
                                  </p:par>
                                  <p:par>
                                    <p:cTn id="27" presetID="0" presetClass="entr" presetSubtype="0" fill="hold" grpId="0" nodeType="withEffect">
                                      <p:stCondLst>
                                        <p:cond delay="1000"/>
                                      </p:stCondLst>
                                      <p:iterate type="lt">
                                        <p:tmPct val="10000"/>
                                      </p:iterate>
                                      <p:childTnLst>
                                        <p:set>
                                          <p:cBhvr>
                                            <p:cTn id="28" dur="750" fill="hold">
                                              <p:stCondLst>
                                                <p:cond delay="0"/>
                                              </p:stCondLst>
                                            </p:cTn>
                                            <p:tgtEl>
                                              <p:spTgt spid="90"/>
                                            </p:tgtEl>
                                            <p:attrNameLst>
                                              <p:attrName>style.visibility</p:attrName>
                                            </p:attrNameLst>
                                          </p:cBhvr>
                                          <p:to>
                                            <p:strVal val="visible"/>
                                          </p:to>
                                        </p:set>
                                        <p:anim to="" calcmode="lin" valueType="num">
                                          <p:cBhvr>
                                            <p:cTn id="29" dur="750" fill="hold">
                                              <p:stCondLst>
                                                <p:cond delay="0"/>
                                              </p:stCondLst>
                                            </p:cTn>
                                            <p:tgtEl>
                                              <p:spTgt spid="90"/>
                                            </p:tgtEl>
                                            <p:attrNameLst>
                                              <p:attrName>ppt_h</p:attrName>
                                            </p:attrNameLst>
                                          </p:cBhvr>
                                          <p:tavLst>
                                            <p:tav tm="0" fmla="#ppt_h-#ppt_h*cos(4*pi*$)*(1-$)^2">
                                              <p:val>
                                                <p:fltVal val="0"/>
                                              </p:val>
                                            </p:tav>
                                            <p:tav tm="100000">
                                              <p:val>
                                                <p:fltVal val="1"/>
                                              </p:val>
                                            </p:tav>
                                          </p:tavLst>
                                        </p:anim>
                                        <p:anim to="" calcmode="lin" valueType="num">
                                          <p:cBhvr>
                                            <p:cTn id="30" dur="750" fill="hold">
                                              <p:stCondLst>
                                                <p:cond delay="0"/>
                                              </p:stCondLst>
                                            </p:cTn>
                                            <p:tgtEl>
                                              <p:spTgt spid="90"/>
                                            </p:tgtEl>
                                            <p:attrNameLst>
                                              <p:attrName>ppt_w</p:attrName>
                                            </p:attrNameLst>
                                          </p:cBhvr>
                                          <p:tavLst>
                                            <p:tav tm="0" fmla="#ppt_w-#ppt_w*cos(4*pi*$)*(1-$)^2">
                                              <p:val>
                                                <p:fltVal val="0"/>
                                              </p:val>
                                            </p:tav>
                                            <p:tav tm="100000">
                                              <p:val>
                                                <p:fltVal val="1"/>
                                              </p:val>
                                            </p:tav>
                                          </p:tavLst>
                                        </p:anim>
                                      </p:childTnLst>
                                    </p:cTn>
                                  </p:par>
                                </p:childTnLst>
                              </p:cTn>
                            </p:par>
                            <p:par>
                              <p:cTn id="31" fill="hold">
                                <p:stCondLst>
                                  <p:cond delay="1750"/>
                                </p:stCondLst>
                                <p:childTnLst>
                                  <p:par>
                                    <p:cTn id="32" presetID="16" presetClass="entr" presetSubtype="21" fill="hold" grpId="0" nodeType="afterEffect">
                                      <p:stCondLst>
                                        <p:cond delay="0"/>
                                      </p:stCondLst>
                                      <p:iterate type="lt">
                                        <p:tmPct val="10000"/>
                                      </p:iterate>
                                      <p:childTnLst>
                                        <p:set>
                                          <p:cBhvr>
                                            <p:cTn id="33" dur="1" fill="hold">
                                              <p:stCondLst>
                                                <p:cond delay="0"/>
                                              </p:stCondLst>
                                            </p:cTn>
                                            <p:tgtEl>
                                              <p:spTgt spid="91"/>
                                            </p:tgtEl>
                                            <p:attrNameLst>
                                              <p:attrName>style.visibility</p:attrName>
                                            </p:attrNameLst>
                                          </p:cBhvr>
                                          <p:to>
                                            <p:strVal val="visible"/>
                                          </p:to>
                                        </p:set>
                                        <p:animEffect transition="in" filter="barn(inVertical)">
                                          <p:cBhvr>
                                            <p:cTn id="34" dur="500"/>
                                            <p:tgtEl>
                                              <p:spTgt spid="91"/>
                                            </p:tgtEl>
                                          </p:cBhvr>
                                        </p:animEffect>
                                      </p:childTnLst>
                                    </p:cTn>
                                  </p:par>
                                </p:childTnLst>
                              </p:cTn>
                            </p:par>
                            <p:par>
                              <p:cTn id="35" fill="hold">
                                <p:stCondLst>
                                  <p:cond delay="2849"/>
                                </p:stCondLst>
                                <p:childTnLst>
                                  <p:par>
                                    <p:cTn id="36" presetID="0" presetClass="entr" presetSubtype="0" fill="hold" nodeType="afterEffect">
                                      <p:stCondLst>
                                        <p:cond delay="0"/>
                                      </p:stCondLst>
                                      <p:childTnLst>
                                        <p:set>
                                          <p:cBhvr>
                                            <p:cTn id="37" dur="750" fill="hold">
                                              <p:stCondLst>
                                                <p:cond delay="0"/>
                                              </p:stCondLst>
                                            </p:cTn>
                                            <p:tgtEl>
                                              <p:spTgt spid="111"/>
                                            </p:tgtEl>
                                            <p:attrNameLst>
                                              <p:attrName>style.visibility</p:attrName>
                                            </p:attrNameLst>
                                          </p:cBhvr>
                                          <p:to>
                                            <p:strVal val="visible"/>
                                          </p:to>
                                        </p:set>
                                        <p:anim to="" calcmode="lin" valueType="num">
                                          <p:cBhvr>
                                            <p:cTn id="38" dur="750" fill="hold">
                                              <p:stCondLst>
                                                <p:cond delay="0"/>
                                              </p:stCondLst>
                                            </p:cTn>
                                            <p:tgtEl>
                                              <p:spTgt spid="111"/>
                                            </p:tgtEl>
                                            <p:attrNameLst>
                                              <p:attrName>ppt_h</p:attrName>
                                            </p:attrNameLst>
                                          </p:cBhvr>
                                          <p:tavLst>
                                            <p:tav tm="0" fmla="#ppt_h-#ppt_h*((1.5-1.5*$)^3-(1.5-1.5*$)^2)">
                                              <p:val>
                                                <p:fltVal val="0"/>
                                              </p:val>
                                            </p:tav>
                                            <p:tav tm="100000">
                                              <p:val>
                                                <p:fltVal val="1"/>
                                              </p:val>
                                            </p:tav>
                                          </p:tavLst>
                                        </p:anim>
                                        <p:anim to="" calcmode="lin" valueType="num">
                                          <p:cBhvr>
                                            <p:cTn id="39" dur="750" fill="hold">
                                              <p:stCondLst>
                                                <p:cond delay="0"/>
                                              </p:stCondLst>
                                            </p:cTn>
                                            <p:tgtEl>
                                              <p:spTgt spid="111"/>
                                            </p:tgtEl>
                                            <p:attrNameLst>
                                              <p:attrName>ppt_w</p:attrName>
                                            </p:attrNameLst>
                                          </p:cBhvr>
                                          <p:tavLst>
                                            <p:tav tm="0" fmla="#ppt_w-#ppt_w*((1.5-1.5*$)^3-(1.5-1.5*$)^2)">
                                              <p:val>
                                                <p:fltVal val="0"/>
                                              </p:val>
                                            </p:tav>
                                            <p:tav tm="100000">
                                              <p:val>
                                                <p:fltVal val="1"/>
                                              </p:val>
                                            </p:tav>
                                          </p:tavLst>
                                        </p:anim>
                                      </p:childTnLst>
                                    </p:cTn>
                                  </p:par>
                                  <p:par>
                                    <p:cTn id="40" presetID="0" presetClass="entr" presetSubtype="0" fill="hold" nodeType="withEffect">
                                      <p:stCondLst>
                                        <p:cond delay="0"/>
                                      </p:stCondLst>
                                      <p:childTnLst>
                                        <p:set>
                                          <p:cBhvr>
                                            <p:cTn id="41" dur="750" fill="hold">
                                              <p:stCondLst>
                                                <p:cond delay="0"/>
                                              </p:stCondLst>
                                            </p:cTn>
                                            <p:tgtEl>
                                              <p:spTgt spid="110"/>
                                            </p:tgtEl>
                                            <p:attrNameLst>
                                              <p:attrName>style.visibility</p:attrName>
                                            </p:attrNameLst>
                                          </p:cBhvr>
                                          <p:to>
                                            <p:strVal val="visible"/>
                                          </p:to>
                                        </p:set>
                                        <p:anim to="" calcmode="lin" valueType="num">
                                          <p:cBhvr>
                                            <p:cTn id="42" dur="750" fill="hold">
                                              <p:stCondLst>
                                                <p:cond delay="0"/>
                                              </p:stCondLst>
                                            </p:cTn>
                                            <p:tgtEl>
                                              <p:spTgt spid="110"/>
                                            </p:tgtEl>
                                            <p:attrNameLst>
                                              <p:attrName>ppt_h</p:attrName>
                                            </p:attrNameLst>
                                          </p:cBhvr>
                                          <p:tavLst>
                                            <p:tav tm="0" fmla="#ppt_h-#ppt_h*((1.5-1.5*$)^3-(1.5-1.5*$)^2)">
                                              <p:val>
                                                <p:fltVal val="0"/>
                                              </p:val>
                                            </p:tav>
                                            <p:tav tm="100000">
                                              <p:val>
                                                <p:fltVal val="1"/>
                                              </p:val>
                                            </p:tav>
                                          </p:tavLst>
                                        </p:anim>
                                        <p:anim to="" calcmode="lin" valueType="num">
                                          <p:cBhvr>
                                            <p:cTn id="43" dur="750" fill="hold">
                                              <p:stCondLst>
                                                <p:cond delay="0"/>
                                              </p:stCondLst>
                                            </p:cTn>
                                            <p:tgtEl>
                                              <p:spTgt spid="110"/>
                                            </p:tgtEl>
                                            <p:attrNameLst>
                                              <p:attrName>ppt_w</p:attrName>
                                            </p:attrNameLst>
                                          </p:cBhvr>
                                          <p:tavLst>
                                            <p:tav tm="0" fmla="#ppt_w-#ppt_w*((1.5-1.5*$)^3-(1.5-1.5*$)^2)">
                                              <p:val>
                                                <p:fltVal val="0"/>
                                              </p:val>
                                            </p:tav>
                                            <p:tav tm="100000">
                                              <p:val>
                                                <p:fltVal val="1"/>
                                              </p:val>
                                            </p:tav>
                                          </p:tavLst>
                                        </p:anim>
                                      </p:childTnLst>
                                    </p:cTn>
                                  </p:par>
                                  <p:par>
                                    <p:cTn id="44" presetID="2" presetClass="entr" presetSubtype="8" fill="hold" nodeType="withEffect">
                                      <p:stCondLst>
                                        <p:cond delay="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500" fill="hold"/>
                                            <p:tgtEl>
                                              <p:spTgt spid="116"/>
                                            </p:tgtEl>
                                            <p:attrNameLst>
                                              <p:attrName>ppt_x</p:attrName>
                                            </p:attrNameLst>
                                          </p:cBhvr>
                                          <p:tavLst>
                                            <p:tav tm="0">
                                              <p:val>
                                                <p:strVal val="0-#ppt_w/2"/>
                                              </p:val>
                                            </p:tav>
                                            <p:tav tm="100000">
                                              <p:val>
                                                <p:strVal val="#ppt_x"/>
                                              </p:val>
                                            </p:tav>
                                          </p:tavLst>
                                        </p:anim>
                                        <p:anim calcmode="lin" valueType="num">
                                          <p:cBhvr additive="base">
                                            <p:cTn id="47" dur="500" fill="hold"/>
                                            <p:tgtEl>
                                              <p:spTgt spid="116"/>
                                            </p:tgtEl>
                                            <p:attrNameLst>
                                              <p:attrName>ppt_y</p:attrName>
                                            </p:attrNameLst>
                                          </p:cBhvr>
                                          <p:tavLst>
                                            <p:tav tm="0">
                                              <p:val>
                                                <p:strVal val="#ppt_y"/>
                                              </p:val>
                                            </p:tav>
                                            <p:tav tm="100000">
                                              <p:val>
                                                <p:strVal val="#ppt_y"/>
                                              </p:val>
                                            </p:tav>
                                          </p:tavLst>
                                        </p:anim>
                                      </p:childTnLst>
                                    </p:cTn>
                                  </p:par>
                                </p:childTnLst>
                              </p:cTn>
                            </p:par>
                            <p:par>
                              <p:cTn id="48" fill="hold">
                                <p:stCondLst>
                                  <p:cond delay="3849"/>
                                </p:stCondLst>
                                <p:childTnLst>
                                  <p:par>
                                    <p:cTn id="49" presetID="49" presetClass="entr" presetSubtype="0" decel="100000" fill="hold" grpId="0" nodeType="afterEffect">
                                      <p:stCondLst>
                                        <p:cond delay="0"/>
                                      </p:stCondLst>
                                      <p:iterate type="lt">
                                        <p:tmPct val="10000"/>
                                      </p:iterate>
                                      <p:childTnLst>
                                        <p:set>
                                          <p:cBhvr>
                                            <p:cTn id="50" dur="1" fill="hold">
                                              <p:stCondLst>
                                                <p:cond delay="0"/>
                                              </p:stCondLst>
                                            </p:cTn>
                                            <p:tgtEl>
                                              <p:spTgt spid="94"/>
                                            </p:tgtEl>
                                            <p:attrNameLst>
                                              <p:attrName>style.visibility</p:attrName>
                                            </p:attrNameLst>
                                          </p:cBhvr>
                                          <p:to>
                                            <p:strVal val="visible"/>
                                          </p:to>
                                        </p:set>
                                        <p:anim calcmode="lin" valueType="num">
                                          <p:cBhvr>
                                            <p:cTn id="51" dur="500" fill="hold"/>
                                            <p:tgtEl>
                                              <p:spTgt spid="94"/>
                                            </p:tgtEl>
                                            <p:attrNameLst>
                                              <p:attrName>ppt_w</p:attrName>
                                            </p:attrNameLst>
                                          </p:cBhvr>
                                          <p:tavLst>
                                            <p:tav tm="0">
                                              <p:val>
                                                <p:fltVal val="0"/>
                                              </p:val>
                                            </p:tav>
                                            <p:tav tm="100000">
                                              <p:val>
                                                <p:strVal val="#ppt_w"/>
                                              </p:val>
                                            </p:tav>
                                          </p:tavLst>
                                        </p:anim>
                                        <p:anim calcmode="lin" valueType="num">
                                          <p:cBhvr>
                                            <p:cTn id="52" dur="500" fill="hold"/>
                                            <p:tgtEl>
                                              <p:spTgt spid="94"/>
                                            </p:tgtEl>
                                            <p:attrNameLst>
                                              <p:attrName>ppt_h</p:attrName>
                                            </p:attrNameLst>
                                          </p:cBhvr>
                                          <p:tavLst>
                                            <p:tav tm="0">
                                              <p:val>
                                                <p:fltVal val="0"/>
                                              </p:val>
                                            </p:tav>
                                            <p:tav tm="100000">
                                              <p:val>
                                                <p:strVal val="#ppt_h"/>
                                              </p:val>
                                            </p:tav>
                                          </p:tavLst>
                                        </p:anim>
                                        <p:anim calcmode="lin" valueType="num">
                                          <p:cBhvr>
                                            <p:cTn id="53" dur="500" fill="hold"/>
                                            <p:tgtEl>
                                              <p:spTgt spid="94"/>
                                            </p:tgtEl>
                                            <p:attrNameLst>
                                              <p:attrName>style.rotation</p:attrName>
                                            </p:attrNameLst>
                                          </p:cBhvr>
                                          <p:tavLst>
                                            <p:tav tm="0">
                                              <p:val>
                                                <p:fltVal val="360"/>
                                              </p:val>
                                            </p:tav>
                                            <p:tav tm="100000">
                                              <p:val>
                                                <p:fltVal val="0"/>
                                              </p:val>
                                            </p:tav>
                                          </p:tavLst>
                                        </p:anim>
                                        <p:animEffect transition="in" filter="fade">
                                          <p:cBhvr>
                                            <p:cTn id="54" dur="500"/>
                                            <p:tgtEl>
                                              <p:spTgt spid="94"/>
                                            </p:tgtEl>
                                          </p:cBhvr>
                                        </p:animEffect>
                                      </p:childTnLst>
                                    </p:cTn>
                                  </p:par>
                                  <p:par>
                                    <p:cTn id="55" presetID="10" presetClass="entr" presetSubtype="0" fill="hold"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fade">
                                          <p:cBhvr>
                                            <p:cTn id="57" dur="500"/>
                                            <p:tgtEl>
                                              <p:spTgt spid="106"/>
                                            </p:tgtEl>
                                          </p:cBhvr>
                                        </p:animEffect>
                                      </p:childTnLst>
                                    </p:cTn>
                                  </p:par>
                                </p:childTnLst>
                              </p:cTn>
                            </p:par>
                            <p:par>
                              <p:cTn id="58" fill="hold">
                                <p:stCondLst>
                                  <p:cond delay="4300"/>
                                </p:stCondLst>
                                <p:childTnLst>
                                  <p:par>
                                    <p:cTn id="59" presetID="31" presetClass="entr" presetSubtype="0"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1000" fill="hold"/>
                                            <p:tgtEl>
                                              <p:spTgt spid="23"/>
                                            </p:tgtEl>
                                            <p:attrNameLst>
                                              <p:attrName>ppt_w</p:attrName>
                                            </p:attrNameLst>
                                          </p:cBhvr>
                                          <p:tavLst>
                                            <p:tav tm="0">
                                              <p:val>
                                                <p:fltVal val="0"/>
                                              </p:val>
                                            </p:tav>
                                            <p:tav tm="100000">
                                              <p:val>
                                                <p:strVal val="#ppt_w"/>
                                              </p:val>
                                            </p:tav>
                                          </p:tavLst>
                                        </p:anim>
                                        <p:anim calcmode="lin" valueType="num">
                                          <p:cBhvr>
                                            <p:cTn id="62" dur="1000" fill="hold"/>
                                            <p:tgtEl>
                                              <p:spTgt spid="23"/>
                                            </p:tgtEl>
                                            <p:attrNameLst>
                                              <p:attrName>ppt_h</p:attrName>
                                            </p:attrNameLst>
                                          </p:cBhvr>
                                          <p:tavLst>
                                            <p:tav tm="0">
                                              <p:val>
                                                <p:fltVal val="0"/>
                                              </p:val>
                                            </p:tav>
                                            <p:tav tm="100000">
                                              <p:val>
                                                <p:strVal val="#ppt_h"/>
                                              </p:val>
                                            </p:tav>
                                          </p:tavLst>
                                        </p:anim>
                                        <p:anim calcmode="lin" valueType="num">
                                          <p:cBhvr>
                                            <p:cTn id="63" dur="1000" fill="hold"/>
                                            <p:tgtEl>
                                              <p:spTgt spid="23"/>
                                            </p:tgtEl>
                                            <p:attrNameLst>
                                              <p:attrName>style.rotation</p:attrName>
                                            </p:attrNameLst>
                                          </p:cBhvr>
                                          <p:tavLst>
                                            <p:tav tm="0">
                                              <p:val>
                                                <p:fltVal val="90"/>
                                              </p:val>
                                            </p:tav>
                                            <p:tav tm="100000">
                                              <p:val>
                                                <p:fltVal val="0"/>
                                              </p:val>
                                            </p:tav>
                                          </p:tavLst>
                                        </p:anim>
                                        <p:animEffect transition="in" filter="fade">
                                          <p:cBhvr>
                                            <p:cTn id="64" dur="1000"/>
                                            <p:tgtEl>
                                              <p:spTgt spid="23"/>
                                            </p:tgtEl>
                                          </p:cBhvr>
                                        </p:animEffect>
                                      </p:childTnLst>
                                    </p:cTn>
                                  </p:par>
                                </p:childTnLst>
                              </p:cTn>
                            </p:par>
                            <p:par>
                              <p:cTn id="65" fill="hold">
                                <p:stCondLst>
                                  <p:cond delay="5300"/>
                                </p:stCondLst>
                                <p:childTnLst>
                                  <p:par>
                                    <p:cTn id="66" presetID="31" presetClass="entr" presetSubtype="0" fill="hold" nodeType="after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1000" fill="hold"/>
                                            <p:tgtEl>
                                              <p:spTgt spid="24"/>
                                            </p:tgtEl>
                                            <p:attrNameLst>
                                              <p:attrName>ppt_w</p:attrName>
                                            </p:attrNameLst>
                                          </p:cBhvr>
                                          <p:tavLst>
                                            <p:tav tm="0">
                                              <p:val>
                                                <p:fltVal val="0"/>
                                              </p:val>
                                            </p:tav>
                                            <p:tav tm="100000">
                                              <p:val>
                                                <p:strVal val="#ppt_w"/>
                                              </p:val>
                                            </p:tav>
                                          </p:tavLst>
                                        </p:anim>
                                        <p:anim calcmode="lin" valueType="num">
                                          <p:cBhvr>
                                            <p:cTn id="69" dur="1000" fill="hold"/>
                                            <p:tgtEl>
                                              <p:spTgt spid="24"/>
                                            </p:tgtEl>
                                            <p:attrNameLst>
                                              <p:attrName>ppt_h</p:attrName>
                                            </p:attrNameLst>
                                          </p:cBhvr>
                                          <p:tavLst>
                                            <p:tav tm="0">
                                              <p:val>
                                                <p:fltVal val="0"/>
                                              </p:val>
                                            </p:tav>
                                            <p:tav tm="100000">
                                              <p:val>
                                                <p:strVal val="#ppt_h"/>
                                              </p:val>
                                            </p:tav>
                                          </p:tavLst>
                                        </p:anim>
                                        <p:anim calcmode="lin" valueType="num">
                                          <p:cBhvr>
                                            <p:cTn id="70" dur="1000" fill="hold"/>
                                            <p:tgtEl>
                                              <p:spTgt spid="24"/>
                                            </p:tgtEl>
                                            <p:attrNameLst>
                                              <p:attrName>style.rotation</p:attrName>
                                            </p:attrNameLst>
                                          </p:cBhvr>
                                          <p:tavLst>
                                            <p:tav tm="0">
                                              <p:val>
                                                <p:fltVal val="90"/>
                                              </p:val>
                                            </p:tav>
                                            <p:tav tm="100000">
                                              <p:val>
                                                <p:fltVal val="0"/>
                                              </p:val>
                                            </p:tav>
                                          </p:tavLst>
                                        </p:anim>
                                        <p:animEffect transition="in" filter="fade">
                                          <p:cBhvr>
                                            <p:cTn id="7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90" grpId="0"/>
          <p:bldP spid="91" grpId="0"/>
          <p:bldP spid="9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
          <p:cNvSpPr txBox="1">
            <a:spLocks noChangeArrowheads="1"/>
          </p:cNvSpPr>
          <p:nvPr/>
        </p:nvSpPr>
        <p:spPr bwMode="auto">
          <a:xfrm>
            <a:off x="1192213" y="432303"/>
            <a:ext cx="6302374" cy="923330"/>
          </a:xfrm>
          <a:prstGeom prst="rect">
            <a:avLst/>
          </a:prstGeom>
          <a:noFill/>
          <a:ln>
            <a:noFill/>
          </a:ln>
        </p:spPr>
        <p:txBody>
          <a:bodyPr wrap="square">
            <a:spAutoFit/>
          </a:bodyPr>
          <a:lstStyle>
            <a:defPPr>
              <a:defRPr lang="zh-CN"/>
            </a:defPPr>
            <a:lvl1pPr algn="ctr">
              <a:defRPr sz="6000" b="1">
                <a:ln w="22225">
                  <a:noFill/>
                  <a:prstDash val="solid"/>
                </a:ln>
                <a:solidFill>
                  <a:srgbClr val="FC6000"/>
                </a:solidFill>
                <a:latin typeface="字体管家胖小儿" panose="00020600040101010101" pitchFamily="18" charset="-122"/>
                <a:ea typeface="字体管家胖小儿" panose="00020600040101010101" pitchFamily="18" charset="-122"/>
              </a:defRPr>
            </a:lvl1pPr>
          </a:lstStyle>
          <a:p>
            <a:pPr algn="l"/>
            <a:r>
              <a:rPr lang="zh-CN" altLang="en-US" sz="5400" dirty="0" smtClean="0">
                <a:solidFill>
                  <a:schemeClr val="tx1"/>
                </a:solidFill>
                <a:latin typeface="微软雅黑" panose="020B0503020204020204" pitchFamily="34" charset="-122"/>
                <a:ea typeface="微软雅黑" panose="020B0503020204020204" pitchFamily="34" charset="-122"/>
              </a:rPr>
              <a:t>树立健康观念</a:t>
            </a:r>
            <a:endParaRPr lang="zh-CN" altLang="en-US" sz="5400" dirty="0">
              <a:solidFill>
                <a:schemeClr val="tx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a:srcRect l="76169" t="56870"/>
          <a:stretch>
            <a:fillRect/>
          </a:stretch>
        </p:blipFill>
        <p:spPr>
          <a:xfrm>
            <a:off x="216103" y="234077"/>
            <a:ext cx="1202487" cy="1087645"/>
          </a:xfrm>
          <a:prstGeom prst="rect">
            <a:avLst/>
          </a:prstGeom>
        </p:spPr>
      </p:pic>
      <p:pic>
        <p:nvPicPr>
          <p:cNvPr id="14" name="大演PPT工作室制作"/>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46" y="1738576"/>
            <a:ext cx="4266287" cy="4188110"/>
          </a:xfrm>
          <a:prstGeom prst="rect">
            <a:avLst/>
          </a:prstGeom>
          <a:noFill/>
          <a:ln>
            <a:noFill/>
          </a:ln>
        </p:spPr>
      </p:pic>
      <p:sp>
        <p:nvSpPr>
          <p:cNvPr id="15" name="AutoShape 28"/>
          <p:cNvSpPr>
            <a:spLocks noChangeArrowheads="1"/>
          </p:cNvSpPr>
          <p:nvPr/>
        </p:nvSpPr>
        <p:spPr bwMode="auto">
          <a:xfrm>
            <a:off x="5672631" y="2003522"/>
            <a:ext cx="5938798" cy="3970316"/>
          </a:xfrm>
          <a:prstGeom prst="roundRect">
            <a:avLst>
              <a:gd name="adj" fmla="val 0"/>
            </a:avLst>
          </a:prstGeom>
          <a:noFill/>
          <a:ln w="9525">
            <a:noFill/>
            <a:prstDash val="lgDashDotDot"/>
            <a:round/>
          </a:ln>
        </p:spPr>
        <p:txBody>
          <a:bodyPr wrap="square" lIns="91438" tIns="45719" rIns="91438" bIns="45719" anchor="ctr">
            <a:spAutoFit/>
          </a:bodyPr>
          <a:lstStyle>
            <a:lvl1pPr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zh-CN" altLang="en-US" sz="2400" dirty="0">
                <a:latin typeface="微软雅黑" panose="020B0503020204020204" pitchFamily="34" charset="-122"/>
                <a:ea typeface="微软雅黑" panose="020B0503020204020204" pitchFamily="34" charset="-122"/>
              </a:rPr>
              <a:t>毒贩们鼓吹“吸毒是时髦，是有钱人的标志”这是极其荒唐的错误观念，而青少年关注潮流、追崇时尚，往往会被这种错误观念所左右。</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因此作为新时期的青少年潮流面前要分清是非，重视培养自身良好的习惯，不要盲目追赶时髦。 </a:t>
            </a:r>
            <a:endParaRPr lang="zh-CN" altLang="en-US" sz="2400" dirty="0">
              <a:latin typeface="微软雅黑" panose="020B0503020204020204" pitchFamily="34" charset="-122"/>
              <a:ea typeface="微软雅黑" panose="020B0503020204020204" pitchFamily="34" charset="-122"/>
            </a:endParaRPr>
          </a:p>
        </p:txBody>
      </p:sp>
      <p:sp>
        <p:nvSpPr>
          <p:cNvPr id="16" name="文本框 6"/>
          <p:cNvSpPr txBox="1"/>
          <p:nvPr/>
        </p:nvSpPr>
        <p:spPr>
          <a:xfrm>
            <a:off x="5734648" y="1353287"/>
            <a:ext cx="2944894" cy="523218"/>
          </a:xfrm>
          <a:prstGeom prst="rect">
            <a:avLst/>
          </a:prstGeom>
          <a:solidFill>
            <a:srgbClr val="9A002A"/>
          </a:solidFill>
        </p:spPr>
        <p:txBody>
          <a:bodyPr wrap="square" lIns="91438" tIns="45719" rIns="91438" bIns="45719"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不盲目追赶时髦 </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win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par>
                          <p:cTn id="17" fill="hold">
                            <p:stCondLst>
                              <p:cond delay="125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1750"/>
                            </p:stCondLst>
                            <p:childTnLst>
                              <p:par>
                                <p:cTn id="22" presetID="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par>
                          <p:cTn id="26" fill="hold">
                            <p:stCondLst>
                              <p:cond delay="2250"/>
                            </p:stCondLst>
                            <p:childTnLst>
                              <p:par>
                                <p:cTn id="27" presetID="2" presetClass="entr" presetSubtype="4"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
          <p:cNvSpPr txBox="1">
            <a:spLocks noChangeArrowheads="1"/>
          </p:cNvSpPr>
          <p:nvPr/>
        </p:nvSpPr>
        <p:spPr bwMode="auto">
          <a:xfrm>
            <a:off x="1192213" y="432303"/>
            <a:ext cx="6302374" cy="923330"/>
          </a:xfrm>
          <a:prstGeom prst="rect">
            <a:avLst/>
          </a:prstGeom>
          <a:noFill/>
          <a:ln>
            <a:noFill/>
          </a:ln>
        </p:spPr>
        <p:txBody>
          <a:bodyPr wrap="square">
            <a:spAutoFit/>
          </a:bodyPr>
          <a:lstStyle>
            <a:defPPr>
              <a:defRPr lang="zh-CN"/>
            </a:defPPr>
            <a:lvl1pPr algn="ctr">
              <a:defRPr sz="6000" b="1">
                <a:ln w="22225">
                  <a:noFill/>
                  <a:prstDash val="solid"/>
                </a:ln>
                <a:solidFill>
                  <a:srgbClr val="FC6000"/>
                </a:solidFill>
                <a:latin typeface="字体管家胖小儿" panose="00020600040101010101" pitchFamily="18" charset="-122"/>
                <a:ea typeface="字体管家胖小儿" panose="00020600040101010101" pitchFamily="18" charset="-122"/>
              </a:defRPr>
            </a:lvl1pPr>
          </a:lstStyle>
          <a:p>
            <a:pPr algn="l"/>
            <a:r>
              <a:rPr lang="zh-CN" altLang="en-US" sz="5400" dirty="0" smtClean="0">
                <a:solidFill>
                  <a:schemeClr val="tx1"/>
                </a:solidFill>
                <a:latin typeface="微软雅黑" panose="020B0503020204020204" pitchFamily="34" charset="-122"/>
                <a:ea typeface="微软雅黑" panose="020B0503020204020204" pitchFamily="34" charset="-122"/>
              </a:rPr>
              <a:t>树立健康观念</a:t>
            </a:r>
            <a:endParaRPr lang="zh-CN" altLang="en-US" sz="5400" dirty="0">
              <a:solidFill>
                <a:schemeClr val="tx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a:srcRect l="76169" t="56870"/>
          <a:stretch>
            <a:fillRect/>
          </a:stretch>
        </p:blipFill>
        <p:spPr>
          <a:xfrm>
            <a:off x="216103" y="234077"/>
            <a:ext cx="1202487" cy="1087645"/>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808" y="2430581"/>
            <a:ext cx="2804875" cy="3210803"/>
          </a:xfrm>
          <a:prstGeom prst="rect">
            <a:avLst/>
          </a:prstGeom>
          <a:ln>
            <a:solidFill>
              <a:srgbClr val="9A002A"/>
            </a:solidFill>
          </a:ln>
        </p:spPr>
      </p:pic>
      <p:sp>
        <p:nvSpPr>
          <p:cNvPr id="8" name="矩形 7"/>
          <p:cNvSpPr/>
          <p:nvPr/>
        </p:nvSpPr>
        <p:spPr>
          <a:xfrm>
            <a:off x="3595683" y="2430581"/>
            <a:ext cx="5256115" cy="3210803"/>
          </a:xfrm>
          <a:prstGeom prst="rect">
            <a:avLst/>
          </a:prstGeom>
          <a:solidFill>
            <a:srgbClr val="9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pic>
        <p:nvPicPr>
          <p:cNvPr id="9" name="大演PPT工作室制作"/>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8565" y="2430579"/>
            <a:ext cx="2523959" cy="3210804"/>
          </a:xfrm>
          <a:prstGeom prst="rect">
            <a:avLst/>
          </a:prstGeom>
          <a:noFill/>
          <a:ln>
            <a:solidFill>
              <a:srgbClr val="9A002A"/>
            </a:solidFill>
          </a:ln>
        </p:spPr>
      </p:pic>
      <p:sp>
        <p:nvSpPr>
          <p:cNvPr id="10" name="文本框 9"/>
          <p:cNvSpPr txBox="1"/>
          <p:nvPr/>
        </p:nvSpPr>
        <p:spPr>
          <a:xfrm>
            <a:off x="790807" y="1555976"/>
            <a:ext cx="2804876" cy="584773"/>
          </a:xfrm>
          <a:prstGeom prst="rect">
            <a:avLst/>
          </a:prstGeom>
          <a:solidFill>
            <a:srgbClr val="9A002A"/>
          </a:solidFill>
        </p:spPr>
        <p:txBody>
          <a:bodyPr wrap="square" lIns="91438" tIns="45719" rIns="91438" bIns="45719" rtlCol="0">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不要轻信他人</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3779174" y="2401176"/>
            <a:ext cx="4976215" cy="3269611"/>
          </a:xfrm>
          <a:prstGeom prst="rect">
            <a:avLst/>
          </a:prstGeom>
          <a:noFill/>
        </p:spPr>
        <p:txBody>
          <a:bodyPr wrap="square" lIns="91438" tIns="45719" rIns="91438" bIns="45719" rtlCol="0">
            <a:spAutoFit/>
          </a:bodyPr>
          <a:lstStyle/>
          <a:p>
            <a:pPr>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吸毒者会经常向青少年吹嘘毒品的好处，以毒品可以治病、毒品可以减肥等谎言诱骗你，使你丧失警惕，经不住诱惑。因此，有病一定要看医生，在医生的指导下正确服用药物。不要听信毒品可以治病的谎言，以至身陷泥潭，毁灭人生。在医生的指导下正确服用药物。 </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win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
          <p:cNvSpPr txBox="1">
            <a:spLocks noChangeArrowheads="1"/>
          </p:cNvSpPr>
          <p:nvPr/>
        </p:nvSpPr>
        <p:spPr bwMode="auto">
          <a:xfrm>
            <a:off x="1192213" y="562929"/>
            <a:ext cx="6302374" cy="923330"/>
          </a:xfrm>
          <a:prstGeom prst="rect">
            <a:avLst/>
          </a:prstGeom>
          <a:noFill/>
          <a:ln>
            <a:noFill/>
          </a:ln>
        </p:spPr>
        <p:txBody>
          <a:bodyPr wrap="square">
            <a:spAutoFit/>
          </a:bodyPr>
          <a:lstStyle>
            <a:defPPr>
              <a:defRPr lang="zh-CN"/>
            </a:defPPr>
            <a:lvl1pPr algn="ctr">
              <a:defRPr sz="6000" b="1">
                <a:ln w="22225">
                  <a:noFill/>
                  <a:prstDash val="solid"/>
                </a:ln>
                <a:solidFill>
                  <a:srgbClr val="FC6000"/>
                </a:solidFill>
                <a:latin typeface="字体管家胖小儿" panose="00020600040101010101" pitchFamily="18" charset="-122"/>
                <a:ea typeface="字体管家胖小儿" panose="00020600040101010101" pitchFamily="18" charset="-122"/>
              </a:defRPr>
            </a:lvl1pPr>
          </a:lstStyle>
          <a:p>
            <a:pPr algn="l"/>
            <a:r>
              <a:rPr lang="zh-CN" altLang="en-US" sz="5400" dirty="0" smtClean="0">
                <a:solidFill>
                  <a:schemeClr val="tx1"/>
                </a:solidFill>
                <a:latin typeface="微软雅黑" panose="020B0503020204020204" pitchFamily="34" charset="-122"/>
                <a:ea typeface="微软雅黑" panose="020B0503020204020204" pitchFamily="34" charset="-122"/>
              </a:rPr>
              <a:t>树立健康观念</a:t>
            </a:r>
            <a:endParaRPr lang="zh-CN" altLang="en-US" sz="5400" dirty="0">
              <a:solidFill>
                <a:schemeClr val="tx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a:srcRect l="76169" t="56870"/>
          <a:stretch>
            <a:fillRect/>
          </a:stretch>
        </p:blipFill>
        <p:spPr>
          <a:xfrm>
            <a:off x="216103" y="364703"/>
            <a:ext cx="1202487" cy="1087645"/>
          </a:xfrm>
          <a:prstGeom prst="rect">
            <a:avLst/>
          </a:prstGeom>
        </p:spPr>
      </p:pic>
      <p:pic>
        <p:nvPicPr>
          <p:cNvPr id="12" name="大演PPT工作室制作"/>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41491">
            <a:off x="7162089" y="1454674"/>
            <a:ext cx="4325989" cy="3702700"/>
          </a:xfrm>
          <a:prstGeom prst="wedgeEllipseCallout">
            <a:avLst/>
          </a:prstGeom>
          <a:noFill/>
          <a:ln w="28575">
            <a:solidFill>
              <a:srgbClr val="9A002A"/>
            </a:solidFill>
          </a:ln>
        </p:spPr>
      </p:pic>
      <p:sp>
        <p:nvSpPr>
          <p:cNvPr id="13" name="文本框 7"/>
          <p:cNvSpPr txBox="1"/>
          <p:nvPr/>
        </p:nvSpPr>
        <p:spPr>
          <a:xfrm>
            <a:off x="1192213" y="1764270"/>
            <a:ext cx="3064926" cy="523218"/>
          </a:xfrm>
          <a:prstGeom prst="rect">
            <a:avLst/>
          </a:prstGeom>
          <a:solidFill>
            <a:srgbClr val="9A002A"/>
          </a:solidFill>
        </p:spPr>
        <p:txBody>
          <a:bodyPr wrap="square" lIns="91438" tIns="45719" rIns="91438" bIns="45719"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远离易染毒场所</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文本框 8"/>
          <p:cNvSpPr txBox="1"/>
          <p:nvPr/>
        </p:nvSpPr>
        <p:spPr>
          <a:xfrm>
            <a:off x="1192213" y="2526397"/>
            <a:ext cx="5513387" cy="3416318"/>
          </a:xfrm>
          <a:prstGeom prst="rect">
            <a:avLst/>
          </a:prstGeom>
          <a:noFill/>
          <a:ln>
            <a:noFill/>
          </a:ln>
        </p:spPr>
        <p:txBody>
          <a:bodyPr wrap="square" lIns="91438" tIns="45719" rIns="91438" bIns="45719"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严格遵守中小学生日常行为规范，不吸烟不饮酒、不去舞厅酒吧、游戏厅等娱乐场所，是远离毒品的最好选择。青少年往往缺乏是非辨别能力，涉足酒吧、歌舞厅、迪厅、游戏厅等娱乐场所，最容易成为毒贩诱吸毒的目标。 </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win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par>
                          <p:cTn id="17" fill="hold">
                            <p:stCondLst>
                              <p:cond delay="125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par>
                          <p:cTn id="21" fill="hold">
                            <p:stCondLst>
                              <p:cond delay="1750"/>
                            </p:stCondLst>
                            <p:childTnLst>
                              <p:par>
                                <p:cTn id="22" presetID="14" presetClass="entr" presetSubtype="1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par>
                          <p:cTn id="25" fill="hold">
                            <p:stCondLst>
                              <p:cond delay="2250"/>
                            </p:stCondLst>
                            <p:childTnLst>
                              <p:par>
                                <p:cTn id="26" presetID="2" presetClass="entr" presetSubtype="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矩形 2"/>
          <p:cNvSpPr/>
          <p:nvPr>
            <p:custDataLst>
              <p:tags r:id="rId1"/>
            </p:custDataLst>
          </p:nvPr>
        </p:nvSpPr>
        <p:spPr>
          <a:xfrm>
            <a:off x="2291536" y="2220348"/>
            <a:ext cx="7608928" cy="1446550"/>
          </a:xfrm>
          <a:prstGeom prst="rect">
            <a:avLst/>
          </a:prstGeom>
          <a:noFill/>
        </p:spPr>
        <p:txBody>
          <a:bodyPr wrap="square" rtlCol="0">
            <a:spAutoFit/>
          </a:bodyPr>
          <a:lstStyle/>
          <a:p>
            <a:pPr algn="ctr"/>
            <a:r>
              <a:rPr lang="zh-CN" altLang="en-US" sz="8800" b="1" spc="-300" dirty="0" smtClean="0">
                <a:ln>
                  <a:solidFill>
                    <a:schemeClr val="bg1"/>
                  </a:solidFill>
                </a:ln>
                <a:solidFill>
                  <a:srgbClr val="2E9491"/>
                </a:solidFill>
                <a:effectLst>
                  <a:outerShdw dist="38100" dir="1200000" algn="tl" rotWithShape="0">
                    <a:prstClr val="black">
                      <a:alpha val="40000"/>
                    </a:prstClr>
                  </a:outerShdw>
                </a:effectLst>
                <a:latin typeface="迷你简卡通" panose="03000509000000000000" pitchFamily="65" charset="-122"/>
                <a:ea typeface="迷你简卡通" panose="03000509000000000000" pitchFamily="65" charset="-122"/>
              </a:rPr>
              <a:t>防范诈骗</a:t>
            </a:r>
            <a:endParaRPr lang="zh-CN" altLang="en-US" sz="8800" b="1" spc="-300" dirty="0">
              <a:ln>
                <a:solidFill>
                  <a:schemeClr val="bg1"/>
                </a:solidFill>
              </a:ln>
              <a:solidFill>
                <a:srgbClr val="2E9491"/>
              </a:solidFill>
              <a:effectLst>
                <a:outerShdw dist="38100" dir="1200000" algn="tl" rotWithShape="0">
                  <a:prstClr val="black">
                    <a:alpha val="40000"/>
                  </a:prstClr>
                </a:outerShdw>
              </a:effectLst>
              <a:latin typeface="迷你简卡通" panose="03000509000000000000" pitchFamily="65" charset="-122"/>
              <a:ea typeface="迷你简卡通" panose="03000509000000000000" pitchFamily="65" charset="-122"/>
            </a:endParaRPr>
          </a:p>
        </p:txBody>
      </p:sp>
      <p:pic>
        <p:nvPicPr>
          <p:cNvPr id="77" name="图片 76"/>
          <p:cNvPicPr>
            <a:picLocks noChangeAspect="1"/>
          </p:cNvPicPr>
          <p:nvPr/>
        </p:nvPicPr>
        <p:blipFill>
          <a:blip r:embed="rId2"/>
          <a:stretch>
            <a:fillRect/>
          </a:stretch>
        </p:blipFill>
        <p:spPr>
          <a:xfrm rot="10970893">
            <a:off x="8845440" y="1902928"/>
            <a:ext cx="1519150" cy="1855245"/>
          </a:xfrm>
          <a:prstGeom prst="rect">
            <a:avLst/>
          </a:prstGeom>
        </p:spPr>
      </p:pic>
      <p:pic>
        <p:nvPicPr>
          <p:cNvPr id="86" name="图片 85"/>
          <p:cNvPicPr>
            <a:picLocks noChangeAspect="1"/>
          </p:cNvPicPr>
          <p:nvPr/>
        </p:nvPicPr>
        <p:blipFill>
          <a:blip r:embed="rId3">
            <a:duotone>
              <a:schemeClr val="bg2">
                <a:shade val="45000"/>
                <a:satMod val="135000"/>
              </a:schemeClr>
              <a:prstClr val="white"/>
            </a:duotone>
          </a:blip>
          <a:stretch>
            <a:fillRect/>
          </a:stretch>
        </p:blipFill>
        <p:spPr>
          <a:xfrm>
            <a:off x="725237" y="5459712"/>
            <a:ext cx="1435855" cy="590296"/>
          </a:xfrm>
          <a:prstGeom prst="rect">
            <a:avLst/>
          </a:prstGeom>
        </p:spPr>
      </p:pic>
      <p:pic>
        <p:nvPicPr>
          <p:cNvPr id="87" name="图片 86"/>
          <p:cNvPicPr>
            <a:picLocks noChangeAspect="1"/>
          </p:cNvPicPr>
          <p:nvPr/>
        </p:nvPicPr>
        <p:blipFill>
          <a:blip r:embed="rId3">
            <a:duotone>
              <a:schemeClr val="bg2">
                <a:shade val="45000"/>
                <a:satMod val="135000"/>
              </a:schemeClr>
              <a:prstClr val="white"/>
            </a:duotone>
          </a:blip>
          <a:stretch>
            <a:fillRect/>
          </a:stretch>
        </p:blipFill>
        <p:spPr>
          <a:xfrm>
            <a:off x="10083800" y="657172"/>
            <a:ext cx="1435855" cy="590296"/>
          </a:xfrm>
          <a:prstGeom prst="rect">
            <a:avLst/>
          </a:prstGeom>
        </p:spPr>
      </p:pic>
      <p:sp>
        <p:nvSpPr>
          <p:cNvPr id="90" name="任意多边形: 形状 89"/>
          <p:cNvSpPr/>
          <p:nvPr/>
        </p:nvSpPr>
        <p:spPr>
          <a:xfrm>
            <a:off x="3079507" y="3482393"/>
            <a:ext cx="5746750" cy="247897"/>
          </a:xfrm>
          <a:custGeom>
            <a:avLst/>
            <a:gdLst>
              <a:gd name="connsiteX0" fmla="*/ 0 w 5511800"/>
              <a:gd name="connsiteY0" fmla="*/ 38100 h 317549"/>
              <a:gd name="connsiteX1" fmla="*/ 292100 w 5511800"/>
              <a:gd name="connsiteY1" fmla="*/ 304800 h 317549"/>
              <a:gd name="connsiteX2" fmla="*/ 596900 w 5511800"/>
              <a:gd name="connsiteY2" fmla="*/ 114300 h 317549"/>
              <a:gd name="connsiteX3" fmla="*/ 838200 w 5511800"/>
              <a:gd name="connsiteY3" fmla="*/ 279400 h 317549"/>
              <a:gd name="connsiteX4" fmla="*/ 1244600 w 5511800"/>
              <a:gd name="connsiteY4" fmla="*/ 101600 h 317549"/>
              <a:gd name="connsiteX5" fmla="*/ 1651000 w 5511800"/>
              <a:gd name="connsiteY5" fmla="*/ 266700 h 317549"/>
              <a:gd name="connsiteX6" fmla="*/ 1879600 w 5511800"/>
              <a:gd name="connsiteY6" fmla="*/ 76200 h 317549"/>
              <a:gd name="connsiteX7" fmla="*/ 2197100 w 5511800"/>
              <a:gd name="connsiteY7" fmla="*/ 279400 h 317549"/>
              <a:gd name="connsiteX8" fmla="*/ 2755900 w 5511800"/>
              <a:gd name="connsiteY8" fmla="*/ 63500 h 317549"/>
              <a:gd name="connsiteX9" fmla="*/ 2971800 w 5511800"/>
              <a:gd name="connsiteY9" fmla="*/ 317500 h 317549"/>
              <a:gd name="connsiteX10" fmla="*/ 3441700 w 5511800"/>
              <a:gd name="connsiteY10" fmla="*/ 50800 h 317549"/>
              <a:gd name="connsiteX11" fmla="*/ 3987800 w 5511800"/>
              <a:gd name="connsiteY11" fmla="*/ 317500 h 317549"/>
              <a:gd name="connsiteX12" fmla="*/ 4940300 w 5511800"/>
              <a:gd name="connsiteY12" fmla="*/ 25400 h 317549"/>
              <a:gd name="connsiteX13" fmla="*/ 5054600 w 5511800"/>
              <a:gd name="connsiteY13" fmla="*/ 317500 h 317549"/>
              <a:gd name="connsiteX14" fmla="*/ 5511800 w 5511800"/>
              <a:gd name="connsiteY14" fmla="*/ 0 h 317549"/>
              <a:gd name="connsiteX0-1" fmla="*/ 0 w 5511800"/>
              <a:gd name="connsiteY0-2" fmla="*/ 38100 h 323866"/>
              <a:gd name="connsiteX1-3" fmla="*/ 292100 w 5511800"/>
              <a:gd name="connsiteY1-4" fmla="*/ 304800 h 323866"/>
              <a:gd name="connsiteX2-5" fmla="*/ 596900 w 5511800"/>
              <a:gd name="connsiteY2-6" fmla="*/ 114300 h 323866"/>
              <a:gd name="connsiteX3-7" fmla="*/ 876300 w 5511800"/>
              <a:gd name="connsiteY3-8" fmla="*/ 323850 h 323866"/>
              <a:gd name="connsiteX4-9" fmla="*/ 1244600 w 5511800"/>
              <a:gd name="connsiteY4-10" fmla="*/ 101600 h 323866"/>
              <a:gd name="connsiteX5-11" fmla="*/ 1651000 w 5511800"/>
              <a:gd name="connsiteY5-12" fmla="*/ 266700 h 323866"/>
              <a:gd name="connsiteX6-13" fmla="*/ 1879600 w 5511800"/>
              <a:gd name="connsiteY6-14" fmla="*/ 76200 h 323866"/>
              <a:gd name="connsiteX7-15" fmla="*/ 2197100 w 5511800"/>
              <a:gd name="connsiteY7-16" fmla="*/ 279400 h 323866"/>
              <a:gd name="connsiteX8-17" fmla="*/ 2755900 w 5511800"/>
              <a:gd name="connsiteY8-18" fmla="*/ 63500 h 323866"/>
              <a:gd name="connsiteX9-19" fmla="*/ 2971800 w 5511800"/>
              <a:gd name="connsiteY9-20" fmla="*/ 317500 h 323866"/>
              <a:gd name="connsiteX10-21" fmla="*/ 3441700 w 5511800"/>
              <a:gd name="connsiteY10-22" fmla="*/ 50800 h 323866"/>
              <a:gd name="connsiteX11-23" fmla="*/ 3987800 w 5511800"/>
              <a:gd name="connsiteY11-24" fmla="*/ 317500 h 323866"/>
              <a:gd name="connsiteX12-25" fmla="*/ 4940300 w 5511800"/>
              <a:gd name="connsiteY12-26" fmla="*/ 25400 h 323866"/>
              <a:gd name="connsiteX13-27" fmla="*/ 5054600 w 5511800"/>
              <a:gd name="connsiteY13-28" fmla="*/ 317500 h 323866"/>
              <a:gd name="connsiteX14-29" fmla="*/ 5511800 w 5511800"/>
              <a:gd name="connsiteY14-30" fmla="*/ 0 h 323866"/>
              <a:gd name="connsiteX0-31" fmla="*/ 0 w 5511800"/>
              <a:gd name="connsiteY0-32" fmla="*/ 38100 h 338227"/>
              <a:gd name="connsiteX1-33" fmla="*/ 292100 w 5511800"/>
              <a:gd name="connsiteY1-34" fmla="*/ 304800 h 338227"/>
              <a:gd name="connsiteX2-35" fmla="*/ 596900 w 5511800"/>
              <a:gd name="connsiteY2-36" fmla="*/ 114300 h 338227"/>
              <a:gd name="connsiteX3-37" fmla="*/ 876300 w 5511800"/>
              <a:gd name="connsiteY3-38" fmla="*/ 323850 h 338227"/>
              <a:gd name="connsiteX4-39" fmla="*/ 1244600 w 5511800"/>
              <a:gd name="connsiteY4-40" fmla="*/ 101600 h 338227"/>
              <a:gd name="connsiteX5-41" fmla="*/ 1492250 w 5511800"/>
              <a:gd name="connsiteY5-42" fmla="*/ 330199 h 338227"/>
              <a:gd name="connsiteX6-43" fmla="*/ 1651000 w 5511800"/>
              <a:gd name="connsiteY6-44" fmla="*/ 266700 h 338227"/>
              <a:gd name="connsiteX7-45" fmla="*/ 1879600 w 5511800"/>
              <a:gd name="connsiteY7-46" fmla="*/ 76200 h 338227"/>
              <a:gd name="connsiteX8-47" fmla="*/ 2197100 w 5511800"/>
              <a:gd name="connsiteY8-48" fmla="*/ 279400 h 338227"/>
              <a:gd name="connsiteX9-49" fmla="*/ 2755900 w 5511800"/>
              <a:gd name="connsiteY9-50" fmla="*/ 63500 h 338227"/>
              <a:gd name="connsiteX10-51" fmla="*/ 2971800 w 5511800"/>
              <a:gd name="connsiteY10-52" fmla="*/ 317500 h 338227"/>
              <a:gd name="connsiteX11-53" fmla="*/ 3441700 w 5511800"/>
              <a:gd name="connsiteY11-54" fmla="*/ 50800 h 338227"/>
              <a:gd name="connsiteX12-55" fmla="*/ 3987800 w 5511800"/>
              <a:gd name="connsiteY12-56" fmla="*/ 317500 h 338227"/>
              <a:gd name="connsiteX13-57" fmla="*/ 4940300 w 5511800"/>
              <a:gd name="connsiteY13-58" fmla="*/ 25400 h 338227"/>
              <a:gd name="connsiteX14-59" fmla="*/ 5054600 w 5511800"/>
              <a:gd name="connsiteY14-60" fmla="*/ 317500 h 338227"/>
              <a:gd name="connsiteX15" fmla="*/ 5511800 w 5511800"/>
              <a:gd name="connsiteY15" fmla="*/ 0 h 338227"/>
              <a:gd name="connsiteX0-61" fmla="*/ 0 w 5511800"/>
              <a:gd name="connsiteY0-62" fmla="*/ 38100 h 338227"/>
              <a:gd name="connsiteX1-63" fmla="*/ 292100 w 5511800"/>
              <a:gd name="connsiteY1-64" fmla="*/ 304800 h 338227"/>
              <a:gd name="connsiteX2-65" fmla="*/ 596900 w 5511800"/>
              <a:gd name="connsiteY2-66" fmla="*/ 114300 h 338227"/>
              <a:gd name="connsiteX3-67" fmla="*/ 876300 w 5511800"/>
              <a:gd name="connsiteY3-68" fmla="*/ 323850 h 338227"/>
              <a:gd name="connsiteX4-69" fmla="*/ 1244600 w 5511800"/>
              <a:gd name="connsiteY4-70" fmla="*/ 101600 h 338227"/>
              <a:gd name="connsiteX5-71" fmla="*/ 1492250 w 5511800"/>
              <a:gd name="connsiteY5-72" fmla="*/ 330199 h 338227"/>
              <a:gd name="connsiteX6-73" fmla="*/ 1651000 w 5511800"/>
              <a:gd name="connsiteY6-74" fmla="*/ 266700 h 338227"/>
              <a:gd name="connsiteX7-75" fmla="*/ 1879600 w 5511800"/>
              <a:gd name="connsiteY7-76" fmla="*/ 76200 h 338227"/>
              <a:gd name="connsiteX8-77" fmla="*/ 2228850 w 5511800"/>
              <a:gd name="connsiteY8-78" fmla="*/ 323850 h 338227"/>
              <a:gd name="connsiteX9-79" fmla="*/ 2755900 w 5511800"/>
              <a:gd name="connsiteY9-80" fmla="*/ 63500 h 338227"/>
              <a:gd name="connsiteX10-81" fmla="*/ 2971800 w 5511800"/>
              <a:gd name="connsiteY10-82" fmla="*/ 317500 h 338227"/>
              <a:gd name="connsiteX11-83" fmla="*/ 3441700 w 5511800"/>
              <a:gd name="connsiteY11-84" fmla="*/ 50800 h 338227"/>
              <a:gd name="connsiteX12-85" fmla="*/ 3987800 w 5511800"/>
              <a:gd name="connsiteY12-86" fmla="*/ 317500 h 338227"/>
              <a:gd name="connsiteX13-87" fmla="*/ 4940300 w 5511800"/>
              <a:gd name="connsiteY13-88" fmla="*/ 25400 h 338227"/>
              <a:gd name="connsiteX14-89" fmla="*/ 5054600 w 5511800"/>
              <a:gd name="connsiteY14-90" fmla="*/ 317500 h 338227"/>
              <a:gd name="connsiteX15-91" fmla="*/ 5511800 w 5511800"/>
              <a:gd name="connsiteY15-92" fmla="*/ 0 h 338227"/>
              <a:gd name="connsiteX0-93" fmla="*/ 0 w 5511800"/>
              <a:gd name="connsiteY0-94" fmla="*/ 38100 h 338227"/>
              <a:gd name="connsiteX1-95" fmla="*/ 292100 w 5511800"/>
              <a:gd name="connsiteY1-96" fmla="*/ 304800 h 338227"/>
              <a:gd name="connsiteX2-97" fmla="*/ 596900 w 5511800"/>
              <a:gd name="connsiteY2-98" fmla="*/ 114300 h 338227"/>
              <a:gd name="connsiteX3-99" fmla="*/ 876300 w 5511800"/>
              <a:gd name="connsiteY3-100" fmla="*/ 323850 h 338227"/>
              <a:gd name="connsiteX4-101" fmla="*/ 1244600 w 5511800"/>
              <a:gd name="connsiteY4-102" fmla="*/ 101600 h 338227"/>
              <a:gd name="connsiteX5-103" fmla="*/ 1492250 w 5511800"/>
              <a:gd name="connsiteY5-104" fmla="*/ 330199 h 338227"/>
              <a:gd name="connsiteX6-105" fmla="*/ 1651000 w 5511800"/>
              <a:gd name="connsiteY6-106" fmla="*/ 266700 h 338227"/>
              <a:gd name="connsiteX7-107" fmla="*/ 1879600 w 5511800"/>
              <a:gd name="connsiteY7-108" fmla="*/ 76200 h 338227"/>
              <a:gd name="connsiteX8-109" fmla="*/ 2228850 w 5511800"/>
              <a:gd name="connsiteY8-110" fmla="*/ 323850 h 338227"/>
              <a:gd name="connsiteX9-111" fmla="*/ 2597150 w 5511800"/>
              <a:gd name="connsiteY9-112" fmla="*/ 31750 h 338227"/>
              <a:gd name="connsiteX10-113" fmla="*/ 2971800 w 5511800"/>
              <a:gd name="connsiteY10-114" fmla="*/ 317500 h 338227"/>
              <a:gd name="connsiteX11-115" fmla="*/ 3441700 w 5511800"/>
              <a:gd name="connsiteY11-116" fmla="*/ 50800 h 338227"/>
              <a:gd name="connsiteX12-117" fmla="*/ 3987800 w 5511800"/>
              <a:gd name="connsiteY12-118" fmla="*/ 317500 h 338227"/>
              <a:gd name="connsiteX13-119" fmla="*/ 4940300 w 5511800"/>
              <a:gd name="connsiteY13-120" fmla="*/ 25400 h 338227"/>
              <a:gd name="connsiteX14-121" fmla="*/ 5054600 w 5511800"/>
              <a:gd name="connsiteY14-122" fmla="*/ 317500 h 338227"/>
              <a:gd name="connsiteX15-123" fmla="*/ 5511800 w 5511800"/>
              <a:gd name="connsiteY15-124" fmla="*/ 0 h 338227"/>
              <a:gd name="connsiteX0-125" fmla="*/ 0 w 5511800"/>
              <a:gd name="connsiteY0-126" fmla="*/ 38100 h 338227"/>
              <a:gd name="connsiteX1-127" fmla="*/ 292100 w 5511800"/>
              <a:gd name="connsiteY1-128" fmla="*/ 304800 h 338227"/>
              <a:gd name="connsiteX2-129" fmla="*/ 596900 w 5511800"/>
              <a:gd name="connsiteY2-130" fmla="*/ 114300 h 338227"/>
              <a:gd name="connsiteX3-131" fmla="*/ 876300 w 5511800"/>
              <a:gd name="connsiteY3-132" fmla="*/ 323850 h 338227"/>
              <a:gd name="connsiteX4-133" fmla="*/ 1244600 w 5511800"/>
              <a:gd name="connsiteY4-134" fmla="*/ 101600 h 338227"/>
              <a:gd name="connsiteX5-135" fmla="*/ 1492250 w 5511800"/>
              <a:gd name="connsiteY5-136" fmla="*/ 330199 h 338227"/>
              <a:gd name="connsiteX6-137" fmla="*/ 1651000 w 5511800"/>
              <a:gd name="connsiteY6-138" fmla="*/ 266700 h 338227"/>
              <a:gd name="connsiteX7-139" fmla="*/ 1879600 w 5511800"/>
              <a:gd name="connsiteY7-140" fmla="*/ 76200 h 338227"/>
              <a:gd name="connsiteX8-141" fmla="*/ 2228850 w 5511800"/>
              <a:gd name="connsiteY8-142" fmla="*/ 323850 h 338227"/>
              <a:gd name="connsiteX9-143" fmla="*/ 2597150 w 5511800"/>
              <a:gd name="connsiteY9-144" fmla="*/ 31750 h 338227"/>
              <a:gd name="connsiteX10-145" fmla="*/ 2971800 w 5511800"/>
              <a:gd name="connsiteY10-146" fmla="*/ 317500 h 338227"/>
              <a:gd name="connsiteX11-147" fmla="*/ 3441700 w 5511800"/>
              <a:gd name="connsiteY11-148" fmla="*/ 50800 h 338227"/>
              <a:gd name="connsiteX12-149" fmla="*/ 3987800 w 5511800"/>
              <a:gd name="connsiteY12-150" fmla="*/ 317500 h 338227"/>
              <a:gd name="connsiteX13-151" fmla="*/ 4635500 w 5511800"/>
              <a:gd name="connsiteY13-152" fmla="*/ 76200 h 338227"/>
              <a:gd name="connsiteX14-153" fmla="*/ 5054600 w 5511800"/>
              <a:gd name="connsiteY14-154" fmla="*/ 317500 h 338227"/>
              <a:gd name="connsiteX15-155" fmla="*/ 5511800 w 5511800"/>
              <a:gd name="connsiteY15-156" fmla="*/ 0 h 338227"/>
              <a:gd name="connsiteX0-157" fmla="*/ 0 w 5511800"/>
              <a:gd name="connsiteY0-158" fmla="*/ 38100 h 355647"/>
              <a:gd name="connsiteX1-159" fmla="*/ 292100 w 5511800"/>
              <a:gd name="connsiteY1-160" fmla="*/ 304800 h 355647"/>
              <a:gd name="connsiteX2-161" fmla="*/ 596900 w 5511800"/>
              <a:gd name="connsiteY2-162" fmla="*/ 114300 h 355647"/>
              <a:gd name="connsiteX3-163" fmla="*/ 876300 w 5511800"/>
              <a:gd name="connsiteY3-164" fmla="*/ 323850 h 355647"/>
              <a:gd name="connsiteX4-165" fmla="*/ 1244600 w 5511800"/>
              <a:gd name="connsiteY4-166" fmla="*/ 101600 h 355647"/>
              <a:gd name="connsiteX5-167" fmla="*/ 1492250 w 5511800"/>
              <a:gd name="connsiteY5-168" fmla="*/ 330199 h 355647"/>
              <a:gd name="connsiteX6-169" fmla="*/ 1651000 w 5511800"/>
              <a:gd name="connsiteY6-170" fmla="*/ 266700 h 355647"/>
              <a:gd name="connsiteX7-171" fmla="*/ 1879600 w 5511800"/>
              <a:gd name="connsiteY7-172" fmla="*/ 76200 h 355647"/>
              <a:gd name="connsiteX8-173" fmla="*/ 2228850 w 5511800"/>
              <a:gd name="connsiteY8-174" fmla="*/ 323850 h 355647"/>
              <a:gd name="connsiteX9-175" fmla="*/ 2597150 w 5511800"/>
              <a:gd name="connsiteY9-176" fmla="*/ 31750 h 355647"/>
              <a:gd name="connsiteX10-177" fmla="*/ 2971800 w 5511800"/>
              <a:gd name="connsiteY10-178" fmla="*/ 317500 h 355647"/>
              <a:gd name="connsiteX11-179" fmla="*/ 3441700 w 5511800"/>
              <a:gd name="connsiteY11-180" fmla="*/ 50800 h 355647"/>
              <a:gd name="connsiteX12-181" fmla="*/ 4114800 w 5511800"/>
              <a:gd name="connsiteY12-182" fmla="*/ 355600 h 355647"/>
              <a:gd name="connsiteX13-183" fmla="*/ 4635500 w 5511800"/>
              <a:gd name="connsiteY13-184" fmla="*/ 76200 h 355647"/>
              <a:gd name="connsiteX14-185" fmla="*/ 5054600 w 5511800"/>
              <a:gd name="connsiteY14-186" fmla="*/ 317500 h 355647"/>
              <a:gd name="connsiteX15-187" fmla="*/ 5511800 w 5511800"/>
              <a:gd name="connsiteY15-188" fmla="*/ 0 h 355647"/>
              <a:gd name="connsiteX0-189" fmla="*/ 0 w 5511800"/>
              <a:gd name="connsiteY0-190" fmla="*/ 38100 h 355612"/>
              <a:gd name="connsiteX1-191" fmla="*/ 292100 w 5511800"/>
              <a:gd name="connsiteY1-192" fmla="*/ 304800 h 355612"/>
              <a:gd name="connsiteX2-193" fmla="*/ 596900 w 5511800"/>
              <a:gd name="connsiteY2-194" fmla="*/ 114300 h 355612"/>
              <a:gd name="connsiteX3-195" fmla="*/ 876300 w 5511800"/>
              <a:gd name="connsiteY3-196" fmla="*/ 323850 h 355612"/>
              <a:gd name="connsiteX4-197" fmla="*/ 1244600 w 5511800"/>
              <a:gd name="connsiteY4-198" fmla="*/ 101600 h 355612"/>
              <a:gd name="connsiteX5-199" fmla="*/ 1492250 w 5511800"/>
              <a:gd name="connsiteY5-200" fmla="*/ 330199 h 355612"/>
              <a:gd name="connsiteX6-201" fmla="*/ 1651000 w 5511800"/>
              <a:gd name="connsiteY6-202" fmla="*/ 266700 h 355612"/>
              <a:gd name="connsiteX7-203" fmla="*/ 1879600 w 5511800"/>
              <a:gd name="connsiteY7-204" fmla="*/ 76200 h 355612"/>
              <a:gd name="connsiteX8-205" fmla="*/ 2228850 w 5511800"/>
              <a:gd name="connsiteY8-206" fmla="*/ 323850 h 355612"/>
              <a:gd name="connsiteX9-207" fmla="*/ 2597150 w 5511800"/>
              <a:gd name="connsiteY9-208" fmla="*/ 31750 h 355612"/>
              <a:gd name="connsiteX10-209" fmla="*/ 2971800 w 5511800"/>
              <a:gd name="connsiteY10-210" fmla="*/ 317500 h 355612"/>
              <a:gd name="connsiteX11-211" fmla="*/ 3676650 w 5511800"/>
              <a:gd name="connsiteY11-212" fmla="*/ 63500 h 355612"/>
              <a:gd name="connsiteX12-213" fmla="*/ 4114800 w 5511800"/>
              <a:gd name="connsiteY12-214" fmla="*/ 355600 h 355612"/>
              <a:gd name="connsiteX13-215" fmla="*/ 4635500 w 5511800"/>
              <a:gd name="connsiteY13-216" fmla="*/ 76200 h 355612"/>
              <a:gd name="connsiteX14-217" fmla="*/ 5054600 w 5511800"/>
              <a:gd name="connsiteY14-218" fmla="*/ 317500 h 355612"/>
              <a:gd name="connsiteX15-219" fmla="*/ 5511800 w 5511800"/>
              <a:gd name="connsiteY15-220" fmla="*/ 0 h 355612"/>
              <a:gd name="connsiteX0-221" fmla="*/ 0 w 5511800"/>
              <a:gd name="connsiteY0-222" fmla="*/ 38100 h 355612"/>
              <a:gd name="connsiteX1-223" fmla="*/ 292100 w 5511800"/>
              <a:gd name="connsiteY1-224" fmla="*/ 304800 h 355612"/>
              <a:gd name="connsiteX2-225" fmla="*/ 596900 w 5511800"/>
              <a:gd name="connsiteY2-226" fmla="*/ 114300 h 355612"/>
              <a:gd name="connsiteX3-227" fmla="*/ 876300 w 5511800"/>
              <a:gd name="connsiteY3-228" fmla="*/ 323850 h 355612"/>
              <a:gd name="connsiteX4-229" fmla="*/ 1244600 w 5511800"/>
              <a:gd name="connsiteY4-230" fmla="*/ 101600 h 355612"/>
              <a:gd name="connsiteX5-231" fmla="*/ 1492250 w 5511800"/>
              <a:gd name="connsiteY5-232" fmla="*/ 330199 h 355612"/>
              <a:gd name="connsiteX6-233" fmla="*/ 1651000 w 5511800"/>
              <a:gd name="connsiteY6-234" fmla="*/ 266700 h 355612"/>
              <a:gd name="connsiteX7-235" fmla="*/ 1879600 w 5511800"/>
              <a:gd name="connsiteY7-236" fmla="*/ 76200 h 355612"/>
              <a:gd name="connsiteX8-237" fmla="*/ 2228850 w 5511800"/>
              <a:gd name="connsiteY8-238" fmla="*/ 323850 h 355612"/>
              <a:gd name="connsiteX9-239" fmla="*/ 2597150 w 5511800"/>
              <a:gd name="connsiteY9-240" fmla="*/ 31750 h 355612"/>
              <a:gd name="connsiteX10-241" fmla="*/ 3219450 w 5511800"/>
              <a:gd name="connsiteY10-242" fmla="*/ 342900 h 355612"/>
              <a:gd name="connsiteX11-243" fmla="*/ 3676650 w 5511800"/>
              <a:gd name="connsiteY11-244" fmla="*/ 63500 h 355612"/>
              <a:gd name="connsiteX12-245" fmla="*/ 4114800 w 5511800"/>
              <a:gd name="connsiteY12-246" fmla="*/ 355600 h 355612"/>
              <a:gd name="connsiteX13-247" fmla="*/ 4635500 w 5511800"/>
              <a:gd name="connsiteY13-248" fmla="*/ 76200 h 355612"/>
              <a:gd name="connsiteX14-249" fmla="*/ 5054600 w 5511800"/>
              <a:gd name="connsiteY14-250" fmla="*/ 317500 h 355612"/>
              <a:gd name="connsiteX15-251" fmla="*/ 5511800 w 5511800"/>
              <a:gd name="connsiteY15-252" fmla="*/ 0 h 355612"/>
              <a:gd name="connsiteX0-253" fmla="*/ 0 w 5511800"/>
              <a:gd name="connsiteY0-254" fmla="*/ 38100 h 355612"/>
              <a:gd name="connsiteX1-255" fmla="*/ 292100 w 5511800"/>
              <a:gd name="connsiteY1-256" fmla="*/ 304800 h 355612"/>
              <a:gd name="connsiteX2-257" fmla="*/ 596900 w 5511800"/>
              <a:gd name="connsiteY2-258" fmla="*/ 114300 h 355612"/>
              <a:gd name="connsiteX3-259" fmla="*/ 876300 w 5511800"/>
              <a:gd name="connsiteY3-260" fmla="*/ 323850 h 355612"/>
              <a:gd name="connsiteX4-261" fmla="*/ 1244600 w 5511800"/>
              <a:gd name="connsiteY4-262" fmla="*/ 101600 h 355612"/>
              <a:gd name="connsiteX5-263" fmla="*/ 1492250 w 5511800"/>
              <a:gd name="connsiteY5-264" fmla="*/ 330199 h 355612"/>
              <a:gd name="connsiteX6-265" fmla="*/ 1651000 w 5511800"/>
              <a:gd name="connsiteY6-266" fmla="*/ 266700 h 355612"/>
              <a:gd name="connsiteX7-267" fmla="*/ 1879600 w 5511800"/>
              <a:gd name="connsiteY7-268" fmla="*/ 76200 h 355612"/>
              <a:gd name="connsiteX8-269" fmla="*/ 2228850 w 5511800"/>
              <a:gd name="connsiteY8-270" fmla="*/ 323850 h 355612"/>
              <a:gd name="connsiteX9-271" fmla="*/ 2749550 w 5511800"/>
              <a:gd name="connsiteY9-272" fmla="*/ 57150 h 355612"/>
              <a:gd name="connsiteX10-273" fmla="*/ 3219450 w 5511800"/>
              <a:gd name="connsiteY10-274" fmla="*/ 342900 h 355612"/>
              <a:gd name="connsiteX11-275" fmla="*/ 3676650 w 5511800"/>
              <a:gd name="connsiteY11-276" fmla="*/ 63500 h 355612"/>
              <a:gd name="connsiteX12-277" fmla="*/ 4114800 w 5511800"/>
              <a:gd name="connsiteY12-278" fmla="*/ 355600 h 355612"/>
              <a:gd name="connsiteX13-279" fmla="*/ 4635500 w 5511800"/>
              <a:gd name="connsiteY13-280" fmla="*/ 76200 h 355612"/>
              <a:gd name="connsiteX14-281" fmla="*/ 5054600 w 5511800"/>
              <a:gd name="connsiteY14-282" fmla="*/ 317500 h 355612"/>
              <a:gd name="connsiteX15-283" fmla="*/ 5511800 w 5511800"/>
              <a:gd name="connsiteY15-284" fmla="*/ 0 h 355612"/>
              <a:gd name="connsiteX0-285" fmla="*/ 0 w 5511800"/>
              <a:gd name="connsiteY0-286" fmla="*/ 38100 h 355612"/>
              <a:gd name="connsiteX1-287" fmla="*/ 292100 w 5511800"/>
              <a:gd name="connsiteY1-288" fmla="*/ 304800 h 355612"/>
              <a:gd name="connsiteX2-289" fmla="*/ 596900 w 5511800"/>
              <a:gd name="connsiteY2-290" fmla="*/ 114300 h 355612"/>
              <a:gd name="connsiteX3-291" fmla="*/ 876300 w 5511800"/>
              <a:gd name="connsiteY3-292" fmla="*/ 323850 h 355612"/>
              <a:gd name="connsiteX4-293" fmla="*/ 1244600 w 5511800"/>
              <a:gd name="connsiteY4-294" fmla="*/ 101600 h 355612"/>
              <a:gd name="connsiteX5-295" fmla="*/ 1492250 w 5511800"/>
              <a:gd name="connsiteY5-296" fmla="*/ 330199 h 355612"/>
              <a:gd name="connsiteX6-297" fmla="*/ 1651000 w 5511800"/>
              <a:gd name="connsiteY6-298" fmla="*/ 266700 h 355612"/>
              <a:gd name="connsiteX7-299" fmla="*/ 1879600 w 5511800"/>
              <a:gd name="connsiteY7-300" fmla="*/ 76200 h 355612"/>
              <a:gd name="connsiteX8-301" fmla="*/ 2298700 w 5511800"/>
              <a:gd name="connsiteY8-302" fmla="*/ 342900 h 355612"/>
              <a:gd name="connsiteX9-303" fmla="*/ 2749550 w 5511800"/>
              <a:gd name="connsiteY9-304" fmla="*/ 57150 h 355612"/>
              <a:gd name="connsiteX10-305" fmla="*/ 3219450 w 5511800"/>
              <a:gd name="connsiteY10-306" fmla="*/ 342900 h 355612"/>
              <a:gd name="connsiteX11-307" fmla="*/ 3676650 w 5511800"/>
              <a:gd name="connsiteY11-308" fmla="*/ 63500 h 355612"/>
              <a:gd name="connsiteX12-309" fmla="*/ 4114800 w 5511800"/>
              <a:gd name="connsiteY12-310" fmla="*/ 355600 h 355612"/>
              <a:gd name="connsiteX13-311" fmla="*/ 4635500 w 5511800"/>
              <a:gd name="connsiteY13-312" fmla="*/ 76200 h 355612"/>
              <a:gd name="connsiteX14-313" fmla="*/ 5054600 w 5511800"/>
              <a:gd name="connsiteY14-314" fmla="*/ 317500 h 355612"/>
              <a:gd name="connsiteX15-315" fmla="*/ 5511800 w 5511800"/>
              <a:gd name="connsiteY15-316" fmla="*/ 0 h 355612"/>
              <a:gd name="connsiteX0-317" fmla="*/ 0 w 5511800"/>
              <a:gd name="connsiteY0-318" fmla="*/ 38100 h 355612"/>
              <a:gd name="connsiteX1-319" fmla="*/ 292100 w 5511800"/>
              <a:gd name="connsiteY1-320" fmla="*/ 304800 h 355612"/>
              <a:gd name="connsiteX2-321" fmla="*/ 596900 w 5511800"/>
              <a:gd name="connsiteY2-322" fmla="*/ 114300 h 355612"/>
              <a:gd name="connsiteX3-323" fmla="*/ 876300 w 5511800"/>
              <a:gd name="connsiteY3-324" fmla="*/ 323850 h 355612"/>
              <a:gd name="connsiteX4-325" fmla="*/ 1244600 w 5511800"/>
              <a:gd name="connsiteY4-326" fmla="*/ 101600 h 355612"/>
              <a:gd name="connsiteX5-327" fmla="*/ 1492250 w 5511800"/>
              <a:gd name="connsiteY5-328" fmla="*/ 330199 h 355612"/>
              <a:gd name="connsiteX6-329" fmla="*/ 1651000 w 5511800"/>
              <a:gd name="connsiteY6-330" fmla="*/ 266700 h 355612"/>
              <a:gd name="connsiteX7-331" fmla="*/ 1955800 w 5511800"/>
              <a:gd name="connsiteY7-332" fmla="*/ 82550 h 355612"/>
              <a:gd name="connsiteX8-333" fmla="*/ 2298700 w 5511800"/>
              <a:gd name="connsiteY8-334" fmla="*/ 342900 h 355612"/>
              <a:gd name="connsiteX9-335" fmla="*/ 2749550 w 5511800"/>
              <a:gd name="connsiteY9-336" fmla="*/ 57150 h 355612"/>
              <a:gd name="connsiteX10-337" fmla="*/ 3219450 w 5511800"/>
              <a:gd name="connsiteY10-338" fmla="*/ 342900 h 355612"/>
              <a:gd name="connsiteX11-339" fmla="*/ 3676650 w 5511800"/>
              <a:gd name="connsiteY11-340" fmla="*/ 63500 h 355612"/>
              <a:gd name="connsiteX12-341" fmla="*/ 4114800 w 5511800"/>
              <a:gd name="connsiteY12-342" fmla="*/ 355600 h 355612"/>
              <a:gd name="connsiteX13-343" fmla="*/ 4635500 w 5511800"/>
              <a:gd name="connsiteY13-344" fmla="*/ 76200 h 355612"/>
              <a:gd name="connsiteX14-345" fmla="*/ 5054600 w 5511800"/>
              <a:gd name="connsiteY14-346" fmla="*/ 317500 h 355612"/>
              <a:gd name="connsiteX15-347" fmla="*/ 5511800 w 5511800"/>
              <a:gd name="connsiteY15-348" fmla="*/ 0 h 355612"/>
              <a:gd name="connsiteX0-349" fmla="*/ 0 w 5511800"/>
              <a:gd name="connsiteY0-350" fmla="*/ 38100 h 355602"/>
              <a:gd name="connsiteX1-351" fmla="*/ 292100 w 5511800"/>
              <a:gd name="connsiteY1-352" fmla="*/ 304800 h 355602"/>
              <a:gd name="connsiteX2-353" fmla="*/ 596900 w 5511800"/>
              <a:gd name="connsiteY2-354" fmla="*/ 114300 h 355602"/>
              <a:gd name="connsiteX3-355" fmla="*/ 876300 w 5511800"/>
              <a:gd name="connsiteY3-356" fmla="*/ 323850 h 355602"/>
              <a:gd name="connsiteX4-357" fmla="*/ 1244600 w 5511800"/>
              <a:gd name="connsiteY4-358" fmla="*/ 101600 h 355602"/>
              <a:gd name="connsiteX5-359" fmla="*/ 1492250 w 5511800"/>
              <a:gd name="connsiteY5-360" fmla="*/ 330199 h 355602"/>
              <a:gd name="connsiteX6-361" fmla="*/ 1651000 w 5511800"/>
              <a:gd name="connsiteY6-362" fmla="*/ 266700 h 355602"/>
              <a:gd name="connsiteX7-363" fmla="*/ 1955800 w 5511800"/>
              <a:gd name="connsiteY7-364" fmla="*/ 82550 h 355602"/>
              <a:gd name="connsiteX8-365" fmla="*/ 2298700 w 5511800"/>
              <a:gd name="connsiteY8-366" fmla="*/ 342900 h 355602"/>
              <a:gd name="connsiteX9-367" fmla="*/ 2749550 w 5511800"/>
              <a:gd name="connsiteY9-368" fmla="*/ 57150 h 355602"/>
              <a:gd name="connsiteX10-369" fmla="*/ 3219450 w 5511800"/>
              <a:gd name="connsiteY10-370" fmla="*/ 342900 h 355602"/>
              <a:gd name="connsiteX11-371" fmla="*/ 3676650 w 5511800"/>
              <a:gd name="connsiteY11-372" fmla="*/ 63500 h 355602"/>
              <a:gd name="connsiteX12-373" fmla="*/ 4114800 w 5511800"/>
              <a:gd name="connsiteY12-374" fmla="*/ 355600 h 355602"/>
              <a:gd name="connsiteX13-375" fmla="*/ 4775200 w 5511800"/>
              <a:gd name="connsiteY13-376" fmla="*/ 69850 h 355602"/>
              <a:gd name="connsiteX14-377" fmla="*/ 5054600 w 5511800"/>
              <a:gd name="connsiteY14-378" fmla="*/ 317500 h 355602"/>
              <a:gd name="connsiteX15-379" fmla="*/ 5511800 w 5511800"/>
              <a:gd name="connsiteY15-380" fmla="*/ 0 h 355602"/>
              <a:gd name="connsiteX0-381" fmla="*/ 0 w 5511800"/>
              <a:gd name="connsiteY0-382" fmla="*/ 38100 h 342952"/>
              <a:gd name="connsiteX1-383" fmla="*/ 292100 w 5511800"/>
              <a:gd name="connsiteY1-384" fmla="*/ 304800 h 342952"/>
              <a:gd name="connsiteX2-385" fmla="*/ 596900 w 5511800"/>
              <a:gd name="connsiteY2-386" fmla="*/ 114300 h 342952"/>
              <a:gd name="connsiteX3-387" fmla="*/ 876300 w 5511800"/>
              <a:gd name="connsiteY3-388" fmla="*/ 323850 h 342952"/>
              <a:gd name="connsiteX4-389" fmla="*/ 1244600 w 5511800"/>
              <a:gd name="connsiteY4-390" fmla="*/ 101600 h 342952"/>
              <a:gd name="connsiteX5-391" fmla="*/ 1492250 w 5511800"/>
              <a:gd name="connsiteY5-392" fmla="*/ 330199 h 342952"/>
              <a:gd name="connsiteX6-393" fmla="*/ 1651000 w 5511800"/>
              <a:gd name="connsiteY6-394" fmla="*/ 266700 h 342952"/>
              <a:gd name="connsiteX7-395" fmla="*/ 1955800 w 5511800"/>
              <a:gd name="connsiteY7-396" fmla="*/ 82550 h 342952"/>
              <a:gd name="connsiteX8-397" fmla="*/ 2298700 w 5511800"/>
              <a:gd name="connsiteY8-398" fmla="*/ 342900 h 342952"/>
              <a:gd name="connsiteX9-399" fmla="*/ 2749550 w 5511800"/>
              <a:gd name="connsiteY9-400" fmla="*/ 57150 h 342952"/>
              <a:gd name="connsiteX10-401" fmla="*/ 3219450 w 5511800"/>
              <a:gd name="connsiteY10-402" fmla="*/ 342900 h 342952"/>
              <a:gd name="connsiteX11-403" fmla="*/ 3676650 w 5511800"/>
              <a:gd name="connsiteY11-404" fmla="*/ 63500 h 342952"/>
              <a:gd name="connsiteX12-405" fmla="*/ 4394200 w 5511800"/>
              <a:gd name="connsiteY12-406" fmla="*/ 323850 h 342952"/>
              <a:gd name="connsiteX13-407" fmla="*/ 4775200 w 5511800"/>
              <a:gd name="connsiteY13-408" fmla="*/ 69850 h 342952"/>
              <a:gd name="connsiteX14-409" fmla="*/ 5054600 w 5511800"/>
              <a:gd name="connsiteY14-410" fmla="*/ 317500 h 342952"/>
              <a:gd name="connsiteX15-411" fmla="*/ 5511800 w 5511800"/>
              <a:gd name="connsiteY15-412" fmla="*/ 0 h 342952"/>
              <a:gd name="connsiteX0-413" fmla="*/ 0 w 5511800"/>
              <a:gd name="connsiteY0-414" fmla="*/ 38100 h 342952"/>
              <a:gd name="connsiteX1-415" fmla="*/ 292100 w 5511800"/>
              <a:gd name="connsiteY1-416" fmla="*/ 304800 h 342952"/>
              <a:gd name="connsiteX2-417" fmla="*/ 596900 w 5511800"/>
              <a:gd name="connsiteY2-418" fmla="*/ 114300 h 342952"/>
              <a:gd name="connsiteX3-419" fmla="*/ 876300 w 5511800"/>
              <a:gd name="connsiteY3-420" fmla="*/ 323850 h 342952"/>
              <a:gd name="connsiteX4-421" fmla="*/ 1244600 w 5511800"/>
              <a:gd name="connsiteY4-422" fmla="*/ 101600 h 342952"/>
              <a:gd name="connsiteX5-423" fmla="*/ 1492250 w 5511800"/>
              <a:gd name="connsiteY5-424" fmla="*/ 330199 h 342952"/>
              <a:gd name="connsiteX6-425" fmla="*/ 1651000 w 5511800"/>
              <a:gd name="connsiteY6-426" fmla="*/ 266700 h 342952"/>
              <a:gd name="connsiteX7-427" fmla="*/ 1955800 w 5511800"/>
              <a:gd name="connsiteY7-428" fmla="*/ 82550 h 342952"/>
              <a:gd name="connsiteX8-429" fmla="*/ 2298700 w 5511800"/>
              <a:gd name="connsiteY8-430" fmla="*/ 342900 h 342952"/>
              <a:gd name="connsiteX9-431" fmla="*/ 2749550 w 5511800"/>
              <a:gd name="connsiteY9-432" fmla="*/ 57150 h 342952"/>
              <a:gd name="connsiteX10-433" fmla="*/ 3219450 w 5511800"/>
              <a:gd name="connsiteY10-434" fmla="*/ 342900 h 342952"/>
              <a:gd name="connsiteX11-435" fmla="*/ 3676650 w 5511800"/>
              <a:gd name="connsiteY11-436" fmla="*/ 63500 h 342952"/>
              <a:gd name="connsiteX12-437" fmla="*/ 4394200 w 5511800"/>
              <a:gd name="connsiteY12-438" fmla="*/ 323850 h 342952"/>
              <a:gd name="connsiteX13-439" fmla="*/ 4705350 w 5511800"/>
              <a:gd name="connsiteY13-440" fmla="*/ 69850 h 342952"/>
              <a:gd name="connsiteX14-441" fmla="*/ 5054600 w 5511800"/>
              <a:gd name="connsiteY14-442" fmla="*/ 317500 h 342952"/>
              <a:gd name="connsiteX15-443" fmla="*/ 5511800 w 5511800"/>
              <a:gd name="connsiteY15-444" fmla="*/ 0 h 342952"/>
              <a:gd name="connsiteX0-445" fmla="*/ 0 w 5511800"/>
              <a:gd name="connsiteY0-446" fmla="*/ 38100 h 342952"/>
              <a:gd name="connsiteX1-447" fmla="*/ 292100 w 5511800"/>
              <a:gd name="connsiteY1-448" fmla="*/ 304800 h 342952"/>
              <a:gd name="connsiteX2-449" fmla="*/ 596900 w 5511800"/>
              <a:gd name="connsiteY2-450" fmla="*/ 114300 h 342952"/>
              <a:gd name="connsiteX3-451" fmla="*/ 876300 w 5511800"/>
              <a:gd name="connsiteY3-452" fmla="*/ 323850 h 342952"/>
              <a:gd name="connsiteX4-453" fmla="*/ 1244600 w 5511800"/>
              <a:gd name="connsiteY4-454" fmla="*/ 101600 h 342952"/>
              <a:gd name="connsiteX5-455" fmla="*/ 1492250 w 5511800"/>
              <a:gd name="connsiteY5-456" fmla="*/ 330199 h 342952"/>
              <a:gd name="connsiteX6-457" fmla="*/ 1651000 w 5511800"/>
              <a:gd name="connsiteY6-458" fmla="*/ 266700 h 342952"/>
              <a:gd name="connsiteX7-459" fmla="*/ 1955800 w 5511800"/>
              <a:gd name="connsiteY7-460" fmla="*/ 82550 h 342952"/>
              <a:gd name="connsiteX8-461" fmla="*/ 2298700 w 5511800"/>
              <a:gd name="connsiteY8-462" fmla="*/ 342900 h 342952"/>
              <a:gd name="connsiteX9-463" fmla="*/ 2749550 w 5511800"/>
              <a:gd name="connsiteY9-464" fmla="*/ 57150 h 342952"/>
              <a:gd name="connsiteX10-465" fmla="*/ 3219450 w 5511800"/>
              <a:gd name="connsiteY10-466" fmla="*/ 342900 h 342952"/>
              <a:gd name="connsiteX11-467" fmla="*/ 3676650 w 5511800"/>
              <a:gd name="connsiteY11-468" fmla="*/ 63500 h 342952"/>
              <a:gd name="connsiteX12-469" fmla="*/ 4311650 w 5511800"/>
              <a:gd name="connsiteY12-470" fmla="*/ 342900 h 342952"/>
              <a:gd name="connsiteX13-471" fmla="*/ 4705350 w 5511800"/>
              <a:gd name="connsiteY13-472" fmla="*/ 69850 h 342952"/>
              <a:gd name="connsiteX14-473" fmla="*/ 5054600 w 5511800"/>
              <a:gd name="connsiteY14-474" fmla="*/ 317500 h 342952"/>
              <a:gd name="connsiteX15-475" fmla="*/ 5511800 w 5511800"/>
              <a:gd name="connsiteY15-476" fmla="*/ 0 h 342952"/>
              <a:gd name="connsiteX0-477" fmla="*/ 0 w 5511800"/>
              <a:gd name="connsiteY0-478" fmla="*/ 38100 h 342952"/>
              <a:gd name="connsiteX1-479" fmla="*/ 292100 w 5511800"/>
              <a:gd name="connsiteY1-480" fmla="*/ 304800 h 342952"/>
              <a:gd name="connsiteX2-481" fmla="*/ 596900 w 5511800"/>
              <a:gd name="connsiteY2-482" fmla="*/ 114300 h 342952"/>
              <a:gd name="connsiteX3-483" fmla="*/ 876300 w 5511800"/>
              <a:gd name="connsiteY3-484" fmla="*/ 323850 h 342952"/>
              <a:gd name="connsiteX4-485" fmla="*/ 1244600 w 5511800"/>
              <a:gd name="connsiteY4-486" fmla="*/ 101600 h 342952"/>
              <a:gd name="connsiteX5-487" fmla="*/ 1492250 w 5511800"/>
              <a:gd name="connsiteY5-488" fmla="*/ 330199 h 342952"/>
              <a:gd name="connsiteX6-489" fmla="*/ 1651000 w 5511800"/>
              <a:gd name="connsiteY6-490" fmla="*/ 266700 h 342952"/>
              <a:gd name="connsiteX7-491" fmla="*/ 1955800 w 5511800"/>
              <a:gd name="connsiteY7-492" fmla="*/ 82550 h 342952"/>
              <a:gd name="connsiteX8-493" fmla="*/ 2298700 w 5511800"/>
              <a:gd name="connsiteY8-494" fmla="*/ 342900 h 342952"/>
              <a:gd name="connsiteX9-495" fmla="*/ 2749550 w 5511800"/>
              <a:gd name="connsiteY9-496" fmla="*/ 57150 h 342952"/>
              <a:gd name="connsiteX10-497" fmla="*/ 3219450 w 5511800"/>
              <a:gd name="connsiteY10-498" fmla="*/ 342900 h 342952"/>
              <a:gd name="connsiteX11-499" fmla="*/ 3898900 w 5511800"/>
              <a:gd name="connsiteY11-500" fmla="*/ 44450 h 342952"/>
              <a:gd name="connsiteX12-501" fmla="*/ 4311650 w 5511800"/>
              <a:gd name="connsiteY12-502" fmla="*/ 342900 h 342952"/>
              <a:gd name="connsiteX13-503" fmla="*/ 4705350 w 5511800"/>
              <a:gd name="connsiteY13-504" fmla="*/ 69850 h 342952"/>
              <a:gd name="connsiteX14-505" fmla="*/ 5054600 w 5511800"/>
              <a:gd name="connsiteY14-506" fmla="*/ 317500 h 342952"/>
              <a:gd name="connsiteX15-507" fmla="*/ 5511800 w 5511800"/>
              <a:gd name="connsiteY15-508" fmla="*/ 0 h 342952"/>
              <a:gd name="connsiteX0-509" fmla="*/ 0 w 5511800"/>
              <a:gd name="connsiteY0-510" fmla="*/ 38100 h 342952"/>
              <a:gd name="connsiteX1-511" fmla="*/ 292100 w 5511800"/>
              <a:gd name="connsiteY1-512" fmla="*/ 304800 h 342952"/>
              <a:gd name="connsiteX2-513" fmla="*/ 596900 w 5511800"/>
              <a:gd name="connsiteY2-514" fmla="*/ 114300 h 342952"/>
              <a:gd name="connsiteX3-515" fmla="*/ 876300 w 5511800"/>
              <a:gd name="connsiteY3-516" fmla="*/ 323850 h 342952"/>
              <a:gd name="connsiteX4-517" fmla="*/ 1244600 w 5511800"/>
              <a:gd name="connsiteY4-518" fmla="*/ 101600 h 342952"/>
              <a:gd name="connsiteX5-519" fmla="*/ 1492250 w 5511800"/>
              <a:gd name="connsiteY5-520" fmla="*/ 330199 h 342952"/>
              <a:gd name="connsiteX6-521" fmla="*/ 1651000 w 5511800"/>
              <a:gd name="connsiteY6-522" fmla="*/ 266700 h 342952"/>
              <a:gd name="connsiteX7-523" fmla="*/ 1955800 w 5511800"/>
              <a:gd name="connsiteY7-524" fmla="*/ 82550 h 342952"/>
              <a:gd name="connsiteX8-525" fmla="*/ 2298700 w 5511800"/>
              <a:gd name="connsiteY8-526" fmla="*/ 342900 h 342952"/>
              <a:gd name="connsiteX9-527" fmla="*/ 2749550 w 5511800"/>
              <a:gd name="connsiteY9-528" fmla="*/ 57150 h 342952"/>
              <a:gd name="connsiteX10-529" fmla="*/ 3460750 w 5511800"/>
              <a:gd name="connsiteY10-530" fmla="*/ 342900 h 342952"/>
              <a:gd name="connsiteX11-531" fmla="*/ 3898900 w 5511800"/>
              <a:gd name="connsiteY11-532" fmla="*/ 44450 h 342952"/>
              <a:gd name="connsiteX12-533" fmla="*/ 4311650 w 5511800"/>
              <a:gd name="connsiteY12-534" fmla="*/ 342900 h 342952"/>
              <a:gd name="connsiteX13-535" fmla="*/ 4705350 w 5511800"/>
              <a:gd name="connsiteY13-536" fmla="*/ 69850 h 342952"/>
              <a:gd name="connsiteX14-537" fmla="*/ 5054600 w 5511800"/>
              <a:gd name="connsiteY14-538" fmla="*/ 317500 h 342952"/>
              <a:gd name="connsiteX15-539" fmla="*/ 5511800 w 5511800"/>
              <a:gd name="connsiteY15-540" fmla="*/ 0 h 342952"/>
              <a:gd name="connsiteX0-541" fmla="*/ 0 w 5511800"/>
              <a:gd name="connsiteY0-542" fmla="*/ 38100 h 343349"/>
              <a:gd name="connsiteX1-543" fmla="*/ 292100 w 5511800"/>
              <a:gd name="connsiteY1-544" fmla="*/ 304800 h 343349"/>
              <a:gd name="connsiteX2-545" fmla="*/ 596900 w 5511800"/>
              <a:gd name="connsiteY2-546" fmla="*/ 114300 h 343349"/>
              <a:gd name="connsiteX3-547" fmla="*/ 876300 w 5511800"/>
              <a:gd name="connsiteY3-548" fmla="*/ 323850 h 343349"/>
              <a:gd name="connsiteX4-549" fmla="*/ 1244600 w 5511800"/>
              <a:gd name="connsiteY4-550" fmla="*/ 101600 h 343349"/>
              <a:gd name="connsiteX5-551" fmla="*/ 1492250 w 5511800"/>
              <a:gd name="connsiteY5-552" fmla="*/ 330199 h 343349"/>
              <a:gd name="connsiteX6-553" fmla="*/ 1651000 w 5511800"/>
              <a:gd name="connsiteY6-554" fmla="*/ 266700 h 343349"/>
              <a:gd name="connsiteX7-555" fmla="*/ 1955800 w 5511800"/>
              <a:gd name="connsiteY7-556" fmla="*/ 82550 h 343349"/>
              <a:gd name="connsiteX8-557" fmla="*/ 2298700 w 5511800"/>
              <a:gd name="connsiteY8-558" fmla="*/ 342900 h 343349"/>
              <a:gd name="connsiteX9-559" fmla="*/ 3048000 w 5511800"/>
              <a:gd name="connsiteY9-560" fmla="*/ 6350 h 343349"/>
              <a:gd name="connsiteX10-561" fmla="*/ 3460750 w 5511800"/>
              <a:gd name="connsiteY10-562" fmla="*/ 342900 h 343349"/>
              <a:gd name="connsiteX11-563" fmla="*/ 3898900 w 5511800"/>
              <a:gd name="connsiteY11-564" fmla="*/ 44450 h 343349"/>
              <a:gd name="connsiteX12-565" fmla="*/ 4311650 w 5511800"/>
              <a:gd name="connsiteY12-566" fmla="*/ 342900 h 343349"/>
              <a:gd name="connsiteX13-567" fmla="*/ 4705350 w 5511800"/>
              <a:gd name="connsiteY13-568" fmla="*/ 69850 h 343349"/>
              <a:gd name="connsiteX14-569" fmla="*/ 5054600 w 5511800"/>
              <a:gd name="connsiteY14-570" fmla="*/ 317500 h 343349"/>
              <a:gd name="connsiteX15-571" fmla="*/ 5511800 w 5511800"/>
              <a:gd name="connsiteY15-572" fmla="*/ 0 h 343349"/>
              <a:gd name="connsiteX0-573" fmla="*/ 0 w 5511800"/>
              <a:gd name="connsiteY0-574" fmla="*/ 38100 h 342997"/>
              <a:gd name="connsiteX1-575" fmla="*/ 292100 w 5511800"/>
              <a:gd name="connsiteY1-576" fmla="*/ 304800 h 342997"/>
              <a:gd name="connsiteX2-577" fmla="*/ 596900 w 5511800"/>
              <a:gd name="connsiteY2-578" fmla="*/ 114300 h 342997"/>
              <a:gd name="connsiteX3-579" fmla="*/ 876300 w 5511800"/>
              <a:gd name="connsiteY3-580" fmla="*/ 323850 h 342997"/>
              <a:gd name="connsiteX4-581" fmla="*/ 1244600 w 5511800"/>
              <a:gd name="connsiteY4-582" fmla="*/ 101600 h 342997"/>
              <a:gd name="connsiteX5-583" fmla="*/ 1492250 w 5511800"/>
              <a:gd name="connsiteY5-584" fmla="*/ 330199 h 342997"/>
              <a:gd name="connsiteX6-585" fmla="*/ 1651000 w 5511800"/>
              <a:gd name="connsiteY6-586" fmla="*/ 266700 h 342997"/>
              <a:gd name="connsiteX7-587" fmla="*/ 1955800 w 5511800"/>
              <a:gd name="connsiteY7-588" fmla="*/ 82550 h 342997"/>
              <a:gd name="connsiteX8-589" fmla="*/ 2660650 w 5511800"/>
              <a:gd name="connsiteY8-590" fmla="*/ 330200 h 342997"/>
              <a:gd name="connsiteX9-591" fmla="*/ 3048000 w 5511800"/>
              <a:gd name="connsiteY9-592" fmla="*/ 6350 h 342997"/>
              <a:gd name="connsiteX10-593" fmla="*/ 3460750 w 5511800"/>
              <a:gd name="connsiteY10-594" fmla="*/ 342900 h 342997"/>
              <a:gd name="connsiteX11-595" fmla="*/ 3898900 w 5511800"/>
              <a:gd name="connsiteY11-596" fmla="*/ 44450 h 342997"/>
              <a:gd name="connsiteX12-597" fmla="*/ 4311650 w 5511800"/>
              <a:gd name="connsiteY12-598" fmla="*/ 342900 h 342997"/>
              <a:gd name="connsiteX13-599" fmla="*/ 4705350 w 5511800"/>
              <a:gd name="connsiteY13-600" fmla="*/ 69850 h 342997"/>
              <a:gd name="connsiteX14-601" fmla="*/ 5054600 w 5511800"/>
              <a:gd name="connsiteY14-602" fmla="*/ 317500 h 342997"/>
              <a:gd name="connsiteX15-603" fmla="*/ 5511800 w 5511800"/>
              <a:gd name="connsiteY15-604" fmla="*/ 0 h 342997"/>
              <a:gd name="connsiteX0-605" fmla="*/ 0 w 5511800"/>
              <a:gd name="connsiteY0-606" fmla="*/ 38100 h 342948"/>
              <a:gd name="connsiteX1-607" fmla="*/ 292100 w 5511800"/>
              <a:gd name="connsiteY1-608" fmla="*/ 304800 h 342948"/>
              <a:gd name="connsiteX2-609" fmla="*/ 596900 w 5511800"/>
              <a:gd name="connsiteY2-610" fmla="*/ 114300 h 342948"/>
              <a:gd name="connsiteX3-611" fmla="*/ 876300 w 5511800"/>
              <a:gd name="connsiteY3-612" fmla="*/ 323850 h 342948"/>
              <a:gd name="connsiteX4-613" fmla="*/ 1244600 w 5511800"/>
              <a:gd name="connsiteY4-614" fmla="*/ 101600 h 342948"/>
              <a:gd name="connsiteX5-615" fmla="*/ 1492250 w 5511800"/>
              <a:gd name="connsiteY5-616" fmla="*/ 330199 h 342948"/>
              <a:gd name="connsiteX6-617" fmla="*/ 1651000 w 5511800"/>
              <a:gd name="connsiteY6-618" fmla="*/ 266700 h 342948"/>
              <a:gd name="connsiteX7-619" fmla="*/ 1955800 w 5511800"/>
              <a:gd name="connsiteY7-620" fmla="*/ 82550 h 342948"/>
              <a:gd name="connsiteX8-621" fmla="*/ 2660650 w 5511800"/>
              <a:gd name="connsiteY8-622" fmla="*/ 330200 h 342948"/>
              <a:gd name="connsiteX9-623" fmla="*/ 3098800 w 5511800"/>
              <a:gd name="connsiteY9-624" fmla="*/ 19050 h 342948"/>
              <a:gd name="connsiteX10-625" fmla="*/ 3460750 w 5511800"/>
              <a:gd name="connsiteY10-626" fmla="*/ 342900 h 342948"/>
              <a:gd name="connsiteX11-627" fmla="*/ 3898900 w 5511800"/>
              <a:gd name="connsiteY11-628" fmla="*/ 44450 h 342948"/>
              <a:gd name="connsiteX12-629" fmla="*/ 4311650 w 5511800"/>
              <a:gd name="connsiteY12-630" fmla="*/ 342900 h 342948"/>
              <a:gd name="connsiteX13-631" fmla="*/ 4705350 w 5511800"/>
              <a:gd name="connsiteY13-632" fmla="*/ 69850 h 342948"/>
              <a:gd name="connsiteX14-633" fmla="*/ 5054600 w 5511800"/>
              <a:gd name="connsiteY14-634" fmla="*/ 317500 h 342948"/>
              <a:gd name="connsiteX15-635" fmla="*/ 5511800 w 5511800"/>
              <a:gd name="connsiteY15-636" fmla="*/ 0 h 342948"/>
              <a:gd name="connsiteX0-637" fmla="*/ 0 w 5511800"/>
              <a:gd name="connsiteY0-638" fmla="*/ 38100 h 342948"/>
              <a:gd name="connsiteX1-639" fmla="*/ 292100 w 5511800"/>
              <a:gd name="connsiteY1-640" fmla="*/ 304800 h 342948"/>
              <a:gd name="connsiteX2-641" fmla="*/ 596900 w 5511800"/>
              <a:gd name="connsiteY2-642" fmla="*/ 114300 h 342948"/>
              <a:gd name="connsiteX3-643" fmla="*/ 876300 w 5511800"/>
              <a:gd name="connsiteY3-644" fmla="*/ 323850 h 342948"/>
              <a:gd name="connsiteX4-645" fmla="*/ 1244600 w 5511800"/>
              <a:gd name="connsiteY4-646" fmla="*/ 101600 h 342948"/>
              <a:gd name="connsiteX5-647" fmla="*/ 1492250 w 5511800"/>
              <a:gd name="connsiteY5-648" fmla="*/ 330199 h 342948"/>
              <a:gd name="connsiteX6-649" fmla="*/ 1651000 w 5511800"/>
              <a:gd name="connsiteY6-650" fmla="*/ 266700 h 342948"/>
              <a:gd name="connsiteX7-651" fmla="*/ 2247900 w 5511800"/>
              <a:gd name="connsiteY7-652" fmla="*/ 25400 h 342948"/>
              <a:gd name="connsiteX8-653" fmla="*/ 2660650 w 5511800"/>
              <a:gd name="connsiteY8-654" fmla="*/ 330200 h 342948"/>
              <a:gd name="connsiteX9-655" fmla="*/ 3098800 w 5511800"/>
              <a:gd name="connsiteY9-656" fmla="*/ 19050 h 342948"/>
              <a:gd name="connsiteX10-657" fmla="*/ 3460750 w 5511800"/>
              <a:gd name="connsiteY10-658" fmla="*/ 342900 h 342948"/>
              <a:gd name="connsiteX11-659" fmla="*/ 3898900 w 5511800"/>
              <a:gd name="connsiteY11-660" fmla="*/ 44450 h 342948"/>
              <a:gd name="connsiteX12-661" fmla="*/ 4311650 w 5511800"/>
              <a:gd name="connsiteY12-662" fmla="*/ 342900 h 342948"/>
              <a:gd name="connsiteX13-663" fmla="*/ 4705350 w 5511800"/>
              <a:gd name="connsiteY13-664" fmla="*/ 69850 h 342948"/>
              <a:gd name="connsiteX14-665" fmla="*/ 5054600 w 5511800"/>
              <a:gd name="connsiteY14-666" fmla="*/ 317500 h 342948"/>
              <a:gd name="connsiteX15-667" fmla="*/ 5511800 w 5511800"/>
              <a:gd name="connsiteY15-668" fmla="*/ 0 h 342948"/>
              <a:gd name="connsiteX0-669" fmla="*/ 0 w 5511800"/>
              <a:gd name="connsiteY0-670" fmla="*/ 38100 h 347787"/>
              <a:gd name="connsiteX1-671" fmla="*/ 292100 w 5511800"/>
              <a:gd name="connsiteY1-672" fmla="*/ 304800 h 347787"/>
              <a:gd name="connsiteX2-673" fmla="*/ 596900 w 5511800"/>
              <a:gd name="connsiteY2-674" fmla="*/ 114300 h 347787"/>
              <a:gd name="connsiteX3-675" fmla="*/ 876300 w 5511800"/>
              <a:gd name="connsiteY3-676" fmla="*/ 323850 h 347787"/>
              <a:gd name="connsiteX4-677" fmla="*/ 1244600 w 5511800"/>
              <a:gd name="connsiteY4-678" fmla="*/ 101600 h 347787"/>
              <a:gd name="connsiteX5-679" fmla="*/ 1492250 w 5511800"/>
              <a:gd name="connsiteY5-680" fmla="*/ 330199 h 347787"/>
              <a:gd name="connsiteX6-681" fmla="*/ 1917700 w 5511800"/>
              <a:gd name="connsiteY6-682" fmla="*/ 304800 h 347787"/>
              <a:gd name="connsiteX7-683" fmla="*/ 2247900 w 5511800"/>
              <a:gd name="connsiteY7-684" fmla="*/ 25400 h 347787"/>
              <a:gd name="connsiteX8-685" fmla="*/ 2660650 w 5511800"/>
              <a:gd name="connsiteY8-686" fmla="*/ 330200 h 347787"/>
              <a:gd name="connsiteX9-687" fmla="*/ 3098800 w 5511800"/>
              <a:gd name="connsiteY9-688" fmla="*/ 19050 h 347787"/>
              <a:gd name="connsiteX10-689" fmla="*/ 3460750 w 5511800"/>
              <a:gd name="connsiteY10-690" fmla="*/ 342900 h 347787"/>
              <a:gd name="connsiteX11-691" fmla="*/ 3898900 w 5511800"/>
              <a:gd name="connsiteY11-692" fmla="*/ 44450 h 347787"/>
              <a:gd name="connsiteX12-693" fmla="*/ 4311650 w 5511800"/>
              <a:gd name="connsiteY12-694" fmla="*/ 342900 h 347787"/>
              <a:gd name="connsiteX13-695" fmla="*/ 4705350 w 5511800"/>
              <a:gd name="connsiteY13-696" fmla="*/ 69850 h 347787"/>
              <a:gd name="connsiteX14-697" fmla="*/ 5054600 w 5511800"/>
              <a:gd name="connsiteY14-698" fmla="*/ 317500 h 347787"/>
              <a:gd name="connsiteX15-699" fmla="*/ 5511800 w 5511800"/>
              <a:gd name="connsiteY15-700" fmla="*/ 0 h 347787"/>
              <a:gd name="connsiteX0-701" fmla="*/ 0 w 5511800"/>
              <a:gd name="connsiteY0-702" fmla="*/ 38100 h 342948"/>
              <a:gd name="connsiteX1-703" fmla="*/ 292100 w 5511800"/>
              <a:gd name="connsiteY1-704" fmla="*/ 304800 h 342948"/>
              <a:gd name="connsiteX2-705" fmla="*/ 596900 w 5511800"/>
              <a:gd name="connsiteY2-706" fmla="*/ 114300 h 342948"/>
              <a:gd name="connsiteX3-707" fmla="*/ 876300 w 5511800"/>
              <a:gd name="connsiteY3-708" fmla="*/ 323850 h 342948"/>
              <a:gd name="connsiteX4-709" fmla="*/ 1244600 w 5511800"/>
              <a:gd name="connsiteY4-710" fmla="*/ 101600 h 342948"/>
              <a:gd name="connsiteX5-711" fmla="*/ 1917700 w 5511800"/>
              <a:gd name="connsiteY5-712" fmla="*/ 304800 h 342948"/>
              <a:gd name="connsiteX6-713" fmla="*/ 2247900 w 5511800"/>
              <a:gd name="connsiteY6-714" fmla="*/ 25400 h 342948"/>
              <a:gd name="connsiteX7-715" fmla="*/ 2660650 w 5511800"/>
              <a:gd name="connsiteY7-716" fmla="*/ 330200 h 342948"/>
              <a:gd name="connsiteX8-717" fmla="*/ 3098800 w 5511800"/>
              <a:gd name="connsiteY8-718" fmla="*/ 19050 h 342948"/>
              <a:gd name="connsiteX9-719" fmla="*/ 3460750 w 5511800"/>
              <a:gd name="connsiteY9-720" fmla="*/ 342900 h 342948"/>
              <a:gd name="connsiteX10-721" fmla="*/ 3898900 w 5511800"/>
              <a:gd name="connsiteY10-722" fmla="*/ 44450 h 342948"/>
              <a:gd name="connsiteX11-723" fmla="*/ 4311650 w 5511800"/>
              <a:gd name="connsiteY11-724" fmla="*/ 342900 h 342948"/>
              <a:gd name="connsiteX12-725" fmla="*/ 4705350 w 5511800"/>
              <a:gd name="connsiteY12-726" fmla="*/ 69850 h 342948"/>
              <a:gd name="connsiteX13-727" fmla="*/ 5054600 w 5511800"/>
              <a:gd name="connsiteY13-728" fmla="*/ 317500 h 342948"/>
              <a:gd name="connsiteX14-729" fmla="*/ 5511800 w 5511800"/>
              <a:gd name="connsiteY14-730" fmla="*/ 0 h 342948"/>
              <a:gd name="connsiteX0-731" fmla="*/ 0 w 5511800"/>
              <a:gd name="connsiteY0-732" fmla="*/ 38100 h 342948"/>
              <a:gd name="connsiteX1-733" fmla="*/ 292100 w 5511800"/>
              <a:gd name="connsiteY1-734" fmla="*/ 304800 h 342948"/>
              <a:gd name="connsiteX2-735" fmla="*/ 596900 w 5511800"/>
              <a:gd name="connsiteY2-736" fmla="*/ 114300 h 342948"/>
              <a:gd name="connsiteX3-737" fmla="*/ 876300 w 5511800"/>
              <a:gd name="connsiteY3-738" fmla="*/ 323850 h 342948"/>
              <a:gd name="connsiteX4-739" fmla="*/ 1530350 w 5511800"/>
              <a:gd name="connsiteY4-740" fmla="*/ 63500 h 342948"/>
              <a:gd name="connsiteX5-741" fmla="*/ 1917700 w 5511800"/>
              <a:gd name="connsiteY5-742" fmla="*/ 304800 h 342948"/>
              <a:gd name="connsiteX6-743" fmla="*/ 2247900 w 5511800"/>
              <a:gd name="connsiteY6-744" fmla="*/ 25400 h 342948"/>
              <a:gd name="connsiteX7-745" fmla="*/ 2660650 w 5511800"/>
              <a:gd name="connsiteY7-746" fmla="*/ 330200 h 342948"/>
              <a:gd name="connsiteX8-747" fmla="*/ 3098800 w 5511800"/>
              <a:gd name="connsiteY8-748" fmla="*/ 19050 h 342948"/>
              <a:gd name="connsiteX9-749" fmla="*/ 3460750 w 5511800"/>
              <a:gd name="connsiteY9-750" fmla="*/ 342900 h 342948"/>
              <a:gd name="connsiteX10-751" fmla="*/ 3898900 w 5511800"/>
              <a:gd name="connsiteY10-752" fmla="*/ 44450 h 342948"/>
              <a:gd name="connsiteX11-753" fmla="*/ 4311650 w 5511800"/>
              <a:gd name="connsiteY11-754" fmla="*/ 342900 h 342948"/>
              <a:gd name="connsiteX12-755" fmla="*/ 4705350 w 5511800"/>
              <a:gd name="connsiteY12-756" fmla="*/ 69850 h 342948"/>
              <a:gd name="connsiteX13-757" fmla="*/ 5054600 w 5511800"/>
              <a:gd name="connsiteY13-758" fmla="*/ 317500 h 342948"/>
              <a:gd name="connsiteX14-759" fmla="*/ 5511800 w 5511800"/>
              <a:gd name="connsiteY14-760" fmla="*/ 0 h 342948"/>
              <a:gd name="connsiteX0-761" fmla="*/ 0 w 5511800"/>
              <a:gd name="connsiteY0-762" fmla="*/ 38100 h 374746"/>
              <a:gd name="connsiteX1-763" fmla="*/ 292100 w 5511800"/>
              <a:gd name="connsiteY1-764" fmla="*/ 304800 h 374746"/>
              <a:gd name="connsiteX2-765" fmla="*/ 596900 w 5511800"/>
              <a:gd name="connsiteY2-766" fmla="*/ 114300 h 374746"/>
              <a:gd name="connsiteX3-767" fmla="*/ 876300 w 5511800"/>
              <a:gd name="connsiteY3-768" fmla="*/ 323850 h 374746"/>
              <a:gd name="connsiteX4-769" fmla="*/ 1530350 w 5511800"/>
              <a:gd name="connsiteY4-770" fmla="*/ 63500 h 374746"/>
              <a:gd name="connsiteX5-771" fmla="*/ 1892300 w 5511800"/>
              <a:gd name="connsiteY5-772" fmla="*/ 374650 h 374746"/>
              <a:gd name="connsiteX6-773" fmla="*/ 2247900 w 5511800"/>
              <a:gd name="connsiteY6-774" fmla="*/ 25400 h 374746"/>
              <a:gd name="connsiteX7-775" fmla="*/ 2660650 w 5511800"/>
              <a:gd name="connsiteY7-776" fmla="*/ 330200 h 374746"/>
              <a:gd name="connsiteX8-777" fmla="*/ 3098800 w 5511800"/>
              <a:gd name="connsiteY8-778" fmla="*/ 19050 h 374746"/>
              <a:gd name="connsiteX9-779" fmla="*/ 3460750 w 5511800"/>
              <a:gd name="connsiteY9-780" fmla="*/ 342900 h 374746"/>
              <a:gd name="connsiteX10-781" fmla="*/ 3898900 w 5511800"/>
              <a:gd name="connsiteY10-782" fmla="*/ 44450 h 374746"/>
              <a:gd name="connsiteX11-783" fmla="*/ 4311650 w 5511800"/>
              <a:gd name="connsiteY11-784" fmla="*/ 342900 h 374746"/>
              <a:gd name="connsiteX12-785" fmla="*/ 4705350 w 5511800"/>
              <a:gd name="connsiteY12-786" fmla="*/ 69850 h 374746"/>
              <a:gd name="connsiteX13-787" fmla="*/ 5054600 w 5511800"/>
              <a:gd name="connsiteY13-788" fmla="*/ 317500 h 374746"/>
              <a:gd name="connsiteX14-789" fmla="*/ 5511800 w 5511800"/>
              <a:gd name="connsiteY14-790" fmla="*/ 0 h 374746"/>
              <a:gd name="connsiteX0-791" fmla="*/ 0 w 5511800"/>
              <a:gd name="connsiteY0-792" fmla="*/ 38100 h 374745"/>
              <a:gd name="connsiteX1-793" fmla="*/ 292100 w 5511800"/>
              <a:gd name="connsiteY1-794" fmla="*/ 304800 h 374745"/>
              <a:gd name="connsiteX2-795" fmla="*/ 596900 w 5511800"/>
              <a:gd name="connsiteY2-796" fmla="*/ 114300 h 374745"/>
              <a:gd name="connsiteX3-797" fmla="*/ 1162050 w 5511800"/>
              <a:gd name="connsiteY3-798" fmla="*/ 342900 h 374745"/>
              <a:gd name="connsiteX4-799" fmla="*/ 1530350 w 5511800"/>
              <a:gd name="connsiteY4-800" fmla="*/ 63500 h 374745"/>
              <a:gd name="connsiteX5-801" fmla="*/ 1892300 w 5511800"/>
              <a:gd name="connsiteY5-802" fmla="*/ 374650 h 374745"/>
              <a:gd name="connsiteX6-803" fmla="*/ 2247900 w 5511800"/>
              <a:gd name="connsiteY6-804" fmla="*/ 25400 h 374745"/>
              <a:gd name="connsiteX7-805" fmla="*/ 2660650 w 5511800"/>
              <a:gd name="connsiteY7-806" fmla="*/ 330200 h 374745"/>
              <a:gd name="connsiteX8-807" fmla="*/ 3098800 w 5511800"/>
              <a:gd name="connsiteY8-808" fmla="*/ 19050 h 374745"/>
              <a:gd name="connsiteX9-809" fmla="*/ 3460750 w 5511800"/>
              <a:gd name="connsiteY9-810" fmla="*/ 342900 h 374745"/>
              <a:gd name="connsiteX10-811" fmla="*/ 3898900 w 5511800"/>
              <a:gd name="connsiteY10-812" fmla="*/ 44450 h 374745"/>
              <a:gd name="connsiteX11-813" fmla="*/ 4311650 w 5511800"/>
              <a:gd name="connsiteY11-814" fmla="*/ 342900 h 374745"/>
              <a:gd name="connsiteX12-815" fmla="*/ 4705350 w 5511800"/>
              <a:gd name="connsiteY12-816" fmla="*/ 69850 h 374745"/>
              <a:gd name="connsiteX13-817" fmla="*/ 5054600 w 5511800"/>
              <a:gd name="connsiteY13-818" fmla="*/ 317500 h 374745"/>
              <a:gd name="connsiteX14-819" fmla="*/ 5511800 w 5511800"/>
              <a:gd name="connsiteY14-820" fmla="*/ 0 h 374745"/>
              <a:gd name="connsiteX0-821" fmla="*/ 0 w 5511800"/>
              <a:gd name="connsiteY0-822" fmla="*/ 38100 h 374652"/>
              <a:gd name="connsiteX1-823" fmla="*/ 292100 w 5511800"/>
              <a:gd name="connsiteY1-824" fmla="*/ 304800 h 374652"/>
              <a:gd name="connsiteX2-825" fmla="*/ 596900 w 5511800"/>
              <a:gd name="connsiteY2-826" fmla="*/ 114300 h 374652"/>
              <a:gd name="connsiteX3-827" fmla="*/ 1162050 w 5511800"/>
              <a:gd name="connsiteY3-828" fmla="*/ 342900 h 374652"/>
              <a:gd name="connsiteX4-829" fmla="*/ 1530350 w 5511800"/>
              <a:gd name="connsiteY4-830" fmla="*/ 31750 h 374652"/>
              <a:gd name="connsiteX5-831" fmla="*/ 1892300 w 5511800"/>
              <a:gd name="connsiteY5-832" fmla="*/ 374650 h 374652"/>
              <a:gd name="connsiteX6-833" fmla="*/ 2247900 w 5511800"/>
              <a:gd name="connsiteY6-834" fmla="*/ 25400 h 374652"/>
              <a:gd name="connsiteX7-835" fmla="*/ 2660650 w 5511800"/>
              <a:gd name="connsiteY7-836" fmla="*/ 330200 h 374652"/>
              <a:gd name="connsiteX8-837" fmla="*/ 3098800 w 5511800"/>
              <a:gd name="connsiteY8-838" fmla="*/ 19050 h 374652"/>
              <a:gd name="connsiteX9-839" fmla="*/ 3460750 w 5511800"/>
              <a:gd name="connsiteY9-840" fmla="*/ 342900 h 374652"/>
              <a:gd name="connsiteX10-841" fmla="*/ 3898900 w 5511800"/>
              <a:gd name="connsiteY10-842" fmla="*/ 44450 h 374652"/>
              <a:gd name="connsiteX11-843" fmla="*/ 4311650 w 5511800"/>
              <a:gd name="connsiteY11-844" fmla="*/ 342900 h 374652"/>
              <a:gd name="connsiteX12-845" fmla="*/ 4705350 w 5511800"/>
              <a:gd name="connsiteY12-846" fmla="*/ 69850 h 374652"/>
              <a:gd name="connsiteX13-847" fmla="*/ 5054600 w 5511800"/>
              <a:gd name="connsiteY13-848" fmla="*/ 317500 h 374652"/>
              <a:gd name="connsiteX14-849" fmla="*/ 5511800 w 5511800"/>
              <a:gd name="connsiteY14-850" fmla="*/ 0 h 374652"/>
              <a:gd name="connsiteX0-851" fmla="*/ 0 w 5511800"/>
              <a:gd name="connsiteY0-852" fmla="*/ 38100 h 374652"/>
              <a:gd name="connsiteX1-853" fmla="*/ 292100 w 5511800"/>
              <a:gd name="connsiteY1-854" fmla="*/ 304800 h 374652"/>
              <a:gd name="connsiteX2-855" fmla="*/ 825500 w 5511800"/>
              <a:gd name="connsiteY2-856" fmla="*/ 25400 h 374652"/>
              <a:gd name="connsiteX3-857" fmla="*/ 1162050 w 5511800"/>
              <a:gd name="connsiteY3-858" fmla="*/ 342900 h 374652"/>
              <a:gd name="connsiteX4-859" fmla="*/ 1530350 w 5511800"/>
              <a:gd name="connsiteY4-860" fmla="*/ 31750 h 374652"/>
              <a:gd name="connsiteX5-861" fmla="*/ 1892300 w 5511800"/>
              <a:gd name="connsiteY5-862" fmla="*/ 374650 h 374652"/>
              <a:gd name="connsiteX6-863" fmla="*/ 2247900 w 5511800"/>
              <a:gd name="connsiteY6-864" fmla="*/ 25400 h 374652"/>
              <a:gd name="connsiteX7-865" fmla="*/ 2660650 w 5511800"/>
              <a:gd name="connsiteY7-866" fmla="*/ 330200 h 374652"/>
              <a:gd name="connsiteX8-867" fmla="*/ 3098800 w 5511800"/>
              <a:gd name="connsiteY8-868" fmla="*/ 19050 h 374652"/>
              <a:gd name="connsiteX9-869" fmla="*/ 3460750 w 5511800"/>
              <a:gd name="connsiteY9-870" fmla="*/ 342900 h 374652"/>
              <a:gd name="connsiteX10-871" fmla="*/ 3898900 w 5511800"/>
              <a:gd name="connsiteY10-872" fmla="*/ 44450 h 374652"/>
              <a:gd name="connsiteX11-873" fmla="*/ 4311650 w 5511800"/>
              <a:gd name="connsiteY11-874" fmla="*/ 342900 h 374652"/>
              <a:gd name="connsiteX12-875" fmla="*/ 4705350 w 5511800"/>
              <a:gd name="connsiteY12-876" fmla="*/ 69850 h 374652"/>
              <a:gd name="connsiteX13-877" fmla="*/ 5054600 w 5511800"/>
              <a:gd name="connsiteY13-878" fmla="*/ 317500 h 374652"/>
              <a:gd name="connsiteX14-879" fmla="*/ 5511800 w 5511800"/>
              <a:gd name="connsiteY14-880" fmla="*/ 0 h 374652"/>
              <a:gd name="connsiteX0-881" fmla="*/ 0 w 5511800"/>
              <a:gd name="connsiteY0-882" fmla="*/ 38100 h 387364"/>
              <a:gd name="connsiteX1-883" fmla="*/ 285750 w 5511800"/>
              <a:gd name="connsiteY1-884" fmla="*/ 387350 h 387364"/>
              <a:gd name="connsiteX2-885" fmla="*/ 825500 w 5511800"/>
              <a:gd name="connsiteY2-886" fmla="*/ 25400 h 387364"/>
              <a:gd name="connsiteX3-887" fmla="*/ 1162050 w 5511800"/>
              <a:gd name="connsiteY3-888" fmla="*/ 342900 h 387364"/>
              <a:gd name="connsiteX4-889" fmla="*/ 1530350 w 5511800"/>
              <a:gd name="connsiteY4-890" fmla="*/ 31750 h 387364"/>
              <a:gd name="connsiteX5-891" fmla="*/ 1892300 w 5511800"/>
              <a:gd name="connsiteY5-892" fmla="*/ 374650 h 387364"/>
              <a:gd name="connsiteX6-893" fmla="*/ 2247900 w 5511800"/>
              <a:gd name="connsiteY6-894" fmla="*/ 25400 h 387364"/>
              <a:gd name="connsiteX7-895" fmla="*/ 2660650 w 5511800"/>
              <a:gd name="connsiteY7-896" fmla="*/ 330200 h 387364"/>
              <a:gd name="connsiteX8-897" fmla="*/ 3098800 w 5511800"/>
              <a:gd name="connsiteY8-898" fmla="*/ 19050 h 387364"/>
              <a:gd name="connsiteX9-899" fmla="*/ 3460750 w 5511800"/>
              <a:gd name="connsiteY9-900" fmla="*/ 342900 h 387364"/>
              <a:gd name="connsiteX10-901" fmla="*/ 3898900 w 5511800"/>
              <a:gd name="connsiteY10-902" fmla="*/ 44450 h 387364"/>
              <a:gd name="connsiteX11-903" fmla="*/ 4311650 w 5511800"/>
              <a:gd name="connsiteY11-904" fmla="*/ 342900 h 387364"/>
              <a:gd name="connsiteX12-905" fmla="*/ 4705350 w 5511800"/>
              <a:gd name="connsiteY12-906" fmla="*/ 69850 h 387364"/>
              <a:gd name="connsiteX13-907" fmla="*/ 5054600 w 5511800"/>
              <a:gd name="connsiteY13-908" fmla="*/ 317500 h 387364"/>
              <a:gd name="connsiteX14-909" fmla="*/ 5511800 w 5511800"/>
              <a:gd name="connsiteY14-910" fmla="*/ 0 h 387364"/>
              <a:gd name="connsiteX0-911" fmla="*/ 0 w 5511800"/>
              <a:gd name="connsiteY0-912" fmla="*/ 38100 h 438162"/>
              <a:gd name="connsiteX1-913" fmla="*/ 266700 w 5511800"/>
              <a:gd name="connsiteY1-914" fmla="*/ 438150 h 438162"/>
              <a:gd name="connsiteX2-915" fmla="*/ 825500 w 5511800"/>
              <a:gd name="connsiteY2-916" fmla="*/ 25400 h 438162"/>
              <a:gd name="connsiteX3-917" fmla="*/ 1162050 w 5511800"/>
              <a:gd name="connsiteY3-918" fmla="*/ 342900 h 438162"/>
              <a:gd name="connsiteX4-919" fmla="*/ 1530350 w 5511800"/>
              <a:gd name="connsiteY4-920" fmla="*/ 31750 h 438162"/>
              <a:gd name="connsiteX5-921" fmla="*/ 1892300 w 5511800"/>
              <a:gd name="connsiteY5-922" fmla="*/ 374650 h 438162"/>
              <a:gd name="connsiteX6-923" fmla="*/ 2247900 w 5511800"/>
              <a:gd name="connsiteY6-924" fmla="*/ 25400 h 438162"/>
              <a:gd name="connsiteX7-925" fmla="*/ 2660650 w 5511800"/>
              <a:gd name="connsiteY7-926" fmla="*/ 330200 h 438162"/>
              <a:gd name="connsiteX8-927" fmla="*/ 3098800 w 5511800"/>
              <a:gd name="connsiteY8-928" fmla="*/ 19050 h 438162"/>
              <a:gd name="connsiteX9-929" fmla="*/ 3460750 w 5511800"/>
              <a:gd name="connsiteY9-930" fmla="*/ 342900 h 438162"/>
              <a:gd name="connsiteX10-931" fmla="*/ 3898900 w 5511800"/>
              <a:gd name="connsiteY10-932" fmla="*/ 44450 h 438162"/>
              <a:gd name="connsiteX11-933" fmla="*/ 4311650 w 5511800"/>
              <a:gd name="connsiteY11-934" fmla="*/ 342900 h 438162"/>
              <a:gd name="connsiteX12-935" fmla="*/ 4705350 w 5511800"/>
              <a:gd name="connsiteY12-936" fmla="*/ 69850 h 438162"/>
              <a:gd name="connsiteX13-937" fmla="*/ 5054600 w 5511800"/>
              <a:gd name="connsiteY13-938" fmla="*/ 317500 h 438162"/>
              <a:gd name="connsiteX14-939" fmla="*/ 5511800 w 5511800"/>
              <a:gd name="connsiteY14-940" fmla="*/ 0 h 438162"/>
              <a:gd name="connsiteX0-941" fmla="*/ 3828 w 5515628"/>
              <a:gd name="connsiteY0-942" fmla="*/ 38100 h 438161"/>
              <a:gd name="connsiteX1-943" fmla="*/ 270528 w 5515628"/>
              <a:gd name="connsiteY1-944" fmla="*/ 438150 h 438161"/>
              <a:gd name="connsiteX2-945" fmla="*/ 829328 w 5515628"/>
              <a:gd name="connsiteY2-946" fmla="*/ 25400 h 438161"/>
              <a:gd name="connsiteX3-947" fmla="*/ 1165878 w 5515628"/>
              <a:gd name="connsiteY3-948" fmla="*/ 342900 h 438161"/>
              <a:gd name="connsiteX4-949" fmla="*/ 1534178 w 5515628"/>
              <a:gd name="connsiteY4-950" fmla="*/ 31750 h 438161"/>
              <a:gd name="connsiteX5-951" fmla="*/ 1896128 w 5515628"/>
              <a:gd name="connsiteY5-952" fmla="*/ 374650 h 438161"/>
              <a:gd name="connsiteX6-953" fmla="*/ 2251728 w 5515628"/>
              <a:gd name="connsiteY6-954" fmla="*/ 25400 h 438161"/>
              <a:gd name="connsiteX7-955" fmla="*/ 2664478 w 5515628"/>
              <a:gd name="connsiteY7-956" fmla="*/ 330200 h 438161"/>
              <a:gd name="connsiteX8-957" fmla="*/ 3102628 w 5515628"/>
              <a:gd name="connsiteY8-958" fmla="*/ 19050 h 438161"/>
              <a:gd name="connsiteX9-959" fmla="*/ 3464578 w 5515628"/>
              <a:gd name="connsiteY9-960" fmla="*/ 342900 h 438161"/>
              <a:gd name="connsiteX10-961" fmla="*/ 3902728 w 5515628"/>
              <a:gd name="connsiteY10-962" fmla="*/ 44450 h 438161"/>
              <a:gd name="connsiteX11-963" fmla="*/ 4315478 w 5515628"/>
              <a:gd name="connsiteY11-964" fmla="*/ 342900 h 438161"/>
              <a:gd name="connsiteX12-965" fmla="*/ 4709178 w 5515628"/>
              <a:gd name="connsiteY12-966" fmla="*/ 69850 h 438161"/>
              <a:gd name="connsiteX13-967" fmla="*/ 5058428 w 5515628"/>
              <a:gd name="connsiteY13-968" fmla="*/ 317500 h 438161"/>
              <a:gd name="connsiteX14-969" fmla="*/ 5515628 w 5515628"/>
              <a:gd name="connsiteY14-970" fmla="*/ 0 h 438161"/>
              <a:gd name="connsiteX0-971" fmla="*/ 0 w 5511800"/>
              <a:gd name="connsiteY0-972" fmla="*/ 38100 h 438161"/>
              <a:gd name="connsiteX1-973" fmla="*/ 266700 w 5511800"/>
              <a:gd name="connsiteY1-974" fmla="*/ 438150 h 438161"/>
              <a:gd name="connsiteX2-975" fmla="*/ 825500 w 5511800"/>
              <a:gd name="connsiteY2-976" fmla="*/ 25400 h 438161"/>
              <a:gd name="connsiteX3-977" fmla="*/ 1162050 w 5511800"/>
              <a:gd name="connsiteY3-978" fmla="*/ 342900 h 438161"/>
              <a:gd name="connsiteX4-979" fmla="*/ 1530350 w 5511800"/>
              <a:gd name="connsiteY4-980" fmla="*/ 31750 h 438161"/>
              <a:gd name="connsiteX5-981" fmla="*/ 1892300 w 5511800"/>
              <a:gd name="connsiteY5-982" fmla="*/ 374650 h 438161"/>
              <a:gd name="connsiteX6-983" fmla="*/ 2247900 w 5511800"/>
              <a:gd name="connsiteY6-984" fmla="*/ 25400 h 438161"/>
              <a:gd name="connsiteX7-985" fmla="*/ 2660650 w 5511800"/>
              <a:gd name="connsiteY7-986" fmla="*/ 330200 h 438161"/>
              <a:gd name="connsiteX8-987" fmla="*/ 3098800 w 5511800"/>
              <a:gd name="connsiteY8-988" fmla="*/ 19050 h 438161"/>
              <a:gd name="connsiteX9-989" fmla="*/ 3460750 w 5511800"/>
              <a:gd name="connsiteY9-990" fmla="*/ 342900 h 438161"/>
              <a:gd name="connsiteX10-991" fmla="*/ 3898900 w 5511800"/>
              <a:gd name="connsiteY10-992" fmla="*/ 44450 h 438161"/>
              <a:gd name="connsiteX11-993" fmla="*/ 4311650 w 5511800"/>
              <a:gd name="connsiteY11-994" fmla="*/ 342900 h 438161"/>
              <a:gd name="connsiteX12-995" fmla="*/ 4705350 w 5511800"/>
              <a:gd name="connsiteY12-996" fmla="*/ 69850 h 438161"/>
              <a:gd name="connsiteX13-997" fmla="*/ 5054600 w 5511800"/>
              <a:gd name="connsiteY13-998" fmla="*/ 317500 h 438161"/>
              <a:gd name="connsiteX14-999" fmla="*/ 5511800 w 5511800"/>
              <a:gd name="connsiteY14-1000" fmla="*/ 0 h 438161"/>
              <a:gd name="connsiteX0-1001" fmla="*/ 0 w 5511800"/>
              <a:gd name="connsiteY0-1002" fmla="*/ 38100 h 400063"/>
              <a:gd name="connsiteX1-1003" fmla="*/ 381000 w 5511800"/>
              <a:gd name="connsiteY1-1004" fmla="*/ 400050 h 400063"/>
              <a:gd name="connsiteX2-1005" fmla="*/ 825500 w 5511800"/>
              <a:gd name="connsiteY2-1006" fmla="*/ 25400 h 400063"/>
              <a:gd name="connsiteX3-1007" fmla="*/ 1162050 w 5511800"/>
              <a:gd name="connsiteY3-1008" fmla="*/ 342900 h 400063"/>
              <a:gd name="connsiteX4-1009" fmla="*/ 1530350 w 5511800"/>
              <a:gd name="connsiteY4-1010" fmla="*/ 31750 h 400063"/>
              <a:gd name="connsiteX5-1011" fmla="*/ 1892300 w 5511800"/>
              <a:gd name="connsiteY5-1012" fmla="*/ 374650 h 400063"/>
              <a:gd name="connsiteX6-1013" fmla="*/ 2247900 w 5511800"/>
              <a:gd name="connsiteY6-1014" fmla="*/ 25400 h 400063"/>
              <a:gd name="connsiteX7-1015" fmla="*/ 2660650 w 5511800"/>
              <a:gd name="connsiteY7-1016" fmla="*/ 330200 h 400063"/>
              <a:gd name="connsiteX8-1017" fmla="*/ 3098800 w 5511800"/>
              <a:gd name="connsiteY8-1018" fmla="*/ 19050 h 400063"/>
              <a:gd name="connsiteX9-1019" fmla="*/ 3460750 w 5511800"/>
              <a:gd name="connsiteY9-1020" fmla="*/ 342900 h 400063"/>
              <a:gd name="connsiteX10-1021" fmla="*/ 3898900 w 5511800"/>
              <a:gd name="connsiteY10-1022" fmla="*/ 44450 h 400063"/>
              <a:gd name="connsiteX11-1023" fmla="*/ 4311650 w 5511800"/>
              <a:gd name="connsiteY11-1024" fmla="*/ 342900 h 400063"/>
              <a:gd name="connsiteX12-1025" fmla="*/ 4705350 w 5511800"/>
              <a:gd name="connsiteY12-1026" fmla="*/ 69850 h 400063"/>
              <a:gd name="connsiteX13-1027" fmla="*/ 5054600 w 5511800"/>
              <a:gd name="connsiteY13-1028" fmla="*/ 317500 h 400063"/>
              <a:gd name="connsiteX14-1029" fmla="*/ 5511800 w 5511800"/>
              <a:gd name="connsiteY14-1030" fmla="*/ 0 h 400063"/>
              <a:gd name="connsiteX0-1031" fmla="*/ 0 w 5511800"/>
              <a:gd name="connsiteY0-1032" fmla="*/ 0 h 567152"/>
              <a:gd name="connsiteX1-1033" fmla="*/ 381000 w 5511800"/>
              <a:gd name="connsiteY1-1034" fmla="*/ 565340 h 567152"/>
              <a:gd name="connsiteX2-1035" fmla="*/ 825500 w 5511800"/>
              <a:gd name="connsiteY2-1036" fmla="*/ 190690 h 567152"/>
              <a:gd name="connsiteX3-1037" fmla="*/ 1162050 w 5511800"/>
              <a:gd name="connsiteY3-1038" fmla="*/ 508190 h 567152"/>
              <a:gd name="connsiteX4-1039" fmla="*/ 1530350 w 5511800"/>
              <a:gd name="connsiteY4-1040" fmla="*/ 197040 h 567152"/>
              <a:gd name="connsiteX5-1041" fmla="*/ 1892300 w 5511800"/>
              <a:gd name="connsiteY5-1042" fmla="*/ 539940 h 567152"/>
              <a:gd name="connsiteX6-1043" fmla="*/ 2247900 w 5511800"/>
              <a:gd name="connsiteY6-1044" fmla="*/ 190690 h 567152"/>
              <a:gd name="connsiteX7-1045" fmla="*/ 2660650 w 5511800"/>
              <a:gd name="connsiteY7-1046" fmla="*/ 495490 h 567152"/>
              <a:gd name="connsiteX8-1047" fmla="*/ 3098800 w 5511800"/>
              <a:gd name="connsiteY8-1048" fmla="*/ 184340 h 567152"/>
              <a:gd name="connsiteX9-1049" fmla="*/ 3460750 w 5511800"/>
              <a:gd name="connsiteY9-1050" fmla="*/ 508190 h 567152"/>
              <a:gd name="connsiteX10-1051" fmla="*/ 3898900 w 5511800"/>
              <a:gd name="connsiteY10-1052" fmla="*/ 209740 h 567152"/>
              <a:gd name="connsiteX11-1053" fmla="*/ 4311650 w 5511800"/>
              <a:gd name="connsiteY11-1054" fmla="*/ 508190 h 567152"/>
              <a:gd name="connsiteX12-1055" fmla="*/ 4705350 w 5511800"/>
              <a:gd name="connsiteY12-1056" fmla="*/ 235140 h 567152"/>
              <a:gd name="connsiteX13-1057" fmla="*/ 5054600 w 5511800"/>
              <a:gd name="connsiteY13-1058" fmla="*/ 482790 h 567152"/>
              <a:gd name="connsiteX14-1059" fmla="*/ 5511800 w 5511800"/>
              <a:gd name="connsiteY14-1060" fmla="*/ 165290 h 567152"/>
              <a:gd name="connsiteX0-1061" fmla="*/ 0 w 5499100"/>
              <a:gd name="connsiteY0-1062" fmla="*/ 154323 h 721475"/>
              <a:gd name="connsiteX1-1063" fmla="*/ 381000 w 5499100"/>
              <a:gd name="connsiteY1-1064" fmla="*/ 719663 h 721475"/>
              <a:gd name="connsiteX2-1065" fmla="*/ 825500 w 5499100"/>
              <a:gd name="connsiteY2-1066" fmla="*/ 345013 h 721475"/>
              <a:gd name="connsiteX3-1067" fmla="*/ 1162050 w 5499100"/>
              <a:gd name="connsiteY3-1068" fmla="*/ 662513 h 721475"/>
              <a:gd name="connsiteX4-1069" fmla="*/ 1530350 w 5499100"/>
              <a:gd name="connsiteY4-1070" fmla="*/ 351363 h 721475"/>
              <a:gd name="connsiteX5-1071" fmla="*/ 1892300 w 5499100"/>
              <a:gd name="connsiteY5-1072" fmla="*/ 694263 h 721475"/>
              <a:gd name="connsiteX6-1073" fmla="*/ 2247900 w 5499100"/>
              <a:gd name="connsiteY6-1074" fmla="*/ 345013 h 721475"/>
              <a:gd name="connsiteX7-1075" fmla="*/ 2660650 w 5499100"/>
              <a:gd name="connsiteY7-1076" fmla="*/ 649813 h 721475"/>
              <a:gd name="connsiteX8-1077" fmla="*/ 3098800 w 5499100"/>
              <a:gd name="connsiteY8-1078" fmla="*/ 338663 h 721475"/>
              <a:gd name="connsiteX9-1079" fmla="*/ 3460750 w 5499100"/>
              <a:gd name="connsiteY9-1080" fmla="*/ 662513 h 721475"/>
              <a:gd name="connsiteX10-1081" fmla="*/ 3898900 w 5499100"/>
              <a:gd name="connsiteY10-1082" fmla="*/ 364063 h 721475"/>
              <a:gd name="connsiteX11-1083" fmla="*/ 4311650 w 5499100"/>
              <a:gd name="connsiteY11-1084" fmla="*/ 662513 h 721475"/>
              <a:gd name="connsiteX12-1085" fmla="*/ 4705350 w 5499100"/>
              <a:gd name="connsiteY12-1086" fmla="*/ 389463 h 721475"/>
              <a:gd name="connsiteX13-1087" fmla="*/ 5054600 w 5499100"/>
              <a:gd name="connsiteY13-1088" fmla="*/ 637113 h 721475"/>
              <a:gd name="connsiteX14-1089" fmla="*/ 5499100 w 5499100"/>
              <a:gd name="connsiteY14-1090" fmla="*/ 0 h 721475"/>
              <a:gd name="connsiteX0-1091" fmla="*/ 0 w 5499100"/>
              <a:gd name="connsiteY0-1092" fmla="*/ 154323 h 721475"/>
              <a:gd name="connsiteX1-1093" fmla="*/ 381000 w 5499100"/>
              <a:gd name="connsiteY1-1094" fmla="*/ 719663 h 721475"/>
              <a:gd name="connsiteX2-1095" fmla="*/ 825500 w 5499100"/>
              <a:gd name="connsiteY2-1096" fmla="*/ 345013 h 721475"/>
              <a:gd name="connsiteX3-1097" fmla="*/ 1162050 w 5499100"/>
              <a:gd name="connsiteY3-1098" fmla="*/ 662513 h 721475"/>
              <a:gd name="connsiteX4-1099" fmla="*/ 1530350 w 5499100"/>
              <a:gd name="connsiteY4-1100" fmla="*/ 351363 h 721475"/>
              <a:gd name="connsiteX5-1101" fmla="*/ 1892300 w 5499100"/>
              <a:gd name="connsiteY5-1102" fmla="*/ 694263 h 721475"/>
              <a:gd name="connsiteX6-1103" fmla="*/ 2247900 w 5499100"/>
              <a:gd name="connsiteY6-1104" fmla="*/ 345013 h 721475"/>
              <a:gd name="connsiteX7-1105" fmla="*/ 2660650 w 5499100"/>
              <a:gd name="connsiteY7-1106" fmla="*/ 649813 h 721475"/>
              <a:gd name="connsiteX8-1107" fmla="*/ 3098800 w 5499100"/>
              <a:gd name="connsiteY8-1108" fmla="*/ 338663 h 721475"/>
              <a:gd name="connsiteX9-1109" fmla="*/ 3460750 w 5499100"/>
              <a:gd name="connsiteY9-1110" fmla="*/ 662513 h 721475"/>
              <a:gd name="connsiteX10-1111" fmla="*/ 3898900 w 5499100"/>
              <a:gd name="connsiteY10-1112" fmla="*/ 364063 h 721475"/>
              <a:gd name="connsiteX11-1113" fmla="*/ 4311650 w 5499100"/>
              <a:gd name="connsiteY11-1114" fmla="*/ 662513 h 721475"/>
              <a:gd name="connsiteX12-1115" fmla="*/ 4705350 w 5499100"/>
              <a:gd name="connsiteY12-1116" fmla="*/ 389463 h 721475"/>
              <a:gd name="connsiteX13-1117" fmla="*/ 5054600 w 5499100"/>
              <a:gd name="connsiteY13-1118" fmla="*/ 637113 h 721475"/>
              <a:gd name="connsiteX14-1119" fmla="*/ 5499100 w 5499100"/>
              <a:gd name="connsiteY14-1120" fmla="*/ 0 h 721475"/>
              <a:gd name="connsiteX0-1121" fmla="*/ 0 w 5518150"/>
              <a:gd name="connsiteY0-1122" fmla="*/ 197907 h 765059"/>
              <a:gd name="connsiteX1-1123" fmla="*/ 381000 w 5518150"/>
              <a:gd name="connsiteY1-1124" fmla="*/ 763247 h 765059"/>
              <a:gd name="connsiteX2-1125" fmla="*/ 825500 w 5518150"/>
              <a:gd name="connsiteY2-1126" fmla="*/ 388597 h 765059"/>
              <a:gd name="connsiteX3-1127" fmla="*/ 1162050 w 5518150"/>
              <a:gd name="connsiteY3-1128" fmla="*/ 706097 h 765059"/>
              <a:gd name="connsiteX4-1129" fmla="*/ 1530350 w 5518150"/>
              <a:gd name="connsiteY4-1130" fmla="*/ 394947 h 765059"/>
              <a:gd name="connsiteX5-1131" fmla="*/ 1892300 w 5518150"/>
              <a:gd name="connsiteY5-1132" fmla="*/ 737847 h 765059"/>
              <a:gd name="connsiteX6-1133" fmla="*/ 2247900 w 5518150"/>
              <a:gd name="connsiteY6-1134" fmla="*/ 388597 h 765059"/>
              <a:gd name="connsiteX7-1135" fmla="*/ 2660650 w 5518150"/>
              <a:gd name="connsiteY7-1136" fmla="*/ 693397 h 765059"/>
              <a:gd name="connsiteX8-1137" fmla="*/ 3098800 w 5518150"/>
              <a:gd name="connsiteY8-1138" fmla="*/ 382247 h 765059"/>
              <a:gd name="connsiteX9-1139" fmla="*/ 3460750 w 5518150"/>
              <a:gd name="connsiteY9-1140" fmla="*/ 706097 h 765059"/>
              <a:gd name="connsiteX10-1141" fmla="*/ 3898900 w 5518150"/>
              <a:gd name="connsiteY10-1142" fmla="*/ 407647 h 765059"/>
              <a:gd name="connsiteX11-1143" fmla="*/ 4311650 w 5518150"/>
              <a:gd name="connsiteY11-1144" fmla="*/ 706097 h 765059"/>
              <a:gd name="connsiteX12-1145" fmla="*/ 4705350 w 5518150"/>
              <a:gd name="connsiteY12-1146" fmla="*/ 433047 h 765059"/>
              <a:gd name="connsiteX13-1147" fmla="*/ 5054600 w 5518150"/>
              <a:gd name="connsiteY13-1148" fmla="*/ 680697 h 765059"/>
              <a:gd name="connsiteX14-1149" fmla="*/ 5518150 w 5518150"/>
              <a:gd name="connsiteY14-1150" fmla="*/ 0 h 765059"/>
              <a:gd name="connsiteX0-1151" fmla="*/ 0 w 5518150"/>
              <a:gd name="connsiteY0-1152" fmla="*/ 197907 h 765059"/>
              <a:gd name="connsiteX1-1153" fmla="*/ 381000 w 5518150"/>
              <a:gd name="connsiteY1-1154" fmla="*/ 763247 h 765059"/>
              <a:gd name="connsiteX2-1155" fmla="*/ 825500 w 5518150"/>
              <a:gd name="connsiteY2-1156" fmla="*/ 388597 h 765059"/>
              <a:gd name="connsiteX3-1157" fmla="*/ 1162050 w 5518150"/>
              <a:gd name="connsiteY3-1158" fmla="*/ 706097 h 765059"/>
              <a:gd name="connsiteX4-1159" fmla="*/ 1530350 w 5518150"/>
              <a:gd name="connsiteY4-1160" fmla="*/ 394947 h 765059"/>
              <a:gd name="connsiteX5-1161" fmla="*/ 1892300 w 5518150"/>
              <a:gd name="connsiteY5-1162" fmla="*/ 737847 h 765059"/>
              <a:gd name="connsiteX6-1163" fmla="*/ 2247900 w 5518150"/>
              <a:gd name="connsiteY6-1164" fmla="*/ 388597 h 765059"/>
              <a:gd name="connsiteX7-1165" fmla="*/ 2660650 w 5518150"/>
              <a:gd name="connsiteY7-1166" fmla="*/ 693397 h 765059"/>
              <a:gd name="connsiteX8-1167" fmla="*/ 3098800 w 5518150"/>
              <a:gd name="connsiteY8-1168" fmla="*/ 382247 h 765059"/>
              <a:gd name="connsiteX9-1169" fmla="*/ 3460750 w 5518150"/>
              <a:gd name="connsiteY9-1170" fmla="*/ 706097 h 765059"/>
              <a:gd name="connsiteX10-1171" fmla="*/ 3898900 w 5518150"/>
              <a:gd name="connsiteY10-1172" fmla="*/ 407647 h 765059"/>
              <a:gd name="connsiteX11-1173" fmla="*/ 4311650 w 5518150"/>
              <a:gd name="connsiteY11-1174" fmla="*/ 706097 h 765059"/>
              <a:gd name="connsiteX12-1175" fmla="*/ 4705350 w 5518150"/>
              <a:gd name="connsiteY12-1176" fmla="*/ 433047 h 765059"/>
              <a:gd name="connsiteX13-1177" fmla="*/ 5054600 w 5518150"/>
              <a:gd name="connsiteY13-1178" fmla="*/ 680697 h 765059"/>
              <a:gd name="connsiteX14-1179" fmla="*/ 5518150 w 5518150"/>
              <a:gd name="connsiteY14-1180" fmla="*/ 0 h 765059"/>
              <a:gd name="connsiteX0-1181" fmla="*/ 0 w 5518150"/>
              <a:gd name="connsiteY0-1182" fmla="*/ 197907 h 765059"/>
              <a:gd name="connsiteX1-1183" fmla="*/ 381000 w 5518150"/>
              <a:gd name="connsiteY1-1184" fmla="*/ 763247 h 765059"/>
              <a:gd name="connsiteX2-1185" fmla="*/ 825500 w 5518150"/>
              <a:gd name="connsiteY2-1186" fmla="*/ 388597 h 765059"/>
              <a:gd name="connsiteX3-1187" fmla="*/ 1162050 w 5518150"/>
              <a:gd name="connsiteY3-1188" fmla="*/ 706097 h 765059"/>
              <a:gd name="connsiteX4-1189" fmla="*/ 1530350 w 5518150"/>
              <a:gd name="connsiteY4-1190" fmla="*/ 394947 h 765059"/>
              <a:gd name="connsiteX5-1191" fmla="*/ 1892300 w 5518150"/>
              <a:gd name="connsiteY5-1192" fmla="*/ 737847 h 765059"/>
              <a:gd name="connsiteX6-1193" fmla="*/ 2247900 w 5518150"/>
              <a:gd name="connsiteY6-1194" fmla="*/ 388597 h 765059"/>
              <a:gd name="connsiteX7-1195" fmla="*/ 2660650 w 5518150"/>
              <a:gd name="connsiteY7-1196" fmla="*/ 693397 h 765059"/>
              <a:gd name="connsiteX8-1197" fmla="*/ 3098800 w 5518150"/>
              <a:gd name="connsiteY8-1198" fmla="*/ 382247 h 765059"/>
              <a:gd name="connsiteX9-1199" fmla="*/ 3460750 w 5518150"/>
              <a:gd name="connsiteY9-1200" fmla="*/ 706097 h 765059"/>
              <a:gd name="connsiteX10-1201" fmla="*/ 3898900 w 5518150"/>
              <a:gd name="connsiteY10-1202" fmla="*/ 407647 h 765059"/>
              <a:gd name="connsiteX11-1203" fmla="*/ 4311650 w 5518150"/>
              <a:gd name="connsiteY11-1204" fmla="*/ 706097 h 765059"/>
              <a:gd name="connsiteX12-1205" fmla="*/ 4705350 w 5518150"/>
              <a:gd name="connsiteY12-1206" fmla="*/ 433047 h 765059"/>
              <a:gd name="connsiteX13-1207" fmla="*/ 5073650 w 5518150"/>
              <a:gd name="connsiteY13-1208" fmla="*/ 695224 h 765059"/>
              <a:gd name="connsiteX14-1209" fmla="*/ 5518150 w 5518150"/>
              <a:gd name="connsiteY14-1210" fmla="*/ 0 h 765059"/>
              <a:gd name="connsiteX0-1211" fmla="*/ 0 w 5723890"/>
              <a:gd name="connsiteY0-1212" fmla="*/ 1 h 567153"/>
              <a:gd name="connsiteX1-1213" fmla="*/ 381000 w 5723890"/>
              <a:gd name="connsiteY1-1214" fmla="*/ 565341 h 567153"/>
              <a:gd name="connsiteX2-1215" fmla="*/ 825500 w 5723890"/>
              <a:gd name="connsiteY2-1216" fmla="*/ 190691 h 567153"/>
              <a:gd name="connsiteX3-1217" fmla="*/ 1162050 w 5723890"/>
              <a:gd name="connsiteY3-1218" fmla="*/ 508191 h 567153"/>
              <a:gd name="connsiteX4-1219" fmla="*/ 1530350 w 5723890"/>
              <a:gd name="connsiteY4-1220" fmla="*/ 197041 h 567153"/>
              <a:gd name="connsiteX5-1221" fmla="*/ 1892300 w 5723890"/>
              <a:gd name="connsiteY5-1222" fmla="*/ 539941 h 567153"/>
              <a:gd name="connsiteX6-1223" fmla="*/ 2247900 w 5723890"/>
              <a:gd name="connsiteY6-1224" fmla="*/ 190691 h 567153"/>
              <a:gd name="connsiteX7-1225" fmla="*/ 2660650 w 5723890"/>
              <a:gd name="connsiteY7-1226" fmla="*/ 495491 h 567153"/>
              <a:gd name="connsiteX8-1227" fmla="*/ 3098800 w 5723890"/>
              <a:gd name="connsiteY8-1228" fmla="*/ 184341 h 567153"/>
              <a:gd name="connsiteX9-1229" fmla="*/ 3460750 w 5723890"/>
              <a:gd name="connsiteY9-1230" fmla="*/ 508191 h 567153"/>
              <a:gd name="connsiteX10-1231" fmla="*/ 3898900 w 5723890"/>
              <a:gd name="connsiteY10-1232" fmla="*/ 209741 h 567153"/>
              <a:gd name="connsiteX11-1233" fmla="*/ 4311650 w 5723890"/>
              <a:gd name="connsiteY11-1234" fmla="*/ 508191 h 567153"/>
              <a:gd name="connsiteX12-1235" fmla="*/ 4705350 w 5723890"/>
              <a:gd name="connsiteY12-1236" fmla="*/ 235141 h 567153"/>
              <a:gd name="connsiteX13-1237" fmla="*/ 5073650 w 5723890"/>
              <a:gd name="connsiteY13-1238" fmla="*/ 497318 h 567153"/>
              <a:gd name="connsiteX14-1239" fmla="*/ 5723890 w 5723890"/>
              <a:gd name="connsiteY14-1240" fmla="*/ 115896 h 567153"/>
              <a:gd name="connsiteX0-1241" fmla="*/ 0 w 5640070"/>
              <a:gd name="connsiteY0-1242" fmla="*/ 1 h 567153"/>
              <a:gd name="connsiteX1-1243" fmla="*/ 381000 w 5640070"/>
              <a:gd name="connsiteY1-1244" fmla="*/ 565341 h 567153"/>
              <a:gd name="connsiteX2-1245" fmla="*/ 825500 w 5640070"/>
              <a:gd name="connsiteY2-1246" fmla="*/ 190691 h 567153"/>
              <a:gd name="connsiteX3-1247" fmla="*/ 1162050 w 5640070"/>
              <a:gd name="connsiteY3-1248" fmla="*/ 508191 h 567153"/>
              <a:gd name="connsiteX4-1249" fmla="*/ 1530350 w 5640070"/>
              <a:gd name="connsiteY4-1250" fmla="*/ 197041 h 567153"/>
              <a:gd name="connsiteX5-1251" fmla="*/ 1892300 w 5640070"/>
              <a:gd name="connsiteY5-1252" fmla="*/ 539941 h 567153"/>
              <a:gd name="connsiteX6-1253" fmla="*/ 2247900 w 5640070"/>
              <a:gd name="connsiteY6-1254" fmla="*/ 190691 h 567153"/>
              <a:gd name="connsiteX7-1255" fmla="*/ 2660650 w 5640070"/>
              <a:gd name="connsiteY7-1256" fmla="*/ 495491 h 567153"/>
              <a:gd name="connsiteX8-1257" fmla="*/ 3098800 w 5640070"/>
              <a:gd name="connsiteY8-1258" fmla="*/ 184341 h 567153"/>
              <a:gd name="connsiteX9-1259" fmla="*/ 3460750 w 5640070"/>
              <a:gd name="connsiteY9-1260" fmla="*/ 508191 h 567153"/>
              <a:gd name="connsiteX10-1261" fmla="*/ 3898900 w 5640070"/>
              <a:gd name="connsiteY10-1262" fmla="*/ 209741 h 567153"/>
              <a:gd name="connsiteX11-1263" fmla="*/ 4311650 w 5640070"/>
              <a:gd name="connsiteY11-1264" fmla="*/ 508191 h 567153"/>
              <a:gd name="connsiteX12-1265" fmla="*/ 4705350 w 5640070"/>
              <a:gd name="connsiteY12-1266" fmla="*/ 235141 h 567153"/>
              <a:gd name="connsiteX13-1267" fmla="*/ 5073650 w 5640070"/>
              <a:gd name="connsiteY13-1268" fmla="*/ 497318 h 567153"/>
              <a:gd name="connsiteX14-1269" fmla="*/ 5640070 w 5640070"/>
              <a:gd name="connsiteY14-1270" fmla="*/ 325098 h 567153"/>
              <a:gd name="connsiteX0-1271" fmla="*/ 0 w 5640070"/>
              <a:gd name="connsiteY0-1272" fmla="*/ 1 h 567153"/>
              <a:gd name="connsiteX1-1273" fmla="*/ 381000 w 5640070"/>
              <a:gd name="connsiteY1-1274" fmla="*/ 565341 h 567153"/>
              <a:gd name="connsiteX2-1275" fmla="*/ 825500 w 5640070"/>
              <a:gd name="connsiteY2-1276" fmla="*/ 190691 h 567153"/>
              <a:gd name="connsiteX3-1277" fmla="*/ 1162050 w 5640070"/>
              <a:gd name="connsiteY3-1278" fmla="*/ 508191 h 567153"/>
              <a:gd name="connsiteX4-1279" fmla="*/ 1530350 w 5640070"/>
              <a:gd name="connsiteY4-1280" fmla="*/ 197041 h 567153"/>
              <a:gd name="connsiteX5-1281" fmla="*/ 1892300 w 5640070"/>
              <a:gd name="connsiteY5-1282" fmla="*/ 539941 h 567153"/>
              <a:gd name="connsiteX6-1283" fmla="*/ 2247900 w 5640070"/>
              <a:gd name="connsiteY6-1284" fmla="*/ 190691 h 567153"/>
              <a:gd name="connsiteX7-1285" fmla="*/ 2660650 w 5640070"/>
              <a:gd name="connsiteY7-1286" fmla="*/ 495491 h 567153"/>
              <a:gd name="connsiteX8-1287" fmla="*/ 3098800 w 5640070"/>
              <a:gd name="connsiteY8-1288" fmla="*/ 184341 h 567153"/>
              <a:gd name="connsiteX9-1289" fmla="*/ 3460750 w 5640070"/>
              <a:gd name="connsiteY9-1290" fmla="*/ 508191 h 567153"/>
              <a:gd name="connsiteX10-1291" fmla="*/ 3898900 w 5640070"/>
              <a:gd name="connsiteY10-1292" fmla="*/ 209741 h 567153"/>
              <a:gd name="connsiteX11-1293" fmla="*/ 4311650 w 5640070"/>
              <a:gd name="connsiteY11-1294" fmla="*/ 508191 h 567153"/>
              <a:gd name="connsiteX12-1295" fmla="*/ 4705350 w 5640070"/>
              <a:gd name="connsiteY12-1296" fmla="*/ 235141 h 567153"/>
              <a:gd name="connsiteX13-1297" fmla="*/ 5073650 w 5640070"/>
              <a:gd name="connsiteY13-1298" fmla="*/ 497318 h 567153"/>
              <a:gd name="connsiteX14-1299" fmla="*/ 5640070 w 5640070"/>
              <a:gd name="connsiteY14-1300" fmla="*/ 325098 h 567153"/>
              <a:gd name="connsiteX0-1301" fmla="*/ 0 w 5640070"/>
              <a:gd name="connsiteY0-1302" fmla="*/ 1 h 567153"/>
              <a:gd name="connsiteX1-1303" fmla="*/ 381000 w 5640070"/>
              <a:gd name="connsiteY1-1304" fmla="*/ 565341 h 567153"/>
              <a:gd name="connsiteX2-1305" fmla="*/ 825500 w 5640070"/>
              <a:gd name="connsiteY2-1306" fmla="*/ 190691 h 567153"/>
              <a:gd name="connsiteX3-1307" fmla="*/ 1162050 w 5640070"/>
              <a:gd name="connsiteY3-1308" fmla="*/ 508191 h 567153"/>
              <a:gd name="connsiteX4-1309" fmla="*/ 1530350 w 5640070"/>
              <a:gd name="connsiteY4-1310" fmla="*/ 197041 h 567153"/>
              <a:gd name="connsiteX5-1311" fmla="*/ 1892300 w 5640070"/>
              <a:gd name="connsiteY5-1312" fmla="*/ 539941 h 567153"/>
              <a:gd name="connsiteX6-1313" fmla="*/ 2247900 w 5640070"/>
              <a:gd name="connsiteY6-1314" fmla="*/ 190691 h 567153"/>
              <a:gd name="connsiteX7-1315" fmla="*/ 2660650 w 5640070"/>
              <a:gd name="connsiteY7-1316" fmla="*/ 495491 h 567153"/>
              <a:gd name="connsiteX8-1317" fmla="*/ 3098800 w 5640070"/>
              <a:gd name="connsiteY8-1318" fmla="*/ 184341 h 567153"/>
              <a:gd name="connsiteX9-1319" fmla="*/ 3460750 w 5640070"/>
              <a:gd name="connsiteY9-1320" fmla="*/ 508191 h 567153"/>
              <a:gd name="connsiteX10-1321" fmla="*/ 3898900 w 5640070"/>
              <a:gd name="connsiteY10-1322" fmla="*/ 209741 h 567153"/>
              <a:gd name="connsiteX11-1323" fmla="*/ 4311650 w 5640070"/>
              <a:gd name="connsiteY11-1324" fmla="*/ 508191 h 567153"/>
              <a:gd name="connsiteX12-1325" fmla="*/ 4705350 w 5640070"/>
              <a:gd name="connsiteY12-1326" fmla="*/ 235141 h 567153"/>
              <a:gd name="connsiteX13-1327" fmla="*/ 5073650 w 5640070"/>
              <a:gd name="connsiteY13-1328" fmla="*/ 497318 h 567153"/>
              <a:gd name="connsiteX14-1329" fmla="*/ 5640070 w 5640070"/>
              <a:gd name="connsiteY14-1330" fmla="*/ 325098 h 567153"/>
              <a:gd name="connsiteX0-1331" fmla="*/ 0 w 5640070"/>
              <a:gd name="connsiteY0-1332" fmla="*/ 1 h 567153"/>
              <a:gd name="connsiteX1-1333" fmla="*/ 381000 w 5640070"/>
              <a:gd name="connsiteY1-1334" fmla="*/ 565341 h 567153"/>
              <a:gd name="connsiteX2-1335" fmla="*/ 825500 w 5640070"/>
              <a:gd name="connsiteY2-1336" fmla="*/ 190691 h 567153"/>
              <a:gd name="connsiteX3-1337" fmla="*/ 1162050 w 5640070"/>
              <a:gd name="connsiteY3-1338" fmla="*/ 508191 h 567153"/>
              <a:gd name="connsiteX4-1339" fmla="*/ 1530350 w 5640070"/>
              <a:gd name="connsiteY4-1340" fmla="*/ 197041 h 567153"/>
              <a:gd name="connsiteX5-1341" fmla="*/ 1892300 w 5640070"/>
              <a:gd name="connsiteY5-1342" fmla="*/ 539941 h 567153"/>
              <a:gd name="connsiteX6-1343" fmla="*/ 2247900 w 5640070"/>
              <a:gd name="connsiteY6-1344" fmla="*/ 190691 h 567153"/>
              <a:gd name="connsiteX7-1345" fmla="*/ 2660650 w 5640070"/>
              <a:gd name="connsiteY7-1346" fmla="*/ 495491 h 567153"/>
              <a:gd name="connsiteX8-1347" fmla="*/ 3098800 w 5640070"/>
              <a:gd name="connsiteY8-1348" fmla="*/ 184341 h 567153"/>
              <a:gd name="connsiteX9-1349" fmla="*/ 3460750 w 5640070"/>
              <a:gd name="connsiteY9-1350" fmla="*/ 508191 h 567153"/>
              <a:gd name="connsiteX10-1351" fmla="*/ 3898900 w 5640070"/>
              <a:gd name="connsiteY10-1352" fmla="*/ 209741 h 567153"/>
              <a:gd name="connsiteX11-1353" fmla="*/ 4311650 w 5640070"/>
              <a:gd name="connsiteY11-1354" fmla="*/ 508191 h 567153"/>
              <a:gd name="connsiteX12-1355" fmla="*/ 4705350 w 5640070"/>
              <a:gd name="connsiteY12-1356" fmla="*/ 235141 h 567153"/>
              <a:gd name="connsiteX13-1357" fmla="*/ 5073650 w 5640070"/>
              <a:gd name="connsiteY13-1358" fmla="*/ 497318 h 567153"/>
              <a:gd name="connsiteX14-1359" fmla="*/ 5640070 w 5640070"/>
              <a:gd name="connsiteY14-1360" fmla="*/ 325098 h 567153"/>
              <a:gd name="connsiteX0-1361" fmla="*/ 0 w 5739130"/>
              <a:gd name="connsiteY0-1362" fmla="*/ 1 h 567153"/>
              <a:gd name="connsiteX1-1363" fmla="*/ 381000 w 5739130"/>
              <a:gd name="connsiteY1-1364" fmla="*/ 565341 h 567153"/>
              <a:gd name="connsiteX2-1365" fmla="*/ 825500 w 5739130"/>
              <a:gd name="connsiteY2-1366" fmla="*/ 190691 h 567153"/>
              <a:gd name="connsiteX3-1367" fmla="*/ 1162050 w 5739130"/>
              <a:gd name="connsiteY3-1368" fmla="*/ 508191 h 567153"/>
              <a:gd name="connsiteX4-1369" fmla="*/ 1530350 w 5739130"/>
              <a:gd name="connsiteY4-1370" fmla="*/ 197041 h 567153"/>
              <a:gd name="connsiteX5-1371" fmla="*/ 1892300 w 5739130"/>
              <a:gd name="connsiteY5-1372" fmla="*/ 539941 h 567153"/>
              <a:gd name="connsiteX6-1373" fmla="*/ 2247900 w 5739130"/>
              <a:gd name="connsiteY6-1374" fmla="*/ 190691 h 567153"/>
              <a:gd name="connsiteX7-1375" fmla="*/ 2660650 w 5739130"/>
              <a:gd name="connsiteY7-1376" fmla="*/ 495491 h 567153"/>
              <a:gd name="connsiteX8-1377" fmla="*/ 3098800 w 5739130"/>
              <a:gd name="connsiteY8-1378" fmla="*/ 184341 h 567153"/>
              <a:gd name="connsiteX9-1379" fmla="*/ 3460750 w 5739130"/>
              <a:gd name="connsiteY9-1380" fmla="*/ 508191 h 567153"/>
              <a:gd name="connsiteX10-1381" fmla="*/ 3898900 w 5739130"/>
              <a:gd name="connsiteY10-1382" fmla="*/ 209741 h 567153"/>
              <a:gd name="connsiteX11-1383" fmla="*/ 4311650 w 5739130"/>
              <a:gd name="connsiteY11-1384" fmla="*/ 508191 h 567153"/>
              <a:gd name="connsiteX12-1385" fmla="*/ 4705350 w 5739130"/>
              <a:gd name="connsiteY12-1386" fmla="*/ 235141 h 567153"/>
              <a:gd name="connsiteX13-1387" fmla="*/ 5073650 w 5739130"/>
              <a:gd name="connsiteY13-1388" fmla="*/ 497318 h 567153"/>
              <a:gd name="connsiteX14-1389" fmla="*/ 5739130 w 5739130"/>
              <a:gd name="connsiteY14-1390" fmla="*/ 447132 h 567153"/>
              <a:gd name="connsiteX0-1391" fmla="*/ 0 w 5739130"/>
              <a:gd name="connsiteY0-1392" fmla="*/ 1 h 567153"/>
              <a:gd name="connsiteX1-1393" fmla="*/ 381000 w 5739130"/>
              <a:gd name="connsiteY1-1394" fmla="*/ 565341 h 567153"/>
              <a:gd name="connsiteX2-1395" fmla="*/ 825500 w 5739130"/>
              <a:gd name="connsiteY2-1396" fmla="*/ 190691 h 567153"/>
              <a:gd name="connsiteX3-1397" fmla="*/ 1162050 w 5739130"/>
              <a:gd name="connsiteY3-1398" fmla="*/ 508191 h 567153"/>
              <a:gd name="connsiteX4-1399" fmla="*/ 1530350 w 5739130"/>
              <a:gd name="connsiteY4-1400" fmla="*/ 197041 h 567153"/>
              <a:gd name="connsiteX5-1401" fmla="*/ 1892300 w 5739130"/>
              <a:gd name="connsiteY5-1402" fmla="*/ 539941 h 567153"/>
              <a:gd name="connsiteX6-1403" fmla="*/ 2247900 w 5739130"/>
              <a:gd name="connsiteY6-1404" fmla="*/ 190691 h 567153"/>
              <a:gd name="connsiteX7-1405" fmla="*/ 2660650 w 5739130"/>
              <a:gd name="connsiteY7-1406" fmla="*/ 495491 h 567153"/>
              <a:gd name="connsiteX8-1407" fmla="*/ 3098800 w 5739130"/>
              <a:gd name="connsiteY8-1408" fmla="*/ 184341 h 567153"/>
              <a:gd name="connsiteX9-1409" fmla="*/ 3460750 w 5739130"/>
              <a:gd name="connsiteY9-1410" fmla="*/ 508191 h 567153"/>
              <a:gd name="connsiteX10-1411" fmla="*/ 3898900 w 5739130"/>
              <a:gd name="connsiteY10-1412" fmla="*/ 209741 h 567153"/>
              <a:gd name="connsiteX11-1413" fmla="*/ 4311650 w 5739130"/>
              <a:gd name="connsiteY11-1414" fmla="*/ 508191 h 567153"/>
              <a:gd name="connsiteX12-1415" fmla="*/ 4705350 w 5739130"/>
              <a:gd name="connsiteY12-1416" fmla="*/ 235141 h 567153"/>
              <a:gd name="connsiteX13-1417" fmla="*/ 5073650 w 5739130"/>
              <a:gd name="connsiteY13-1418" fmla="*/ 497318 h 567153"/>
              <a:gd name="connsiteX14-1419" fmla="*/ 5739130 w 5739130"/>
              <a:gd name="connsiteY14-1420" fmla="*/ 447132 h 567153"/>
              <a:gd name="connsiteX0-1421" fmla="*/ 0 w 5746750"/>
              <a:gd name="connsiteY0-1422" fmla="*/ 1 h 567153"/>
              <a:gd name="connsiteX1-1423" fmla="*/ 381000 w 5746750"/>
              <a:gd name="connsiteY1-1424" fmla="*/ 565341 h 567153"/>
              <a:gd name="connsiteX2-1425" fmla="*/ 825500 w 5746750"/>
              <a:gd name="connsiteY2-1426" fmla="*/ 190691 h 567153"/>
              <a:gd name="connsiteX3-1427" fmla="*/ 1162050 w 5746750"/>
              <a:gd name="connsiteY3-1428" fmla="*/ 508191 h 567153"/>
              <a:gd name="connsiteX4-1429" fmla="*/ 1530350 w 5746750"/>
              <a:gd name="connsiteY4-1430" fmla="*/ 197041 h 567153"/>
              <a:gd name="connsiteX5-1431" fmla="*/ 1892300 w 5746750"/>
              <a:gd name="connsiteY5-1432" fmla="*/ 539941 h 567153"/>
              <a:gd name="connsiteX6-1433" fmla="*/ 2247900 w 5746750"/>
              <a:gd name="connsiteY6-1434" fmla="*/ 190691 h 567153"/>
              <a:gd name="connsiteX7-1435" fmla="*/ 2660650 w 5746750"/>
              <a:gd name="connsiteY7-1436" fmla="*/ 495491 h 567153"/>
              <a:gd name="connsiteX8-1437" fmla="*/ 3098800 w 5746750"/>
              <a:gd name="connsiteY8-1438" fmla="*/ 184341 h 567153"/>
              <a:gd name="connsiteX9-1439" fmla="*/ 3460750 w 5746750"/>
              <a:gd name="connsiteY9-1440" fmla="*/ 508191 h 567153"/>
              <a:gd name="connsiteX10-1441" fmla="*/ 3898900 w 5746750"/>
              <a:gd name="connsiteY10-1442" fmla="*/ 209741 h 567153"/>
              <a:gd name="connsiteX11-1443" fmla="*/ 4311650 w 5746750"/>
              <a:gd name="connsiteY11-1444" fmla="*/ 508191 h 567153"/>
              <a:gd name="connsiteX12-1445" fmla="*/ 4705350 w 5746750"/>
              <a:gd name="connsiteY12-1446" fmla="*/ 235141 h 567153"/>
              <a:gd name="connsiteX13-1447" fmla="*/ 5073650 w 5746750"/>
              <a:gd name="connsiteY13-1448" fmla="*/ 497318 h 567153"/>
              <a:gd name="connsiteX14-1449" fmla="*/ 5746750 w 5746750"/>
              <a:gd name="connsiteY14-1450" fmla="*/ 464565 h 567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5746750" h="567153">
                <a:moveTo>
                  <a:pt x="0" y="1"/>
                </a:moveTo>
                <a:cubicBezTo>
                  <a:pt x="64558" y="120651"/>
                  <a:pt x="243417" y="533559"/>
                  <a:pt x="381000" y="565341"/>
                </a:cubicBezTo>
                <a:cubicBezTo>
                  <a:pt x="518583" y="597123"/>
                  <a:pt x="695325" y="200216"/>
                  <a:pt x="825500" y="190691"/>
                </a:cubicBezTo>
                <a:cubicBezTo>
                  <a:pt x="955675" y="181166"/>
                  <a:pt x="1044575" y="507133"/>
                  <a:pt x="1162050" y="508191"/>
                </a:cubicBezTo>
                <a:cubicBezTo>
                  <a:pt x="1279525" y="509249"/>
                  <a:pt x="1408642" y="191749"/>
                  <a:pt x="1530350" y="197041"/>
                </a:cubicBezTo>
                <a:cubicBezTo>
                  <a:pt x="1652058" y="202333"/>
                  <a:pt x="1772708" y="540999"/>
                  <a:pt x="1892300" y="539941"/>
                </a:cubicBezTo>
                <a:cubicBezTo>
                  <a:pt x="2011892" y="538883"/>
                  <a:pt x="2119842" y="198099"/>
                  <a:pt x="2247900" y="190691"/>
                </a:cubicBezTo>
                <a:cubicBezTo>
                  <a:pt x="2375958" y="183283"/>
                  <a:pt x="2518833" y="496549"/>
                  <a:pt x="2660650" y="495491"/>
                </a:cubicBezTo>
                <a:cubicBezTo>
                  <a:pt x="2802467" y="494433"/>
                  <a:pt x="2965450" y="182224"/>
                  <a:pt x="3098800" y="184341"/>
                </a:cubicBezTo>
                <a:cubicBezTo>
                  <a:pt x="3232150" y="186458"/>
                  <a:pt x="3327400" y="503958"/>
                  <a:pt x="3460750" y="508191"/>
                </a:cubicBezTo>
                <a:cubicBezTo>
                  <a:pt x="3594100" y="512424"/>
                  <a:pt x="3757083" y="209741"/>
                  <a:pt x="3898900" y="209741"/>
                </a:cubicBezTo>
                <a:cubicBezTo>
                  <a:pt x="4040717" y="209741"/>
                  <a:pt x="4177242" y="503958"/>
                  <a:pt x="4311650" y="508191"/>
                </a:cubicBezTo>
                <a:cubicBezTo>
                  <a:pt x="4446058" y="512424"/>
                  <a:pt x="4578350" y="236953"/>
                  <a:pt x="4705350" y="235141"/>
                </a:cubicBezTo>
                <a:cubicBezTo>
                  <a:pt x="4832350" y="233329"/>
                  <a:pt x="4900083" y="459081"/>
                  <a:pt x="5073650" y="497318"/>
                </a:cubicBezTo>
                <a:cubicBezTo>
                  <a:pt x="5247217" y="535555"/>
                  <a:pt x="5323205" y="-224325"/>
                  <a:pt x="5746750" y="464565"/>
                </a:cubicBezTo>
              </a:path>
            </a:pathLst>
          </a:custGeom>
          <a:noFill/>
          <a:ln w="38100">
            <a:solidFill>
              <a:srgbClr val="464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1" name="图片 90"/>
          <p:cNvPicPr>
            <a:picLocks noChangeAspect="1"/>
          </p:cNvPicPr>
          <p:nvPr/>
        </p:nvPicPr>
        <p:blipFill>
          <a:blip r:embed="rId4"/>
          <a:stretch>
            <a:fillRect/>
          </a:stretch>
        </p:blipFill>
        <p:spPr>
          <a:xfrm>
            <a:off x="498614" y="534277"/>
            <a:ext cx="742750" cy="813989"/>
          </a:xfrm>
          <a:prstGeom prst="rect">
            <a:avLst/>
          </a:prstGeom>
        </p:spPr>
      </p:pic>
      <p:pic>
        <p:nvPicPr>
          <p:cNvPr id="94" name="图片 93"/>
          <p:cNvPicPr>
            <a:picLocks noChangeAspect="1"/>
          </p:cNvPicPr>
          <p:nvPr/>
        </p:nvPicPr>
        <p:blipFill>
          <a:blip r:embed="rId5"/>
          <a:stretch>
            <a:fillRect/>
          </a:stretch>
        </p:blipFill>
        <p:spPr>
          <a:xfrm>
            <a:off x="9309235" y="4940300"/>
            <a:ext cx="2210420" cy="1443029"/>
          </a:xfrm>
          <a:prstGeom prst="rect">
            <a:avLst/>
          </a:prstGeom>
        </p:spPr>
      </p:pic>
      <p:grpSp>
        <p:nvGrpSpPr>
          <p:cNvPr id="109" name="PA-组合 108"/>
          <p:cNvGrpSpPr/>
          <p:nvPr>
            <p:custDataLst>
              <p:tags r:id="rId6"/>
            </p:custDataLst>
          </p:nvPr>
        </p:nvGrpSpPr>
        <p:grpSpPr>
          <a:xfrm>
            <a:off x="2261078" y="2009445"/>
            <a:ext cx="1701905" cy="2990954"/>
            <a:chOff x="2261078" y="2009445"/>
            <a:chExt cx="1701905" cy="2990954"/>
          </a:xfrm>
        </p:grpSpPr>
        <p:sp>
          <p:nvSpPr>
            <p:cNvPr id="107" name="PA-任意多边形 106"/>
            <p:cNvSpPr/>
            <p:nvPr>
              <p:custDataLst>
                <p:tags r:id="rId7"/>
              </p:custDataLst>
            </p:nvPr>
          </p:nvSpPr>
          <p:spPr>
            <a:xfrm>
              <a:off x="2261078" y="2009445"/>
              <a:ext cx="1701905" cy="2990954"/>
            </a:xfrm>
            <a:custGeom>
              <a:avLst/>
              <a:gdLst/>
              <a:ahLst/>
              <a:cxnLst/>
              <a:rect l="0" t="0" r="0" b="0"/>
              <a:pathLst>
                <a:path w="1701905" h="2990954">
                  <a:moveTo>
                    <a:pt x="0" y="0"/>
                  </a:moveTo>
                  <a:lnTo>
                    <a:pt x="1701904" y="0"/>
                  </a:lnTo>
                  <a:lnTo>
                    <a:pt x="1701904" y="2990953"/>
                  </a:lnTo>
                  <a:lnTo>
                    <a:pt x="0" y="2990953"/>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9" name="PA-图片 88"/>
            <p:cNvPicPr>
              <a:picLocks noChangeAspect="1"/>
            </p:cNvPicPr>
            <p:nvPr>
              <p:custDataLst>
                <p:tags r:id="rId8"/>
              </p:custDataLst>
            </p:nvPr>
          </p:nvPicPr>
          <p:blipFill>
            <a:blip r:embed="rId9" cstate="screen"/>
            <a:stretch>
              <a:fillRect/>
            </a:stretch>
          </p:blipFill>
          <p:spPr>
            <a:xfrm>
              <a:off x="2286479" y="2009445"/>
              <a:ext cx="1676504" cy="1657453"/>
            </a:xfrm>
            <a:prstGeom prst="rect">
              <a:avLst/>
            </a:prstGeom>
          </p:spPr>
        </p:pic>
      </p:grpSp>
      <p:pic>
        <p:nvPicPr>
          <p:cNvPr id="4" name="图片 3"/>
          <p:cNvPicPr>
            <a:picLocks noChangeAspect="1"/>
          </p:cNvPicPr>
          <p:nvPr/>
        </p:nvPicPr>
        <p:blipFill>
          <a:blip r:embed="rId10" cstate="screen"/>
          <a:stretch>
            <a:fillRect/>
          </a:stretch>
        </p:blipFill>
        <p:spPr>
          <a:xfrm>
            <a:off x="5353249" y="937053"/>
            <a:ext cx="742751" cy="873365"/>
          </a:xfrm>
          <a:prstGeom prst="rect">
            <a:avLst/>
          </a:prstGeom>
        </p:spPr>
      </p:pic>
      <p:pic>
        <p:nvPicPr>
          <p:cNvPr id="16" name="图片 15"/>
          <p:cNvPicPr>
            <a:picLocks noChangeAspect="1"/>
          </p:cNvPicPr>
          <p:nvPr/>
        </p:nvPicPr>
        <p:blipFill>
          <a:blip r:embed="rId11" cstate="screen"/>
          <a:stretch>
            <a:fillRect/>
          </a:stretch>
        </p:blipFill>
        <p:spPr>
          <a:xfrm rot="331300">
            <a:off x="6096000" y="950239"/>
            <a:ext cx="685844" cy="8601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2"/>
                                          </p:stCondLst>
                                        </p:cTn>
                                        <p:tgtEl>
                                          <p:spTgt spid="4"/>
                                        </p:tgtEl>
                                      </p:cBhvr>
                                      <p:to x="100000" y="60000"/>
                                    </p:animScale>
                                    <p:animScale>
                                      <p:cBhvr>
                                        <p:cTn id="14" dur="41"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1" decel="50000">
                                          <p:stCondLst>
                                            <p:cond delay="335"/>
                                          </p:stCondLst>
                                        </p:cTn>
                                        <p:tgtEl>
                                          <p:spTgt spid="4"/>
                                        </p:tgtEl>
                                      </p:cBhvr>
                                      <p:to x="100000" y="100000"/>
                                    </p:animScale>
                                    <p:animScale>
                                      <p:cBhvr>
                                        <p:cTn id="17" dur="7">
                                          <p:stCondLst>
                                            <p:cond delay="410"/>
                                          </p:stCondLst>
                                        </p:cTn>
                                        <p:tgtEl>
                                          <p:spTgt spid="4"/>
                                        </p:tgtEl>
                                      </p:cBhvr>
                                      <p:to x="100000" y="90000"/>
                                    </p:animScale>
                                    <p:animScale>
                                      <p:cBhvr>
                                        <p:cTn id="18" dur="41"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1" decel="50000">
                                          <p:stCondLst>
                                            <p:cond delay="459"/>
                                          </p:stCondLst>
                                        </p:cTn>
                                        <p:tgtEl>
                                          <p:spTgt spid="4"/>
                                        </p:tgtEl>
                                      </p:cBhvr>
                                      <p:to x="100000" y="100000"/>
                                    </p:animScale>
                                  </p:childTnLst>
                                </p:cTn>
                              </p:par>
                            </p:childTnLst>
                          </p:cTn>
                        </p:par>
                        <p:par>
                          <p:cTn id="21" fill="hold">
                            <p:stCondLst>
                              <p:cond delay="500"/>
                            </p:stCondLst>
                            <p:childTnLst>
                              <p:par>
                                <p:cTn id="22" presetID="2" presetClass="entr" presetSubtype="2" decel="60000"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additive="base">
                                        <p:cTn id="24" dur="500" fill="hold"/>
                                        <p:tgtEl>
                                          <p:spTgt spid="77"/>
                                        </p:tgtEl>
                                        <p:attrNameLst>
                                          <p:attrName>ppt_x</p:attrName>
                                        </p:attrNameLst>
                                      </p:cBhvr>
                                      <p:tavLst>
                                        <p:tav tm="0">
                                          <p:val>
                                            <p:strVal val="1+#ppt_w/2"/>
                                          </p:val>
                                        </p:tav>
                                        <p:tav tm="100000">
                                          <p:val>
                                            <p:strVal val="#ppt_x"/>
                                          </p:val>
                                        </p:tav>
                                      </p:tavLst>
                                    </p:anim>
                                    <p:anim calcmode="lin" valueType="num">
                                      <p:cBhvr additive="base">
                                        <p:cTn id="25" dur="500" fill="hold"/>
                                        <p:tgtEl>
                                          <p:spTgt spid="7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90"/>
                                        </p:tgtEl>
                                        <p:attrNameLst>
                                          <p:attrName>style.visibility</p:attrName>
                                        </p:attrNameLst>
                                      </p:cBhvr>
                                      <p:to>
                                        <p:strVal val="visible"/>
                                      </p:to>
                                    </p:set>
                                    <p:animEffect transition="in" filter="wipe(right)">
                                      <p:cBhvr>
                                        <p:cTn id="29" dur="500"/>
                                        <p:tgtEl>
                                          <p:spTgt spid="90"/>
                                        </p:tgtEl>
                                      </p:cBhvr>
                                    </p:animEffect>
                                  </p:childTnLst>
                                </p:cTn>
                              </p:par>
                            </p:childTnLst>
                          </p:cTn>
                        </p:par>
                        <p:par>
                          <p:cTn id="30" fill="hold">
                            <p:stCondLst>
                              <p:cond delay="1500"/>
                            </p:stCondLst>
                            <p:childTnLst>
                              <p:par>
                                <p:cTn id="31" presetID="0" presetClass="entr" presetSubtype="0" fill="hold" nodeType="afterEffect">
                                  <p:stCondLst>
                                    <p:cond delay="0"/>
                                  </p:stCondLst>
                                  <p:childTnLst>
                                    <p:set>
                                      <p:cBhvr>
                                        <p:cTn id="32" dur="750" fill="hold">
                                          <p:stCondLst>
                                            <p:cond delay="0"/>
                                          </p:stCondLst>
                                        </p:cTn>
                                        <p:tgtEl>
                                          <p:spTgt spid="109"/>
                                        </p:tgtEl>
                                        <p:attrNameLst>
                                          <p:attrName>style.visibility</p:attrName>
                                        </p:attrNameLst>
                                      </p:cBhvr>
                                      <p:to>
                                        <p:strVal val="visible"/>
                                      </p:to>
                                    </p:set>
                                    <p:anim to="" calcmode="lin" valueType="num">
                                      <p:cBhvr>
                                        <p:cTn id="33" dur="750" fill="hold">
                                          <p:stCondLst>
                                            <p:cond delay="0"/>
                                          </p:stCondLst>
                                        </p:cTn>
                                        <p:tgtEl>
                                          <p:spTgt spid="109"/>
                                        </p:tgtEl>
                                        <p:attrNameLst>
                                          <p:attrName>ppt_h</p:attrName>
                                        </p:attrNameLst>
                                      </p:cBhvr>
                                      <p:tavLst>
                                        <p:tav tm="0" fmla="#ppt_h-#ppt_h*cos(4*pi*$)*(1-$)^2">
                                          <p:val>
                                            <p:fltVal val="0"/>
                                          </p:val>
                                        </p:tav>
                                        <p:tav tm="100000">
                                          <p:val>
                                            <p:fltVal val="1"/>
                                          </p:val>
                                        </p:tav>
                                      </p:tavLst>
                                    </p:anim>
                                    <p:anim to="" calcmode="lin" valueType="num">
                                      <p:cBhvr>
                                        <p:cTn id="34" dur="750" fill="hold">
                                          <p:stCondLst>
                                            <p:cond delay="0"/>
                                          </p:stCondLst>
                                        </p:cTn>
                                        <p:tgtEl>
                                          <p:spTgt spid="109"/>
                                        </p:tgtEl>
                                        <p:attrNameLst>
                                          <p:attrName>ppt_w</p:attrName>
                                        </p:attrNameLst>
                                      </p:cBhvr>
                                      <p:tavLst>
                                        <p:tav tm="0" fmla="#ppt_w-#ppt_w*cos(4*pi*$)*(1-$)^2">
                                          <p:val>
                                            <p:fltVal val="0"/>
                                          </p:val>
                                        </p:tav>
                                        <p:tav tm="100000">
                                          <p:val>
                                            <p:fltVal val="1"/>
                                          </p:val>
                                        </p:tav>
                                      </p:tavLst>
                                    </p:anim>
                                  </p:childTnLst>
                                </p:cTn>
                              </p:par>
                            </p:childTnLst>
                          </p:cTn>
                        </p:par>
                        <p:par>
                          <p:cTn id="35" fill="hold">
                            <p:stCondLst>
                              <p:cond delay="2500"/>
                            </p:stCondLst>
                            <p:childTnLst>
                              <p:par>
                                <p:cTn id="36" presetID="0" presetClass="entr" presetSubtype="0" fill="hold" grpId="0" nodeType="afterEffect">
                                  <p:stCondLst>
                                    <p:cond delay="0"/>
                                  </p:stCondLst>
                                  <p:iterate type="lt">
                                    <p:tmPct val="10000"/>
                                  </p:iterate>
                                  <p:childTnLst>
                                    <p:set>
                                      <p:cBhvr>
                                        <p:cTn id="37" dur="1" fill="hold">
                                          <p:stCondLst>
                                            <p:cond delay="0"/>
                                          </p:stCondLst>
                                        </p:cTn>
                                        <p:tgtEl>
                                          <p:spTgt spid="3"/>
                                        </p:tgtEl>
                                        <p:attrNameLst>
                                          <p:attrName>style.visibility</p:attrName>
                                        </p:attrNameLst>
                                      </p:cBhvr>
                                      <p:to>
                                        <p:strVal val="visible"/>
                                      </p:to>
                                    </p:set>
                                    <p:anim to="" calcmode="lin" valueType="num">
                                      <p:cBhvr>
                                        <p:cTn id="38" dur="750" fill="hold">
                                          <p:stCondLst>
                                            <p:cond delay="0"/>
                                          </p:stCondLst>
                                        </p:cTn>
                                        <p:tgtEl>
                                          <p:spTgt spid="3"/>
                                        </p:tgtEl>
                                        <p:attrNameLst>
                                          <p:attrName>ppt_x</p:attrName>
                                        </p:attrNameLst>
                                      </p:cBhvr>
                                      <p:tavLst>
                                        <p:tav tm="0" fmla="#ppt_x+(-#ppt_w/2*cos(ppt_r/180*pi))*((1.5-1.5*$)^2-(1.5-1.5*$)^3)">
                                          <p:val>
                                            <p:fltVal val="0"/>
                                          </p:val>
                                        </p:tav>
                                        <p:tav tm="100000">
                                          <p:val>
                                            <p:fltVal val="1"/>
                                          </p:val>
                                        </p:tav>
                                      </p:tavLst>
                                    </p:anim>
                                    <p:anim to="" calcmode="lin" valueType="num">
                                      <p:cBhvr>
                                        <p:cTn id="39" dur="750" fill="hold">
                                          <p:stCondLst>
                                            <p:cond delay="0"/>
                                          </p:stCondLst>
                                        </p:cTn>
                                        <p:tgtEl>
                                          <p:spTgt spid="3"/>
                                        </p:tgtEl>
                                        <p:attrNameLst>
                                          <p:attrName>ppt_y</p:attrName>
                                        </p:attrNameLst>
                                      </p:cBhvr>
                                      <p:tavLst>
                                        <p:tav tm="0" fmla="#ppt_y-(-#ppt_h/2*cos(ppt_r/180*pi))*((1.5-1.5*$)^2-(1.5-1.5*$)^3)">
                                          <p:val>
                                            <p:fltVal val="0"/>
                                          </p:val>
                                        </p:tav>
                                        <p:tav tm="100000">
                                          <p:val>
                                            <p:fltVal val="1"/>
                                          </p:val>
                                        </p:tav>
                                      </p:tavLst>
                                    </p:anim>
                                    <p:anim to="" calcmode="lin" valueType="num">
                                      <p:cBhvr>
                                        <p:cTn id="40" dur="750" fill="hold">
                                          <p:stCondLst>
                                            <p:cond delay="0"/>
                                          </p:stCondLst>
                                        </p:cTn>
                                        <p:tgtEl>
                                          <p:spTgt spid="3"/>
                                        </p:tgtEl>
                                        <p:attrNameLst>
                                          <p:attrName>ppt_h</p:attrName>
                                        </p:attrNameLst>
                                      </p:cBhvr>
                                      <p:tavLst>
                                        <p:tav tm="0" fmla="#ppt_h-(-#ppt_h)*((1.5-1.5*$)^2-(1.5-1.5*$)^3)">
                                          <p:val>
                                            <p:fltVal val="0"/>
                                          </p:val>
                                        </p:tav>
                                        <p:tav tm="100000">
                                          <p:val>
                                            <p:fltVal val="1"/>
                                          </p:val>
                                        </p:tav>
                                      </p:tavLst>
                                    </p:anim>
                                    <p:anim to="" calcmode="lin" valueType="num">
                                      <p:cBhvr>
                                        <p:cTn id="41" dur="750" fill="hold">
                                          <p:stCondLst>
                                            <p:cond delay="0"/>
                                          </p:stCondLst>
                                        </p:cTn>
                                        <p:tgtEl>
                                          <p:spTgt spid="3"/>
                                        </p:tgtEl>
                                        <p:attrNameLst>
                                          <p:attrName>ppt_w</p:attrName>
                                        </p:attrNameLst>
                                      </p:cBhvr>
                                      <p:tavLst>
                                        <p:tav tm="0" fmla="#ppt_w-(-#ppt_w)*((1.5-1.5*$)^2-(1.5-1.5*$)^3)">
                                          <p:val>
                                            <p:fltVal val="0"/>
                                          </p:val>
                                        </p:tav>
                                        <p:tav tm="100000">
                                          <p:val>
                                            <p:fltVal val="1"/>
                                          </p:val>
                                        </p:tav>
                                      </p:tavLst>
                                    </p:anim>
                                  </p:childTnLst>
                                </p:cTn>
                              </p:par>
                            </p:childTnLst>
                          </p:cTn>
                        </p:par>
                        <p:par>
                          <p:cTn id="42" fill="hold">
                            <p:stCondLst>
                              <p:cond delay="2724"/>
                            </p:stCondLst>
                            <p:childTnLst>
                              <p:par>
                                <p:cTn id="43" presetID="2" presetClass="entr" presetSubtype="8" fill="hold" nodeType="afterEffect">
                                  <p:stCondLst>
                                    <p:cond delay="0"/>
                                  </p:stCondLst>
                                  <p:childTnLst>
                                    <p:set>
                                      <p:cBhvr>
                                        <p:cTn id="44" dur="1" fill="hold">
                                          <p:stCondLst>
                                            <p:cond delay="0"/>
                                          </p:stCondLst>
                                        </p:cTn>
                                        <p:tgtEl>
                                          <p:spTgt spid="94"/>
                                        </p:tgtEl>
                                        <p:attrNameLst>
                                          <p:attrName>style.visibility</p:attrName>
                                        </p:attrNameLst>
                                      </p:cBhvr>
                                      <p:to>
                                        <p:strVal val="visible"/>
                                      </p:to>
                                    </p:set>
                                    <p:anim calcmode="lin" valueType="num">
                                      <p:cBhvr additive="base">
                                        <p:cTn id="45" dur="1000" fill="hold"/>
                                        <p:tgtEl>
                                          <p:spTgt spid="94"/>
                                        </p:tgtEl>
                                        <p:attrNameLst>
                                          <p:attrName>ppt_x</p:attrName>
                                        </p:attrNameLst>
                                      </p:cBhvr>
                                      <p:tavLst>
                                        <p:tav tm="0">
                                          <p:val>
                                            <p:strVal val="0-#ppt_w/2"/>
                                          </p:val>
                                        </p:tav>
                                        <p:tav tm="100000">
                                          <p:val>
                                            <p:strVal val="#ppt_x"/>
                                          </p:val>
                                        </p:tav>
                                      </p:tavLst>
                                    </p:anim>
                                    <p:anim calcmode="lin" valueType="num">
                                      <p:cBhvr additive="base">
                                        <p:cTn id="46" dur="1000" fill="hold"/>
                                        <p:tgtEl>
                                          <p:spTgt spid="94"/>
                                        </p:tgtEl>
                                        <p:attrNameLst>
                                          <p:attrName>ppt_y</p:attrName>
                                        </p:attrNameLst>
                                      </p:cBhvr>
                                      <p:tavLst>
                                        <p:tav tm="0">
                                          <p:val>
                                            <p:strVal val="#ppt_y"/>
                                          </p:val>
                                        </p:tav>
                                        <p:tav tm="100000">
                                          <p:val>
                                            <p:strVal val="#ppt_y"/>
                                          </p:val>
                                        </p:tav>
                                      </p:tavLst>
                                    </p:anim>
                                  </p:childTnLst>
                                </p:cTn>
                              </p:par>
                              <p:par>
                                <p:cTn id="47" presetID="26" presetClass="entr" presetSubtype="0" fill="hold" nodeType="withEffect">
                                  <p:stCondLst>
                                    <p:cond delay="10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145">
                                          <p:stCondLst>
                                            <p:cond delay="0"/>
                                          </p:stCondLst>
                                        </p:cTn>
                                        <p:tgtEl>
                                          <p:spTgt spid="16"/>
                                        </p:tgtEl>
                                      </p:cBhvr>
                                    </p:animEffect>
                                    <p:anim calcmode="lin" valueType="num">
                                      <p:cBhvr>
                                        <p:cTn id="50"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5" dur="7">
                                          <p:stCondLst>
                                            <p:cond delay="162"/>
                                          </p:stCondLst>
                                        </p:cTn>
                                        <p:tgtEl>
                                          <p:spTgt spid="16"/>
                                        </p:tgtEl>
                                      </p:cBhvr>
                                      <p:to x="100000" y="60000"/>
                                    </p:animScale>
                                    <p:animScale>
                                      <p:cBhvr>
                                        <p:cTn id="56" dur="41" decel="50000">
                                          <p:stCondLst>
                                            <p:cond delay="169"/>
                                          </p:stCondLst>
                                        </p:cTn>
                                        <p:tgtEl>
                                          <p:spTgt spid="16"/>
                                        </p:tgtEl>
                                      </p:cBhvr>
                                      <p:to x="100000" y="100000"/>
                                    </p:animScale>
                                    <p:animScale>
                                      <p:cBhvr>
                                        <p:cTn id="57" dur="7">
                                          <p:stCondLst>
                                            <p:cond delay="328"/>
                                          </p:stCondLst>
                                        </p:cTn>
                                        <p:tgtEl>
                                          <p:spTgt spid="16"/>
                                        </p:tgtEl>
                                      </p:cBhvr>
                                      <p:to x="100000" y="80000"/>
                                    </p:animScale>
                                    <p:animScale>
                                      <p:cBhvr>
                                        <p:cTn id="58" dur="41" decel="50000">
                                          <p:stCondLst>
                                            <p:cond delay="335"/>
                                          </p:stCondLst>
                                        </p:cTn>
                                        <p:tgtEl>
                                          <p:spTgt spid="16"/>
                                        </p:tgtEl>
                                      </p:cBhvr>
                                      <p:to x="100000" y="100000"/>
                                    </p:animScale>
                                    <p:animScale>
                                      <p:cBhvr>
                                        <p:cTn id="59" dur="7">
                                          <p:stCondLst>
                                            <p:cond delay="410"/>
                                          </p:stCondLst>
                                        </p:cTn>
                                        <p:tgtEl>
                                          <p:spTgt spid="16"/>
                                        </p:tgtEl>
                                      </p:cBhvr>
                                      <p:to x="100000" y="90000"/>
                                    </p:animScale>
                                    <p:animScale>
                                      <p:cBhvr>
                                        <p:cTn id="60" dur="41" decel="50000">
                                          <p:stCondLst>
                                            <p:cond delay="417"/>
                                          </p:stCondLst>
                                        </p:cTn>
                                        <p:tgtEl>
                                          <p:spTgt spid="16"/>
                                        </p:tgtEl>
                                      </p:cBhvr>
                                      <p:to x="100000" y="100000"/>
                                    </p:animScale>
                                    <p:animScale>
                                      <p:cBhvr>
                                        <p:cTn id="61" dur="7">
                                          <p:stCondLst>
                                            <p:cond delay="452"/>
                                          </p:stCondLst>
                                        </p:cTn>
                                        <p:tgtEl>
                                          <p:spTgt spid="16"/>
                                        </p:tgtEl>
                                      </p:cBhvr>
                                      <p:to x="100000" y="95000"/>
                                    </p:animScale>
                                    <p:animScale>
                                      <p:cBhvr>
                                        <p:cTn id="62" dur="41" decel="50000">
                                          <p:stCondLst>
                                            <p:cond delay="459"/>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389268" y="2626784"/>
            <a:ext cx="6771314" cy="1866349"/>
            <a:chOff x="2882900" y="1704920"/>
            <a:chExt cx="5078485" cy="1399762"/>
          </a:xfrm>
        </p:grpSpPr>
        <p:cxnSp>
          <p:nvCxnSpPr>
            <p:cNvPr id="6" name="Straight Connector 41"/>
            <p:cNvCxnSpPr>
              <a:cxnSpLocks noChangeShapeType="1"/>
            </p:cNvCxnSpPr>
            <p:nvPr/>
          </p:nvCxnSpPr>
          <p:spPr bwMode="auto">
            <a:xfrm>
              <a:off x="2882900" y="1704920"/>
              <a:ext cx="973138" cy="3175"/>
            </a:xfrm>
            <a:prstGeom prst="line">
              <a:avLst/>
            </a:prstGeom>
            <a:noFill/>
            <a:ln w="19050" algn="ctr">
              <a:solidFill>
                <a:srgbClr val="BFBFBF"/>
              </a:solidFill>
              <a:prstDash val="sysDash"/>
              <a:round/>
            </a:ln>
            <a:extLst>
              <a:ext uri="{909E8E84-426E-40DD-AFC4-6F175D3DCCD1}">
                <a14:hiddenFill xmlns:a14="http://schemas.microsoft.com/office/drawing/2010/main">
                  <a:noFill/>
                </a14:hiddenFill>
              </a:ext>
            </a:extLst>
          </p:spPr>
        </p:cxnSp>
        <p:sp>
          <p:nvSpPr>
            <p:cNvPr id="7" name="TextBox 44"/>
            <p:cNvSpPr txBox="1">
              <a:spLocks noChangeArrowheads="1"/>
            </p:cNvSpPr>
            <p:nvPr/>
          </p:nvSpPr>
          <p:spPr bwMode="auto">
            <a:xfrm>
              <a:off x="5477650" y="2550684"/>
              <a:ext cx="2483735" cy="553998"/>
            </a:xfrm>
            <a:prstGeom prst="rect">
              <a:avLst/>
            </a:prstGeom>
            <a:noFill/>
            <a:ln w="9525">
              <a:noFill/>
              <a:miter lim="800000"/>
            </a:ln>
          </p:spPr>
          <p:txBody>
            <a:bodyPr wrap="square">
              <a:spAutoFit/>
            </a:bodyPr>
            <a:lstStyle/>
            <a:p>
              <a:pPr algn="l">
                <a:lnSpc>
                  <a:spcPct val="150000"/>
                </a:lnSpc>
              </a:pPr>
              <a:r>
                <a:rPr lang="zh-CN" altLang="en-US" sz="2800" b="0" dirty="0" smtClean="0">
                  <a:latin typeface="微软雅黑" panose="020B0503020204020204" pitchFamily="34" charset="-122"/>
                  <a:ea typeface="微软雅黑" panose="020B0503020204020204" pitchFamily="34" charset="-122"/>
                </a:rPr>
                <a:t>缴纳学费诈骗</a:t>
              </a:r>
              <a:endParaRPr lang="zh-CN" altLang="en-US" sz="2800" b="0" dirty="0">
                <a:latin typeface="微软雅黑" panose="020B0503020204020204" pitchFamily="34" charset="-122"/>
                <a:ea typeface="微软雅黑" panose="020B0503020204020204" pitchFamily="34" charset="-122"/>
              </a:endParaRPr>
            </a:p>
          </p:txBody>
        </p:sp>
      </p:grpSp>
      <p:cxnSp>
        <p:nvCxnSpPr>
          <p:cNvPr id="9" name="Straight Connector 48"/>
          <p:cNvCxnSpPr>
            <a:cxnSpLocks noChangeShapeType="1"/>
          </p:cNvCxnSpPr>
          <p:nvPr/>
        </p:nvCxnSpPr>
        <p:spPr bwMode="auto">
          <a:xfrm>
            <a:off x="3951203" y="4191386"/>
            <a:ext cx="480484" cy="2117"/>
          </a:xfrm>
          <a:prstGeom prst="line">
            <a:avLst/>
          </a:prstGeom>
          <a:noFill/>
          <a:ln w="19050" algn="ctr">
            <a:solidFill>
              <a:srgbClr val="BFBFBF"/>
            </a:solidFill>
            <a:prstDash val="sysDash"/>
            <a:round/>
          </a:ln>
          <a:extLst>
            <a:ext uri="{909E8E84-426E-40DD-AFC4-6F175D3DCCD1}">
              <a14:hiddenFill xmlns:a14="http://schemas.microsoft.com/office/drawing/2010/main">
                <a:noFill/>
              </a14:hiddenFill>
            </a:ext>
          </a:extLst>
        </p:spPr>
      </p:cxnSp>
      <p:cxnSp>
        <p:nvCxnSpPr>
          <p:cNvPr id="18" name="Straight Connector 52"/>
          <p:cNvCxnSpPr>
            <a:cxnSpLocks noChangeShapeType="1"/>
          </p:cNvCxnSpPr>
          <p:nvPr/>
        </p:nvCxnSpPr>
        <p:spPr bwMode="auto">
          <a:xfrm>
            <a:off x="7672775" y="4226967"/>
            <a:ext cx="745806" cy="2116"/>
          </a:xfrm>
          <a:prstGeom prst="line">
            <a:avLst/>
          </a:prstGeom>
          <a:noFill/>
          <a:ln w="19050" algn="ctr">
            <a:solidFill>
              <a:srgbClr val="BFBFBF"/>
            </a:solidFill>
            <a:prstDash val="sysDash"/>
            <a:round/>
          </a:ln>
          <a:extLst>
            <a:ext uri="{909E8E84-426E-40DD-AFC4-6F175D3DCCD1}">
              <a14:hiddenFill xmlns:a14="http://schemas.microsoft.com/office/drawing/2010/main">
                <a:noFill/>
              </a14:hiddenFill>
            </a:ext>
          </a:extLst>
        </p:spPr>
      </p:cxnSp>
      <p:grpSp>
        <p:nvGrpSpPr>
          <p:cNvPr id="20" name="组合 19"/>
          <p:cNvGrpSpPr/>
          <p:nvPr/>
        </p:nvGrpSpPr>
        <p:grpSpPr>
          <a:xfrm>
            <a:off x="5013446" y="1573730"/>
            <a:ext cx="1534583" cy="5281084"/>
            <a:chOff x="3576638" y="679395"/>
            <a:chExt cx="1150937" cy="3960813"/>
          </a:xfrm>
        </p:grpSpPr>
        <p:sp>
          <p:nvSpPr>
            <p:cNvPr id="21" name="Freeform 21"/>
            <p:cNvSpPr/>
            <p:nvPr/>
          </p:nvSpPr>
          <p:spPr bwMode="auto">
            <a:xfrm>
              <a:off x="4352925" y="2254195"/>
              <a:ext cx="111125" cy="2386013"/>
            </a:xfrm>
            <a:custGeom>
              <a:avLst/>
              <a:gdLst/>
              <a:ahLst/>
              <a:cxnLst>
                <a:cxn ang="0">
                  <a:pos x="0" y="0"/>
                </a:cxn>
                <a:cxn ang="0">
                  <a:pos x="6" y="0"/>
                </a:cxn>
                <a:cxn ang="0">
                  <a:pos x="13" y="36"/>
                </a:cxn>
                <a:cxn ang="0">
                  <a:pos x="17" y="86"/>
                </a:cxn>
                <a:cxn ang="0">
                  <a:pos x="23" y="152"/>
                </a:cxn>
                <a:cxn ang="0">
                  <a:pos x="28" y="230"/>
                </a:cxn>
                <a:cxn ang="0">
                  <a:pos x="34" y="320"/>
                </a:cxn>
                <a:cxn ang="0">
                  <a:pos x="38" y="423"/>
                </a:cxn>
                <a:cxn ang="0">
                  <a:pos x="42" y="537"/>
                </a:cxn>
                <a:cxn ang="0">
                  <a:pos x="49" y="659"/>
                </a:cxn>
                <a:cxn ang="0">
                  <a:pos x="53" y="791"/>
                </a:cxn>
                <a:cxn ang="0">
                  <a:pos x="57" y="934"/>
                </a:cxn>
                <a:cxn ang="0">
                  <a:pos x="63" y="1082"/>
                </a:cxn>
                <a:cxn ang="0">
                  <a:pos x="67" y="1237"/>
                </a:cxn>
                <a:cxn ang="0">
                  <a:pos x="72" y="1397"/>
                </a:cxn>
                <a:cxn ang="0">
                  <a:pos x="76" y="1563"/>
                </a:cxn>
                <a:cxn ang="0">
                  <a:pos x="82" y="1734"/>
                </a:cxn>
                <a:cxn ang="0">
                  <a:pos x="95" y="2083"/>
                </a:cxn>
                <a:cxn ang="0">
                  <a:pos x="99" y="2260"/>
                </a:cxn>
                <a:cxn ang="0">
                  <a:pos x="112" y="2617"/>
                </a:cxn>
                <a:cxn ang="0">
                  <a:pos x="118" y="2794"/>
                </a:cxn>
                <a:cxn ang="0">
                  <a:pos x="124" y="2968"/>
                </a:cxn>
                <a:cxn ang="0">
                  <a:pos x="131" y="3141"/>
                </a:cxn>
                <a:cxn ang="0">
                  <a:pos x="139" y="3309"/>
                </a:cxn>
                <a:cxn ang="0">
                  <a:pos x="145" y="3473"/>
                </a:cxn>
                <a:cxn ang="0">
                  <a:pos x="154" y="3633"/>
                </a:cxn>
                <a:cxn ang="0">
                  <a:pos x="162" y="3785"/>
                </a:cxn>
                <a:cxn ang="0">
                  <a:pos x="171" y="3932"/>
                </a:cxn>
                <a:cxn ang="0">
                  <a:pos x="179" y="4069"/>
                </a:cxn>
                <a:cxn ang="0">
                  <a:pos x="187" y="4199"/>
                </a:cxn>
                <a:cxn ang="0">
                  <a:pos x="198" y="4319"/>
                </a:cxn>
                <a:cxn ang="0">
                  <a:pos x="192" y="4319"/>
                </a:cxn>
                <a:cxn ang="0">
                  <a:pos x="181" y="4199"/>
                </a:cxn>
                <a:cxn ang="0">
                  <a:pos x="173" y="4071"/>
                </a:cxn>
                <a:cxn ang="0">
                  <a:pos x="164" y="3932"/>
                </a:cxn>
                <a:cxn ang="0">
                  <a:pos x="156" y="3785"/>
                </a:cxn>
                <a:cxn ang="0">
                  <a:pos x="147" y="3633"/>
                </a:cxn>
                <a:cxn ang="0">
                  <a:pos x="139" y="3473"/>
                </a:cxn>
                <a:cxn ang="0">
                  <a:pos x="133" y="3309"/>
                </a:cxn>
                <a:cxn ang="0">
                  <a:pos x="124" y="3141"/>
                </a:cxn>
                <a:cxn ang="0">
                  <a:pos x="118" y="2968"/>
                </a:cxn>
                <a:cxn ang="0">
                  <a:pos x="112" y="2794"/>
                </a:cxn>
                <a:cxn ang="0">
                  <a:pos x="105" y="2617"/>
                </a:cxn>
                <a:cxn ang="0">
                  <a:pos x="99" y="2438"/>
                </a:cxn>
                <a:cxn ang="0">
                  <a:pos x="95" y="2262"/>
                </a:cxn>
                <a:cxn ang="0">
                  <a:pos x="89" y="2083"/>
                </a:cxn>
                <a:cxn ang="0">
                  <a:pos x="76" y="1734"/>
                </a:cxn>
                <a:cxn ang="0">
                  <a:pos x="72" y="1563"/>
                </a:cxn>
                <a:cxn ang="0">
                  <a:pos x="67" y="1397"/>
                </a:cxn>
                <a:cxn ang="0">
                  <a:pos x="63" y="1237"/>
                </a:cxn>
                <a:cxn ang="0">
                  <a:pos x="57" y="1082"/>
                </a:cxn>
                <a:cxn ang="0">
                  <a:pos x="53" y="932"/>
                </a:cxn>
                <a:cxn ang="0">
                  <a:pos x="46" y="791"/>
                </a:cxn>
                <a:cxn ang="0">
                  <a:pos x="42" y="659"/>
                </a:cxn>
                <a:cxn ang="0">
                  <a:pos x="38" y="535"/>
                </a:cxn>
                <a:cxn ang="0">
                  <a:pos x="32" y="421"/>
                </a:cxn>
                <a:cxn ang="0">
                  <a:pos x="28" y="320"/>
                </a:cxn>
                <a:cxn ang="0">
                  <a:pos x="23" y="230"/>
                </a:cxn>
                <a:cxn ang="0">
                  <a:pos x="17" y="150"/>
                </a:cxn>
                <a:cxn ang="0">
                  <a:pos x="11" y="86"/>
                </a:cxn>
                <a:cxn ang="0">
                  <a:pos x="6" y="36"/>
                </a:cxn>
                <a:cxn ang="0">
                  <a:pos x="0" y="0"/>
                </a:cxn>
              </a:cxnLst>
              <a:rect l="0" t="0" r="r" b="b"/>
              <a:pathLst>
                <a:path w="198" h="4319">
                  <a:moveTo>
                    <a:pt x="0" y="0"/>
                  </a:moveTo>
                  <a:lnTo>
                    <a:pt x="6" y="0"/>
                  </a:lnTo>
                  <a:lnTo>
                    <a:pt x="13" y="36"/>
                  </a:lnTo>
                  <a:lnTo>
                    <a:pt x="17" y="86"/>
                  </a:lnTo>
                  <a:lnTo>
                    <a:pt x="23" y="152"/>
                  </a:lnTo>
                  <a:lnTo>
                    <a:pt x="28" y="230"/>
                  </a:lnTo>
                  <a:lnTo>
                    <a:pt x="34" y="320"/>
                  </a:lnTo>
                  <a:lnTo>
                    <a:pt x="38" y="423"/>
                  </a:lnTo>
                  <a:lnTo>
                    <a:pt x="42" y="537"/>
                  </a:lnTo>
                  <a:lnTo>
                    <a:pt x="49" y="659"/>
                  </a:lnTo>
                  <a:lnTo>
                    <a:pt x="53" y="791"/>
                  </a:lnTo>
                  <a:lnTo>
                    <a:pt x="57" y="934"/>
                  </a:lnTo>
                  <a:lnTo>
                    <a:pt x="63" y="1082"/>
                  </a:lnTo>
                  <a:lnTo>
                    <a:pt x="67" y="1237"/>
                  </a:lnTo>
                  <a:lnTo>
                    <a:pt x="72" y="1397"/>
                  </a:lnTo>
                  <a:lnTo>
                    <a:pt x="76" y="1563"/>
                  </a:lnTo>
                  <a:lnTo>
                    <a:pt x="82" y="1734"/>
                  </a:lnTo>
                  <a:lnTo>
                    <a:pt x="95" y="2083"/>
                  </a:lnTo>
                  <a:lnTo>
                    <a:pt x="99" y="2260"/>
                  </a:lnTo>
                  <a:lnTo>
                    <a:pt x="112" y="2617"/>
                  </a:lnTo>
                  <a:lnTo>
                    <a:pt x="118" y="2794"/>
                  </a:lnTo>
                  <a:lnTo>
                    <a:pt x="124" y="2968"/>
                  </a:lnTo>
                  <a:lnTo>
                    <a:pt x="131" y="3141"/>
                  </a:lnTo>
                  <a:lnTo>
                    <a:pt x="139" y="3309"/>
                  </a:lnTo>
                  <a:lnTo>
                    <a:pt x="145" y="3473"/>
                  </a:lnTo>
                  <a:lnTo>
                    <a:pt x="154" y="3633"/>
                  </a:lnTo>
                  <a:lnTo>
                    <a:pt x="162" y="3785"/>
                  </a:lnTo>
                  <a:lnTo>
                    <a:pt x="171" y="3932"/>
                  </a:lnTo>
                  <a:lnTo>
                    <a:pt x="179" y="4069"/>
                  </a:lnTo>
                  <a:lnTo>
                    <a:pt x="187" y="4199"/>
                  </a:lnTo>
                  <a:lnTo>
                    <a:pt x="198" y="4319"/>
                  </a:lnTo>
                  <a:lnTo>
                    <a:pt x="192" y="4319"/>
                  </a:lnTo>
                  <a:lnTo>
                    <a:pt x="181" y="4199"/>
                  </a:lnTo>
                  <a:lnTo>
                    <a:pt x="173" y="4071"/>
                  </a:lnTo>
                  <a:lnTo>
                    <a:pt x="164" y="3932"/>
                  </a:lnTo>
                  <a:lnTo>
                    <a:pt x="156" y="3785"/>
                  </a:lnTo>
                  <a:lnTo>
                    <a:pt x="147" y="3633"/>
                  </a:lnTo>
                  <a:lnTo>
                    <a:pt x="139" y="3473"/>
                  </a:lnTo>
                  <a:lnTo>
                    <a:pt x="133" y="3309"/>
                  </a:lnTo>
                  <a:lnTo>
                    <a:pt x="124" y="3141"/>
                  </a:lnTo>
                  <a:lnTo>
                    <a:pt x="118" y="2968"/>
                  </a:lnTo>
                  <a:lnTo>
                    <a:pt x="112" y="2794"/>
                  </a:lnTo>
                  <a:lnTo>
                    <a:pt x="105" y="2617"/>
                  </a:lnTo>
                  <a:lnTo>
                    <a:pt x="99" y="2438"/>
                  </a:lnTo>
                  <a:lnTo>
                    <a:pt x="95" y="2262"/>
                  </a:lnTo>
                  <a:lnTo>
                    <a:pt x="89" y="2083"/>
                  </a:lnTo>
                  <a:lnTo>
                    <a:pt x="76" y="1734"/>
                  </a:lnTo>
                  <a:lnTo>
                    <a:pt x="72" y="1563"/>
                  </a:lnTo>
                  <a:lnTo>
                    <a:pt x="67" y="1397"/>
                  </a:lnTo>
                  <a:lnTo>
                    <a:pt x="63" y="1237"/>
                  </a:lnTo>
                  <a:lnTo>
                    <a:pt x="57" y="1082"/>
                  </a:lnTo>
                  <a:lnTo>
                    <a:pt x="53" y="932"/>
                  </a:lnTo>
                  <a:lnTo>
                    <a:pt x="46" y="791"/>
                  </a:lnTo>
                  <a:lnTo>
                    <a:pt x="42" y="659"/>
                  </a:lnTo>
                  <a:lnTo>
                    <a:pt x="38" y="535"/>
                  </a:lnTo>
                  <a:lnTo>
                    <a:pt x="32" y="421"/>
                  </a:lnTo>
                  <a:lnTo>
                    <a:pt x="28" y="320"/>
                  </a:lnTo>
                  <a:lnTo>
                    <a:pt x="23" y="230"/>
                  </a:lnTo>
                  <a:lnTo>
                    <a:pt x="17" y="150"/>
                  </a:lnTo>
                  <a:lnTo>
                    <a:pt x="11" y="86"/>
                  </a:lnTo>
                  <a:lnTo>
                    <a:pt x="6" y="36"/>
                  </a:lnTo>
                  <a:lnTo>
                    <a:pt x="0" y="0"/>
                  </a:lnTo>
                  <a:close/>
                </a:path>
              </a:pathLst>
            </a:custGeom>
            <a:solidFill>
              <a:srgbClr val="000000"/>
            </a:solidFill>
            <a:ln w="0">
              <a:solidFill>
                <a:sysClr val="windowText" lastClr="000000">
                  <a:lumMod val="65000"/>
                  <a:lumOff val="35000"/>
                </a:sysClr>
              </a:solidFill>
              <a:prstDash val="solid"/>
              <a:round/>
            </a:ln>
          </p:spPr>
          <p:txBody>
            <a:bodyPr/>
            <a:lstStyle/>
            <a:p>
              <a:pPr>
                <a:defRPr/>
              </a:pPr>
              <a:endParaRPr lang="en-US" sz="3200" kern="0">
                <a:solidFill>
                  <a:prstClr val="black"/>
                </a:solidFill>
                <a:latin typeface="+mn-lt"/>
                <a:ea typeface="+mn-ea"/>
                <a:cs typeface="+mn-ea"/>
                <a:sym typeface="+mn-lt"/>
              </a:endParaRPr>
            </a:p>
          </p:txBody>
        </p:sp>
        <p:sp>
          <p:nvSpPr>
            <p:cNvPr id="22" name="Freeform 26"/>
            <p:cNvSpPr/>
            <p:nvPr/>
          </p:nvSpPr>
          <p:spPr bwMode="auto">
            <a:xfrm>
              <a:off x="3576638" y="679395"/>
              <a:ext cx="1150937" cy="1530350"/>
            </a:xfrm>
            <a:custGeom>
              <a:avLst/>
              <a:gdLst/>
              <a:ahLst/>
              <a:cxnLst>
                <a:cxn ang="0">
                  <a:pos x="1126" y="9"/>
                </a:cxn>
                <a:cxn ang="0">
                  <a:pos x="1330" y="55"/>
                </a:cxn>
                <a:cxn ang="0">
                  <a:pos x="1520" y="143"/>
                </a:cxn>
                <a:cxn ang="0">
                  <a:pos x="1686" y="267"/>
                </a:cxn>
                <a:cxn ang="0">
                  <a:pos x="1825" y="425"/>
                </a:cxn>
                <a:cxn ang="0">
                  <a:pos x="1930" y="610"/>
                </a:cxn>
                <a:cxn ang="0">
                  <a:pos x="1997" y="821"/>
                </a:cxn>
                <a:cxn ang="0">
                  <a:pos x="2016" y="993"/>
                </a:cxn>
                <a:cxn ang="0">
                  <a:pos x="2010" y="1176"/>
                </a:cxn>
                <a:cxn ang="0">
                  <a:pos x="1978" y="1361"/>
                </a:cxn>
                <a:cxn ang="0">
                  <a:pos x="1930" y="1546"/>
                </a:cxn>
                <a:cxn ang="0">
                  <a:pos x="1865" y="1730"/>
                </a:cxn>
                <a:cxn ang="0">
                  <a:pos x="1753" y="1992"/>
                </a:cxn>
                <a:cxn ang="0">
                  <a:pos x="1671" y="2152"/>
                </a:cxn>
                <a:cxn ang="0">
                  <a:pos x="1591" y="2300"/>
                </a:cxn>
                <a:cxn ang="0">
                  <a:pos x="1517" y="2426"/>
                </a:cxn>
                <a:cxn ang="0">
                  <a:pos x="1450" y="2531"/>
                </a:cxn>
                <a:cxn ang="0">
                  <a:pos x="1397" y="2611"/>
                </a:cxn>
                <a:cxn ang="0">
                  <a:pos x="1364" y="2661"/>
                </a:cxn>
                <a:cxn ang="0">
                  <a:pos x="1351" y="2678"/>
                </a:cxn>
                <a:cxn ang="0">
                  <a:pos x="1332" y="2666"/>
                </a:cxn>
                <a:cxn ang="0">
                  <a:pos x="1275" y="2630"/>
                </a:cxn>
                <a:cxn ang="0">
                  <a:pos x="1189" y="2573"/>
                </a:cxn>
                <a:cxn ang="0">
                  <a:pos x="1080" y="2495"/>
                </a:cxn>
                <a:cxn ang="0">
                  <a:pos x="954" y="2401"/>
                </a:cxn>
                <a:cxn ang="0">
                  <a:pos x="815" y="2289"/>
                </a:cxn>
                <a:cxn ang="0">
                  <a:pos x="672" y="2165"/>
                </a:cxn>
                <a:cxn ang="0">
                  <a:pos x="526" y="2028"/>
                </a:cxn>
                <a:cxn ang="0">
                  <a:pos x="390" y="1881"/>
                </a:cxn>
                <a:cxn ang="0">
                  <a:pos x="263" y="1725"/>
                </a:cxn>
                <a:cxn ang="0">
                  <a:pos x="156" y="1563"/>
                </a:cxn>
                <a:cxn ang="0">
                  <a:pos x="74" y="1395"/>
                </a:cxn>
                <a:cxn ang="0">
                  <a:pos x="21" y="1227"/>
                </a:cxn>
                <a:cxn ang="0">
                  <a:pos x="0" y="1008"/>
                </a:cxn>
                <a:cxn ang="0">
                  <a:pos x="23" y="795"/>
                </a:cxn>
                <a:cxn ang="0">
                  <a:pos x="91" y="596"/>
                </a:cxn>
                <a:cxn ang="0">
                  <a:pos x="194" y="415"/>
                </a:cxn>
                <a:cxn ang="0">
                  <a:pos x="333" y="261"/>
                </a:cxn>
                <a:cxn ang="0">
                  <a:pos x="501" y="137"/>
                </a:cxn>
                <a:cxn ang="0">
                  <a:pos x="697" y="49"/>
                </a:cxn>
                <a:cxn ang="0">
                  <a:pos x="914" y="5"/>
                </a:cxn>
              </a:cxnLst>
              <a:rect l="0" t="0" r="r" b="b"/>
              <a:pathLst>
                <a:path w="2016" h="2678">
                  <a:moveTo>
                    <a:pt x="1021" y="0"/>
                  </a:moveTo>
                  <a:lnTo>
                    <a:pt x="1126" y="9"/>
                  </a:lnTo>
                  <a:lnTo>
                    <a:pt x="1229" y="26"/>
                  </a:lnTo>
                  <a:lnTo>
                    <a:pt x="1330" y="55"/>
                  </a:lnTo>
                  <a:lnTo>
                    <a:pt x="1427" y="95"/>
                  </a:lnTo>
                  <a:lnTo>
                    <a:pt x="1520" y="143"/>
                  </a:lnTo>
                  <a:lnTo>
                    <a:pt x="1606" y="200"/>
                  </a:lnTo>
                  <a:lnTo>
                    <a:pt x="1686" y="267"/>
                  </a:lnTo>
                  <a:lnTo>
                    <a:pt x="1759" y="343"/>
                  </a:lnTo>
                  <a:lnTo>
                    <a:pt x="1825" y="425"/>
                  </a:lnTo>
                  <a:lnTo>
                    <a:pt x="1881" y="514"/>
                  </a:lnTo>
                  <a:lnTo>
                    <a:pt x="1930" y="610"/>
                  </a:lnTo>
                  <a:lnTo>
                    <a:pt x="1970" y="713"/>
                  </a:lnTo>
                  <a:lnTo>
                    <a:pt x="1997" y="821"/>
                  </a:lnTo>
                  <a:lnTo>
                    <a:pt x="2010" y="907"/>
                  </a:lnTo>
                  <a:lnTo>
                    <a:pt x="2016" y="993"/>
                  </a:lnTo>
                  <a:lnTo>
                    <a:pt x="2016" y="1084"/>
                  </a:lnTo>
                  <a:lnTo>
                    <a:pt x="2010" y="1176"/>
                  </a:lnTo>
                  <a:lnTo>
                    <a:pt x="1997" y="1267"/>
                  </a:lnTo>
                  <a:lnTo>
                    <a:pt x="1978" y="1361"/>
                  </a:lnTo>
                  <a:lnTo>
                    <a:pt x="1955" y="1454"/>
                  </a:lnTo>
                  <a:lnTo>
                    <a:pt x="1930" y="1546"/>
                  </a:lnTo>
                  <a:lnTo>
                    <a:pt x="1898" y="1639"/>
                  </a:lnTo>
                  <a:lnTo>
                    <a:pt x="1865" y="1730"/>
                  </a:lnTo>
                  <a:lnTo>
                    <a:pt x="1829" y="1820"/>
                  </a:lnTo>
                  <a:lnTo>
                    <a:pt x="1753" y="1992"/>
                  </a:lnTo>
                  <a:lnTo>
                    <a:pt x="1713" y="2074"/>
                  </a:lnTo>
                  <a:lnTo>
                    <a:pt x="1671" y="2152"/>
                  </a:lnTo>
                  <a:lnTo>
                    <a:pt x="1631" y="2228"/>
                  </a:lnTo>
                  <a:lnTo>
                    <a:pt x="1591" y="2300"/>
                  </a:lnTo>
                  <a:lnTo>
                    <a:pt x="1553" y="2365"/>
                  </a:lnTo>
                  <a:lnTo>
                    <a:pt x="1517" y="2426"/>
                  </a:lnTo>
                  <a:lnTo>
                    <a:pt x="1482" y="2480"/>
                  </a:lnTo>
                  <a:lnTo>
                    <a:pt x="1450" y="2531"/>
                  </a:lnTo>
                  <a:lnTo>
                    <a:pt x="1423" y="2575"/>
                  </a:lnTo>
                  <a:lnTo>
                    <a:pt x="1397" y="2611"/>
                  </a:lnTo>
                  <a:lnTo>
                    <a:pt x="1379" y="2640"/>
                  </a:lnTo>
                  <a:lnTo>
                    <a:pt x="1364" y="2661"/>
                  </a:lnTo>
                  <a:lnTo>
                    <a:pt x="1355" y="2674"/>
                  </a:lnTo>
                  <a:lnTo>
                    <a:pt x="1351" y="2678"/>
                  </a:lnTo>
                  <a:lnTo>
                    <a:pt x="1347" y="2676"/>
                  </a:lnTo>
                  <a:lnTo>
                    <a:pt x="1332" y="2666"/>
                  </a:lnTo>
                  <a:lnTo>
                    <a:pt x="1307" y="2651"/>
                  </a:lnTo>
                  <a:lnTo>
                    <a:pt x="1275" y="2630"/>
                  </a:lnTo>
                  <a:lnTo>
                    <a:pt x="1235" y="2605"/>
                  </a:lnTo>
                  <a:lnTo>
                    <a:pt x="1189" y="2573"/>
                  </a:lnTo>
                  <a:lnTo>
                    <a:pt x="1139" y="2537"/>
                  </a:lnTo>
                  <a:lnTo>
                    <a:pt x="1080" y="2495"/>
                  </a:lnTo>
                  <a:lnTo>
                    <a:pt x="1019" y="2449"/>
                  </a:lnTo>
                  <a:lnTo>
                    <a:pt x="954" y="2401"/>
                  </a:lnTo>
                  <a:lnTo>
                    <a:pt x="886" y="2346"/>
                  </a:lnTo>
                  <a:lnTo>
                    <a:pt x="815" y="2289"/>
                  </a:lnTo>
                  <a:lnTo>
                    <a:pt x="743" y="2228"/>
                  </a:lnTo>
                  <a:lnTo>
                    <a:pt x="672" y="2165"/>
                  </a:lnTo>
                  <a:lnTo>
                    <a:pt x="598" y="2098"/>
                  </a:lnTo>
                  <a:lnTo>
                    <a:pt x="526" y="2028"/>
                  </a:lnTo>
                  <a:lnTo>
                    <a:pt x="457" y="1955"/>
                  </a:lnTo>
                  <a:lnTo>
                    <a:pt x="390" y="1881"/>
                  </a:lnTo>
                  <a:lnTo>
                    <a:pt x="324" y="1803"/>
                  </a:lnTo>
                  <a:lnTo>
                    <a:pt x="263" y="1725"/>
                  </a:lnTo>
                  <a:lnTo>
                    <a:pt x="207" y="1643"/>
                  </a:lnTo>
                  <a:lnTo>
                    <a:pt x="156" y="1563"/>
                  </a:lnTo>
                  <a:lnTo>
                    <a:pt x="112" y="1479"/>
                  </a:lnTo>
                  <a:lnTo>
                    <a:pt x="74" y="1395"/>
                  </a:lnTo>
                  <a:lnTo>
                    <a:pt x="42" y="1311"/>
                  </a:lnTo>
                  <a:lnTo>
                    <a:pt x="21" y="1227"/>
                  </a:lnTo>
                  <a:lnTo>
                    <a:pt x="5" y="1117"/>
                  </a:lnTo>
                  <a:lnTo>
                    <a:pt x="0" y="1008"/>
                  </a:lnTo>
                  <a:lnTo>
                    <a:pt x="7" y="901"/>
                  </a:lnTo>
                  <a:lnTo>
                    <a:pt x="23" y="795"/>
                  </a:lnTo>
                  <a:lnTo>
                    <a:pt x="53" y="692"/>
                  </a:lnTo>
                  <a:lnTo>
                    <a:pt x="91" y="596"/>
                  </a:lnTo>
                  <a:lnTo>
                    <a:pt x="137" y="503"/>
                  </a:lnTo>
                  <a:lnTo>
                    <a:pt x="194" y="415"/>
                  </a:lnTo>
                  <a:lnTo>
                    <a:pt x="259" y="335"/>
                  </a:lnTo>
                  <a:lnTo>
                    <a:pt x="333" y="261"/>
                  </a:lnTo>
                  <a:lnTo>
                    <a:pt x="413" y="194"/>
                  </a:lnTo>
                  <a:lnTo>
                    <a:pt x="501" y="137"/>
                  </a:lnTo>
                  <a:lnTo>
                    <a:pt x="596" y="89"/>
                  </a:lnTo>
                  <a:lnTo>
                    <a:pt x="697" y="49"/>
                  </a:lnTo>
                  <a:lnTo>
                    <a:pt x="804" y="21"/>
                  </a:lnTo>
                  <a:lnTo>
                    <a:pt x="914" y="5"/>
                  </a:lnTo>
                  <a:lnTo>
                    <a:pt x="1021" y="0"/>
                  </a:lnTo>
                  <a:close/>
                </a:path>
              </a:pathLst>
            </a:custGeom>
            <a:solidFill>
              <a:srgbClr val="C00000"/>
            </a:solidFill>
            <a:ln w="9525" cap="flat" cmpd="sng" algn="ctr">
              <a:noFill/>
              <a:prstDash val="solid"/>
            </a:ln>
            <a:effectLst/>
          </p:spPr>
          <p:txBody>
            <a:bodyPr anchor="ctr"/>
            <a:lstStyle/>
            <a:p>
              <a:pPr algn="ctr">
                <a:defRPr/>
              </a:pPr>
              <a:r>
                <a:rPr lang="en-US" sz="3735" kern="0" dirty="0" smtClean="0">
                  <a:solidFill>
                    <a:prstClr val="white"/>
                  </a:solidFill>
                  <a:latin typeface="+mn-lt"/>
                  <a:ea typeface="+mn-ea"/>
                  <a:cs typeface="+mn-ea"/>
                  <a:sym typeface="+mn-lt"/>
                </a:rPr>
                <a:t>5</a:t>
              </a:r>
              <a:endParaRPr lang="en-US" sz="3735" kern="0" dirty="0">
                <a:solidFill>
                  <a:prstClr val="white"/>
                </a:solidFill>
                <a:latin typeface="+mn-lt"/>
                <a:ea typeface="+mn-ea"/>
                <a:cs typeface="+mn-ea"/>
                <a:sym typeface="+mn-lt"/>
              </a:endParaRPr>
            </a:p>
          </p:txBody>
        </p:sp>
        <p:sp>
          <p:nvSpPr>
            <p:cNvPr id="23" name="等腰三角形 22"/>
            <p:cNvSpPr/>
            <p:nvPr/>
          </p:nvSpPr>
          <p:spPr>
            <a:xfrm rot="20783383">
              <a:off x="4305300" y="2198633"/>
              <a:ext cx="95250" cy="76200"/>
            </a:xfrm>
            <a:prstGeom prst="triangle">
              <a:avLst/>
            </a:prstGeom>
            <a:solidFill>
              <a:srgbClr val="AD84C6"/>
            </a:solidFill>
            <a:ln w="12700" cap="flat" cmpd="sng" algn="ctr">
              <a:noFill/>
              <a:prstDash val="solid"/>
              <a:miter lim="800000"/>
            </a:ln>
            <a:effectLst/>
          </p:spPr>
          <p:txBody>
            <a:bodyPr anchor="ctr"/>
            <a:lstStyle/>
            <a:p>
              <a:pPr algn="ctr">
                <a:defRPr/>
              </a:pPr>
              <a:endParaRPr lang="zh-CN" altLang="en-US" sz="3200" kern="0">
                <a:solidFill>
                  <a:schemeClr val="bg1"/>
                </a:solidFill>
                <a:latin typeface="+mn-lt"/>
                <a:ea typeface="+mn-ea"/>
                <a:cs typeface="+mn-ea"/>
                <a:sym typeface="+mn-lt"/>
              </a:endParaRPr>
            </a:p>
          </p:txBody>
        </p:sp>
        <p:sp>
          <p:nvSpPr>
            <p:cNvPr id="24" name="任意多边形 23"/>
            <p:cNvSpPr/>
            <p:nvPr/>
          </p:nvSpPr>
          <p:spPr>
            <a:xfrm>
              <a:off x="4352925" y="833383"/>
              <a:ext cx="258763" cy="698500"/>
            </a:xfrm>
            <a:custGeom>
              <a:avLst/>
              <a:gdLst>
                <a:gd name="connsiteX0" fmla="*/ 0 w 315318"/>
                <a:gd name="connsiteY0" fmla="*/ 0 h 561975"/>
                <a:gd name="connsiteX1" fmla="*/ 266700 w 315318"/>
                <a:gd name="connsiteY1" fmla="*/ 228600 h 561975"/>
                <a:gd name="connsiteX2" fmla="*/ 314325 w 315318"/>
                <a:gd name="connsiteY2" fmla="*/ 561975 h 561975"/>
                <a:gd name="connsiteX0-1" fmla="*/ 0 w 315318"/>
                <a:gd name="connsiteY0-2" fmla="*/ 0 h 561975"/>
                <a:gd name="connsiteX1-3" fmla="*/ 266700 w 315318"/>
                <a:gd name="connsiteY1-4" fmla="*/ 228600 h 561975"/>
                <a:gd name="connsiteX2-5" fmla="*/ 314325 w 315318"/>
                <a:gd name="connsiteY2-6" fmla="*/ 561975 h 561975"/>
                <a:gd name="connsiteX0-7" fmla="*/ 0 w 319289"/>
                <a:gd name="connsiteY0-8" fmla="*/ 0 h 561975"/>
                <a:gd name="connsiteX1-9" fmla="*/ 266700 w 319289"/>
                <a:gd name="connsiteY1-10" fmla="*/ 228600 h 561975"/>
                <a:gd name="connsiteX2-11" fmla="*/ 314325 w 319289"/>
                <a:gd name="connsiteY2-12" fmla="*/ 561975 h 561975"/>
                <a:gd name="connsiteX0-13" fmla="*/ 0 w 244780"/>
                <a:gd name="connsiteY0-14" fmla="*/ 0 h 504825"/>
                <a:gd name="connsiteX1-15" fmla="*/ 193675 w 244780"/>
                <a:gd name="connsiteY1-16" fmla="*/ 171450 h 504825"/>
                <a:gd name="connsiteX2-17" fmla="*/ 241300 w 244780"/>
                <a:gd name="connsiteY2-18" fmla="*/ 504825 h 504825"/>
                <a:gd name="connsiteX0-19" fmla="*/ 0 w 244780"/>
                <a:gd name="connsiteY0-20" fmla="*/ 0 h 504825"/>
                <a:gd name="connsiteX1-21" fmla="*/ 193675 w 244780"/>
                <a:gd name="connsiteY1-22" fmla="*/ 171450 h 504825"/>
                <a:gd name="connsiteX2-23" fmla="*/ 241300 w 244780"/>
                <a:gd name="connsiteY2-24" fmla="*/ 504825 h 504825"/>
                <a:gd name="connsiteX0-25" fmla="*/ 0 w 241300"/>
                <a:gd name="connsiteY0-26" fmla="*/ 0 h 504825"/>
                <a:gd name="connsiteX1-27" fmla="*/ 241300 w 241300"/>
                <a:gd name="connsiteY1-28" fmla="*/ 504825 h 504825"/>
                <a:gd name="connsiteX0-29" fmla="*/ 0 w 241300"/>
                <a:gd name="connsiteY0-30" fmla="*/ 0 h 504825"/>
                <a:gd name="connsiteX1-31" fmla="*/ 241300 w 241300"/>
                <a:gd name="connsiteY1-32" fmla="*/ 504825 h 504825"/>
                <a:gd name="connsiteX0-33" fmla="*/ 0 w 244088"/>
                <a:gd name="connsiteY0-34" fmla="*/ 0 h 504825"/>
                <a:gd name="connsiteX1-35" fmla="*/ 241300 w 244088"/>
                <a:gd name="connsiteY1-36" fmla="*/ 504825 h 504825"/>
                <a:gd name="connsiteX0-37" fmla="*/ 0 w 241300"/>
                <a:gd name="connsiteY0-38" fmla="*/ 0 h 504825"/>
                <a:gd name="connsiteX1-39" fmla="*/ 241300 w 241300"/>
                <a:gd name="connsiteY1-40" fmla="*/ 504825 h 504825"/>
                <a:gd name="connsiteX0-41" fmla="*/ 0 w 241300"/>
                <a:gd name="connsiteY0-42" fmla="*/ 0 h 504825"/>
                <a:gd name="connsiteX1-43" fmla="*/ 241300 w 241300"/>
                <a:gd name="connsiteY1-44" fmla="*/ 504825 h 504825"/>
                <a:gd name="connsiteX0-45" fmla="*/ 0 w 241300"/>
                <a:gd name="connsiteY0-46" fmla="*/ 0 h 504825"/>
                <a:gd name="connsiteX1-47" fmla="*/ 241300 w 241300"/>
                <a:gd name="connsiteY1-48" fmla="*/ 504825 h 504825"/>
                <a:gd name="connsiteX0-49" fmla="*/ 0 w 241300"/>
                <a:gd name="connsiteY0-50" fmla="*/ 0 h 504825"/>
                <a:gd name="connsiteX1-51" fmla="*/ 241300 w 241300"/>
                <a:gd name="connsiteY1-52" fmla="*/ 504825 h 504825"/>
                <a:gd name="connsiteX0-53" fmla="*/ 0 w 241300"/>
                <a:gd name="connsiteY0-54" fmla="*/ 0 h 495300"/>
                <a:gd name="connsiteX1-55" fmla="*/ 241300 w 241300"/>
                <a:gd name="connsiteY1-56" fmla="*/ 495300 h 495300"/>
                <a:gd name="connsiteX0-57" fmla="*/ 0 w 219075"/>
                <a:gd name="connsiteY0-58" fmla="*/ 0 h 698500"/>
                <a:gd name="connsiteX1-59" fmla="*/ 219075 w 219075"/>
                <a:gd name="connsiteY1-60" fmla="*/ 698500 h 698500"/>
                <a:gd name="connsiteX0-61" fmla="*/ 0 w 258218"/>
                <a:gd name="connsiteY0-62" fmla="*/ 0 h 698500"/>
                <a:gd name="connsiteX1-63" fmla="*/ 219075 w 258218"/>
                <a:gd name="connsiteY1-64" fmla="*/ 698500 h 698500"/>
              </a:gdLst>
              <a:ahLst/>
              <a:cxnLst>
                <a:cxn ang="0">
                  <a:pos x="connsiteX0-1" y="connsiteY0-2"/>
                </a:cxn>
                <a:cxn ang="0">
                  <a:pos x="connsiteX1-3" y="connsiteY1-4"/>
                </a:cxn>
              </a:cxnLst>
              <a:rect l="l" t="t" r="r" b="b"/>
              <a:pathLst>
                <a:path w="258218" h="698500">
                  <a:moveTo>
                    <a:pt x="0" y="0"/>
                  </a:moveTo>
                  <a:cubicBezTo>
                    <a:pt x="201083" y="88900"/>
                    <a:pt x="325967" y="304800"/>
                    <a:pt x="219075" y="698500"/>
                  </a:cubicBezTo>
                </a:path>
              </a:pathLst>
            </a:custGeom>
            <a:noFill/>
            <a:ln w="57150" cap="flat" cmpd="sng" algn="ctr">
              <a:solidFill>
                <a:srgbClr val="AD84C6">
                  <a:lumMod val="60000"/>
                  <a:lumOff val="40000"/>
                </a:srgbClr>
              </a:solidFill>
              <a:prstDash val="solid"/>
              <a:miter lim="800000"/>
            </a:ln>
            <a:effectLst/>
          </p:spPr>
          <p:txBody>
            <a:bodyPr anchor="ctr"/>
            <a:lstStyle/>
            <a:p>
              <a:pPr algn="ctr">
                <a:defRPr/>
              </a:pPr>
              <a:endParaRPr lang="zh-CN" altLang="en-US" sz="3200" kern="0">
                <a:solidFill>
                  <a:schemeClr val="bg1"/>
                </a:solidFill>
                <a:latin typeface="+mn-lt"/>
                <a:ea typeface="+mn-ea"/>
                <a:cs typeface="+mn-ea"/>
                <a:sym typeface="+mn-lt"/>
              </a:endParaRPr>
            </a:p>
          </p:txBody>
        </p:sp>
      </p:grpSp>
      <p:grpSp>
        <p:nvGrpSpPr>
          <p:cNvPr id="25" name="组合 24"/>
          <p:cNvGrpSpPr/>
          <p:nvPr/>
        </p:nvGrpSpPr>
        <p:grpSpPr>
          <a:xfrm>
            <a:off x="4418663" y="3305162"/>
            <a:ext cx="1782233" cy="3549651"/>
            <a:chOff x="3130550" y="1977970"/>
            <a:chExt cx="1336675" cy="2662238"/>
          </a:xfrm>
        </p:grpSpPr>
        <p:sp>
          <p:nvSpPr>
            <p:cNvPr id="26" name="Freeform 23"/>
            <p:cNvSpPr/>
            <p:nvPr/>
          </p:nvSpPr>
          <p:spPr bwMode="auto">
            <a:xfrm>
              <a:off x="3954463" y="3063820"/>
              <a:ext cx="512762" cy="1576388"/>
            </a:xfrm>
            <a:custGeom>
              <a:avLst/>
              <a:gdLst/>
              <a:ahLst/>
              <a:cxnLst>
                <a:cxn ang="0">
                  <a:pos x="4" y="0"/>
                </a:cxn>
                <a:cxn ang="0">
                  <a:pos x="67" y="158"/>
                </a:cxn>
                <a:cxn ang="0">
                  <a:pos x="136" y="322"/>
                </a:cxn>
                <a:cxn ang="0">
                  <a:pos x="210" y="492"/>
                </a:cxn>
                <a:cxn ang="0">
                  <a:pos x="284" y="671"/>
                </a:cxn>
                <a:cxn ang="0">
                  <a:pos x="359" y="854"/>
                </a:cxn>
                <a:cxn ang="0">
                  <a:pos x="435" y="1045"/>
                </a:cxn>
                <a:cxn ang="0">
                  <a:pos x="511" y="1241"/>
                </a:cxn>
                <a:cxn ang="0">
                  <a:pos x="582" y="1443"/>
                </a:cxn>
                <a:cxn ang="0">
                  <a:pos x="652" y="1649"/>
                </a:cxn>
                <a:cxn ang="0">
                  <a:pos x="715" y="1862"/>
                </a:cxn>
                <a:cxn ang="0">
                  <a:pos x="772" y="2080"/>
                </a:cxn>
                <a:cxn ang="0">
                  <a:pos x="822" y="2301"/>
                </a:cxn>
                <a:cxn ang="0">
                  <a:pos x="864" y="2531"/>
                </a:cxn>
                <a:cxn ang="0">
                  <a:pos x="896" y="2762"/>
                </a:cxn>
                <a:cxn ang="0">
                  <a:pos x="890" y="2762"/>
                </a:cxn>
                <a:cxn ang="0">
                  <a:pos x="858" y="2531"/>
                </a:cxn>
                <a:cxn ang="0">
                  <a:pos x="816" y="2303"/>
                </a:cxn>
                <a:cxn ang="0">
                  <a:pos x="765" y="2080"/>
                </a:cxn>
                <a:cxn ang="0">
                  <a:pos x="709" y="1864"/>
                </a:cxn>
                <a:cxn ang="0">
                  <a:pos x="646" y="1651"/>
                </a:cxn>
                <a:cxn ang="0">
                  <a:pos x="578" y="1445"/>
                </a:cxn>
                <a:cxn ang="0">
                  <a:pos x="505" y="1243"/>
                </a:cxn>
                <a:cxn ang="0">
                  <a:pos x="431" y="1048"/>
                </a:cxn>
                <a:cxn ang="0">
                  <a:pos x="355" y="858"/>
                </a:cxn>
                <a:cxn ang="0">
                  <a:pos x="279" y="673"/>
                </a:cxn>
                <a:cxn ang="0">
                  <a:pos x="206" y="496"/>
                </a:cxn>
                <a:cxn ang="0">
                  <a:pos x="132" y="324"/>
                </a:cxn>
                <a:cxn ang="0">
                  <a:pos x="63" y="160"/>
                </a:cxn>
                <a:cxn ang="0">
                  <a:pos x="0" y="2"/>
                </a:cxn>
                <a:cxn ang="0">
                  <a:pos x="4" y="0"/>
                </a:cxn>
              </a:cxnLst>
              <a:rect l="0" t="0" r="r" b="b"/>
              <a:pathLst>
                <a:path w="896" h="2762">
                  <a:moveTo>
                    <a:pt x="4" y="0"/>
                  </a:moveTo>
                  <a:lnTo>
                    <a:pt x="67" y="158"/>
                  </a:lnTo>
                  <a:lnTo>
                    <a:pt x="136" y="322"/>
                  </a:lnTo>
                  <a:lnTo>
                    <a:pt x="210" y="492"/>
                  </a:lnTo>
                  <a:lnTo>
                    <a:pt x="284" y="671"/>
                  </a:lnTo>
                  <a:lnTo>
                    <a:pt x="359" y="854"/>
                  </a:lnTo>
                  <a:lnTo>
                    <a:pt x="435" y="1045"/>
                  </a:lnTo>
                  <a:lnTo>
                    <a:pt x="511" y="1241"/>
                  </a:lnTo>
                  <a:lnTo>
                    <a:pt x="582" y="1443"/>
                  </a:lnTo>
                  <a:lnTo>
                    <a:pt x="652" y="1649"/>
                  </a:lnTo>
                  <a:lnTo>
                    <a:pt x="715" y="1862"/>
                  </a:lnTo>
                  <a:lnTo>
                    <a:pt x="772" y="2080"/>
                  </a:lnTo>
                  <a:lnTo>
                    <a:pt x="822" y="2301"/>
                  </a:lnTo>
                  <a:lnTo>
                    <a:pt x="864" y="2531"/>
                  </a:lnTo>
                  <a:lnTo>
                    <a:pt x="896" y="2762"/>
                  </a:lnTo>
                  <a:lnTo>
                    <a:pt x="890" y="2762"/>
                  </a:lnTo>
                  <a:lnTo>
                    <a:pt x="858" y="2531"/>
                  </a:lnTo>
                  <a:lnTo>
                    <a:pt x="816" y="2303"/>
                  </a:lnTo>
                  <a:lnTo>
                    <a:pt x="765" y="2080"/>
                  </a:lnTo>
                  <a:lnTo>
                    <a:pt x="709" y="1864"/>
                  </a:lnTo>
                  <a:lnTo>
                    <a:pt x="646" y="1651"/>
                  </a:lnTo>
                  <a:lnTo>
                    <a:pt x="578" y="1445"/>
                  </a:lnTo>
                  <a:lnTo>
                    <a:pt x="505" y="1243"/>
                  </a:lnTo>
                  <a:lnTo>
                    <a:pt x="431" y="1048"/>
                  </a:lnTo>
                  <a:lnTo>
                    <a:pt x="355" y="858"/>
                  </a:lnTo>
                  <a:lnTo>
                    <a:pt x="279" y="673"/>
                  </a:lnTo>
                  <a:lnTo>
                    <a:pt x="206" y="496"/>
                  </a:lnTo>
                  <a:lnTo>
                    <a:pt x="132" y="324"/>
                  </a:lnTo>
                  <a:lnTo>
                    <a:pt x="63" y="160"/>
                  </a:lnTo>
                  <a:lnTo>
                    <a:pt x="0" y="2"/>
                  </a:lnTo>
                  <a:lnTo>
                    <a:pt x="4" y="0"/>
                  </a:lnTo>
                  <a:close/>
                </a:path>
              </a:pathLst>
            </a:custGeom>
            <a:solidFill>
              <a:srgbClr val="000000"/>
            </a:solidFill>
            <a:ln w="0">
              <a:solidFill>
                <a:sysClr val="windowText" lastClr="000000">
                  <a:lumMod val="65000"/>
                  <a:lumOff val="35000"/>
                </a:sysClr>
              </a:solidFill>
              <a:prstDash val="solid"/>
              <a:round/>
            </a:ln>
          </p:spPr>
          <p:txBody>
            <a:bodyPr/>
            <a:lstStyle/>
            <a:p>
              <a:pPr>
                <a:defRPr/>
              </a:pPr>
              <a:endParaRPr lang="en-US" sz="3200" kern="0">
                <a:solidFill>
                  <a:prstClr val="black"/>
                </a:solidFill>
                <a:latin typeface="+mn-lt"/>
                <a:ea typeface="+mn-ea"/>
                <a:cs typeface="+mn-ea"/>
                <a:sym typeface="+mn-lt"/>
              </a:endParaRPr>
            </a:p>
          </p:txBody>
        </p:sp>
        <p:sp>
          <p:nvSpPr>
            <p:cNvPr id="27" name="Freeform 28"/>
            <p:cNvSpPr/>
            <p:nvPr/>
          </p:nvSpPr>
          <p:spPr bwMode="auto">
            <a:xfrm flipH="1">
              <a:off x="3130550" y="1977970"/>
              <a:ext cx="920750" cy="1108075"/>
            </a:xfrm>
            <a:custGeom>
              <a:avLst/>
              <a:gdLst/>
              <a:ahLst/>
              <a:cxnLst>
                <a:cxn ang="0">
                  <a:pos x="888" y="0"/>
                </a:cxn>
                <a:cxn ang="0">
                  <a:pos x="1063" y="33"/>
                </a:cxn>
                <a:cxn ang="0">
                  <a:pos x="1231" y="109"/>
                </a:cxn>
                <a:cxn ang="0">
                  <a:pos x="1376" y="221"/>
                </a:cxn>
                <a:cxn ang="0">
                  <a:pos x="1488" y="359"/>
                </a:cxn>
                <a:cxn ang="0">
                  <a:pos x="1566" y="515"/>
                </a:cxn>
                <a:cxn ang="0">
                  <a:pos x="1608" y="685"/>
                </a:cxn>
                <a:cxn ang="0">
                  <a:pos x="1610" y="862"/>
                </a:cxn>
                <a:cxn ang="0">
                  <a:pos x="1574" y="1039"/>
                </a:cxn>
                <a:cxn ang="0">
                  <a:pos x="1498" y="1209"/>
                </a:cxn>
                <a:cxn ang="0">
                  <a:pos x="1395" y="1344"/>
                </a:cxn>
                <a:cxn ang="0">
                  <a:pos x="1265" y="1464"/>
                </a:cxn>
                <a:cxn ang="0">
                  <a:pos x="1113" y="1569"/>
                </a:cxn>
                <a:cxn ang="0">
                  <a:pos x="949" y="1659"/>
                </a:cxn>
                <a:cxn ang="0">
                  <a:pos x="781" y="1737"/>
                </a:cxn>
                <a:cxn ang="0">
                  <a:pos x="617" y="1803"/>
                </a:cxn>
                <a:cxn ang="0">
                  <a:pos x="463" y="1853"/>
                </a:cxn>
                <a:cxn ang="0">
                  <a:pos x="331" y="1893"/>
                </a:cxn>
                <a:cxn ang="0">
                  <a:pos x="225" y="1920"/>
                </a:cxn>
                <a:cxn ang="0">
                  <a:pos x="158" y="1935"/>
                </a:cxn>
                <a:cxn ang="0">
                  <a:pos x="133" y="1941"/>
                </a:cxn>
                <a:cxn ang="0">
                  <a:pos x="127" y="1916"/>
                </a:cxn>
                <a:cxn ang="0">
                  <a:pos x="108" y="1847"/>
                </a:cxn>
                <a:cxn ang="0">
                  <a:pos x="85" y="1742"/>
                </a:cxn>
                <a:cxn ang="0">
                  <a:pos x="57" y="1605"/>
                </a:cxn>
                <a:cxn ang="0">
                  <a:pos x="32" y="1445"/>
                </a:cxn>
                <a:cxn ang="0">
                  <a:pos x="11" y="1268"/>
                </a:cxn>
                <a:cxn ang="0">
                  <a:pos x="0" y="1083"/>
                </a:cxn>
                <a:cxn ang="0">
                  <a:pos x="5" y="896"/>
                </a:cxn>
                <a:cxn ang="0">
                  <a:pos x="24" y="715"/>
                </a:cxn>
                <a:cxn ang="0">
                  <a:pos x="68" y="545"/>
                </a:cxn>
                <a:cxn ang="0">
                  <a:pos x="135" y="395"/>
                </a:cxn>
                <a:cxn ang="0">
                  <a:pos x="249" y="248"/>
                </a:cxn>
                <a:cxn ang="0">
                  <a:pos x="388" y="132"/>
                </a:cxn>
                <a:cxn ang="0">
                  <a:pos x="543" y="50"/>
                </a:cxn>
                <a:cxn ang="0">
                  <a:pos x="714" y="6"/>
                </a:cxn>
              </a:cxnLst>
              <a:rect l="0" t="0" r="r" b="b"/>
              <a:pathLst>
                <a:path w="1614" h="1941">
                  <a:moveTo>
                    <a:pt x="802" y="0"/>
                  </a:moveTo>
                  <a:lnTo>
                    <a:pt x="888" y="0"/>
                  </a:lnTo>
                  <a:lnTo>
                    <a:pt x="977" y="12"/>
                  </a:lnTo>
                  <a:lnTo>
                    <a:pt x="1063" y="33"/>
                  </a:lnTo>
                  <a:lnTo>
                    <a:pt x="1149" y="67"/>
                  </a:lnTo>
                  <a:lnTo>
                    <a:pt x="1231" y="109"/>
                  </a:lnTo>
                  <a:lnTo>
                    <a:pt x="1307" y="162"/>
                  </a:lnTo>
                  <a:lnTo>
                    <a:pt x="1376" y="221"/>
                  </a:lnTo>
                  <a:lnTo>
                    <a:pt x="1437" y="288"/>
                  </a:lnTo>
                  <a:lnTo>
                    <a:pt x="1488" y="359"/>
                  </a:lnTo>
                  <a:lnTo>
                    <a:pt x="1532" y="435"/>
                  </a:lnTo>
                  <a:lnTo>
                    <a:pt x="1566" y="515"/>
                  </a:lnTo>
                  <a:lnTo>
                    <a:pt x="1591" y="599"/>
                  </a:lnTo>
                  <a:lnTo>
                    <a:pt x="1608" y="685"/>
                  </a:lnTo>
                  <a:lnTo>
                    <a:pt x="1614" y="774"/>
                  </a:lnTo>
                  <a:lnTo>
                    <a:pt x="1610" y="862"/>
                  </a:lnTo>
                  <a:lnTo>
                    <a:pt x="1597" y="953"/>
                  </a:lnTo>
                  <a:lnTo>
                    <a:pt x="1574" y="1039"/>
                  </a:lnTo>
                  <a:lnTo>
                    <a:pt x="1543" y="1125"/>
                  </a:lnTo>
                  <a:lnTo>
                    <a:pt x="1498" y="1209"/>
                  </a:lnTo>
                  <a:lnTo>
                    <a:pt x="1452" y="1279"/>
                  </a:lnTo>
                  <a:lnTo>
                    <a:pt x="1395" y="1344"/>
                  </a:lnTo>
                  <a:lnTo>
                    <a:pt x="1334" y="1405"/>
                  </a:lnTo>
                  <a:lnTo>
                    <a:pt x="1265" y="1464"/>
                  </a:lnTo>
                  <a:lnTo>
                    <a:pt x="1191" y="1519"/>
                  </a:lnTo>
                  <a:lnTo>
                    <a:pt x="1113" y="1569"/>
                  </a:lnTo>
                  <a:lnTo>
                    <a:pt x="1033" y="1615"/>
                  </a:lnTo>
                  <a:lnTo>
                    <a:pt x="949" y="1659"/>
                  </a:lnTo>
                  <a:lnTo>
                    <a:pt x="865" y="1699"/>
                  </a:lnTo>
                  <a:lnTo>
                    <a:pt x="781" y="1737"/>
                  </a:lnTo>
                  <a:lnTo>
                    <a:pt x="699" y="1771"/>
                  </a:lnTo>
                  <a:lnTo>
                    <a:pt x="617" y="1803"/>
                  </a:lnTo>
                  <a:lnTo>
                    <a:pt x="539" y="1830"/>
                  </a:lnTo>
                  <a:lnTo>
                    <a:pt x="463" y="1853"/>
                  </a:lnTo>
                  <a:lnTo>
                    <a:pt x="394" y="1874"/>
                  </a:lnTo>
                  <a:lnTo>
                    <a:pt x="331" y="1893"/>
                  </a:lnTo>
                  <a:lnTo>
                    <a:pt x="274" y="1908"/>
                  </a:lnTo>
                  <a:lnTo>
                    <a:pt x="225" y="1920"/>
                  </a:lnTo>
                  <a:lnTo>
                    <a:pt x="188" y="1929"/>
                  </a:lnTo>
                  <a:lnTo>
                    <a:pt x="158" y="1935"/>
                  </a:lnTo>
                  <a:lnTo>
                    <a:pt x="139" y="1939"/>
                  </a:lnTo>
                  <a:lnTo>
                    <a:pt x="133" y="1941"/>
                  </a:lnTo>
                  <a:lnTo>
                    <a:pt x="131" y="1935"/>
                  </a:lnTo>
                  <a:lnTo>
                    <a:pt x="127" y="1916"/>
                  </a:lnTo>
                  <a:lnTo>
                    <a:pt x="118" y="1887"/>
                  </a:lnTo>
                  <a:lnTo>
                    <a:pt x="108" y="1847"/>
                  </a:lnTo>
                  <a:lnTo>
                    <a:pt x="97" y="1798"/>
                  </a:lnTo>
                  <a:lnTo>
                    <a:pt x="85" y="1742"/>
                  </a:lnTo>
                  <a:lnTo>
                    <a:pt x="70" y="1676"/>
                  </a:lnTo>
                  <a:lnTo>
                    <a:pt x="57" y="1605"/>
                  </a:lnTo>
                  <a:lnTo>
                    <a:pt x="45" y="1527"/>
                  </a:lnTo>
                  <a:lnTo>
                    <a:pt x="32" y="1445"/>
                  </a:lnTo>
                  <a:lnTo>
                    <a:pt x="21" y="1359"/>
                  </a:lnTo>
                  <a:lnTo>
                    <a:pt x="11" y="1268"/>
                  </a:lnTo>
                  <a:lnTo>
                    <a:pt x="5" y="1176"/>
                  </a:lnTo>
                  <a:lnTo>
                    <a:pt x="0" y="1083"/>
                  </a:lnTo>
                  <a:lnTo>
                    <a:pt x="0" y="988"/>
                  </a:lnTo>
                  <a:lnTo>
                    <a:pt x="5" y="896"/>
                  </a:lnTo>
                  <a:lnTo>
                    <a:pt x="11" y="803"/>
                  </a:lnTo>
                  <a:lnTo>
                    <a:pt x="24" y="715"/>
                  </a:lnTo>
                  <a:lnTo>
                    <a:pt x="42" y="629"/>
                  </a:lnTo>
                  <a:lnTo>
                    <a:pt x="68" y="545"/>
                  </a:lnTo>
                  <a:lnTo>
                    <a:pt x="97" y="467"/>
                  </a:lnTo>
                  <a:lnTo>
                    <a:pt x="135" y="395"/>
                  </a:lnTo>
                  <a:lnTo>
                    <a:pt x="188" y="317"/>
                  </a:lnTo>
                  <a:lnTo>
                    <a:pt x="249" y="248"/>
                  </a:lnTo>
                  <a:lnTo>
                    <a:pt x="314" y="185"/>
                  </a:lnTo>
                  <a:lnTo>
                    <a:pt x="388" y="132"/>
                  </a:lnTo>
                  <a:lnTo>
                    <a:pt x="463" y="86"/>
                  </a:lnTo>
                  <a:lnTo>
                    <a:pt x="543" y="50"/>
                  </a:lnTo>
                  <a:lnTo>
                    <a:pt x="627" y="25"/>
                  </a:lnTo>
                  <a:lnTo>
                    <a:pt x="714" y="6"/>
                  </a:lnTo>
                  <a:lnTo>
                    <a:pt x="802" y="0"/>
                  </a:lnTo>
                  <a:close/>
                </a:path>
              </a:pathLst>
            </a:custGeom>
            <a:solidFill>
              <a:srgbClr val="E56206"/>
            </a:solidFill>
            <a:ln w="0">
              <a:noFill/>
              <a:prstDash val="solid"/>
              <a:round/>
            </a:ln>
            <a:effectLst/>
          </p:spPr>
          <p:txBody>
            <a:bodyPr anchor="ctr"/>
            <a:lstStyle/>
            <a:p>
              <a:pPr algn="ctr">
                <a:defRPr/>
              </a:pPr>
              <a:endParaRPr lang="en-US" sz="3735" kern="0" dirty="0">
                <a:solidFill>
                  <a:schemeClr val="bg1"/>
                </a:solidFill>
                <a:latin typeface="+mn-lt"/>
                <a:ea typeface="+mn-ea"/>
                <a:cs typeface="+mn-ea"/>
                <a:sym typeface="+mn-lt"/>
              </a:endParaRPr>
            </a:p>
          </p:txBody>
        </p:sp>
        <p:sp>
          <p:nvSpPr>
            <p:cNvPr id="28" name="任意多边形 27"/>
            <p:cNvSpPr/>
            <p:nvPr/>
          </p:nvSpPr>
          <p:spPr>
            <a:xfrm rot="20964383">
              <a:off x="3732213" y="2109733"/>
              <a:ext cx="187325" cy="506412"/>
            </a:xfrm>
            <a:custGeom>
              <a:avLst/>
              <a:gdLst>
                <a:gd name="connsiteX0" fmla="*/ 0 w 315318"/>
                <a:gd name="connsiteY0" fmla="*/ 0 h 561975"/>
                <a:gd name="connsiteX1" fmla="*/ 266700 w 315318"/>
                <a:gd name="connsiteY1" fmla="*/ 228600 h 561975"/>
                <a:gd name="connsiteX2" fmla="*/ 314325 w 315318"/>
                <a:gd name="connsiteY2" fmla="*/ 561975 h 561975"/>
                <a:gd name="connsiteX0-1" fmla="*/ 0 w 315318"/>
                <a:gd name="connsiteY0-2" fmla="*/ 0 h 561975"/>
                <a:gd name="connsiteX1-3" fmla="*/ 266700 w 315318"/>
                <a:gd name="connsiteY1-4" fmla="*/ 228600 h 561975"/>
                <a:gd name="connsiteX2-5" fmla="*/ 314325 w 315318"/>
                <a:gd name="connsiteY2-6" fmla="*/ 561975 h 561975"/>
                <a:gd name="connsiteX0-7" fmla="*/ 0 w 319289"/>
                <a:gd name="connsiteY0-8" fmla="*/ 0 h 561975"/>
                <a:gd name="connsiteX1-9" fmla="*/ 266700 w 319289"/>
                <a:gd name="connsiteY1-10" fmla="*/ 228600 h 561975"/>
                <a:gd name="connsiteX2-11" fmla="*/ 314325 w 319289"/>
                <a:gd name="connsiteY2-12" fmla="*/ 561975 h 561975"/>
                <a:gd name="connsiteX0-13" fmla="*/ 0 w 244780"/>
                <a:gd name="connsiteY0-14" fmla="*/ 0 h 504825"/>
                <a:gd name="connsiteX1-15" fmla="*/ 193675 w 244780"/>
                <a:gd name="connsiteY1-16" fmla="*/ 171450 h 504825"/>
                <a:gd name="connsiteX2-17" fmla="*/ 241300 w 244780"/>
                <a:gd name="connsiteY2-18" fmla="*/ 504825 h 504825"/>
                <a:gd name="connsiteX0-19" fmla="*/ 0 w 244780"/>
                <a:gd name="connsiteY0-20" fmla="*/ 0 h 504825"/>
                <a:gd name="connsiteX1-21" fmla="*/ 193675 w 244780"/>
                <a:gd name="connsiteY1-22" fmla="*/ 171450 h 504825"/>
                <a:gd name="connsiteX2-23" fmla="*/ 241300 w 244780"/>
                <a:gd name="connsiteY2-24" fmla="*/ 504825 h 504825"/>
                <a:gd name="connsiteX0-25" fmla="*/ 0 w 241300"/>
                <a:gd name="connsiteY0-26" fmla="*/ 0 h 504825"/>
                <a:gd name="connsiteX1-27" fmla="*/ 241300 w 241300"/>
                <a:gd name="connsiteY1-28" fmla="*/ 504825 h 504825"/>
                <a:gd name="connsiteX0-29" fmla="*/ 0 w 241300"/>
                <a:gd name="connsiteY0-30" fmla="*/ 0 h 504825"/>
                <a:gd name="connsiteX1-31" fmla="*/ 241300 w 241300"/>
                <a:gd name="connsiteY1-32" fmla="*/ 504825 h 504825"/>
                <a:gd name="connsiteX0-33" fmla="*/ 0 w 244088"/>
                <a:gd name="connsiteY0-34" fmla="*/ 0 h 504825"/>
                <a:gd name="connsiteX1-35" fmla="*/ 241300 w 244088"/>
                <a:gd name="connsiteY1-36" fmla="*/ 504825 h 504825"/>
                <a:gd name="connsiteX0-37" fmla="*/ 0 w 241300"/>
                <a:gd name="connsiteY0-38" fmla="*/ 0 h 504825"/>
                <a:gd name="connsiteX1-39" fmla="*/ 241300 w 241300"/>
                <a:gd name="connsiteY1-40" fmla="*/ 504825 h 504825"/>
                <a:gd name="connsiteX0-41" fmla="*/ 0 w 241300"/>
                <a:gd name="connsiteY0-42" fmla="*/ 0 h 504825"/>
                <a:gd name="connsiteX1-43" fmla="*/ 241300 w 241300"/>
                <a:gd name="connsiteY1-44" fmla="*/ 504825 h 504825"/>
                <a:gd name="connsiteX0-45" fmla="*/ 0 w 241300"/>
                <a:gd name="connsiteY0-46" fmla="*/ 0 h 504825"/>
                <a:gd name="connsiteX1-47" fmla="*/ 241300 w 241300"/>
                <a:gd name="connsiteY1-48" fmla="*/ 504825 h 504825"/>
                <a:gd name="connsiteX0-49" fmla="*/ 0 w 241300"/>
                <a:gd name="connsiteY0-50" fmla="*/ 0 h 504825"/>
                <a:gd name="connsiteX1-51" fmla="*/ 241300 w 241300"/>
                <a:gd name="connsiteY1-52" fmla="*/ 504825 h 504825"/>
                <a:gd name="connsiteX0-53" fmla="*/ 0 w 241300"/>
                <a:gd name="connsiteY0-54" fmla="*/ 0 h 495300"/>
                <a:gd name="connsiteX1-55" fmla="*/ 241300 w 241300"/>
                <a:gd name="connsiteY1-56" fmla="*/ 495300 h 495300"/>
                <a:gd name="connsiteX0-57" fmla="*/ 0 w 219075"/>
                <a:gd name="connsiteY0-58" fmla="*/ 0 h 698500"/>
                <a:gd name="connsiteX1-59" fmla="*/ 219075 w 219075"/>
                <a:gd name="connsiteY1-60" fmla="*/ 698500 h 698500"/>
                <a:gd name="connsiteX0-61" fmla="*/ 0 w 258218"/>
                <a:gd name="connsiteY0-62" fmla="*/ 0 h 698500"/>
                <a:gd name="connsiteX1-63" fmla="*/ 219075 w 258218"/>
                <a:gd name="connsiteY1-64" fmla="*/ 698500 h 698500"/>
              </a:gdLst>
              <a:ahLst/>
              <a:cxnLst>
                <a:cxn ang="0">
                  <a:pos x="connsiteX0-1" y="connsiteY0-2"/>
                </a:cxn>
                <a:cxn ang="0">
                  <a:pos x="connsiteX1-3" y="connsiteY1-4"/>
                </a:cxn>
              </a:cxnLst>
              <a:rect l="l" t="t" r="r" b="b"/>
              <a:pathLst>
                <a:path w="258218" h="698500">
                  <a:moveTo>
                    <a:pt x="0" y="0"/>
                  </a:moveTo>
                  <a:cubicBezTo>
                    <a:pt x="201083" y="88900"/>
                    <a:pt x="325967" y="304800"/>
                    <a:pt x="219075" y="698500"/>
                  </a:cubicBezTo>
                </a:path>
              </a:pathLst>
            </a:custGeom>
            <a:noFill/>
            <a:ln w="38100" cap="flat" cmpd="sng" algn="ctr">
              <a:solidFill>
                <a:srgbClr val="AD84C6">
                  <a:lumMod val="40000"/>
                  <a:lumOff val="60000"/>
                </a:srgbClr>
              </a:solidFill>
              <a:prstDash val="solid"/>
              <a:miter lim="800000"/>
            </a:ln>
            <a:effectLst/>
          </p:spPr>
          <p:txBody>
            <a:bodyPr anchor="ctr"/>
            <a:lstStyle/>
            <a:p>
              <a:pPr algn="ctr">
                <a:defRPr/>
              </a:pPr>
              <a:endParaRPr lang="zh-CN" altLang="en-US" sz="3200" kern="0">
                <a:solidFill>
                  <a:schemeClr val="bg1"/>
                </a:solidFill>
                <a:latin typeface="+mn-lt"/>
                <a:ea typeface="+mn-ea"/>
                <a:cs typeface="+mn-ea"/>
                <a:sym typeface="+mn-lt"/>
              </a:endParaRPr>
            </a:p>
          </p:txBody>
        </p:sp>
        <p:sp>
          <p:nvSpPr>
            <p:cNvPr id="29" name="等腰三角形 28"/>
            <p:cNvSpPr/>
            <p:nvPr/>
          </p:nvSpPr>
          <p:spPr>
            <a:xfrm rot="19691507">
              <a:off x="3941763" y="3065408"/>
              <a:ext cx="92075" cy="71437"/>
            </a:xfrm>
            <a:prstGeom prst="triangle">
              <a:avLst/>
            </a:prstGeom>
            <a:solidFill>
              <a:srgbClr val="AD84C6">
                <a:lumMod val="60000"/>
                <a:lumOff val="40000"/>
              </a:srgbClr>
            </a:solidFill>
            <a:ln w="12700" cap="flat" cmpd="sng" algn="ctr">
              <a:noFill/>
              <a:prstDash val="solid"/>
              <a:miter lim="800000"/>
            </a:ln>
            <a:effectLst/>
          </p:spPr>
          <p:txBody>
            <a:bodyPr anchor="ctr"/>
            <a:lstStyle/>
            <a:p>
              <a:pPr algn="ctr">
                <a:defRPr/>
              </a:pPr>
              <a:endParaRPr lang="zh-CN" altLang="en-US" sz="3200" kern="0">
                <a:solidFill>
                  <a:schemeClr val="bg1"/>
                </a:solidFill>
                <a:latin typeface="+mn-lt"/>
                <a:ea typeface="+mn-ea"/>
                <a:cs typeface="+mn-ea"/>
                <a:sym typeface="+mn-lt"/>
              </a:endParaRPr>
            </a:p>
          </p:txBody>
        </p:sp>
      </p:grpSp>
      <p:grpSp>
        <p:nvGrpSpPr>
          <p:cNvPr id="30" name="组合 29"/>
          <p:cNvGrpSpPr/>
          <p:nvPr/>
        </p:nvGrpSpPr>
        <p:grpSpPr>
          <a:xfrm>
            <a:off x="4469463" y="4860914"/>
            <a:ext cx="1731433" cy="1993900"/>
            <a:chOff x="3168650" y="3144783"/>
            <a:chExt cx="1298575" cy="1495425"/>
          </a:xfrm>
        </p:grpSpPr>
        <p:sp>
          <p:nvSpPr>
            <p:cNvPr id="31" name="Freeform 25"/>
            <p:cNvSpPr/>
            <p:nvPr/>
          </p:nvSpPr>
          <p:spPr bwMode="auto">
            <a:xfrm>
              <a:off x="4037013" y="3884558"/>
              <a:ext cx="430212" cy="755650"/>
            </a:xfrm>
            <a:custGeom>
              <a:avLst/>
              <a:gdLst/>
              <a:ahLst/>
              <a:cxnLst>
                <a:cxn ang="0">
                  <a:pos x="4" y="0"/>
                </a:cxn>
                <a:cxn ang="0">
                  <a:pos x="42" y="45"/>
                </a:cxn>
                <a:cxn ang="0">
                  <a:pos x="86" y="95"/>
                </a:cxn>
                <a:cxn ang="0">
                  <a:pos x="138" y="154"/>
                </a:cxn>
                <a:cxn ang="0">
                  <a:pos x="193" y="219"/>
                </a:cxn>
                <a:cxn ang="0">
                  <a:pos x="254" y="293"/>
                </a:cxn>
                <a:cxn ang="0">
                  <a:pos x="315" y="373"/>
                </a:cxn>
                <a:cxn ang="0">
                  <a:pos x="378" y="461"/>
                </a:cxn>
                <a:cxn ang="0">
                  <a:pos x="441" y="554"/>
                </a:cxn>
                <a:cxn ang="0">
                  <a:pos x="503" y="655"/>
                </a:cxn>
                <a:cxn ang="0">
                  <a:pos x="561" y="760"/>
                </a:cxn>
                <a:cxn ang="0">
                  <a:pos x="618" y="871"/>
                </a:cxn>
                <a:cxn ang="0">
                  <a:pos x="667" y="989"/>
                </a:cxn>
                <a:cxn ang="0">
                  <a:pos x="711" y="1111"/>
                </a:cxn>
                <a:cxn ang="0">
                  <a:pos x="747" y="1239"/>
                </a:cxn>
                <a:cxn ang="0">
                  <a:pos x="774" y="1372"/>
                </a:cxn>
                <a:cxn ang="0">
                  <a:pos x="768" y="1372"/>
                </a:cxn>
                <a:cxn ang="0">
                  <a:pos x="740" y="1239"/>
                </a:cxn>
                <a:cxn ang="0">
                  <a:pos x="704" y="1113"/>
                </a:cxn>
                <a:cxn ang="0">
                  <a:pos x="660" y="989"/>
                </a:cxn>
                <a:cxn ang="0">
                  <a:pos x="612" y="873"/>
                </a:cxn>
                <a:cxn ang="0">
                  <a:pos x="557" y="762"/>
                </a:cxn>
                <a:cxn ang="0">
                  <a:pos x="498" y="657"/>
                </a:cxn>
                <a:cxn ang="0">
                  <a:pos x="435" y="556"/>
                </a:cxn>
                <a:cxn ang="0">
                  <a:pos x="374" y="463"/>
                </a:cxn>
                <a:cxn ang="0">
                  <a:pos x="311" y="377"/>
                </a:cxn>
                <a:cxn ang="0">
                  <a:pos x="248" y="297"/>
                </a:cxn>
                <a:cxn ang="0">
                  <a:pos x="189" y="223"/>
                </a:cxn>
                <a:cxn ang="0">
                  <a:pos x="134" y="158"/>
                </a:cxn>
                <a:cxn ang="0">
                  <a:pos x="82" y="99"/>
                </a:cxn>
                <a:cxn ang="0">
                  <a:pos x="37" y="49"/>
                </a:cxn>
                <a:cxn ang="0">
                  <a:pos x="0" y="5"/>
                </a:cxn>
                <a:cxn ang="0">
                  <a:pos x="4" y="0"/>
                </a:cxn>
              </a:cxnLst>
              <a:rect l="0" t="0" r="r" b="b"/>
              <a:pathLst>
                <a:path w="774" h="1372">
                  <a:moveTo>
                    <a:pt x="4" y="0"/>
                  </a:moveTo>
                  <a:lnTo>
                    <a:pt x="42" y="45"/>
                  </a:lnTo>
                  <a:lnTo>
                    <a:pt x="86" y="95"/>
                  </a:lnTo>
                  <a:lnTo>
                    <a:pt x="138" y="154"/>
                  </a:lnTo>
                  <a:lnTo>
                    <a:pt x="193" y="219"/>
                  </a:lnTo>
                  <a:lnTo>
                    <a:pt x="254" y="293"/>
                  </a:lnTo>
                  <a:lnTo>
                    <a:pt x="315" y="373"/>
                  </a:lnTo>
                  <a:lnTo>
                    <a:pt x="378" y="461"/>
                  </a:lnTo>
                  <a:lnTo>
                    <a:pt x="441" y="554"/>
                  </a:lnTo>
                  <a:lnTo>
                    <a:pt x="503" y="655"/>
                  </a:lnTo>
                  <a:lnTo>
                    <a:pt x="561" y="760"/>
                  </a:lnTo>
                  <a:lnTo>
                    <a:pt x="618" y="871"/>
                  </a:lnTo>
                  <a:lnTo>
                    <a:pt x="667" y="989"/>
                  </a:lnTo>
                  <a:lnTo>
                    <a:pt x="711" y="1111"/>
                  </a:lnTo>
                  <a:lnTo>
                    <a:pt x="747" y="1239"/>
                  </a:lnTo>
                  <a:lnTo>
                    <a:pt x="774" y="1372"/>
                  </a:lnTo>
                  <a:lnTo>
                    <a:pt x="768" y="1372"/>
                  </a:lnTo>
                  <a:lnTo>
                    <a:pt x="740" y="1239"/>
                  </a:lnTo>
                  <a:lnTo>
                    <a:pt x="704" y="1113"/>
                  </a:lnTo>
                  <a:lnTo>
                    <a:pt x="660" y="989"/>
                  </a:lnTo>
                  <a:lnTo>
                    <a:pt x="612" y="873"/>
                  </a:lnTo>
                  <a:lnTo>
                    <a:pt x="557" y="762"/>
                  </a:lnTo>
                  <a:lnTo>
                    <a:pt x="498" y="657"/>
                  </a:lnTo>
                  <a:lnTo>
                    <a:pt x="435" y="556"/>
                  </a:lnTo>
                  <a:lnTo>
                    <a:pt x="374" y="463"/>
                  </a:lnTo>
                  <a:lnTo>
                    <a:pt x="311" y="377"/>
                  </a:lnTo>
                  <a:lnTo>
                    <a:pt x="248" y="297"/>
                  </a:lnTo>
                  <a:lnTo>
                    <a:pt x="189" y="223"/>
                  </a:lnTo>
                  <a:lnTo>
                    <a:pt x="134" y="158"/>
                  </a:lnTo>
                  <a:lnTo>
                    <a:pt x="82" y="99"/>
                  </a:lnTo>
                  <a:lnTo>
                    <a:pt x="37" y="49"/>
                  </a:lnTo>
                  <a:lnTo>
                    <a:pt x="0" y="5"/>
                  </a:lnTo>
                  <a:lnTo>
                    <a:pt x="4" y="0"/>
                  </a:lnTo>
                  <a:close/>
                </a:path>
              </a:pathLst>
            </a:custGeom>
            <a:solidFill>
              <a:srgbClr val="000000"/>
            </a:solidFill>
            <a:ln w="0">
              <a:solidFill>
                <a:sysClr val="windowText" lastClr="000000">
                  <a:lumMod val="65000"/>
                  <a:lumOff val="35000"/>
                </a:sysClr>
              </a:solidFill>
              <a:prstDash val="solid"/>
              <a:round/>
            </a:ln>
          </p:spPr>
          <p:txBody>
            <a:bodyPr/>
            <a:lstStyle/>
            <a:p>
              <a:pPr>
                <a:defRPr/>
              </a:pPr>
              <a:endParaRPr lang="en-US" sz="3200" kern="0">
                <a:solidFill>
                  <a:prstClr val="black"/>
                </a:solidFill>
                <a:latin typeface="+mn-lt"/>
                <a:ea typeface="+mn-ea"/>
                <a:cs typeface="+mn-ea"/>
                <a:sym typeface="+mn-lt"/>
              </a:endParaRPr>
            </a:p>
          </p:txBody>
        </p:sp>
        <p:sp>
          <p:nvSpPr>
            <p:cNvPr id="32" name="Freeform 30"/>
            <p:cNvSpPr/>
            <p:nvPr/>
          </p:nvSpPr>
          <p:spPr bwMode="auto">
            <a:xfrm>
              <a:off x="3168650" y="3144783"/>
              <a:ext cx="889000" cy="798512"/>
            </a:xfrm>
            <a:custGeom>
              <a:avLst/>
              <a:gdLst/>
              <a:ahLst/>
              <a:cxnLst>
                <a:cxn ang="0">
                  <a:pos x="709" y="0"/>
                </a:cxn>
                <a:cxn ang="0">
                  <a:pos x="869" y="29"/>
                </a:cxn>
                <a:cxn ang="0">
                  <a:pos x="1019" y="99"/>
                </a:cxn>
                <a:cxn ang="0">
                  <a:pos x="1151" y="202"/>
                </a:cxn>
                <a:cxn ang="0">
                  <a:pos x="1256" y="334"/>
                </a:cxn>
                <a:cxn ang="0">
                  <a:pos x="1343" y="490"/>
                </a:cxn>
                <a:cxn ang="0">
                  <a:pos x="1410" y="660"/>
                </a:cxn>
                <a:cxn ang="0">
                  <a:pos x="1463" y="833"/>
                </a:cxn>
                <a:cxn ang="0">
                  <a:pos x="1503" y="997"/>
                </a:cxn>
                <a:cxn ang="0">
                  <a:pos x="1530" y="1142"/>
                </a:cxn>
                <a:cxn ang="0">
                  <a:pos x="1547" y="1260"/>
                </a:cxn>
                <a:cxn ang="0">
                  <a:pos x="1555" y="1338"/>
                </a:cxn>
                <a:cxn ang="0">
                  <a:pos x="1557" y="1365"/>
                </a:cxn>
                <a:cxn ang="0">
                  <a:pos x="1532" y="1369"/>
                </a:cxn>
                <a:cxn ang="0">
                  <a:pos x="1460" y="1378"/>
                </a:cxn>
                <a:cxn ang="0">
                  <a:pos x="1351" y="1388"/>
                </a:cxn>
                <a:cxn ang="0">
                  <a:pos x="1214" y="1397"/>
                </a:cxn>
                <a:cxn ang="0">
                  <a:pos x="1057" y="1399"/>
                </a:cxn>
                <a:cxn ang="0">
                  <a:pos x="888" y="1390"/>
                </a:cxn>
                <a:cxn ang="0">
                  <a:pos x="716" y="1371"/>
                </a:cxn>
                <a:cxn ang="0">
                  <a:pos x="547" y="1336"/>
                </a:cxn>
                <a:cxn ang="0">
                  <a:pos x="394" y="1279"/>
                </a:cxn>
                <a:cxn ang="0">
                  <a:pos x="263" y="1199"/>
                </a:cxn>
                <a:cxn ang="0">
                  <a:pos x="143" y="1079"/>
                </a:cxn>
                <a:cxn ang="0">
                  <a:pos x="59" y="940"/>
                </a:cxn>
                <a:cxn ang="0">
                  <a:pos x="11" y="789"/>
                </a:cxn>
                <a:cxn ang="0">
                  <a:pos x="0" y="629"/>
                </a:cxn>
                <a:cxn ang="0">
                  <a:pos x="28" y="471"/>
                </a:cxn>
                <a:cxn ang="0">
                  <a:pos x="93" y="322"/>
                </a:cxn>
                <a:cxn ang="0">
                  <a:pos x="198" y="189"/>
                </a:cxn>
                <a:cxn ang="0">
                  <a:pos x="326" y="90"/>
                </a:cxn>
                <a:cxn ang="0">
                  <a:pos x="474" y="27"/>
                </a:cxn>
                <a:cxn ang="0">
                  <a:pos x="629" y="0"/>
                </a:cxn>
              </a:cxnLst>
              <a:rect l="0" t="0" r="r" b="b"/>
              <a:pathLst>
                <a:path w="1557" h="1399">
                  <a:moveTo>
                    <a:pt x="629" y="0"/>
                  </a:moveTo>
                  <a:lnTo>
                    <a:pt x="709" y="0"/>
                  </a:lnTo>
                  <a:lnTo>
                    <a:pt x="789" y="10"/>
                  </a:lnTo>
                  <a:lnTo>
                    <a:pt x="869" y="29"/>
                  </a:lnTo>
                  <a:lnTo>
                    <a:pt x="945" y="59"/>
                  </a:lnTo>
                  <a:lnTo>
                    <a:pt x="1019" y="99"/>
                  </a:lnTo>
                  <a:lnTo>
                    <a:pt x="1090" y="147"/>
                  </a:lnTo>
                  <a:lnTo>
                    <a:pt x="1151" y="202"/>
                  </a:lnTo>
                  <a:lnTo>
                    <a:pt x="1206" y="265"/>
                  </a:lnTo>
                  <a:lnTo>
                    <a:pt x="1256" y="334"/>
                  </a:lnTo>
                  <a:lnTo>
                    <a:pt x="1303" y="410"/>
                  </a:lnTo>
                  <a:lnTo>
                    <a:pt x="1343" y="490"/>
                  </a:lnTo>
                  <a:lnTo>
                    <a:pt x="1378" y="574"/>
                  </a:lnTo>
                  <a:lnTo>
                    <a:pt x="1410" y="660"/>
                  </a:lnTo>
                  <a:lnTo>
                    <a:pt x="1439" y="746"/>
                  </a:lnTo>
                  <a:lnTo>
                    <a:pt x="1463" y="833"/>
                  </a:lnTo>
                  <a:lnTo>
                    <a:pt x="1484" y="915"/>
                  </a:lnTo>
                  <a:lnTo>
                    <a:pt x="1503" y="997"/>
                  </a:lnTo>
                  <a:lnTo>
                    <a:pt x="1517" y="1073"/>
                  </a:lnTo>
                  <a:lnTo>
                    <a:pt x="1530" y="1142"/>
                  </a:lnTo>
                  <a:lnTo>
                    <a:pt x="1538" y="1205"/>
                  </a:lnTo>
                  <a:lnTo>
                    <a:pt x="1547" y="1260"/>
                  </a:lnTo>
                  <a:lnTo>
                    <a:pt x="1551" y="1304"/>
                  </a:lnTo>
                  <a:lnTo>
                    <a:pt x="1555" y="1338"/>
                  </a:lnTo>
                  <a:lnTo>
                    <a:pt x="1557" y="1359"/>
                  </a:lnTo>
                  <a:lnTo>
                    <a:pt x="1557" y="1365"/>
                  </a:lnTo>
                  <a:lnTo>
                    <a:pt x="1551" y="1365"/>
                  </a:lnTo>
                  <a:lnTo>
                    <a:pt x="1532" y="1369"/>
                  </a:lnTo>
                  <a:lnTo>
                    <a:pt x="1500" y="1373"/>
                  </a:lnTo>
                  <a:lnTo>
                    <a:pt x="1460" y="1378"/>
                  </a:lnTo>
                  <a:lnTo>
                    <a:pt x="1410" y="1382"/>
                  </a:lnTo>
                  <a:lnTo>
                    <a:pt x="1351" y="1388"/>
                  </a:lnTo>
                  <a:lnTo>
                    <a:pt x="1286" y="1392"/>
                  </a:lnTo>
                  <a:lnTo>
                    <a:pt x="1214" y="1397"/>
                  </a:lnTo>
                  <a:lnTo>
                    <a:pt x="1139" y="1399"/>
                  </a:lnTo>
                  <a:lnTo>
                    <a:pt x="1057" y="1399"/>
                  </a:lnTo>
                  <a:lnTo>
                    <a:pt x="972" y="1397"/>
                  </a:lnTo>
                  <a:lnTo>
                    <a:pt x="888" y="1390"/>
                  </a:lnTo>
                  <a:lnTo>
                    <a:pt x="802" y="1382"/>
                  </a:lnTo>
                  <a:lnTo>
                    <a:pt x="716" y="1371"/>
                  </a:lnTo>
                  <a:lnTo>
                    <a:pt x="631" y="1354"/>
                  </a:lnTo>
                  <a:lnTo>
                    <a:pt x="547" y="1336"/>
                  </a:lnTo>
                  <a:lnTo>
                    <a:pt x="469" y="1310"/>
                  </a:lnTo>
                  <a:lnTo>
                    <a:pt x="394" y="1279"/>
                  </a:lnTo>
                  <a:lnTo>
                    <a:pt x="326" y="1241"/>
                  </a:lnTo>
                  <a:lnTo>
                    <a:pt x="263" y="1199"/>
                  </a:lnTo>
                  <a:lnTo>
                    <a:pt x="200" y="1142"/>
                  </a:lnTo>
                  <a:lnTo>
                    <a:pt x="143" y="1079"/>
                  </a:lnTo>
                  <a:lnTo>
                    <a:pt x="97" y="1012"/>
                  </a:lnTo>
                  <a:lnTo>
                    <a:pt x="59" y="940"/>
                  </a:lnTo>
                  <a:lnTo>
                    <a:pt x="30" y="864"/>
                  </a:lnTo>
                  <a:lnTo>
                    <a:pt x="11" y="789"/>
                  </a:lnTo>
                  <a:lnTo>
                    <a:pt x="0" y="709"/>
                  </a:lnTo>
                  <a:lnTo>
                    <a:pt x="0" y="629"/>
                  </a:lnTo>
                  <a:lnTo>
                    <a:pt x="9" y="549"/>
                  </a:lnTo>
                  <a:lnTo>
                    <a:pt x="28" y="471"/>
                  </a:lnTo>
                  <a:lnTo>
                    <a:pt x="55" y="395"/>
                  </a:lnTo>
                  <a:lnTo>
                    <a:pt x="93" y="322"/>
                  </a:lnTo>
                  <a:lnTo>
                    <a:pt x="141" y="252"/>
                  </a:lnTo>
                  <a:lnTo>
                    <a:pt x="198" y="189"/>
                  </a:lnTo>
                  <a:lnTo>
                    <a:pt x="259" y="136"/>
                  </a:lnTo>
                  <a:lnTo>
                    <a:pt x="326" y="90"/>
                  </a:lnTo>
                  <a:lnTo>
                    <a:pt x="398" y="54"/>
                  </a:lnTo>
                  <a:lnTo>
                    <a:pt x="474" y="27"/>
                  </a:lnTo>
                  <a:lnTo>
                    <a:pt x="549" y="8"/>
                  </a:lnTo>
                  <a:lnTo>
                    <a:pt x="629" y="0"/>
                  </a:lnTo>
                  <a:close/>
                </a:path>
              </a:pathLst>
            </a:custGeom>
            <a:solidFill>
              <a:srgbClr val="C00000"/>
            </a:solidFill>
            <a:ln w="0">
              <a:noFill/>
              <a:prstDash val="solid"/>
              <a:round/>
            </a:ln>
            <a:effectLst/>
          </p:spPr>
          <p:txBody>
            <a:bodyPr anchor="ctr"/>
            <a:lstStyle/>
            <a:p>
              <a:pPr algn="ctr">
                <a:defRPr/>
              </a:pPr>
              <a:r>
                <a:rPr lang="en-US" sz="3735" kern="0" dirty="0">
                  <a:solidFill>
                    <a:schemeClr val="bg1"/>
                  </a:solidFill>
                  <a:latin typeface="+mn-lt"/>
                  <a:ea typeface="+mn-ea"/>
                  <a:cs typeface="+mn-ea"/>
                  <a:sym typeface="+mn-lt"/>
                </a:rPr>
                <a:t>1</a:t>
              </a:r>
              <a:endParaRPr lang="en-US" sz="3735" kern="0" dirty="0">
                <a:solidFill>
                  <a:schemeClr val="bg1"/>
                </a:solidFill>
                <a:latin typeface="+mn-lt"/>
                <a:ea typeface="+mn-ea"/>
                <a:cs typeface="+mn-ea"/>
                <a:sym typeface="+mn-lt"/>
              </a:endParaRPr>
            </a:p>
          </p:txBody>
        </p:sp>
        <p:sp>
          <p:nvSpPr>
            <p:cNvPr id="33" name="任意多边形 32"/>
            <p:cNvSpPr/>
            <p:nvPr/>
          </p:nvSpPr>
          <p:spPr>
            <a:xfrm rot="19603546">
              <a:off x="3654425" y="3149545"/>
              <a:ext cx="185738" cy="504825"/>
            </a:xfrm>
            <a:custGeom>
              <a:avLst/>
              <a:gdLst>
                <a:gd name="connsiteX0" fmla="*/ 0 w 315318"/>
                <a:gd name="connsiteY0" fmla="*/ 0 h 561975"/>
                <a:gd name="connsiteX1" fmla="*/ 266700 w 315318"/>
                <a:gd name="connsiteY1" fmla="*/ 228600 h 561975"/>
                <a:gd name="connsiteX2" fmla="*/ 314325 w 315318"/>
                <a:gd name="connsiteY2" fmla="*/ 561975 h 561975"/>
                <a:gd name="connsiteX0-1" fmla="*/ 0 w 315318"/>
                <a:gd name="connsiteY0-2" fmla="*/ 0 h 561975"/>
                <a:gd name="connsiteX1-3" fmla="*/ 266700 w 315318"/>
                <a:gd name="connsiteY1-4" fmla="*/ 228600 h 561975"/>
                <a:gd name="connsiteX2-5" fmla="*/ 314325 w 315318"/>
                <a:gd name="connsiteY2-6" fmla="*/ 561975 h 561975"/>
                <a:gd name="connsiteX0-7" fmla="*/ 0 w 319289"/>
                <a:gd name="connsiteY0-8" fmla="*/ 0 h 561975"/>
                <a:gd name="connsiteX1-9" fmla="*/ 266700 w 319289"/>
                <a:gd name="connsiteY1-10" fmla="*/ 228600 h 561975"/>
                <a:gd name="connsiteX2-11" fmla="*/ 314325 w 319289"/>
                <a:gd name="connsiteY2-12" fmla="*/ 561975 h 561975"/>
                <a:gd name="connsiteX0-13" fmla="*/ 0 w 244780"/>
                <a:gd name="connsiteY0-14" fmla="*/ 0 h 504825"/>
                <a:gd name="connsiteX1-15" fmla="*/ 193675 w 244780"/>
                <a:gd name="connsiteY1-16" fmla="*/ 171450 h 504825"/>
                <a:gd name="connsiteX2-17" fmla="*/ 241300 w 244780"/>
                <a:gd name="connsiteY2-18" fmla="*/ 504825 h 504825"/>
                <a:gd name="connsiteX0-19" fmla="*/ 0 w 244780"/>
                <a:gd name="connsiteY0-20" fmla="*/ 0 h 504825"/>
                <a:gd name="connsiteX1-21" fmla="*/ 193675 w 244780"/>
                <a:gd name="connsiteY1-22" fmla="*/ 171450 h 504825"/>
                <a:gd name="connsiteX2-23" fmla="*/ 241300 w 244780"/>
                <a:gd name="connsiteY2-24" fmla="*/ 504825 h 504825"/>
                <a:gd name="connsiteX0-25" fmla="*/ 0 w 241300"/>
                <a:gd name="connsiteY0-26" fmla="*/ 0 h 504825"/>
                <a:gd name="connsiteX1-27" fmla="*/ 241300 w 241300"/>
                <a:gd name="connsiteY1-28" fmla="*/ 504825 h 504825"/>
                <a:gd name="connsiteX0-29" fmla="*/ 0 w 241300"/>
                <a:gd name="connsiteY0-30" fmla="*/ 0 h 504825"/>
                <a:gd name="connsiteX1-31" fmla="*/ 241300 w 241300"/>
                <a:gd name="connsiteY1-32" fmla="*/ 504825 h 504825"/>
                <a:gd name="connsiteX0-33" fmla="*/ 0 w 244088"/>
                <a:gd name="connsiteY0-34" fmla="*/ 0 h 504825"/>
                <a:gd name="connsiteX1-35" fmla="*/ 241300 w 244088"/>
                <a:gd name="connsiteY1-36" fmla="*/ 504825 h 504825"/>
                <a:gd name="connsiteX0-37" fmla="*/ 0 w 241300"/>
                <a:gd name="connsiteY0-38" fmla="*/ 0 h 504825"/>
                <a:gd name="connsiteX1-39" fmla="*/ 241300 w 241300"/>
                <a:gd name="connsiteY1-40" fmla="*/ 504825 h 504825"/>
                <a:gd name="connsiteX0-41" fmla="*/ 0 w 241300"/>
                <a:gd name="connsiteY0-42" fmla="*/ 0 h 504825"/>
                <a:gd name="connsiteX1-43" fmla="*/ 241300 w 241300"/>
                <a:gd name="connsiteY1-44" fmla="*/ 504825 h 504825"/>
                <a:gd name="connsiteX0-45" fmla="*/ 0 w 241300"/>
                <a:gd name="connsiteY0-46" fmla="*/ 0 h 504825"/>
                <a:gd name="connsiteX1-47" fmla="*/ 241300 w 241300"/>
                <a:gd name="connsiteY1-48" fmla="*/ 504825 h 504825"/>
                <a:gd name="connsiteX0-49" fmla="*/ 0 w 241300"/>
                <a:gd name="connsiteY0-50" fmla="*/ 0 h 504825"/>
                <a:gd name="connsiteX1-51" fmla="*/ 241300 w 241300"/>
                <a:gd name="connsiteY1-52" fmla="*/ 504825 h 504825"/>
                <a:gd name="connsiteX0-53" fmla="*/ 0 w 241300"/>
                <a:gd name="connsiteY0-54" fmla="*/ 0 h 495300"/>
                <a:gd name="connsiteX1-55" fmla="*/ 241300 w 241300"/>
                <a:gd name="connsiteY1-56" fmla="*/ 495300 h 495300"/>
                <a:gd name="connsiteX0-57" fmla="*/ 0 w 219075"/>
                <a:gd name="connsiteY0-58" fmla="*/ 0 h 698500"/>
                <a:gd name="connsiteX1-59" fmla="*/ 219075 w 219075"/>
                <a:gd name="connsiteY1-60" fmla="*/ 698500 h 698500"/>
                <a:gd name="connsiteX0-61" fmla="*/ 0 w 258218"/>
                <a:gd name="connsiteY0-62" fmla="*/ 0 h 698500"/>
                <a:gd name="connsiteX1-63" fmla="*/ 219075 w 258218"/>
                <a:gd name="connsiteY1-64" fmla="*/ 698500 h 698500"/>
              </a:gdLst>
              <a:ahLst/>
              <a:cxnLst>
                <a:cxn ang="0">
                  <a:pos x="connsiteX0-1" y="connsiteY0-2"/>
                </a:cxn>
                <a:cxn ang="0">
                  <a:pos x="connsiteX1-3" y="connsiteY1-4"/>
                </a:cxn>
              </a:cxnLst>
              <a:rect l="l" t="t" r="r" b="b"/>
              <a:pathLst>
                <a:path w="258218" h="698500">
                  <a:moveTo>
                    <a:pt x="0" y="0"/>
                  </a:moveTo>
                  <a:cubicBezTo>
                    <a:pt x="201083" y="88900"/>
                    <a:pt x="325967" y="304800"/>
                    <a:pt x="219075" y="698500"/>
                  </a:cubicBezTo>
                </a:path>
              </a:pathLst>
            </a:custGeom>
            <a:noFill/>
            <a:ln w="19050" cap="flat" cmpd="sng" algn="ctr">
              <a:solidFill>
                <a:srgbClr val="AD84C6">
                  <a:lumMod val="60000"/>
                  <a:lumOff val="40000"/>
                </a:srgbClr>
              </a:solidFill>
              <a:prstDash val="solid"/>
              <a:miter lim="800000"/>
            </a:ln>
            <a:effectLst/>
          </p:spPr>
          <p:txBody>
            <a:bodyPr anchor="ctr"/>
            <a:lstStyle/>
            <a:p>
              <a:pPr algn="ctr">
                <a:defRPr/>
              </a:pPr>
              <a:endParaRPr lang="zh-CN" altLang="en-US" sz="3200" kern="0">
                <a:solidFill>
                  <a:schemeClr val="bg1"/>
                </a:solidFill>
                <a:latin typeface="+mn-lt"/>
                <a:ea typeface="+mn-ea"/>
                <a:cs typeface="+mn-ea"/>
                <a:sym typeface="+mn-lt"/>
              </a:endParaRPr>
            </a:p>
          </p:txBody>
        </p:sp>
        <p:sp>
          <p:nvSpPr>
            <p:cNvPr id="34" name="等腰三角形 33"/>
            <p:cNvSpPr/>
            <p:nvPr/>
          </p:nvSpPr>
          <p:spPr>
            <a:xfrm rot="18108256">
              <a:off x="4029869" y="3885352"/>
              <a:ext cx="90487" cy="69850"/>
            </a:xfrm>
            <a:prstGeom prst="triangle">
              <a:avLst/>
            </a:prstGeom>
            <a:solidFill>
              <a:srgbClr val="AD84C6"/>
            </a:solidFill>
            <a:ln w="12700" cap="flat" cmpd="sng" algn="ctr">
              <a:noFill/>
              <a:prstDash val="solid"/>
              <a:miter lim="800000"/>
            </a:ln>
            <a:effectLst/>
          </p:spPr>
          <p:txBody>
            <a:bodyPr anchor="ctr"/>
            <a:lstStyle/>
            <a:p>
              <a:pPr algn="ctr">
                <a:defRPr/>
              </a:pPr>
              <a:endParaRPr lang="zh-CN" altLang="en-US" sz="3200" kern="0">
                <a:solidFill>
                  <a:schemeClr val="bg1"/>
                </a:solidFill>
                <a:latin typeface="+mn-lt"/>
                <a:ea typeface="+mn-ea"/>
                <a:cs typeface="+mn-ea"/>
                <a:sym typeface="+mn-lt"/>
              </a:endParaRPr>
            </a:p>
          </p:txBody>
        </p:sp>
      </p:grpSp>
      <p:grpSp>
        <p:nvGrpSpPr>
          <p:cNvPr id="35" name="组合 34"/>
          <p:cNvGrpSpPr/>
          <p:nvPr/>
        </p:nvGrpSpPr>
        <p:grpSpPr>
          <a:xfrm rot="227594">
            <a:off x="6317867" y="3523610"/>
            <a:ext cx="1397439" cy="2703838"/>
            <a:chOff x="4462463" y="2206570"/>
            <a:chExt cx="1300162" cy="2433638"/>
          </a:xfrm>
        </p:grpSpPr>
        <p:sp>
          <p:nvSpPr>
            <p:cNvPr id="36" name="Freeform 24"/>
            <p:cNvSpPr/>
            <p:nvPr/>
          </p:nvSpPr>
          <p:spPr bwMode="auto">
            <a:xfrm>
              <a:off x="4462463" y="3498795"/>
              <a:ext cx="381000" cy="1141413"/>
            </a:xfrm>
            <a:custGeom>
              <a:avLst/>
              <a:gdLst/>
              <a:ahLst/>
              <a:cxnLst>
                <a:cxn ang="0">
                  <a:pos x="660" y="0"/>
                </a:cxn>
                <a:cxn ang="0">
                  <a:pos x="667" y="2"/>
                </a:cxn>
                <a:cxn ang="0">
                  <a:pos x="652" y="40"/>
                </a:cxn>
                <a:cxn ang="0">
                  <a:pos x="635" y="88"/>
                </a:cxn>
                <a:cxn ang="0">
                  <a:pos x="612" y="147"/>
                </a:cxn>
                <a:cxn ang="0">
                  <a:pos x="589" y="216"/>
                </a:cxn>
                <a:cxn ang="0">
                  <a:pos x="561" y="296"/>
                </a:cxn>
                <a:cxn ang="0">
                  <a:pos x="532" y="385"/>
                </a:cxn>
                <a:cxn ang="0">
                  <a:pos x="500" y="482"/>
                </a:cxn>
                <a:cxn ang="0">
                  <a:pos x="467" y="587"/>
                </a:cxn>
                <a:cxn ang="0">
                  <a:pos x="433" y="698"/>
                </a:cxn>
                <a:cxn ang="0">
                  <a:pos x="399" y="816"/>
                </a:cxn>
                <a:cxn ang="0">
                  <a:pos x="364" y="938"/>
                </a:cxn>
                <a:cxn ang="0">
                  <a:pos x="328" y="1066"/>
                </a:cxn>
                <a:cxn ang="0">
                  <a:pos x="290" y="1197"/>
                </a:cxn>
                <a:cxn ang="0">
                  <a:pos x="256" y="1333"/>
                </a:cxn>
                <a:cxn ang="0">
                  <a:pos x="221" y="1470"/>
                </a:cxn>
                <a:cxn ang="0">
                  <a:pos x="189" y="1611"/>
                </a:cxn>
                <a:cxn ang="0">
                  <a:pos x="155" y="1752"/>
                </a:cxn>
                <a:cxn ang="0">
                  <a:pos x="126" y="1895"/>
                </a:cxn>
                <a:cxn ang="0">
                  <a:pos x="99" y="2036"/>
                </a:cxn>
                <a:cxn ang="0">
                  <a:pos x="73" y="2177"/>
                </a:cxn>
                <a:cxn ang="0">
                  <a:pos x="52" y="2318"/>
                </a:cxn>
                <a:cxn ang="0">
                  <a:pos x="33" y="2457"/>
                </a:cxn>
                <a:cxn ang="0">
                  <a:pos x="16" y="2591"/>
                </a:cxn>
                <a:cxn ang="0">
                  <a:pos x="6" y="2724"/>
                </a:cxn>
                <a:cxn ang="0">
                  <a:pos x="0" y="2724"/>
                </a:cxn>
                <a:cxn ang="0">
                  <a:pos x="10" y="2591"/>
                </a:cxn>
                <a:cxn ang="0">
                  <a:pos x="27" y="2457"/>
                </a:cxn>
                <a:cxn ang="0">
                  <a:pos x="46" y="2318"/>
                </a:cxn>
                <a:cxn ang="0">
                  <a:pos x="67" y="2177"/>
                </a:cxn>
                <a:cxn ang="0">
                  <a:pos x="92" y="2036"/>
                </a:cxn>
                <a:cxn ang="0">
                  <a:pos x="151" y="1750"/>
                </a:cxn>
                <a:cxn ang="0">
                  <a:pos x="183" y="1609"/>
                </a:cxn>
                <a:cxn ang="0">
                  <a:pos x="216" y="1468"/>
                </a:cxn>
                <a:cxn ang="0">
                  <a:pos x="250" y="1331"/>
                </a:cxn>
                <a:cxn ang="0">
                  <a:pos x="286" y="1195"/>
                </a:cxn>
                <a:cxn ang="0">
                  <a:pos x="322" y="1064"/>
                </a:cxn>
                <a:cxn ang="0">
                  <a:pos x="357" y="936"/>
                </a:cxn>
                <a:cxn ang="0">
                  <a:pos x="393" y="814"/>
                </a:cxn>
                <a:cxn ang="0">
                  <a:pos x="427" y="696"/>
                </a:cxn>
                <a:cxn ang="0">
                  <a:pos x="463" y="585"/>
                </a:cxn>
                <a:cxn ang="0">
                  <a:pos x="494" y="479"/>
                </a:cxn>
                <a:cxn ang="0">
                  <a:pos x="526" y="383"/>
                </a:cxn>
                <a:cxn ang="0">
                  <a:pos x="555" y="294"/>
                </a:cxn>
                <a:cxn ang="0">
                  <a:pos x="582" y="214"/>
                </a:cxn>
                <a:cxn ang="0">
                  <a:pos x="606" y="145"/>
                </a:cxn>
                <a:cxn ang="0">
                  <a:pos x="629" y="86"/>
                </a:cxn>
                <a:cxn ang="0">
                  <a:pos x="646" y="38"/>
                </a:cxn>
                <a:cxn ang="0">
                  <a:pos x="660" y="0"/>
                </a:cxn>
              </a:cxnLst>
              <a:rect l="0" t="0" r="r" b="b"/>
              <a:pathLst>
                <a:path w="667" h="2724">
                  <a:moveTo>
                    <a:pt x="660" y="0"/>
                  </a:moveTo>
                  <a:lnTo>
                    <a:pt x="667" y="2"/>
                  </a:lnTo>
                  <a:lnTo>
                    <a:pt x="652" y="40"/>
                  </a:lnTo>
                  <a:lnTo>
                    <a:pt x="635" y="88"/>
                  </a:lnTo>
                  <a:lnTo>
                    <a:pt x="612" y="147"/>
                  </a:lnTo>
                  <a:lnTo>
                    <a:pt x="589" y="216"/>
                  </a:lnTo>
                  <a:lnTo>
                    <a:pt x="561" y="296"/>
                  </a:lnTo>
                  <a:lnTo>
                    <a:pt x="532" y="385"/>
                  </a:lnTo>
                  <a:lnTo>
                    <a:pt x="500" y="482"/>
                  </a:lnTo>
                  <a:lnTo>
                    <a:pt x="467" y="587"/>
                  </a:lnTo>
                  <a:lnTo>
                    <a:pt x="433" y="698"/>
                  </a:lnTo>
                  <a:lnTo>
                    <a:pt x="399" y="816"/>
                  </a:lnTo>
                  <a:lnTo>
                    <a:pt x="364" y="938"/>
                  </a:lnTo>
                  <a:lnTo>
                    <a:pt x="328" y="1066"/>
                  </a:lnTo>
                  <a:lnTo>
                    <a:pt x="290" y="1197"/>
                  </a:lnTo>
                  <a:lnTo>
                    <a:pt x="256" y="1333"/>
                  </a:lnTo>
                  <a:lnTo>
                    <a:pt x="221" y="1470"/>
                  </a:lnTo>
                  <a:lnTo>
                    <a:pt x="189" y="1611"/>
                  </a:lnTo>
                  <a:lnTo>
                    <a:pt x="155" y="1752"/>
                  </a:lnTo>
                  <a:lnTo>
                    <a:pt x="126" y="1895"/>
                  </a:lnTo>
                  <a:lnTo>
                    <a:pt x="99" y="2036"/>
                  </a:lnTo>
                  <a:lnTo>
                    <a:pt x="73" y="2177"/>
                  </a:lnTo>
                  <a:lnTo>
                    <a:pt x="52" y="2318"/>
                  </a:lnTo>
                  <a:lnTo>
                    <a:pt x="33" y="2457"/>
                  </a:lnTo>
                  <a:lnTo>
                    <a:pt x="16" y="2591"/>
                  </a:lnTo>
                  <a:lnTo>
                    <a:pt x="6" y="2724"/>
                  </a:lnTo>
                  <a:lnTo>
                    <a:pt x="0" y="2724"/>
                  </a:lnTo>
                  <a:lnTo>
                    <a:pt x="10" y="2591"/>
                  </a:lnTo>
                  <a:lnTo>
                    <a:pt x="27" y="2457"/>
                  </a:lnTo>
                  <a:lnTo>
                    <a:pt x="46" y="2318"/>
                  </a:lnTo>
                  <a:lnTo>
                    <a:pt x="67" y="2177"/>
                  </a:lnTo>
                  <a:lnTo>
                    <a:pt x="92" y="2036"/>
                  </a:lnTo>
                  <a:lnTo>
                    <a:pt x="151" y="1750"/>
                  </a:lnTo>
                  <a:lnTo>
                    <a:pt x="183" y="1609"/>
                  </a:lnTo>
                  <a:lnTo>
                    <a:pt x="216" y="1468"/>
                  </a:lnTo>
                  <a:lnTo>
                    <a:pt x="250" y="1331"/>
                  </a:lnTo>
                  <a:lnTo>
                    <a:pt x="286" y="1195"/>
                  </a:lnTo>
                  <a:lnTo>
                    <a:pt x="322" y="1064"/>
                  </a:lnTo>
                  <a:lnTo>
                    <a:pt x="357" y="936"/>
                  </a:lnTo>
                  <a:lnTo>
                    <a:pt x="393" y="814"/>
                  </a:lnTo>
                  <a:lnTo>
                    <a:pt x="427" y="696"/>
                  </a:lnTo>
                  <a:lnTo>
                    <a:pt x="463" y="585"/>
                  </a:lnTo>
                  <a:lnTo>
                    <a:pt x="494" y="479"/>
                  </a:lnTo>
                  <a:lnTo>
                    <a:pt x="526" y="383"/>
                  </a:lnTo>
                  <a:lnTo>
                    <a:pt x="555" y="294"/>
                  </a:lnTo>
                  <a:lnTo>
                    <a:pt x="582" y="214"/>
                  </a:lnTo>
                  <a:lnTo>
                    <a:pt x="606" y="145"/>
                  </a:lnTo>
                  <a:lnTo>
                    <a:pt x="629" y="86"/>
                  </a:lnTo>
                  <a:lnTo>
                    <a:pt x="646" y="38"/>
                  </a:lnTo>
                  <a:lnTo>
                    <a:pt x="660" y="0"/>
                  </a:lnTo>
                  <a:close/>
                </a:path>
              </a:pathLst>
            </a:custGeom>
            <a:solidFill>
              <a:srgbClr val="000000"/>
            </a:solidFill>
            <a:ln w="0">
              <a:solidFill>
                <a:sysClr val="windowText" lastClr="000000">
                  <a:lumMod val="65000"/>
                  <a:lumOff val="35000"/>
                </a:sysClr>
              </a:solidFill>
              <a:prstDash val="solid"/>
              <a:round/>
            </a:ln>
          </p:spPr>
          <p:txBody>
            <a:bodyPr/>
            <a:lstStyle/>
            <a:p>
              <a:pPr>
                <a:defRPr/>
              </a:pPr>
              <a:endParaRPr lang="en-US" sz="3200" kern="0">
                <a:solidFill>
                  <a:prstClr val="black"/>
                </a:solidFill>
                <a:latin typeface="+mn-lt"/>
                <a:ea typeface="+mn-ea"/>
                <a:cs typeface="+mn-ea"/>
                <a:sym typeface="+mn-lt"/>
              </a:endParaRPr>
            </a:p>
          </p:txBody>
        </p:sp>
        <p:sp>
          <p:nvSpPr>
            <p:cNvPr id="37" name="Freeform 29"/>
            <p:cNvSpPr/>
            <p:nvPr/>
          </p:nvSpPr>
          <p:spPr bwMode="auto">
            <a:xfrm flipH="1">
              <a:off x="4719638" y="2206570"/>
              <a:ext cx="1042987" cy="1295400"/>
            </a:xfrm>
            <a:custGeom>
              <a:avLst/>
              <a:gdLst/>
              <a:ahLst/>
              <a:cxnLst>
                <a:cxn ang="0">
                  <a:pos x="955" y="0"/>
                </a:cxn>
                <a:cxn ang="0">
                  <a:pos x="1138" y="32"/>
                </a:cxn>
                <a:cxn ang="0">
                  <a:pos x="1313" y="101"/>
                </a:cxn>
                <a:cxn ang="0">
                  <a:pos x="1471" y="205"/>
                </a:cxn>
                <a:cxn ang="0">
                  <a:pos x="1608" y="341"/>
                </a:cxn>
                <a:cxn ang="0">
                  <a:pos x="1715" y="507"/>
                </a:cxn>
                <a:cxn ang="0">
                  <a:pos x="1778" y="672"/>
                </a:cxn>
                <a:cxn ang="0">
                  <a:pos x="1814" y="852"/>
                </a:cxn>
                <a:cxn ang="0">
                  <a:pos x="1829" y="1044"/>
                </a:cxn>
                <a:cxn ang="0">
                  <a:pos x="1822" y="1240"/>
                </a:cxn>
                <a:cxn ang="0">
                  <a:pos x="1803" y="1433"/>
                </a:cxn>
                <a:cxn ang="0">
                  <a:pos x="1772" y="1620"/>
                </a:cxn>
                <a:cxn ang="0">
                  <a:pos x="1734" y="1795"/>
                </a:cxn>
                <a:cxn ang="0">
                  <a:pos x="1694" y="1951"/>
                </a:cxn>
                <a:cxn ang="0">
                  <a:pos x="1656" y="2081"/>
                </a:cxn>
                <a:cxn ang="0">
                  <a:pos x="1624" y="2182"/>
                </a:cxn>
                <a:cxn ang="0">
                  <a:pos x="1601" y="2247"/>
                </a:cxn>
                <a:cxn ang="0">
                  <a:pos x="1593" y="2270"/>
                </a:cxn>
                <a:cxn ang="0">
                  <a:pos x="1570" y="2264"/>
                </a:cxn>
                <a:cxn ang="0">
                  <a:pos x="1502" y="2243"/>
                </a:cxn>
                <a:cxn ang="0">
                  <a:pos x="1401" y="2207"/>
                </a:cxn>
                <a:cxn ang="0">
                  <a:pos x="1273" y="2159"/>
                </a:cxn>
                <a:cxn ang="0">
                  <a:pos x="1124" y="2098"/>
                </a:cxn>
                <a:cxn ang="0">
                  <a:pos x="960" y="2024"/>
                </a:cxn>
                <a:cxn ang="0">
                  <a:pos x="791" y="1938"/>
                </a:cxn>
                <a:cxn ang="0">
                  <a:pos x="623" y="1839"/>
                </a:cxn>
                <a:cxn ang="0">
                  <a:pos x="461" y="1728"/>
                </a:cxn>
                <a:cxn ang="0">
                  <a:pos x="316" y="1606"/>
                </a:cxn>
                <a:cxn ang="0">
                  <a:pos x="192" y="1473"/>
                </a:cxn>
                <a:cxn ang="0">
                  <a:pos x="99" y="1328"/>
                </a:cxn>
                <a:cxn ang="0">
                  <a:pos x="27" y="1143"/>
                </a:cxn>
                <a:cxn ang="0">
                  <a:pos x="0" y="951"/>
                </a:cxn>
                <a:cxn ang="0">
                  <a:pos x="9" y="764"/>
                </a:cxn>
                <a:cxn ang="0">
                  <a:pos x="57" y="581"/>
                </a:cxn>
                <a:cxn ang="0">
                  <a:pos x="139" y="415"/>
                </a:cxn>
                <a:cxn ang="0">
                  <a:pos x="257" y="268"/>
                </a:cxn>
                <a:cxn ang="0">
                  <a:pos x="404" y="146"/>
                </a:cxn>
                <a:cxn ang="0">
                  <a:pos x="581" y="55"/>
                </a:cxn>
                <a:cxn ang="0">
                  <a:pos x="766" y="9"/>
                </a:cxn>
              </a:cxnLst>
              <a:rect l="0" t="0" r="r" b="b"/>
              <a:pathLst>
                <a:path w="1829" h="2270">
                  <a:moveTo>
                    <a:pt x="861" y="0"/>
                  </a:moveTo>
                  <a:lnTo>
                    <a:pt x="955" y="0"/>
                  </a:lnTo>
                  <a:lnTo>
                    <a:pt x="1048" y="13"/>
                  </a:lnTo>
                  <a:lnTo>
                    <a:pt x="1138" y="32"/>
                  </a:lnTo>
                  <a:lnTo>
                    <a:pt x="1229" y="61"/>
                  </a:lnTo>
                  <a:lnTo>
                    <a:pt x="1313" y="101"/>
                  </a:lnTo>
                  <a:lnTo>
                    <a:pt x="1395" y="148"/>
                  </a:lnTo>
                  <a:lnTo>
                    <a:pt x="1471" y="205"/>
                  </a:lnTo>
                  <a:lnTo>
                    <a:pt x="1542" y="268"/>
                  </a:lnTo>
                  <a:lnTo>
                    <a:pt x="1608" y="341"/>
                  </a:lnTo>
                  <a:lnTo>
                    <a:pt x="1664" y="421"/>
                  </a:lnTo>
                  <a:lnTo>
                    <a:pt x="1715" y="507"/>
                  </a:lnTo>
                  <a:lnTo>
                    <a:pt x="1751" y="587"/>
                  </a:lnTo>
                  <a:lnTo>
                    <a:pt x="1778" y="672"/>
                  </a:lnTo>
                  <a:lnTo>
                    <a:pt x="1799" y="760"/>
                  </a:lnTo>
                  <a:lnTo>
                    <a:pt x="1814" y="852"/>
                  </a:lnTo>
                  <a:lnTo>
                    <a:pt x="1824" y="947"/>
                  </a:lnTo>
                  <a:lnTo>
                    <a:pt x="1829" y="1044"/>
                  </a:lnTo>
                  <a:lnTo>
                    <a:pt x="1826" y="1141"/>
                  </a:lnTo>
                  <a:lnTo>
                    <a:pt x="1822" y="1240"/>
                  </a:lnTo>
                  <a:lnTo>
                    <a:pt x="1814" y="1336"/>
                  </a:lnTo>
                  <a:lnTo>
                    <a:pt x="1803" y="1433"/>
                  </a:lnTo>
                  <a:lnTo>
                    <a:pt x="1789" y="1528"/>
                  </a:lnTo>
                  <a:lnTo>
                    <a:pt x="1772" y="1620"/>
                  </a:lnTo>
                  <a:lnTo>
                    <a:pt x="1753" y="1711"/>
                  </a:lnTo>
                  <a:lnTo>
                    <a:pt x="1734" y="1795"/>
                  </a:lnTo>
                  <a:lnTo>
                    <a:pt x="1715" y="1875"/>
                  </a:lnTo>
                  <a:lnTo>
                    <a:pt x="1694" y="1951"/>
                  </a:lnTo>
                  <a:lnTo>
                    <a:pt x="1675" y="2020"/>
                  </a:lnTo>
                  <a:lnTo>
                    <a:pt x="1656" y="2081"/>
                  </a:lnTo>
                  <a:lnTo>
                    <a:pt x="1639" y="2136"/>
                  </a:lnTo>
                  <a:lnTo>
                    <a:pt x="1624" y="2182"/>
                  </a:lnTo>
                  <a:lnTo>
                    <a:pt x="1612" y="2220"/>
                  </a:lnTo>
                  <a:lnTo>
                    <a:pt x="1601" y="2247"/>
                  </a:lnTo>
                  <a:lnTo>
                    <a:pt x="1595" y="2264"/>
                  </a:lnTo>
                  <a:lnTo>
                    <a:pt x="1593" y="2270"/>
                  </a:lnTo>
                  <a:lnTo>
                    <a:pt x="1587" y="2268"/>
                  </a:lnTo>
                  <a:lnTo>
                    <a:pt x="1570" y="2264"/>
                  </a:lnTo>
                  <a:lnTo>
                    <a:pt x="1540" y="2253"/>
                  </a:lnTo>
                  <a:lnTo>
                    <a:pt x="1502" y="2243"/>
                  </a:lnTo>
                  <a:lnTo>
                    <a:pt x="1456" y="2226"/>
                  </a:lnTo>
                  <a:lnTo>
                    <a:pt x="1401" y="2207"/>
                  </a:lnTo>
                  <a:lnTo>
                    <a:pt x="1340" y="2184"/>
                  </a:lnTo>
                  <a:lnTo>
                    <a:pt x="1273" y="2159"/>
                  </a:lnTo>
                  <a:lnTo>
                    <a:pt x="1202" y="2129"/>
                  </a:lnTo>
                  <a:lnTo>
                    <a:pt x="1124" y="2098"/>
                  </a:lnTo>
                  <a:lnTo>
                    <a:pt x="1044" y="2062"/>
                  </a:lnTo>
                  <a:lnTo>
                    <a:pt x="960" y="2024"/>
                  </a:lnTo>
                  <a:lnTo>
                    <a:pt x="875" y="1982"/>
                  </a:lnTo>
                  <a:lnTo>
                    <a:pt x="791" y="1938"/>
                  </a:lnTo>
                  <a:lnTo>
                    <a:pt x="705" y="1890"/>
                  </a:lnTo>
                  <a:lnTo>
                    <a:pt x="623" y="1839"/>
                  </a:lnTo>
                  <a:lnTo>
                    <a:pt x="541" y="1784"/>
                  </a:lnTo>
                  <a:lnTo>
                    <a:pt x="461" y="1728"/>
                  </a:lnTo>
                  <a:lnTo>
                    <a:pt x="385" y="1669"/>
                  </a:lnTo>
                  <a:lnTo>
                    <a:pt x="316" y="1606"/>
                  </a:lnTo>
                  <a:lnTo>
                    <a:pt x="250" y="1540"/>
                  </a:lnTo>
                  <a:lnTo>
                    <a:pt x="192" y="1473"/>
                  </a:lnTo>
                  <a:lnTo>
                    <a:pt x="141" y="1401"/>
                  </a:lnTo>
                  <a:lnTo>
                    <a:pt x="99" y="1328"/>
                  </a:lnTo>
                  <a:lnTo>
                    <a:pt x="59" y="1235"/>
                  </a:lnTo>
                  <a:lnTo>
                    <a:pt x="27" y="1143"/>
                  </a:lnTo>
                  <a:lnTo>
                    <a:pt x="9" y="1046"/>
                  </a:lnTo>
                  <a:lnTo>
                    <a:pt x="0" y="951"/>
                  </a:lnTo>
                  <a:lnTo>
                    <a:pt x="0" y="857"/>
                  </a:lnTo>
                  <a:lnTo>
                    <a:pt x="9" y="764"/>
                  </a:lnTo>
                  <a:lnTo>
                    <a:pt x="27" y="672"/>
                  </a:lnTo>
                  <a:lnTo>
                    <a:pt x="57" y="581"/>
                  </a:lnTo>
                  <a:lnTo>
                    <a:pt x="95" y="497"/>
                  </a:lnTo>
                  <a:lnTo>
                    <a:pt x="139" y="415"/>
                  </a:lnTo>
                  <a:lnTo>
                    <a:pt x="194" y="337"/>
                  </a:lnTo>
                  <a:lnTo>
                    <a:pt x="257" y="268"/>
                  </a:lnTo>
                  <a:lnTo>
                    <a:pt x="326" y="202"/>
                  </a:lnTo>
                  <a:lnTo>
                    <a:pt x="404" y="146"/>
                  </a:lnTo>
                  <a:lnTo>
                    <a:pt x="490" y="95"/>
                  </a:lnTo>
                  <a:lnTo>
                    <a:pt x="581" y="55"/>
                  </a:lnTo>
                  <a:lnTo>
                    <a:pt x="673" y="26"/>
                  </a:lnTo>
                  <a:lnTo>
                    <a:pt x="766" y="9"/>
                  </a:lnTo>
                  <a:lnTo>
                    <a:pt x="861" y="0"/>
                  </a:lnTo>
                  <a:close/>
                </a:path>
              </a:pathLst>
            </a:custGeom>
            <a:solidFill>
              <a:srgbClr val="C00000"/>
            </a:solidFill>
            <a:ln w="9525" cap="flat" cmpd="sng" algn="ctr">
              <a:noFill/>
              <a:prstDash val="solid"/>
            </a:ln>
            <a:effectLst/>
          </p:spPr>
          <p:txBody>
            <a:bodyPr anchor="ctr"/>
            <a:lstStyle/>
            <a:p>
              <a:pPr algn="ctr">
                <a:defRPr/>
              </a:pPr>
              <a:r>
                <a:rPr lang="en-US" altLang="zh-CN" sz="3735" kern="0" dirty="0" smtClean="0">
                  <a:solidFill>
                    <a:schemeClr val="bg1"/>
                  </a:solidFill>
                  <a:cs typeface="+mn-ea"/>
                  <a:sym typeface="+mn-lt"/>
                </a:rPr>
                <a:t>3</a:t>
              </a:r>
              <a:endParaRPr lang="en-US" altLang="zh-CN" sz="3735" kern="0" dirty="0">
                <a:solidFill>
                  <a:schemeClr val="bg1"/>
                </a:solidFill>
                <a:cs typeface="+mn-ea"/>
                <a:sym typeface="+mn-lt"/>
              </a:endParaRPr>
            </a:p>
          </p:txBody>
        </p:sp>
        <p:sp>
          <p:nvSpPr>
            <p:cNvPr id="38" name="任意多边形 37"/>
            <p:cNvSpPr/>
            <p:nvPr/>
          </p:nvSpPr>
          <p:spPr>
            <a:xfrm rot="1173429" flipH="1">
              <a:off x="4906963" y="2273245"/>
              <a:ext cx="215900" cy="585788"/>
            </a:xfrm>
            <a:custGeom>
              <a:avLst/>
              <a:gdLst>
                <a:gd name="connsiteX0" fmla="*/ 0 w 315318"/>
                <a:gd name="connsiteY0" fmla="*/ 0 h 561975"/>
                <a:gd name="connsiteX1" fmla="*/ 266700 w 315318"/>
                <a:gd name="connsiteY1" fmla="*/ 228600 h 561975"/>
                <a:gd name="connsiteX2" fmla="*/ 314325 w 315318"/>
                <a:gd name="connsiteY2" fmla="*/ 561975 h 561975"/>
                <a:gd name="connsiteX0-1" fmla="*/ 0 w 315318"/>
                <a:gd name="connsiteY0-2" fmla="*/ 0 h 561975"/>
                <a:gd name="connsiteX1-3" fmla="*/ 266700 w 315318"/>
                <a:gd name="connsiteY1-4" fmla="*/ 228600 h 561975"/>
                <a:gd name="connsiteX2-5" fmla="*/ 314325 w 315318"/>
                <a:gd name="connsiteY2-6" fmla="*/ 561975 h 561975"/>
                <a:gd name="connsiteX0-7" fmla="*/ 0 w 319289"/>
                <a:gd name="connsiteY0-8" fmla="*/ 0 h 561975"/>
                <a:gd name="connsiteX1-9" fmla="*/ 266700 w 319289"/>
                <a:gd name="connsiteY1-10" fmla="*/ 228600 h 561975"/>
                <a:gd name="connsiteX2-11" fmla="*/ 314325 w 319289"/>
                <a:gd name="connsiteY2-12" fmla="*/ 561975 h 561975"/>
                <a:gd name="connsiteX0-13" fmla="*/ 0 w 244780"/>
                <a:gd name="connsiteY0-14" fmla="*/ 0 h 504825"/>
                <a:gd name="connsiteX1-15" fmla="*/ 193675 w 244780"/>
                <a:gd name="connsiteY1-16" fmla="*/ 171450 h 504825"/>
                <a:gd name="connsiteX2-17" fmla="*/ 241300 w 244780"/>
                <a:gd name="connsiteY2-18" fmla="*/ 504825 h 504825"/>
                <a:gd name="connsiteX0-19" fmla="*/ 0 w 244780"/>
                <a:gd name="connsiteY0-20" fmla="*/ 0 h 504825"/>
                <a:gd name="connsiteX1-21" fmla="*/ 193675 w 244780"/>
                <a:gd name="connsiteY1-22" fmla="*/ 171450 h 504825"/>
                <a:gd name="connsiteX2-23" fmla="*/ 241300 w 244780"/>
                <a:gd name="connsiteY2-24" fmla="*/ 504825 h 504825"/>
                <a:gd name="connsiteX0-25" fmla="*/ 0 w 241300"/>
                <a:gd name="connsiteY0-26" fmla="*/ 0 h 504825"/>
                <a:gd name="connsiteX1-27" fmla="*/ 241300 w 241300"/>
                <a:gd name="connsiteY1-28" fmla="*/ 504825 h 504825"/>
                <a:gd name="connsiteX0-29" fmla="*/ 0 w 241300"/>
                <a:gd name="connsiteY0-30" fmla="*/ 0 h 504825"/>
                <a:gd name="connsiteX1-31" fmla="*/ 241300 w 241300"/>
                <a:gd name="connsiteY1-32" fmla="*/ 504825 h 504825"/>
                <a:gd name="connsiteX0-33" fmla="*/ 0 w 244088"/>
                <a:gd name="connsiteY0-34" fmla="*/ 0 h 504825"/>
                <a:gd name="connsiteX1-35" fmla="*/ 241300 w 244088"/>
                <a:gd name="connsiteY1-36" fmla="*/ 504825 h 504825"/>
                <a:gd name="connsiteX0-37" fmla="*/ 0 w 241300"/>
                <a:gd name="connsiteY0-38" fmla="*/ 0 h 504825"/>
                <a:gd name="connsiteX1-39" fmla="*/ 241300 w 241300"/>
                <a:gd name="connsiteY1-40" fmla="*/ 504825 h 504825"/>
                <a:gd name="connsiteX0-41" fmla="*/ 0 w 241300"/>
                <a:gd name="connsiteY0-42" fmla="*/ 0 h 504825"/>
                <a:gd name="connsiteX1-43" fmla="*/ 241300 w 241300"/>
                <a:gd name="connsiteY1-44" fmla="*/ 504825 h 504825"/>
                <a:gd name="connsiteX0-45" fmla="*/ 0 w 241300"/>
                <a:gd name="connsiteY0-46" fmla="*/ 0 h 504825"/>
                <a:gd name="connsiteX1-47" fmla="*/ 241300 w 241300"/>
                <a:gd name="connsiteY1-48" fmla="*/ 504825 h 504825"/>
                <a:gd name="connsiteX0-49" fmla="*/ 0 w 241300"/>
                <a:gd name="connsiteY0-50" fmla="*/ 0 h 504825"/>
                <a:gd name="connsiteX1-51" fmla="*/ 241300 w 241300"/>
                <a:gd name="connsiteY1-52" fmla="*/ 504825 h 504825"/>
                <a:gd name="connsiteX0-53" fmla="*/ 0 w 241300"/>
                <a:gd name="connsiteY0-54" fmla="*/ 0 h 495300"/>
                <a:gd name="connsiteX1-55" fmla="*/ 241300 w 241300"/>
                <a:gd name="connsiteY1-56" fmla="*/ 495300 h 495300"/>
                <a:gd name="connsiteX0-57" fmla="*/ 0 w 219075"/>
                <a:gd name="connsiteY0-58" fmla="*/ 0 h 698500"/>
                <a:gd name="connsiteX1-59" fmla="*/ 219075 w 219075"/>
                <a:gd name="connsiteY1-60" fmla="*/ 698500 h 698500"/>
                <a:gd name="connsiteX0-61" fmla="*/ 0 w 258218"/>
                <a:gd name="connsiteY0-62" fmla="*/ 0 h 698500"/>
                <a:gd name="connsiteX1-63" fmla="*/ 219075 w 258218"/>
                <a:gd name="connsiteY1-64" fmla="*/ 698500 h 698500"/>
              </a:gdLst>
              <a:ahLst/>
              <a:cxnLst>
                <a:cxn ang="0">
                  <a:pos x="connsiteX0-1" y="connsiteY0-2"/>
                </a:cxn>
                <a:cxn ang="0">
                  <a:pos x="connsiteX1-3" y="connsiteY1-4"/>
                </a:cxn>
              </a:cxnLst>
              <a:rect l="l" t="t" r="r" b="b"/>
              <a:pathLst>
                <a:path w="258218" h="698500">
                  <a:moveTo>
                    <a:pt x="0" y="0"/>
                  </a:moveTo>
                  <a:cubicBezTo>
                    <a:pt x="201083" y="88900"/>
                    <a:pt x="325967" y="304800"/>
                    <a:pt x="219075" y="698500"/>
                  </a:cubicBezTo>
                </a:path>
              </a:pathLst>
            </a:custGeom>
            <a:noFill/>
            <a:ln w="57150" cap="flat" cmpd="sng" algn="ctr">
              <a:solidFill>
                <a:srgbClr val="AD84C6">
                  <a:lumMod val="60000"/>
                  <a:lumOff val="40000"/>
                </a:srgbClr>
              </a:solidFill>
              <a:prstDash val="solid"/>
              <a:miter lim="800000"/>
            </a:ln>
            <a:effectLst/>
          </p:spPr>
          <p:txBody>
            <a:bodyPr anchor="ctr"/>
            <a:lstStyle/>
            <a:p>
              <a:pPr algn="ctr">
                <a:defRPr/>
              </a:pPr>
              <a:endParaRPr lang="zh-CN" altLang="en-US" sz="3200" kern="0">
                <a:solidFill>
                  <a:schemeClr val="bg1"/>
                </a:solidFill>
                <a:latin typeface="+mn-lt"/>
                <a:ea typeface="+mn-ea"/>
                <a:cs typeface="+mn-ea"/>
                <a:sym typeface="+mn-lt"/>
              </a:endParaRPr>
            </a:p>
          </p:txBody>
        </p:sp>
        <p:sp>
          <p:nvSpPr>
            <p:cNvPr id="39" name="等腰三角形 38"/>
            <p:cNvSpPr/>
            <p:nvPr/>
          </p:nvSpPr>
          <p:spPr>
            <a:xfrm rot="1502139">
              <a:off x="4797425" y="3476570"/>
              <a:ext cx="95250" cy="76200"/>
            </a:xfrm>
            <a:prstGeom prst="triangle">
              <a:avLst/>
            </a:prstGeom>
            <a:solidFill>
              <a:srgbClr val="AD84C6"/>
            </a:solidFill>
            <a:ln w="12700" cap="flat" cmpd="sng" algn="ctr">
              <a:noFill/>
              <a:prstDash val="solid"/>
              <a:miter lim="800000"/>
            </a:ln>
            <a:effectLst/>
          </p:spPr>
          <p:txBody>
            <a:bodyPr anchor="ctr"/>
            <a:lstStyle/>
            <a:p>
              <a:pPr algn="ctr">
                <a:defRPr/>
              </a:pPr>
              <a:endParaRPr lang="zh-CN" altLang="en-US" sz="3200" kern="0">
                <a:solidFill>
                  <a:schemeClr val="bg1"/>
                </a:solidFill>
                <a:latin typeface="+mn-lt"/>
                <a:ea typeface="+mn-ea"/>
                <a:cs typeface="+mn-ea"/>
                <a:sym typeface="+mn-lt"/>
              </a:endParaRPr>
            </a:p>
          </p:txBody>
        </p:sp>
      </p:grpSp>
      <p:grpSp>
        <p:nvGrpSpPr>
          <p:cNvPr id="40" name="组合 39"/>
          <p:cNvGrpSpPr/>
          <p:nvPr/>
        </p:nvGrpSpPr>
        <p:grpSpPr>
          <a:xfrm>
            <a:off x="6194546" y="1931447"/>
            <a:ext cx="1862667" cy="4923367"/>
            <a:chOff x="4462463" y="947683"/>
            <a:chExt cx="1397000" cy="3692525"/>
          </a:xfrm>
        </p:grpSpPr>
        <p:sp>
          <p:nvSpPr>
            <p:cNvPr id="41" name="Freeform 22"/>
            <p:cNvSpPr/>
            <p:nvPr/>
          </p:nvSpPr>
          <p:spPr bwMode="auto">
            <a:xfrm>
              <a:off x="4462463" y="2043058"/>
              <a:ext cx="403225" cy="2597150"/>
            </a:xfrm>
            <a:custGeom>
              <a:avLst/>
              <a:gdLst/>
              <a:ahLst/>
              <a:cxnLst>
                <a:cxn ang="0">
                  <a:pos x="524" y="0"/>
                </a:cxn>
                <a:cxn ang="0">
                  <a:pos x="530" y="2"/>
                </a:cxn>
                <a:cxn ang="0">
                  <a:pos x="511" y="46"/>
                </a:cxn>
                <a:cxn ang="0">
                  <a:pos x="492" y="105"/>
                </a:cxn>
                <a:cxn ang="0">
                  <a:pos x="469" y="177"/>
                </a:cxn>
                <a:cxn ang="0">
                  <a:pos x="446" y="263"/>
                </a:cxn>
                <a:cxn ang="0">
                  <a:pos x="420" y="364"/>
                </a:cxn>
                <a:cxn ang="0">
                  <a:pos x="393" y="478"/>
                </a:cxn>
                <a:cxn ang="0">
                  <a:pos x="366" y="604"/>
                </a:cxn>
                <a:cxn ang="0">
                  <a:pos x="338" y="743"/>
                </a:cxn>
                <a:cxn ang="0">
                  <a:pos x="311" y="896"/>
                </a:cxn>
                <a:cxn ang="0">
                  <a:pos x="282" y="1060"/>
                </a:cxn>
                <a:cxn ang="0">
                  <a:pos x="254" y="1239"/>
                </a:cxn>
                <a:cxn ang="0">
                  <a:pos x="227" y="1429"/>
                </a:cxn>
                <a:cxn ang="0">
                  <a:pos x="200" y="1631"/>
                </a:cxn>
                <a:cxn ang="0">
                  <a:pos x="172" y="1847"/>
                </a:cxn>
                <a:cxn ang="0">
                  <a:pos x="147" y="2072"/>
                </a:cxn>
                <a:cxn ang="0">
                  <a:pos x="122" y="2312"/>
                </a:cxn>
                <a:cxn ang="0">
                  <a:pos x="101" y="2562"/>
                </a:cxn>
                <a:cxn ang="0">
                  <a:pos x="80" y="2823"/>
                </a:cxn>
                <a:cxn ang="0">
                  <a:pos x="61" y="3097"/>
                </a:cxn>
                <a:cxn ang="0">
                  <a:pos x="44" y="3381"/>
                </a:cxn>
                <a:cxn ang="0">
                  <a:pos x="29" y="3675"/>
                </a:cxn>
                <a:cxn ang="0">
                  <a:pos x="19" y="3980"/>
                </a:cxn>
                <a:cxn ang="0">
                  <a:pos x="10" y="4298"/>
                </a:cxn>
                <a:cxn ang="0">
                  <a:pos x="6" y="4624"/>
                </a:cxn>
                <a:cxn ang="0">
                  <a:pos x="0" y="4624"/>
                </a:cxn>
                <a:cxn ang="0">
                  <a:pos x="4" y="4298"/>
                </a:cxn>
                <a:cxn ang="0">
                  <a:pos x="12" y="3980"/>
                </a:cxn>
                <a:cxn ang="0">
                  <a:pos x="23" y="3675"/>
                </a:cxn>
                <a:cxn ang="0">
                  <a:pos x="37" y="3381"/>
                </a:cxn>
                <a:cxn ang="0">
                  <a:pos x="54" y="3095"/>
                </a:cxn>
                <a:cxn ang="0">
                  <a:pos x="73" y="2823"/>
                </a:cxn>
                <a:cxn ang="0">
                  <a:pos x="94" y="2560"/>
                </a:cxn>
                <a:cxn ang="0">
                  <a:pos x="115" y="2310"/>
                </a:cxn>
                <a:cxn ang="0">
                  <a:pos x="141" y="2072"/>
                </a:cxn>
                <a:cxn ang="0">
                  <a:pos x="166" y="1845"/>
                </a:cxn>
                <a:cxn ang="0">
                  <a:pos x="193" y="1631"/>
                </a:cxn>
                <a:cxn ang="0">
                  <a:pos x="221" y="1429"/>
                </a:cxn>
                <a:cxn ang="0">
                  <a:pos x="248" y="1237"/>
                </a:cxn>
                <a:cxn ang="0">
                  <a:pos x="275" y="1058"/>
                </a:cxn>
                <a:cxn ang="0">
                  <a:pos x="305" y="894"/>
                </a:cxn>
                <a:cxn ang="0">
                  <a:pos x="332" y="741"/>
                </a:cxn>
                <a:cxn ang="0">
                  <a:pos x="359" y="602"/>
                </a:cxn>
                <a:cxn ang="0">
                  <a:pos x="387" y="476"/>
                </a:cxn>
                <a:cxn ang="0">
                  <a:pos x="414" y="362"/>
                </a:cxn>
                <a:cxn ang="0">
                  <a:pos x="439" y="261"/>
                </a:cxn>
                <a:cxn ang="0">
                  <a:pos x="463" y="175"/>
                </a:cxn>
                <a:cxn ang="0">
                  <a:pos x="486" y="103"/>
                </a:cxn>
                <a:cxn ang="0">
                  <a:pos x="505" y="44"/>
                </a:cxn>
                <a:cxn ang="0">
                  <a:pos x="524" y="0"/>
                </a:cxn>
              </a:cxnLst>
              <a:rect l="0" t="0" r="r" b="b"/>
              <a:pathLst>
                <a:path w="530" h="4624">
                  <a:moveTo>
                    <a:pt x="524" y="0"/>
                  </a:moveTo>
                  <a:lnTo>
                    <a:pt x="530" y="2"/>
                  </a:lnTo>
                  <a:lnTo>
                    <a:pt x="511" y="46"/>
                  </a:lnTo>
                  <a:lnTo>
                    <a:pt x="492" y="105"/>
                  </a:lnTo>
                  <a:lnTo>
                    <a:pt x="469" y="177"/>
                  </a:lnTo>
                  <a:lnTo>
                    <a:pt x="446" y="263"/>
                  </a:lnTo>
                  <a:lnTo>
                    <a:pt x="420" y="364"/>
                  </a:lnTo>
                  <a:lnTo>
                    <a:pt x="393" y="478"/>
                  </a:lnTo>
                  <a:lnTo>
                    <a:pt x="366" y="604"/>
                  </a:lnTo>
                  <a:lnTo>
                    <a:pt x="338" y="743"/>
                  </a:lnTo>
                  <a:lnTo>
                    <a:pt x="311" y="896"/>
                  </a:lnTo>
                  <a:lnTo>
                    <a:pt x="282" y="1060"/>
                  </a:lnTo>
                  <a:lnTo>
                    <a:pt x="254" y="1239"/>
                  </a:lnTo>
                  <a:lnTo>
                    <a:pt x="227" y="1429"/>
                  </a:lnTo>
                  <a:lnTo>
                    <a:pt x="200" y="1631"/>
                  </a:lnTo>
                  <a:lnTo>
                    <a:pt x="172" y="1847"/>
                  </a:lnTo>
                  <a:lnTo>
                    <a:pt x="147" y="2072"/>
                  </a:lnTo>
                  <a:lnTo>
                    <a:pt x="122" y="2312"/>
                  </a:lnTo>
                  <a:lnTo>
                    <a:pt x="101" y="2562"/>
                  </a:lnTo>
                  <a:lnTo>
                    <a:pt x="80" y="2823"/>
                  </a:lnTo>
                  <a:lnTo>
                    <a:pt x="61" y="3097"/>
                  </a:lnTo>
                  <a:lnTo>
                    <a:pt x="44" y="3381"/>
                  </a:lnTo>
                  <a:lnTo>
                    <a:pt x="29" y="3675"/>
                  </a:lnTo>
                  <a:lnTo>
                    <a:pt x="19" y="3980"/>
                  </a:lnTo>
                  <a:lnTo>
                    <a:pt x="10" y="4298"/>
                  </a:lnTo>
                  <a:lnTo>
                    <a:pt x="6" y="4624"/>
                  </a:lnTo>
                  <a:lnTo>
                    <a:pt x="0" y="4624"/>
                  </a:lnTo>
                  <a:lnTo>
                    <a:pt x="4" y="4298"/>
                  </a:lnTo>
                  <a:lnTo>
                    <a:pt x="12" y="3980"/>
                  </a:lnTo>
                  <a:lnTo>
                    <a:pt x="23" y="3675"/>
                  </a:lnTo>
                  <a:lnTo>
                    <a:pt x="37" y="3381"/>
                  </a:lnTo>
                  <a:lnTo>
                    <a:pt x="54" y="3095"/>
                  </a:lnTo>
                  <a:lnTo>
                    <a:pt x="73" y="2823"/>
                  </a:lnTo>
                  <a:lnTo>
                    <a:pt x="94" y="2560"/>
                  </a:lnTo>
                  <a:lnTo>
                    <a:pt x="115" y="2310"/>
                  </a:lnTo>
                  <a:lnTo>
                    <a:pt x="141" y="2072"/>
                  </a:lnTo>
                  <a:lnTo>
                    <a:pt x="166" y="1845"/>
                  </a:lnTo>
                  <a:lnTo>
                    <a:pt x="193" y="1631"/>
                  </a:lnTo>
                  <a:lnTo>
                    <a:pt x="221" y="1429"/>
                  </a:lnTo>
                  <a:lnTo>
                    <a:pt x="248" y="1237"/>
                  </a:lnTo>
                  <a:lnTo>
                    <a:pt x="275" y="1058"/>
                  </a:lnTo>
                  <a:lnTo>
                    <a:pt x="305" y="894"/>
                  </a:lnTo>
                  <a:lnTo>
                    <a:pt x="332" y="741"/>
                  </a:lnTo>
                  <a:lnTo>
                    <a:pt x="359" y="602"/>
                  </a:lnTo>
                  <a:lnTo>
                    <a:pt x="387" y="476"/>
                  </a:lnTo>
                  <a:lnTo>
                    <a:pt x="414" y="362"/>
                  </a:lnTo>
                  <a:lnTo>
                    <a:pt x="439" y="261"/>
                  </a:lnTo>
                  <a:lnTo>
                    <a:pt x="463" y="175"/>
                  </a:lnTo>
                  <a:lnTo>
                    <a:pt x="486" y="103"/>
                  </a:lnTo>
                  <a:lnTo>
                    <a:pt x="505" y="44"/>
                  </a:lnTo>
                  <a:lnTo>
                    <a:pt x="524" y="0"/>
                  </a:lnTo>
                  <a:close/>
                </a:path>
              </a:pathLst>
            </a:custGeom>
            <a:solidFill>
              <a:srgbClr val="000000"/>
            </a:solidFill>
            <a:ln w="0">
              <a:solidFill>
                <a:sysClr val="windowText" lastClr="000000">
                  <a:lumMod val="65000"/>
                  <a:lumOff val="35000"/>
                </a:sysClr>
              </a:solidFill>
              <a:prstDash val="solid"/>
              <a:round/>
            </a:ln>
          </p:spPr>
          <p:txBody>
            <a:bodyPr/>
            <a:lstStyle/>
            <a:p>
              <a:pPr>
                <a:defRPr/>
              </a:pPr>
              <a:endParaRPr lang="en-US" sz="3200" kern="0">
                <a:solidFill>
                  <a:prstClr val="black"/>
                </a:solidFill>
                <a:latin typeface="+mn-lt"/>
                <a:ea typeface="+mn-ea"/>
                <a:cs typeface="+mn-ea"/>
                <a:sym typeface="+mn-lt"/>
              </a:endParaRPr>
            </a:p>
          </p:txBody>
        </p:sp>
        <p:sp>
          <p:nvSpPr>
            <p:cNvPr id="42" name="Freeform 27"/>
            <p:cNvSpPr/>
            <p:nvPr/>
          </p:nvSpPr>
          <p:spPr bwMode="auto">
            <a:xfrm>
              <a:off x="4872038" y="947683"/>
              <a:ext cx="987425" cy="1074737"/>
            </a:xfrm>
            <a:custGeom>
              <a:avLst/>
              <a:gdLst/>
              <a:ahLst/>
              <a:cxnLst>
                <a:cxn ang="0">
                  <a:pos x="1012" y="6"/>
                </a:cxn>
                <a:cxn ang="0">
                  <a:pos x="1189" y="48"/>
                </a:cxn>
                <a:cxn ang="0">
                  <a:pos x="1355" y="130"/>
                </a:cxn>
                <a:cxn ang="0">
                  <a:pos x="1503" y="252"/>
                </a:cxn>
                <a:cxn ang="0">
                  <a:pos x="1616" y="399"/>
                </a:cxn>
                <a:cxn ang="0">
                  <a:pos x="1690" y="566"/>
                </a:cxn>
                <a:cxn ang="0">
                  <a:pos x="1724" y="742"/>
                </a:cxn>
                <a:cxn ang="0">
                  <a:pos x="1719" y="925"/>
                </a:cxn>
                <a:cxn ang="0">
                  <a:pos x="1675" y="1102"/>
                </a:cxn>
                <a:cxn ang="0">
                  <a:pos x="1591" y="1272"/>
                </a:cxn>
                <a:cxn ang="0">
                  <a:pos x="1471" y="1415"/>
                </a:cxn>
                <a:cxn ang="0">
                  <a:pos x="1324" y="1531"/>
                </a:cxn>
                <a:cxn ang="0">
                  <a:pos x="1151" y="1626"/>
                </a:cxn>
                <a:cxn ang="0">
                  <a:pos x="964" y="1702"/>
                </a:cxn>
                <a:cxn ang="0">
                  <a:pos x="770" y="1763"/>
                </a:cxn>
                <a:cxn ang="0">
                  <a:pos x="583" y="1807"/>
                </a:cxn>
                <a:cxn ang="0">
                  <a:pos x="406" y="1840"/>
                </a:cxn>
                <a:cxn ang="0">
                  <a:pos x="255" y="1861"/>
                </a:cxn>
                <a:cxn ang="0">
                  <a:pos x="133" y="1874"/>
                </a:cxn>
                <a:cxn ang="0">
                  <a:pos x="55" y="1880"/>
                </a:cxn>
                <a:cxn ang="0">
                  <a:pos x="26" y="1882"/>
                </a:cxn>
                <a:cxn ang="0">
                  <a:pos x="23" y="1857"/>
                </a:cxn>
                <a:cxn ang="0">
                  <a:pos x="15" y="1784"/>
                </a:cxn>
                <a:cxn ang="0">
                  <a:pos x="7" y="1670"/>
                </a:cxn>
                <a:cxn ang="0">
                  <a:pos x="0" y="1527"/>
                </a:cxn>
                <a:cxn ang="0">
                  <a:pos x="2" y="1270"/>
                </a:cxn>
                <a:cxn ang="0">
                  <a:pos x="15" y="1081"/>
                </a:cxn>
                <a:cxn ang="0">
                  <a:pos x="40" y="890"/>
                </a:cxn>
                <a:cxn ang="0">
                  <a:pos x="80" y="702"/>
                </a:cxn>
                <a:cxn ang="0">
                  <a:pos x="141" y="528"/>
                </a:cxn>
                <a:cxn ang="0">
                  <a:pos x="221" y="372"/>
                </a:cxn>
                <a:cxn ang="0">
                  <a:pos x="337" y="233"/>
                </a:cxn>
                <a:cxn ang="0">
                  <a:pos x="486" y="117"/>
                </a:cxn>
                <a:cxn ang="0">
                  <a:pos x="655" y="42"/>
                </a:cxn>
                <a:cxn ang="0">
                  <a:pos x="831" y="4"/>
                </a:cxn>
              </a:cxnLst>
              <a:rect l="0" t="0" r="r" b="b"/>
              <a:pathLst>
                <a:path w="1728" h="1882">
                  <a:moveTo>
                    <a:pt x="922" y="0"/>
                  </a:moveTo>
                  <a:lnTo>
                    <a:pt x="1012" y="6"/>
                  </a:lnTo>
                  <a:lnTo>
                    <a:pt x="1103" y="21"/>
                  </a:lnTo>
                  <a:lnTo>
                    <a:pt x="1189" y="48"/>
                  </a:lnTo>
                  <a:lnTo>
                    <a:pt x="1275" y="84"/>
                  </a:lnTo>
                  <a:lnTo>
                    <a:pt x="1355" y="130"/>
                  </a:lnTo>
                  <a:lnTo>
                    <a:pt x="1433" y="187"/>
                  </a:lnTo>
                  <a:lnTo>
                    <a:pt x="1503" y="252"/>
                  </a:lnTo>
                  <a:lnTo>
                    <a:pt x="1564" y="324"/>
                  </a:lnTo>
                  <a:lnTo>
                    <a:pt x="1616" y="399"/>
                  </a:lnTo>
                  <a:lnTo>
                    <a:pt x="1656" y="481"/>
                  </a:lnTo>
                  <a:lnTo>
                    <a:pt x="1690" y="566"/>
                  </a:lnTo>
                  <a:lnTo>
                    <a:pt x="1711" y="654"/>
                  </a:lnTo>
                  <a:lnTo>
                    <a:pt x="1724" y="742"/>
                  </a:lnTo>
                  <a:lnTo>
                    <a:pt x="1728" y="835"/>
                  </a:lnTo>
                  <a:lnTo>
                    <a:pt x="1719" y="925"/>
                  </a:lnTo>
                  <a:lnTo>
                    <a:pt x="1703" y="1014"/>
                  </a:lnTo>
                  <a:lnTo>
                    <a:pt x="1675" y="1102"/>
                  </a:lnTo>
                  <a:lnTo>
                    <a:pt x="1637" y="1188"/>
                  </a:lnTo>
                  <a:lnTo>
                    <a:pt x="1591" y="1272"/>
                  </a:lnTo>
                  <a:lnTo>
                    <a:pt x="1532" y="1350"/>
                  </a:lnTo>
                  <a:lnTo>
                    <a:pt x="1471" y="1415"/>
                  </a:lnTo>
                  <a:lnTo>
                    <a:pt x="1400" y="1476"/>
                  </a:lnTo>
                  <a:lnTo>
                    <a:pt x="1324" y="1531"/>
                  </a:lnTo>
                  <a:lnTo>
                    <a:pt x="1240" y="1582"/>
                  </a:lnTo>
                  <a:lnTo>
                    <a:pt x="1151" y="1626"/>
                  </a:lnTo>
                  <a:lnTo>
                    <a:pt x="1059" y="1666"/>
                  </a:lnTo>
                  <a:lnTo>
                    <a:pt x="964" y="1702"/>
                  </a:lnTo>
                  <a:lnTo>
                    <a:pt x="867" y="1733"/>
                  </a:lnTo>
                  <a:lnTo>
                    <a:pt x="770" y="1763"/>
                  </a:lnTo>
                  <a:lnTo>
                    <a:pt x="676" y="1786"/>
                  </a:lnTo>
                  <a:lnTo>
                    <a:pt x="583" y="1807"/>
                  </a:lnTo>
                  <a:lnTo>
                    <a:pt x="493" y="1826"/>
                  </a:lnTo>
                  <a:lnTo>
                    <a:pt x="406" y="1840"/>
                  </a:lnTo>
                  <a:lnTo>
                    <a:pt x="326" y="1851"/>
                  </a:lnTo>
                  <a:lnTo>
                    <a:pt x="255" y="1861"/>
                  </a:lnTo>
                  <a:lnTo>
                    <a:pt x="190" y="1868"/>
                  </a:lnTo>
                  <a:lnTo>
                    <a:pt x="133" y="1874"/>
                  </a:lnTo>
                  <a:lnTo>
                    <a:pt x="89" y="1878"/>
                  </a:lnTo>
                  <a:lnTo>
                    <a:pt x="55" y="1880"/>
                  </a:lnTo>
                  <a:lnTo>
                    <a:pt x="32" y="1882"/>
                  </a:lnTo>
                  <a:lnTo>
                    <a:pt x="26" y="1882"/>
                  </a:lnTo>
                  <a:lnTo>
                    <a:pt x="26" y="1876"/>
                  </a:lnTo>
                  <a:lnTo>
                    <a:pt x="23" y="1857"/>
                  </a:lnTo>
                  <a:lnTo>
                    <a:pt x="19" y="1826"/>
                  </a:lnTo>
                  <a:lnTo>
                    <a:pt x="15" y="1784"/>
                  </a:lnTo>
                  <a:lnTo>
                    <a:pt x="11" y="1731"/>
                  </a:lnTo>
                  <a:lnTo>
                    <a:pt x="7" y="1670"/>
                  </a:lnTo>
                  <a:lnTo>
                    <a:pt x="5" y="1603"/>
                  </a:lnTo>
                  <a:lnTo>
                    <a:pt x="0" y="1527"/>
                  </a:lnTo>
                  <a:lnTo>
                    <a:pt x="0" y="1359"/>
                  </a:lnTo>
                  <a:lnTo>
                    <a:pt x="2" y="1270"/>
                  </a:lnTo>
                  <a:lnTo>
                    <a:pt x="7" y="1176"/>
                  </a:lnTo>
                  <a:lnTo>
                    <a:pt x="15" y="1081"/>
                  </a:lnTo>
                  <a:lnTo>
                    <a:pt x="26" y="986"/>
                  </a:lnTo>
                  <a:lnTo>
                    <a:pt x="40" y="890"/>
                  </a:lnTo>
                  <a:lnTo>
                    <a:pt x="59" y="795"/>
                  </a:lnTo>
                  <a:lnTo>
                    <a:pt x="80" y="702"/>
                  </a:lnTo>
                  <a:lnTo>
                    <a:pt x="108" y="614"/>
                  </a:lnTo>
                  <a:lnTo>
                    <a:pt x="141" y="528"/>
                  </a:lnTo>
                  <a:lnTo>
                    <a:pt x="179" y="448"/>
                  </a:lnTo>
                  <a:lnTo>
                    <a:pt x="221" y="372"/>
                  </a:lnTo>
                  <a:lnTo>
                    <a:pt x="272" y="305"/>
                  </a:lnTo>
                  <a:lnTo>
                    <a:pt x="337" y="233"/>
                  </a:lnTo>
                  <a:lnTo>
                    <a:pt x="411" y="170"/>
                  </a:lnTo>
                  <a:lnTo>
                    <a:pt x="486" y="117"/>
                  </a:lnTo>
                  <a:lnTo>
                    <a:pt x="568" y="75"/>
                  </a:lnTo>
                  <a:lnTo>
                    <a:pt x="655" y="42"/>
                  </a:lnTo>
                  <a:lnTo>
                    <a:pt x="743" y="19"/>
                  </a:lnTo>
                  <a:lnTo>
                    <a:pt x="831" y="4"/>
                  </a:lnTo>
                  <a:lnTo>
                    <a:pt x="922" y="0"/>
                  </a:lnTo>
                  <a:close/>
                </a:path>
              </a:pathLst>
            </a:custGeom>
            <a:solidFill>
              <a:srgbClr val="E56206"/>
            </a:solidFill>
            <a:ln w="9525" cap="flat" cmpd="sng" algn="ctr">
              <a:noFill/>
              <a:prstDash val="solid"/>
            </a:ln>
            <a:effectLst/>
          </p:spPr>
          <p:txBody>
            <a:bodyPr anchor="ctr"/>
            <a:lstStyle/>
            <a:p>
              <a:pPr algn="ctr">
                <a:defRPr/>
              </a:pPr>
              <a:endParaRPr lang="en-US" sz="3735" kern="0" dirty="0">
                <a:solidFill>
                  <a:schemeClr val="bg1"/>
                </a:solidFill>
                <a:latin typeface="+mn-lt"/>
                <a:ea typeface="+mn-ea"/>
                <a:cs typeface="+mn-ea"/>
                <a:sym typeface="+mn-lt"/>
              </a:endParaRPr>
            </a:p>
          </p:txBody>
        </p:sp>
        <p:sp>
          <p:nvSpPr>
            <p:cNvPr id="43" name="任意多边形 42"/>
            <p:cNvSpPr/>
            <p:nvPr/>
          </p:nvSpPr>
          <p:spPr>
            <a:xfrm rot="1173429" flipH="1">
              <a:off x="5045075" y="1030233"/>
              <a:ext cx="193675" cy="520700"/>
            </a:xfrm>
            <a:custGeom>
              <a:avLst/>
              <a:gdLst>
                <a:gd name="connsiteX0" fmla="*/ 0 w 315318"/>
                <a:gd name="connsiteY0" fmla="*/ 0 h 561975"/>
                <a:gd name="connsiteX1" fmla="*/ 266700 w 315318"/>
                <a:gd name="connsiteY1" fmla="*/ 228600 h 561975"/>
                <a:gd name="connsiteX2" fmla="*/ 314325 w 315318"/>
                <a:gd name="connsiteY2" fmla="*/ 561975 h 561975"/>
                <a:gd name="connsiteX0-1" fmla="*/ 0 w 315318"/>
                <a:gd name="connsiteY0-2" fmla="*/ 0 h 561975"/>
                <a:gd name="connsiteX1-3" fmla="*/ 266700 w 315318"/>
                <a:gd name="connsiteY1-4" fmla="*/ 228600 h 561975"/>
                <a:gd name="connsiteX2-5" fmla="*/ 314325 w 315318"/>
                <a:gd name="connsiteY2-6" fmla="*/ 561975 h 561975"/>
                <a:gd name="connsiteX0-7" fmla="*/ 0 w 319289"/>
                <a:gd name="connsiteY0-8" fmla="*/ 0 h 561975"/>
                <a:gd name="connsiteX1-9" fmla="*/ 266700 w 319289"/>
                <a:gd name="connsiteY1-10" fmla="*/ 228600 h 561975"/>
                <a:gd name="connsiteX2-11" fmla="*/ 314325 w 319289"/>
                <a:gd name="connsiteY2-12" fmla="*/ 561975 h 561975"/>
                <a:gd name="connsiteX0-13" fmla="*/ 0 w 244780"/>
                <a:gd name="connsiteY0-14" fmla="*/ 0 h 504825"/>
                <a:gd name="connsiteX1-15" fmla="*/ 193675 w 244780"/>
                <a:gd name="connsiteY1-16" fmla="*/ 171450 h 504825"/>
                <a:gd name="connsiteX2-17" fmla="*/ 241300 w 244780"/>
                <a:gd name="connsiteY2-18" fmla="*/ 504825 h 504825"/>
                <a:gd name="connsiteX0-19" fmla="*/ 0 w 244780"/>
                <a:gd name="connsiteY0-20" fmla="*/ 0 h 504825"/>
                <a:gd name="connsiteX1-21" fmla="*/ 193675 w 244780"/>
                <a:gd name="connsiteY1-22" fmla="*/ 171450 h 504825"/>
                <a:gd name="connsiteX2-23" fmla="*/ 241300 w 244780"/>
                <a:gd name="connsiteY2-24" fmla="*/ 504825 h 504825"/>
                <a:gd name="connsiteX0-25" fmla="*/ 0 w 241300"/>
                <a:gd name="connsiteY0-26" fmla="*/ 0 h 504825"/>
                <a:gd name="connsiteX1-27" fmla="*/ 241300 w 241300"/>
                <a:gd name="connsiteY1-28" fmla="*/ 504825 h 504825"/>
                <a:gd name="connsiteX0-29" fmla="*/ 0 w 241300"/>
                <a:gd name="connsiteY0-30" fmla="*/ 0 h 504825"/>
                <a:gd name="connsiteX1-31" fmla="*/ 241300 w 241300"/>
                <a:gd name="connsiteY1-32" fmla="*/ 504825 h 504825"/>
                <a:gd name="connsiteX0-33" fmla="*/ 0 w 244088"/>
                <a:gd name="connsiteY0-34" fmla="*/ 0 h 504825"/>
                <a:gd name="connsiteX1-35" fmla="*/ 241300 w 244088"/>
                <a:gd name="connsiteY1-36" fmla="*/ 504825 h 504825"/>
                <a:gd name="connsiteX0-37" fmla="*/ 0 w 241300"/>
                <a:gd name="connsiteY0-38" fmla="*/ 0 h 504825"/>
                <a:gd name="connsiteX1-39" fmla="*/ 241300 w 241300"/>
                <a:gd name="connsiteY1-40" fmla="*/ 504825 h 504825"/>
                <a:gd name="connsiteX0-41" fmla="*/ 0 w 241300"/>
                <a:gd name="connsiteY0-42" fmla="*/ 0 h 504825"/>
                <a:gd name="connsiteX1-43" fmla="*/ 241300 w 241300"/>
                <a:gd name="connsiteY1-44" fmla="*/ 504825 h 504825"/>
                <a:gd name="connsiteX0-45" fmla="*/ 0 w 241300"/>
                <a:gd name="connsiteY0-46" fmla="*/ 0 h 504825"/>
                <a:gd name="connsiteX1-47" fmla="*/ 241300 w 241300"/>
                <a:gd name="connsiteY1-48" fmla="*/ 504825 h 504825"/>
                <a:gd name="connsiteX0-49" fmla="*/ 0 w 241300"/>
                <a:gd name="connsiteY0-50" fmla="*/ 0 h 504825"/>
                <a:gd name="connsiteX1-51" fmla="*/ 241300 w 241300"/>
                <a:gd name="connsiteY1-52" fmla="*/ 504825 h 504825"/>
                <a:gd name="connsiteX0-53" fmla="*/ 0 w 241300"/>
                <a:gd name="connsiteY0-54" fmla="*/ 0 h 495300"/>
                <a:gd name="connsiteX1-55" fmla="*/ 241300 w 241300"/>
                <a:gd name="connsiteY1-56" fmla="*/ 495300 h 495300"/>
                <a:gd name="connsiteX0-57" fmla="*/ 0 w 219075"/>
                <a:gd name="connsiteY0-58" fmla="*/ 0 h 698500"/>
                <a:gd name="connsiteX1-59" fmla="*/ 219075 w 219075"/>
                <a:gd name="connsiteY1-60" fmla="*/ 698500 h 698500"/>
                <a:gd name="connsiteX0-61" fmla="*/ 0 w 258218"/>
                <a:gd name="connsiteY0-62" fmla="*/ 0 h 698500"/>
                <a:gd name="connsiteX1-63" fmla="*/ 219075 w 258218"/>
                <a:gd name="connsiteY1-64" fmla="*/ 698500 h 698500"/>
              </a:gdLst>
              <a:ahLst/>
              <a:cxnLst>
                <a:cxn ang="0">
                  <a:pos x="connsiteX0-1" y="connsiteY0-2"/>
                </a:cxn>
                <a:cxn ang="0">
                  <a:pos x="connsiteX1-3" y="connsiteY1-4"/>
                </a:cxn>
              </a:cxnLst>
              <a:rect l="l" t="t" r="r" b="b"/>
              <a:pathLst>
                <a:path w="258218" h="698500">
                  <a:moveTo>
                    <a:pt x="0" y="0"/>
                  </a:moveTo>
                  <a:cubicBezTo>
                    <a:pt x="201083" y="88900"/>
                    <a:pt x="325967" y="304800"/>
                    <a:pt x="219075" y="698500"/>
                  </a:cubicBezTo>
                </a:path>
              </a:pathLst>
            </a:custGeom>
            <a:noFill/>
            <a:ln w="38100" cap="flat" cmpd="sng" algn="ctr">
              <a:solidFill>
                <a:srgbClr val="AD84C6">
                  <a:lumMod val="40000"/>
                  <a:lumOff val="60000"/>
                </a:srgbClr>
              </a:solidFill>
              <a:prstDash val="solid"/>
              <a:miter lim="800000"/>
            </a:ln>
            <a:effectLst/>
          </p:spPr>
          <p:txBody>
            <a:bodyPr anchor="ctr"/>
            <a:lstStyle/>
            <a:p>
              <a:pPr algn="ctr">
                <a:defRPr/>
              </a:pPr>
              <a:endParaRPr lang="zh-CN" altLang="en-US" sz="3200" kern="0">
                <a:solidFill>
                  <a:schemeClr val="bg1"/>
                </a:solidFill>
                <a:latin typeface="+mn-lt"/>
                <a:ea typeface="+mn-ea"/>
                <a:cs typeface="+mn-ea"/>
                <a:sym typeface="+mn-lt"/>
              </a:endParaRPr>
            </a:p>
          </p:txBody>
        </p:sp>
        <p:sp>
          <p:nvSpPr>
            <p:cNvPr id="44" name="等腰三角形 43"/>
            <p:cNvSpPr/>
            <p:nvPr/>
          </p:nvSpPr>
          <p:spPr>
            <a:xfrm rot="2162262">
              <a:off x="4837113" y="2011308"/>
              <a:ext cx="82550" cy="65087"/>
            </a:xfrm>
            <a:prstGeom prst="triangle">
              <a:avLst/>
            </a:prstGeom>
            <a:solidFill>
              <a:srgbClr val="AD84C6">
                <a:lumMod val="60000"/>
                <a:lumOff val="40000"/>
              </a:srgbClr>
            </a:solidFill>
            <a:ln w="12700" cap="flat" cmpd="sng" algn="ctr">
              <a:noFill/>
              <a:prstDash val="solid"/>
              <a:miter lim="800000"/>
            </a:ln>
            <a:effectLst/>
          </p:spPr>
          <p:txBody>
            <a:bodyPr anchor="ctr"/>
            <a:lstStyle/>
            <a:p>
              <a:pPr algn="ctr">
                <a:defRPr/>
              </a:pPr>
              <a:endParaRPr lang="zh-CN" altLang="en-US" sz="3200" kern="0">
                <a:solidFill>
                  <a:schemeClr val="bg1"/>
                </a:solidFill>
                <a:latin typeface="+mn-lt"/>
                <a:ea typeface="+mn-ea"/>
                <a:cs typeface="+mn-ea"/>
                <a:sym typeface="+mn-lt"/>
              </a:endParaRPr>
            </a:p>
          </p:txBody>
        </p:sp>
      </p:grpSp>
      <p:grpSp>
        <p:nvGrpSpPr>
          <p:cNvPr id="45" name="组合 44"/>
          <p:cNvGrpSpPr/>
          <p:nvPr/>
        </p:nvGrpSpPr>
        <p:grpSpPr>
          <a:xfrm rot="369562">
            <a:off x="6284661" y="5217657"/>
            <a:ext cx="1071988" cy="1731540"/>
            <a:chOff x="4462463" y="2206570"/>
            <a:chExt cx="1300162" cy="2433638"/>
          </a:xfrm>
        </p:grpSpPr>
        <p:sp>
          <p:nvSpPr>
            <p:cNvPr id="46" name="Freeform 24"/>
            <p:cNvSpPr/>
            <p:nvPr/>
          </p:nvSpPr>
          <p:spPr bwMode="auto">
            <a:xfrm>
              <a:off x="4462463" y="3498795"/>
              <a:ext cx="381000" cy="1141413"/>
            </a:xfrm>
            <a:custGeom>
              <a:avLst/>
              <a:gdLst/>
              <a:ahLst/>
              <a:cxnLst>
                <a:cxn ang="0">
                  <a:pos x="660" y="0"/>
                </a:cxn>
                <a:cxn ang="0">
                  <a:pos x="667" y="2"/>
                </a:cxn>
                <a:cxn ang="0">
                  <a:pos x="652" y="40"/>
                </a:cxn>
                <a:cxn ang="0">
                  <a:pos x="635" y="88"/>
                </a:cxn>
                <a:cxn ang="0">
                  <a:pos x="612" y="147"/>
                </a:cxn>
                <a:cxn ang="0">
                  <a:pos x="589" y="216"/>
                </a:cxn>
                <a:cxn ang="0">
                  <a:pos x="561" y="296"/>
                </a:cxn>
                <a:cxn ang="0">
                  <a:pos x="532" y="385"/>
                </a:cxn>
                <a:cxn ang="0">
                  <a:pos x="500" y="482"/>
                </a:cxn>
                <a:cxn ang="0">
                  <a:pos x="467" y="587"/>
                </a:cxn>
                <a:cxn ang="0">
                  <a:pos x="433" y="698"/>
                </a:cxn>
                <a:cxn ang="0">
                  <a:pos x="399" y="816"/>
                </a:cxn>
                <a:cxn ang="0">
                  <a:pos x="364" y="938"/>
                </a:cxn>
                <a:cxn ang="0">
                  <a:pos x="328" y="1066"/>
                </a:cxn>
                <a:cxn ang="0">
                  <a:pos x="290" y="1197"/>
                </a:cxn>
                <a:cxn ang="0">
                  <a:pos x="256" y="1333"/>
                </a:cxn>
                <a:cxn ang="0">
                  <a:pos x="221" y="1470"/>
                </a:cxn>
                <a:cxn ang="0">
                  <a:pos x="189" y="1611"/>
                </a:cxn>
                <a:cxn ang="0">
                  <a:pos x="155" y="1752"/>
                </a:cxn>
                <a:cxn ang="0">
                  <a:pos x="126" y="1895"/>
                </a:cxn>
                <a:cxn ang="0">
                  <a:pos x="99" y="2036"/>
                </a:cxn>
                <a:cxn ang="0">
                  <a:pos x="73" y="2177"/>
                </a:cxn>
                <a:cxn ang="0">
                  <a:pos x="52" y="2318"/>
                </a:cxn>
                <a:cxn ang="0">
                  <a:pos x="33" y="2457"/>
                </a:cxn>
                <a:cxn ang="0">
                  <a:pos x="16" y="2591"/>
                </a:cxn>
                <a:cxn ang="0">
                  <a:pos x="6" y="2724"/>
                </a:cxn>
                <a:cxn ang="0">
                  <a:pos x="0" y="2724"/>
                </a:cxn>
                <a:cxn ang="0">
                  <a:pos x="10" y="2591"/>
                </a:cxn>
                <a:cxn ang="0">
                  <a:pos x="27" y="2457"/>
                </a:cxn>
                <a:cxn ang="0">
                  <a:pos x="46" y="2318"/>
                </a:cxn>
                <a:cxn ang="0">
                  <a:pos x="67" y="2177"/>
                </a:cxn>
                <a:cxn ang="0">
                  <a:pos x="92" y="2036"/>
                </a:cxn>
                <a:cxn ang="0">
                  <a:pos x="151" y="1750"/>
                </a:cxn>
                <a:cxn ang="0">
                  <a:pos x="183" y="1609"/>
                </a:cxn>
                <a:cxn ang="0">
                  <a:pos x="216" y="1468"/>
                </a:cxn>
                <a:cxn ang="0">
                  <a:pos x="250" y="1331"/>
                </a:cxn>
                <a:cxn ang="0">
                  <a:pos x="286" y="1195"/>
                </a:cxn>
                <a:cxn ang="0">
                  <a:pos x="322" y="1064"/>
                </a:cxn>
                <a:cxn ang="0">
                  <a:pos x="357" y="936"/>
                </a:cxn>
                <a:cxn ang="0">
                  <a:pos x="393" y="814"/>
                </a:cxn>
                <a:cxn ang="0">
                  <a:pos x="427" y="696"/>
                </a:cxn>
                <a:cxn ang="0">
                  <a:pos x="463" y="585"/>
                </a:cxn>
                <a:cxn ang="0">
                  <a:pos x="494" y="479"/>
                </a:cxn>
                <a:cxn ang="0">
                  <a:pos x="526" y="383"/>
                </a:cxn>
                <a:cxn ang="0">
                  <a:pos x="555" y="294"/>
                </a:cxn>
                <a:cxn ang="0">
                  <a:pos x="582" y="214"/>
                </a:cxn>
                <a:cxn ang="0">
                  <a:pos x="606" y="145"/>
                </a:cxn>
                <a:cxn ang="0">
                  <a:pos x="629" y="86"/>
                </a:cxn>
                <a:cxn ang="0">
                  <a:pos x="646" y="38"/>
                </a:cxn>
                <a:cxn ang="0">
                  <a:pos x="660" y="0"/>
                </a:cxn>
              </a:cxnLst>
              <a:rect l="0" t="0" r="r" b="b"/>
              <a:pathLst>
                <a:path w="667" h="2724">
                  <a:moveTo>
                    <a:pt x="660" y="0"/>
                  </a:moveTo>
                  <a:lnTo>
                    <a:pt x="667" y="2"/>
                  </a:lnTo>
                  <a:lnTo>
                    <a:pt x="652" y="40"/>
                  </a:lnTo>
                  <a:lnTo>
                    <a:pt x="635" y="88"/>
                  </a:lnTo>
                  <a:lnTo>
                    <a:pt x="612" y="147"/>
                  </a:lnTo>
                  <a:lnTo>
                    <a:pt x="589" y="216"/>
                  </a:lnTo>
                  <a:lnTo>
                    <a:pt x="561" y="296"/>
                  </a:lnTo>
                  <a:lnTo>
                    <a:pt x="532" y="385"/>
                  </a:lnTo>
                  <a:lnTo>
                    <a:pt x="500" y="482"/>
                  </a:lnTo>
                  <a:lnTo>
                    <a:pt x="467" y="587"/>
                  </a:lnTo>
                  <a:lnTo>
                    <a:pt x="433" y="698"/>
                  </a:lnTo>
                  <a:lnTo>
                    <a:pt x="399" y="816"/>
                  </a:lnTo>
                  <a:lnTo>
                    <a:pt x="364" y="938"/>
                  </a:lnTo>
                  <a:lnTo>
                    <a:pt x="328" y="1066"/>
                  </a:lnTo>
                  <a:lnTo>
                    <a:pt x="290" y="1197"/>
                  </a:lnTo>
                  <a:lnTo>
                    <a:pt x="256" y="1333"/>
                  </a:lnTo>
                  <a:lnTo>
                    <a:pt x="221" y="1470"/>
                  </a:lnTo>
                  <a:lnTo>
                    <a:pt x="189" y="1611"/>
                  </a:lnTo>
                  <a:lnTo>
                    <a:pt x="155" y="1752"/>
                  </a:lnTo>
                  <a:lnTo>
                    <a:pt x="126" y="1895"/>
                  </a:lnTo>
                  <a:lnTo>
                    <a:pt x="99" y="2036"/>
                  </a:lnTo>
                  <a:lnTo>
                    <a:pt x="73" y="2177"/>
                  </a:lnTo>
                  <a:lnTo>
                    <a:pt x="52" y="2318"/>
                  </a:lnTo>
                  <a:lnTo>
                    <a:pt x="33" y="2457"/>
                  </a:lnTo>
                  <a:lnTo>
                    <a:pt x="16" y="2591"/>
                  </a:lnTo>
                  <a:lnTo>
                    <a:pt x="6" y="2724"/>
                  </a:lnTo>
                  <a:lnTo>
                    <a:pt x="0" y="2724"/>
                  </a:lnTo>
                  <a:lnTo>
                    <a:pt x="10" y="2591"/>
                  </a:lnTo>
                  <a:lnTo>
                    <a:pt x="27" y="2457"/>
                  </a:lnTo>
                  <a:lnTo>
                    <a:pt x="46" y="2318"/>
                  </a:lnTo>
                  <a:lnTo>
                    <a:pt x="67" y="2177"/>
                  </a:lnTo>
                  <a:lnTo>
                    <a:pt x="92" y="2036"/>
                  </a:lnTo>
                  <a:lnTo>
                    <a:pt x="151" y="1750"/>
                  </a:lnTo>
                  <a:lnTo>
                    <a:pt x="183" y="1609"/>
                  </a:lnTo>
                  <a:lnTo>
                    <a:pt x="216" y="1468"/>
                  </a:lnTo>
                  <a:lnTo>
                    <a:pt x="250" y="1331"/>
                  </a:lnTo>
                  <a:lnTo>
                    <a:pt x="286" y="1195"/>
                  </a:lnTo>
                  <a:lnTo>
                    <a:pt x="322" y="1064"/>
                  </a:lnTo>
                  <a:lnTo>
                    <a:pt x="357" y="936"/>
                  </a:lnTo>
                  <a:lnTo>
                    <a:pt x="393" y="814"/>
                  </a:lnTo>
                  <a:lnTo>
                    <a:pt x="427" y="696"/>
                  </a:lnTo>
                  <a:lnTo>
                    <a:pt x="463" y="585"/>
                  </a:lnTo>
                  <a:lnTo>
                    <a:pt x="494" y="479"/>
                  </a:lnTo>
                  <a:lnTo>
                    <a:pt x="526" y="383"/>
                  </a:lnTo>
                  <a:lnTo>
                    <a:pt x="555" y="294"/>
                  </a:lnTo>
                  <a:lnTo>
                    <a:pt x="582" y="214"/>
                  </a:lnTo>
                  <a:lnTo>
                    <a:pt x="606" y="145"/>
                  </a:lnTo>
                  <a:lnTo>
                    <a:pt x="629" y="86"/>
                  </a:lnTo>
                  <a:lnTo>
                    <a:pt x="646" y="38"/>
                  </a:lnTo>
                  <a:lnTo>
                    <a:pt x="660" y="0"/>
                  </a:lnTo>
                  <a:close/>
                </a:path>
              </a:pathLst>
            </a:custGeom>
            <a:solidFill>
              <a:srgbClr val="000000"/>
            </a:solidFill>
            <a:ln w="0">
              <a:solidFill>
                <a:sysClr val="windowText" lastClr="000000">
                  <a:lumMod val="65000"/>
                  <a:lumOff val="35000"/>
                </a:sysClr>
              </a:solidFill>
              <a:prstDash val="solid"/>
              <a:round/>
            </a:ln>
          </p:spPr>
          <p:txBody>
            <a:bodyPr/>
            <a:lstStyle/>
            <a:p>
              <a:pPr>
                <a:defRPr/>
              </a:pPr>
              <a:endParaRPr lang="en-US" sz="3200" kern="0">
                <a:solidFill>
                  <a:prstClr val="black"/>
                </a:solidFill>
                <a:latin typeface="+mn-lt"/>
                <a:ea typeface="+mn-ea"/>
                <a:cs typeface="+mn-ea"/>
                <a:sym typeface="+mn-lt"/>
              </a:endParaRPr>
            </a:p>
          </p:txBody>
        </p:sp>
        <p:sp>
          <p:nvSpPr>
            <p:cNvPr id="47" name="Freeform 29"/>
            <p:cNvSpPr/>
            <p:nvPr/>
          </p:nvSpPr>
          <p:spPr bwMode="auto">
            <a:xfrm flipH="1">
              <a:off x="4719638" y="2206570"/>
              <a:ext cx="1042987" cy="1295400"/>
            </a:xfrm>
            <a:custGeom>
              <a:avLst/>
              <a:gdLst/>
              <a:ahLst/>
              <a:cxnLst>
                <a:cxn ang="0">
                  <a:pos x="955" y="0"/>
                </a:cxn>
                <a:cxn ang="0">
                  <a:pos x="1138" y="32"/>
                </a:cxn>
                <a:cxn ang="0">
                  <a:pos x="1313" y="101"/>
                </a:cxn>
                <a:cxn ang="0">
                  <a:pos x="1471" y="205"/>
                </a:cxn>
                <a:cxn ang="0">
                  <a:pos x="1608" y="341"/>
                </a:cxn>
                <a:cxn ang="0">
                  <a:pos x="1715" y="507"/>
                </a:cxn>
                <a:cxn ang="0">
                  <a:pos x="1778" y="672"/>
                </a:cxn>
                <a:cxn ang="0">
                  <a:pos x="1814" y="852"/>
                </a:cxn>
                <a:cxn ang="0">
                  <a:pos x="1829" y="1044"/>
                </a:cxn>
                <a:cxn ang="0">
                  <a:pos x="1822" y="1240"/>
                </a:cxn>
                <a:cxn ang="0">
                  <a:pos x="1803" y="1433"/>
                </a:cxn>
                <a:cxn ang="0">
                  <a:pos x="1772" y="1620"/>
                </a:cxn>
                <a:cxn ang="0">
                  <a:pos x="1734" y="1795"/>
                </a:cxn>
                <a:cxn ang="0">
                  <a:pos x="1694" y="1951"/>
                </a:cxn>
                <a:cxn ang="0">
                  <a:pos x="1656" y="2081"/>
                </a:cxn>
                <a:cxn ang="0">
                  <a:pos x="1624" y="2182"/>
                </a:cxn>
                <a:cxn ang="0">
                  <a:pos x="1601" y="2247"/>
                </a:cxn>
                <a:cxn ang="0">
                  <a:pos x="1593" y="2270"/>
                </a:cxn>
                <a:cxn ang="0">
                  <a:pos x="1570" y="2264"/>
                </a:cxn>
                <a:cxn ang="0">
                  <a:pos x="1502" y="2243"/>
                </a:cxn>
                <a:cxn ang="0">
                  <a:pos x="1401" y="2207"/>
                </a:cxn>
                <a:cxn ang="0">
                  <a:pos x="1273" y="2159"/>
                </a:cxn>
                <a:cxn ang="0">
                  <a:pos x="1124" y="2098"/>
                </a:cxn>
                <a:cxn ang="0">
                  <a:pos x="960" y="2024"/>
                </a:cxn>
                <a:cxn ang="0">
                  <a:pos x="791" y="1938"/>
                </a:cxn>
                <a:cxn ang="0">
                  <a:pos x="623" y="1839"/>
                </a:cxn>
                <a:cxn ang="0">
                  <a:pos x="461" y="1728"/>
                </a:cxn>
                <a:cxn ang="0">
                  <a:pos x="316" y="1606"/>
                </a:cxn>
                <a:cxn ang="0">
                  <a:pos x="192" y="1473"/>
                </a:cxn>
                <a:cxn ang="0">
                  <a:pos x="99" y="1328"/>
                </a:cxn>
                <a:cxn ang="0">
                  <a:pos x="27" y="1143"/>
                </a:cxn>
                <a:cxn ang="0">
                  <a:pos x="0" y="951"/>
                </a:cxn>
                <a:cxn ang="0">
                  <a:pos x="9" y="764"/>
                </a:cxn>
                <a:cxn ang="0">
                  <a:pos x="57" y="581"/>
                </a:cxn>
                <a:cxn ang="0">
                  <a:pos x="139" y="415"/>
                </a:cxn>
                <a:cxn ang="0">
                  <a:pos x="257" y="268"/>
                </a:cxn>
                <a:cxn ang="0">
                  <a:pos x="404" y="146"/>
                </a:cxn>
                <a:cxn ang="0">
                  <a:pos x="581" y="55"/>
                </a:cxn>
                <a:cxn ang="0">
                  <a:pos x="766" y="9"/>
                </a:cxn>
              </a:cxnLst>
              <a:rect l="0" t="0" r="r" b="b"/>
              <a:pathLst>
                <a:path w="1829" h="2270">
                  <a:moveTo>
                    <a:pt x="861" y="0"/>
                  </a:moveTo>
                  <a:lnTo>
                    <a:pt x="955" y="0"/>
                  </a:lnTo>
                  <a:lnTo>
                    <a:pt x="1048" y="13"/>
                  </a:lnTo>
                  <a:lnTo>
                    <a:pt x="1138" y="32"/>
                  </a:lnTo>
                  <a:lnTo>
                    <a:pt x="1229" y="61"/>
                  </a:lnTo>
                  <a:lnTo>
                    <a:pt x="1313" y="101"/>
                  </a:lnTo>
                  <a:lnTo>
                    <a:pt x="1395" y="148"/>
                  </a:lnTo>
                  <a:lnTo>
                    <a:pt x="1471" y="205"/>
                  </a:lnTo>
                  <a:lnTo>
                    <a:pt x="1542" y="268"/>
                  </a:lnTo>
                  <a:lnTo>
                    <a:pt x="1608" y="341"/>
                  </a:lnTo>
                  <a:lnTo>
                    <a:pt x="1664" y="421"/>
                  </a:lnTo>
                  <a:lnTo>
                    <a:pt x="1715" y="507"/>
                  </a:lnTo>
                  <a:lnTo>
                    <a:pt x="1751" y="587"/>
                  </a:lnTo>
                  <a:lnTo>
                    <a:pt x="1778" y="672"/>
                  </a:lnTo>
                  <a:lnTo>
                    <a:pt x="1799" y="760"/>
                  </a:lnTo>
                  <a:lnTo>
                    <a:pt x="1814" y="852"/>
                  </a:lnTo>
                  <a:lnTo>
                    <a:pt x="1824" y="947"/>
                  </a:lnTo>
                  <a:lnTo>
                    <a:pt x="1829" y="1044"/>
                  </a:lnTo>
                  <a:lnTo>
                    <a:pt x="1826" y="1141"/>
                  </a:lnTo>
                  <a:lnTo>
                    <a:pt x="1822" y="1240"/>
                  </a:lnTo>
                  <a:lnTo>
                    <a:pt x="1814" y="1336"/>
                  </a:lnTo>
                  <a:lnTo>
                    <a:pt x="1803" y="1433"/>
                  </a:lnTo>
                  <a:lnTo>
                    <a:pt x="1789" y="1528"/>
                  </a:lnTo>
                  <a:lnTo>
                    <a:pt x="1772" y="1620"/>
                  </a:lnTo>
                  <a:lnTo>
                    <a:pt x="1753" y="1711"/>
                  </a:lnTo>
                  <a:lnTo>
                    <a:pt x="1734" y="1795"/>
                  </a:lnTo>
                  <a:lnTo>
                    <a:pt x="1715" y="1875"/>
                  </a:lnTo>
                  <a:lnTo>
                    <a:pt x="1694" y="1951"/>
                  </a:lnTo>
                  <a:lnTo>
                    <a:pt x="1675" y="2020"/>
                  </a:lnTo>
                  <a:lnTo>
                    <a:pt x="1656" y="2081"/>
                  </a:lnTo>
                  <a:lnTo>
                    <a:pt x="1639" y="2136"/>
                  </a:lnTo>
                  <a:lnTo>
                    <a:pt x="1624" y="2182"/>
                  </a:lnTo>
                  <a:lnTo>
                    <a:pt x="1612" y="2220"/>
                  </a:lnTo>
                  <a:lnTo>
                    <a:pt x="1601" y="2247"/>
                  </a:lnTo>
                  <a:lnTo>
                    <a:pt x="1595" y="2264"/>
                  </a:lnTo>
                  <a:lnTo>
                    <a:pt x="1593" y="2270"/>
                  </a:lnTo>
                  <a:lnTo>
                    <a:pt x="1587" y="2268"/>
                  </a:lnTo>
                  <a:lnTo>
                    <a:pt x="1570" y="2264"/>
                  </a:lnTo>
                  <a:lnTo>
                    <a:pt x="1540" y="2253"/>
                  </a:lnTo>
                  <a:lnTo>
                    <a:pt x="1502" y="2243"/>
                  </a:lnTo>
                  <a:lnTo>
                    <a:pt x="1456" y="2226"/>
                  </a:lnTo>
                  <a:lnTo>
                    <a:pt x="1401" y="2207"/>
                  </a:lnTo>
                  <a:lnTo>
                    <a:pt x="1340" y="2184"/>
                  </a:lnTo>
                  <a:lnTo>
                    <a:pt x="1273" y="2159"/>
                  </a:lnTo>
                  <a:lnTo>
                    <a:pt x="1202" y="2129"/>
                  </a:lnTo>
                  <a:lnTo>
                    <a:pt x="1124" y="2098"/>
                  </a:lnTo>
                  <a:lnTo>
                    <a:pt x="1044" y="2062"/>
                  </a:lnTo>
                  <a:lnTo>
                    <a:pt x="960" y="2024"/>
                  </a:lnTo>
                  <a:lnTo>
                    <a:pt x="875" y="1982"/>
                  </a:lnTo>
                  <a:lnTo>
                    <a:pt x="791" y="1938"/>
                  </a:lnTo>
                  <a:lnTo>
                    <a:pt x="705" y="1890"/>
                  </a:lnTo>
                  <a:lnTo>
                    <a:pt x="623" y="1839"/>
                  </a:lnTo>
                  <a:lnTo>
                    <a:pt x="541" y="1784"/>
                  </a:lnTo>
                  <a:lnTo>
                    <a:pt x="461" y="1728"/>
                  </a:lnTo>
                  <a:lnTo>
                    <a:pt x="385" y="1669"/>
                  </a:lnTo>
                  <a:lnTo>
                    <a:pt x="316" y="1606"/>
                  </a:lnTo>
                  <a:lnTo>
                    <a:pt x="250" y="1540"/>
                  </a:lnTo>
                  <a:lnTo>
                    <a:pt x="192" y="1473"/>
                  </a:lnTo>
                  <a:lnTo>
                    <a:pt x="141" y="1401"/>
                  </a:lnTo>
                  <a:lnTo>
                    <a:pt x="99" y="1328"/>
                  </a:lnTo>
                  <a:lnTo>
                    <a:pt x="59" y="1235"/>
                  </a:lnTo>
                  <a:lnTo>
                    <a:pt x="27" y="1143"/>
                  </a:lnTo>
                  <a:lnTo>
                    <a:pt x="9" y="1046"/>
                  </a:lnTo>
                  <a:lnTo>
                    <a:pt x="0" y="951"/>
                  </a:lnTo>
                  <a:lnTo>
                    <a:pt x="0" y="857"/>
                  </a:lnTo>
                  <a:lnTo>
                    <a:pt x="9" y="764"/>
                  </a:lnTo>
                  <a:lnTo>
                    <a:pt x="27" y="672"/>
                  </a:lnTo>
                  <a:lnTo>
                    <a:pt x="57" y="581"/>
                  </a:lnTo>
                  <a:lnTo>
                    <a:pt x="95" y="497"/>
                  </a:lnTo>
                  <a:lnTo>
                    <a:pt x="139" y="415"/>
                  </a:lnTo>
                  <a:lnTo>
                    <a:pt x="194" y="337"/>
                  </a:lnTo>
                  <a:lnTo>
                    <a:pt x="257" y="268"/>
                  </a:lnTo>
                  <a:lnTo>
                    <a:pt x="326" y="202"/>
                  </a:lnTo>
                  <a:lnTo>
                    <a:pt x="404" y="146"/>
                  </a:lnTo>
                  <a:lnTo>
                    <a:pt x="490" y="95"/>
                  </a:lnTo>
                  <a:lnTo>
                    <a:pt x="581" y="55"/>
                  </a:lnTo>
                  <a:lnTo>
                    <a:pt x="673" y="26"/>
                  </a:lnTo>
                  <a:lnTo>
                    <a:pt x="766" y="9"/>
                  </a:lnTo>
                  <a:lnTo>
                    <a:pt x="861" y="0"/>
                  </a:lnTo>
                  <a:close/>
                </a:path>
              </a:pathLst>
            </a:custGeom>
            <a:solidFill>
              <a:srgbClr val="C00000"/>
            </a:solidFill>
            <a:ln w="9525" cap="flat" cmpd="sng" algn="ctr">
              <a:noFill/>
              <a:prstDash val="solid"/>
            </a:ln>
            <a:effectLst/>
          </p:spPr>
          <p:txBody>
            <a:bodyPr anchor="ctr"/>
            <a:lstStyle/>
            <a:p>
              <a:pPr algn="ctr">
                <a:defRPr/>
              </a:pPr>
              <a:endParaRPr lang="en-US" sz="3735" kern="0" dirty="0">
                <a:solidFill>
                  <a:schemeClr val="bg1"/>
                </a:solidFill>
                <a:latin typeface="+mn-lt"/>
                <a:ea typeface="+mn-ea"/>
                <a:cs typeface="+mn-ea"/>
                <a:sym typeface="+mn-lt"/>
              </a:endParaRPr>
            </a:p>
          </p:txBody>
        </p:sp>
        <p:sp>
          <p:nvSpPr>
            <p:cNvPr id="48" name="任意多边形 47"/>
            <p:cNvSpPr/>
            <p:nvPr/>
          </p:nvSpPr>
          <p:spPr>
            <a:xfrm rot="1173429" flipH="1">
              <a:off x="4906963" y="2273245"/>
              <a:ext cx="215900" cy="585788"/>
            </a:xfrm>
            <a:custGeom>
              <a:avLst/>
              <a:gdLst>
                <a:gd name="connsiteX0" fmla="*/ 0 w 315318"/>
                <a:gd name="connsiteY0" fmla="*/ 0 h 561975"/>
                <a:gd name="connsiteX1" fmla="*/ 266700 w 315318"/>
                <a:gd name="connsiteY1" fmla="*/ 228600 h 561975"/>
                <a:gd name="connsiteX2" fmla="*/ 314325 w 315318"/>
                <a:gd name="connsiteY2" fmla="*/ 561975 h 561975"/>
                <a:gd name="connsiteX0-1" fmla="*/ 0 w 315318"/>
                <a:gd name="connsiteY0-2" fmla="*/ 0 h 561975"/>
                <a:gd name="connsiteX1-3" fmla="*/ 266700 w 315318"/>
                <a:gd name="connsiteY1-4" fmla="*/ 228600 h 561975"/>
                <a:gd name="connsiteX2-5" fmla="*/ 314325 w 315318"/>
                <a:gd name="connsiteY2-6" fmla="*/ 561975 h 561975"/>
                <a:gd name="connsiteX0-7" fmla="*/ 0 w 319289"/>
                <a:gd name="connsiteY0-8" fmla="*/ 0 h 561975"/>
                <a:gd name="connsiteX1-9" fmla="*/ 266700 w 319289"/>
                <a:gd name="connsiteY1-10" fmla="*/ 228600 h 561975"/>
                <a:gd name="connsiteX2-11" fmla="*/ 314325 w 319289"/>
                <a:gd name="connsiteY2-12" fmla="*/ 561975 h 561975"/>
                <a:gd name="connsiteX0-13" fmla="*/ 0 w 244780"/>
                <a:gd name="connsiteY0-14" fmla="*/ 0 h 504825"/>
                <a:gd name="connsiteX1-15" fmla="*/ 193675 w 244780"/>
                <a:gd name="connsiteY1-16" fmla="*/ 171450 h 504825"/>
                <a:gd name="connsiteX2-17" fmla="*/ 241300 w 244780"/>
                <a:gd name="connsiteY2-18" fmla="*/ 504825 h 504825"/>
                <a:gd name="connsiteX0-19" fmla="*/ 0 w 244780"/>
                <a:gd name="connsiteY0-20" fmla="*/ 0 h 504825"/>
                <a:gd name="connsiteX1-21" fmla="*/ 193675 w 244780"/>
                <a:gd name="connsiteY1-22" fmla="*/ 171450 h 504825"/>
                <a:gd name="connsiteX2-23" fmla="*/ 241300 w 244780"/>
                <a:gd name="connsiteY2-24" fmla="*/ 504825 h 504825"/>
                <a:gd name="connsiteX0-25" fmla="*/ 0 w 241300"/>
                <a:gd name="connsiteY0-26" fmla="*/ 0 h 504825"/>
                <a:gd name="connsiteX1-27" fmla="*/ 241300 w 241300"/>
                <a:gd name="connsiteY1-28" fmla="*/ 504825 h 504825"/>
                <a:gd name="connsiteX0-29" fmla="*/ 0 w 241300"/>
                <a:gd name="connsiteY0-30" fmla="*/ 0 h 504825"/>
                <a:gd name="connsiteX1-31" fmla="*/ 241300 w 241300"/>
                <a:gd name="connsiteY1-32" fmla="*/ 504825 h 504825"/>
                <a:gd name="connsiteX0-33" fmla="*/ 0 w 244088"/>
                <a:gd name="connsiteY0-34" fmla="*/ 0 h 504825"/>
                <a:gd name="connsiteX1-35" fmla="*/ 241300 w 244088"/>
                <a:gd name="connsiteY1-36" fmla="*/ 504825 h 504825"/>
                <a:gd name="connsiteX0-37" fmla="*/ 0 w 241300"/>
                <a:gd name="connsiteY0-38" fmla="*/ 0 h 504825"/>
                <a:gd name="connsiteX1-39" fmla="*/ 241300 w 241300"/>
                <a:gd name="connsiteY1-40" fmla="*/ 504825 h 504825"/>
                <a:gd name="connsiteX0-41" fmla="*/ 0 w 241300"/>
                <a:gd name="connsiteY0-42" fmla="*/ 0 h 504825"/>
                <a:gd name="connsiteX1-43" fmla="*/ 241300 w 241300"/>
                <a:gd name="connsiteY1-44" fmla="*/ 504825 h 504825"/>
                <a:gd name="connsiteX0-45" fmla="*/ 0 w 241300"/>
                <a:gd name="connsiteY0-46" fmla="*/ 0 h 504825"/>
                <a:gd name="connsiteX1-47" fmla="*/ 241300 w 241300"/>
                <a:gd name="connsiteY1-48" fmla="*/ 504825 h 504825"/>
                <a:gd name="connsiteX0-49" fmla="*/ 0 w 241300"/>
                <a:gd name="connsiteY0-50" fmla="*/ 0 h 504825"/>
                <a:gd name="connsiteX1-51" fmla="*/ 241300 w 241300"/>
                <a:gd name="connsiteY1-52" fmla="*/ 504825 h 504825"/>
                <a:gd name="connsiteX0-53" fmla="*/ 0 w 241300"/>
                <a:gd name="connsiteY0-54" fmla="*/ 0 h 495300"/>
                <a:gd name="connsiteX1-55" fmla="*/ 241300 w 241300"/>
                <a:gd name="connsiteY1-56" fmla="*/ 495300 h 495300"/>
                <a:gd name="connsiteX0-57" fmla="*/ 0 w 219075"/>
                <a:gd name="connsiteY0-58" fmla="*/ 0 h 698500"/>
                <a:gd name="connsiteX1-59" fmla="*/ 219075 w 219075"/>
                <a:gd name="connsiteY1-60" fmla="*/ 698500 h 698500"/>
                <a:gd name="connsiteX0-61" fmla="*/ 0 w 258218"/>
                <a:gd name="connsiteY0-62" fmla="*/ 0 h 698500"/>
                <a:gd name="connsiteX1-63" fmla="*/ 219075 w 258218"/>
                <a:gd name="connsiteY1-64" fmla="*/ 698500 h 698500"/>
              </a:gdLst>
              <a:ahLst/>
              <a:cxnLst>
                <a:cxn ang="0">
                  <a:pos x="connsiteX0-1" y="connsiteY0-2"/>
                </a:cxn>
                <a:cxn ang="0">
                  <a:pos x="connsiteX1-3" y="connsiteY1-4"/>
                </a:cxn>
              </a:cxnLst>
              <a:rect l="l" t="t" r="r" b="b"/>
              <a:pathLst>
                <a:path w="258218" h="698500">
                  <a:moveTo>
                    <a:pt x="0" y="0"/>
                  </a:moveTo>
                  <a:cubicBezTo>
                    <a:pt x="201083" y="88900"/>
                    <a:pt x="325967" y="304800"/>
                    <a:pt x="219075" y="698500"/>
                  </a:cubicBezTo>
                </a:path>
              </a:pathLst>
            </a:custGeom>
            <a:noFill/>
            <a:ln w="57150" cap="flat" cmpd="sng" algn="ctr">
              <a:solidFill>
                <a:srgbClr val="AD84C6">
                  <a:lumMod val="60000"/>
                  <a:lumOff val="40000"/>
                </a:srgbClr>
              </a:solidFill>
              <a:prstDash val="solid"/>
              <a:miter lim="800000"/>
            </a:ln>
            <a:effectLst/>
          </p:spPr>
          <p:txBody>
            <a:bodyPr anchor="ctr"/>
            <a:lstStyle/>
            <a:p>
              <a:pPr algn="ctr">
                <a:defRPr/>
              </a:pPr>
              <a:endParaRPr lang="zh-CN" altLang="en-US" sz="3200" kern="0">
                <a:solidFill>
                  <a:schemeClr val="bg1"/>
                </a:solidFill>
                <a:latin typeface="+mn-lt"/>
                <a:ea typeface="+mn-ea"/>
                <a:cs typeface="+mn-ea"/>
                <a:sym typeface="+mn-lt"/>
              </a:endParaRPr>
            </a:p>
          </p:txBody>
        </p:sp>
        <p:sp>
          <p:nvSpPr>
            <p:cNvPr id="49" name="等腰三角形 48"/>
            <p:cNvSpPr/>
            <p:nvPr/>
          </p:nvSpPr>
          <p:spPr>
            <a:xfrm rot="1502139">
              <a:off x="4797425" y="3476570"/>
              <a:ext cx="95250" cy="76200"/>
            </a:xfrm>
            <a:prstGeom prst="triangle">
              <a:avLst/>
            </a:prstGeom>
            <a:solidFill>
              <a:srgbClr val="AD84C6"/>
            </a:solidFill>
            <a:ln w="12700" cap="flat" cmpd="sng" algn="ctr">
              <a:noFill/>
              <a:prstDash val="solid"/>
              <a:miter lim="800000"/>
            </a:ln>
            <a:effectLst/>
          </p:spPr>
          <p:txBody>
            <a:bodyPr anchor="ctr"/>
            <a:lstStyle/>
            <a:p>
              <a:pPr algn="ctr">
                <a:defRPr/>
              </a:pPr>
              <a:endParaRPr lang="zh-CN" altLang="en-US" sz="3200" kern="0">
                <a:solidFill>
                  <a:schemeClr val="bg1"/>
                </a:solidFill>
                <a:latin typeface="+mn-lt"/>
                <a:ea typeface="+mn-ea"/>
                <a:cs typeface="+mn-ea"/>
                <a:sym typeface="+mn-lt"/>
              </a:endParaRPr>
            </a:p>
          </p:txBody>
        </p:sp>
      </p:grpSp>
      <p:cxnSp>
        <p:nvCxnSpPr>
          <p:cNvPr id="51" name="Straight Connector 52"/>
          <p:cNvCxnSpPr>
            <a:cxnSpLocks noChangeShapeType="1"/>
          </p:cNvCxnSpPr>
          <p:nvPr/>
        </p:nvCxnSpPr>
        <p:spPr bwMode="auto">
          <a:xfrm>
            <a:off x="6969504" y="6058979"/>
            <a:ext cx="745806" cy="2116"/>
          </a:xfrm>
          <a:prstGeom prst="line">
            <a:avLst/>
          </a:prstGeom>
          <a:noFill/>
          <a:ln w="19050" algn="ctr">
            <a:solidFill>
              <a:srgbClr val="BFBFBF"/>
            </a:solidFill>
            <a:prstDash val="sysDash"/>
            <a:round/>
          </a:ln>
          <a:extLst>
            <a:ext uri="{909E8E84-426E-40DD-AFC4-6F175D3DCCD1}">
              <a14:hiddenFill xmlns:a14="http://schemas.microsoft.com/office/drawing/2010/main">
                <a:noFill/>
              </a14:hiddenFill>
            </a:ext>
          </a:extLst>
        </p:spPr>
      </p:cxnSp>
      <p:grpSp>
        <p:nvGrpSpPr>
          <p:cNvPr id="53" name="组合 52"/>
          <p:cNvGrpSpPr/>
          <p:nvPr/>
        </p:nvGrpSpPr>
        <p:grpSpPr>
          <a:xfrm>
            <a:off x="2788921" y="262866"/>
            <a:ext cx="6574665" cy="934349"/>
            <a:chOff x="1347412" y="484941"/>
            <a:chExt cx="6574665" cy="934349"/>
          </a:xfrm>
        </p:grpSpPr>
        <p:grpSp>
          <p:nvGrpSpPr>
            <p:cNvPr id="54" name="组合 53"/>
            <p:cNvGrpSpPr/>
            <p:nvPr/>
          </p:nvGrpSpPr>
          <p:grpSpPr>
            <a:xfrm>
              <a:off x="1703511" y="850350"/>
              <a:ext cx="6218566" cy="542072"/>
              <a:chOff x="6544307" y="2633767"/>
              <a:chExt cx="5184414" cy="451925"/>
            </a:xfrm>
          </p:grpSpPr>
          <p:sp>
            <p:nvSpPr>
              <p:cNvPr id="56" name="圆角矩形 55"/>
              <p:cNvSpPr/>
              <p:nvPr/>
            </p:nvSpPr>
            <p:spPr>
              <a:xfrm>
                <a:off x="6544307" y="2633767"/>
                <a:ext cx="5184414" cy="424911"/>
              </a:xfrm>
              <a:prstGeom prst="roundRect">
                <a:avLst>
                  <a:gd name="adj" fmla="val 0"/>
                </a:avLst>
              </a:prstGeom>
              <a:solidFill>
                <a:srgbClr val="E7380E"/>
              </a:solidFill>
              <a:ln w="25400" cap="flat" cmpd="sng" algn="ctr">
                <a:noFill/>
                <a:prstDash val="solid"/>
              </a:ln>
              <a:effectLst>
                <a:reflection blurRad="6350" stA="52000" endA="300" endPos="35000" dir="5400000" sy="-100000" algn="bl" rotWithShape="0"/>
              </a:effectLst>
            </p:spPr>
            <p:txBody>
              <a:bodyPr anchor="ctr"/>
              <a:lstStyle/>
              <a:p>
                <a:pPr fontAlgn="auto">
                  <a:spcBef>
                    <a:spcPts val="0"/>
                  </a:spcBef>
                  <a:spcAft>
                    <a:spcPts val="0"/>
                  </a:spcAft>
                  <a:defRPr/>
                </a:pPr>
                <a:endParaRPr lang="en-US" sz="2400" b="0" kern="0">
                  <a:solidFill>
                    <a:schemeClr val="bg1"/>
                  </a:solidFill>
                  <a:latin typeface="+mn-lt"/>
                  <a:ea typeface="+mn-ea"/>
                  <a:cs typeface="+mn-ea"/>
                  <a:sym typeface="+mn-lt"/>
                </a:endParaRPr>
              </a:p>
            </p:txBody>
          </p:sp>
          <p:sp>
            <p:nvSpPr>
              <p:cNvPr id="57" name="TextBox 51"/>
              <p:cNvSpPr txBox="1">
                <a:spLocks noChangeArrowheads="1"/>
              </p:cNvSpPr>
              <p:nvPr/>
            </p:nvSpPr>
            <p:spPr bwMode="auto">
              <a:xfrm flipH="1">
                <a:off x="8149984" y="2658069"/>
                <a:ext cx="3310511" cy="42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endParaRPr lang="zh-CN" altLang="en-US" sz="2800" dirty="0">
                  <a:solidFill>
                    <a:schemeClr val="bg1"/>
                  </a:solidFill>
                </a:endParaRPr>
              </a:p>
            </p:txBody>
          </p:sp>
        </p:grpSp>
        <p:pic>
          <p:nvPicPr>
            <p:cNvPr id="55" name="图片 5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47412" y="484941"/>
              <a:ext cx="1072006" cy="934349"/>
            </a:xfrm>
            <a:prstGeom prst="rect">
              <a:avLst/>
            </a:prstGeom>
          </p:spPr>
        </p:pic>
      </p:grpSp>
      <p:sp>
        <p:nvSpPr>
          <p:cNvPr id="58" name="矩形 57"/>
          <p:cNvSpPr/>
          <p:nvPr/>
        </p:nvSpPr>
        <p:spPr>
          <a:xfrm>
            <a:off x="5307933" y="585572"/>
            <a:ext cx="1826141" cy="584775"/>
          </a:xfrm>
          <a:prstGeom prst="rect">
            <a:avLst/>
          </a:prstGeom>
        </p:spPr>
        <p:txBody>
          <a:bodyPr wrap="none">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诈骗类型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59" name="TextBox 44"/>
          <p:cNvSpPr txBox="1">
            <a:spLocks noChangeArrowheads="1"/>
          </p:cNvSpPr>
          <p:nvPr/>
        </p:nvSpPr>
        <p:spPr bwMode="auto">
          <a:xfrm>
            <a:off x="7620108" y="5233607"/>
            <a:ext cx="3311647" cy="662554"/>
          </a:xfrm>
          <a:prstGeom prst="rect">
            <a:avLst/>
          </a:prstGeom>
          <a:noFill/>
          <a:ln w="9525">
            <a:noFill/>
            <a:miter lim="800000"/>
          </a:ln>
        </p:spPr>
        <p:txBody>
          <a:bodyPr wrap="square">
            <a:spAutoFit/>
          </a:bodyPr>
          <a:lstStyle/>
          <a:p>
            <a:pPr algn="l">
              <a:lnSpc>
                <a:spcPct val="150000"/>
              </a:lnSpc>
            </a:pPr>
            <a:r>
              <a:rPr lang="zh-CN" altLang="en-US" sz="2800" b="0" dirty="0" smtClean="0">
                <a:latin typeface="微软雅黑" panose="020B0503020204020204" pitchFamily="34" charset="-122"/>
                <a:ea typeface="微软雅黑" panose="020B0503020204020204" pitchFamily="34" charset="-122"/>
              </a:rPr>
              <a:t>课外补习诈骗</a:t>
            </a:r>
            <a:endParaRPr lang="zh-CN" altLang="en-US" sz="2800" b="0" dirty="0">
              <a:latin typeface="微软雅黑" panose="020B0503020204020204" pitchFamily="34" charset="-122"/>
              <a:ea typeface="微软雅黑" panose="020B0503020204020204" pitchFamily="34" charset="-122"/>
            </a:endParaRPr>
          </a:p>
        </p:txBody>
      </p:sp>
      <p:sp>
        <p:nvSpPr>
          <p:cNvPr id="60" name="TextBox 44"/>
          <p:cNvSpPr txBox="1">
            <a:spLocks noChangeArrowheads="1"/>
          </p:cNvSpPr>
          <p:nvPr/>
        </p:nvSpPr>
        <p:spPr bwMode="auto">
          <a:xfrm>
            <a:off x="1915693" y="5102922"/>
            <a:ext cx="3311647" cy="662554"/>
          </a:xfrm>
          <a:prstGeom prst="rect">
            <a:avLst/>
          </a:prstGeom>
          <a:noFill/>
          <a:ln w="9525">
            <a:noFill/>
            <a:miter lim="800000"/>
          </a:ln>
        </p:spPr>
        <p:txBody>
          <a:bodyPr wrap="square">
            <a:spAutoFit/>
          </a:bodyPr>
          <a:lstStyle/>
          <a:p>
            <a:pPr algn="l">
              <a:lnSpc>
                <a:spcPct val="150000"/>
              </a:lnSpc>
            </a:pPr>
            <a:r>
              <a:rPr lang="zh-CN" altLang="en-US" sz="2800" b="0" dirty="0" smtClean="0">
                <a:latin typeface="微软雅黑" panose="020B0503020204020204" pitchFamily="34" charset="-122"/>
                <a:ea typeface="微软雅黑" panose="020B0503020204020204" pitchFamily="34" charset="-122"/>
              </a:rPr>
              <a:t>孩子住院诈骗</a:t>
            </a:r>
            <a:endParaRPr lang="zh-CN" altLang="en-US" sz="2800" b="0" dirty="0">
              <a:latin typeface="微软雅黑" panose="020B0503020204020204" pitchFamily="34" charset="-122"/>
              <a:ea typeface="微软雅黑" panose="020B0503020204020204" pitchFamily="34" charset="-122"/>
            </a:endParaRPr>
          </a:p>
        </p:txBody>
      </p:sp>
      <p:sp>
        <p:nvSpPr>
          <p:cNvPr id="3" name="矩形 2"/>
          <p:cNvSpPr/>
          <p:nvPr/>
        </p:nvSpPr>
        <p:spPr>
          <a:xfrm>
            <a:off x="6722465" y="5340822"/>
            <a:ext cx="393057" cy="584775"/>
          </a:xfrm>
          <a:prstGeom prst="rect">
            <a:avLst/>
          </a:prstGeom>
        </p:spPr>
        <p:txBody>
          <a:bodyPr wrap="none">
            <a:spAutoFit/>
          </a:bodyPr>
          <a:lstStyle/>
          <a:p>
            <a:pPr algn="ctr">
              <a:defRPr/>
            </a:pPr>
            <a:r>
              <a:rPr lang="en-US" altLang="zh-CN" sz="3200" kern="0" dirty="0">
                <a:solidFill>
                  <a:schemeClr val="bg1"/>
                </a:solidFill>
                <a:cs typeface="+mn-ea"/>
                <a:sym typeface="+mn-lt"/>
              </a:rPr>
              <a:t>2</a:t>
            </a:r>
            <a:endParaRPr lang="en-US" altLang="zh-CN" sz="3200" kern="0" dirty="0">
              <a:solidFill>
                <a:schemeClr val="bg1"/>
              </a:solidFill>
              <a:cs typeface="+mn-ea"/>
              <a:sym typeface="+mn-lt"/>
            </a:endParaRPr>
          </a:p>
        </p:txBody>
      </p:sp>
      <p:sp>
        <p:nvSpPr>
          <p:cNvPr id="61" name="矩形 60"/>
          <p:cNvSpPr/>
          <p:nvPr/>
        </p:nvSpPr>
        <p:spPr>
          <a:xfrm>
            <a:off x="4848810" y="3714498"/>
            <a:ext cx="444353" cy="707886"/>
          </a:xfrm>
          <a:prstGeom prst="rect">
            <a:avLst/>
          </a:prstGeom>
        </p:spPr>
        <p:txBody>
          <a:bodyPr wrap="none">
            <a:spAutoFit/>
          </a:bodyPr>
          <a:lstStyle/>
          <a:p>
            <a:pPr algn="ctr">
              <a:defRPr/>
            </a:pPr>
            <a:r>
              <a:rPr lang="en-US" altLang="zh-CN" sz="4000" kern="0" dirty="0" smtClean="0">
                <a:solidFill>
                  <a:prstClr val="white"/>
                </a:solidFill>
                <a:cs typeface="+mn-ea"/>
                <a:sym typeface="+mn-lt"/>
              </a:rPr>
              <a:t>4</a:t>
            </a:r>
            <a:endParaRPr lang="en-US" altLang="zh-CN" sz="4000" kern="0" dirty="0">
              <a:solidFill>
                <a:prstClr val="white"/>
              </a:solidFill>
              <a:cs typeface="+mn-ea"/>
              <a:sym typeface="+mn-lt"/>
            </a:endParaRPr>
          </a:p>
        </p:txBody>
      </p:sp>
      <p:sp>
        <p:nvSpPr>
          <p:cNvPr id="62" name="矩形 61"/>
          <p:cNvSpPr/>
          <p:nvPr/>
        </p:nvSpPr>
        <p:spPr>
          <a:xfrm>
            <a:off x="7100478" y="2293995"/>
            <a:ext cx="444353" cy="707886"/>
          </a:xfrm>
          <a:prstGeom prst="rect">
            <a:avLst/>
          </a:prstGeom>
        </p:spPr>
        <p:txBody>
          <a:bodyPr wrap="none">
            <a:spAutoFit/>
          </a:bodyPr>
          <a:lstStyle/>
          <a:p>
            <a:pPr algn="ctr">
              <a:defRPr/>
            </a:pPr>
            <a:r>
              <a:rPr lang="en-US" altLang="zh-CN" sz="4000" kern="0" dirty="0" smtClean="0">
                <a:solidFill>
                  <a:prstClr val="white"/>
                </a:solidFill>
                <a:cs typeface="+mn-ea"/>
                <a:sym typeface="+mn-lt"/>
              </a:rPr>
              <a:t>6</a:t>
            </a:r>
            <a:endParaRPr lang="en-US" altLang="zh-CN" sz="4000" kern="0" dirty="0">
              <a:solidFill>
                <a:prstClr val="white"/>
              </a:solidFill>
              <a:cs typeface="+mn-ea"/>
              <a:sym typeface="+mn-lt"/>
            </a:endParaRPr>
          </a:p>
        </p:txBody>
      </p:sp>
      <p:sp>
        <p:nvSpPr>
          <p:cNvPr id="63" name="TextBox 44"/>
          <p:cNvSpPr txBox="1">
            <a:spLocks noChangeArrowheads="1"/>
          </p:cNvSpPr>
          <p:nvPr/>
        </p:nvSpPr>
        <p:spPr bwMode="auto">
          <a:xfrm>
            <a:off x="1389963" y="3548913"/>
            <a:ext cx="3311647" cy="662554"/>
          </a:xfrm>
          <a:prstGeom prst="rect">
            <a:avLst/>
          </a:prstGeom>
          <a:noFill/>
          <a:ln w="9525">
            <a:noFill/>
            <a:miter lim="800000"/>
          </a:ln>
        </p:spPr>
        <p:txBody>
          <a:bodyPr wrap="square">
            <a:spAutoFit/>
          </a:bodyPr>
          <a:lstStyle/>
          <a:p>
            <a:pPr algn="l">
              <a:lnSpc>
                <a:spcPct val="150000"/>
              </a:lnSpc>
            </a:pPr>
            <a:r>
              <a:rPr lang="zh-CN" altLang="en-US" sz="2800" b="0" dirty="0" smtClean="0">
                <a:latin typeface="微软雅黑" panose="020B0503020204020204" pitchFamily="34" charset="-122"/>
                <a:ea typeface="微软雅黑" panose="020B0503020204020204" pitchFamily="34" charset="-122"/>
              </a:rPr>
              <a:t>游戏账号买卖诈骗</a:t>
            </a:r>
            <a:endParaRPr lang="zh-CN" altLang="en-US" sz="2800" b="0" dirty="0">
              <a:latin typeface="微软雅黑" panose="020B0503020204020204" pitchFamily="34" charset="-122"/>
              <a:ea typeface="微软雅黑" panose="020B0503020204020204" pitchFamily="34" charset="-122"/>
            </a:endParaRPr>
          </a:p>
        </p:txBody>
      </p:sp>
      <p:sp>
        <p:nvSpPr>
          <p:cNvPr id="64" name="TextBox 44"/>
          <p:cNvSpPr txBox="1">
            <a:spLocks noChangeArrowheads="1"/>
          </p:cNvSpPr>
          <p:nvPr/>
        </p:nvSpPr>
        <p:spPr bwMode="auto">
          <a:xfrm>
            <a:off x="1782296" y="1888120"/>
            <a:ext cx="3311647" cy="738664"/>
          </a:xfrm>
          <a:prstGeom prst="rect">
            <a:avLst/>
          </a:prstGeom>
          <a:noFill/>
          <a:ln w="9525">
            <a:noFill/>
            <a:miter lim="800000"/>
          </a:ln>
        </p:spPr>
        <p:txBody>
          <a:bodyPr wrap="square">
            <a:spAutoFit/>
          </a:bodyPr>
          <a:lstStyle/>
          <a:p>
            <a:pPr algn="l">
              <a:lnSpc>
                <a:spcPct val="150000"/>
              </a:lnSpc>
            </a:pPr>
            <a:r>
              <a:rPr lang="zh-CN" altLang="en-US" sz="2800" b="0" dirty="0" smtClean="0">
                <a:latin typeface="微软雅黑" panose="020B0503020204020204" pitchFamily="34" charset="-122"/>
                <a:ea typeface="微软雅黑" panose="020B0503020204020204" pitchFamily="34" charset="-122"/>
              </a:rPr>
              <a:t>盗取微信</a:t>
            </a:r>
            <a:r>
              <a:rPr lang="en-US" altLang="zh-CN" sz="2800" b="0" dirty="0" smtClean="0">
                <a:latin typeface="微软雅黑" panose="020B0503020204020204" pitchFamily="34" charset="-122"/>
                <a:ea typeface="微软雅黑" panose="020B0503020204020204" pitchFamily="34" charset="-122"/>
              </a:rPr>
              <a:t>QQ</a:t>
            </a:r>
            <a:r>
              <a:rPr lang="zh-CN" altLang="en-US" sz="2800" b="0" dirty="0" smtClean="0">
                <a:latin typeface="微软雅黑" panose="020B0503020204020204" pitchFamily="34" charset="-122"/>
                <a:ea typeface="微软雅黑" panose="020B0503020204020204" pitchFamily="34" charset="-122"/>
              </a:rPr>
              <a:t>诈骗</a:t>
            </a:r>
            <a:endParaRPr lang="zh-CN" altLang="en-US" sz="2800" b="0" dirty="0">
              <a:latin typeface="微软雅黑" panose="020B0503020204020204" pitchFamily="34" charset="-122"/>
              <a:ea typeface="微软雅黑" panose="020B0503020204020204" pitchFamily="34" charset="-122"/>
            </a:endParaRPr>
          </a:p>
        </p:txBody>
      </p:sp>
      <p:sp>
        <p:nvSpPr>
          <p:cNvPr id="65" name="TextBox 44"/>
          <p:cNvSpPr txBox="1">
            <a:spLocks noChangeArrowheads="1"/>
          </p:cNvSpPr>
          <p:nvPr/>
        </p:nvSpPr>
        <p:spPr bwMode="auto">
          <a:xfrm>
            <a:off x="8126175" y="2224631"/>
            <a:ext cx="3311647" cy="738664"/>
          </a:xfrm>
          <a:prstGeom prst="rect">
            <a:avLst/>
          </a:prstGeom>
          <a:noFill/>
          <a:ln w="9525">
            <a:noFill/>
            <a:miter lim="800000"/>
          </a:ln>
        </p:spPr>
        <p:txBody>
          <a:bodyPr wrap="square">
            <a:spAutoFit/>
          </a:bodyPr>
          <a:lstStyle/>
          <a:p>
            <a:pPr algn="l">
              <a:lnSpc>
                <a:spcPct val="150000"/>
              </a:lnSpc>
            </a:pPr>
            <a:r>
              <a:rPr lang="zh-CN" altLang="en-US" sz="2800" dirty="0" smtClean="0">
                <a:latin typeface="微软雅黑" panose="020B0503020204020204" pitchFamily="34" charset="-122"/>
                <a:ea typeface="微软雅黑" panose="020B0503020204020204" pitchFamily="34" charset="-122"/>
              </a:rPr>
              <a:t>网络追星应援</a:t>
            </a:r>
            <a:r>
              <a:rPr lang="zh-CN" altLang="en-US" sz="2800" b="0" dirty="0" smtClean="0">
                <a:latin typeface="微软雅黑" panose="020B0503020204020204" pitchFamily="34" charset="-122"/>
                <a:ea typeface="微软雅黑" panose="020B0503020204020204" pitchFamily="34" charset="-122"/>
              </a:rPr>
              <a:t>诈骗</a:t>
            </a:r>
            <a:endParaRPr lang="zh-CN" altLang="en-US" sz="2800" b="0" dirty="0">
              <a:latin typeface="微软雅黑" panose="020B0503020204020204" pitchFamily="34" charset="-122"/>
              <a:ea typeface="微软雅黑" panose="020B0503020204020204" pitchFamily="3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000"/>
                                        <p:tgtEl>
                                          <p:spTgt spid="59"/>
                                        </p:tgtEl>
                                      </p:cBhvr>
                                    </p:animEffect>
                                    <p:anim calcmode="lin" valueType="num">
                                      <p:cBhvr>
                                        <p:cTn id="30" dur="1000" fill="hold"/>
                                        <p:tgtEl>
                                          <p:spTgt spid="59"/>
                                        </p:tgtEl>
                                        <p:attrNameLst>
                                          <p:attrName>ppt_x</p:attrName>
                                        </p:attrNameLst>
                                      </p:cBhvr>
                                      <p:tavLst>
                                        <p:tav tm="0">
                                          <p:val>
                                            <p:strVal val="#ppt_x"/>
                                          </p:val>
                                        </p:tav>
                                        <p:tav tm="100000">
                                          <p:val>
                                            <p:strVal val="#ppt_x"/>
                                          </p:val>
                                        </p:tav>
                                      </p:tavLst>
                                    </p:anim>
                                    <p:anim calcmode="lin" valueType="num">
                                      <p:cBhvr>
                                        <p:cTn id="31" dur="1000" fill="hold"/>
                                        <p:tgtEl>
                                          <p:spTgt spid="5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1000"/>
                                        <p:tgtEl>
                                          <p:spTgt spid="45"/>
                                        </p:tgtEl>
                                      </p:cBhvr>
                                    </p:animEffect>
                                    <p:anim calcmode="lin" valueType="num">
                                      <p:cBhvr>
                                        <p:cTn id="35" dur="1000" fill="hold"/>
                                        <p:tgtEl>
                                          <p:spTgt spid="45"/>
                                        </p:tgtEl>
                                        <p:attrNameLst>
                                          <p:attrName>ppt_x</p:attrName>
                                        </p:attrNameLst>
                                      </p:cBhvr>
                                      <p:tavLst>
                                        <p:tav tm="0">
                                          <p:val>
                                            <p:strVal val="#ppt_x"/>
                                          </p:val>
                                        </p:tav>
                                        <p:tav tm="100000">
                                          <p:val>
                                            <p:strVal val="#ppt_x"/>
                                          </p:val>
                                        </p:tav>
                                      </p:tavLst>
                                    </p:anim>
                                    <p:anim calcmode="lin" valueType="num">
                                      <p:cBhvr>
                                        <p:cTn id="36" dur="1000" fill="hold"/>
                                        <p:tgtEl>
                                          <p:spTgt spid="4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2"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1000"/>
                                        <p:tgtEl>
                                          <p:spTgt spid="35"/>
                                        </p:tgtEl>
                                      </p:cBhvr>
                                    </p:animEffect>
                                    <p:anim calcmode="lin" valueType="num">
                                      <p:cBhvr>
                                        <p:cTn id="51" dur="1000" fill="hold"/>
                                        <p:tgtEl>
                                          <p:spTgt spid="35"/>
                                        </p:tgtEl>
                                        <p:attrNameLst>
                                          <p:attrName>ppt_x</p:attrName>
                                        </p:attrNameLst>
                                      </p:cBhvr>
                                      <p:tavLst>
                                        <p:tav tm="0">
                                          <p:val>
                                            <p:strVal val="#ppt_x"/>
                                          </p:val>
                                        </p:tav>
                                        <p:tav tm="100000">
                                          <p:val>
                                            <p:strVal val="#ppt_x"/>
                                          </p:val>
                                        </p:tav>
                                      </p:tavLst>
                                    </p:anim>
                                    <p:anim calcmode="lin" valueType="num">
                                      <p:cBhvr>
                                        <p:cTn id="52" dur="1000" fill="hold"/>
                                        <p:tgtEl>
                                          <p:spTgt spid="35"/>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42" presetClass="entr" presetSubtype="0" fill="hold" grpId="0" nodeType="after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fade">
                                      <p:cBhvr>
                                        <p:cTn id="56" dur="1000"/>
                                        <p:tgtEl>
                                          <p:spTgt spid="61"/>
                                        </p:tgtEl>
                                      </p:cBhvr>
                                    </p:animEffect>
                                    <p:anim calcmode="lin" valueType="num">
                                      <p:cBhvr>
                                        <p:cTn id="57" dur="1000" fill="hold"/>
                                        <p:tgtEl>
                                          <p:spTgt spid="61"/>
                                        </p:tgtEl>
                                        <p:attrNameLst>
                                          <p:attrName>ppt_x</p:attrName>
                                        </p:attrNameLst>
                                      </p:cBhvr>
                                      <p:tavLst>
                                        <p:tav tm="0">
                                          <p:val>
                                            <p:strVal val="#ppt_x"/>
                                          </p:val>
                                        </p:tav>
                                        <p:tav tm="100000">
                                          <p:val>
                                            <p:strVal val="#ppt_x"/>
                                          </p:val>
                                        </p:tav>
                                      </p:tavLst>
                                    </p:anim>
                                    <p:anim calcmode="lin" valueType="num">
                                      <p:cBhvr>
                                        <p:cTn id="58" dur="1000" fill="hold"/>
                                        <p:tgtEl>
                                          <p:spTgt spid="61"/>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1000"/>
                                        <p:tgtEl>
                                          <p:spTgt spid="63"/>
                                        </p:tgtEl>
                                      </p:cBhvr>
                                    </p:animEffect>
                                    <p:anim calcmode="lin" valueType="num">
                                      <p:cBhvr>
                                        <p:cTn id="67" dur="1000" fill="hold"/>
                                        <p:tgtEl>
                                          <p:spTgt spid="63"/>
                                        </p:tgtEl>
                                        <p:attrNameLst>
                                          <p:attrName>ppt_x</p:attrName>
                                        </p:attrNameLst>
                                      </p:cBhvr>
                                      <p:tavLst>
                                        <p:tav tm="0">
                                          <p:val>
                                            <p:strVal val="#ppt_x"/>
                                          </p:val>
                                        </p:tav>
                                        <p:tav tm="100000">
                                          <p:val>
                                            <p:strVal val="#ppt_x"/>
                                          </p:val>
                                        </p:tav>
                                      </p:tavLst>
                                    </p:anim>
                                    <p:anim calcmode="lin" valueType="num">
                                      <p:cBhvr>
                                        <p:cTn id="68" dur="1000" fill="hold"/>
                                        <p:tgtEl>
                                          <p:spTgt spid="63"/>
                                        </p:tgtEl>
                                        <p:attrNameLst>
                                          <p:attrName>ppt_y</p:attrName>
                                        </p:attrNameLst>
                                      </p:cBhvr>
                                      <p:tavLst>
                                        <p:tav tm="0">
                                          <p:val>
                                            <p:strVal val="#ppt_y+.1"/>
                                          </p:val>
                                        </p:tav>
                                        <p:tav tm="100000">
                                          <p:val>
                                            <p:strVal val="#ppt_y"/>
                                          </p:val>
                                        </p:tav>
                                      </p:tavLst>
                                    </p:anim>
                                  </p:childTnLst>
                                </p:cTn>
                              </p:par>
                            </p:childTnLst>
                          </p:cTn>
                        </p:par>
                        <p:par>
                          <p:cTn id="69" fill="hold">
                            <p:stCondLst>
                              <p:cond delay="4500"/>
                            </p:stCondLst>
                            <p:childTnLst>
                              <p:par>
                                <p:cTn id="70" presetID="42" presetClass="entr" presetSubtype="0" fill="hold" grpId="0" nodeType="after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1000"/>
                                        <p:tgtEl>
                                          <p:spTgt spid="64"/>
                                        </p:tgtEl>
                                      </p:cBhvr>
                                    </p:animEffect>
                                    <p:anim calcmode="lin" valueType="num">
                                      <p:cBhvr>
                                        <p:cTn id="73" dur="1000" fill="hold"/>
                                        <p:tgtEl>
                                          <p:spTgt spid="64"/>
                                        </p:tgtEl>
                                        <p:attrNameLst>
                                          <p:attrName>ppt_x</p:attrName>
                                        </p:attrNameLst>
                                      </p:cBhvr>
                                      <p:tavLst>
                                        <p:tav tm="0">
                                          <p:val>
                                            <p:strVal val="#ppt_x"/>
                                          </p:val>
                                        </p:tav>
                                        <p:tav tm="100000">
                                          <p:val>
                                            <p:strVal val="#ppt_x"/>
                                          </p:val>
                                        </p:tav>
                                      </p:tavLst>
                                    </p:anim>
                                    <p:anim calcmode="lin" valueType="num">
                                      <p:cBhvr>
                                        <p:cTn id="74" dur="1000" fill="hold"/>
                                        <p:tgtEl>
                                          <p:spTgt spid="6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par>
                          <p:cTn id="80" fill="hold">
                            <p:stCondLst>
                              <p:cond delay="5500"/>
                            </p:stCondLst>
                            <p:childTnLst>
                              <p:par>
                                <p:cTn id="81" presetID="42" presetClass="entr" presetSubtype="0" fill="hold" grpId="0" nodeType="after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fade">
                                      <p:cBhvr>
                                        <p:cTn id="83" dur="1000"/>
                                        <p:tgtEl>
                                          <p:spTgt spid="65"/>
                                        </p:tgtEl>
                                      </p:cBhvr>
                                    </p:animEffect>
                                    <p:anim calcmode="lin" valueType="num">
                                      <p:cBhvr>
                                        <p:cTn id="84" dur="1000" fill="hold"/>
                                        <p:tgtEl>
                                          <p:spTgt spid="65"/>
                                        </p:tgtEl>
                                        <p:attrNameLst>
                                          <p:attrName>ppt_x</p:attrName>
                                        </p:attrNameLst>
                                      </p:cBhvr>
                                      <p:tavLst>
                                        <p:tav tm="0">
                                          <p:val>
                                            <p:strVal val="#ppt_x"/>
                                          </p:val>
                                        </p:tav>
                                        <p:tav tm="100000">
                                          <p:val>
                                            <p:strVal val="#ppt_x"/>
                                          </p:val>
                                        </p:tav>
                                      </p:tavLst>
                                    </p:anim>
                                    <p:anim calcmode="lin" valueType="num">
                                      <p:cBhvr>
                                        <p:cTn id="85" dur="1000" fill="hold"/>
                                        <p:tgtEl>
                                          <p:spTgt spid="65"/>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1000"/>
                                        <p:tgtEl>
                                          <p:spTgt spid="40"/>
                                        </p:tgtEl>
                                      </p:cBhvr>
                                    </p:animEffect>
                                    <p:anim calcmode="lin" valueType="num">
                                      <p:cBhvr>
                                        <p:cTn id="89" dur="1000" fill="hold"/>
                                        <p:tgtEl>
                                          <p:spTgt spid="40"/>
                                        </p:tgtEl>
                                        <p:attrNameLst>
                                          <p:attrName>ppt_x</p:attrName>
                                        </p:attrNameLst>
                                      </p:cBhvr>
                                      <p:tavLst>
                                        <p:tav tm="0">
                                          <p:val>
                                            <p:strVal val="#ppt_x"/>
                                          </p:val>
                                        </p:tav>
                                        <p:tav tm="100000">
                                          <p:val>
                                            <p:strVal val="#ppt_x"/>
                                          </p:val>
                                        </p:tav>
                                      </p:tavLst>
                                    </p:anim>
                                    <p:anim calcmode="lin" valueType="num">
                                      <p:cBhvr>
                                        <p:cTn id="90" dur="1000" fill="hold"/>
                                        <p:tgtEl>
                                          <p:spTgt spid="40"/>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cBhvr>
                                        <p:cTn id="93" dur="1000"/>
                                        <p:tgtEl>
                                          <p:spTgt spid="62"/>
                                        </p:tgtEl>
                                      </p:cBhvr>
                                    </p:animEffect>
                                    <p:anim calcmode="lin" valueType="num">
                                      <p:cBhvr>
                                        <p:cTn id="94" dur="1000" fill="hold"/>
                                        <p:tgtEl>
                                          <p:spTgt spid="62"/>
                                        </p:tgtEl>
                                        <p:attrNameLst>
                                          <p:attrName>ppt_x</p:attrName>
                                        </p:attrNameLst>
                                      </p:cBhvr>
                                      <p:tavLst>
                                        <p:tav tm="0">
                                          <p:val>
                                            <p:strVal val="#ppt_x"/>
                                          </p:val>
                                        </p:tav>
                                        <p:tav tm="100000">
                                          <p:val>
                                            <p:strVal val="#ppt_x"/>
                                          </p:val>
                                        </p:tav>
                                      </p:tavLst>
                                    </p:anim>
                                    <p:anim calcmode="lin" valueType="num">
                                      <p:cBhvr>
                                        <p:cTn id="9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3" grpId="0"/>
      <p:bldP spid="61" grpId="0"/>
      <p:bldP spid="62" grpId="0"/>
      <p:bldP spid="63" grpId="0"/>
      <p:bldP spid="64" grpId="0"/>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16200000">
            <a:off x="4031147" y="-1539699"/>
            <a:ext cx="4893024" cy="9554028"/>
          </a:xfrm>
          <a:prstGeom prst="rect">
            <a:avLst/>
          </a:prstGeom>
        </p:spPr>
      </p:pic>
      <p:sp>
        <p:nvSpPr>
          <p:cNvPr id="5" name="矩形 4"/>
          <p:cNvSpPr/>
          <p:nvPr/>
        </p:nvSpPr>
        <p:spPr>
          <a:xfrm>
            <a:off x="3293975" y="4510794"/>
            <a:ext cx="6095686" cy="1200329"/>
          </a:xfrm>
          <a:prstGeom prst="rect">
            <a:avLst/>
          </a:prstGeom>
        </p:spPr>
        <p:txBody>
          <a:bodyPr wrap="square">
            <a:spAutoFit/>
          </a:bodyPr>
          <a:lstStyle/>
          <a:p>
            <a:r>
              <a:rPr lang="zh-CN" altLang="en-US" sz="7200" b="1" dirty="0">
                <a:solidFill>
                  <a:srgbClr val="5C3428"/>
                </a:solidFill>
                <a:latin typeface="迷你简卡通" panose="03000509000000000000" pitchFamily="65" charset="-122"/>
                <a:ea typeface="迷你简卡通" panose="03000509000000000000" pitchFamily="65" charset="-122"/>
              </a:rPr>
              <a:t>孩子住院诈骗</a:t>
            </a:r>
            <a:endParaRPr lang="zh-CN" altLang="en-US" sz="7200" b="1" dirty="0">
              <a:solidFill>
                <a:srgbClr val="5C3428"/>
              </a:solidFill>
              <a:latin typeface="迷你简卡通" panose="03000509000000000000" pitchFamily="65" charset="-122"/>
              <a:ea typeface="迷你简卡通" panose="03000509000000000000" pitchFamily="65" charset="-122"/>
            </a:endParaRPr>
          </a:p>
        </p:txBody>
      </p:sp>
      <p:pic>
        <p:nvPicPr>
          <p:cNvPr id="1028" name="Picture 4" descr="https://gimg2.baidu.com/image_search/src=http%3A%2F%2Fwww.shundecity.com%2Fuploads%2Fallimg%2Fc130129%2F1359453X4910-4KO.jpg&amp;refer=http%3A%2F%2Fwww.shundecity.com&amp;app=2002&amp;size=f9999,10000&amp;q=a80&amp;n=0&amp;g=0n&amp;fmt=auto?sec=1664446398&amp;t=808e28d15d69c0b555d1c83b9594933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6023" y="713737"/>
            <a:ext cx="5119245" cy="34315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60" y="0"/>
            <a:ext cx="121908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146412" y="1420461"/>
            <a:ext cx="5813945" cy="4320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269244" y="1678071"/>
            <a:ext cx="5692539" cy="3421694"/>
          </a:xfrm>
          <a:prstGeom prst="rect">
            <a:avLst/>
          </a:prstGeom>
          <a:noFill/>
        </p:spPr>
        <p:txBody>
          <a:bodyPr wrap="square" lIns="96762" tIns="48381" rIns="96762" bIns="48381" rtlCol="0">
            <a:spAutoFit/>
          </a:bodyPr>
          <a:lstStyle/>
          <a:p>
            <a:r>
              <a:rPr lang="zh-CN" altLang="en-US" sz="2400" dirty="0">
                <a:latin typeface="微软雅黑" panose="020B0503020204020204" pitchFamily="34" charset="-122"/>
                <a:ea typeface="微软雅黑" panose="020B0503020204020204" pitchFamily="34" charset="-122"/>
              </a:rPr>
              <a:t>以学校老师身份打电话给学生家长，谎称孩子初到学校身体不适住院，急需医药费，在家长慌乱的状态下，诱导受害人打钱</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警方</a:t>
            </a:r>
            <a:r>
              <a:rPr lang="zh-CN" altLang="en-US" sz="2400" dirty="0" smtClean="0">
                <a:latin typeface="微软雅黑" panose="020B0503020204020204" pitchFamily="34" charset="-122"/>
                <a:ea typeface="微软雅黑" panose="020B0503020204020204" pitchFamily="34" charset="-122"/>
              </a:rPr>
              <a:t>提示：这种</a:t>
            </a:r>
            <a:r>
              <a:rPr lang="zh-CN" altLang="en-US" sz="2400" dirty="0">
                <a:latin typeface="微软雅黑" panose="020B0503020204020204" pitchFamily="34" charset="-122"/>
                <a:ea typeface="微软雅黑" panose="020B0503020204020204" pitchFamily="34" charset="-122"/>
              </a:rPr>
              <a:t>诈骗手段由于信息资料较全，更容易令家长上当。接到类似电话时要保持冷静，先联系学校或医院方面进行确认，不要轻易汇款，发现诈骗尽快报警</a:t>
            </a:r>
            <a:endParaRPr lang="zh-CN" altLang="en-US" sz="2400" dirty="0">
              <a:latin typeface="微软雅黑" panose="020B0503020204020204" pitchFamily="34" charset="-122"/>
              <a:ea typeface="微软雅黑" panose="020B0503020204020204" pitchFamily="34" charset="-122"/>
            </a:endParaRPr>
          </a:p>
        </p:txBody>
      </p:sp>
      <p:pic>
        <p:nvPicPr>
          <p:cNvPr id="2050" name="Picture 2" descr="https://gimg2.baidu.com/image_search/src=http%3A%2F%2F5b0988e595225.cdn.sohucs.com%2Fq_70%2Cc_zoom%2Cw_640%2Fimages%2F20170827%2F89e6f139d9fe4d0eb1e3d7abed21d32e.jpeg&amp;refer=http%3A%2F%2F5b0988e595225.cdn.sohucs.com&amp;app=2002&amp;size=f9999,10000&amp;q=a80&amp;n=0&amp;g=0n&amp;fmt=auto?sec=1664446172&amp;t=97e0b02a5d28c1db3f12f682acd937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239" y="2437825"/>
            <a:ext cx="4124325" cy="2286001"/>
          </a:xfrm>
          <a:prstGeom prst="rect">
            <a:avLst/>
          </a:prstGeom>
          <a:ln w="2286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warp dir="in"/>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6800"/>
                            </p:stCondLst>
                            <p:childTnLst>
                              <p:par>
                                <p:cTn id="13" presetID="31"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1000" fill="hold"/>
                                        <p:tgtEl>
                                          <p:spTgt spid="2050"/>
                                        </p:tgtEl>
                                        <p:attrNameLst>
                                          <p:attrName>ppt_w</p:attrName>
                                        </p:attrNameLst>
                                      </p:cBhvr>
                                      <p:tavLst>
                                        <p:tav tm="0">
                                          <p:val>
                                            <p:fltVal val="0"/>
                                          </p:val>
                                        </p:tav>
                                        <p:tav tm="100000">
                                          <p:val>
                                            <p:strVal val="#ppt_w"/>
                                          </p:val>
                                        </p:tav>
                                      </p:tavLst>
                                    </p:anim>
                                    <p:anim calcmode="lin" valueType="num">
                                      <p:cBhvr>
                                        <p:cTn id="16" dur="1000" fill="hold"/>
                                        <p:tgtEl>
                                          <p:spTgt spid="2050"/>
                                        </p:tgtEl>
                                        <p:attrNameLst>
                                          <p:attrName>ppt_h</p:attrName>
                                        </p:attrNameLst>
                                      </p:cBhvr>
                                      <p:tavLst>
                                        <p:tav tm="0">
                                          <p:val>
                                            <p:fltVal val="0"/>
                                          </p:val>
                                        </p:tav>
                                        <p:tav tm="100000">
                                          <p:val>
                                            <p:strVal val="#ppt_h"/>
                                          </p:val>
                                        </p:tav>
                                      </p:tavLst>
                                    </p:anim>
                                    <p:anim calcmode="lin" valueType="num">
                                      <p:cBhvr>
                                        <p:cTn id="17" dur="1000" fill="hold"/>
                                        <p:tgtEl>
                                          <p:spTgt spid="2050"/>
                                        </p:tgtEl>
                                        <p:attrNameLst>
                                          <p:attrName>style.rotation</p:attrName>
                                        </p:attrNameLst>
                                      </p:cBhvr>
                                      <p:tavLst>
                                        <p:tav tm="0">
                                          <p:val>
                                            <p:fltVal val="90"/>
                                          </p:val>
                                        </p:tav>
                                        <p:tav tm="100000">
                                          <p:val>
                                            <p:fltVal val="0"/>
                                          </p:val>
                                        </p:tav>
                                      </p:tavLst>
                                    </p:anim>
                                    <p:animEffect transition="in" filter="fade">
                                      <p:cBhvr>
                                        <p:cTn id="18"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16200000">
            <a:off x="4031147" y="-1539699"/>
            <a:ext cx="4893024" cy="9554028"/>
          </a:xfrm>
          <a:prstGeom prst="rect">
            <a:avLst/>
          </a:prstGeom>
        </p:spPr>
      </p:pic>
      <p:sp>
        <p:nvSpPr>
          <p:cNvPr id="5" name="矩形 4"/>
          <p:cNvSpPr/>
          <p:nvPr/>
        </p:nvSpPr>
        <p:spPr>
          <a:xfrm>
            <a:off x="3293975" y="4510794"/>
            <a:ext cx="6095686" cy="1200329"/>
          </a:xfrm>
          <a:prstGeom prst="rect">
            <a:avLst/>
          </a:prstGeom>
        </p:spPr>
        <p:txBody>
          <a:bodyPr wrap="square">
            <a:spAutoFit/>
          </a:bodyPr>
          <a:lstStyle/>
          <a:p>
            <a:r>
              <a:rPr lang="zh-CN" altLang="en-US" sz="7200" b="1" dirty="0">
                <a:solidFill>
                  <a:srgbClr val="5C3428"/>
                </a:solidFill>
                <a:latin typeface="迷你简卡通" panose="03000509000000000000" pitchFamily="65" charset="-122"/>
                <a:ea typeface="迷你简卡通" panose="03000509000000000000" pitchFamily="65" charset="-122"/>
              </a:rPr>
              <a:t>课外补习诈骗</a:t>
            </a:r>
            <a:endParaRPr lang="zh-CN" altLang="en-US" sz="7200" b="1" dirty="0">
              <a:solidFill>
                <a:srgbClr val="5C3428"/>
              </a:solidFill>
              <a:latin typeface="迷你简卡通" panose="03000509000000000000" pitchFamily="65" charset="-122"/>
              <a:ea typeface="迷你简卡通" panose="03000509000000000000" pitchFamily="65" charset="-122"/>
            </a:endParaRPr>
          </a:p>
        </p:txBody>
      </p:sp>
      <p:pic>
        <p:nvPicPr>
          <p:cNvPr id="1026" name="Picture 2" descr="https://imagepphcloud.thepaper.cn/pph/image/211/241/8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005" y="872690"/>
            <a:ext cx="4400550" cy="3305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60" y="0"/>
            <a:ext cx="1219086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19599" y="1975248"/>
            <a:ext cx="5191212" cy="3329361"/>
          </a:xfrm>
          <a:prstGeom prst="rect">
            <a:avLst/>
          </a:prstGeom>
          <a:noFill/>
        </p:spPr>
        <p:txBody>
          <a:bodyPr wrap="square" lIns="96762" tIns="48381" rIns="96762" bIns="48381" rtlCol="0">
            <a:spAutoFit/>
          </a:bodyPr>
          <a:lstStyle/>
          <a:p>
            <a:pPr>
              <a:lnSpc>
                <a:spcPct val="15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许多学生家长会根据自家情况给孩子们报兴趣班、辅导班不少诈骗分子便趁机冒充学校老师、学生本人以“培训费”为由实施诈骗</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骗子以各种培训班、兴趣班和社团招生等方式欺骗学生或让家长提前缴费，当学生或家长报名缴费后就会逃之夭夭，杳无音讯。</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8194" name="Picture 2" descr="https://pics1.baidu.com/feed/242dd42a2834349b224475fca2928fc437d3be8f.jpeg?token=1bda4f26703834ce4578907d93aa531c"/>
          <p:cNvPicPr>
            <a:picLocks noChangeAspect="1" noChangeArrowheads="1"/>
          </p:cNvPicPr>
          <p:nvPr/>
        </p:nvPicPr>
        <p:blipFill rotWithShape="1">
          <a:blip r:embed="rId2">
            <a:extLst>
              <a:ext uri="{28A0092B-C50C-407E-A947-70E740481C1C}">
                <a14:useLocalDpi xmlns:a14="http://schemas.microsoft.com/office/drawing/2010/main" val="0"/>
              </a:ext>
            </a:extLst>
          </a:blip>
          <a:srcRect b="5071"/>
          <a:stretch>
            <a:fillRect/>
          </a:stretch>
        </p:blipFill>
        <p:spPr bwMode="auto">
          <a:xfrm>
            <a:off x="616952" y="1831601"/>
            <a:ext cx="5479341" cy="36166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prism dir="d"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16200000">
            <a:off x="4031147" y="-1539699"/>
            <a:ext cx="4893024" cy="9554028"/>
          </a:xfrm>
          <a:prstGeom prst="rect">
            <a:avLst/>
          </a:prstGeom>
        </p:spPr>
      </p:pic>
      <p:sp>
        <p:nvSpPr>
          <p:cNvPr id="5" name="矩形 4"/>
          <p:cNvSpPr/>
          <p:nvPr/>
        </p:nvSpPr>
        <p:spPr>
          <a:xfrm>
            <a:off x="3293975" y="4510794"/>
            <a:ext cx="6095686" cy="1200329"/>
          </a:xfrm>
          <a:prstGeom prst="rect">
            <a:avLst/>
          </a:prstGeom>
        </p:spPr>
        <p:txBody>
          <a:bodyPr wrap="square">
            <a:spAutoFit/>
          </a:bodyPr>
          <a:lstStyle/>
          <a:p>
            <a:r>
              <a:rPr lang="zh-CN" altLang="en-US" sz="7200" b="1" dirty="0" smtClean="0">
                <a:solidFill>
                  <a:srgbClr val="5C3428"/>
                </a:solidFill>
                <a:latin typeface="迷你简卡通" panose="03000509000000000000" pitchFamily="65" charset="-122"/>
                <a:ea typeface="迷你简卡通" panose="03000509000000000000" pitchFamily="65" charset="-122"/>
              </a:rPr>
              <a:t>缴纳学费诈骗</a:t>
            </a:r>
            <a:endParaRPr lang="zh-CN" altLang="en-US" sz="7200" b="1" dirty="0">
              <a:solidFill>
                <a:srgbClr val="5C3428"/>
              </a:solidFill>
              <a:latin typeface="迷你简卡通" panose="03000509000000000000" pitchFamily="65" charset="-122"/>
              <a:ea typeface="迷你简卡通" panose="03000509000000000000" pitchFamily="65" charset="-122"/>
            </a:endParaRPr>
          </a:p>
        </p:txBody>
      </p:sp>
      <p:pic>
        <p:nvPicPr>
          <p:cNvPr id="1026" name="Picture 2" descr="https://imagepphcloud.thepaper.cn/pph/image/211/241/8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005" y="872690"/>
            <a:ext cx="4400550" cy="3305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1"/>
          <a:srcRect b="4381"/>
          <a:stretch>
            <a:fillRect/>
          </a:stretch>
        </p:blipFill>
        <p:spPr>
          <a:xfrm rot="16200000">
            <a:off x="2653771" y="-2685506"/>
            <a:ext cx="6847511" cy="12239500"/>
          </a:xfrm>
          <a:prstGeom prst="rect">
            <a:avLst/>
          </a:prstGeom>
        </p:spPr>
      </p:pic>
      <p:grpSp>
        <p:nvGrpSpPr>
          <p:cNvPr id="20" name="组合 19"/>
          <p:cNvGrpSpPr/>
          <p:nvPr/>
        </p:nvGrpSpPr>
        <p:grpSpPr>
          <a:xfrm>
            <a:off x="-42224" y="3646207"/>
            <a:ext cx="12252813" cy="3217503"/>
            <a:chOff x="131638" y="3303450"/>
            <a:chExt cx="12228786" cy="3196665"/>
          </a:xfrm>
        </p:grpSpPr>
        <p:pic>
          <p:nvPicPr>
            <p:cNvPr id="23" name="图片 22"/>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240" y="3313781"/>
              <a:ext cx="12208184" cy="3186334"/>
            </a:xfrm>
            <a:prstGeom prst="rect">
              <a:avLst/>
            </a:prstGeom>
          </p:spPr>
        </p:pic>
        <p:pic>
          <p:nvPicPr>
            <p:cNvPr id="29" name="图片 28"/>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131638" y="3303450"/>
              <a:ext cx="12208184" cy="3186334"/>
            </a:xfrm>
            <a:prstGeom prst="rect">
              <a:avLst/>
            </a:prstGeom>
          </p:spPr>
        </p:pic>
      </p:grpSp>
      <p:pic>
        <p:nvPicPr>
          <p:cNvPr id="10" name="图片 9"/>
          <p:cNvPicPr>
            <a:picLocks noChangeAspect="1"/>
          </p:cNvPicPr>
          <p:nvPr/>
        </p:nvPicPr>
        <p:blipFill>
          <a:blip r:embed="rId4"/>
          <a:stretch>
            <a:fillRect/>
          </a:stretch>
        </p:blipFill>
        <p:spPr>
          <a:xfrm>
            <a:off x="10116082" y="2368420"/>
            <a:ext cx="1165130" cy="794817"/>
          </a:xfrm>
          <a:prstGeom prst="rect">
            <a:avLst/>
          </a:prstGeom>
        </p:spPr>
      </p:pic>
      <p:pic>
        <p:nvPicPr>
          <p:cNvPr id="7" name="图片 6"/>
          <p:cNvPicPr>
            <a:picLocks noChangeAspect="1"/>
          </p:cNvPicPr>
          <p:nvPr/>
        </p:nvPicPr>
        <p:blipFill rotWithShape="1">
          <a:blip r:embed="rId5"/>
          <a:srcRect t="18670" r="88507" b="24421"/>
          <a:stretch>
            <a:fillRect/>
          </a:stretch>
        </p:blipFill>
        <p:spPr>
          <a:xfrm>
            <a:off x="-97059" y="3057599"/>
            <a:ext cx="1401288" cy="3467595"/>
          </a:xfrm>
          <a:prstGeom prst="rect">
            <a:avLst/>
          </a:prstGeom>
        </p:spPr>
      </p:pic>
      <p:pic>
        <p:nvPicPr>
          <p:cNvPr id="15" name="图片 14"/>
          <p:cNvPicPr>
            <a:picLocks noChangeAspect="1"/>
          </p:cNvPicPr>
          <p:nvPr/>
        </p:nvPicPr>
        <p:blipFill rotWithShape="1">
          <a:blip r:embed="rId6"/>
          <a:srcRect l="75486" b="64441"/>
          <a:stretch>
            <a:fillRect/>
          </a:stretch>
        </p:blipFill>
        <p:spPr>
          <a:xfrm>
            <a:off x="9208655" y="0"/>
            <a:ext cx="2988622" cy="2166653"/>
          </a:xfrm>
          <a:prstGeom prst="rect">
            <a:avLst/>
          </a:prstGeom>
        </p:spPr>
      </p:pic>
      <p:pic>
        <p:nvPicPr>
          <p:cNvPr id="11" name="图片 10"/>
          <p:cNvPicPr>
            <a:picLocks noChangeAspect="1"/>
          </p:cNvPicPr>
          <p:nvPr/>
        </p:nvPicPr>
        <p:blipFill rotWithShape="1">
          <a:blip r:embed="rId7"/>
          <a:srcRect l="2191" t="43082" r="69368"/>
          <a:stretch>
            <a:fillRect/>
          </a:stretch>
        </p:blipFill>
        <p:spPr>
          <a:xfrm>
            <a:off x="326781" y="3386182"/>
            <a:ext cx="3467595" cy="3468189"/>
          </a:xfrm>
          <a:prstGeom prst="rect">
            <a:avLst/>
          </a:prstGeom>
        </p:spPr>
      </p:pic>
      <p:sp>
        <p:nvSpPr>
          <p:cNvPr id="26" name="文本框 25"/>
          <p:cNvSpPr txBox="1"/>
          <p:nvPr/>
        </p:nvSpPr>
        <p:spPr>
          <a:xfrm>
            <a:off x="3739782" y="3704263"/>
            <a:ext cx="4622357" cy="523220"/>
          </a:xfrm>
          <a:prstGeom prst="rect">
            <a:avLst/>
          </a:prstGeom>
          <a:noFill/>
        </p:spPr>
        <p:txBody>
          <a:bodyPr wrap="square" rtlCol="0">
            <a:spAutoFit/>
          </a:bodyPr>
          <a:lstStyle/>
          <a:p>
            <a:pPr algn="dist"/>
            <a:r>
              <a:rPr kumimoji="1" lang="zh-CN" altLang="en-US" sz="2800" b="1" spc="300" dirty="0" smtClean="0">
                <a:solidFill>
                  <a:schemeClr val="tx1">
                    <a:lumMod val="75000"/>
                    <a:lumOff val="25000"/>
                  </a:schemeClr>
                </a:solidFill>
                <a:latin typeface="微软雅黑" panose="020B0503020204020204" pitchFamily="34" charset="-122"/>
                <a:ea typeface="微软雅黑" panose="020B0503020204020204" pitchFamily="34" charset="-122"/>
              </a:rPr>
              <a:t>珍爱生命，远离毒品</a:t>
            </a:r>
            <a:endParaRPr kumimoji="1" lang="zh-CN" altLang="en-US" sz="2800" b="1"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8"/>
          <a:stretch>
            <a:fillRect/>
          </a:stretch>
        </p:blipFill>
        <p:spPr>
          <a:xfrm>
            <a:off x="8240131" y="3671941"/>
            <a:ext cx="3107980" cy="3107980"/>
          </a:xfrm>
          <a:prstGeom prst="rect">
            <a:avLst/>
          </a:prstGeom>
        </p:spPr>
      </p:pic>
      <p:pic>
        <p:nvPicPr>
          <p:cNvPr id="28" name="图片 27"/>
          <p:cNvPicPr>
            <a:picLocks noChangeAspect="1"/>
          </p:cNvPicPr>
          <p:nvPr/>
        </p:nvPicPr>
        <p:blipFill rotWithShape="1">
          <a:blip r:embed="rId9"/>
          <a:srcRect l="2221" t="53690" r="42907" b="17050"/>
          <a:stretch>
            <a:fillRect/>
          </a:stretch>
        </p:blipFill>
        <p:spPr>
          <a:xfrm rot="1067997">
            <a:off x="658250" y="475518"/>
            <a:ext cx="1000845" cy="514366"/>
          </a:xfrm>
          <a:custGeom>
            <a:avLst/>
            <a:gdLst>
              <a:gd name="connsiteX0" fmla="*/ 0 w 3904583"/>
              <a:gd name="connsiteY0" fmla="*/ 0 h 2006690"/>
              <a:gd name="connsiteX1" fmla="*/ 3904583 w 3904583"/>
              <a:gd name="connsiteY1" fmla="*/ 0 h 2006690"/>
              <a:gd name="connsiteX2" fmla="*/ 3904583 w 3904583"/>
              <a:gd name="connsiteY2" fmla="*/ 985603 h 2006690"/>
              <a:gd name="connsiteX3" fmla="*/ 3526262 w 3904583"/>
              <a:gd name="connsiteY3" fmla="*/ 985603 h 2006690"/>
              <a:gd name="connsiteX4" fmla="*/ 3459670 w 3904583"/>
              <a:gd name="connsiteY4" fmla="*/ 2006690 h 2006690"/>
              <a:gd name="connsiteX5" fmla="*/ 0 w 3904583"/>
              <a:gd name="connsiteY5" fmla="*/ 2006690 h 200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4583" h="2006690">
                <a:moveTo>
                  <a:pt x="0" y="0"/>
                </a:moveTo>
                <a:lnTo>
                  <a:pt x="3904583" y="0"/>
                </a:lnTo>
                <a:lnTo>
                  <a:pt x="3904583" y="985603"/>
                </a:lnTo>
                <a:lnTo>
                  <a:pt x="3526262" y="985603"/>
                </a:lnTo>
                <a:lnTo>
                  <a:pt x="3459670" y="2006690"/>
                </a:lnTo>
                <a:lnTo>
                  <a:pt x="0" y="2006690"/>
                </a:lnTo>
                <a:close/>
              </a:path>
            </a:pathLst>
          </a:custGeom>
        </p:spPr>
      </p:pic>
      <p:pic>
        <p:nvPicPr>
          <p:cNvPr id="27" name="图片 26"/>
          <p:cNvPicPr>
            <a:picLocks noChangeAspect="1"/>
          </p:cNvPicPr>
          <p:nvPr/>
        </p:nvPicPr>
        <p:blipFill rotWithShape="1">
          <a:blip r:embed="rId9"/>
          <a:srcRect l="8821" t="9345" r="48430" b="50000"/>
          <a:stretch>
            <a:fillRect/>
          </a:stretch>
        </p:blipFill>
        <p:spPr>
          <a:xfrm rot="19714370">
            <a:off x="1383579" y="1019581"/>
            <a:ext cx="1071280" cy="981874"/>
          </a:xfrm>
          <a:custGeom>
            <a:avLst/>
            <a:gdLst>
              <a:gd name="connsiteX0" fmla="*/ 0 w 3042037"/>
              <a:gd name="connsiteY0" fmla="*/ 0 h 2788158"/>
              <a:gd name="connsiteX1" fmla="*/ 3042037 w 3042037"/>
              <a:gd name="connsiteY1" fmla="*/ 0 h 2788158"/>
              <a:gd name="connsiteX2" fmla="*/ 3042037 w 3042037"/>
              <a:gd name="connsiteY2" fmla="*/ 434707 h 2788158"/>
              <a:gd name="connsiteX3" fmla="*/ 1412543 w 3042037"/>
              <a:gd name="connsiteY3" fmla="*/ 580799 h 2788158"/>
              <a:gd name="connsiteX4" fmla="*/ 3042037 w 3042037"/>
              <a:gd name="connsiteY4" fmla="*/ 1120139 h 2788158"/>
              <a:gd name="connsiteX5" fmla="*/ 3042037 w 3042037"/>
              <a:gd name="connsiteY5" fmla="*/ 2788158 h 2788158"/>
              <a:gd name="connsiteX6" fmla="*/ 0 w 3042037"/>
              <a:gd name="connsiteY6" fmla="*/ 2788158 h 278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2037" h="2788158">
                <a:moveTo>
                  <a:pt x="0" y="0"/>
                </a:moveTo>
                <a:lnTo>
                  <a:pt x="3042037" y="0"/>
                </a:lnTo>
                <a:lnTo>
                  <a:pt x="3042037" y="434707"/>
                </a:lnTo>
                <a:lnTo>
                  <a:pt x="1412543" y="580799"/>
                </a:lnTo>
                <a:lnTo>
                  <a:pt x="3042037" y="1120139"/>
                </a:lnTo>
                <a:lnTo>
                  <a:pt x="3042037" y="2788158"/>
                </a:lnTo>
                <a:lnTo>
                  <a:pt x="0" y="2788158"/>
                </a:lnTo>
                <a:close/>
              </a:path>
            </a:pathLst>
          </a:custGeom>
        </p:spPr>
      </p:pic>
      <p:sp>
        <p:nvSpPr>
          <p:cNvPr id="3" name="AutoShape 2" descr="https://www.qt86.com/cache/1661829893_56958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2052" name="Picture 4"/>
          <p:cNvPicPr>
            <a:picLocks noChangeAspect="1" noChangeArrowheads="1"/>
          </p:cNvPicPr>
          <p:nvPr/>
        </p:nvPicPr>
        <p:blipFill rotWithShape="1">
          <a:blip r:embed="rId10">
            <a:clrChange>
              <a:clrFrom>
                <a:srgbClr val="FFFFFF"/>
              </a:clrFrom>
              <a:clrTo>
                <a:srgbClr val="FFFFFF">
                  <a:alpha val="0"/>
                </a:srgbClr>
              </a:clrTo>
            </a:clrChange>
            <a:duotone>
              <a:prstClr val="black"/>
              <a:schemeClr val="accent6">
                <a:lumMod val="60000"/>
                <a:lumOff val="40000"/>
                <a:tint val="45000"/>
                <a:satMod val="400000"/>
              </a:schemeClr>
            </a:duotone>
            <a:extLst>
              <a:ext uri="{28A0092B-C50C-407E-A947-70E740481C1C}">
                <a14:useLocalDpi xmlns:a14="http://schemas.microsoft.com/office/drawing/2010/main" val="0"/>
              </a:ext>
            </a:extLst>
          </a:blip>
          <a:srcRect r="53421"/>
          <a:stretch>
            <a:fillRect/>
          </a:stretch>
        </p:blipFill>
        <p:spPr bwMode="auto">
          <a:xfrm>
            <a:off x="1441339" y="1539546"/>
            <a:ext cx="9149230" cy="2264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400" advTm="5000">
        <p14:ripple/>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4/3*#ppt_w"/>
                                          </p:val>
                                        </p:tav>
                                        <p:tav tm="100000">
                                          <p:val>
                                            <p:strVal val="#ppt_w"/>
                                          </p:val>
                                        </p:tav>
                                      </p:tavLst>
                                    </p:anim>
                                    <p:anim calcmode="lin" valueType="num">
                                      <p:cBhvr>
                                        <p:cTn id="8" dur="1000" fill="hold"/>
                                        <p:tgtEl>
                                          <p:spTgt spid="30"/>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8" accel="40000" decel="43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0-#ppt_w/2"/>
                                          </p:val>
                                        </p:tav>
                                        <p:tav tm="100000">
                                          <p:val>
                                            <p:strVal val="#ppt_x"/>
                                          </p:val>
                                        </p:tav>
                                      </p:tavLst>
                                    </p:anim>
                                    <p:anim calcmode="lin" valueType="num">
                                      <p:cBhvr additive="base">
                                        <p:cTn id="24" dur="10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3000"/>
                            </p:stCondLst>
                            <p:childTnLst>
                              <p:par>
                                <p:cTn id="26" presetID="14" presetClass="entr" presetSubtype="1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par>
                          <p:cTn id="29" fill="hold">
                            <p:stCondLst>
                              <p:cond delay="3500"/>
                            </p:stCondLst>
                            <p:childTnLst>
                              <p:par>
                                <p:cTn id="30" presetID="52" presetClass="entr" presetSubtype="0" fill="hold" nodeType="afterEffect">
                                  <p:stCondLst>
                                    <p:cond delay="0"/>
                                  </p:stCondLst>
                                  <p:iterate type="lt">
                                    <p:tmPct val="10000"/>
                                  </p:iterate>
                                  <p:childTnLst>
                                    <p:set>
                                      <p:cBhvr>
                                        <p:cTn id="31" dur="1" fill="hold">
                                          <p:stCondLst>
                                            <p:cond delay="0"/>
                                          </p:stCondLst>
                                        </p:cTn>
                                        <p:tgtEl>
                                          <p:spTgt spid="26">
                                            <p:txEl>
                                              <p:pRg st="0" end="0"/>
                                            </p:txEl>
                                          </p:spTgt>
                                        </p:tgtEl>
                                        <p:attrNameLst>
                                          <p:attrName>style.visibility</p:attrName>
                                        </p:attrNameLst>
                                      </p:cBhvr>
                                      <p:to>
                                        <p:strVal val="visible"/>
                                      </p:to>
                                    </p:set>
                                    <p:animScale>
                                      <p:cBhvr>
                                        <p:cTn id="32" dur="1000" decel="50000" fill="hold">
                                          <p:stCondLst>
                                            <p:cond delay="0"/>
                                          </p:stCondLst>
                                        </p:cTn>
                                        <p:tgtEl>
                                          <p:spTgt spid="2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6">
                                            <p:txEl>
                                              <p:pRg st="0" end="0"/>
                                            </p:txEl>
                                          </p:spTgt>
                                        </p:tgtEl>
                                        <p:attrNameLst>
                                          <p:attrName>ppt_x</p:attrName>
                                          <p:attrName>ppt_y</p:attrName>
                                        </p:attrNameLst>
                                      </p:cBhvr>
                                    </p:animMotion>
                                    <p:animEffect transition="in" filter="fade">
                                      <p:cBhvr>
                                        <p:cTn id="34" dur="1000"/>
                                        <p:tgtEl>
                                          <p:spTgt spid="26">
                                            <p:txEl>
                                              <p:pRg st="0" end="0"/>
                                            </p:txEl>
                                          </p:spTgt>
                                        </p:tgtEl>
                                      </p:cBhvr>
                                    </p:animEffect>
                                  </p:childTnLst>
                                </p:cTn>
                              </p:par>
                            </p:childTnLst>
                          </p:cTn>
                        </p:par>
                        <p:par>
                          <p:cTn id="35" fill="hold">
                            <p:stCondLst>
                              <p:cond delay="4300"/>
                            </p:stCondLst>
                            <p:childTnLst>
                              <p:par>
                                <p:cTn id="36" presetID="42"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5300"/>
                            </p:stCondLst>
                            <p:childTnLst>
                              <p:par>
                                <p:cTn id="42" presetID="5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Scale>
                                      <p:cBhvr>
                                        <p:cTn id="44"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27"/>
                                        </p:tgtEl>
                                        <p:attrNameLst>
                                          <p:attrName>ppt_x</p:attrName>
                                          <p:attrName>ppt_y</p:attrName>
                                        </p:attrNameLst>
                                      </p:cBhvr>
                                    </p:animMotion>
                                    <p:animEffect transition="in" filter="fade">
                                      <p:cBhvr>
                                        <p:cTn id="46" dur="1000"/>
                                        <p:tgtEl>
                                          <p:spTgt spid="27"/>
                                        </p:tgtEl>
                                      </p:cBhvr>
                                    </p:animEffect>
                                  </p:childTnLst>
                                </p:cTn>
                              </p:par>
                              <p:par>
                                <p:cTn id="47" presetID="52" presetClass="entr" presetSubtype="0" fill="hold" nodeType="withEffect">
                                  <p:stCondLst>
                                    <p:cond delay="500"/>
                                  </p:stCondLst>
                                  <p:childTnLst>
                                    <p:set>
                                      <p:cBhvr>
                                        <p:cTn id="48" dur="1" fill="hold">
                                          <p:stCondLst>
                                            <p:cond delay="0"/>
                                          </p:stCondLst>
                                        </p:cTn>
                                        <p:tgtEl>
                                          <p:spTgt spid="28"/>
                                        </p:tgtEl>
                                        <p:attrNameLst>
                                          <p:attrName>style.visibility</p:attrName>
                                        </p:attrNameLst>
                                      </p:cBhvr>
                                      <p:to>
                                        <p:strVal val="visible"/>
                                      </p:to>
                                    </p:set>
                                    <p:animScale>
                                      <p:cBhvr>
                                        <p:cTn id="49"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28"/>
                                        </p:tgtEl>
                                        <p:attrNameLst>
                                          <p:attrName>ppt_x</p:attrName>
                                          <p:attrName>ppt_y</p:attrName>
                                        </p:attrNameLst>
                                      </p:cBhvr>
                                    </p:animMotion>
                                    <p:animEffect transition="in" filter="fade">
                                      <p:cBhvr>
                                        <p:cTn id="51" dur="1000"/>
                                        <p:tgtEl>
                                          <p:spTgt spid="28"/>
                                        </p:tgtEl>
                                      </p:cBhvr>
                                    </p:animEffect>
                                  </p:childTnLst>
                                </p:cTn>
                              </p:par>
                            </p:childTnLst>
                          </p:cTn>
                        </p:par>
                        <p:par>
                          <p:cTn id="52" fill="hold">
                            <p:stCondLst>
                              <p:cond delay="6300"/>
                            </p:stCondLst>
                            <p:childTnLst>
                              <p:par>
                                <p:cTn id="53" presetID="47"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60" y="0"/>
            <a:ext cx="1219086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69427" y="1678412"/>
            <a:ext cx="4308089" cy="3791026"/>
          </a:xfrm>
          <a:prstGeom prst="rect">
            <a:avLst/>
          </a:prstGeom>
          <a:noFill/>
        </p:spPr>
        <p:txBody>
          <a:bodyPr wrap="square" lIns="96762" tIns="48381" rIns="96762" bIns="48381" rtlCol="0">
            <a:spAutoFit/>
          </a:bodyPr>
          <a:lstStyle/>
          <a:p>
            <a:pPr>
              <a:lnSpc>
                <a:spcPct val="15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开学季为“学费诈骗”高发期，经常有不法分子混入班级家长群冒充班主任，以缴纳学费为由实施</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诈骗。</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诈骗短信：“您好！我是孩子的班主任，请将这学期的学费、书本费、资料费</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rPr>
              <a:t>xxx</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元打入学校财务的</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rPr>
              <a:t>xx</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银行账户：</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rPr>
              <a:t>622848xx</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，户名：</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rPr>
              <a:t>xx</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9218" name="Picture 2" descr="https://gimg2.baidu.com/image_search/src=http%3A%2F%2Fimg.1m3d.com%2Fdata%2Fattachment%2Fforum%2F201709%2F03%2F201744gzta9t8c80div2qa.png&amp;refer=http%3A%2F%2Fimg.1m3d.com&amp;app=2002&amp;size=f9999,10000&amp;q=a80&amp;n=0&amp;g=0n&amp;fmt=auto?sec=1664446856&amp;t=ddfc06807de65ffce5cb4a443fbc5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635" y="1949947"/>
            <a:ext cx="4511959" cy="30747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gallery dir="l"/>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362"/>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16200000">
            <a:off x="4031147" y="-1539699"/>
            <a:ext cx="4893024" cy="9554028"/>
          </a:xfrm>
          <a:prstGeom prst="rect">
            <a:avLst/>
          </a:prstGeom>
        </p:spPr>
      </p:pic>
      <p:sp>
        <p:nvSpPr>
          <p:cNvPr id="5" name="矩形 4"/>
          <p:cNvSpPr/>
          <p:nvPr/>
        </p:nvSpPr>
        <p:spPr>
          <a:xfrm>
            <a:off x="2496669" y="4838340"/>
            <a:ext cx="7689017" cy="1200329"/>
          </a:xfrm>
          <a:prstGeom prst="rect">
            <a:avLst/>
          </a:prstGeom>
        </p:spPr>
        <p:txBody>
          <a:bodyPr wrap="square">
            <a:spAutoFit/>
          </a:bodyPr>
          <a:lstStyle/>
          <a:p>
            <a:r>
              <a:rPr lang="zh-CN" altLang="en-US" sz="7200" b="1" dirty="0">
                <a:solidFill>
                  <a:srgbClr val="5C3428"/>
                </a:solidFill>
                <a:latin typeface="迷你简卡通" panose="03000509000000000000" pitchFamily="65" charset="-122"/>
                <a:ea typeface="迷你简卡通" panose="03000509000000000000" pitchFamily="65" charset="-122"/>
              </a:rPr>
              <a:t>游戏账号买卖诈骗</a:t>
            </a:r>
            <a:endParaRPr lang="zh-CN" altLang="en-US" sz="7200" b="1" dirty="0">
              <a:solidFill>
                <a:srgbClr val="5C3428"/>
              </a:solidFill>
              <a:latin typeface="迷你简卡通" panose="03000509000000000000" pitchFamily="65" charset="-122"/>
              <a:ea typeface="迷你简卡通" panose="03000509000000000000" pitchFamily="65" charset="-122"/>
            </a:endParaRPr>
          </a:p>
        </p:txBody>
      </p:sp>
      <p:pic>
        <p:nvPicPr>
          <p:cNvPr id="5122" name="Picture 2" descr="https://gimg2.baidu.com/image_search/src=http%3A%2F%2Fp0.itc.cn%2Fq_70%2Fimages03%2F20210710%2Fd114cbed685c446b9b96601eb27478d1.jpeg&amp;refer=http%3A%2F%2Fp0.itc.cn&amp;app=2002&amp;size=f9999,10000&amp;q=a80&amp;n=0&amp;g=0n&amp;fmt=auto?sec=1664446900&amp;t=3ec6b9d588ff43c8d54894ba1876b96b"/>
          <p:cNvPicPr>
            <a:picLocks noChangeAspect="1" noChangeArrowheads="1"/>
          </p:cNvPicPr>
          <p:nvPr/>
        </p:nvPicPr>
        <p:blipFill>
          <a:blip r:embed="rId2" cstate="print">
            <a:clrChange>
              <a:clrFrom>
                <a:srgbClr val="C7DBE6"/>
              </a:clrFrom>
              <a:clrTo>
                <a:srgbClr val="C7DBE6">
                  <a:alpha val="0"/>
                </a:srgbClr>
              </a:clrTo>
            </a:clrChange>
            <a:extLst>
              <a:ext uri="{28A0092B-C50C-407E-A947-70E740481C1C}">
                <a14:useLocalDpi xmlns:a14="http://schemas.microsoft.com/office/drawing/2010/main" val="0"/>
              </a:ext>
            </a:extLst>
          </a:blip>
          <a:srcRect/>
          <a:stretch>
            <a:fillRect/>
          </a:stretch>
        </p:blipFill>
        <p:spPr bwMode="auto">
          <a:xfrm>
            <a:off x="4091440" y="790802"/>
            <a:ext cx="4210947" cy="3852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60" y="0"/>
            <a:ext cx="1219086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69426" y="2022338"/>
            <a:ext cx="4308089" cy="2813322"/>
          </a:xfrm>
          <a:prstGeom prst="rect">
            <a:avLst/>
          </a:prstGeom>
          <a:noFill/>
        </p:spPr>
        <p:txBody>
          <a:bodyPr wrap="square" lIns="96762" tIns="48381" rIns="96762" bIns="48381" rtlCol="0">
            <a:spAutoFit/>
          </a:bodyPr>
          <a:lstStyle/>
          <a:p>
            <a:pPr>
              <a:lnSpc>
                <a:spcPct val="15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在游戏聊天界面、</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群、微信群中发布低价销售游戏币、游戏账号或游戏装备等虚假信息，网上交易游戏装备时被他人以未成年人不能买卖，需要提供父母的银行卡、微信信息为由，盗刷父母微信和银行卡余额。</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0242" name="Picture 2" descr="https://img1.baidu.com/it/u=2940012513,2039388811&amp;fm=253&amp;fmt=auto&amp;app=120&amp;f=JPEG?w=761&amp;h=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441" y="1687346"/>
            <a:ext cx="5301593" cy="3483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gallery dir="l"/>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362"/>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16200000">
            <a:off x="4031147" y="-1492397"/>
            <a:ext cx="4893024" cy="9554028"/>
          </a:xfrm>
          <a:prstGeom prst="rect">
            <a:avLst/>
          </a:prstGeom>
        </p:spPr>
      </p:pic>
      <p:sp>
        <p:nvSpPr>
          <p:cNvPr id="5" name="矩形 4"/>
          <p:cNvSpPr/>
          <p:nvPr/>
        </p:nvSpPr>
        <p:spPr>
          <a:xfrm>
            <a:off x="2510318" y="4762811"/>
            <a:ext cx="7689017" cy="1200329"/>
          </a:xfrm>
          <a:prstGeom prst="rect">
            <a:avLst/>
          </a:prstGeom>
        </p:spPr>
        <p:txBody>
          <a:bodyPr wrap="square">
            <a:spAutoFit/>
          </a:bodyPr>
          <a:lstStyle/>
          <a:p>
            <a:r>
              <a:rPr lang="zh-CN" altLang="en-US" sz="7200" b="1" dirty="0">
                <a:solidFill>
                  <a:srgbClr val="5C3428"/>
                </a:solidFill>
                <a:latin typeface="迷你简卡通" panose="03000509000000000000" pitchFamily="65" charset="-122"/>
                <a:ea typeface="迷你简卡通" panose="03000509000000000000" pitchFamily="65" charset="-122"/>
              </a:rPr>
              <a:t>盗取微信</a:t>
            </a:r>
            <a:r>
              <a:rPr lang="en-US" altLang="zh-CN" sz="7200" b="1" dirty="0">
                <a:solidFill>
                  <a:srgbClr val="5C3428"/>
                </a:solidFill>
                <a:latin typeface="迷你简卡通" panose="03000509000000000000" pitchFamily="65" charset="-122"/>
                <a:ea typeface="迷你简卡通" panose="03000509000000000000" pitchFamily="65" charset="-122"/>
              </a:rPr>
              <a:t>QQ</a:t>
            </a:r>
            <a:r>
              <a:rPr lang="zh-CN" altLang="en-US" sz="7200" b="1" dirty="0">
                <a:solidFill>
                  <a:srgbClr val="5C3428"/>
                </a:solidFill>
                <a:latin typeface="迷你简卡通" panose="03000509000000000000" pitchFamily="65" charset="-122"/>
                <a:ea typeface="迷你简卡通" panose="03000509000000000000" pitchFamily="65" charset="-122"/>
              </a:rPr>
              <a:t>诈骗</a:t>
            </a:r>
            <a:endParaRPr lang="zh-CN" altLang="en-US" sz="7200" b="1" dirty="0">
              <a:solidFill>
                <a:srgbClr val="5C3428"/>
              </a:solidFill>
              <a:latin typeface="迷你简卡通" panose="03000509000000000000" pitchFamily="65" charset="-122"/>
              <a:ea typeface="迷你简卡通" panose="03000509000000000000" pitchFamily="65" charset="-122"/>
            </a:endParaRPr>
          </a:p>
        </p:txBody>
      </p:sp>
      <p:pic>
        <p:nvPicPr>
          <p:cNvPr id="4099" name="Picture 3" descr="https://gimg2.baidu.com/image_search/src=http%3A%2F%2Fn1.itc.cn%2Fimg8%2Fwb%2Frecom%2F2017%2F01%2F23%2F148514100389425735.JPEG&amp;refer=http%3A%2F%2Fn1.itc.cn&amp;app=2002&amp;size=f9999,10000&amp;q=a80&amp;n=0&amp;g=0n&amp;fmt=auto?sec=1664447135&amp;t=b1c77850c2aa1401cc75d63adb6d709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90345" y="577924"/>
            <a:ext cx="4762500" cy="39528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60" y="0"/>
            <a:ext cx="1219086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09940" y="2588907"/>
            <a:ext cx="5004179" cy="1944366"/>
          </a:xfrm>
          <a:prstGeom prst="rect">
            <a:avLst/>
          </a:prstGeom>
          <a:noFill/>
        </p:spPr>
        <p:txBody>
          <a:bodyPr wrap="square" lIns="96762" tIns="48381" rIns="96762" bIns="48381" rtlCol="0">
            <a:spAutoFit/>
          </a:bodyPr>
          <a:lstStyle/>
          <a:p>
            <a:pPr>
              <a:lnSpc>
                <a:spcPct val="15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将学生微信号、</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号盗号后，冒充学生本人向学生的亲戚、朋友借款，或者以学生发生交通事故、得病等为由，要学生亲戚、朋友转钱。</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b="7304"/>
          <a:stretch>
            <a:fillRect/>
          </a:stretch>
        </p:blipFill>
        <p:spPr bwMode="auto">
          <a:xfrm>
            <a:off x="1251906" y="1984493"/>
            <a:ext cx="4320604" cy="3532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gallery dir="l"/>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362"/>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16200000">
            <a:off x="4031147" y="-1539699"/>
            <a:ext cx="4893024" cy="9554028"/>
          </a:xfrm>
          <a:prstGeom prst="rect">
            <a:avLst/>
          </a:prstGeom>
        </p:spPr>
      </p:pic>
      <p:sp>
        <p:nvSpPr>
          <p:cNvPr id="5" name="矩形 4"/>
          <p:cNvSpPr/>
          <p:nvPr/>
        </p:nvSpPr>
        <p:spPr>
          <a:xfrm>
            <a:off x="2510319" y="4530800"/>
            <a:ext cx="7689017" cy="1200329"/>
          </a:xfrm>
          <a:prstGeom prst="rect">
            <a:avLst/>
          </a:prstGeom>
        </p:spPr>
        <p:txBody>
          <a:bodyPr wrap="square">
            <a:spAutoFit/>
          </a:bodyPr>
          <a:lstStyle/>
          <a:p>
            <a:r>
              <a:rPr lang="zh-CN" altLang="en-US" sz="7200" b="1" dirty="0">
                <a:solidFill>
                  <a:srgbClr val="5C3428"/>
                </a:solidFill>
                <a:latin typeface="迷你简卡通" panose="03000509000000000000" pitchFamily="65" charset="-122"/>
                <a:ea typeface="迷你简卡通" panose="03000509000000000000" pitchFamily="65" charset="-122"/>
              </a:rPr>
              <a:t>网络追星应援诈骗</a:t>
            </a:r>
            <a:endParaRPr lang="zh-CN" altLang="en-US" sz="7200" b="1" dirty="0">
              <a:solidFill>
                <a:srgbClr val="5C3428"/>
              </a:solidFill>
              <a:latin typeface="迷你简卡通" panose="03000509000000000000" pitchFamily="65" charset="-122"/>
              <a:ea typeface="迷你简卡通" panose="03000509000000000000" pitchFamily="65" charset="-122"/>
            </a:endParaRP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6782" y="1163188"/>
            <a:ext cx="4476465" cy="299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60" y="0"/>
            <a:ext cx="1219086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87110" y="3083419"/>
            <a:ext cx="5208896" cy="1944366"/>
          </a:xfrm>
          <a:prstGeom prst="rect">
            <a:avLst/>
          </a:prstGeom>
          <a:noFill/>
        </p:spPr>
        <p:txBody>
          <a:bodyPr wrap="square" lIns="96762" tIns="48381" rIns="96762" bIns="48381" rtlCol="0">
            <a:spAutoFit/>
          </a:bodyPr>
          <a:lstStyle/>
          <a:p>
            <a:pPr>
              <a:lnSpc>
                <a:spcPct val="15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通过伪造后援会或是明星本人社交账号等的方式来对追星群体进行电信诈骗。常见方式有伪装明星、明星粉丝群应援打榜、进入明星粉丝群收费等形式。</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2292" name="Picture 4" descr="https://gimg2.baidu.com/image_search/src=http%3A%2F%2Finews.gtimg.com%2Fnewsapp_bt%2F0%2F13750807457%2F1000.jpg&amp;refer=http%3A%2F%2Finews.gtimg.com&amp;app=2002&amp;size=f9999,10000&amp;q=a80&amp;n=0&amp;g=0n&amp;fmt=auto?sec=1664447427&amp;t=0f1f5967047a5651733db2257cca4bc6"/>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6593" t="32252" r="12815" b="19798"/>
          <a:stretch>
            <a:fillRect/>
          </a:stretch>
        </p:blipFill>
        <p:spPr bwMode="auto">
          <a:xfrm>
            <a:off x="1105469" y="1296538"/>
            <a:ext cx="4421874" cy="45856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gallery dir="l"/>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362"/>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校园季长版"/>
          <p:cNvPicPr>
            <a:picLocks noChangeAspect="1"/>
          </p:cNvPicPr>
          <p:nvPr/>
        </p:nvPicPr>
        <p:blipFill>
          <a:blip r:embed="rId1"/>
          <a:srcRect b="72625"/>
          <a:stretch>
            <a:fillRect/>
          </a:stretch>
        </p:blipFill>
        <p:spPr>
          <a:xfrm>
            <a:off x="0" y="-10795"/>
            <a:ext cx="12192000" cy="6880225"/>
          </a:xfrm>
          <a:prstGeom prst="rect">
            <a:avLst/>
          </a:prstGeom>
        </p:spPr>
      </p:pic>
      <p:pic>
        <p:nvPicPr>
          <p:cNvPr id="27" name="图片 26" descr="png"/>
          <p:cNvPicPr>
            <a:picLocks noChangeAspect="1"/>
          </p:cNvPicPr>
          <p:nvPr/>
        </p:nvPicPr>
        <p:blipFill>
          <a:blip r:embed="rId2"/>
          <a:srcRect l="19418" t="2222" r="15686" b="79045"/>
          <a:stretch>
            <a:fillRect/>
          </a:stretch>
        </p:blipFill>
        <p:spPr>
          <a:xfrm>
            <a:off x="517292" y="-288453"/>
            <a:ext cx="10861907" cy="8164794"/>
          </a:xfrm>
          <a:prstGeom prst="rect">
            <a:avLst/>
          </a:prstGeom>
        </p:spPr>
      </p:pic>
      <p:pic>
        <p:nvPicPr>
          <p:cNvPr id="113" name="图片 112"/>
          <p:cNvPicPr>
            <a:picLocks noChangeAspect="1"/>
          </p:cNvPicPr>
          <p:nvPr/>
        </p:nvPicPr>
        <p:blipFill>
          <a:blip r:embed="rId3">
            <a:duotone>
              <a:schemeClr val="bg2">
                <a:shade val="45000"/>
                <a:satMod val="135000"/>
              </a:schemeClr>
              <a:prstClr val="white"/>
            </a:duotone>
          </a:blip>
          <a:stretch>
            <a:fillRect/>
          </a:stretch>
        </p:blipFill>
        <p:spPr>
          <a:xfrm>
            <a:off x="822187" y="5666242"/>
            <a:ext cx="1219541" cy="501367"/>
          </a:xfrm>
          <a:prstGeom prst="rect">
            <a:avLst/>
          </a:prstGeom>
        </p:spPr>
      </p:pic>
      <p:pic>
        <p:nvPicPr>
          <p:cNvPr id="25" name="PA-图片 110"/>
          <p:cNvPicPr>
            <a:picLocks noChangeAspect="1"/>
          </p:cNvPicPr>
          <p:nvPr>
            <p:custDataLst>
              <p:tags r:id="rId4"/>
            </p:custDataLst>
          </p:nvPr>
        </p:nvPicPr>
        <p:blipFill>
          <a:blip r:embed="rId5" cstate="print"/>
          <a:stretch>
            <a:fillRect/>
          </a:stretch>
        </p:blipFill>
        <p:spPr>
          <a:xfrm>
            <a:off x="10690568" y="2706703"/>
            <a:ext cx="727280" cy="708307"/>
          </a:xfrm>
          <a:prstGeom prst="rect">
            <a:avLst/>
          </a:prstGeom>
        </p:spPr>
      </p:pic>
      <p:pic>
        <p:nvPicPr>
          <p:cNvPr id="28" name="图片 27" descr="未标题-1"/>
          <p:cNvPicPr>
            <a:picLocks noChangeAspect="1"/>
          </p:cNvPicPr>
          <p:nvPr/>
        </p:nvPicPr>
        <p:blipFill>
          <a:blip r:embed="rId6"/>
          <a:srcRect r="54121"/>
          <a:stretch>
            <a:fillRect/>
          </a:stretch>
        </p:blipFill>
        <p:spPr>
          <a:xfrm>
            <a:off x="77023" y="2018459"/>
            <a:ext cx="2170430" cy="4356735"/>
          </a:xfrm>
          <a:prstGeom prst="rect">
            <a:avLst/>
          </a:prstGeom>
        </p:spPr>
      </p:pic>
      <p:pic>
        <p:nvPicPr>
          <p:cNvPr id="29" name="图片 28" descr="未标题-1"/>
          <p:cNvPicPr>
            <a:picLocks noChangeAspect="1"/>
          </p:cNvPicPr>
          <p:nvPr/>
        </p:nvPicPr>
        <p:blipFill>
          <a:blip r:embed="rId6"/>
          <a:srcRect l="48966"/>
          <a:stretch>
            <a:fillRect/>
          </a:stretch>
        </p:blipFill>
        <p:spPr>
          <a:xfrm>
            <a:off x="9582933" y="2018458"/>
            <a:ext cx="2414270" cy="4356735"/>
          </a:xfrm>
          <a:prstGeom prst="rect">
            <a:avLst/>
          </a:prstGeom>
        </p:spPr>
      </p:pic>
      <p:pic>
        <p:nvPicPr>
          <p:cNvPr id="36" name="图片 35"/>
          <p:cNvPicPr>
            <a:picLocks noChangeAspect="1"/>
          </p:cNvPicPr>
          <p:nvPr/>
        </p:nvPicPr>
        <p:blipFill>
          <a:blip r:embed="rId7" cstate="screen"/>
          <a:stretch>
            <a:fillRect/>
          </a:stretch>
        </p:blipFill>
        <p:spPr>
          <a:xfrm rot="19191909">
            <a:off x="151887" y="4645896"/>
            <a:ext cx="793642" cy="761188"/>
          </a:xfrm>
          <a:prstGeom prst="rect">
            <a:avLst/>
          </a:prstGeom>
        </p:spPr>
      </p:pic>
      <p:pic>
        <p:nvPicPr>
          <p:cNvPr id="39" name="图片 38"/>
          <p:cNvPicPr>
            <a:picLocks noChangeAspect="1"/>
          </p:cNvPicPr>
          <p:nvPr/>
        </p:nvPicPr>
        <p:blipFill>
          <a:blip r:embed="rId3">
            <a:duotone>
              <a:schemeClr val="bg2">
                <a:shade val="45000"/>
                <a:satMod val="135000"/>
              </a:schemeClr>
              <a:prstClr val="white"/>
            </a:duotone>
          </a:blip>
          <a:stretch>
            <a:fillRect/>
          </a:stretch>
        </p:blipFill>
        <p:spPr>
          <a:xfrm>
            <a:off x="822187" y="5666242"/>
            <a:ext cx="1219541" cy="501367"/>
          </a:xfrm>
          <a:prstGeom prst="rect">
            <a:avLst/>
          </a:prstGeom>
        </p:spPr>
      </p:pic>
      <p:sp>
        <p:nvSpPr>
          <p:cNvPr id="43" name="Rectangle 2"/>
          <p:cNvSpPr>
            <a:spLocks noGrp="1" noChangeArrowheads="1"/>
          </p:cNvSpPr>
          <p:nvPr/>
        </p:nvSpPr>
        <p:spPr>
          <a:xfrm>
            <a:off x="1915659" y="2208533"/>
            <a:ext cx="8302625" cy="1441450"/>
          </a:xfrm>
          <a:prstGeom prst="rect">
            <a:avLst/>
          </a:prstGeom>
          <a:noFill/>
          <a:ln>
            <a:noFill/>
          </a:ln>
          <a:effectLst/>
        </p:spPr>
        <p:txBody>
          <a:bodyPr vert="horz" wrap="square" lIns="91440" tIns="45720" rIns="91440" bIns="45720" numCol="1" anchor="ctr" anchorCtr="0" compatLnSpc="1"/>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9600" b="1" i="0" u="none" strike="noStrike" kern="1200" cap="none" spc="0" normalizeH="0" baseline="0" noProof="0" dirty="0">
                <a:ln>
                  <a:noFill/>
                </a:ln>
                <a:solidFill>
                  <a:srgbClr val="44648D"/>
                </a:solidFill>
                <a:effectLst/>
                <a:uLnTx/>
                <a:uFillTx/>
                <a:latin typeface="微软雅黑" panose="020B0503020204020204" pitchFamily="34" charset="-122"/>
                <a:ea typeface="微软雅黑" panose="020B0503020204020204" pitchFamily="34" charset="-122"/>
                <a:cs typeface="+mj-cs"/>
              </a:rPr>
              <a:t>谢谢聆听</a:t>
            </a:r>
            <a:endParaRPr kumimoji="0" lang="zh-CN" altLang="zh-CN" sz="9600" b="1" i="0" u="none" strike="noStrike" kern="1200" cap="none" spc="0" normalizeH="0" baseline="0" noProof="0" dirty="0">
              <a:ln>
                <a:noFill/>
              </a:ln>
              <a:solidFill>
                <a:srgbClr val="44648D"/>
              </a:solidFill>
              <a:effectLst/>
              <a:uLnTx/>
              <a:uFillTx/>
              <a:latin typeface="微软雅黑" panose="020B0503020204020204" pitchFamily="34" charset="-122"/>
              <a:ea typeface="微软雅黑" panose="020B0503020204020204" pitchFamily="34" charset="-122"/>
              <a:cs typeface="+mj-cs"/>
            </a:endParaRPr>
          </a:p>
        </p:txBody>
      </p:sp>
      <p:sp>
        <p:nvSpPr>
          <p:cNvPr id="44" name="PA-文本框 90"/>
          <p:cNvSpPr txBox="1"/>
          <p:nvPr>
            <p:custDataLst>
              <p:tags r:id="rId8"/>
            </p:custDataLst>
          </p:nvPr>
        </p:nvSpPr>
        <p:spPr>
          <a:xfrm>
            <a:off x="2554517" y="3827675"/>
            <a:ext cx="7173165" cy="830997"/>
          </a:xfrm>
          <a:prstGeom prst="rect">
            <a:avLst/>
          </a:prstGeom>
          <a:noFill/>
        </p:spPr>
        <p:txBody>
          <a:bodyPr wrap="square" rtlCol="0">
            <a:spAutoFit/>
          </a:bodyPr>
          <a:lstStyle/>
          <a:p>
            <a:pPr algn="ctr"/>
            <a:r>
              <a:rPr lang="en-US" altLang="zh-CN" sz="4800" b="1" spc="-300" dirty="0" smtClean="0">
                <a:ln>
                  <a:solidFill>
                    <a:schemeClr val="bg1"/>
                  </a:solidFill>
                </a:ln>
                <a:solidFill>
                  <a:schemeClr val="bg2">
                    <a:lumMod val="25000"/>
                  </a:schemeClr>
                </a:solidFill>
                <a:latin typeface="方正小标宋简体" panose="03000509000000000000" pitchFamily="65" charset="-122"/>
                <a:ea typeface="方正小标宋简体" panose="03000509000000000000" pitchFamily="65" charset="-122"/>
              </a:rPr>
              <a:t>【</a:t>
            </a:r>
            <a:r>
              <a:rPr lang="zh-CN" altLang="en-US" sz="4800" b="1" spc="-300" dirty="0" smtClean="0">
                <a:ln>
                  <a:solidFill>
                    <a:schemeClr val="bg1"/>
                  </a:solidFill>
                </a:ln>
                <a:solidFill>
                  <a:schemeClr val="bg2">
                    <a:lumMod val="25000"/>
                  </a:schemeClr>
                </a:solidFill>
                <a:latin typeface="方正小标宋简体" panose="03000509000000000000" pitchFamily="65" charset="-122"/>
                <a:ea typeface="方正小标宋简体" panose="03000509000000000000" pitchFamily="65" charset="-122"/>
              </a:rPr>
              <a:t>主题安全教育和法制讲座</a:t>
            </a:r>
            <a:r>
              <a:rPr lang="en-US" altLang="zh-CN" sz="4800" b="1" spc="-300" dirty="0" smtClean="0">
                <a:ln>
                  <a:solidFill>
                    <a:schemeClr val="bg1"/>
                  </a:solidFill>
                </a:ln>
                <a:solidFill>
                  <a:schemeClr val="bg2">
                    <a:lumMod val="25000"/>
                  </a:schemeClr>
                </a:solidFill>
                <a:latin typeface="方正小标宋简体" panose="03000509000000000000" pitchFamily="65" charset="-122"/>
                <a:ea typeface="方正小标宋简体" panose="03000509000000000000" pitchFamily="65" charset="-122"/>
              </a:rPr>
              <a:t>】</a:t>
            </a:r>
            <a:endParaRPr lang="zh-CN" altLang="en-US" sz="4800" b="1" spc="-300" dirty="0">
              <a:ln>
                <a:solidFill>
                  <a:schemeClr val="bg1"/>
                </a:solidFill>
              </a:ln>
              <a:solidFill>
                <a:schemeClr val="bg2">
                  <a:lumMod val="25000"/>
                </a:schemeClr>
              </a:solidFill>
              <a:latin typeface="方正小标宋简体" panose="03000509000000000000" pitchFamily="65" charset="-122"/>
              <a:ea typeface="方正小标宋简体" panose="03000509000000000000" pitchFamily="65" charset="-122"/>
            </a:endParaRPr>
          </a:p>
        </p:txBody>
      </p:sp>
      <p:sp>
        <p:nvSpPr>
          <p:cNvPr id="45" name="矩形 44"/>
          <p:cNvSpPr/>
          <p:nvPr/>
        </p:nvSpPr>
        <p:spPr>
          <a:xfrm>
            <a:off x="4419123" y="5007008"/>
            <a:ext cx="3014649" cy="769441"/>
          </a:xfrm>
          <a:prstGeom prst="rect">
            <a:avLst/>
          </a:prstGeom>
          <a:noFill/>
        </p:spPr>
        <p:txBody>
          <a:bodyPr wrap="square" rtlCol="0">
            <a:spAutoFit/>
          </a:bodyPr>
          <a:lstStyle/>
          <a:p>
            <a:pPr algn="ctr"/>
            <a:r>
              <a:rPr lang="zh-CN" altLang="en-US" sz="4400" b="1" spc="-300" dirty="0" smtClean="0">
                <a:ln>
                  <a:solidFill>
                    <a:schemeClr val="bg1"/>
                  </a:solidFill>
                </a:ln>
                <a:solidFill>
                  <a:srgbClr val="002060"/>
                </a:solidFill>
                <a:latin typeface="方正小标宋简体" panose="03000509000000000000" pitchFamily="65" charset="-122"/>
                <a:ea typeface="方正小标宋简体" panose="03000509000000000000" pitchFamily="65" charset="-122"/>
              </a:rPr>
              <a:t>三井派出所</a:t>
            </a:r>
            <a:endParaRPr lang="zh-CN" altLang="en-US" sz="4400" b="1" spc="-300" dirty="0">
              <a:ln>
                <a:solidFill>
                  <a:schemeClr val="bg1"/>
                </a:solidFill>
              </a:ln>
              <a:solidFill>
                <a:srgbClr val="002060"/>
              </a:solidFill>
              <a:latin typeface="方正小标宋简体" panose="03000509000000000000" pitchFamily="65" charset="-122"/>
              <a:ea typeface="方正小标宋简体" panose="03000509000000000000" pitchFamily="65"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childTnLst>
                                    <p:set>
                                      <p:cBhvr>
                                        <p:cTn id="6" dur="750" fill="hold">
                                          <p:stCondLst>
                                            <p:cond delay="0"/>
                                          </p:stCondLst>
                                        </p:cTn>
                                        <p:tgtEl>
                                          <p:spTgt spid="25"/>
                                        </p:tgtEl>
                                        <p:attrNameLst>
                                          <p:attrName>style.visibility</p:attrName>
                                        </p:attrNameLst>
                                      </p:cBhvr>
                                      <p:to>
                                        <p:strVal val="visible"/>
                                      </p:to>
                                    </p:set>
                                    <p:anim to="" calcmode="lin" valueType="num">
                                      <p:cBhvr>
                                        <p:cTn id="7" dur="750" fill="hold">
                                          <p:stCondLst>
                                            <p:cond delay="0"/>
                                          </p:stCondLst>
                                        </p:cTn>
                                        <p:tgtEl>
                                          <p:spTgt spid="25"/>
                                        </p:tgtEl>
                                        <p:attrNameLst>
                                          <p:attrName>ppt_h</p:attrName>
                                        </p:attrNameLst>
                                      </p:cBhvr>
                                      <p:tavLst>
                                        <p:tav tm="0" fmla="#ppt_h-#ppt_h*((1.5-1.5*$)^3-(1.5-1.5*$)^2)">
                                          <p:val>
                                            <p:fltVal val="0"/>
                                          </p:val>
                                        </p:tav>
                                        <p:tav tm="100000">
                                          <p:val>
                                            <p:fltVal val="1"/>
                                          </p:val>
                                        </p:tav>
                                      </p:tavLst>
                                    </p:anim>
                                    <p:anim to="" calcmode="lin" valueType="num">
                                      <p:cBhvr>
                                        <p:cTn id="8" dur="750" fill="hold">
                                          <p:stCondLst>
                                            <p:cond delay="0"/>
                                          </p:stCondLst>
                                        </p:cTn>
                                        <p:tgtEl>
                                          <p:spTgt spid="25"/>
                                        </p:tgtEl>
                                        <p:attrNameLst>
                                          <p:attrName>ppt_w</p:attrName>
                                        </p:attrNameLst>
                                      </p:cBhvr>
                                      <p:tavLst>
                                        <p:tav tm="0" fmla="#ppt_w-#ppt_w*((1.5-1.5*$)^3-(1.5-1.5*$)^2)">
                                          <p:val>
                                            <p:fltVal val="0"/>
                                          </p:val>
                                        </p:tav>
                                        <p:tav tm="100000">
                                          <p:val>
                                            <p:fltVal val="1"/>
                                          </p:val>
                                        </p:tav>
                                      </p:tavLst>
                                    </p:anim>
                                  </p:childTnLst>
                                </p:cTn>
                              </p:par>
                              <p:par>
                                <p:cTn id="9" presetID="10"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3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000" fill="hold"/>
                                        <p:tgtEl>
                                          <p:spTgt spid="28"/>
                                        </p:tgtEl>
                                        <p:attrNameLst>
                                          <p:attrName>ppt_w</p:attrName>
                                        </p:attrNameLst>
                                      </p:cBhvr>
                                      <p:tavLst>
                                        <p:tav tm="0">
                                          <p:val>
                                            <p:fltVal val="0"/>
                                          </p:val>
                                        </p:tav>
                                        <p:tav tm="100000">
                                          <p:val>
                                            <p:strVal val="#ppt_w"/>
                                          </p:val>
                                        </p:tav>
                                      </p:tavLst>
                                    </p:anim>
                                    <p:anim calcmode="lin" valueType="num">
                                      <p:cBhvr>
                                        <p:cTn id="23" dur="1000" fill="hold"/>
                                        <p:tgtEl>
                                          <p:spTgt spid="28"/>
                                        </p:tgtEl>
                                        <p:attrNameLst>
                                          <p:attrName>ppt_h</p:attrName>
                                        </p:attrNameLst>
                                      </p:cBhvr>
                                      <p:tavLst>
                                        <p:tav tm="0">
                                          <p:val>
                                            <p:fltVal val="0"/>
                                          </p:val>
                                        </p:tav>
                                        <p:tav tm="100000">
                                          <p:val>
                                            <p:strVal val="#ppt_h"/>
                                          </p:val>
                                        </p:tav>
                                      </p:tavLst>
                                    </p:anim>
                                    <p:anim calcmode="lin" valueType="num">
                                      <p:cBhvr>
                                        <p:cTn id="24" dur="1000" fill="hold"/>
                                        <p:tgtEl>
                                          <p:spTgt spid="28"/>
                                        </p:tgtEl>
                                        <p:attrNameLst>
                                          <p:attrName>style.rotation</p:attrName>
                                        </p:attrNameLst>
                                      </p:cBhvr>
                                      <p:tavLst>
                                        <p:tav tm="0">
                                          <p:val>
                                            <p:fltVal val="90"/>
                                          </p:val>
                                        </p:tav>
                                        <p:tav tm="100000">
                                          <p:val>
                                            <p:fltVal val="0"/>
                                          </p:val>
                                        </p:tav>
                                      </p:tavLst>
                                    </p:anim>
                                    <p:animEffect transition="in" filter="fade">
                                      <p:cBhvr>
                                        <p:cTn id="25" dur="1000"/>
                                        <p:tgtEl>
                                          <p:spTgt spid="28"/>
                                        </p:tgtEl>
                                      </p:cBhvr>
                                    </p:animEffect>
                                  </p:childTnLst>
                                </p:cTn>
                              </p:par>
                            </p:childTnLst>
                          </p:cTn>
                        </p:par>
                        <p:par>
                          <p:cTn id="26" fill="hold">
                            <p:stCondLst>
                              <p:cond delay="3000"/>
                            </p:stCondLst>
                            <p:childTnLst>
                              <p:par>
                                <p:cTn id="27" presetID="31"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1000" fill="hold"/>
                                        <p:tgtEl>
                                          <p:spTgt spid="29"/>
                                        </p:tgtEl>
                                        <p:attrNameLst>
                                          <p:attrName>ppt_w</p:attrName>
                                        </p:attrNameLst>
                                      </p:cBhvr>
                                      <p:tavLst>
                                        <p:tav tm="0">
                                          <p:val>
                                            <p:fltVal val="0"/>
                                          </p:val>
                                        </p:tav>
                                        <p:tav tm="100000">
                                          <p:val>
                                            <p:strVal val="#ppt_w"/>
                                          </p:val>
                                        </p:tav>
                                      </p:tavLst>
                                    </p:anim>
                                    <p:anim calcmode="lin" valueType="num">
                                      <p:cBhvr>
                                        <p:cTn id="30" dur="1000" fill="hold"/>
                                        <p:tgtEl>
                                          <p:spTgt spid="29"/>
                                        </p:tgtEl>
                                        <p:attrNameLst>
                                          <p:attrName>ppt_h</p:attrName>
                                        </p:attrNameLst>
                                      </p:cBhvr>
                                      <p:tavLst>
                                        <p:tav tm="0">
                                          <p:val>
                                            <p:fltVal val="0"/>
                                          </p:val>
                                        </p:tav>
                                        <p:tav tm="100000">
                                          <p:val>
                                            <p:strVal val="#ppt_h"/>
                                          </p:val>
                                        </p:tav>
                                      </p:tavLst>
                                    </p:anim>
                                    <p:anim calcmode="lin" valueType="num">
                                      <p:cBhvr>
                                        <p:cTn id="31" dur="1000" fill="hold"/>
                                        <p:tgtEl>
                                          <p:spTgt spid="29"/>
                                        </p:tgtEl>
                                        <p:attrNameLst>
                                          <p:attrName>style.rotation</p:attrName>
                                        </p:attrNameLst>
                                      </p:cBhvr>
                                      <p:tavLst>
                                        <p:tav tm="0">
                                          <p:val>
                                            <p:fltVal val="90"/>
                                          </p:val>
                                        </p:tav>
                                        <p:tav tm="100000">
                                          <p:val>
                                            <p:fltVal val="0"/>
                                          </p:val>
                                        </p:tav>
                                      </p:tavLst>
                                    </p:anim>
                                    <p:animEffect transition="in" filter="fade">
                                      <p:cBhvr>
                                        <p:cTn id="32" dur="1000"/>
                                        <p:tgtEl>
                                          <p:spTgt spid="29"/>
                                        </p:tgtEl>
                                      </p:cBhvr>
                                    </p:animEffect>
                                  </p:childTnLst>
                                </p:cTn>
                              </p:par>
                            </p:childTnLst>
                          </p:cTn>
                        </p:par>
                        <p:par>
                          <p:cTn id="33" fill="hold">
                            <p:stCondLst>
                              <p:cond delay="4000"/>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43"/>
                                        </p:tgtEl>
                                        <p:attrNameLst>
                                          <p:attrName>style.visibility</p:attrName>
                                        </p:attrNameLst>
                                      </p:cBhvr>
                                      <p:to>
                                        <p:strVal val="visible"/>
                                      </p:to>
                                    </p:set>
                                    <p:set>
                                      <p:cBhvr>
                                        <p:cTn id="36" dur="455" fill="hold">
                                          <p:stCondLst>
                                            <p:cond delay="0"/>
                                          </p:stCondLst>
                                        </p:cTn>
                                        <p:tgtEl>
                                          <p:spTgt spid="43"/>
                                        </p:tgtEl>
                                        <p:attrNameLst>
                                          <p:attrName>style.rotation</p:attrName>
                                        </p:attrNameLst>
                                      </p:cBhvr>
                                      <p:to>
                                        <p:strVal val="-45.0"/>
                                      </p:to>
                                    </p:set>
                                    <p:anim calcmode="lin" valueType="num">
                                      <p:cBhvr>
                                        <p:cTn id="37" dur="455" fill="hold">
                                          <p:stCondLst>
                                            <p:cond delay="455"/>
                                          </p:stCondLst>
                                        </p:cTn>
                                        <p:tgtEl>
                                          <p:spTgt spid="43"/>
                                        </p:tgtEl>
                                        <p:attrNameLst>
                                          <p:attrName>style.rotation</p:attrName>
                                        </p:attrNameLst>
                                      </p:cBhvr>
                                      <p:tavLst>
                                        <p:tav tm="0">
                                          <p:val>
                                            <p:fltVal val="-45"/>
                                          </p:val>
                                        </p:tav>
                                        <p:tav tm="69900">
                                          <p:val>
                                            <p:fltVal val="45"/>
                                          </p:val>
                                        </p:tav>
                                        <p:tav tm="100000">
                                          <p:val>
                                            <p:fltVal val="0"/>
                                          </p:val>
                                        </p:tav>
                                      </p:tavLst>
                                    </p:anim>
                                    <p:anim calcmode="lin" valueType="num">
                                      <p:cBhvr>
                                        <p:cTn id="38" dur="455" fill="hold">
                                          <p:stCondLst>
                                            <p:cond delay="0"/>
                                          </p:stCondLst>
                                        </p:cTn>
                                        <p:tgtEl>
                                          <p:spTgt spid="43"/>
                                        </p:tgtEl>
                                        <p:attrNameLst>
                                          <p:attrName>ppt_y</p:attrName>
                                        </p:attrNameLst>
                                      </p:cBhvr>
                                      <p:tavLst>
                                        <p:tav tm="0">
                                          <p:val>
                                            <p:strVal val="#ppt_y-1"/>
                                          </p:val>
                                        </p:tav>
                                        <p:tav tm="100000">
                                          <p:val>
                                            <p:strVal val="#ppt_y-(0.354*#ppt_w-0.172*#ppt_h)"/>
                                          </p:val>
                                        </p:tav>
                                      </p:tavLst>
                                    </p:anim>
                                    <p:anim calcmode="lin" valueType="num">
                                      <p:cBhvr>
                                        <p:cTn id="39" dur="156" decel="50000" autoRev="1" fill="hold">
                                          <p:stCondLst>
                                            <p:cond delay="455"/>
                                          </p:stCondLst>
                                        </p:cTn>
                                        <p:tgtEl>
                                          <p:spTgt spid="43"/>
                                        </p:tgtEl>
                                        <p:attrNameLst>
                                          <p:attrName>ppt_y</p:attrName>
                                        </p:attrNameLst>
                                      </p:cBhvr>
                                      <p:tavLst>
                                        <p:tav tm="0">
                                          <p:val>
                                            <p:strVal val="#ppt_y-(0.354*#ppt_w-0.172*#ppt_h)"/>
                                          </p:val>
                                        </p:tav>
                                        <p:tav tm="100000">
                                          <p:val>
                                            <p:strVal val="#ppt_y-(0.354*#ppt_w-0.172*#ppt_h)-#ppt_h/2"/>
                                          </p:val>
                                        </p:tav>
                                      </p:tavLst>
                                    </p:anim>
                                    <p:anim calcmode="lin" valueType="num">
                                      <p:cBhvr>
                                        <p:cTn id="40" dur="136" fill="hold">
                                          <p:stCondLst>
                                            <p:cond delay="864"/>
                                          </p:stCondLst>
                                        </p:cTn>
                                        <p:tgtEl>
                                          <p:spTgt spid="4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9" name="chimes.wav"/>
                                        </p:tgtEl>
                                      </p:cMediaNode>
                                    </p:audio>
                                  </p:subTnLst>
                                </p:cTn>
                              </p:par>
                            </p:childTnLst>
                          </p:cTn>
                        </p:par>
                        <p:par>
                          <p:cTn id="41" fill="hold">
                            <p:stCondLst>
                              <p:cond delay="5500"/>
                            </p:stCondLst>
                            <p:childTnLst>
                              <p:par>
                                <p:cTn id="42" presetID="16" presetClass="entr" presetSubtype="21" fill="hold" grpId="0" nodeType="afterEffect">
                                  <p:stCondLst>
                                    <p:cond delay="0"/>
                                  </p:stCondLst>
                                  <p:iterate type="lt">
                                    <p:tmPct val="10000"/>
                                  </p:iterate>
                                  <p:childTnLst>
                                    <p:set>
                                      <p:cBhvr>
                                        <p:cTn id="43" dur="1" fill="hold">
                                          <p:stCondLst>
                                            <p:cond delay="0"/>
                                          </p:stCondLst>
                                        </p:cTn>
                                        <p:tgtEl>
                                          <p:spTgt spid="44"/>
                                        </p:tgtEl>
                                        <p:attrNameLst>
                                          <p:attrName>style.visibility</p:attrName>
                                        </p:attrNameLst>
                                      </p:cBhvr>
                                      <p:to>
                                        <p:strVal val="visible"/>
                                      </p:to>
                                    </p:set>
                                    <p:animEffect transition="in" filter="barn(inVertical)">
                                      <p:cBhvr>
                                        <p:cTn id="44" dur="500"/>
                                        <p:tgtEl>
                                          <p:spTgt spid="44"/>
                                        </p:tgtEl>
                                      </p:cBhvr>
                                    </p:animEffect>
                                  </p:childTnLst>
                                </p:cTn>
                              </p:par>
                            </p:childTnLst>
                          </p:cTn>
                        </p:par>
                        <p:par>
                          <p:cTn id="45" fill="hold">
                            <p:stCondLst>
                              <p:cond delay="6599"/>
                            </p:stCondLst>
                            <p:childTnLst>
                              <p:par>
                                <p:cTn id="46" presetID="49" presetClass="entr" presetSubtype="0" decel="100000" fill="hold" grpId="0" nodeType="afterEffect">
                                  <p:stCondLst>
                                    <p:cond delay="0"/>
                                  </p:stCondLst>
                                  <p:iterate type="lt">
                                    <p:tmPct val="10000"/>
                                  </p:iterate>
                                  <p:childTnLst>
                                    <p:set>
                                      <p:cBhvr>
                                        <p:cTn id="47" dur="1" fill="hold">
                                          <p:stCondLst>
                                            <p:cond delay="0"/>
                                          </p:stCondLst>
                                        </p:cTn>
                                        <p:tgtEl>
                                          <p:spTgt spid="45"/>
                                        </p:tgtEl>
                                        <p:attrNameLst>
                                          <p:attrName>style.visibility</p:attrName>
                                        </p:attrNameLst>
                                      </p:cBhvr>
                                      <p:to>
                                        <p:strVal val="visible"/>
                                      </p:to>
                                    </p:set>
                                    <p:anim calcmode="lin" valueType="num">
                                      <p:cBhvr>
                                        <p:cTn id="48" dur="500" fill="hold"/>
                                        <p:tgtEl>
                                          <p:spTgt spid="45"/>
                                        </p:tgtEl>
                                        <p:attrNameLst>
                                          <p:attrName>ppt_w</p:attrName>
                                        </p:attrNameLst>
                                      </p:cBhvr>
                                      <p:tavLst>
                                        <p:tav tm="0">
                                          <p:val>
                                            <p:fltVal val="0"/>
                                          </p:val>
                                        </p:tav>
                                        <p:tav tm="100000">
                                          <p:val>
                                            <p:strVal val="#ppt_w"/>
                                          </p:val>
                                        </p:tav>
                                      </p:tavLst>
                                    </p:anim>
                                    <p:anim calcmode="lin" valueType="num">
                                      <p:cBhvr>
                                        <p:cTn id="49" dur="500" fill="hold"/>
                                        <p:tgtEl>
                                          <p:spTgt spid="45"/>
                                        </p:tgtEl>
                                        <p:attrNameLst>
                                          <p:attrName>ppt_h</p:attrName>
                                        </p:attrNameLst>
                                      </p:cBhvr>
                                      <p:tavLst>
                                        <p:tav tm="0">
                                          <p:val>
                                            <p:fltVal val="0"/>
                                          </p:val>
                                        </p:tav>
                                        <p:tav tm="100000">
                                          <p:val>
                                            <p:strVal val="#ppt_h"/>
                                          </p:val>
                                        </p:tav>
                                      </p:tavLst>
                                    </p:anim>
                                    <p:anim calcmode="lin" valueType="num">
                                      <p:cBhvr>
                                        <p:cTn id="50" dur="500" fill="hold"/>
                                        <p:tgtEl>
                                          <p:spTgt spid="45"/>
                                        </p:tgtEl>
                                        <p:attrNameLst>
                                          <p:attrName>style.rotation</p:attrName>
                                        </p:attrNameLst>
                                      </p:cBhvr>
                                      <p:tavLst>
                                        <p:tav tm="0">
                                          <p:val>
                                            <p:fltVal val="360"/>
                                          </p:val>
                                        </p:tav>
                                        <p:tav tm="100000">
                                          <p:val>
                                            <p:fltVal val="0"/>
                                          </p:val>
                                        </p:tav>
                                      </p:tavLst>
                                    </p:anim>
                                    <p:animEffect transition="in" filter="fade">
                                      <p:cBhvr>
                                        <p:cTn id="5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ldLvl="0" animBg="1"/>
      <p:bldP spid="44" grpId="0"/>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56958" y="548458"/>
            <a:ext cx="4468767" cy="923330"/>
          </a:xfrm>
          <a:prstGeom prst="rect">
            <a:avLst/>
          </a:prstGeom>
          <a:noFill/>
          <a:ln>
            <a:noFill/>
          </a:ln>
        </p:spPr>
        <p:txBody>
          <a:bodyPr wrap="square">
            <a:spAutoFit/>
          </a:bodyPr>
          <a:lstStyle/>
          <a:p>
            <a:pPr algn="ctr"/>
            <a:r>
              <a:rPr lang="zh-CN" altLang="en-US" sz="5400" b="1" noProof="1" smtClean="0">
                <a:ln w="22225">
                  <a:noFill/>
                  <a:prstDash val="solid"/>
                </a:ln>
                <a:latin typeface="微软雅黑" panose="020B0503020204020204" pitchFamily="34" charset="-122"/>
                <a:ea typeface="微软雅黑" panose="020B0503020204020204" pitchFamily="34" charset="-122"/>
              </a:rPr>
              <a:t>什么是毒品</a:t>
            </a:r>
            <a:endParaRPr lang="zh-CN" altLang="en-US" sz="5400" b="1" noProof="1">
              <a:ln w="22225">
                <a:noFill/>
                <a:prstDash val="solid"/>
              </a:ln>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rotWithShape="1">
          <a:blip r:embed="rId1"/>
          <a:srcRect l="76169" t="56870"/>
          <a:stretch>
            <a:fillRect/>
          </a:stretch>
        </p:blipFill>
        <p:spPr>
          <a:xfrm>
            <a:off x="216103" y="466301"/>
            <a:ext cx="1202487" cy="1087645"/>
          </a:xfrm>
          <a:prstGeom prst="rect">
            <a:avLst/>
          </a:prstGeom>
        </p:spPr>
      </p:pic>
      <p:sp>
        <p:nvSpPr>
          <p:cNvPr id="30" name="AutoShape 28"/>
          <p:cNvSpPr>
            <a:spLocks noChangeArrowheads="1"/>
          </p:cNvSpPr>
          <p:nvPr/>
        </p:nvSpPr>
        <p:spPr bwMode="auto">
          <a:xfrm>
            <a:off x="732751" y="1604089"/>
            <a:ext cx="10755431" cy="1129425"/>
          </a:xfrm>
          <a:prstGeom prst="roundRect">
            <a:avLst>
              <a:gd name="adj" fmla="val 4519"/>
            </a:avLst>
          </a:prstGeom>
          <a:noFill/>
          <a:ln w="9525">
            <a:noFill/>
            <a:prstDash val="lgDashDotDot"/>
            <a:round/>
          </a:ln>
        </p:spPr>
        <p:txBody>
          <a:bodyPr wrap="square" lIns="91438" tIns="45719" rIns="91438" bIns="45719" anchor="ctr">
            <a:spAutoFit/>
          </a:bodyPr>
          <a:lstStyle>
            <a:lvl1pPr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457200">
              <a:lnSpc>
                <a:spcPct val="150000"/>
              </a:lnSpc>
            </a:pPr>
            <a:r>
              <a:rPr lang="zh-CN" altLang="en-US" sz="2200" b="1" dirty="0">
                <a:solidFill>
                  <a:srgbClr val="9A002A"/>
                </a:solidFill>
                <a:latin typeface="微软雅黑" panose="020B0503020204020204" pitchFamily="34" charset="-122"/>
                <a:ea typeface="微软雅黑" panose="020B0503020204020204" pitchFamily="34" charset="-122"/>
              </a:rPr>
              <a:t>根据</a:t>
            </a:r>
            <a:r>
              <a:rPr lang="en-US" altLang="zh-CN" sz="2200" b="1" dirty="0">
                <a:solidFill>
                  <a:srgbClr val="9A002A"/>
                </a:solidFill>
                <a:latin typeface="微软雅黑" panose="020B0503020204020204" pitchFamily="34" charset="-122"/>
                <a:ea typeface="微软雅黑" panose="020B0503020204020204" pitchFamily="34" charset="-122"/>
              </a:rPr>
              <a:t>《</a:t>
            </a:r>
            <a:r>
              <a:rPr lang="zh-CN" altLang="en-US" sz="2200" b="1" dirty="0">
                <a:solidFill>
                  <a:srgbClr val="9A002A"/>
                </a:solidFill>
                <a:latin typeface="微软雅黑" panose="020B0503020204020204" pitchFamily="34" charset="-122"/>
                <a:ea typeface="微软雅黑" panose="020B0503020204020204" pitchFamily="34" charset="-122"/>
              </a:rPr>
              <a:t>刑法</a:t>
            </a:r>
            <a:r>
              <a:rPr lang="en-US" altLang="zh-CN" sz="2200" b="1" dirty="0">
                <a:solidFill>
                  <a:srgbClr val="9A002A"/>
                </a:solidFill>
                <a:latin typeface="微软雅黑" panose="020B0503020204020204" pitchFamily="34" charset="-122"/>
                <a:ea typeface="微软雅黑" panose="020B0503020204020204" pitchFamily="34" charset="-122"/>
              </a:rPr>
              <a:t>》</a:t>
            </a:r>
            <a:r>
              <a:rPr lang="zh-CN" altLang="en-US" sz="2200" b="1" dirty="0">
                <a:solidFill>
                  <a:srgbClr val="9A002A"/>
                </a:solidFill>
                <a:latin typeface="微软雅黑" panose="020B0503020204020204" pitchFamily="34" charset="-122"/>
                <a:ea typeface="微软雅黑" panose="020B0503020204020204" pitchFamily="34" charset="-122"/>
              </a:rPr>
              <a:t>第</a:t>
            </a:r>
            <a:r>
              <a:rPr lang="en-US" altLang="zh-CN" sz="2200" b="1" dirty="0">
                <a:solidFill>
                  <a:srgbClr val="9A002A"/>
                </a:solidFill>
                <a:latin typeface="微软雅黑" panose="020B0503020204020204" pitchFamily="34" charset="-122"/>
                <a:ea typeface="微软雅黑" panose="020B0503020204020204" pitchFamily="34" charset="-122"/>
              </a:rPr>
              <a:t>357</a:t>
            </a:r>
            <a:r>
              <a:rPr lang="zh-CN" altLang="en-US" sz="2200" b="1" dirty="0">
                <a:solidFill>
                  <a:srgbClr val="9A002A"/>
                </a:solidFill>
                <a:latin typeface="微软雅黑" panose="020B0503020204020204" pitchFamily="34" charset="-122"/>
                <a:ea typeface="微软雅黑" panose="020B0503020204020204" pitchFamily="34" charset="-122"/>
              </a:rPr>
              <a:t>条的规定：毒品是指鸦片、海洛因、甲基苯丙胺（冰毒）、吗啡、大麻、可卡因以及国家规定管制的其它能够使人形成瘾癖的麻醉药品和精神药品。</a:t>
            </a:r>
            <a:endParaRPr lang="zh-CN" altLang="en-US" sz="2200" b="1" dirty="0">
              <a:solidFill>
                <a:srgbClr val="9A002A"/>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4562891" y="3092323"/>
            <a:ext cx="2942492" cy="2813539"/>
            <a:chOff x="4432264" y="3063295"/>
            <a:chExt cx="2942492" cy="2813538"/>
          </a:xfrm>
        </p:grpSpPr>
        <p:sp>
          <p:nvSpPr>
            <p:cNvPr id="32" name="矩形 31"/>
            <p:cNvSpPr/>
            <p:nvPr/>
          </p:nvSpPr>
          <p:spPr>
            <a:xfrm>
              <a:off x="4432264" y="3063295"/>
              <a:ext cx="2942492" cy="2813538"/>
            </a:xfrm>
            <a:prstGeom prst="rect">
              <a:avLst/>
            </a:prstGeom>
            <a:noFill/>
            <a:ln w="38100">
              <a:solidFill>
                <a:srgbClr val="9A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大演PPT工作室制作"/>
            <p:cNvPicPr>
              <a:picLocks noChangeAspect="1"/>
            </p:cNvPicPr>
            <p:nvPr/>
          </p:nvPicPr>
          <p:blipFill>
            <a:blip r:embed="rId2"/>
            <a:stretch>
              <a:fillRect/>
            </a:stretch>
          </p:blipFill>
          <p:spPr>
            <a:xfrm>
              <a:off x="4667666" y="3234220"/>
              <a:ext cx="2471688" cy="2471688"/>
            </a:xfrm>
            <a:prstGeom prst="rect">
              <a:avLst/>
            </a:prstGeom>
            <a:noFill/>
            <a:ln>
              <a:noFill/>
            </a:ln>
          </p:spPr>
        </p:pic>
      </p:grpSp>
      <p:grpSp>
        <p:nvGrpSpPr>
          <p:cNvPr id="34" name="组合 33"/>
          <p:cNvGrpSpPr/>
          <p:nvPr/>
        </p:nvGrpSpPr>
        <p:grpSpPr>
          <a:xfrm>
            <a:off x="645667" y="3092327"/>
            <a:ext cx="545624" cy="557150"/>
            <a:chOff x="790807" y="2830820"/>
            <a:chExt cx="545624" cy="557149"/>
          </a:xfrm>
        </p:grpSpPr>
        <p:sp>
          <p:nvSpPr>
            <p:cNvPr id="35" name="矩形 34"/>
            <p:cNvSpPr/>
            <p:nvPr/>
          </p:nvSpPr>
          <p:spPr>
            <a:xfrm>
              <a:off x="790807" y="2830820"/>
              <a:ext cx="545624" cy="557149"/>
            </a:xfrm>
            <a:prstGeom prst="rect">
              <a:avLst/>
            </a:prstGeom>
            <a:solidFill>
              <a:srgbClr val="9A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8"/>
            <p:cNvSpPr txBox="1"/>
            <p:nvPr/>
          </p:nvSpPr>
          <p:spPr>
            <a:xfrm>
              <a:off x="790807" y="2909339"/>
              <a:ext cx="545624" cy="400110"/>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01</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660181" y="4712450"/>
            <a:ext cx="545624" cy="557150"/>
            <a:chOff x="790807" y="4683066"/>
            <a:chExt cx="545624" cy="557149"/>
          </a:xfrm>
        </p:grpSpPr>
        <p:sp>
          <p:nvSpPr>
            <p:cNvPr id="38" name="矩形 37"/>
            <p:cNvSpPr/>
            <p:nvPr/>
          </p:nvSpPr>
          <p:spPr>
            <a:xfrm>
              <a:off x="790807" y="4683066"/>
              <a:ext cx="545624" cy="557149"/>
            </a:xfrm>
            <a:prstGeom prst="rect">
              <a:avLst/>
            </a:prstGeom>
            <a:solidFill>
              <a:srgbClr val="9A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10"/>
            <p:cNvSpPr txBox="1"/>
            <p:nvPr/>
          </p:nvSpPr>
          <p:spPr>
            <a:xfrm>
              <a:off x="790807" y="4761585"/>
              <a:ext cx="545624" cy="400110"/>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02</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7969241" y="3106840"/>
            <a:ext cx="545624" cy="557150"/>
            <a:chOff x="8082561" y="2552246"/>
            <a:chExt cx="545624" cy="557149"/>
          </a:xfrm>
        </p:grpSpPr>
        <p:sp>
          <p:nvSpPr>
            <p:cNvPr id="41" name="矩形 40"/>
            <p:cNvSpPr/>
            <p:nvPr/>
          </p:nvSpPr>
          <p:spPr>
            <a:xfrm>
              <a:off x="8082561" y="2552246"/>
              <a:ext cx="545624" cy="557149"/>
            </a:xfrm>
            <a:prstGeom prst="rect">
              <a:avLst/>
            </a:prstGeom>
            <a:solidFill>
              <a:srgbClr val="9A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12"/>
            <p:cNvSpPr txBox="1"/>
            <p:nvPr/>
          </p:nvSpPr>
          <p:spPr>
            <a:xfrm>
              <a:off x="8082561" y="2630765"/>
              <a:ext cx="545624" cy="400110"/>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03</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7998269" y="4697936"/>
            <a:ext cx="545624" cy="557150"/>
            <a:chOff x="8082561" y="4665941"/>
            <a:chExt cx="545624" cy="557149"/>
          </a:xfrm>
        </p:grpSpPr>
        <p:sp>
          <p:nvSpPr>
            <p:cNvPr id="44" name="矩形 43"/>
            <p:cNvSpPr/>
            <p:nvPr/>
          </p:nvSpPr>
          <p:spPr>
            <a:xfrm>
              <a:off x="8082561" y="4665941"/>
              <a:ext cx="545624" cy="557149"/>
            </a:xfrm>
            <a:prstGeom prst="rect">
              <a:avLst/>
            </a:prstGeom>
            <a:solidFill>
              <a:srgbClr val="9A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16"/>
            <p:cNvSpPr txBox="1"/>
            <p:nvPr/>
          </p:nvSpPr>
          <p:spPr>
            <a:xfrm>
              <a:off x="8082561" y="4744460"/>
              <a:ext cx="545624" cy="400110"/>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04</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47" name="矩形 46"/>
          <p:cNvSpPr/>
          <p:nvPr/>
        </p:nvSpPr>
        <p:spPr>
          <a:xfrm>
            <a:off x="1208040" y="3170845"/>
            <a:ext cx="3262428" cy="400108"/>
          </a:xfrm>
          <a:prstGeom prst="rect">
            <a:avLst/>
          </a:prstGeom>
        </p:spPr>
        <p:txBody>
          <a:bodyPr wrap="none" lIns="91438" tIns="45719" rIns="91438" bIns="45719">
            <a:spAutoFit/>
          </a:bodyPr>
          <a:lstStyle/>
          <a:p>
            <a:r>
              <a:rPr lang="zh-CN" altLang="en-US" sz="2000" dirty="0">
                <a:latin typeface="微软雅黑" panose="020B0503020204020204" pitchFamily="34" charset="-122"/>
                <a:ea typeface="微软雅黑" panose="020B0503020204020204" pitchFamily="34" charset="-122"/>
              </a:rPr>
              <a:t>毒品严重危害人</a:t>
            </a:r>
            <a:r>
              <a:rPr lang="zh-CN" altLang="en-US" sz="2000" dirty="0" smtClean="0">
                <a:latin typeface="微软雅黑" panose="020B0503020204020204" pitchFamily="34" charset="-122"/>
                <a:ea typeface="微软雅黑" panose="020B0503020204020204" pitchFamily="34" charset="-122"/>
              </a:rPr>
              <a:t>的身心健康</a:t>
            </a:r>
            <a:endParaRPr lang="zh-CN" altLang="en-US" sz="2000" dirty="0">
              <a:latin typeface="微软雅黑" panose="020B0503020204020204" pitchFamily="34" charset="-122"/>
              <a:ea typeface="微软雅黑" panose="020B0503020204020204" pitchFamily="34" charset="-122"/>
            </a:endParaRPr>
          </a:p>
        </p:txBody>
      </p:sp>
      <p:sp>
        <p:nvSpPr>
          <p:cNvPr id="48" name="矩形 47"/>
          <p:cNvSpPr/>
          <p:nvPr/>
        </p:nvSpPr>
        <p:spPr>
          <a:xfrm>
            <a:off x="1309640" y="4530937"/>
            <a:ext cx="3001103" cy="1477325"/>
          </a:xfrm>
          <a:prstGeom prst="rect">
            <a:avLst/>
          </a:prstGeom>
        </p:spPr>
        <p:txBody>
          <a:bodyPr wrap="square" lIns="91438" tIns="45719" rIns="91438" bIns="45719">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毒品问题诱发其他违法犯罪，破坏正常的</a:t>
            </a:r>
            <a:r>
              <a:rPr lang="zh-CN" altLang="en-US" sz="2000" dirty="0" smtClean="0">
                <a:latin typeface="微软雅黑" panose="020B0503020204020204" pitchFamily="34" charset="-122"/>
                <a:ea typeface="微软雅黑" panose="020B0503020204020204" pitchFamily="34" charset="-122"/>
              </a:rPr>
              <a:t>社会和经济秩序</a:t>
            </a:r>
            <a:endParaRPr lang="en-US" altLang="zh-CN" sz="2000" dirty="0">
              <a:latin typeface="微软雅黑" panose="020B0503020204020204" pitchFamily="34" charset="-122"/>
              <a:ea typeface="微软雅黑" panose="020B0503020204020204" pitchFamily="34" charset="-122"/>
            </a:endParaRPr>
          </a:p>
        </p:txBody>
      </p:sp>
      <p:sp>
        <p:nvSpPr>
          <p:cNvPr id="49" name="矩形 48"/>
          <p:cNvSpPr/>
          <p:nvPr/>
        </p:nvSpPr>
        <p:spPr>
          <a:xfrm>
            <a:off x="8643550" y="2954833"/>
            <a:ext cx="2801091" cy="1015661"/>
          </a:xfrm>
          <a:prstGeom prst="rect">
            <a:avLst/>
          </a:prstGeom>
        </p:spPr>
        <p:txBody>
          <a:bodyPr wrap="square" lIns="91438" tIns="45719" rIns="91438" bIns="45719">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毒品问题渗透和腐蚀政权机构，加剧腐败</a:t>
            </a:r>
            <a:r>
              <a:rPr lang="zh-CN" altLang="en-US" sz="2000" dirty="0" smtClean="0">
                <a:latin typeface="微软雅黑" panose="020B0503020204020204" pitchFamily="34" charset="-122"/>
                <a:ea typeface="微软雅黑" panose="020B0503020204020204" pitchFamily="34" charset="-122"/>
              </a:rPr>
              <a:t>现象</a:t>
            </a:r>
            <a:endParaRPr lang="zh-CN" altLang="en-US" sz="2000" dirty="0">
              <a:latin typeface="微软雅黑" panose="020B0503020204020204" pitchFamily="34" charset="-122"/>
              <a:ea typeface="微软雅黑" panose="020B0503020204020204" pitchFamily="34" charset="-122"/>
            </a:endParaRPr>
          </a:p>
        </p:txBody>
      </p:sp>
      <p:sp>
        <p:nvSpPr>
          <p:cNvPr id="50" name="矩形 49"/>
          <p:cNvSpPr/>
          <p:nvPr/>
        </p:nvSpPr>
        <p:spPr>
          <a:xfrm>
            <a:off x="8672578" y="4604859"/>
            <a:ext cx="2615109" cy="1015661"/>
          </a:xfrm>
          <a:prstGeom prst="rect">
            <a:avLst/>
          </a:prstGeom>
        </p:spPr>
        <p:txBody>
          <a:bodyPr wrap="square" lIns="91438" tIns="45719" rIns="91438" bIns="45719">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毒品问题给社会造成巨大的经济</a:t>
            </a:r>
            <a:r>
              <a:rPr lang="zh-CN" altLang="en-US" sz="2000" dirty="0" smtClean="0">
                <a:latin typeface="微软雅黑" panose="020B0503020204020204" pitchFamily="34" charset="-122"/>
                <a:ea typeface="微软雅黑" panose="020B0503020204020204" pitchFamily="34" charset="-122"/>
              </a:rPr>
              <a:t>损失</a:t>
            </a:r>
            <a:endParaRPr lang="zh-CN" altLang="en-US" sz="2000" dirty="0">
              <a:latin typeface="微软雅黑" panose="020B0503020204020204" pitchFamily="34" charset="-122"/>
              <a:ea typeface="微软雅黑" panose="020B0503020204020204" pitchFamily="34" charset="-122"/>
            </a:endParaRPr>
          </a:p>
        </p:txBody>
      </p:sp>
      <p:pic>
        <p:nvPicPr>
          <p:cNvPr id="1029" name="Picture 5" descr="https://img.tusij.com/seek/qianku/psd_import/15824d5e-3e02-456a-9299-f8f0f97d3144/2.png!l1600?auth_key=1686614400-0-0-4b053c9b6daf0b3ee94704941bef88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7029" y="5374978"/>
            <a:ext cx="1241360" cy="1546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prestige"/>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xEl>
                                              <p:pRg st="0" end="0"/>
                                            </p:txEl>
                                          </p:spTgt>
                                        </p:tgtEl>
                                      </p:cBhvr>
                                    </p:animEffect>
                                  </p:childTnLst>
                                </p:cTn>
                              </p:par>
                            </p:childTnLst>
                          </p:cTn>
                        </p:par>
                        <p:par>
                          <p:cTn id="17" fill="hold">
                            <p:stCondLst>
                              <p:cond delay="1200"/>
                            </p:stCondLst>
                            <p:childTnLst>
                              <p:par>
                                <p:cTn id="18" presetID="42"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par>
                          <p:cTn id="23" fill="hold">
                            <p:stCondLst>
                              <p:cond delay="22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2700"/>
                            </p:stCondLst>
                            <p:childTnLst>
                              <p:par>
                                <p:cTn id="29" presetID="2" presetClass="entr" presetSubtype="4"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par>
                          <p:cTn id="33" fill="hold">
                            <p:stCondLst>
                              <p:cond delay="3200"/>
                            </p:stCondLst>
                            <p:childTnLst>
                              <p:par>
                                <p:cTn id="34" presetID="2" presetClass="entr" presetSubtype="4"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ppt_x"/>
                                          </p:val>
                                        </p:tav>
                                        <p:tav tm="100000">
                                          <p:val>
                                            <p:strVal val="#ppt_x"/>
                                          </p:val>
                                        </p:tav>
                                      </p:tavLst>
                                    </p:anim>
                                    <p:anim calcmode="lin" valueType="num">
                                      <p:cBhvr additive="base">
                                        <p:cTn id="37" dur="500" fill="hold"/>
                                        <p:tgtEl>
                                          <p:spTgt spid="40"/>
                                        </p:tgtEl>
                                        <p:attrNameLst>
                                          <p:attrName>ppt_y</p:attrName>
                                        </p:attrNameLst>
                                      </p:cBhvr>
                                      <p:tavLst>
                                        <p:tav tm="0">
                                          <p:val>
                                            <p:strVal val="1+#ppt_h/2"/>
                                          </p:val>
                                        </p:tav>
                                        <p:tav tm="100000">
                                          <p:val>
                                            <p:strVal val="#ppt_y"/>
                                          </p:val>
                                        </p:tav>
                                      </p:tavLst>
                                    </p:anim>
                                  </p:childTnLst>
                                </p:cTn>
                              </p:par>
                            </p:childTnLst>
                          </p:cTn>
                        </p:par>
                        <p:par>
                          <p:cTn id="38" fill="hold">
                            <p:stCondLst>
                              <p:cond delay="3700"/>
                            </p:stCondLst>
                            <p:childTnLst>
                              <p:par>
                                <p:cTn id="39" presetID="2" presetClass="entr" presetSubtype="4"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fill="hold"/>
                                        <p:tgtEl>
                                          <p:spTgt spid="49"/>
                                        </p:tgtEl>
                                        <p:attrNameLst>
                                          <p:attrName>ppt_x</p:attrName>
                                        </p:attrNameLst>
                                      </p:cBhvr>
                                      <p:tavLst>
                                        <p:tav tm="0">
                                          <p:val>
                                            <p:strVal val="#ppt_x"/>
                                          </p:val>
                                        </p:tav>
                                        <p:tav tm="100000">
                                          <p:val>
                                            <p:strVal val="#ppt_x"/>
                                          </p:val>
                                        </p:tav>
                                      </p:tavLst>
                                    </p:anim>
                                    <p:anim calcmode="lin" valueType="num">
                                      <p:cBhvr additive="base">
                                        <p:cTn id="42" dur="500" fill="hold"/>
                                        <p:tgtEl>
                                          <p:spTgt spid="49"/>
                                        </p:tgtEl>
                                        <p:attrNameLst>
                                          <p:attrName>ppt_y</p:attrName>
                                        </p:attrNameLst>
                                      </p:cBhvr>
                                      <p:tavLst>
                                        <p:tav tm="0">
                                          <p:val>
                                            <p:strVal val="1+#ppt_h/2"/>
                                          </p:val>
                                        </p:tav>
                                        <p:tav tm="100000">
                                          <p:val>
                                            <p:strVal val="#ppt_y"/>
                                          </p:val>
                                        </p:tav>
                                      </p:tavLst>
                                    </p:anim>
                                  </p:childTnLst>
                                </p:cTn>
                              </p:par>
                            </p:childTnLst>
                          </p:cTn>
                        </p:par>
                        <p:par>
                          <p:cTn id="43" fill="hold">
                            <p:stCondLst>
                              <p:cond delay="4200"/>
                            </p:stCondLst>
                            <p:childTnLst>
                              <p:par>
                                <p:cTn id="44" presetID="2" presetClass="entr" presetSubtype="4"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additive="base">
                                        <p:cTn id="46" dur="500" fill="hold"/>
                                        <p:tgtEl>
                                          <p:spTgt spid="37"/>
                                        </p:tgtEl>
                                        <p:attrNameLst>
                                          <p:attrName>ppt_x</p:attrName>
                                        </p:attrNameLst>
                                      </p:cBhvr>
                                      <p:tavLst>
                                        <p:tav tm="0">
                                          <p:val>
                                            <p:strVal val="#ppt_x"/>
                                          </p:val>
                                        </p:tav>
                                        <p:tav tm="100000">
                                          <p:val>
                                            <p:strVal val="#ppt_x"/>
                                          </p:val>
                                        </p:tav>
                                      </p:tavLst>
                                    </p:anim>
                                    <p:anim calcmode="lin" valueType="num">
                                      <p:cBhvr additive="base">
                                        <p:cTn id="47" dur="500" fill="hold"/>
                                        <p:tgtEl>
                                          <p:spTgt spid="37"/>
                                        </p:tgtEl>
                                        <p:attrNameLst>
                                          <p:attrName>ppt_y</p:attrName>
                                        </p:attrNameLst>
                                      </p:cBhvr>
                                      <p:tavLst>
                                        <p:tav tm="0">
                                          <p:val>
                                            <p:strVal val="1+#ppt_h/2"/>
                                          </p:val>
                                        </p:tav>
                                        <p:tav tm="100000">
                                          <p:val>
                                            <p:strVal val="#ppt_y"/>
                                          </p:val>
                                        </p:tav>
                                      </p:tavLst>
                                    </p:anim>
                                  </p:childTnLst>
                                </p:cTn>
                              </p:par>
                            </p:childTnLst>
                          </p:cTn>
                        </p:par>
                        <p:par>
                          <p:cTn id="48" fill="hold">
                            <p:stCondLst>
                              <p:cond delay="4700"/>
                            </p:stCondLst>
                            <p:childTnLst>
                              <p:par>
                                <p:cTn id="49" presetID="2" presetClass="entr" presetSubtype="4"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ppt_x"/>
                                          </p:val>
                                        </p:tav>
                                        <p:tav tm="100000">
                                          <p:val>
                                            <p:strVal val="#ppt_x"/>
                                          </p:val>
                                        </p:tav>
                                      </p:tavLst>
                                    </p:anim>
                                    <p:anim calcmode="lin" valueType="num">
                                      <p:cBhvr additive="base">
                                        <p:cTn id="52" dur="500" fill="hold"/>
                                        <p:tgtEl>
                                          <p:spTgt spid="48"/>
                                        </p:tgtEl>
                                        <p:attrNameLst>
                                          <p:attrName>ppt_y</p:attrName>
                                        </p:attrNameLst>
                                      </p:cBhvr>
                                      <p:tavLst>
                                        <p:tav tm="0">
                                          <p:val>
                                            <p:strVal val="1+#ppt_h/2"/>
                                          </p:val>
                                        </p:tav>
                                        <p:tav tm="100000">
                                          <p:val>
                                            <p:strVal val="#ppt_y"/>
                                          </p:val>
                                        </p:tav>
                                      </p:tavLst>
                                    </p:anim>
                                  </p:childTnLst>
                                </p:cTn>
                              </p:par>
                            </p:childTnLst>
                          </p:cTn>
                        </p:par>
                        <p:par>
                          <p:cTn id="53" fill="hold">
                            <p:stCondLst>
                              <p:cond delay="5200"/>
                            </p:stCondLst>
                            <p:childTnLst>
                              <p:par>
                                <p:cTn id="54" presetID="2" presetClass="entr" presetSubtype="4" fill="hold"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500" fill="hold"/>
                                        <p:tgtEl>
                                          <p:spTgt spid="43"/>
                                        </p:tgtEl>
                                        <p:attrNameLst>
                                          <p:attrName>ppt_x</p:attrName>
                                        </p:attrNameLst>
                                      </p:cBhvr>
                                      <p:tavLst>
                                        <p:tav tm="0">
                                          <p:val>
                                            <p:strVal val="#ppt_x"/>
                                          </p:val>
                                        </p:tav>
                                        <p:tav tm="100000">
                                          <p:val>
                                            <p:strVal val="#ppt_x"/>
                                          </p:val>
                                        </p:tav>
                                      </p:tavLst>
                                    </p:anim>
                                    <p:anim calcmode="lin" valueType="num">
                                      <p:cBhvr additive="base">
                                        <p:cTn id="57" dur="500" fill="hold"/>
                                        <p:tgtEl>
                                          <p:spTgt spid="43"/>
                                        </p:tgtEl>
                                        <p:attrNameLst>
                                          <p:attrName>ppt_y</p:attrName>
                                        </p:attrNameLst>
                                      </p:cBhvr>
                                      <p:tavLst>
                                        <p:tav tm="0">
                                          <p:val>
                                            <p:strVal val="1+#ppt_h/2"/>
                                          </p:val>
                                        </p:tav>
                                        <p:tav tm="100000">
                                          <p:val>
                                            <p:strVal val="#ppt_y"/>
                                          </p:val>
                                        </p:tav>
                                      </p:tavLst>
                                    </p:anim>
                                  </p:childTnLst>
                                </p:cTn>
                              </p:par>
                            </p:childTnLst>
                          </p:cTn>
                        </p:par>
                        <p:par>
                          <p:cTn id="58" fill="hold">
                            <p:stCondLst>
                              <p:cond delay="5700"/>
                            </p:stCondLst>
                            <p:childTnLst>
                              <p:par>
                                <p:cTn id="59" presetID="2" presetClass="entr" presetSubtype="4" fill="hold" grpId="0" nodeType="after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500" fill="hold"/>
                                        <p:tgtEl>
                                          <p:spTgt spid="50"/>
                                        </p:tgtEl>
                                        <p:attrNameLst>
                                          <p:attrName>ppt_x</p:attrName>
                                        </p:attrNameLst>
                                      </p:cBhvr>
                                      <p:tavLst>
                                        <p:tav tm="0">
                                          <p:val>
                                            <p:strVal val="#ppt_x"/>
                                          </p:val>
                                        </p:tav>
                                        <p:tav tm="100000">
                                          <p:val>
                                            <p:strVal val="#ppt_x"/>
                                          </p:val>
                                        </p:tav>
                                      </p:tavLst>
                                    </p:anim>
                                    <p:anim calcmode="lin" valueType="num">
                                      <p:cBhvr additive="base">
                                        <p:cTn id="62" dur="500" fill="hold"/>
                                        <p:tgtEl>
                                          <p:spTgt spid="50"/>
                                        </p:tgtEl>
                                        <p:attrNameLst>
                                          <p:attrName>ppt_y</p:attrName>
                                        </p:attrNameLst>
                                      </p:cBhvr>
                                      <p:tavLst>
                                        <p:tav tm="0">
                                          <p:val>
                                            <p:strVal val="1+#ppt_h/2"/>
                                          </p:val>
                                        </p:tav>
                                        <p:tav tm="100000">
                                          <p:val>
                                            <p:strVal val="#ppt_y"/>
                                          </p:val>
                                        </p:tav>
                                      </p:tavLst>
                                    </p:anim>
                                  </p:childTnLst>
                                </p:cTn>
                              </p:par>
                            </p:childTnLst>
                          </p:cTn>
                        </p:par>
                        <p:par>
                          <p:cTn id="63" fill="hold">
                            <p:stCondLst>
                              <p:cond delay="6200"/>
                            </p:stCondLst>
                            <p:childTnLst>
                              <p:par>
                                <p:cTn id="64" presetID="16" presetClass="entr" presetSubtype="21"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7" grpId="0"/>
      <p:bldP spid="48" grpId="0"/>
      <p:bldP spid="49"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
          <p:cNvSpPr txBox="1">
            <a:spLocks noChangeArrowheads="1"/>
          </p:cNvSpPr>
          <p:nvPr/>
        </p:nvSpPr>
        <p:spPr bwMode="auto">
          <a:xfrm>
            <a:off x="722542" y="434035"/>
            <a:ext cx="3863975" cy="923330"/>
          </a:xfrm>
          <a:prstGeom prst="rect">
            <a:avLst/>
          </a:prstGeom>
          <a:noFill/>
          <a:ln>
            <a:noFill/>
          </a:ln>
        </p:spPr>
        <p:txBody>
          <a:bodyPr wrap="square">
            <a:spAutoFit/>
          </a:bodyPr>
          <a:lstStyle>
            <a:defPPr>
              <a:defRPr lang="zh-CN"/>
            </a:defPPr>
            <a:lvl1pPr algn="ctr">
              <a:defRPr sz="6000" b="1">
                <a:ln w="22225">
                  <a:noFill/>
                  <a:prstDash val="solid"/>
                </a:ln>
                <a:solidFill>
                  <a:srgbClr val="FC6000"/>
                </a:solidFill>
                <a:latin typeface="字体管家胖小儿" panose="00020600040101010101" pitchFamily="18" charset="-122"/>
                <a:ea typeface="字体管家胖小儿" panose="00020600040101010101" pitchFamily="18" charset="-122"/>
              </a:defRPr>
            </a:lvl1pPr>
          </a:lstStyle>
          <a:p>
            <a:r>
              <a:rPr lang="zh-CN" altLang="en-US" sz="5400" dirty="0" smtClean="0">
                <a:solidFill>
                  <a:schemeClr val="tx1"/>
                </a:solidFill>
                <a:latin typeface="微软雅黑" panose="020B0503020204020204" pitchFamily="34" charset="-122"/>
                <a:ea typeface="微软雅黑" panose="020B0503020204020204" pitchFamily="34" charset="-122"/>
              </a:rPr>
              <a:t>毒品种类</a:t>
            </a:r>
            <a:endParaRPr lang="zh-CN" altLang="en-US" sz="5400" dirty="0">
              <a:solidFill>
                <a:schemeClr val="tx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rotWithShape="1">
          <a:blip r:embed="rId1"/>
          <a:srcRect l="76169" t="56870"/>
          <a:stretch>
            <a:fillRect/>
          </a:stretch>
        </p:blipFill>
        <p:spPr>
          <a:xfrm>
            <a:off x="255836" y="213690"/>
            <a:ext cx="1202487" cy="1087645"/>
          </a:xfrm>
          <a:prstGeom prst="rect">
            <a:avLst/>
          </a:prstGeom>
        </p:spPr>
      </p:pic>
      <p:sp>
        <p:nvSpPr>
          <p:cNvPr id="14" name="流程图: 联系 13"/>
          <p:cNvSpPr/>
          <p:nvPr/>
        </p:nvSpPr>
        <p:spPr>
          <a:xfrm>
            <a:off x="1145699" y="1513903"/>
            <a:ext cx="1733107" cy="1658679"/>
          </a:xfrm>
          <a:prstGeom prst="flowChartConnector">
            <a:avLst/>
          </a:prstGeom>
          <a:blipFill>
            <a:blip r:embed="rId2"/>
            <a:stretch>
              <a:fillRect/>
            </a:stretch>
          </a:blipFill>
          <a:ln w="57150">
            <a:solidFill>
              <a:srgbClr val="9A002A"/>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15" name="流程图: 联系 14"/>
          <p:cNvSpPr/>
          <p:nvPr/>
        </p:nvSpPr>
        <p:spPr>
          <a:xfrm>
            <a:off x="3892443" y="1513903"/>
            <a:ext cx="1733107" cy="1658679"/>
          </a:xfrm>
          <a:prstGeom prst="flowChartConnector">
            <a:avLst/>
          </a:prstGeom>
          <a:blipFill>
            <a:blip r:embed="rId3"/>
            <a:stretch>
              <a:fillRect/>
            </a:stretch>
          </a:blipFill>
          <a:ln w="57150">
            <a:solidFill>
              <a:srgbClr val="9A002A"/>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16" name="大演PPT工作室制作"/>
          <p:cNvSpPr/>
          <p:nvPr/>
        </p:nvSpPr>
        <p:spPr>
          <a:xfrm>
            <a:off x="6639186" y="1513903"/>
            <a:ext cx="1733107" cy="1658679"/>
          </a:xfrm>
          <a:prstGeom prst="flowChartConnector">
            <a:avLst/>
          </a:prstGeom>
          <a:blipFill>
            <a:blip r:embed="rId4"/>
            <a:stretch>
              <a:fillRect/>
            </a:stretch>
          </a:blipFill>
          <a:ln w="57150">
            <a:solidFill>
              <a:srgbClr val="9A002A"/>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17" name="流程图: 联系 16"/>
          <p:cNvSpPr/>
          <p:nvPr/>
        </p:nvSpPr>
        <p:spPr>
          <a:xfrm>
            <a:off x="9385931" y="1513903"/>
            <a:ext cx="1733107" cy="1658679"/>
          </a:xfrm>
          <a:prstGeom prst="flowChartConnector">
            <a:avLst/>
          </a:prstGeom>
          <a:blipFill>
            <a:blip r:embed="rId5"/>
            <a:stretch>
              <a:fillRect/>
            </a:stretch>
          </a:blipFill>
          <a:ln w="57150">
            <a:solidFill>
              <a:srgbClr val="9A002A"/>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18" name="流程图: 联系 17"/>
          <p:cNvSpPr/>
          <p:nvPr/>
        </p:nvSpPr>
        <p:spPr>
          <a:xfrm>
            <a:off x="1215621" y="3891883"/>
            <a:ext cx="1733107" cy="1658679"/>
          </a:xfrm>
          <a:prstGeom prst="flowChartConnector">
            <a:avLst/>
          </a:prstGeom>
          <a:blipFill>
            <a:blip r:embed="rId6"/>
            <a:stretch>
              <a:fillRect/>
            </a:stretch>
          </a:blipFill>
          <a:ln w="57150">
            <a:solidFill>
              <a:srgbClr val="9A002A"/>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19" name="流程图: 联系 18"/>
          <p:cNvSpPr/>
          <p:nvPr/>
        </p:nvSpPr>
        <p:spPr>
          <a:xfrm>
            <a:off x="3962364" y="3891883"/>
            <a:ext cx="1733107" cy="1658679"/>
          </a:xfrm>
          <a:prstGeom prst="flowChartConnector">
            <a:avLst/>
          </a:prstGeom>
          <a:blipFill>
            <a:blip r:embed="rId7"/>
            <a:stretch>
              <a:fillRect/>
            </a:stretch>
          </a:blipFill>
          <a:ln w="57150">
            <a:solidFill>
              <a:srgbClr val="9A002A"/>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20" name="流程图: 联系 19"/>
          <p:cNvSpPr/>
          <p:nvPr/>
        </p:nvSpPr>
        <p:spPr>
          <a:xfrm>
            <a:off x="6709109" y="3891883"/>
            <a:ext cx="1733107" cy="1658679"/>
          </a:xfrm>
          <a:prstGeom prst="flowChartConnector">
            <a:avLst/>
          </a:prstGeom>
          <a:blipFill>
            <a:blip r:embed="rId8"/>
            <a:stretch>
              <a:fillRect/>
            </a:stretch>
          </a:blipFill>
          <a:ln w="57150">
            <a:solidFill>
              <a:srgbClr val="9A002A"/>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21" name="流程图: 联系 20"/>
          <p:cNvSpPr/>
          <p:nvPr/>
        </p:nvSpPr>
        <p:spPr>
          <a:xfrm>
            <a:off x="9455853" y="3891883"/>
            <a:ext cx="1733107" cy="1658679"/>
          </a:xfrm>
          <a:prstGeom prst="flowChartConnector">
            <a:avLst/>
          </a:prstGeom>
          <a:blipFill>
            <a:blip r:embed="rId9"/>
            <a:stretch>
              <a:fillRect/>
            </a:stretch>
          </a:blipFill>
          <a:ln w="57150">
            <a:solidFill>
              <a:srgbClr val="9A002A"/>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22" name="Text Box 122"/>
          <p:cNvSpPr txBox="1">
            <a:spLocks noChangeArrowheads="1"/>
          </p:cNvSpPr>
          <p:nvPr/>
        </p:nvSpPr>
        <p:spPr bwMode="auto">
          <a:xfrm>
            <a:off x="1145698" y="3259455"/>
            <a:ext cx="1746287" cy="523220"/>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zh-CN" altLang="en-US" sz="2800" dirty="0">
                <a:solidFill>
                  <a:srgbClr val="9A002A"/>
                </a:solidFill>
                <a:latin typeface="微软雅黑" panose="020B0503020204020204" pitchFamily="34" charset="-122"/>
                <a:ea typeface="微软雅黑" panose="020B0503020204020204" pitchFamily="34" charset="-122"/>
              </a:rPr>
              <a:t>罂粟</a:t>
            </a:r>
            <a:endParaRPr lang="zh-CN" altLang="en-US" sz="2800" dirty="0">
              <a:solidFill>
                <a:srgbClr val="9A002A"/>
              </a:solidFill>
              <a:latin typeface="微软雅黑" panose="020B0503020204020204" pitchFamily="34" charset="-122"/>
              <a:ea typeface="微软雅黑" panose="020B0503020204020204" pitchFamily="34" charset="-122"/>
            </a:endParaRPr>
          </a:p>
        </p:txBody>
      </p:sp>
      <p:sp>
        <p:nvSpPr>
          <p:cNvPr id="23" name="Text Box 122"/>
          <p:cNvSpPr txBox="1">
            <a:spLocks noChangeArrowheads="1"/>
          </p:cNvSpPr>
          <p:nvPr/>
        </p:nvSpPr>
        <p:spPr bwMode="auto">
          <a:xfrm>
            <a:off x="3892442" y="3259455"/>
            <a:ext cx="1746287" cy="523220"/>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zh-CN" altLang="en-US" sz="2800" dirty="0">
                <a:solidFill>
                  <a:srgbClr val="9A002A"/>
                </a:solidFill>
                <a:latin typeface="微软雅黑" panose="020B0503020204020204" pitchFamily="34" charset="-122"/>
                <a:ea typeface="微软雅黑" panose="020B0503020204020204" pitchFamily="34" charset="-122"/>
              </a:rPr>
              <a:t>鸦片</a:t>
            </a:r>
            <a:endParaRPr lang="zh-CN" altLang="en-US" sz="2800" dirty="0">
              <a:solidFill>
                <a:srgbClr val="9A002A"/>
              </a:solidFill>
              <a:latin typeface="微软雅黑" panose="020B0503020204020204" pitchFamily="34" charset="-122"/>
              <a:ea typeface="微软雅黑" panose="020B0503020204020204" pitchFamily="34" charset="-122"/>
            </a:endParaRPr>
          </a:p>
        </p:txBody>
      </p:sp>
      <p:sp>
        <p:nvSpPr>
          <p:cNvPr id="24" name="Text Box 122"/>
          <p:cNvSpPr txBox="1">
            <a:spLocks noChangeArrowheads="1"/>
          </p:cNvSpPr>
          <p:nvPr/>
        </p:nvSpPr>
        <p:spPr bwMode="auto">
          <a:xfrm>
            <a:off x="6578899" y="3259455"/>
            <a:ext cx="1866861" cy="523220"/>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zh-CN" altLang="en-US" sz="2800" dirty="0">
                <a:solidFill>
                  <a:srgbClr val="9A002A"/>
                </a:solidFill>
                <a:latin typeface="微软雅黑" panose="020B0503020204020204" pitchFamily="34" charset="-122"/>
                <a:ea typeface="微软雅黑" panose="020B0503020204020204" pitchFamily="34" charset="-122"/>
              </a:rPr>
              <a:t>吗啡</a:t>
            </a:r>
            <a:endParaRPr lang="zh-CN" altLang="en-US" sz="2800" dirty="0">
              <a:solidFill>
                <a:srgbClr val="9A002A"/>
              </a:solidFill>
              <a:latin typeface="微软雅黑" panose="020B0503020204020204" pitchFamily="34" charset="-122"/>
              <a:ea typeface="微软雅黑" panose="020B0503020204020204" pitchFamily="34" charset="-122"/>
            </a:endParaRPr>
          </a:p>
        </p:txBody>
      </p:sp>
      <p:sp>
        <p:nvSpPr>
          <p:cNvPr id="25" name="Text Box 122"/>
          <p:cNvSpPr txBox="1">
            <a:spLocks noChangeArrowheads="1"/>
          </p:cNvSpPr>
          <p:nvPr/>
        </p:nvSpPr>
        <p:spPr bwMode="auto">
          <a:xfrm>
            <a:off x="9325643" y="3259455"/>
            <a:ext cx="1863317" cy="523220"/>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zh-CN" altLang="en-US" sz="2800" dirty="0">
                <a:solidFill>
                  <a:srgbClr val="9A002A"/>
                </a:solidFill>
                <a:latin typeface="微软雅黑" panose="020B0503020204020204" pitchFamily="34" charset="-122"/>
                <a:ea typeface="微软雅黑" panose="020B0503020204020204" pitchFamily="34" charset="-122"/>
              </a:rPr>
              <a:t>海洛因</a:t>
            </a:r>
            <a:endParaRPr lang="zh-CN" altLang="en-US" sz="2800" dirty="0">
              <a:solidFill>
                <a:srgbClr val="9A002A"/>
              </a:solidFill>
              <a:latin typeface="微软雅黑" panose="020B0503020204020204" pitchFamily="34" charset="-122"/>
              <a:ea typeface="微软雅黑" panose="020B0503020204020204" pitchFamily="34" charset="-122"/>
            </a:endParaRPr>
          </a:p>
        </p:txBody>
      </p:sp>
      <p:sp>
        <p:nvSpPr>
          <p:cNvPr id="26" name="Text Box 122"/>
          <p:cNvSpPr txBox="1">
            <a:spLocks noChangeArrowheads="1"/>
          </p:cNvSpPr>
          <p:nvPr/>
        </p:nvSpPr>
        <p:spPr bwMode="auto">
          <a:xfrm>
            <a:off x="1215621" y="5616171"/>
            <a:ext cx="1746287" cy="523220"/>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zh-CN" altLang="en-US" sz="2800" dirty="0">
                <a:solidFill>
                  <a:srgbClr val="9A002A"/>
                </a:solidFill>
                <a:latin typeface="微软雅黑" panose="020B0503020204020204" pitchFamily="34" charset="-122"/>
                <a:ea typeface="微软雅黑" panose="020B0503020204020204" pitchFamily="34" charset="-122"/>
              </a:rPr>
              <a:t>可卡因</a:t>
            </a:r>
            <a:endParaRPr lang="zh-CN" altLang="en-US" sz="2800" dirty="0">
              <a:solidFill>
                <a:srgbClr val="9A002A"/>
              </a:solidFill>
              <a:latin typeface="微软雅黑" panose="020B0503020204020204" pitchFamily="34" charset="-122"/>
              <a:ea typeface="微软雅黑" panose="020B0503020204020204" pitchFamily="34" charset="-122"/>
            </a:endParaRPr>
          </a:p>
        </p:txBody>
      </p:sp>
      <p:sp>
        <p:nvSpPr>
          <p:cNvPr id="27" name="Text Box 122"/>
          <p:cNvSpPr txBox="1">
            <a:spLocks noChangeArrowheads="1"/>
          </p:cNvSpPr>
          <p:nvPr/>
        </p:nvSpPr>
        <p:spPr bwMode="auto">
          <a:xfrm>
            <a:off x="3962365" y="5616171"/>
            <a:ext cx="1746287" cy="523220"/>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zh-CN" altLang="en-US" sz="2800" dirty="0">
                <a:solidFill>
                  <a:srgbClr val="9A002A"/>
                </a:solidFill>
                <a:latin typeface="微软雅黑" panose="020B0503020204020204" pitchFamily="34" charset="-122"/>
                <a:ea typeface="微软雅黑" panose="020B0503020204020204" pitchFamily="34" charset="-122"/>
              </a:rPr>
              <a:t>大麻</a:t>
            </a:r>
            <a:endParaRPr lang="zh-CN" altLang="en-US" sz="2800" dirty="0">
              <a:solidFill>
                <a:srgbClr val="9A002A"/>
              </a:solidFill>
              <a:latin typeface="微软雅黑" panose="020B0503020204020204" pitchFamily="34" charset="-122"/>
              <a:ea typeface="微软雅黑" panose="020B0503020204020204" pitchFamily="34" charset="-122"/>
            </a:endParaRPr>
          </a:p>
        </p:txBody>
      </p:sp>
      <p:sp>
        <p:nvSpPr>
          <p:cNvPr id="28" name="Text Box 122"/>
          <p:cNvSpPr txBox="1">
            <a:spLocks noChangeArrowheads="1"/>
          </p:cNvSpPr>
          <p:nvPr/>
        </p:nvSpPr>
        <p:spPr bwMode="auto">
          <a:xfrm>
            <a:off x="6648820" y="5616171"/>
            <a:ext cx="1866861" cy="523220"/>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zh-CN" altLang="en-US" sz="2800" dirty="0">
                <a:solidFill>
                  <a:srgbClr val="9A002A"/>
                </a:solidFill>
                <a:latin typeface="微软雅黑" panose="020B0503020204020204" pitchFamily="34" charset="-122"/>
                <a:ea typeface="微软雅黑" panose="020B0503020204020204" pitchFamily="34" charset="-122"/>
              </a:rPr>
              <a:t>冰毒</a:t>
            </a:r>
            <a:endParaRPr lang="zh-CN" altLang="en-US" sz="2800" dirty="0">
              <a:solidFill>
                <a:srgbClr val="9A002A"/>
              </a:solidFill>
              <a:latin typeface="微软雅黑" panose="020B0503020204020204" pitchFamily="34" charset="-122"/>
              <a:ea typeface="微软雅黑" panose="020B0503020204020204" pitchFamily="34" charset="-122"/>
            </a:endParaRPr>
          </a:p>
        </p:txBody>
      </p:sp>
      <p:sp>
        <p:nvSpPr>
          <p:cNvPr id="29" name="Text Box 122"/>
          <p:cNvSpPr txBox="1">
            <a:spLocks noChangeArrowheads="1"/>
          </p:cNvSpPr>
          <p:nvPr/>
        </p:nvSpPr>
        <p:spPr bwMode="auto">
          <a:xfrm>
            <a:off x="9395564" y="5616171"/>
            <a:ext cx="1863317" cy="523220"/>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zh-CN" altLang="en-US" sz="2800" dirty="0">
                <a:solidFill>
                  <a:srgbClr val="9A002A"/>
                </a:solidFill>
                <a:latin typeface="微软雅黑" panose="020B0503020204020204" pitchFamily="34" charset="-122"/>
                <a:ea typeface="微软雅黑" panose="020B0503020204020204" pitchFamily="34" charset="-122"/>
              </a:rPr>
              <a:t>麻古</a:t>
            </a:r>
            <a:endParaRPr lang="zh-CN" altLang="en-US" sz="2800" dirty="0">
              <a:solidFill>
                <a:srgbClr val="9A002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win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par>
                          <p:cTn id="17" fill="hold">
                            <p:stCondLst>
                              <p:cond delay="1149"/>
                            </p:stCondLst>
                            <p:childTnLst>
                              <p:par>
                                <p:cTn id="18" presetID="5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649"/>
                            </p:stCondLst>
                            <p:childTnLst>
                              <p:par>
                                <p:cTn id="24" presetID="42"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par>
                          <p:cTn id="29" fill="hold">
                            <p:stCondLst>
                              <p:cond delay="2649"/>
                            </p:stCondLst>
                            <p:childTnLst>
                              <p:par>
                                <p:cTn id="30" presetID="53"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par>
                          <p:cTn id="35" fill="hold">
                            <p:stCondLst>
                              <p:cond delay="3149"/>
                            </p:stCondLst>
                            <p:childTnLst>
                              <p:par>
                                <p:cTn id="36" presetID="42"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par>
                          <p:cTn id="41" fill="hold">
                            <p:stCondLst>
                              <p:cond delay="4149"/>
                            </p:stCondLst>
                            <p:childTnLst>
                              <p:par>
                                <p:cTn id="42" presetID="53" presetClass="entr" presetSubtype="16"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childTnLst>
                          </p:cTn>
                        </p:par>
                        <p:par>
                          <p:cTn id="47" fill="hold">
                            <p:stCondLst>
                              <p:cond delay="4649"/>
                            </p:stCondLst>
                            <p:childTnLst>
                              <p:par>
                                <p:cTn id="48" presetID="42"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par>
                          <p:cTn id="53" fill="hold">
                            <p:stCondLst>
                              <p:cond delay="5649"/>
                            </p:stCondLst>
                            <p:childTnLst>
                              <p:par>
                                <p:cTn id="54" presetID="53" presetClass="entr" presetSubtype="16"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par>
                          <p:cTn id="59" fill="hold">
                            <p:stCondLst>
                              <p:cond delay="6149"/>
                            </p:stCondLst>
                            <p:childTnLst>
                              <p:par>
                                <p:cTn id="60" presetID="42" presetClass="entr" presetSubtype="0"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childTnLst>
                          </p:cTn>
                        </p:par>
                        <p:par>
                          <p:cTn id="65" fill="hold">
                            <p:stCondLst>
                              <p:cond delay="7149"/>
                            </p:stCondLst>
                            <p:childTnLst>
                              <p:par>
                                <p:cTn id="66" presetID="53" presetClass="entr" presetSubtype="16"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childTnLst>
                          </p:cTn>
                        </p:par>
                        <p:par>
                          <p:cTn id="71" fill="hold">
                            <p:stCondLst>
                              <p:cond delay="7649"/>
                            </p:stCondLst>
                            <p:childTnLst>
                              <p:par>
                                <p:cTn id="72" presetID="42" presetClass="entr" presetSubtype="0"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1000"/>
                                        <p:tgtEl>
                                          <p:spTgt spid="26"/>
                                        </p:tgtEl>
                                      </p:cBhvr>
                                    </p:animEffect>
                                    <p:anim calcmode="lin" valueType="num">
                                      <p:cBhvr>
                                        <p:cTn id="75" dur="1000" fill="hold"/>
                                        <p:tgtEl>
                                          <p:spTgt spid="26"/>
                                        </p:tgtEl>
                                        <p:attrNameLst>
                                          <p:attrName>ppt_x</p:attrName>
                                        </p:attrNameLst>
                                      </p:cBhvr>
                                      <p:tavLst>
                                        <p:tav tm="0">
                                          <p:val>
                                            <p:strVal val="#ppt_x"/>
                                          </p:val>
                                        </p:tav>
                                        <p:tav tm="100000">
                                          <p:val>
                                            <p:strVal val="#ppt_x"/>
                                          </p:val>
                                        </p:tav>
                                      </p:tavLst>
                                    </p:anim>
                                    <p:anim calcmode="lin" valueType="num">
                                      <p:cBhvr>
                                        <p:cTn id="76" dur="1000" fill="hold"/>
                                        <p:tgtEl>
                                          <p:spTgt spid="26"/>
                                        </p:tgtEl>
                                        <p:attrNameLst>
                                          <p:attrName>ppt_y</p:attrName>
                                        </p:attrNameLst>
                                      </p:cBhvr>
                                      <p:tavLst>
                                        <p:tav tm="0">
                                          <p:val>
                                            <p:strVal val="#ppt_y+.1"/>
                                          </p:val>
                                        </p:tav>
                                        <p:tav tm="100000">
                                          <p:val>
                                            <p:strVal val="#ppt_y"/>
                                          </p:val>
                                        </p:tav>
                                      </p:tavLst>
                                    </p:anim>
                                  </p:childTnLst>
                                </p:cTn>
                              </p:par>
                            </p:childTnLst>
                          </p:cTn>
                        </p:par>
                        <p:par>
                          <p:cTn id="77" fill="hold">
                            <p:stCondLst>
                              <p:cond delay="8649"/>
                            </p:stCondLst>
                            <p:childTnLst>
                              <p:par>
                                <p:cTn id="78" presetID="53" presetClass="entr" presetSubtype="16" fill="hold" grpId="0" nodeType="after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p:cTn id="80" dur="500" fill="hold"/>
                                        <p:tgtEl>
                                          <p:spTgt spid="19"/>
                                        </p:tgtEl>
                                        <p:attrNameLst>
                                          <p:attrName>ppt_w</p:attrName>
                                        </p:attrNameLst>
                                      </p:cBhvr>
                                      <p:tavLst>
                                        <p:tav tm="0">
                                          <p:val>
                                            <p:fltVal val="0"/>
                                          </p:val>
                                        </p:tav>
                                        <p:tav tm="100000">
                                          <p:val>
                                            <p:strVal val="#ppt_w"/>
                                          </p:val>
                                        </p:tav>
                                      </p:tavLst>
                                    </p:anim>
                                    <p:anim calcmode="lin" valueType="num">
                                      <p:cBhvr>
                                        <p:cTn id="81" dur="500" fill="hold"/>
                                        <p:tgtEl>
                                          <p:spTgt spid="19"/>
                                        </p:tgtEl>
                                        <p:attrNameLst>
                                          <p:attrName>ppt_h</p:attrName>
                                        </p:attrNameLst>
                                      </p:cBhvr>
                                      <p:tavLst>
                                        <p:tav tm="0">
                                          <p:val>
                                            <p:fltVal val="0"/>
                                          </p:val>
                                        </p:tav>
                                        <p:tav tm="100000">
                                          <p:val>
                                            <p:strVal val="#ppt_h"/>
                                          </p:val>
                                        </p:tav>
                                      </p:tavLst>
                                    </p:anim>
                                    <p:animEffect transition="in" filter="fade">
                                      <p:cBhvr>
                                        <p:cTn id="82" dur="500"/>
                                        <p:tgtEl>
                                          <p:spTgt spid="19"/>
                                        </p:tgtEl>
                                      </p:cBhvr>
                                    </p:animEffect>
                                  </p:childTnLst>
                                </p:cTn>
                              </p:par>
                            </p:childTnLst>
                          </p:cTn>
                        </p:par>
                        <p:par>
                          <p:cTn id="83" fill="hold">
                            <p:stCondLst>
                              <p:cond delay="9149"/>
                            </p:stCondLst>
                            <p:childTnLst>
                              <p:par>
                                <p:cTn id="84" presetID="42" presetClass="entr" presetSubtype="0"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00"/>
                                        <p:tgtEl>
                                          <p:spTgt spid="27"/>
                                        </p:tgtEl>
                                      </p:cBhvr>
                                    </p:animEffect>
                                    <p:anim calcmode="lin" valueType="num">
                                      <p:cBhvr>
                                        <p:cTn id="87" dur="1000" fill="hold"/>
                                        <p:tgtEl>
                                          <p:spTgt spid="27"/>
                                        </p:tgtEl>
                                        <p:attrNameLst>
                                          <p:attrName>ppt_x</p:attrName>
                                        </p:attrNameLst>
                                      </p:cBhvr>
                                      <p:tavLst>
                                        <p:tav tm="0">
                                          <p:val>
                                            <p:strVal val="#ppt_x"/>
                                          </p:val>
                                        </p:tav>
                                        <p:tav tm="100000">
                                          <p:val>
                                            <p:strVal val="#ppt_x"/>
                                          </p:val>
                                        </p:tav>
                                      </p:tavLst>
                                    </p:anim>
                                    <p:anim calcmode="lin" valueType="num">
                                      <p:cBhvr>
                                        <p:cTn id="88" dur="1000" fill="hold"/>
                                        <p:tgtEl>
                                          <p:spTgt spid="27"/>
                                        </p:tgtEl>
                                        <p:attrNameLst>
                                          <p:attrName>ppt_y</p:attrName>
                                        </p:attrNameLst>
                                      </p:cBhvr>
                                      <p:tavLst>
                                        <p:tav tm="0">
                                          <p:val>
                                            <p:strVal val="#ppt_y+.1"/>
                                          </p:val>
                                        </p:tav>
                                        <p:tav tm="100000">
                                          <p:val>
                                            <p:strVal val="#ppt_y"/>
                                          </p:val>
                                        </p:tav>
                                      </p:tavLst>
                                    </p:anim>
                                  </p:childTnLst>
                                </p:cTn>
                              </p:par>
                            </p:childTnLst>
                          </p:cTn>
                        </p:par>
                        <p:par>
                          <p:cTn id="89" fill="hold">
                            <p:stCondLst>
                              <p:cond delay="10149"/>
                            </p:stCondLst>
                            <p:childTnLst>
                              <p:par>
                                <p:cTn id="90" presetID="53" presetClass="entr" presetSubtype="16" fill="hold" grpId="0" nodeType="afterEffect">
                                  <p:stCondLst>
                                    <p:cond delay="0"/>
                                  </p:stCondLst>
                                  <p:childTnLst>
                                    <p:set>
                                      <p:cBhvr>
                                        <p:cTn id="91" dur="1" fill="hold">
                                          <p:stCondLst>
                                            <p:cond delay="0"/>
                                          </p:stCondLst>
                                        </p:cTn>
                                        <p:tgtEl>
                                          <p:spTgt spid="20"/>
                                        </p:tgtEl>
                                        <p:attrNameLst>
                                          <p:attrName>style.visibility</p:attrName>
                                        </p:attrNameLst>
                                      </p:cBhvr>
                                      <p:to>
                                        <p:strVal val="visible"/>
                                      </p:to>
                                    </p:set>
                                    <p:anim calcmode="lin" valueType="num">
                                      <p:cBhvr>
                                        <p:cTn id="92" dur="500" fill="hold"/>
                                        <p:tgtEl>
                                          <p:spTgt spid="20"/>
                                        </p:tgtEl>
                                        <p:attrNameLst>
                                          <p:attrName>ppt_w</p:attrName>
                                        </p:attrNameLst>
                                      </p:cBhvr>
                                      <p:tavLst>
                                        <p:tav tm="0">
                                          <p:val>
                                            <p:fltVal val="0"/>
                                          </p:val>
                                        </p:tav>
                                        <p:tav tm="100000">
                                          <p:val>
                                            <p:strVal val="#ppt_w"/>
                                          </p:val>
                                        </p:tav>
                                      </p:tavLst>
                                    </p:anim>
                                    <p:anim calcmode="lin" valueType="num">
                                      <p:cBhvr>
                                        <p:cTn id="93" dur="500" fill="hold"/>
                                        <p:tgtEl>
                                          <p:spTgt spid="20"/>
                                        </p:tgtEl>
                                        <p:attrNameLst>
                                          <p:attrName>ppt_h</p:attrName>
                                        </p:attrNameLst>
                                      </p:cBhvr>
                                      <p:tavLst>
                                        <p:tav tm="0">
                                          <p:val>
                                            <p:fltVal val="0"/>
                                          </p:val>
                                        </p:tav>
                                        <p:tav tm="100000">
                                          <p:val>
                                            <p:strVal val="#ppt_h"/>
                                          </p:val>
                                        </p:tav>
                                      </p:tavLst>
                                    </p:anim>
                                    <p:animEffect transition="in" filter="fade">
                                      <p:cBhvr>
                                        <p:cTn id="94" dur="500"/>
                                        <p:tgtEl>
                                          <p:spTgt spid="20"/>
                                        </p:tgtEl>
                                      </p:cBhvr>
                                    </p:animEffect>
                                  </p:childTnLst>
                                </p:cTn>
                              </p:par>
                            </p:childTnLst>
                          </p:cTn>
                        </p:par>
                        <p:par>
                          <p:cTn id="95" fill="hold">
                            <p:stCondLst>
                              <p:cond delay="10649"/>
                            </p:stCondLst>
                            <p:childTnLst>
                              <p:par>
                                <p:cTn id="96" presetID="42" presetClass="entr" presetSubtype="0" fill="hold" grpId="0"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1000"/>
                                        <p:tgtEl>
                                          <p:spTgt spid="28"/>
                                        </p:tgtEl>
                                      </p:cBhvr>
                                    </p:animEffect>
                                    <p:anim calcmode="lin" valueType="num">
                                      <p:cBhvr>
                                        <p:cTn id="99" dur="1000" fill="hold"/>
                                        <p:tgtEl>
                                          <p:spTgt spid="28"/>
                                        </p:tgtEl>
                                        <p:attrNameLst>
                                          <p:attrName>ppt_x</p:attrName>
                                        </p:attrNameLst>
                                      </p:cBhvr>
                                      <p:tavLst>
                                        <p:tav tm="0">
                                          <p:val>
                                            <p:strVal val="#ppt_x"/>
                                          </p:val>
                                        </p:tav>
                                        <p:tav tm="100000">
                                          <p:val>
                                            <p:strVal val="#ppt_x"/>
                                          </p:val>
                                        </p:tav>
                                      </p:tavLst>
                                    </p:anim>
                                    <p:anim calcmode="lin" valueType="num">
                                      <p:cBhvr>
                                        <p:cTn id="100" dur="1000" fill="hold"/>
                                        <p:tgtEl>
                                          <p:spTgt spid="28"/>
                                        </p:tgtEl>
                                        <p:attrNameLst>
                                          <p:attrName>ppt_y</p:attrName>
                                        </p:attrNameLst>
                                      </p:cBhvr>
                                      <p:tavLst>
                                        <p:tav tm="0">
                                          <p:val>
                                            <p:strVal val="#ppt_y+.1"/>
                                          </p:val>
                                        </p:tav>
                                        <p:tav tm="100000">
                                          <p:val>
                                            <p:strVal val="#ppt_y"/>
                                          </p:val>
                                        </p:tav>
                                      </p:tavLst>
                                    </p:anim>
                                  </p:childTnLst>
                                </p:cTn>
                              </p:par>
                            </p:childTnLst>
                          </p:cTn>
                        </p:par>
                        <p:par>
                          <p:cTn id="101" fill="hold">
                            <p:stCondLst>
                              <p:cond delay="11649"/>
                            </p:stCondLst>
                            <p:childTnLst>
                              <p:par>
                                <p:cTn id="102" presetID="53" presetClass="entr" presetSubtype="16" fill="hold" grpId="0" nodeType="afterEffect">
                                  <p:stCondLst>
                                    <p:cond delay="0"/>
                                  </p:stCondLst>
                                  <p:childTnLst>
                                    <p:set>
                                      <p:cBhvr>
                                        <p:cTn id="103" dur="1" fill="hold">
                                          <p:stCondLst>
                                            <p:cond delay="0"/>
                                          </p:stCondLst>
                                        </p:cTn>
                                        <p:tgtEl>
                                          <p:spTgt spid="21"/>
                                        </p:tgtEl>
                                        <p:attrNameLst>
                                          <p:attrName>style.visibility</p:attrName>
                                        </p:attrNameLst>
                                      </p:cBhvr>
                                      <p:to>
                                        <p:strVal val="visible"/>
                                      </p:to>
                                    </p:set>
                                    <p:anim calcmode="lin" valueType="num">
                                      <p:cBhvr>
                                        <p:cTn id="104" dur="500" fill="hold"/>
                                        <p:tgtEl>
                                          <p:spTgt spid="21"/>
                                        </p:tgtEl>
                                        <p:attrNameLst>
                                          <p:attrName>ppt_w</p:attrName>
                                        </p:attrNameLst>
                                      </p:cBhvr>
                                      <p:tavLst>
                                        <p:tav tm="0">
                                          <p:val>
                                            <p:fltVal val="0"/>
                                          </p:val>
                                        </p:tav>
                                        <p:tav tm="100000">
                                          <p:val>
                                            <p:strVal val="#ppt_w"/>
                                          </p:val>
                                        </p:tav>
                                      </p:tavLst>
                                    </p:anim>
                                    <p:anim calcmode="lin" valueType="num">
                                      <p:cBhvr>
                                        <p:cTn id="105" dur="500" fill="hold"/>
                                        <p:tgtEl>
                                          <p:spTgt spid="21"/>
                                        </p:tgtEl>
                                        <p:attrNameLst>
                                          <p:attrName>ppt_h</p:attrName>
                                        </p:attrNameLst>
                                      </p:cBhvr>
                                      <p:tavLst>
                                        <p:tav tm="0">
                                          <p:val>
                                            <p:fltVal val="0"/>
                                          </p:val>
                                        </p:tav>
                                        <p:tav tm="100000">
                                          <p:val>
                                            <p:strVal val="#ppt_h"/>
                                          </p:val>
                                        </p:tav>
                                      </p:tavLst>
                                    </p:anim>
                                    <p:animEffect transition="in" filter="fade">
                                      <p:cBhvr>
                                        <p:cTn id="106" dur="500"/>
                                        <p:tgtEl>
                                          <p:spTgt spid="21"/>
                                        </p:tgtEl>
                                      </p:cBhvr>
                                    </p:animEffect>
                                  </p:childTnLst>
                                </p:cTn>
                              </p:par>
                            </p:childTnLst>
                          </p:cTn>
                        </p:par>
                        <p:par>
                          <p:cTn id="107" fill="hold">
                            <p:stCondLst>
                              <p:cond delay="12149"/>
                            </p:stCondLst>
                            <p:childTnLst>
                              <p:par>
                                <p:cTn id="108" presetID="42" presetClass="entr" presetSubtype="0" fill="hold" grpId="0" nodeType="after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fade">
                                      <p:cBhvr>
                                        <p:cTn id="110" dur="1000"/>
                                        <p:tgtEl>
                                          <p:spTgt spid="29"/>
                                        </p:tgtEl>
                                      </p:cBhvr>
                                    </p:animEffect>
                                    <p:anim calcmode="lin" valueType="num">
                                      <p:cBhvr>
                                        <p:cTn id="111" dur="1000" fill="hold"/>
                                        <p:tgtEl>
                                          <p:spTgt spid="29"/>
                                        </p:tgtEl>
                                        <p:attrNameLst>
                                          <p:attrName>ppt_x</p:attrName>
                                        </p:attrNameLst>
                                      </p:cBhvr>
                                      <p:tavLst>
                                        <p:tav tm="0">
                                          <p:val>
                                            <p:strVal val="#ppt_x"/>
                                          </p:val>
                                        </p:tav>
                                        <p:tav tm="100000">
                                          <p:val>
                                            <p:strVal val="#ppt_x"/>
                                          </p:val>
                                        </p:tav>
                                      </p:tavLst>
                                    </p:anim>
                                    <p:anim calcmode="lin" valueType="num">
                                      <p:cBhvr>
                                        <p:cTn id="1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P spid="16" grpId="0" animBg="1"/>
      <p:bldP spid="17" grpId="0" animBg="1"/>
      <p:bldP spid="18" grpId="0" animBg="1"/>
      <p:bldP spid="19" grpId="0" animBg="1"/>
      <p:bldP spid="20" grpId="0" animBg="1"/>
      <p:bldP spid="21" grpId="0" animBg="1"/>
      <p:bldP spid="22" grpId="0"/>
      <p:bldP spid="23" grpId="0"/>
      <p:bldP spid="24" grpId="0"/>
      <p:bldP spid="25"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
          <p:cNvSpPr txBox="1">
            <a:spLocks noChangeArrowheads="1"/>
          </p:cNvSpPr>
          <p:nvPr/>
        </p:nvSpPr>
        <p:spPr bwMode="auto">
          <a:xfrm>
            <a:off x="1192213" y="432303"/>
            <a:ext cx="6302374" cy="923330"/>
          </a:xfrm>
          <a:prstGeom prst="rect">
            <a:avLst/>
          </a:prstGeom>
          <a:noFill/>
          <a:ln>
            <a:noFill/>
          </a:ln>
        </p:spPr>
        <p:txBody>
          <a:bodyPr wrap="square">
            <a:spAutoFit/>
          </a:bodyPr>
          <a:lstStyle>
            <a:defPPr>
              <a:defRPr lang="zh-CN"/>
            </a:defPPr>
            <a:lvl1pPr algn="ctr">
              <a:defRPr sz="6000" b="1">
                <a:ln w="22225">
                  <a:noFill/>
                  <a:prstDash val="solid"/>
                </a:ln>
                <a:solidFill>
                  <a:srgbClr val="FC6000"/>
                </a:solidFill>
                <a:latin typeface="字体管家胖小儿" panose="00020600040101010101" pitchFamily="18" charset="-122"/>
                <a:ea typeface="字体管家胖小儿" panose="00020600040101010101" pitchFamily="18" charset="-122"/>
              </a:defRPr>
            </a:lvl1pPr>
          </a:lstStyle>
          <a:p>
            <a:pPr algn="l"/>
            <a:r>
              <a:rPr lang="zh-CN" altLang="en-US" sz="5400" dirty="0" smtClean="0">
                <a:solidFill>
                  <a:schemeClr val="tx1"/>
                </a:solidFill>
                <a:latin typeface="微软雅黑" panose="020B0503020204020204" pitchFamily="34" charset="-122"/>
                <a:ea typeface="微软雅黑" panose="020B0503020204020204" pitchFamily="34" charset="-122"/>
              </a:rPr>
              <a:t>毒品的危害</a:t>
            </a:r>
            <a:endParaRPr lang="zh-CN" altLang="en-US" sz="5400" dirty="0">
              <a:solidFill>
                <a:schemeClr val="tx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a:srcRect l="76169" t="56870"/>
          <a:stretch>
            <a:fillRect/>
          </a:stretch>
        </p:blipFill>
        <p:spPr>
          <a:xfrm>
            <a:off x="216103" y="234077"/>
            <a:ext cx="1202487" cy="1087645"/>
          </a:xfrm>
          <a:prstGeom prst="rect">
            <a:avLst/>
          </a:prstGeom>
        </p:spPr>
      </p:pic>
      <p:sp>
        <p:nvSpPr>
          <p:cNvPr id="11" name="大演PPT工作室制作"/>
          <p:cNvSpPr txBox="1">
            <a:spLocks noChangeArrowheads="1"/>
          </p:cNvSpPr>
          <p:nvPr/>
        </p:nvSpPr>
        <p:spPr bwMode="auto">
          <a:xfrm>
            <a:off x="6356278" y="4281888"/>
            <a:ext cx="5489359" cy="1884616"/>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zh-CN" sz="2000" b="1" dirty="0">
                <a:latin typeface="微软雅黑" panose="020B0503020204020204" pitchFamily="34" charset="-122"/>
                <a:ea typeface="微软雅黑" panose="020B0503020204020204" pitchFamily="34" charset="-122"/>
              </a:rPr>
              <a:t>2</a:t>
            </a:r>
            <a:r>
              <a:rPr lang="zh-CN" altLang="en-US" sz="2000" b="1" dirty="0">
                <a:latin typeface="微软雅黑" panose="020B0503020204020204" pitchFamily="34" charset="-122"/>
                <a:ea typeface="微软雅黑" panose="020B0503020204020204" pitchFamily="34" charset="-122"/>
              </a:rPr>
              <a:t>．损害呼吸道，毒品中大都掺入滑石粉、淀粉等粉状杂物，吸食后往往引发肺梗塞，肺气肿、肺结核等肺部疾病；损害免疫系统，引发许多疾病的传播和感染。</a:t>
            </a:r>
            <a:endParaRPr lang="zh-CN" altLang="en-US" sz="2000" b="1" dirty="0">
              <a:latin typeface="微软雅黑" panose="020B0503020204020204" pitchFamily="34" charset="-122"/>
              <a:ea typeface="微软雅黑" panose="020B0503020204020204" pitchFamily="34" charset="-122"/>
            </a:endParaRPr>
          </a:p>
        </p:txBody>
      </p:sp>
      <p:sp>
        <p:nvSpPr>
          <p:cNvPr id="12" name="Text Box 126"/>
          <p:cNvSpPr txBox="1">
            <a:spLocks noChangeArrowheads="1"/>
          </p:cNvSpPr>
          <p:nvPr/>
        </p:nvSpPr>
        <p:spPr bwMode="auto">
          <a:xfrm>
            <a:off x="493485" y="4304733"/>
            <a:ext cx="5617027" cy="1938990"/>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zh-CN" sz="2000" b="1" dirty="0">
                <a:latin typeface="微软雅黑" panose="020B0503020204020204" pitchFamily="34" charset="-122"/>
                <a:ea typeface="微软雅黑" panose="020B0503020204020204" pitchFamily="34" charset="-122"/>
              </a:rPr>
              <a:t>1</a:t>
            </a:r>
            <a:r>
              <a:rPr lang="zh-CN" altLang="en-US" sz="2000" b="1" dirty="0">
                <a:latin typeface="微软雅黑" panose="020B0503020204020204" pitchFamily="34" charset="-122"/>
                <a:ea typeface="微软雅黑" panose="020B0503020204020204" pitchFamily="34" charset="-122"/>
              </a:rPr>
              <a:t>．营养不良。吸毒可引发呕吐、食欲下降，抑制胃、胆、胰消化腺体的分泌，从而影响食物的消化吸收。时间一长</a:t>
            </a:r>
            <a:r>
              <a:rPr lang="zh-CN" altLang="en-US" sz="2000" b="1" dirty="0" smtClean="0">
                <a:latin typeface="微软雅黑" panose="020B0503020204020204" pitchFamily="34" charset="-122"/>
                <a:ea typeface="微软雅黑" panose="020B0503020204020204" pitchFamily="34" charset="-122"/>
              </a:rPr>
              <a:t>，特别是</a:t>
            </a:r>
            <a:r>
              <a:rPr lang="zh-CN" altLang="en-US" sz="2000" b="1" dirty="0">
                <a:latin typeface="微软雅黑" panose="020B0503020204020204" pitchFamily="34" charset="-122"/>
                <a:ea typeface="微软雅黑" panose="020B0503020204020204" pitchFamily="34" charset="-122"/>
              </a:rPr>
              <a:t>经济困难的吸毒者，吸毒时间越长越骨瘦如柴。</a:t>
            </a:r>
            <a:endParaRPr lang="zh-CN" altLang="en-US" sz="2000" b="1"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677" y="1348401"/>
            <a:ext cx="3043933" cy="2264139"/>
          </a:xfrm>
          <a:prstGeom prst="cloudCallou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601" y="1290569"/>
            <a:ext cx="3448827" cy="2586620"/>
          </a:xfrm>
          <a:prstGeom prst="cloudCallout">
            <a:avLst/>
          </a:prstGeom>
        </p:spPr>
      </p:pic>
      <p:cxnSp>
        <p:nvCxnSpPr>
          <p:cNvPr id="15" name="直接连接符 14"/>
          <p:cNvCxnSpPr/>
          <p:nvPr/>
        </p:nvCxnSpPr>
        <p:spPr>
          <a:xfrm>
            <a:off x="6245817" y="1379348"/>
            <a:ext cx="0" cy="4995683"/>
          </a:xfrm>
          <a:prstGeom prst="line">
            <a:avLst/>
          </a:prstGeom>
          <a:ln>
            <a:solidFill>
              <a:srgbClr val="9A002A"/>
            </a:solidFill>
            <a:prstDash val="dash"/>
          </a:ln>
        </p:spPr>
        <p:style>
          <a:lnRef idx="1">
            <a:schemeClr val="accent1"/>
          </a:lnRef>
          <a:fillRef idx="0">
            <a:schemeClr val="accent1"/>
          </a:fillRef>
          <a:effectRef idx="0">
            <a:schemeClr val="accent1"/>
          </a:effectRef>
          <a:fontRef idx="minor">
            <a:schemeClr val="tx1"/>
          </a:fontRef>
        </p:style>
      </p:cxnSp>
      <p:sp>
        <p:nvSpPr>
          <p:cNvPr id="10" name="Text Box 122"/>
          <p:cNvSpPr txBox="1">
            <a:spLocks noChangeArrowheads="1"/>
          </p:cNvSpPr>
          <p:nvPr/>
        </p:nvSpPr>
        <p:spPr bwMode="auto">
          <a:xfrm>
            <a:off x="1243596" y="3704275"/>
            <a:ext cx="3852097" cy="461665"/>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zh-CN" altLang="en-US" sz="2400" b="1" dirty="0">
                <a:solidFill>
                  <a:srgbClr val="9A002A"/>
                </a:solidFill>
                <a:latin typeface="微软雅黑" panose="020B0503020204020204" pitchFamily="34" charset="-122"/>
                <a:ea typeface="微软雅黑" panose="020B0503020204020204" pitchFamily="34" charset="-122"/>
              </a:rPr>
              <a:t>吸毒严重损害人的身体健康</a:t>
            </a:r>
            <a:endParaRPr lang="zh-CN" altLang="en-US" sz="2400" b="1" dirty="0">
              <a:solidFill>
                <a:srgbClr val="9A002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win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par>
                          <p:cTn id="17" fill="hold">
                            <p:stCondLst>
                              <p:cond delay="1200"/>
                            </p:stCondLst>
                            <p:childTnLst>
                              <p:par>
                                <p:cTn id="18" presetID="53" presetClass="entr" presetSubtype="16"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7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2200"/>
                            </p:stCondLst>
                            <p:childTnLst>
                              <p:par>
                                <p:cTn id="30" presetID="53" presetClass="entr" presetSubtype="16"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par>
                          <p:cTn id="35" fill="hold">
                            <p:stCondLst>
                              <p:cond delay="2700"/>
                            </p:stCondLst>
                            <p:childTnLst>
                              <p:par>
                                <p:cTn id="36" presetID="2" presetClass="entr" presetSubtype="4"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par>
                          <p:cTn id="40" fill="hold">
                            <p:stCondLst>
                              <p:cond delay="3200"/>
                            </p:stCondLst>
                            <p:childTnLst>
                              <p:par>
                                <p:cTn id="41" presetID="2" presetClass="entr" presetSubtype="4"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
          <p:cNvSpPr txBox="1">
            <a:spLocks noChangeArrowheads="1"/>
          </p:cNvSpPr>
          <p:nvPr/>
        </p:nvSpPr>
        <p:spPr bwMode="auto">
          <a:xfrm>
            <a:off x="1192213" y="432303"/>
            <a:ext cx="6302374" cy="923330"/>
          </a:xfrm>
          <a:prstGeom prst="rect">
            <a:avLst/>
          </a:prstGeom>
          <a:noFill/>
          <a:ln>
            <a:noFill/>
          </a:ln>
        </p:spPr>
        <p:txBody>
          <a:bodyPr wrap="square">
            <a:spAutoFit/>
          </a:bodyPr>
          <a:lstStyle>
            <a:defPPr>
              <a:defRPr lang="zh-CN"/>
            </a:defPPr>
            <a:lvl1pPr algn="ctr">
              <a:defRPr sz="6000" b="1">
                <a:ln w="22225">
                  <a:noFill/>
                  <a:prstDash val="solid"/>
                </a:ln>
                <a:solidFill>
                  <a:srgbClr val="FC6000"/>
                </a:solidFill>
                <a:latin typeface="字体管家胖小儿" panose="00020600040101010101" pitchFamily="18" charset="-122"/>
                <a:ea typeface="字体管家胖小儿" panose="00020600040101010101" pitchFamily="18" charset="-122"/>
              </a:defRPr>
            </a:lvl1pPr>
          </a:lstStyle>
          <a:p>
            <a:pPr algn="l"/>
            <a:r>
              <a:rPr lang="zh-CN" altLang="en-US" sz="5400" dirty="0" smtClean="0">
                <a:solidFill>
                  <a:schemeClr val="tx1"/>
                </a:solidFill>
                <a:latin typeface="微软雅黑" panose="020B0503020204020204" pitchFamily="34" charset="-122"/>
                <a:ea typeface="微软雅黑" panose="020B0503020204020204" pitchFamily="34" charset="-122"/>
              </a:rPr>
              <a:t>毒品的危害</a:t>
            </a:r>
            <a:endParaRPr lang="zh-CN" altLang="en-US" sz="5400" dirty="0">
              <a:solidFill>
                <a:schemeClr val="tx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a:srcRect l="76169" t="56870"/>
          <a:stretch>
            <a:fillRect/>
          </a:stretch>
        </p:blipFill>
        <p:spPr>
          <a:xfrm>
            <a:off x="216103" y="234077"/>
            <a:ext cx="1202487" cy="1087645"/>
          </a:xfrm>
          <a:prstGeom prst="rect">
            <a:avLst/>
          </a:prstGeom>
        </p:spPr>
      </p:pic>
      <p:grpSp>
        <p:nvGrpSpPr>
          <p:cNvPr id="16" name="组合 15"/>
          <p:cNvGrpSpPr/>
          <p:nvPr/>
        </p:nvGrpSpPr>
        <p:grpSpPr>
          <a:xfrm>
            <a:off x="677455" y="2026737"/>
            <a:ext cx="4983424" cy="4024304"/>
            <a:chOff x="677454" y="2026737"/>
            <a:chExt cx="4983424" cy="4024304"/>
          </a:xfrm>
        </p:grpSpPr>
        <p:pic>
          <p:nvPicPr>
            <p:cNvPr id="17" name="图片 16"/>
            <p:cNvPicPr>
              <a:picLocks noChangeAspect="1"/>
            </p:cNvPicPr>
            <p:nvPr/>
          </p:nvPicPr>
          <p:blipFill rotWithShape="1">
            <a:blip r:embed="rId2">
              <a:extLst>
                <a:ext uri="{28A0092B-C50C-407E-A947-70E740481C1C}">
                  <a14:useLocalDpi xmlns:a14="http://schemas.microsoft.com/office/drawing/2010/main" val="0"/>
                </a:ext>
              </a:extLst>
            </a:blip>
            <a:srcRect r="24893" b="25108"/>
            <a:stretch>
              <a:fillRect/>
            </a:stretch>
          </p:blipFill>
          <p:spPr>
            <a:xfrm>
              <a:off x="677454" y="2026737"/>
              <a:ext cx="3914515" cy="2746742"/>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712" y="4316261"/>
              <a:ext cx="3026166" cy="1734780"/>
            </a:xfrm>
            <a:prstGeom prst="rect">
              <a:avLst/>
            </a:prstGeom>
            <a:effectLst>
              <a:outerShdw blurRad="368300" dist="76200" dir="13140000" algn="br" rotWithShape="0">
                <a:prstClr val="black">
                  <a:alpha val="40000"/>
                </a:prstClr>
              </a:outerShdw>
            </a:effectLst>
          </p:spPr>
        </p:pic>
      </p:grpSp>
      <p:sp>
        <p:nvSpPr>
          <p:cNvPr id="19" name="大演PPT工作室制作"/>
          <p:cNvSpPr txBox="1">
            <a:spLocks noChangeArrowheads="1"/>
          </p:cNvSpPr>
          <p:nvPr/>
        </p:nvSpPr>
        <p:spPr bwMode="auto">
          <a:xfrm>
            <a:off x="6241801" y="3814029"/>
            <a:ext cx="5479835" cy="2400655"/>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120650">
              <a:lnSpc>
                <a:spcPct val="150000"/>
              </a:lnSpc>
            </a:pPr>
            <a:r>
              <a:rPr lang="en-US" altLang="zh-CN" sz="2000" b="1" dirty="0">
                <a:effectLst>
                  <a:outerShdw blurRad="38100" dist="38100" dir="2700000" algn="tl">
                    <a:srgbClr val="FFFFFF"/>
                  </a:outerShdw>
                </a:effectLst>
                <a:latin typeface="微软雅黑" panose="020B0503020204020204" pitchFamily="34" charset="-122"/>
                <a:ea typeface="微软雅黑" panose="020B0503020204020204" pitchFamily="34" charset="-122"/>
              </a:rPr>
              <a:t>5</a:t>
            </a:r>
            <a:r>
              <a:rPr lang="zh-CN" altLang="en-US" sz="2000" b="1" dirty="0">
                <a:effectLst>
                  <a:outerShdw blurRad="38100" dist="38100" dir="2700000" algn="tl">
                    <a:srgbClr val="FFFFFF"/>
                  </a:outerShdw>
                </a:effectLst>
                <a:latin typeface="微软雅黑" panose="020B0503020204020204" pitchFamily="34" charset="-122"/>
                <a:ea typeface="微软雅黑" panose="020B0503020204020204" pitchFamily="34" charset="-122"/>
              </a:rPr>
              <a:t>．引发多种精神病症状。</a:t>
            </a:r>
            <a:endParaRPr lang="en-US" altLang="zh-CN" sz="2000" b="1"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a:p>
            <a:pPr marL="0" indent="0">
              <a:lnSpc>
                <a:spcPct val="150000"/>
              </a:lnSpc>
            </a:pPr>
            <a:r>
              <a:rPr lang="zh-CN" altLang="en-US" sz="2000" b="1" dirty="0">
                <a:effectLst>
                  <a:outerShdw blurRad="38100" dist="38100" dir="2700000" algn="tl">
                    <a:srgbClr val="FFFFFF"/>
                  </a:outerShdw>
                </a:effectLst>
                <a:latin typeface="微软雅黑" panose="020B0503020204020204" pitchFamily="34" charset="-122"/>
                <a:ea typeface="微软雅黑" panose="020B0503020204020204" pitchFamily="34" charset="-122"/>
              </a:rPr>
              <a:t>如自私、冷淡、社会公德意识差，有时出现幻觉</a:t>
            </a:r>
            <a:r>
              <a:rPr lang="zh-CN" altLang="en-US" sz="2000" b="1" dirty="0" smtClean="0">
                <a:effectLst>
                  <a:outerShdw blurRad="38100" dist="38100" dir="2700000" algn="tl">
                    <a:srgbClr val="FFFFFF"/>
                  </a:outerShdw>
                </a:effectLst>
                <a:latin typeface="微软雅黑" panose="020B0503020204020204" pitchFamily="34" charset="-122"/>
                <a:ea typeface="微软雅黑" panose="020B0503020204020204" pitchFamily="34" charset="-122"/>
              </a:rPr>
              <a:t>冲动，导致</a:t>
            </a:r>
            <a:r>
              <a:rPr lang="zh-CN" altLang="en-US" sz="2000" b="1" dirty="0">
                <a:effectLst>
                  <a:outerShdw blurRad="38100" dist="38100" dir="2700000" algn="tl">
                    <a:srgbClr val="FFFFFF"/>
                  </a:outerShdw>
                </a:effectLst>
                <a:latin typeface="微软雅黑" panose="020B0503020204020204" pitchFamily="34" charset="-122"/>
                <a:ea typeface="微软雅黑" panose="020B0503020204020204" pitchFamily="34" charset="-122"/>
              </a:rPr>
              <a:t>自残、自杀和伤人。</a:t>
            </a:r>
            <a:r>
              <a:rPr lang="en-US" altLang="zh-CN" sz="2000" b="1" dirty="0">
                <a:effectLst>
                  <a:outerShdw blurRad="38100" dist="38100" dir="2700000" algn="tl">
                    <a:srgbClr val="FFFFFF"/>
                  </a:outerShdw>
                </a:effectLst>
                <a:latin typeface="微软雅黑" panose="020B0503020204020204" pitchFamily="34" charset="-122"/>
                <a:ea typeface="微软雅黑" panose="020B0503020204020204" pitchFamily="34" charset="-122"/>
              </a:rPr>
              <a:t>92</a:t>
            </a:r>
            <a:r>
              <a:rPr lang="zh-CN" altLang="en-US" sz="2000" b="1" dirty="0">
                <a:effectLst>
                  <a:outerShdw blurRad="38100" dist="38100" dir="2700000" algn="tl">
                    <a:srgbClr val="FFFFFF"/>
                  </a:outerShdw>
                </a:effectLst>
                <a:latin typeface="微软雅黑" panose="020B0503020204020204" pitchFamily="34" charset="-122"/>
                <a:ea typeface="微软雅黑" panose="020B0503020204020204" pitchFamily="34" charset="-122"/>
              </a:rPr>
              <a:t>年郴州市刘某毒瘾发作，感觉自己手臂内有数条虫子在爬，便操起菜刀，将自己左臂砍断。</a:t>
            </a:r>
            <a:endParaRPr lang="zh-CN" altLang="en-US" sz="2000" b="1" dirty="0">
              <a:latin typeface="微软雅黑" panose="020B0503020204020204" pitchFamily="34" charset="-122"/>
              <a:ea typeface="微软雅黑" panose="020B0503020204020204" pitchFamily="34" charset="-122"/>
            </a:endParaRPr>
          </a:p>
        </p:txBody>
      </p:sp>
      <p:sp>
        <p:nvSpPr>
          <p:cNvPr id="20" name="Text Box 126"/>
          <p:cNvSpPr txBox="1">
            <a:spLocks noChangeArrowheads="1"/>
          </p:cNvSpPr>
          <p:nvPr/>
        </p:nvSpPr>
        <p:spPr bwMode="auto">
          <a:xfrm>
            <a:off x="6314372" y="1488264"/>
            <a:ext cx="5479835" cy="2400655"/>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nSpc>
                <a:spcPct val="150000"/>
              </a:lnSpc>
            </a:pPr>
            <a:r>
              <a:rPr lang="en-US" altLang="zh-CN" sz="2000" b="1" dirty="0">
                <a:effectLst>
                  <a:outerShdw blurRad="38100" dist="38100" dir="2700000" algn="tl">
                    <a:srgbClr val="FFFFFF"/>
                  </a:outerShdw>
                </a:effectLst>
                <a:latin typeface="微软雅黑" panose="020B0503020204020204" pitchFamily="34" charset="-122"/>
                <a:ea typeface="微软雅黑" panose="020B0503020204020204" pitchFamily="34" charset="-122"/>
              </a:rPr>
              <a:t>3</a:t>
            </a:r>
            <a:r>
              <a:rPr lang="zh-CN" altLang="en-US" sz="2000" b="1" dirty="0">
                <a:effectLst>
                  <a:outerShdw blurRad="38100" dist="38100" dir="2700000" algn="tl">
                    <a:srgbClr val="FFFFFF"/>
                  </a:outerShdw>
                </a:effectLst>
                <a:latin typeface="微软雅黑" panose="020B0503020204020204" pitchFamily="34" charset="-122"/>
                <a:ea typeface="微软雅黑" panose="020B0503020204020204" pitchFamily="34" charset="-122"/>
              </a:rPr>
              <a:t>．损伤血管。静脉注射毒品，可引起局部动脉梗塞、静脉炎、坏死性血管火和霉菌性动脉瘤等。</a:t>
            </a:r>
            <a:endParaRPr lang="zh-CN" altLang="en-US" sz="2000" b="1"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a:p>
            <a:pPr marL="0" indent="0">
              <a:lnSpc>
                <a:spcPct val="150000"/>
              </a:lnSpc>
            </a:pPr>
            <a:r>
              <a:rPr lang="en-US" altLang="zh-CN" sz="2000" b="1" dirty="0">
                <a:effectLst>
                  <a:outerShdw blurRad="38100" dist="38100" dir="2700000" algn="tl">
                    <a:srgbClr val="FFFFFF"/>
                  </a:outerShdw>
                </a:effectLst>
                <a:latin typeface="微软雅黑" panose="020B0503020204020204" pitchFamily="34" charset="-122"/>
                <a:ea typeface="微软雅黑" panose="020B0503020204020204" pitchFamily="34" charset="-122"/>
              </a:rPr>
              <a:t>4</a:t>
            </a:r>
            <a:r>
              <a:rPr lang="zh-CN" altLang="en-US" sz="2000" b="1" dirty="0">
                <a:effectLst>
                  <a:outerShdw blurRad="38100" dist="38100" dir="2700000" algn="tl">
                    <a:srgbClr val="FFFFFF"/>
                  </a:outerShdw>
                </a:effectLst>
                <a:latin typeface="微软雅黑" panose="020B0503020204020204" pitchFamily="34" charset="-122"/>
                <a:ea typeface="微软雅黑" panose="020B0503020204020204" pitchFamily="34" charset="-122"/>
              </a:rPr>
              <a:t>．损害神经系统。如急性感染性神经火，细菌性脑膜火等。</a:t>
            </a:r>
            <a:endParaRPr lang="zh-CN" altLang="en-US" sz="2000" b="1" dirty="0">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sp>
        <p:nvSpPr>
          <p:cNvPr id="21" name="Text Box 122"/>
          <p:cNvSpPr txBox="1">
            <a:spLocks noChangeArrowheads="1"/>
          </p:cNvSpPr>
          <p:nvPr/>
        </p:nvSpPr>
        <p:spPr bwMode="auto">
          <a:xfrm>
            <a:off x="6314372" y="777856"/>
            <a:ext cx="3852097" cy="461665"/>
          </a:xfrm>
          <a:prstGeom prst="rect">
            <a:avLst/>
          </a:prstGeom>
          <a:noFill/>
          <a:ln>
            <a:noFill/>
          </a:ln>
        </p:spPr>
        <p:txBody>
          <a:bodyPr wrap="square" lIns="91438" tIns="45719" rIns="91438" bIns="45719">
            <a:spAutoFit/>
          </a:bodyPr>
          <a:lstStyle>
            <a:lvl1pPr marL="120650" indent="-12065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zh-CN" altLang="en-US" sz="2400" b="1" dirty="0">
                <a:solidFill>
                  <a:srgbClr val="9A002A"/>
                </a:solidFill>
                <a:latin typeface="微软雅黑" panose="020B0503020204020204" pitchFamily="34" charset="-122"/>
                <a:ea typeface="微软雅黑" panose="020B0503020204020204" pitchFamily="34" charset="-122"/>
              </a:rPr>
              <a:t>吸毒严重损害人的身体健康</a:t>
            </a:r>
            <a:endParaRPr lang="zh-CN" altLang="en-US" sz="2400" b="1" dirty="0">
              <a:solidFill>
                <a:srgbClr val="9A002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win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par>
                          <p:cTn id="17" fill="hold">
                            <p:stCondLst>
                              <p:cond delay="1200"/>
                            </p:stCondLst>
                            <p:childTnLst>
                              <p:par>
                                <p:cTn id="18" presetID="6"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childTnLst>
                          </p:cTn>
                        </p:par>
                        <p:par>
                          <p:cTn id="21" fill="hold">
                            <p:stCondLst>
                              <p:cond delay="3200"/>
                            </p:stCondLst>
                            <p:childTnLst>
                              <p:par>
                                <p:cTn id="22" presetID="53" presetClass="entr" presetSubtype="1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par>
                          <p:cTn id="27" fill="hold">
                            <p:stCondLst>
                              <p:cond delay="37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par>
                          <p:cTn id="33" fill="hold">
                            <p:stCondLst>
                              <p:cond delay="4200"/>
                            </p:stCondLst>
                            <p:childTnLst>
                              <p:par>
                                <p:cTn id="34" presetID="53" presetClass="entr" presetSubtype="16"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
          <p:cNvSpPr txBox="1">
            <a:spLocks noChangeArrowheads="1"/>
          </p:cNvSpPr>
          <p:nvPr/>
        </p:nvSpPr>
        <p:spPr bwMode="auto">
          <a:xfrm>
            <a:off x="1192213" y="432303"/>
            <a:ext cx="6302374" cy="923330"/>
          </a:xfrm>
          <a:prstGeom prst="rect">
            <a:avLst/>
          </a:prstGeom>
          <a:noFill/>
          <a:ln>
            <a:noFill/>
          </a:ln>
        </p:spPr>
        <p:txBody>
          <a:bodyPr wrap="square">
            <a:spAutoFit/>
          </a:bodyPr>
          <a:lstStyle>
            <a:defPPr>
              <a:defRPr lang="zh-CN"/>
            </a:defPPr>
            <a:lvl1pPr algn="ctr">
              <a:defRPr sz="6000" b="1">
                <a:ln w="22225">
                  <a:noFill/>
                  <a:prstDash val="solid"/>
                </a:ln>
                <a:solidFill>
                  <a:srgbClr val="FC6000"/>
                </a:solidFill>
                <a:latin typeface="字体管家胖小儿" panose="00020600040101010101" pitchFamily="18" charset="-122"/>
                <a:ea typeface="字体管家胖小儿" panose="00020600040101010101" pitchFamily="18" charset="-122"/>
              </a:defRPr>
            </a:lvl1pPr>
          </a:lstStyle>
          <a:p>
            <a:pPr algn="l"/>
            <a:r>
              <a:rPr lang="zh-CN" altLang="en-US" sz="5400" dirty="0" smtClean="0">
                <a:solidFill>
                  <a:schemeClr val="tx1"/>
                </a:solidFill>
                <a:latin typeface="微软雅黑" panose="020B0503020204020204" pitchFamily="34" charset="-122"/>
                <a:ea typeface="微软雅黑" panose="020B0503020204020204" pitchFamily="34" charset="-122"/>
              </a:rPr>
              <a:t>毒品的危害</a:t>
            </a:r>
            <a:endParaRPr lang="zh-CN" altLang="en-US" sz="5400" dirty="0">
              <a:solidFill>
                <a:schemeClr val="tx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a:srcRect l="76169" t="56870"/>
          <a:stretch>
            <a:fillRect/>
          </a:stretch>
        </p:blipFill>
        <p:spPr>
          <a:xfrm>
            <a:off x="216103" y="234077"/>
            <a:ext cx="1202487" cy="1087645"/>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b="24776"/>
          <a:stretch>
            <a:fillRect/>
          </a:stretch>
        </p:blipFill>
        <p:spPr>
          <a:xfrm>
            <a:off x="1279429" y="1704565"/>
            <a:ext cx="2443012" cy="1573775"/>
          </a:xfrm>
          <a:prstGeom prst="foldedCorner">
            <a:avLst/>
          </a:prstGeom>
          <a:ln>
            <a:solidFill>
              <a:srgbClr val="9A002A"/>
            </a:solidFill>
          </a:ln>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b="21618"/>
          <a:stretch>
            <a:fillRect/>
          </a:stretch>
        </p:blipFill>
        <p:spPr>
          <a:xfrm>
            <a:off x="4602864" y="1705258"/>
            <a:ext cx="2649573" cy="1557583"/>
          </a:xfrm>
          <a:prstGeom prst="foldedCorner">
            <a:avLst/>
          </a:prstGeom>
          <a:ln>
            <a:solidFill>
              <a:srgbClr val="9A002A"/>
            </a:solidFill>
          </a:ln>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8282" y="1686606"/>
            <a:ext cx="2740607" cy="1557581"/>
          </a:xfrm>
          <a:prstGeom prst="foldedCorner">
            <a:avLst/>
          </a:prstGeom>
          <a:ln>
            <a:solidFill>
              <a:srgbClr val="9A002A"/>
            </a:solidFill>
          </a:ln>
        </p:spPr>
      </p:pic>
      <p:sp>
        <p:nvSpPr>
          <p:cNvPr id="13" name="文本框 22"/>
          <p:cNvSpPr txBox="1"/>
          <p:nvPr/>
        </p:nvSpPr>
        <p:spPr>
          <a:xfrm>
            <a:off x="1279429" y="3433376"/>
            <a:ext cx="1612537" cy="442675"/>
          </a:xfrm>
          <a:prstGeom prst="roundRect">
            <a:avLst/>
          </a:prstGeom>
          <a:solidFill>
            <a:srgbClr val="9A002A"/>
          </a:solidFill>
        </p:spPr>
        <p:txBody>
          <a:bodyPr wrap="square" lIns="91438" tIns="45719" rIns="91438" bIns="45719"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急易上瘾</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4" name="文本框 23"/>
          <p:cNvSpPr txBox="1"/>
          <p:nvPr/>
        </p:nvSpPr>
        <p:spPr>
          <a:xfrm>
            <a:off x="4602863" y="3433376"/>
            <a:ext cx="1940751" cy="442675"/>
          </a:xfrm>
          <a:prstGeom prst="roundRect">
            <a:avLst/>
          </a:prstGeom>
          <a:solidFill>
            <a:srgbClr val="9A002A"/>
          </a:solidFill>
        </p:spPr>
        <p:txBody>
          <a:bodyPr wrap="square" lIns="91438" tIns="45719" rIns="91438" bIns="45719"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损害大脑神经</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5" name="文本框 24"/>
          <p:cNvSpPr txBox="1"/>
          <p:nvPr/>
        </p:nvSpPr>
        <p:spPr>
          <a:xfrm>
            <a:off x="8268284" y="3433376"/>
            <a:ext cx="2028625" cy="442675"/>
          </a:xfrm>
          <a:prstGeom prst="roundRect">
            <a:avLst/>
          </a:prstGeom>
          <a:solidFill>
            <a:srgbClr val="9A002A"/>
          </a:solidFill>
        </p:spPr>
        <p:txBody>
          <a:bodyPr wrap="square" lIns="91438" tIns="45719" rIns="91438" bIns="45719"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心肌断裂</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rotWithShape="1">
          <a:blip r:embed="rId5">
            <a:extLst>
              <a:ext uri="{28A0092B-C50C-407E-A947-70E740481C1C}">
                <a14:useLocalDpi xmlns:a14="http://schemas.microsoft.com/office/drawing/2010/main" val="0"/>
              </a:ext>
            </a:extLst>
          </a:blip>
          <a:srcRect b="22689"/>
          <a:stretch>
            <a:fillRect/>
          </a:stretch>
        </p:blipFill>
        <p:spPr>
          <a:xfrm>
            <a:off x="1279429" y="4096473"/>
            <a:ext cx="2443012" cy="1581971"/>
          </a:xfrm>
          <a:prstGeom prst="foldedCorner">
            <a:avLst/>
          </a:prstGeom>
          <a:ln>
            <a:solidFill>
              <a:srgbClr val="9A002A"/>
            </a:solidFill>
          </a:ln>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2864" y="4096475"/>
            <a:ext cx="2762680" cy="1581971"/>
          </a:xfrm>
          <a:prstGeom prst="foldedCorner">
            <a:avLst/>
          </a:prstGeom>
          <a:ln>
            <a:solidFill>
              <a:srgbClr val="9A002A"/>
            </a:solidFill>
          </a:ln>
        </p:spPr>
      </p:pic>
      <p:pic>
        <p:nvPicPr>
          <p:cNvPr id="24" name="图片 23"/>
          <p:cNvPicPr>
            <a:picLocks noChangeAspect="1"/>
          </p:cNvPicPr>
          <p:nvPr/>
        </p:nvPicPr>
        <p:blipFill rotWithShape="1">
          <a:blip r:embed="rId7">
            <a:extLst>
              <a:ext uri="{28A0092B-C50C-407E-A947-70E740481C1C}">
                <a14:useLocalDpi xmlns:a14="http://schemas.microsoft.com/office/drawing/2010/main" val="0"/>
              </a:ext>
            </a:extLst>
          </a:blip>
          <a:srcRect b="34010"/>
          <a:stretch>
            <a:fillRect/>
          </a:stretch>
        </p:blipFill>
        <p:spPr>
          <a:xfrm>
            <a:off x="8268282" y="4065241"/>
            <a:ext cx="2740607" cy="1613203"/>
          </a:xfrm>
          <a:prstGeom prst="foldedCorner">
            <a:avLst/>
          </a:prstGeom>
          <a:ln>
            <a:solidFill>
              <a:srgbClr val="9A002A"/>
            </a:solidFill>
          </a:ln>
        </p:spPr>
      </p:pic>
      <p:sp>
        <p:nvSpPr>
          <p:cNvPr id="25" name="文本框 31"/>
          <p:cNvSpPr txBox="1"/>
          <p:nvPr/>
        </p:nvSpPr>
        <p:spPr>
          <a:xfrm>
            <a:off x="1212343" y="5898867"/>
            <a:ext cx="1857508" cy="442675"/>
          </a:xfrm>
          <a:prstGeom prst="roundRect">
            <a:avLst/>
          </a:prstGeom>
          <a:solidFill>
            <a:srgbClr val="9A002A"/>
          </a:solidFill>
          <a:ln>
            <a:noFill/>
          </a:ln>
        </p:spPr>
        <p:txBody>
          <a:bodyPr wrap="square" lIns="91438" tIns="45719" rIns="91438" bIns="45719"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倾家荡产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6" name="文本框 32"/>
          <p:cNvSpPr txBox="1"/>
          <p:nvPr/>
        </p:nvSpPr>
        <p:spPr>
          <a:xfrm>
            <a:off x="4602863" y="5898867"/>
            <a:ext cx="2235583" cy="442675"/>
          </a:xfrm>
          <a:prstGeom prst="roundRect">
            <a:avLst/>
          </a:prstGeom>
          <a:solidFill>
            <a:srgbClr val="9A002A"/>
          </a:solidFill>
          <a:ln>
            <a:noFill/>
          </a:ln>
        </p:spPr>
        <p:txBody>
          <a:bodyPr wrap="square" lIns="91438" tIns="45719" rIns="91438" bIns="45719"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家庭破裂</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7" name="文本框 33"/>
          <p:cNvSpPr txBox="1"/>
          <p:nvPr/>
        </p:nvSpPr>
        <p:spPr>
          <a:xfrm>
            <a:off x="8268283" y="5898867"/>
            <a:ext cx="2336807" cy="442675"/>
          </a:xfrm>
          <a:prstGeom prst="roundRect">
            <a:avLst/>
          </a:prstGeom>
          <a:solidFill>
            <a:srgbClr val="9A002A"/>
          </a:solidFill>
          <a:ln>
            <a:noFill/>
          </a:ln>
        </p:spPr>
        <p:txBody>
          <a:bodyPr wrap="square" lIns="91438" tIns="45719" rIns="91438" bIns="45719"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危害社会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win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par>
                          <p:cTn id="17" fill="hold">
                            <p:stCondLst>
                              <p:cond delay="1200"/>
                            </p:stCondLst>
                            <p:childTnLst>
                              <p:par>
                                <p:cTn id="18" presetID="16" presetClass="entr" presetSubtype="2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1700"/>
                            </p:stCondLst>
                            <p:childTnLst>
                              <p:par>
                                <p:cTn id="22" presetID="16" presetClass="entr" presetSubtype="2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par>
                          <p:cTn id="25" fill="hold">
                            <p:stCondLst>
                              <p:cond delay="2200"/>
                            </p:stCondLst>
                            <p:childTnLst>
                              <p:par>
                                <p:cTn id="26" presetID="16" presetClass="entr" presetSubtype="21"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par>
                          <p:cTn id="29" fill="hold">
                            <p:stCondLst>
                              <p:cond delay="27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32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3700"/>
                            </p:stCondLst>
                            <p:childTnLst>
                              <p:par>
                                <p:cTn id="42" presetID="53" presetClass="entr" presetSubtype="16"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par>
                          <p:cTn id="47" fill="hold">
                            <p:stCondLst>
                              <p:cond delay="4200"/>
                            </p:stCondLst>
                            <p:childTnLst>
                              <p:par>
                                <p:cTn id="48" presetID="16" presetClass="entr" presetSubtype="21"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par>
                          <p:cTn id="51" fill="hold">
                            <p:stCondLst>
                              <p:cond delay="4700"/>
                            </p:stCondLst>
                            <p:childTnLst>
                              <p:par>
                                <p:cTn id="52" presetID="16" presetClass="entr" presetSubtype="21"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par>
                          <p:cTn id="55" fill="hold">
                            <p:stCondLst>
                              <p:cond delay="5200"/>
                            </p:stCondLst>
                            <p:childTnLst>
                              <p:par>
                                <p:cTn id="56" presetID="16" presetClass="entr" presetSubtype="21" fill="hold"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childTnLst>
                          </p:cTn>
                        </p:par>
                        <p:par>
                          <p:cTn id="59" fill="hold">
                            <p:stCondLst>
                              <p:cond delay="5700"/>
                            </p:stCondLst>
                            <p:childTnLst>
                              <p:par>
                                <p:cTn id="60" presetID="53" presetClass="entr" presetSubtype="16"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fltVal val="0"/>
                                          </p:val>
                                        </p:tav>
                                        <p:tav tm="100000">
                                          <p:val>
                                            <p:strVal val="#ppt_h"/>
                                          </p:val>
                                        </p:tav>
                                      </p:tavLst>
                                    </p:anim>
                                    <p:animEffect transition="in" filter="fade">
                                      <p:cBhvr>
                                        <p:cTn id="64" dur="500"/>
                                        <p:tgtEl>
                                          <p:spTgt spid="25"/>
                                        </p:tgtEl>
                                      </p:cBhvr>
                                    </p:animEffect>
                                  </p:childTnLst>
                                </p:cTn>
                              </p:par>
                            </p:childTnLst>
                          </p:cTn>
                        </p:par>
                        <p:par>
                          <p:cTn id="65" fill="hold">
                            <p:stCondLst>
                              <p:cond delay="6200"/>
                            </p:stCondLst>
                            <p:childTnLst>
                              <p:par>
                                <p:cTn id="66" presetID="53" presetClass="entr" presetSubtype="16" fill="hold" grpId="0" nodeType="after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p:cTn id="68" dur="500" fill="hold"/>
                                        <p:tgtEl>
                                          <p:spTgt spid="26"/>
                                        </p:tgtEl>
                                        <p:attrNameLst>
                                          <p:attrName>ppt_w</p:attrName>
                                        </p:attrNameLst>
                                      </p:cBhvr>
                                      <p:tavLst>
                                        <p:tav tm="0">
                                          <p:val>
                                            <p:fltVal val="0"/>
                                          </p:val>
                                        </p:tav>
                                        <p:tav tm="100000">
                                          <p:val>
                                            <p:strVal val="#ppt_w"/>
                                          </p:val>
                                        </p:tav>
                                      </p:tavLst>
                                    </p:anim>
                                    <p:anim calcmode="lin" valueType="num">
                                      <p:cBhvr>
                                        <p:cTn id="69" dur="500" fill="hold"/>
                                        <p:tgtEl>
                                          <p:spTgt spid="26"/>
                                        </p:tgtEl>
                                        <p:attrNameLst>
                                          <p:attrName>ppt_h</p:attrName>
                                        </p:attrNameLst>
                                      </p:cBhvr>
                                      <p:tavLst>
                                        <p:tav tm="0">
                                          <p:val>
                                            <p:fltVal val="0"/>
                                          </p:val>
                                        </p:tav>
                                        <p:tav tm="100000">
                                          <p:val>
                                            <p:strVal val="#ppt_h"/>
                                          </p:val>
                                        </p:tav>
                                      </p:tavLst>
                                    </p:anim>
                                    <p:animEffect transition="in" filter="fade">
                                      <p:cBhvr>
                                        <p:cTn id="70" dur="500"/>
                                        <p:tgtEl>
                                          <p:spTgt spid="26"/>
                                        </p:tgtEl>
                                      </p:cBhvr>
                                    </p:animEffect>
                                  </p:childTnLst>
                                </p:cTn>
                              </p:par>
                            </p:childTnLst>
                          </p:cTn>
                        </p:par>
                        <p:par>
                          <p:cTn id="71" fill="hold">
                            <p:stCondLst>
                              <p:cond delay="6700"/>
                            </p:stCondLst>
                            <p:childTnLst>
                              <p:par>
                                <p:cTn id="72" presetID="53" presetClass="entr" presetSubtype="16"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500" fill="hold"/>
                                        <p:tgtEl>
                                          <p:spTgt spid="27"/>
                                        </p:tgtEl>
                                        <p:attrNameLst>
                                          <p:attrName>ppt_w</p:attrName>
                                        </p:attrNameLst>
                                      </p:cBhvr>
                                      <p:tavLst>
                                        <p:tav tm="0">
                                          <p:val>
                                            <p:fltVal val="0"/>
                                          </p:val>
                                        </p:tav>
                                        <p:tav tm="100000">
                                          <p:val>
                                            <p:strVal val="#ppt_w"/>
                                          </p:val>
                                        </p:tav>
                                      </p:tavLst>
                                    </p:anim>
                                    <p:anim calcmode="lin" valueType="num">
                                      <p:cBhvr>
                                        <p:cTn id="75" dur="500" fill="hold"/>
                                        <p:tgtEl>
                                          <p:spTgt spid="27"/>
                                        </p:tgtEl>
                                        <p:attrNameLst>
                                          <p:attrName>ppt_h</p:attrName>
                                        </p:attrNameLst>
                                      </p:cBhvr>
                                      <p:tavLst>
                                        <p:tav tm="0">
                                          <p:val>
                                            <p:fltVal val="0"/>
                                          </p:val>
                                        </p:tav>
                                        <p:tav tm="100000">
                                          <p:val>
                                            <p:strVal val="#ppt_h"/>
                                          </p:val>
                                        </p:tav>
                                      </p:tavLst>
                                    </p:anim>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0" animBg="1"/>
      <p:bldP spid="15" grpId="0" animBg="1"/>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
          <p:cNvSpPr txBox="1">
            <a:spLocks noChangeArrowheads="1"/>
          </p:cNvSpPr>
          <p:nvPr/>
        </p:nvSpPr>
        <p:spPr bwMode="auto">
          <a:xfrm>
            <a:off x="1192213" y="432303"/>
            <a:ext cx="6302374" cy="923330"/>
          </a:xfrm>
          <a:prstGeom prst="rect">
            <a:avLst/>
          </a:prstGeom>
          <a:noFill/>
          <a:ln>
            <a:noFill/>
          </a:ln>
        </p:spPr>
        <p:txBody>
          <a:bodyPr wrap="square">
            <a:spAutoFit/>
          </a:bodyPr>
          <a:lstStyle>
            <a:defPPr>
              <a:defRPr lang="zh-CN"/>
            </a:defPPr>
            <a:lvl1pPr algn="ctr">
              <a:defRPr sz="6000" b="1">
                <a:ln w="22225">
                  <a:noFill/>
                  <a:prstDash val="solid"/>
                </a:ln>
                <a:solidFill>
                  <a:srgbClr val="FC6000"/>
                </a:solidFill>
                <a:latin typeface="字体管家胖小儿" panose="00020600040101010101" pitchFamily="18" charset="-122"/>
                <a:ea typeface="字体管家胖小儿" panose="00020600040101010101" pitchFamily="18" charset="-122"/>
              </a:defRPr>
            </a:lvl1pPr>
          </a:lstStyle>
          <a:p>
            <a:pPr algn="l"/>
            <a:r>
              <a:rPr lang="zh-CN" altLang="en-US" sz="5400" dirty="0" smtClean="0">
                <a:solidFill>
                  <a:schemeClr val="tx1"/>
                </a:solidFill>
                <a:latin typeface="微软雅黑" panose="020B0503020204020204" pitchFamily="34" charset="-122"/>
                <a:ea typeface="微软雅黑" panose="020B0503020204020204" pitchFamily="34" charset="-122"/>
              </a:rPr>
              <a:t>树立健康观念</a:t>
            </a:r>
            <a:endParaRPr lang="zh-CN" altLang="en-US" sz="5400" dirty="0">
              <a:solidFill>
                <a:schemeClr val="tx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a:srcRect l="76169" t="56870"/>
          <a:stretch>
            <a:fillRect/>
          </a:stretch>
        </p:blipFill>
        <p:spPr>
          <a:xfrm>
            <a:off x="216103" y="234077"/>
            <a:ext cx="1202487" cy="1087645"/>
          </a:xfrm>
          <a:prstGeom prst="rect">
            <a:avLst/>
          </a:prstGeom>
        </p:spPr>
      </p:pic>
      <p:sp>
        <p:nvSpPr>
          <p:cNvPr id="16" name="矩形 15"/>
          <p:cNvSpPr/>
          <p:nvPr/>
        </p:nvSpPr>
        <p:spPr>
          <a:xfrm>
            <a:off x="3269841" y="2292907"/>
            <a:ext cx="7524819" cy="3603088"/>
          </a:xfrm>
          <a:prstGeom prst="rect">
            <a:avLst/>
          </a:prstGeom>
          <a:noFill/>
          <a:ln>
            <a:solidFill>
              <a:srgbClr val="9A002A"/>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17" name="AutoShape 28"/>
          <p:cNvSpPr>
            <a:spLocks noChangeArrowheads="1"/>
          </p:cNvSpPr>
          <p:nvPr/>
        </p:nvSpPr>
        <p:spPr bwMode="auto">
          <a:xfrm>
            <a:off x="5061315" y="3315862"/>
            <a:ext cx="4997088" cy="2308322"/>
          </a:xfrm>
          <a:prstGeom prst="roundRect">
            <a:avLst>
              <a:gd name="adj" fmla="val 0"/>
            </a:avLst>
          </a:prstGeom>
          <a:noFill/>
          <a:ln w="9525">
            <a:noFill/>
            <a:prstDash val="lgDashDotDot"/>
            <a:round/>
          </a:ln>
        </p:spPr>
        <p:txBody>
          <a:bodyPr wrap="square" lIns="91438" tIns="45719" rIns="91438" bIns="45719" anchor="ctr">
            <a:spAutoFit/>
          </a:bodyPr>
          <a:lstStyle>
            <a:lvl1pPr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zh-CN" altLang="en-US" sz="2400" dirty="0">
                <a:latin typeface="微软雅黑" panose="020B0503020204020204" pitchFamily="34" charset="-122"/>
                <a:ea typeface="微软雅黑" panose="020B0503020204020204" pitchFamily="34" charset="-122"/>
              </a:rPr>
              <a:t>多数吸毒者初次吸食毒品都是由于接受了毒贩子或其他吸毒人员“免费”提供的毒品而走上吸毒道路的，所以我们一定不能贪图眼前的小恩小惠，始终谨记天下没有白来的</a:t>
            </a:r>
            <a:r>
              <a:rPr lang="zh-CN" altLang="en-US" sz="2400" dirty="0" smtClean="0">
                <a:latin typeface="微软雅黑" panose="020B0503020204020204" pitchFamily="34" charset="-122"/>
                <a:ea typeface="微软雅黑" panose="020B0503020204020204" pitchFamily="34" charset="-122"/>
              </a:rPr>
              <a:t>好处</a:t>
            </a:r>
            <a:r>
              <a:rPr lang="zh-CN" altLang="en-US" sz="24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pic>
        <p:nvPicPr>
          <p:cNvPr id="18" name="大演PPT工作室制作"/>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570" y="1531242"/>
            <a:ext cx="3102543" cy="3040379"/>
          </a:xfrm>
          <a:prstGeom prst="flowChartConnector">
            <a:avLst/>
          </a:prstGeom>
          <a:noFill/>
          <a:ln w="28575">
            <a:solidFill>
              <a:srgbClr val="9A002A"/>
            </a:solidFill>
          </a:ln>
        </p:spPr>
      </p:pic>
      <p:sp>
        <p:nvSpPr>
          <p:cNvPr id="19" name="文本框 6"/>
          <p:cNvSpPr txBox="1"/>
          <p:nvPr/>
        </p:nvSpPr>
        <p:spPr>
          <a:xfrm>
            <a:off x="5061315" y="2719001"/>
            <a:ext cx="4503601" cy="523218"/>
          </a:xfrm>
          <a:prstGeom prst="rect">
            <a:avLst/>
          </a:prstGeom>
          <a:solidFill>
            <a:srgbClr val="9A002A"/>
          </a:solidFill>
        </p:spPr>
        <p:txBody>
          <a:bodyPr wrap="square" lIns="91438" tIns="45719" rIns="91438" bIns="45719"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拒绝接受陌生人的“馈赠”</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win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par>
                          <p:cTn id="17" fill="hold">
                            <p:stCondLst>
                              <p:cond delay="1250"/>
                            </p:stCondLst>
                            <p:childTnLst>
                              <p:par>
                                <p:cTn id="18" presetID="16" presetClass="entr" presetSubtype="21"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par>
                          <p:cTn id="21" fill="hold">
                            <p:stCondLst>
                              <p:cond delay="1750"/>
                            </p:stCondLst>
                            <p:childTnLst>
                              <p:par>
                                <p:cTn id="22" presetID="16" presetClass="entr" presetSubtype="2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2250"/>
                            </p:stCondLst>
                            <p:childTnLst>
                              <p:par>
                                <p:cTn id="26" presetID="2" presetClass="entr" presetSubtype="4"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2750"/>
                            </p:stCondLst>
                            <p:childTnLst>
                              <p:par>
                                <p:cTn id="31" presetID="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17"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
          <p:cNvSpPr txBox="1">
            <a:spLocks noChangeArrowheads="1"/>
          </p:cNvSpPr>
          <p:nvPr/>
        </p:nvSpPr>
        <p:spPr bwMode="auto">
          <a:xfrm>
            <a:off x="1192213" y="432303"/>
            <a:ext cx="6302374" cy="923330"/>
          </a:xfrm>
          <a:prstGeom prst="rect">
            <a:avLst/>
          </a:prstGeom>
          <a:noFill/>
          <a:ln>
            <a:noFill/>
          </a:ln>
        </p:spPr>
        <p:txBody>
          <a:bodyPr wrap="square">
            <a:spAutoFit/>
          </a:bodyPr>
          <a:lstStyle>
            <a:defPPr>
              <a:defRPr lang="zh-CN"/>
            </a:defPPr>
            <a:lvl1pPr algn="ctr">
              <a:defRPr sz="6000" b="1">
                <a:ln w="22225">
                  <a:noFill/>
                  <a:prstDash val="solid"/>
                </a:ln>
                <a:solidFill>
                  <a:srgbClr val="FC6000"/>
                </a:solidFill>
                <a:latin typeface="字体管家胖小儿" panose="00020600040101010101" pitchFamily="18" charset="-122"/>
                <a:ea typeface="字体管家胖小儿" panose="00020600040101010101" pitchFamily="18" charset="-122"/>
              </a:defRPr>
            </a:lvl1pPr>
          </a:lstStyle>
          <a:p>
            <a:pPr algn="l"/>
            <a:r>
              <a:rPr lang="zh-CN" altLang="en-US" sz="5400" dirty="0" smtClean="0">
                <a:solidFill>
                  <a:schemeClr val="tx1"/>
                </a:solidFill>
                <a:latin typeface="微软雅黑" panose="020B0503020204020204" pitchFamily="34" charset="-122"/>
                <a:ea typeface="微软雅黑" panose="020B0503020204020204" pitchFamily="34" charset="-122"/>
              </a:rPr>
              <a:t>树立健康观念</a:t>
            </a:r>
            <a:endParaRPr lang="zh-CN" altLang="en-US" sz="5400" dirty="0">
              <a:solidFill>
                <a:schemeClr val="tx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a:srcRect l="76169" t="56870"/>
          <a:stretch>
            <a:fillRect/>
          </a:stretch>
        </p:blipFill>
        <p:spPr>
          <a:xfrm>
            <a:off x="216103" y="234077"/>
            <a:ext cx="1202487" cy="1087645"/>
          </a:xfrm>
          <a:prstGeom prst="rect">
            <a:avLst/>
          </a:prstGeom>
        </p:spPr>
      </p:pic>
      <p:grpSp>
        <p:nvGrpSpPr>
          <p:cNvPr id="8" name="组合 7"/>
          <p:cNvGrpSpPr/>
          <p:nvPr/>
        </p:nvGrpSpPr>
        <p:grpSpPr>
          <a:xfrm>
            <a:off x="8210415" y="1232833"/>
            <a:ext cx="2991173" cy="4536723"/>
            <a:chOff x="11577235" y="1569609"/>
            <a:chExt cx="2991173" cy="4536722"/>
          </a:xfrm>
        </p:grpSpPr>
        <p:sp>
          <p:nvSpPr>
            <p:cNvPr id="9" name="矩形标注 8"/>
            <p:cNvSpPr/>
            <p:nvPr/>
          </p:nvSpPr>
          <p:spPr>
            <a:xfrm>
              <a:off x="11577235" y="1569609"/>
              <a:ext cx="2991173" cy="4536722"/>
            </a:xfrm>
            <a:prstGeom prst="wedgeRectCallout">
              <a:avLst/>
            </a:prstGeom>
            <a:solidFill>
              <a:srgbClr val="9A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大演PPT工作室制作"/>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8471" y="1764097"/>
              <a:ext cx="2368700" cy="2170957"/>
            </a:xfrm>
            <a:prstGeom prst="rect">
              <a:avLst/>
            </a:prstGeom>
            <a:noFill/>
            <a:ln>
              <a:noFill/>
            </a:ln>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2455" t="11699" r="10896" b="13480"/>
            <a:stretch>
              <a:fillRect/>
            </a:stretch>
          </p:blipFill>
          <p:spPr>
            <a:xfrm>
              <a:off x="11888471" y="4191535"/>
              <a:ext cx="2368700" cy="1704812"/>
            </a:xfrm>
            <a:prstGeom prst="rect">
              <a:avLst/>
            </a:prstGeom>
          </p:spPr>
        </p:pic>
      </p:grpSp>
      <p:sp>
        <p:nvSpPr>
          <p:cNvPr id="13" name="文本框 9"/>
          <p:cNvSpPr txBox="1"/>
          <p:nvPr/>
        </p:nvSpPr>
        <p:spPr>
          <a:xfrm>
            <a:off x="1033266" y="3010294"/>
            <a:ext cx="6818964" cy="1569658"/>
          </a:xfrm>
          <a:prstGeom prst="rect">
            <a:avLst/>
          </a:prstGeom>
          <a:noFill/>
        </p:spPr>
        <p:txBody>
          <a:bodyPr wrap="square" lIns="91438" tIns="45719" rIns="91438" bIns="45719" rtlCol="0">
            <a:spAutoFit/>
          </a:bodyPr>
          <a:lstStyle/>
          <a:p>
            <a:r>
              <a:rPr lang="zh-CN" altLang="en-US" sz="2400" dirty="0">
                <a:latin typeface="微软雅黑" panose="020B0503020204020204" pitchFamily="34" charset="-122"/>
                <a:ea typeface="微软雅黑" panose="020B0503020204020204" pitchFamily="34" charset="-122"/>
              </a:rPr>
              <a:t>青少年在成长初期渴望结识朋友，无论是校内还是校外结交的朋友，只要在自己交往甚密的人中有一个吸上毒，往往自己也容易受到感染而吸毒，慎重交友是青少年处世之道。</a:t>
            </a:r>
            <a:endParaRPr lang="zh-CN" altLang="en-US" sz="2400" dirty="0">
              <a:latin typeface="微软雅黑" panose="020B0503020204020204" pitchFamily="34" charset="-122"/>
              <a:ea typeface="微软雅黑" panose="020B0503020204020204" pitchFamily="34" charset="-122"/>
            </a:endParaRPr>
          </a:p>
        </p:txBody>
      </p:sp>
      <p:sp>
        <p:nvSpPr>
          <p:cNvPr id="14" name="文本框 6"/>
          <p:cNvSpPr txBox="1"/>
          <p:nvPr/>
        </p:nvSpPr>
        <p:spPr>
          <a:xfrm>
            <a:off x="1091322" y="2251190"/>
            <a:ext cx="1927649" cy="584773"/>
          </a:xfrm>
          <a:prstGeom prst="rect">
            <a:avLst/>
          </a:prstGeom>
          <a:solidFill>
            <a:srgbClr val="9A002A"/>
          </a:solidFill>
        </p:spPr>
        <p:txBody>
          <a:bodyPr wrap="square" lIns="91438" tIns="45719" rIns="91438" bIns="45719" rtlCol="0">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慎重交友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win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par>
                          <p:cTn id="17" fill="hold">
                            <p:stCondLst>
                              <p:cond delay="1250"/>
                            </p:stCondLst>
                            <p:childTnLst>
                              <p:par>
                                <p:cTn id="18" presetID="2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1750"/>
                            </p:stCondLst>
                            <p:childTnLst>
                              <p:par>
                                <p:cTn id="22" presetID="2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par>
                          <p:cTn id="25" fill="hold">
                            <p:stCondLst>
                              <p:cond delay="225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animBg="1"/>
    </p:bldLst>
  </p:timing>
</p:sld>
</file>

<file path=ppt/tags/tag1.xml><?xml version="1.0" encoding="utf-8"?>
<p:tagLst xmlns:p="http://schemas.openxmlformats.org/presentationml/2006/main">
  <p:tag name="PA" val="v5.1.1"/>
</p:tagLst>
</file>

<file path=ppt/tags/tag10.xml><?xml version="1.0" encoding="utf-8"?>
<p:tagLst xmlns:p="http://schemas.openxmlformats.org/presentationml/2006/main">
  <p:tag name="PA" val="v5.1.1"/>
  <p:tag name="RESOURCELIBID_ANIM" val="431"/>
</p:tagLst>
</file>

<file path=ppt/tags/tag11.xml><?xml version="1.0" encoding="utf-8"?>
<p:tagLst xmlns:p="http://schemas.openxmlformats.org/presentationml/2006/main">
  <p:tag name="PA" val="v5.1.1"/>
  <p:tag name="RESOURCELIBID_ANIM" val="431"/>
</p:tagLst>
</file>

<file path=ppt/tags/tag12.xml><?xml version="1.0" encoding="utf-8"?>
<p:tagLst xmlns:p="http://schemas.openxmlformats.org/presentationml/2006/main">
  <p:tag name="PA" val="v5.1.1"/>
  <p:tag name="RESOURCELIBID_ANIM" val="435"/>
</p:tagLst>
</file>

<file path=ppt/tags/tag13.xml><?xml version="1.0" encoding="utf-8"?>
<p:tagLst xmlns:p="http://schemas.openxmlformats.org/presentationml/2006/main">
  <p:tag name="PA" val="v5.1.1"/>
</p:tagLst>
</file>

<file path=ppt/tags/tag14.xml><?xml version="1.0" encoding="utf-8"?>
<p:tagLst xmlns:p="http://schemas.openxmlformats.org/presentationml/2006/main">
  <p:tag name="PA" val="v5.1.1"/>
</p:tagLst>
</file>

<file path=ppt/tags/tag15.xml><?xml version="1.0" encoding="utf-8"?>
<p:tagLst xmlns:p="http://schemas.openxmlformats.org/presentationml/2006/main">
  <p:tag name="PA" val="v5.1.1"/>
  <p:tag name="RESOURCELIBID_ANIM" val="430"/>
</p:tagLst>
</file>

<file path=ppt/tags/tag16.xml><?xml version="1.0" encoding="utf-8"?>
<p:tagLst xmlns:p="http://schemas.openxmlformats.org/presentationml/2006/main">
  <p:tag name="PA" val="v5.1.1"/>
  <p:tag name="RESOURCELIBID_ANIM" val="431"/>
</p:tagLst>
</file>

<file path=ppt/tags/tag17.xml><?xml version="1.0" encoding="utf-8"?>
<p:tagLst xmlns:p="http://schemas.openxmlformats.org/presentationml/2006/main">
  <p:tag name="PA" val="v5.1.1"/>
  <p:tag name="RESOURCELIBID_ANIM" val="449"/>
</p:tagLst>
</file>

<file path=ppt/tags/tag2.xml><?xml version="1.0" encoding="utf-8"?>
<p:tagLst xmlns:p="http://schemas.openxmlformats.org/presentationml/2006/main">
  <p:tag name="PA" val="v5.1.1"/>
</p:tagLst>
</file>

<file path=ppt/tags/tag3.xml><?xml version="1.0" encoding="utf-8"?>
<p:tagLst xmlns:p="http://schemas.openxmlformats.org/presentationml/2006/main">
  <p:tag name="PA" val="v5.1.1"/>
  <p:tag name="RESOURCELIBID_ANIM" val="430"/>
</p:tagLst>
</file>

<file path=ppt/tags/tag4.xml><?xml version="1.0" encoding="utf-8"?>
<p:tagLst xmlns:p="http://schemas.openxmlformats.org/presentationml/2006/main">
  <p:tag name="PA" val="v5.1.1"/>
  <p:tag name="RESOURCELIBID_ANIM" val="430"/>
</p:tagLst>
</file>

<file path=ppt/tags/tag5.xml><?xml version="1.0" encoding="utf-8"?>
<p:tagLst xmlns:p="http://schemas.openxmlformats.org/presentationml/2006/main">
  <p:tag name="PA" val="v5.1.1"/>
  <p:tag name="RESOURCELIBID_ANIM" val="430"/>
</p:tagLst>
</file>

<file path=ppt/tags/tag6.xml><?xml version="1.0" encoding="utf-8"?>
<p:tagLst xmlns:p="http://schemas.openxmlformats.org/presentationml/2006/main">
  <p:tag name="PA" val="v5.1.1"/>
  <p:tag name="RESOURCELIBID_ANIM" val="430"/>
</p:tagLst>
</file>

<file path=ppt/tags/tag7.xml><?xml version="1.0" encoding="utf-8"?>
<p:tagLst xmlns:p="http://schemas.openxmlformats.org/presentationml/2006/main">
  <p:tag name="PA" val="v5.1.1"/>
  <p:tag name="RESOURCELIBID_ANIM" val="430"/>
</p:tagLst>
</file>

<file path=ppt/tags/tag8.xml><?xml version="1.0" encoding="utf-8"?>
<p:tagLst xmlns:p="http://schemas.openxmlformats.org/presentationml/2006/main">
  <p:tag name="PA" val="v5.1.1"/>
  <p:tag name="RESOURCELIBID_ANIM" val="430"/>
</p:tagLst>
</file>

<file path=ppt/tags/tag9.xml><?xml version="1.0" encoding="utf-8"?>
<p:tagLst xmlns:p="http://schemas.openxmlformats.org/presentationml/2006/main">
  <p:tag name="PA" val="v5.1.1"/>
  <p:tag name="RESOURCELIBID_ANIM" val="449"/>
</p:tagLst>
</file>

<file path=ppt/theme/theme1.xml><?xml version="1.0" encoding="utf-8"?>
<a:theme xmlns:a="http://schemas.openxmlformats.org/drawingml/2006/main" name="Office Theme">
  <a:themeElements>
    <a:clrScheme name="自定义 2">
      <a:dk1>
        <a:srgbClr val="000000"/>
      </a:dk1>
      <a:lt1>
        <a:srgbClr val="FFFFFF"/>
      </a:lt1>
      <a:dk2>
        <a:srgbClr val="778495"/>
      </a:dk2>
      <a:lt2>
        <a:srgbClr val="F0F0F0"/>
      </a:lt2>
      <a:accent1>
        <a:srgbClr val="FE6406"/>
      </a:accent1>
      <a:accent2>
        <a:srgbClr val="FF7E2F"/>
      </a:accent2>
      <a:accent3>
        <a:srgbClr val="FC670C"/>
      </a:accent3>
      <a:accent4>
        <a:srgbClr val="EA8908"/>
      </a:accent4>
      <a:accent5>
        <a:srgbClr val="E55A0D"/>
      </a:accent5>
      <a:accent6>
        <a:srgbClr val="CF4507"/>
      </a:accent6>
      <a:hlink>
        <a:srgbClr val="FE6406"/>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rgbClr val="000000"/>
    </a:dk1>
    <a:lt1>
      <a:srgbClr val="FFFFFF"/>
    </a:lt1>
    <a:dk2>
      <a:srgbClr val="778495"/>
    </a:dk2>
    <a:lt2>
      <a:srgbClr val="F0F0F0"/>
    </a:lt2>
    <a:accent1>
      <a:srgbClr val="FE6406"/>
    </a:accent1>
    <a:accent2>
      <a:srgbClr val="FF7E2F"/>
    </a:accent2>
    <a:accent3>
      <a:srgbClr val="FC670C"/>
    </a:accent3>
    <a:accent4>
      <a:srgbClr val="EA8908"/>
    </a:accent4>
    <a:accent5>
      <a:srgbClr val="E55A0D"/>
    </a:accent5>
    <a:accent6>
      <a:srgbClr val="CF4507"/>
    </a:accent6>
    <a:hlink>
      <a:srgbClr val="FE6406"/>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1826</Words>
  <Application>WPS 演示</Application>
  <PresentationFormat>自定义</PresentationFormat>
  <Paragraphs>182</Paragraphs>
  <Slides>27</Slides>
  <Notes>33</Notes>
  <HiddenSlides>0</HiddenSlides>
  <MMClips>0</MMClips>
  <ScaleCrop>false</ScaleCrop>
  <HeadingPairs>
    <vt:vector size="6" baseType="variant">
      <vt:variant>
        <vt:lpstr>已用的字体</vt:lpstr>
      </vt:variant>
      <vt:variant>
        <vt:i4>34</vt:i4>
      </vt:variant>
      <vt:variant>
        <vt:lpstr>主题</vt:lpstr>
      </vt:variant>
      <vt:variant>
        <vt:i4>1</vt:i4>
      </vt:variant>
      <vt:variant>
        <vt:lpstr>幻灯片标题</vt:lpstr>
      </vt:variant>
      <vt:variant>
        <vt:i4>27</vt:i4>
      </vt:variant>
    </vt:vector>
  </HeadingPairs>
  <TitlesOfParts>
    <vt:vector size="62" baseType="lpstr">
      <vt:lpstr>Arial</vt:lpstr>
      <vt:lpstr>宋体</vt:lpstr>
      <vt:lpstr>Wingdings</vt:lpstr>
      <vt:lpstr>思源黑体 CN Bold</vt:lpstr>
      <vt:lpstr>黑体</vt:lpstr>
      <vt:lpstr>站酷快乐体2016修订版</vt:lpstr>
      <vt:lpstr>思源黑体 Heavy</vt:lpstr>
      <vt:lpstr>方正小标宋简体</vt:lpstr>
      <vt:lpstr>汉仪菱心体简</vt:lpstr>
      <vt:lpstr>微软雅黑</vt:lpstr>
      <vt:lpstr>字体管家胖小儿</vt:lpstr>
      <vt:lpstr>Calibri</vt:lpstr>
      <vt:lpstr>等线</vt:lpstr>
      <vt:lpstr>Calibri Light</vt:lpstr>
      <vt:lpstr>等线 Light</vt:lpstr>
      <vt:lpstr>Arial Unicode MS</vt:lpstr>
      <vt:lpstr>迷你简卡通</vt:lpstr>
      <vt:lpstr>Chiller</vt:lpstr>
      <vt:lpstr>方正粗圆_GBK</vt:lpstr>
      <vt:lpstr>Calibri</vt:lpstr>
      <vt:lpstr>方正兰亭中黑_GBK</vt:lpstr>
      <vt:lpstr>方正柳公权楷书 简</vt:lpstr>
      <vt:lpstr>华文新魏</vt:lpstr>
      <vt:lpstr>Agency FB</vt:lpstr>
      <vt:lpstr>Trebuchet MS</vt:lpstr>
      <vt:lpstr>Open Sans</vt:lpstr>
      <vt:lpstr>幼圆</vt:lpstr>
      <vt:lpstr>隶书</vt:lpstr>
      <vt:lpstr>汉仪迪升英雄体W</vt:lpstr>
      <vt:lpstr>【团子】请叫我天然萌 微博@团团团团团团团儿</vt:lpstr>
      <vt:lpstr>【何尼玛】卷来卷去</vt:lpstr>
      <vt:lpstr>Gabriola</vt:lpstr>
      <vt:lpstr>Segoe Print</vt:lpstr>
      <vt:lpstr>MS UI Gothic</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龙套</cp:lastModifiedBy>
  <cp:revision>182</cp:revision>
  <dcterms:created xsi:type="dcterms:W3CDTF">2017-08-18T03:02:00Z</dcterms:created>
  <dcterms:modified xsi:type="dcterms:W3CDTF">2022-09-06T02:22:52Z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2052-11.1.0.11551</vt:lpwstr>
  </property>
  <property fmtid="{D5CDD505-2E9C-101B-9397-08002B2CF9AE}" pid="3" name="ICV">
    <vt:lpwstr>0A5043675357466183D0D30ABBDDFBBC</vt:lpwstr>
  </property>
</Properties>
</file>