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7281525" cy="12962255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75"/>
    <p:restoredTop sz="94660"/>
  </p:normalViewPr>
  <p:slideViewPr>
    <p:cSldViewPr showGuides="1">
      <p:cViewPr varScale="1">
        <p:scale>
          <a:sx n="58" d="100"/>
          <a:sy n="58" d="100"/>
        </p:scale>
        <p:origin x="1122" y="78"/>
      </p:cViewPr>
      <p:guideLst>
        <p:guide orient="horz" pos="4083"/>
        <p:guide pos="54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95400" y="4025900"/>
            <a:ext cx="14690725" cy="277971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92388" y="7345363"/>
            <a:ext cx="12096750" cy="33115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729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729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729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42C828-B535-4B95-A077-79FB83D85582}" type="slidenum">
              <a:rPr kumimoji="0" lang="en-US" altLang="zh-C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729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729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729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42C828-B535-4B95-A077-79FB83D85582}" type="slidenum">
              <a:rPr kumimoji="0" lang="en-US" altLang="zh-C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530138" y="519113"/>
            <a:ext cx="3887787" cy="1106011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63600" y="519113"/>
            <a:ext cx="11514138" cy="1106011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729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729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729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42C828-B535-4B95-A077-79FB83D85582}" type="slidenum">
              <a:rPr kumimoji="0" lang="en-US" altLang="zh-C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729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729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729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42C828-B535-4B95-A077-79FB83D85582}" type="slidenum">
              <a:rPr kumimoji="0" lang="en-US" altLang="zh-C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65250" y="8329613"/>
            <a:ext cx="14689138" cy="2573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65250" y="5494338"/>
            <a:ext cx="14689138" cy="28352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729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729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729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42C828-B535-4B95-A077-79FB83D85582}" type="slidenum">
              <a:rPr kumimoji="0" lang="en-US" altLang="zh-C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63600" y="3024188"/>
            <a:ext cx="7700963" cy="8555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716963" y="3024188"/>
            <a:ext cx="7700962" cy="8555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729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729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729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42C828-B535-4B95-A077-79FB83D85582}" type="slidenum">
              <a:rPr kumimoji="0" lang="en-US" altLang="zh-C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63600" y="2901950"/>
            <a:ext cx="7635875" cy="1208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63600" y="4110038"/>
            <a:ext cx="7635875" cy="74691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778875" y="2901950"/>
            <a:ext cx="7639050" cy="1208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778875" y="4110038"/>
            <a:ext cx="7639050" cy="74691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729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729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729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42C828-B535-4B95-A077-79FB83D85582}" type="slidenum">
              <a:rPr kumimoji="0" lang="en-US" altLang="zh-C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729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729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729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42C828-B535-4B95-A077-79FB83D85582}" type="slidenum">
              <a:rPr kumimoji="0" lang="en-US" altLang="zh-C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729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729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729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42C828-B535-4B95-A077-79FB83D85582}" type="slidenum">
              <a:rPr kumimoji="0" lang="en-US" altLang="zh-C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3600" y="515938"/>
            <a:ext cx="5686425" cy="2197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56400" y="515938"/>
            <a:ext cx="9661525" cy="110632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63600" y="2713038"/>
            <a:ext cx="5686425" cy="88661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729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729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729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42C828-B535-4B95-A077-79FB83D85582}" type="slidenum">
              <a:rPr kumimoji="0" lang="en-US" altLang="zh-C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87725" y="9074150"/>
            <a:ext cx="10367963" cy="1069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387725" y="1158875"/>
            <a:ext cx="10367963" cy="7777163"/>
          </a:xfrm>
        </p:spPr>
        <p:txBody>
          <a:bodyPr vert="horz" wrap="square" lIns="172812" tIns="86406" rIns="172812" bIns="86406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17291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387725" y="10144125"/>
            <a:ext cx="10367963" cy="1522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729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729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1729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42C828-B535-4B95-A077-79FB83D85582}" type="slidenum">
              <a:rPr kumimoji="0" lang="en-US" altLang="zh-C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863600" y="519113"/>
            <a:ext cx="15554325" cy="2160587"/>
          </a:xfrm>
          <a:prstGeom prst="rect">
            <a:avLst/>
          </a:prstGeom>
          <a:noFill/>
          <a:ln w="9525">
            <a:noFill/>
          </a:ln>
        </p:spPr>
        <p:txBody>
          <a:bodyPr lIns="172812" tIns="86406" rIns="172812" bIns="86406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863600" y="3024188"/>
            <a:ext cx="15554325" cy="8555037"/>
          </a:xfrm>
          <a:prstGeom prst="rect">
            <a:avLst/>
          </a:prstGeom>
          <a:noFill/>
          <a:ln w="9525">
            <a:noFill/>
          </a:ln>
        </p:spPr>
        <p:txBody>
          <a:bodyPr lIns="172812" tIns="86406" rIns="172812" bIns="86406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63600" y="11803063"/>
            <a:ext cx="403225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72812" tIns="86406" rIns="172812" bIns="86406" numCol="1" anchor="t" anchorCtr="0" compatLnSpc="1"/>
          <a:lstStyle>
            <a:lvl1pPr defTabSz="1729105">
              <a:defRPr sz="26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1729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03913" y="11803063"/>
            <a:ext cx="54737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72812" tIns="86406" rIns="172812" bIns="86406" numCol="1" anchor="t" anchorCtr="0" compatLnSpc="1"/>
          <a:lstStyle>
            <a:lvl1pPr algn="ctr" defTabSz="1729105">
              <a:defRPr sz="26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1729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385675" y="11803063"/>
            <a:ext cx="403225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72812" tIns="86406" rIns="172812" bIns="86406" numCol="1" anchor="t" anchorCtr="0" compatLnSpc="1"/>
          <a:lstStyle>
            <a:lvl1pPr algn="r" defTabSz="1729105">
              <a:defRPr sz="2600"/>
            </a:lvl1pPr>
          </a:lstStyle>
          <a:p>
            <a:pPr marL="0" marR="0" lvl="0" indent="0" algn="r" defTabSz="17291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42C828-B535-4B95-A077-79FB83D85582}" type="slidenum">
              <a:rPr kumimoji="0" lang="en-US" altLang="zh-C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729105" rtl="0" eaLnBrk="0" fontAlgn="base" hangingPunct="0">
        <a:spcBef>
          <a:spcPct val="0"/>
        </a:spcBef>
        <a:spcAft>
          <a:spcPct val="0"/>
        </a:spcAft>
        <a:defRPr sz="8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729105" rtl="0" eaLnBrk="0" fontAlgn="base" hangingPunct="0">
        <a:spcBef>
          <a:spcPct val="0"/>
        </a:spcBef>
        <a:spcAft>
          <a:spcPct val="0"/>
        </a:spcAft>
        <a:defRPr sz="8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1729105" rtl="0" eaLnBrk="0" fontAlgn="base" hangingPunct="0">
        <a:spcBef>
          <a:spcPct val="0"/>
        </a:spcBef>
        <a:spcAft>
          <a:spcPct val="0"/>
        </a:spcAft>
        <a:defRPr sz="8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1729105" rtl="0" eaLnBrk="0" fontAlgn="base" hangingPunct="0">
        <a:spcBef>
          <a:spcPct val="0"/>
        </a:spcBef>
        <a:spcAft>
          <a:spcPct val="0"/>
        </a:spcAft>
        <a:defRPr sz="8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1729105" rtl="0" eaLnBrk="0" fontAlgn="base" hangingPunct="0">
        <a:spcBef>
          <a:spcPct val="0"/>
        </a:spcBef>
        <a:spcAft>
          <a:spcPct val="0"/>
        </a:spcAft>
        <a:defRPr sz="8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1729105" rtl="0" fontAlgn="base">
        <a:spcBef>
          <a:spcPct val="0"/>
        </a:spcBef>
        <a:spcAft>
          <a:spcPct val="0"/>
        </a:spcAft>
        <a:defRPr sz="8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1729105" rtl="0" fontAlgn="base">
        <a:spcBef>
          <a:spcPct val="0"/>
        </a:spcBef>
        <a:spcAft>
          <a:spcPct val="0"/>
        </a:spcAft>
        <a:defRPr sz="8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1729105" rtl="0" fontAlgn="base">
        <a:spcBef>
          <a:spcPct val="0"/>
        </a:spcBef>
        <a:spcAft>
          <a:spcPct val="0"/>
        </a:spcAft>
        <a:defRPr sz="8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1729105" rtl="0" fontAlgn="base">
        <a:spcBef>
          <a:spcPct val="0"/>
        </a:spcBef>
        <a:spcAft>
          <a:spcPct val="0"/>
        </a:spcAft>
        <a:defRPr sz="8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647700" indent="-647700" algn="l" defTabSz="1729105" rtl="0" eaLnBrk="0" fontAlgn="base" hangingPunct="0">
        <a:spcBef>
          <a:spcPct val="20000"/>
        </a:spcBef>
        <a:spcAft>
          <a:spcPct val="0"/>
        </a:spcAft>
        <a:buChar char="•"/>
        <a:defRPr sz="6000">
          <a:solidFill>
            <a:schemeClr val="tx1"/>
          </a:solidFill>
          <a:latin typeface="+mn-lt"/>
          <a:ea typeface="+mn-ea"/>
          <a:cs typeface="+mn-cs"/>
        </a:defRPr>
      </a:lvl1pPr>
      <a:lvl2pPr marL="1403350" indent="-539750" algn="l" defTabSz="1729105" rtl="0" eaLnBrk="0" fontAlgn="base" hangingPunct="0">
        <a:spcBef>
          <a:spcPct val="20000"/>
        </a:spcBef>
        <a:spcAft>
          <a:spcPct val="0"/>
        </a:spcAft>
        <a:buChar char="–"/>
        <a:defRPr sz="5300">
          <a:solidFill>
            <a:schemeClr val="tx1"/>
          </a:solidFill>
          <a:latin typeface="+mn-lt"/>
          <a:ea typeface="+mn-ea"/>
        </a:defRPr>
      </a:lvl2pPr>
      <a:lvl3pPr marL="2160905" indent="-431800" algn="l" defTabSz="1729105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</a:defRPr>
      </a:lvl3pPr>
      <a:lvl4pPr marL="3024505" indent="-431800" algn="l" defTabSz="1729105" rtl="0" eaLnBrk="0" fontAlgn="base" hangingPunct="0">
        <a:spcBef>
          <a:spcPct val="20000"/>
        </a:spcBef>
        <a:spcAft>
          <a:spcPct val="0"/>
        </a:spcAft>
        <a:buChar char="–"/>
        <a:defRPr sz="3800">
          <a:solidFill>
            <a:schemeClr val="tx1"/>
          </a:solidFill>
          <a:latin typeface="+mn-lt"/>
          <a:ea typeface="+mn-ea"/>
        </a:defRPr>
      </a:lvl4pPr>
      <a:lvl5pPr marL="3888105" indent="-431800" algn="l" defTabSz="1729105" rtl="0" eaLnBrk="0" fontAlgn="base" hangingPunct="0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  <a:ea typeface="+mn-ea"/>
        </a:defRPr>
      </a:lvl5pPr>
      <a:lvl6pPr marL="4345305" indent="-431800" algn="l" defTabSz="1729105" rtl="0" fontAlgn="base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  <a:ea typeface="+mn-ea"/>
        </a:defRPr>
      </a:lvl6pPr>
      <a:lvl7pPr marL="4802505" indent="-431800" algn="l" defTabSz="1729105" rtl="0" fontAlgn="base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  <a:ea typeface="+mn-ea"/>
        </a:defRPr>
      </a:lvl7pPr>
      <a:lvl8pPr marL="5259705" indent="-431800" algn="l" defTabSz="1729105" rtl="0" fontAlgn="base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  <a:ea typeface="+mn-ea"/>
        </a:defRPr>
      </a:lvl8pPr>
      <a:lvl9pPr marL="5716905" indent="-431800" algn="l" defTabSz="1729105" rtl="0" fontAlgn="base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word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jieri/" TargetMode="External"/><Relationship Id="rId2" Type="http://schemas.openxmlformats.org/officeDocument/2006/relationships/hyperlink" Target="http://www.1ppt.com/hangye/" TargetMode="External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2.jpeg"/><Relationship Id="rId15" Type="http://schemas.openxmlformats.org/officeDocument/2006/relationships/hyperlink" Target="http://www.1ppt.com/jiaoan/" TargetMode="External"/><Relationship Id="rId14" Type="http://schemas.openxmlformats.org/officeDocument/2006/relationships/hyperlink" Target="http://www.1ppt.com/shiti/" TargetMode="External"/><Relationship Id="rId13" Type="http://schemas.openxmlformats.org/officeDocument/2006/relationships/hyperlink" Target="http://www.1ppt.com/fanwen/" TargetMode="External"/><Relationship Id="rId12" Type="http://schemas.openxmlformats.org/officeDocument/2006/relationships/hyperlink" Target="http://www.1ppt.com/kejian/" TargetMode="External"/><Relationship Id="rId11" Type="http://schemas.openxmlformats.org/officeDocument/2006/relationships/hyperlink" Target="http://www.1ppt.com/ziliao/" TargetMode="External"/><Relationship Id="rId10" Type="http://schemas.openxmlformats.org/officeDocument/2006/relationships/hyperlink" Target="http://www.1ppt.com/excel/" TargetMode="External"/><Relationship Id="rId1" Type="http://schemas.openxmlformats.org/officeDocument/2006/relationships/hyperlink" Target="http://www.1ppt.com/moban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4" descr="只有一个苹果001"/>
          <p:cNvPicPr>
            <a:picLocks noChangeAspect="1"/>
          </p:cNvPicPr>
          <p:nvPr/>
        </p:nvPicPr>
        <p:blipFill>
          <a:blip r:embed="rId1"/>
          <a:srcRect l="2316" t="1288" r="919"/>
          <a:stretch>
            <a:fillRect/>
          </a:stretch>
        </p:blipFill>
        <p:spPr>
          <a:xfrm>
            <a:off x="1439863" y="1008063"/>
            <a:ext cx="15049500" cy="11072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4" descr="只有一个苹果010"/>
          <p:cNvPicPr>
            <a:picLocks noChangeAspect="1"/>
          </p:cNvPicPr>
          <p:nvPr/>
        </p:nvPicPr>
        <p:blipFill>
          <a:blip r:embed="rId1"/>
          <a:srcRect l="2739" t="6709" r="4285"/>
          <a:stretch>
            <a:fillRect/>
          </a:stretch>
        </p:blipFill>
        <p:spPr>
          <a:xfrm>
            <a:off x="1152525" y="863600"/>
            <a:ext cx="15265400" cy="110474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4" descr="只有一个苹果011"/>
          <p:cNvPicPr>
            <a:picLocks noChangeAspect="1"/>
          </p:cNvPicPr>
          <p:nvPr/>
        </p:nvPicPr>
        <p:blipFill>
          <a:blip r:embed="rId1"/>
          <a:srcRect l="6552" t="2722" b="5591"/>
          <a:stretch>
            <a:fillRect/>
          </a:stretch>
        </p:blipFill>
        <p:spPr>
          <a:xfrm>
            <a:off x="1871663" y="1655763"/>
            <a:ext cx="13825537" cy="97837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2663825" y="3313113"/>
            <a:ext cx="647700" cy="1428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hlinkClick r:id="rId1"/>
              </a:rPr>
              <a:t>www.1ppt.com/moban/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hlinkClick r:id="rId2"/>
              </a:rPr>
              <a:t>www.1ppt.com/hangye/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hlinkClick r:id="rId3"/>
              </a:rPr>
              <a:t>www.1ppt.com/jieri/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hlinkClick r:id="rId4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hlinkClick r:id="rId5"/>
              </a:rPr>
              <a:t>www.1ppt.com/beijing/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hlinkClick r:id="rId6"/>
              </a:rPr>
              <a:t>www.1ppt.com/tubiao/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hlinkClick r:id="rId7"/>
              </a:rPr>
              <a:t>www.1ppt.com/xiazai/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hlinkClick r:id="rId8"/>
              </a:rPr>
              <a:t>www.1ppt.com/powerpoint/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hlinkClick r:id="rId9"/>
              </a:rPr>
              <a:t>www.1ppt.com/word/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hlinkClick r:id="rId10"/>
              </a:rPr>
              <a:t>www.1ppt.com/excel/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hlinkClick r:id="rId11"/>
              </a:rPr>
              <a:t>www.1ppt.com/ziliao/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hlinkClick r:id="rId12"/>
              </a:rPr>
              <a:t>www.1ppt.com/kejian/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hlinkClick r:id="rId13"/>
              </a:rPr>
              <a:t>www.1ppt.com/fanwen/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hlinkClick r:id="rId14"/>
              </a:rPr>
              <a:t>www.1ppt.com/shiti/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hlinkClick r:id="rId15"/>
              </a:rPr>
              <a:t>www.1ppt.com/jiaoan/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3315" name="Picture 4" descr="只有一个苹果012"/>
          <p:cNvPicPr>
            <a:picLocks noChangeAspect="1"/>
          </p:cNvPicPr>
          <p:nvPr/>
        </p:nvPicPr>
        <p:blipFill>
          <a:blip r:embed="rId16"/>
          <a:srcRect l="1210" t="5637" r="4285"/>
          <a:stretch>
            <a:fillRect/>
          </a:stretch>
        </p:blipFill>
        <p:spPr>
          <a:xfrm>
            <a:off x="1295400" y="1008063"/>
            <a:ext cx="14905038" cy="10733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4" descr="只有一个苹果013"/>
          <p:cNvPicPr>
            <a:picLocks noChangeAspect="1"/>
          </p:cNvPicPr>
          <p:nvPr/>
        </p:nvPicPr>
        <p:blipFill>
          <a:blip r:embed="rId1"/>
          <a:srcRect l="7309" b="7710"/>
          <a:stretch>
            <a:fillRect/>
          </a:stretch>
        </p:blipFill>
        <p:spPr>
          <a:xfrm>
            <a:off x="647700" y="1081088"/>
            <a:ext cx="15409863" cy="110664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4" descr="只有一个苹果014"/>
          <p:cNvPicPr>
            <a:picLocks noChangeAspect="1"/>
          </p:cNvPicPr>
          <p:nvPr/>
        </p:nvPicPr>
        <p:blipFill>
          <a:blip r:embed="rId1"/>
          <a:srcRect l="1210" t="5637" r="2773"/>
          <a:stretch>
            <a:fillRect/>
          </a:stretch>
        </p:blipFill>
        <p:spPr>
          <a:xfrm>
            <a:off x="863600" y="1223963"/>
            <a:ext cx="15266988" cy="10821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4" descr="只有一个苹果015"/>
          <p:cNvPicPr>
            <a:picLocks noChangeAspect="1"/>
          </p:cNvPicPr>
          <p:nvPr/>
        </p:nvPicPr>
        <p:blipFill>
          <a:blip r:embed="rId1"/>
          <a:srcRect l="6552" b="6662"/>
          <a:stretch>
            <a:fillRect/>
          </a:stretch>
        </p:blipFill>
        <p:spPr>
          <a:xfrm>
            <a:off x="863600" y="1223963"/>
            <a:ext cx="14978063" cy="10790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4" descr="只有一个苹果016"/>
          <p:cNvPicPr>
            <a:picLocks noChangeAspect="1"/>
          </p:cNvPicPr>
          <p:nvPr/>
        </p:nvPicPr>
        <p:blipFill>
          <a:blip r:embed="rId1"/>
          <a:srcRect l="1965" t="5637" r="2773"/>
          <a:stretch>
            <a:fillRect/>
          </a:stretch>
        </p:blipFill>
        <p:spPr>
          <a:xfrm>
            <a:off x="1008063" y="863600"/>
            <a:ext cx="15266987" cy="10907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4" descr="只有一个苹果017"/>
          <p:cNvPicPr>
            <a:picLocks noChangeAspect="1"/>
          </p:cNvPicPr>
          <p:nvPr/>
        </p:nvPicPr>
        <p:blipFill>
          <a:blip r:embed="rId1"/>
          <a:srcRect l="5780" b="6662"/>
          <a:stretch>
            <a:fillRect/>
          </a:stretch>
        </p:blipFill>
        <p:spPr>
          <a:xfrm>
            <a:off x="1368425" y="1147763"/>
            <a:ext cx="14689138" cy="10496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4" descr="只有一个苹果018"/>
          <p:cNvPicPr>
            <a:picLocks noChangeAspect="1"/>
          </p:cNvPicPr>
          <p:nvPr/>
        </p:nvPicPr>
        <p:blipFill>
          <a:blip r:embed="rId1"/>
          <a:srcRect l="446" t="5637" r="5814"/>
          <a:stretch>
            <a:fillRect/>
          </a:stretch>
        </p:blipFill>
        <p:spPr>
          <a:xfrm>
            <a:off x="1152525" y="1008063"/>
            <a:ext cx="15049500" cy="109267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4" descr="只有一个苹果019"/>
          <p:cNvPicPr>
            <a:picLocks noChangeAspect="1"/>
          </p:cNvPicPr>
          <p:nvPr/>
        </p:nvPicPr>
        <p:blipFill>
          <a:blip r:embed="rId1"/>
          <a:srcRect l="6552" t="2486" b="7710"/>
          <a:stretch>
            <a:fillRect/>
          </a:stretch>
        </p:blipFill>
        <p:spPr>
          <a:xfrm>
            <a:off x="1728788" y="1728788"/>
            <a:ext cx="13896975" cy="9632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4" descr="只有一个苹果002"/>
          <p:cNvPicPr>
            <a:picLocks noChangeAspect="1"/>
          </p:cNvPicPr>
          <p:nvPr/>
        </p:nvPicPr>
        <p:blipFill>
          <a:blip r:embed="rId1"/>
          <a:srcRect t="4588" r="4285"/>
          <a:stretch>
            <a:fillRect/>
          </a:stretch>
        </p:blipFill>
        <p:spPr>
          <a:xfrm>
            <a:off x="1295400" y="1081088"/>
            <a:ext cx="14833600" cy="10664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4" descr="只有一个苹果020"/>
          <p:cNvPicPr>
            <a:picLocks noChangeAspect="1"/>
          </p:cNvPicPr>
          <p:nvPr/>
        </p:nvPicPr>
        <p:blipFill>
          <a:blip r:embed="rId1"/>
          <a:srcRect t="5637" r="5057"/>
          <a:stretch>
            <a:fillRect/>
          </a:stretch>
        </p:blipFill>
        <p:spPr>
          <a:xfrm>
            <a:off x="792163" y="792163"/>
            <a:ext cx="15698787" cy="112537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4" descr="只有一个苹果021"/>
          <p:cNvPicPr>
            <a:picLocks noChangeAspect="1"/>
          </p:cNvPicPr>
          <p:nvPr/>
        </p:nvPicPr>
        <p:blipFill>
          <a:blip r:embed="rId1"/>
          <a:srcRect l="6552" b="9830"/>
          <a:stretch>
            <a:fillRect/>
          </a:stretch>
        </p:blipFill>
        <p:spPr>
          <a:xfrm>
            <a:off x="1584325" y="1944688"/>
            <a:ext cx="14114463" cy="9823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4" descr="只有一个苹果022"/>
          <p:cNvPicPr>
            <a:picLocks noChangeAspect="1"/>
          </p:cNvPicPr>
          <p:nvPr/>
        </p:nvPicPr>
        <p:blipFill>
          <a:blip r:embed="rId1"/>
          <a:srcRect t="4588" r="6586"/>
          <a:stretch>
            <a:fillRect/>
          </a:stretch>
        </p:blipFill>
        <p:spPr>
          <a:xfrm>
            <a:off x="1295400" y="1081088"/>
            <a:ext cx="14690725" cy="10823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4" descr="只有一个苹果023"/>
          <p:cNvPicPr>
            <a:picLocks noChangeAspect="1"/>
          </p:cNvPicPr>
          <p:nvPr/>
        </p:nvPicPr>
        <p:blipFill>
          <a:blip r:embed="rId1"/>
          <a:srcRect l="6552" b="7710"/>
          <a:stretch>
            <a:fillRect/>
          </a:stretch>
        </p:blipFill>
        <p:spPr>
          <a:xfrm>
            <a:off x="1368425" y="1655763"/>
            <a:ext cx="14473238" cy="10309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4" descr="只有一个苹果024"/>
          <p:cNvPicPr>
            <a:picLocks noChangeAspect="1"/>
          </p:cNvPicPr>
          <p:nvPr/>
        </p:nvPicPr>
        <p:blipFill>
          <a:blip r:embed="rId1"/>
          <a:srcRect t="4588" r="5057" b="1375"/>
          <a:stretch>
            <a:fillRect/>
          </a:stretch>
        </p:blipFill>
        <p:spPr>
          <a:xfrm>
            <a:off x="1008063" y="936625"/>
            <a:ext cx="15481300" cy="11060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4" descr="只有一个苹果025"/>
          <p:cNvPicPr>
            <a:picLocks noChangeAspect="1"/>
          </p:cNvPicPr>
          <p:nvPr/>
        </p:nvPicPr>
        <p:blipFill>
          <a:blip r:embed="rId1"/>
          <a:srcRect l="6552" t="1421" b="7710"/>
          <a:stretch>
            <a:fillRect/>
          </a:stretch>
        </p:blipFill>
        <p:spPr>
          <a:xfrm>
            <a:off x="1008063" y="1512888"/>
            <a:ext cx="14401800" cy="10101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Picture 4" descr="只有一个苹果026"/>
          <p:cNvPicPr>
            <a:picLocks noChangeAspect="1"/>
          </p:cNvPicPr>
          <p:nvPr/>
        </p:nvPicPr>
        <p:blipFill>
          <a:blip r:embed="rId1"/>
          <a:srcRect t="4588" r="4285"/>
          <a:stretch>
            <a:fillRect/>
          </a:stretch>
        </p:blipFill>
        <p:spPr>
          <a:xfrm>
            <a:off x="1295400" y="1152525"/>
            <a:ext cx="14617700" cy="10509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6"/>
          <p:cNvPicPr>
            <a:picLocks noChangeAspect="1"/>
          </p:cNvPicPr>
          <p:nvPr/>
        </p:nvPicPr>
        <p:blipFill>
          <a:blip r:embed="rId1"/>
          <a:srcRect t="3079" b="4161"/>
          <a:stretch>
            <a:fillRect/>
          </a:stretch>
        </p:blipFill>
        <p:spPr>
          <a:xfrm>
            <a:off x="0" y="3240088"/>
            <a:ext cx="17302163" cy="6011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168650"/>
            <a:ext cx="17281525" cy="6292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Picture 6"/>
          <p:cNvPicPr>
            <a:picLocks noChangeAspect="1"/>
          </p:cNvPicPr>
          <p:nvPr/>
        </p:nvPicPr>
        <p:blipFill>
          <a:blip r:embed="rId1"/>
          <a:srcRect t="3896" b="1741"/>
          <a:stretch>
            <a:fillRect/>
          </a:stretch>
        </p:blipFill>
        <p:spPr>
          <a:xfrm>
            <a:off x="0" y="3451225"/>
            <a:ext cx="17281525" cy="59451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4" descr="只有一个苹果003"/>
          <p:cNvPicPr>
            <a:picLocks noChangeAspect="1"/>
          </p:cNvPicPr>
          <p:nvPr/>
        </p:nvPicPr>
        <p:blipFill>
          <a:blip r:embed="rId1"/>
          <a:srcRect l="3494" r="1244" b="5591"/>
          <a:stretch>
            <a:fillRect/>
          </a:stretch>
        </p:blipFill>
        <p:spPr>
          <a:xfrm>
            <a:off x="1368425" y="1152525"/>
            <a:ext cx="14258925" cy="10191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Picture 4" descr="只有一个苹果033"/>
          <p:cNvPicPr>
            <a:picLocks noChangeAspect="1"/>
          </p:cNvPicPr>
          <p:nvPr/>
        </p:nvPicPr>
        <p:blipFill>
          <a:blip r:embed="rId1"/>
          <a:srcRect l="2939" r="972" b="6203"/>
          <a:stretch>
            <a:fillRect/>
          </a:stretch>
        </p:blipFill>
        <p:spPr>
          <a:xfrm>
            <a:off x="1800225" y="1512888"/>
            <a:ext cx="14114463" cy="9937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Picture 4" descr="只有一个苹果034"/>
          <p:cNvPicPr>
            <a:picLocks noChangeAspect="1"/>
          </p:cNvPicPr>
          <p:nvPr/>
        </p:nvPicPr>
        <p:blipFill>
          <a:blip r:embed="rId1"/>
          <a:srcRect l="1965" t="1421" r="2773" b="4543"/>
          <a:stretch>
            <a:fillRect/>
          </a:stretch>
        </p:blipFill>
        <p:spPr>
          <a:xfrm>
            <a:off x="1008063" y="1081088"/>
            <a:ext cx="15049500" cy="107140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4" descr="只有一个苹果004"/>
          <p:cNvPicPr>
            <a:picLocks noChangeAspect="1"/>
          </p:cNvPicPr>
          <p:nvPr/>
        </p:nvPicPr>
        <p:blipFill>
          <a:blip r:embed="rId1"/>
          <a:srcRect t="6709" r="5814"/>
          <a:stretch>
            <a:fillRect/>
          </a:stretch>
        </p:blipFill>
        <p:spPr>
          <a:xfrm>
            <a:off x="863600" y="647700"/>
            <a:ext cx="15986125" cy="11422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4" descr="只有一个苹果005"/>
          <p:cNvPicPr>
            <a:picLocks noChangeAspect="1"/>
          </p:cNvPicPr>
          <p:nvPr/>
        </p:nvPicPr>
        <p:blipFill>
          <a:blip r:embed="rId1"/>
          <a:srcRect l="14163" t="6709"/>
          <a:stretch>
            <a:fillRect/>
          </a:stretch>
        </p:blipFill>
        <p:spPr>
          <a:xfrm>
            <a:off x="2160588" y="1944688"/>
            <a:ext cx="12025312" cy="9426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4" descr="只有一个苹果006"/>
          <p:cNvPicPr>
            <a:picLocks noChangeAspect="1"/>
          </p:cNvPicPr>
          <p:nvPr/>
        </p:nvPicPr>
        <p:blipFill>
          <a:blip r:embed="rId1"/>
          <a:srcRect t="4588" r="5057"/>
          <a:stretch>
            <a:fillRect/>
          </a:stretch>
        </p:blipFill>
        <p:spPr>
          <a:xfrm>
            <a:off x="1223963" y="1223963"/>
            <a:ext cx="14762162" cy="107013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4" descr="只有一个苹果007"/>
          <p:cNvPicPr>
            <a:picLocks noChangeAspect="1"/>
          </p:cNvPicPr>
          <p:nvPr/>
        </p:nvPicPr>
        <p:blipFill>
          <a:blip r:embed="rId1"/>
          <a:srcRect l="11122" r="3273" b="6662"/>
          <a:stretch>
            <a:fillRect/>
          </a:stretch>
        </p:blipFill>
        <p:spPr>
          <a:xfrm>
            <a:off x="3887788" y="2520950"/>
            <a:ext cx="10585450" cy="8324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4" descr="只有一个苹果008"/>
          <p:cNvPicPr>
            <a:picLocks noChangeAspect="1"/>
          </p:cNvPicPr>
          <p:nvPr/>
        </p:nvPicPr>
        <p:blipFill>
          <a:blip r:embed="rId1"/>
          <a:srcRect t="6709" r="6586"/>
          <a:stretch>
            <a:fillRect/>
          </a:stretch>
        </p:blipFill>
        <p:spPr>
          <a:xfrm>
            <a:off x="1079500" y="1223963"/>
            <a:ext cx="15049500" cy="108410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4" descr="只有一个苹果009"/>
          <p:cNvPicPr>
            <a:picLocks noChangeAspect="1"/>
          </p:cNvPicPr>
          <p:nvPr/>
        </p:nvPicPr>
        <p:blipFill>
          <a:blip r:embed="rId1"/>
          <a:srcRect l="4251" r="2773" b="7710"/>
          <a:stretch>
            <a:fillRect/>
          </a:stretch>
        </p:blipFill>
        <p:spPr>
          <a:xfrm>
            <a:off x="1584325" y="1296988"/>
            <a:ext cx="14258925" cy="10209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72910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72910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</Words>
  <Application>WPS 演示</Application>
  <PresentationFormat>自定义</PresentationFormat>
  <Paragraphs>10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0" baseType="lpstr">
      <vt:lpstr>Arial</vt:lpstr>
      <vt:lpstr>宋体</vt:lpstr>
      <vt:lpstr>Wingdings</vt:lpstr>
      <vt:lpstr>等线</vt:lpstr>
      <vt:lpstr>Calibri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新教育研究中心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新教育</dc:creator>
  <cp:lastModifiedBy>栗子</cp:lastModifiedBy>
  <cp:revision>14</cp:revision>
  <dcterms:created xsi:type="dcterms:W3CDTF">2007-11-07T04:04:04Z</dcterms:created>
  <dcterms:modified xsi:type="dcterms:W3CDTF">2022-10-17T08:40:44Z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1C5A300DD1ED49DC9A5245A36F885AEA</vt:lpwstr>
  </property>
  <property fmtid="{D5CDD505-2E9C-101B-9397-08002B2CF9AE}" pid="3" name="KSOProductBuildVer">
    <vt:lpwstr>2052-11.1.0.12598</vt:lpwstr>
  </property>
</Properties>
</file>