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0" r:id="rId3"/>
  </p:sldIdLst>
  <p:sldSz cx="12201525" cy="6859270"/>
  <p:notesSz cx="6858000" cy="9144000"/>
  <p:embeddedFontLst>
    <p:embeddedFont>
      <p:font typeface="微软雅黑" panose="020B0503020204020204" pitchFamily="34" charset="-122"/>
      <p:regular r:id="rId7"/>
    </p:embeddedFont>
    <p:embeddedFont>
      <p:font typeface="Calibri" panose="020F0502020204030204" charset="0"/>
      <p:regular r:id="rId8"/>
      <p:bold r:id="rId9"/>
      <p:italic r:id="rId10"/>
      <p:boldItalic r:id="rId11"/>
    </p:embeddedFont>
  </p:embeddedFontLst>
  <p:defaultTextStyle>
    <a:defPPr>
      <a:defRPr lang="zh-CN"/>
    </a:defPPr>
    <a:lvl1pPr marL="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2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0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6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90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950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974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934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600"/>
    <a:srgbClr val="225F40"/>
    <a:srgbClr val="FB8605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851" autoAdjust="0"/>
    <p:restoredTop sz="94660"/>
  </p:normalViewPr>
  <p:slideViewPr>
    <p:cSldViewPr>
      <p:cViewPr>
        <p:scale>
          <a:sx n="100" d="100"/>
          <a:sy n="100" d="100"/>
        </p:scale>
        <p:origin x="-1404" y="-330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6" y="5987"/>
            <a:ext cx="12193872" cy="68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 userDrawn="1"/>
        </p:nvGrpSpPr>
        <p:grpSpPr>
          <a:xfrm>
            <a:off x="1088849" y="1178539"/>
            <a:ext cx="9919237" cy="5681049"/>
            <a:chOff x="912469" y="371970"/>
            <a:chExt cx="7433620" cy="42598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631" y="371970"/>
              <a:ext cx="7049457" cy="3662604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5947108" y="2784178"/>
              <a:ext cx="2398981" cy="1847592"/>
              <a:chOff x="5571854" y="2365410"/>
              <a:chExt cx="2926334" cy="2253737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854" y="2906023"/>
                <a:ext cx="2926334" cy="171312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6019" y="2365410"/>
                <a:ext cx="786452" cy="682811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0302" y="2548655"/>
                <a:ext cx="829128" cy="310923"/>
              </a:xfrm>
              <a:prstGeom prst="rect">
                <a:avLst/>
              </a:prstGeom>
            </p:spPr>
          </p:pic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469" y="1711344"/>
              <a:ext cx="439112" cy="87822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82248" y="644840"/>
            <a:ext cx="1552930" cy="7929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76553" y="2522961"/>
            <a:ext cx="1097179" cy="6326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4307" y="2502563"/>
            <a:ext cx="953702" cy="4470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20704" y="1304748"/>
            <a:ext cx="768025" cy="396454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3924109" y="15624"/>
            <a:ext cx="4353309" cy="615696"/>
          </a:xfrm>
          <a:prstGeom prst="rect">
            <a:avLst/>
          </a:prstGeom>
        </p:spPr>
        <p:txBody>
          <a:bodyPr wrap="none" lIns="121990" tIns="60995" rIns="121990" bIns="60995" anchor="ctr">
            <a:spAutoFit/>
          </a:bodyPr>
          <a:lstStyle/>
          <a:p>
            <a:pPr algn="ctr"/>
            <a:r>
              <a:rPr lang="zh-CN" altLang="zh-CN" sz="3200" spc="800" dirty="0" smtClean="0">
                <a:solidFill>
                  <a:srgbClr val="002060"/>
                </a:solidFill>
                <a:latin typeface="华康POP2体W9(P)" pitchFamily="82" charset="-122"/>
                <a:ea typeface="华康POP2体W9(P)" pitchFamily="82" charset="-122"/>
              </a:rPr>
              <a:t>安全用电</a:t>
            </a:r>
            <a:r>
              <a:rPr lang="en-US" altLang="zh-CN" sz="3200" spc="800" dirty="0" smtClean="0">
                <a:solidFill>
                  <a:srgbClr val="002060"/>
                </a:solidFill>
                <a:latin typeface="华康POP2体W9(P)" pitchFamily="82" charset="-122"/>
                <a:ea typeface="华康POP2体W9(P)" pitchFamily="82" charset="-122"/>
              </a:rPr>
              <a:t>·</a:t>
            </a:r>
            <a:r>
              <a:rPr lang="zh-CN" altLang="en-US" sz="3200" spc="800" dirty="0" smtClean="0">
                <a:solidFill>
                  <a:srgbClr val="002060"/>
                </a:solidFill>
                <a:latin typeface="华康POP2体W9(P)" pitchFamily="82" charset="-122"/>
                <a:ea typeface="华康POP2体W9(P)" pitchFamily="82" charset="-122"/>
              </a:rPr>
              <a:t>小常识</a:t>
            </a:r>
            <a:endParaRPr lang="zh-CN" altLang="en-US" sz="3200" spc="800" dirty="0">
              <a:solidFill>
                <a:srgbClr val="002060"/>
              </a:solidFill>
              <a:latin typeface="华康POP2体W9(P)" pitchFamily="82" charset="-122"/>
              <a:ea typeface="华康POP2体W9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6" y="5987"/>
            <a:ext cx="12193872" cy="68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 userDrawn="1"/>
        </p:nvSpPr>
        <p:spPr>
          <a:xfrm>
            <a:off x="3074064" y="323471"/>
            <a:ext cx="6053398" cy="6156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90" tIns="60995" rIns="121990" bIns="60995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334799" y="379923"/>
            <a:ext cx="3531928" cy="502793"/>
          </a:xfrm>
          <a:prstGeom prst="rect">
            <a:avLst/>
          </a:prstGeom>
          <a:grp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055" tIns="43225" rIns="96055" bIns="43225" rtlCol="0" anchor="t">
            <a:spAutoFit/>
          </a:bodyPr>
          <a:lstStyle/>
          <a:p>
            <a:pPr lvl="0" algn="ctr"/>
            <a:r>
              <a:rPr lang="zh-CN" altLang="zh-CN" sz="2700" b="1" cap="small" spc="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安全用电</a:t>
            </a:r>
            <a:r>
              <a:rPr lang="en-US" altLang="zh-CN" sz="2700" b="1" cap="small" spc="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700" b="1" cap="small" spc="4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小常识</a:t>
            </a:r>
            <a:endParaRPr lang="zh-CN" altLang="en-US" sz="2700" b="1" cap="small" spc="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5" y="279893"/>
            <a:ext cx="1814302" cy="629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260" y="-6793"/>
            <a:ext cx="12274044" cy="69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6" y="3213770"/>
            <a:ext cx="2499606" cy="35326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5" y="279893"/>
            <a:ext cx="1814302" cy="629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260" y="-6793"/>
            <a:ext cx="12274044" cy="69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5" y="279893"/>
            <a:ext cx="1814302" cy="629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" b="4108"/>
          <a:stretch>
            <a:fillRect/>
          </a:stretch>
        </p:blipFill>
        <p:spPr>
          <a:xfrm>
            <a:off x="0" y="0"/>
            <a:ext cx="12201525" cy="685958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201525" cy="5844804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1" tIns="45740" rIns="91481" bIns="45740" rtlCol="0" anchor="ctr"/>
          <a:lstStyle/>
          <a:p>
            <a:pPr algn="ctr"/>
            <a:endParaRPr lang="zh-CN" altLang="en-US" sz="24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0076" y="275230"/>
            <a:ext cx="10981373" cy="1143265"/>
          </a:xfrm>
          <a:prstGeom prst="rect">
            <a:avLst/>
          </a:prstGeom>
        </p:spPr>
        <p:txBody>
          <a:bodyPr vert="horz" lIns="121990" tIns="60995" rIns="121990" bIns="6099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076" y="1600571"/>
            <a:ext cx="10981373" cy="4526481"/>
          </a:xfrm>
          <a:prstGeom prst="rect">
            <a:avLst/>
          </a:prstGeom>
        </p:spPr>
        <p:txBody>
          <a:bodyPr vert="horz" lIns="121990" tIns="60995" rIns="121990" bIns="6099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0076" y="6357823"/>
            <a:ext cx="2847023" cy="366267"/>
          </a:xfrm>
          <a:prstGeom prst="rect">
            <a:avLst/>
          </a:prstGeom>
        </p:spPr>
        <p:txBody>
          <a:bodyPr vert="horz" lIns="121990" tIns="60995" rIns="121990" bIns="6099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662B-7236-4C30-96ED-D9897E22EF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8855" y="6357823"/>
            <a:ext cx="3863816" cy="366267"/>
          </a:xfrm>
          <a:prstGeom prst="rect">
            <a:avLst/>
          </a:prstGeom>
        </p:spPr>
        <p:txBody>
          <a:bodyPr vert="horz" lIns="121990" tIns="60995" rIns="121990" bIns="6099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4426" y="6357823"/>
            <a:ext cx="2847023" cy="366267"/>
          </a:xfrm>
          <a:prstGeom prst="rect">
            <a:avLst/>
          </a:prstGeom>
        </p:spPr>
        <p:txBody>
          <a:bodyPr vert="horz" lIns="121990" tIns="60995" rIns="121990" bIns="6099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EA4E-73CE-4E06-8C8D-1D9357355C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121983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235" indent="-3810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63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8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70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494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454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77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2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0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6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90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950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974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34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1.png"/><Relationship Id="rId7" Type="http://schemas.microsoft.com/office/2007/relationships/hdphoto" Target="../media/image19.wdp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260" y="-22033"/>
            <a:ext cx="12274044" cy="69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GYY\Desktop\图片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95" y="693420"/>
            <a:ext cx="2204085" cy="21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95" y="3695700"/>
            <a:ext cx="3165475" cy="31635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8" y="3737572"/>
            <a:ext cx="2235530" cy="3159443"/>
          </a:xfrm>
          <a:prstGeom prst="rect">
            <a:avLst/>
          </a:prstGeom>
        </p:spPr>
      </p:pic>
      <p:pic>
        <p:nvPicPr>
          <p:cNvPr id="1033" name="Picture 9" descr="C:\Users\GYY\Desktop\图片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1052830"/>
            <a:ext cx="137223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3"/>
          <p:cNvSpPr txBox="1"/>
          <p:nvPr/>
        </p:nvSpPr>
        <p:spPr>
          <a:xfrm>
            <a:off x="2356777" y="1487321"/>
            <a:ext cx="7231986" cy="1106805"/>
          </a:xfrm>
          <a:prstGeom prst="rect">
            <a:avLst/>
          </a:prstGeom>
          <a:noFill/>
          <a:effectLst>
            <a:reflection blurRad="6350" stA="52000" endA="300" endPos="43000" dir="5400000" sy="-100000" algn="bl" rotWithShape="0"/>
            <a:softEdge rad="31750"/>
          </a:effectLst>
        </p:spPr>
        <p:txBody>
          <a:bodyPr wrap="square" lIns="121990" tIns="60995" rIns="121990" bIns="60995">
            <a:spAutoFit/>
          </a:bodyPr>
          <a:lstStyle/>
          <a:p>
            <a:pPr algn="ctr">
              <a:defRPr/>
            </a:pPr>
            <a:r>
              <a:rPr lang="zh-CN" altLang="zh-CN" sz="6400" b="1" spc="400" noProof="1">
                <a:ln w="28575" cmpd="sng">
                  <a:solidFill>
                    <a:srgbClr val="CE56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安全用电进校园</a:t>
            </a:r>
            <a:endParaRPr lang="zh-CN" altLang="zh-CN" sz="6400" b="1" spc="400" noProof="1">
              <a:ln w="28575" cmpd="sng">
                <a:solidFill>
                  <a:srgbClr val="CE56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000">
            <a:off x="7940675" y="83820"/>
            <a:ext cx="993775" cy="11645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0" y="44943"/>
            <a:ext cx="1814302" cy="629621"/>
          </a:xfrm>
          <a:prstGeom prst="rect">
            <a:avLst/>
          </a:prstGeom>
        </p:spPr>
      </p:pic>
      <p:sp>
        <p:nvSpPr>
          <p:cNvPr id="2" name="文本框 3"/>
          <p:cNvSpPr txBox="1"/>
          <p:nvPr/>
        </p:nvSpPr>
        <p:spPr>
          <a:xfrm>
            <a:off x="3005112" y="2783356"/>
            <a:ext cx="7231986" cy="1106805"/>
          </a:xfrm>
          <a:prstGeom prst="rect">
            <a:avLst/>
          </a:prstGeom>
          <a:noFill/>
          <a:effectLst>
            <a:reflection blurRad="6350" stA="52000" endA="300" endPos="43000" dir="5400000" sy="-100000" algn="bl" rotWithShape="0"/>
            <a:softEdge rad="31750"/>
          </a:effectLst>
        </p:spPr>
        <p:txBody>
          <a:bodyPr wrap="square" lIns="121990" tIns="60995" rIns="121990" bIns="60995">
            <a:spAutoFit/>
          </a:bodyPr>
          <a:p>
            <a:pPr algn="ctr">
              <a:defRPr/>
            </a:pPr>
            <a:r>
              <a:rPr lang="zh-CN" altLang="zh-CN" sz="6400" b="1" spc="400" noProof="1">
                <a:ln w="28575" cmpd="sng">
                  <a:solidFill>
                    <a:srgbClr val="CE56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用心宣传助成长</a:t>
            </a:r>
            <a:endParaRPr lang="zh-CN" altLang="zh-CN" sz="6400" b="1" spc="400" noProof="1">
              <a:ln w="28575" cmpd="sng">
                <a:solidFill>
                  <a:srgbClr val="CE56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图片 99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9355" y="45085"/>
            <a:ext cx="1976755" cy="397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43935" y="4658360"/>
            <a:ext cx="512064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651885" y="472567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FB8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国网常州供电公司三井供电所</a:t>
            </a:r>
            <a:endParaRPr lang="zh-CN" altLang="en-US" sz="2800" b="1" dirty="0">
              <a:solidFill>
                <a:srgbClr val="FB86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64865" y="5445760"/>
            <a:ext cx="546925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17"/>
          <p:cNvSpPr txBox="1"/>
          <p:nvPr/>
        </p:nvSpPr>
        <p:spPr>
          <a:xfrm>
            <a:off x="3738880" y="551307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FB8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常州市新北区龙虎塘实验小学</a:t>
            </a:r>
            <a:endParaRPr lang="zh-CN" altLang="en-US" sz="2800" b="1" dirty="0">
              <a:solidFill>
                <a:srgbClr val="FB86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8" grpId="0"/>
      <p:bldP spid="28" grpId="1"/>
      <p:bldP spid="28" grpId="2"/>
      <p:bldP spid="28" grpId="3"/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演示</Application>
  <PresentationFormat>自定义</PresentationFormat>
  <Paragraphs>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华康POP2体W9(P)</vt:lpstr>
      <vt:lpstr>微软雅黑</vt:lpstr>
      <vt:lpstr>华康雅宋体W9(P)</vt:lpstr>
      <vt:lpstr>方正少儿_GBK</vt:lpstr>
      <vt:lpstr>Arial Unicode MS</vt:lpstr>
      <vt:lpstr>Calibri</vt:lpstr>
      <vt:lpstr>方正粗黑宋简体</vt:lpstr>
      <vt:lpstr>汉仪雅酷黑简</vt:lpstr>
      <vt:lpstr>自定义设计方案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Cherry</dc:creator>
  <cp:lastModifiedBy>子 燕</cp:lastModifiedBy>
  <cp:revision>285</cp:revision>
  <dcterms:created xsi:type="dcterms:W3CDTF">2018-05-08T01:50:00Z</dcterms:created>
  <dcterms:modified xsi:type="dcterms:W3CDTF">2022-03-03T05:25:34Z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16CD1B28D98E4EED9E6DDA179DA04D15</vt:lpwstr>
  </property>
</Properties>
</file>