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ags/tag2.xml" ContentType="application/vnd.openxmlformats-officedocument.presentationml.tags+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3" r:id="rId2"/>
    <p:sldId id="265" r:id="rId3"/>
    <p:sldId id="288" r:id="rId4"/>
    <p:sldId id="319" r:id="rId5"/>
    <p:sldId id="320" r:id="rId6"/>
    <p:sldId id="321" r:id="rId7"/>
    <p:sldId id="322" r:id="rId8"/>
    <p:sldId id="294" r:id="rId9"/>
    <p:sldId id="284" r:id="rId10"/>
    <p:sldId id="344" r:id="rId11"/>
    <p:sldId id="345" r:id="rId12"/>
    <p:sldId id="346" r:id="rId13"/>
  </p:sldIdLst>
  <p:sldSz cx="12192000" cy="6858000"/>
  <p:notesSz cx="7104063" cy="10234613"/>
  <p:custDataLst>
    <p:tags r:id="rId15"/>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字魂35号-经典雅黑"/>
      </a:defRPr>
    </a:lvl1pPr>
    <a:lvl2pPr marL="457200" algn="l" rtl="0" fontAlgn="base">
      <a:spcBef>
        <a:spcPct val="0"/>
      </a:spcBef>
      <a:spcAft>
        <a:spcPct val="0"/>
      </a:spcAft>
      <a:defRPr kern="1200">
        <a:solidFill>
          <a:schemeClr val="tx1"/>
        </a:solidFill>
        <a:latin typeface="Arial" charset="0"/>
        <a:ea typeface="宋体" charset="-122"/>
        <a:cs typeface="字魂35号-经典雅黑"/>
      </a:defRPr>
    </a:lvl2pPr>
    <a:lvl3pPr marL="914400" algn="l" rtl="0" fontAlgn="base">
      <a:spcBef>
        <a:spcPct val="0"/>
      </a:spcBef>
      <a:spcAft>
        <a:spcPct val="0"/>
      </a:spcAft>
      <a:defRPr kern="1200">
        <a:solidFill>
          <a:schemeClr val="tx1"/>
        </a:solidFill>
        <a:latin typeface="Arial" charset="0"/>
        <a:ea typeface="宋体" charset="-122"/>
        <a:cs typeface="字魂35号-经典雅黑"/>
      </a:defRPr>
    </a:lvl3pPr>
    <a:lvl4pPr marL="1371600" algn="l" rtl="0" fontAlgn="base">
      <a:spcBef>
        <a:spcPct val="0"/>
      </a:spcBef>
      <a:spcAft>
        <a:spcPct val="0"/>
      </a:spcAft>
      <a:defRPr kern="1200">
        <a:solidFill>
          <a:schemeClr val="tx1"/>
        </a:solidFill>
        <a:latin typeface="Arial" charset="0"/>
        <a:ea typeface="宋体" charset="-122"/>
        <a:cs typeface="字魂35号-经典雅黑"/>
      </a:defRPr>
    </a:lvl4pPr>
    <a:lvl5pPr marL="1828800" algn="l" rtl="0" fontAlgn="base">
      <a:spcBef>
        <a:spcPct val="0"/>
      </a:spcBef>
      <a:spcAft>
        <a:spcPct val="0"/>
      </a:spcAft>
      <a:defRPr kern="1200">
        <a:solidFill>
          <a:schemeClr val="tx1"/>
        </a:solidFill>
        <a:latin typeface="Arial" charset="0"/>
        <a:ea typeface="宋体" charset="-122"/>
        <a:cs typeface="字魂35号-经典雅黑"/>
      </a:defRPr>
    </a:lvl5pPr>
    <a:lvl6pPr marL="2286000" algn="l" defTabSz="914400" rtl="0" eaLnBrk="1" latinLnBrk="0" hangingPunct="1">
      <a:defRPr kern="1200">
        <a:solidFill>
          <a:schemeClr val="tx1"/>
        </a:solidFill>
        <a:latin typeface="Arial" charset="0"/>
        <a:ea typeface="宋体" charset="-122"/>
        <a:cs typeface="字魂35号-经典雅黑"/>
      </a:defRPr>
    </a:lvl6pPr>
    <a:lvl7pPr marL="2743200" algn="l" defTabSz="914400" rtl="0" eaLnBrk="1" latinLnBrk="0" hangingPunct="1">
      <a:defRPr kern="1200">
        <a:solidFill>
          <a:schemeClr val="tx1"/>
        </a:solidFill>
        <a:latin typeface="Arial" charset="0"/>
        <a:ea typeface="宋体" charset="-122"/>
        <a:cs typeface="字魂35号-经典雅黑"/>
      </a:defRPr>
    </a:lvl7pPr>
    <a:lvl8pPr marL="3200400" algn="l" defTabSz="914400" rtl="0" eaLnBrk="1" latinLnBrk="0" hangingPunct="1">
      <a:defRPr kern="1200">
        <a:solidFill>
          <a:schemeClr val="tx1"/>
        </a:solidFill>
        <a:latin typeface="Arial" charset="0"/>
        <a:ea typeface="宋体" charset="-122"/>
        <a:cs typeface="字魂35号-经典雅黑"/>
      </a:defRPr>
    </a:lvl8pPr>
    <a:lvl9pPr marL="3657600" algn="l" defTabSz="914400" rtl="0" eaLnBrk="1" latinLnBrk="0" hangingPunct="1">
      <a:defRPr kern="1200">
        <a:solidFill>
          <a:schemeClr val="tx1"/>
        </a:solidFill>
        <a:latin typeface="Arial" charset="0"/>
        <a:ea typeface="宋体" charset="-122"/>
        <a:cs typeface="字魂35号-经典雅黑"/>
      </a:defRPr>
    </a:lvl9pPr>
  </p:defaultTextStyle>
  <p:extLst>
    <p:ext uri="{EFAFB233-063F-42B5-8137-9DF3F51BA10A}">
      <p15:sldGuideLst xmlns:p15="http://schemas.microsoft.com/office/powerpoint/2012/main">
        <p15:guide id="1" orient="horz" pos="2196">
          <p15:clr>
            <a:srgbClr val="A4A3A4"/>
          </p15:clr>
        </p15:guide>
        <p15:guide id="2" pos="4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F67"/>
    <a:srgbClr val="EE8398"/>
    <a:srgbClr val="63C9B3"/>
    <a:srgbClr val="B6E6DC"/>
    <a:srgbClr val="3CB9EC"/>
    <a:srgbClr val="7FBF36"/>
    <a:srgbClr val="B195C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7" autoAdjust="0"/>
  </p:normalViewPr>
  <p:slideViewPr>
    <p:cSldViewPr snapToGrid="0">
      <p:cViewPr varScale="1">
        <p:scale>
          <a:sx n="85" d="100"/>
          <a:sy n="85" d="100"/>
        </p:scale>
        <p:origin x="384" y="58"/>
      </p:cViewPr>
      <p:guideLst>
        <p:guide orient="horz" pos="2196"/>
        <p:guide pos="4642"/>
      </p:guideLst>
    </p:cSldViewPr>
  </p:slideViewPr>
  <p:notesTextViewPr>
    <p:cViewPr>
      <p:scale>
        <a:sx n="1" d="1"/>
        <a:sy n="1" d="1"/>
      </p:scale>
      <p:origin x="0" y="0"/>
    </p:cViewPr>
  </p:notesTextViewPr>
  <p:sorterViewPr>
    <p:cViewPr>
      <p:scale>
        <a:sx n="100" d="100"/>
        <a:sy n="100" d="100"/>
      </p:scale>
      <p:origin x="0" y="-49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F4BA33F-7BB8-4A5A-B970-ED42F9CBED34}" type="datetimeFigureOut">
              <a:rPr lang="zh-CN" altLang="en-US"/>
              <a:pPr>
                <a:defRPr/>
              </a:pPr>
              <a:t>2022/10/21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5B5008B-2D80-4E7D-B552-E8B12BC8A03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等线"/>
      </a:defRPr>
    </a:lvl1pPr>
    <a:lvl2pPr marL="457200" algn="l" rtl="0" fontAlgn="base">
      <a:spcBef>
        <a:spcPct val="30000"/>
      </a:spcBef>
      <a:spcAft>
        <a:spcPct val="0"/>
      </a:spcAft>
      <a:defRPr sz="1200" kern="1200">
        <a:solidFill>
          <a:schemeClr val="tx1"/>
        </a:solidFill>
        <a:latin typeface="+mn-lt"/>
        <a:ea typeface="+mn-ea"/>
        <a:cs typeface="等线"/>
      </a:defRPr>
    </a:lvl2pPr>
    <a:lvl3pPr marL="914400" algn="l" rtl="0" fontAlgn="base">
      <a:spcBef>
        <a:spcPct val="30000"/>
      </a:spcBef>
      <a:spcAft>
        <a:spcPct val="0"/>
      </a:spcAft>
      <a:defRPr sz="1200" kern="1200">
        <a:solidFill>
          <a:schemeClr val="tx1"/>
        </a:solidFill>
        <a:latin typeface="+mn-lt"/>
        <a:ea typeface="+mn-ea"/>
        <a:cs typeface="等线"/>
      </a:defRPr>
    </a:lvl3pPr>
    <a:lvl4pPr marL="1371600" algn="l" rtl="0" fontAlgn="base">
      <a:spcBef>
        <a:spcPct val="30000"/>
      </a:spcBef>
      <a:spcAft>
        <a:spcPct val="0"/>
      </a:spcAft>
      <a:defRPr sz="1200" kern="1200">
        <a:solidFill>
          <a:schemeClr val="tx1"/>
        </a:solidFill>
        <a:latin typeface="+mn-lt"/>
        <a:ea typeface="+mn-ea"/>
        <a:cs typeface="等线"/>
      </a:defRPr>
    </a:lvl4pPr>
    <a:lvl5pPr marL="1828800" algn="l" rtl="0" fontAlgn="base">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p:cNvSpPr>
          <p:nvPr>
            <p:ph type="sldImg"/>
          </p:nvPr>
        </p:nvSpPr>
        <p:spPr bwMode="auto">
          <a:noFill/>
          <a:ln>
            <a:solidFill>
              <a:srgbClr val="000000"/>
            </a:solidFill>
            <a:miter lim="800000"/>
            <a:headEnd/>
            <a:tailEnd/>
          </a:ln>
        </p:spPr>
      </p:sp>
      <p:sp>
        <p:nvSpPr>
          <p:cNvPr id="512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12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B1B070-F0BC-4323-A6C5-E621C0A95744}" type="slidenum">
              <a:rPr lang="zh-CN" altLang="en-US">
                <a:cs typeface="等线"/>
              </a:rPr>
              <a:pPr fontAlgn="base">
                <a:spcBef>
                  <a:spcPct val="0"/>
                </a:spcBef>
                <a:spcAft>
                  <a:spcPct val="0"/>
                </a:spcAft>
              </a:pPr>
              <a:t>1</a:t>
            </a:fld>
            <a:endParaRPr lang="en-US" altLang="zh-CN">
              <a:cs typeface="等线"/>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headEnd/>
            <a:tailEnd/>
          </a:ln>
        </p:spPr>
      </p:sp>
      <p:sp>
        <p:nvSpPr>
          <p:cNvPr id="2457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457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31EB32-E291-44FF-AEBB-E61672DCF812}" type="slidenum">
              <a:rPr lang="zh-CN" altLang="en-US">
                <a:cs typeface="等线"/>
              </a:rPr>
              <a:pPr fontAlgn="base">
                <a:spcBef>
                  <a:spcPct val="0"/>
                </a:spcBef>
                <a:spcAft>
                  <a:spcPct val="0"/>
                </a:spcAft>
              </a:pPr>
              <a:t>11</a:t>
            </a:fld>
            <a:endParaRPr lang="en-US" altLang="zh-CN">
              <a:cs typeface="等线"/>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3B3686-A92D-4DF6-A9DE-99E4CF9120B8}" type="slidenum">
              <a:rPr lang="zh-CN" altLang="en-US">
                <a:cs typeface="等线"/>
              </a:rPr>
              <a:pPr fontAlgn="base">
                <a:spcBef>
                  <a:spcPct val="0"/>
                </a:spcBef>
                <a:spcAft>
                  <a:spcPct val="0"/>
                </a:spcAft>
              </a:pPr>
              <a:t>12</a:t>
            </a:fld>
            <a:endParaRPr lang="en-US" altLang="zh-CN">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bwMode="auto">
          <a:noFill/>
          <a:ln>
            <a:solidFill>
              <a:srgbClr val="000000"/>
            </a:solidFill>
            <a:miter lim="800000"/>
            <a:headEnd/>
            <a:tailEnd/>
          </a:ln>
        </p:spPr>
      </p:sp>
      <p:sp>
        <p:nvSpPr>
          <p:cNvPr id="71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71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C3FC36-1C7F-483F-95AC-3307679A64A6}" type="slidenum">
              <a:rPr lang="zh-CN" altLang="en-US">
                <a:cs typeface="等线"/>
              </a:rPr>
              <a:pPr fontAlgn="base">
                <a:spcBef>
                  <a:spcPct val="0"/>
                </a:spcBef>
                <a:spcAft>
                  <a:spcPct val="0"/>
                </a:spcAft>
              </a:pPr>
              <a:t>2</a:t>
            </a:fld>
            <a:endParaRPr lang="en-US" altLang="zh-CN">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p:cNvSpPr>
          <p:nvPr>
            <p:ph type="sldImg"/>
          </p:nvPr>
        </p:nvSpPr>
        <p:spPr bwMode="auto">
          <a:noFill/>
          <a:ln>
            <a:solidFill>
              <a:srgbClr val="000000"/>
            </a:solidFill>
            <a:miter lim="800000"/>
            <a:headEnd/>
            <a:tailEnd/>
          </a:ln>
        </p:spPr>
      </p:sp>
      <p:sp>
        <p:nvSpPr>
          <p:cNvPr id="921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921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49266B-8854-49A2-88CB-67134DFE23E5}" type="slidenum">
              <a:rPr lang="zh-CN" altLang="en-US">
                <a:cs typeface="等线"/>
              </a:rPr>
              <a:pPr fontAlgn="base">
                <a:spcBef>
                  <a:spcPct val="0"/>
                </a:spcBef>
                <a:spcAft>
                  <a:spcPct val="0"/>
                </a:spcAft>
              </a:pPr>
              <a:t>3</a:t>
            </a:fld>
            <a:endParaRPr lang="en-US" altLang="zh-CN">
              <a:cs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bwMode="auto">
          <a:noFill/>
          <a:ln>
            <a:solidFill>
              <a:srgbClr val="000000"/>
            </a:solidFill>
            <a:miter lim="800000"/>
            <a:headEnd/>
            <a:tailEnd/>
          </a:ln>
        </p:spPr>
      </p:sp>
      <p:sp>
        <p:nvSpPr>
          <p:cNvPr id="1126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12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785F3E-8C74-4E37-885E-23BD59F2A376}" type="slidenum">
              <a:rPr lang="zh-CN" altLang="en-US">
                <a:cs typeface="等线"/>
              </a:rPr>
              <a:pPr fontAlgn="base">
                <a:spcBef>
                  <a:spcPct val="0"/>
                </a:spcBef>
                <a:spcAft>
                  <a:spcPct val="0"/>
                </a:spcAft>
              </a:pPr>
              <a:t>4</a:t>
            </a:fld>
            <a:endParaRPr lang="en-US" altLang="zh-CN">
              <a:cs typeface="等线"/>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bwMode="auto">
          <a:noFill/>
          <a:ln>
            <a:solidFill>
              <a:srgbClr val="000000"/>
            </a:solidFill>
            <a:miter lim="800000"/>
            <a:headEnd/>
            <a:tailEnd/>
          </a:ln>
        </p:spPr>
      </p:sp>
      <p:sp>
        <p:nvSpPr>
          <p:cNvPr id="133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33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70B454-92E7-4515-9585-336BBB0FE435}" type="slidenum">
              <a:rPr lang="zh-CN" altLang="en-US">
                <a:cs typeface="等线"/>
              </a:rPr>
              <a:pPr fontAlgn="base">
                <a:spcBef>
                  <a:spcPct val="0"/>
                </a:spcBef>
                <a:spcAft>
                  <a:spcPct val="0"/>
                </a:spcAft>
              </a:pPr>
              <a:t>5</a:t>
            </a:fld>
            <a:endParaRPr lang="en-US" altLang="zh-CN">
              <a:cs typeface="等线"/>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5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343132-50D7-42F7-AF9D-385316AB2149}" type="slidenum">
              <a:rPr lang="zh-CN" altLang="en-US">
                <a:cs typeface="等线"/>
              </a:rPr>
              <a:pPr fontAlgn="base">
                <a:spcBef>
                  <a:spcPct val="0"/>
                </a:spcBef>
                <a:spcAft>
                  <a:spcPct val="0"/>
                </a:spcAft>
              </a:pPr>
              <a:t>6</a:t>
            </a:fld>
            <a:endParaRPr lang="en-US" altLang="zh-CN">
              <a:cs typeface="等线"/>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CA532D-FDC6-4882-87F5-C401259CB8F0}" type="slidenum">
              <a:rPr lang="zh-CN" altLang="en-US">
                <a:cs typeface="等线"/>
              </a:rPr>
              <a:pPr fontAlgn="base">
                <a:spcBef>
                  <a:spcPct val="0"/>
                </a:spcBef>
                <a:spcAft>
                  <a:spcPct val="0"/>
                </a:spcAft>
              </a:pPr>
              <a:t>8</a:t>
            </a:fld>
            <a:endParaRPr lang="en-US" altLang="zh-CN">
              <a:cs typeface="等线"/>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04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14DDDE-472E-46B6-9BC0-D6A00607AEB3}" type="slidenum">
              <a:rPr lang="zh-CN" altLang="en-US">
                <a:cs typeface="等线"/>
              </a:rPr>
              <a:pPr fontAlgn="base">
                <a:spcBef>
                  <a:spcPct val="0"/>
                </a:spcBef>
                <a:spcAft>
                  <a:spcPct val="0"/>
                </a:spcAft>
              </a:pPr>
              <a:t>9</a:t>
            </a:fld>
            <a:endParaRPr lang="en-US" altLang="zh-CN">
              <a:cs typeface="等线"/>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headEnd/>
            <a:tailEnd/>
          </a:ln>
        </p:spPr>
      </p:sp>
      <p:sp>
        <p:nvSpPr>
          <p:cNvPr id="225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25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E59C34-5366-4A2E-883F-94176CF3F1F6}" type="slidenum">
              <a:rPr lang="zh-CN" altLang="en-US">
                <a:cs typeface="等线"/>
              </a:rPr>
              <a:pPr fontAlgn="base">
                <a:spcBef>
                  <a:spcPct val="0"/>
                </a:spcBef>
                <a:spcAft>
                  <a:spcPct val="0"/>
                </a:spcAft>
              </a:pPr>
              <a:t>10</a:t>
            </a:fld>
            <a:endParaRPr lang="en-US" altLang="zh-CN">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transition spd="slow" advClick="0" advTm="3000">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spd="slow" advClick="0" advTm="3000">
    <p:wipe/>
  </p:transition>
  <p:txStyles>
    <p:titleStyle>
      <a:lvl1pPr algn="l" rtl="0" fontAlgn="base">
        <a:lnSpc>
          <a:spcPct val="90000"/>
        </a:lnSpc>
        <a:spcBef>
          <a:spcPct val="0"/>
        </a:spcBef>
        <a:spcAft>
          <a:spcPct val="0"/>
        </a:spcAft>
        <a:defRPr sz="4400" kern="1200">
          <a:solidFill>
            <a:schemeClr val="tx1"/>
          </a:solidFill>
          <a:latin typeface="+mj-lt"/>
          <a:ea typeface="+mj-ea"/>
          <a:cs typeface="字魂35号-经典雅黑"/>
        </a:defRPr>
      </a:lvl1pPr>
      <a:lvl2pPr algn="l" rtl="0" fontAlgn="base">
        <a:lnSpc>
          <a:spcPct val="90000"/>
        </a:lnSpc>
        <a:spcBef>
          <a:spcPct val="0"/>
        </a:spcBef>
        <a:spcAft>
          <a:spcPct val="0"/>
        </a:spcAft>
        <a:defRPr sz="4400">
          <a:solidFill>
            <a:schemeClr val="tx1"/>
          </a:solidFill>
          <a:latin typeface="Arial" charset="0"/>
          <a:ea typeface="字魂35号-经典雅黑"/>
          <a:cs typeface="字魂35号-经典雅黑"/>
        </a:defRPr>
      </a:lvl2pPr>
      <a:lvl3pPr algn="l" rtl="0" fontAlgn="base">
        <a:lnSpc>
          <a:spcPct val="90000"/>
        </a:lnSpc>
        <a:spcBef>
          <a:spcPct val="0"/>
        </a:spcBef>
        <a:spcAft>
          <a:spcPct val="0"/>
        </a:spcAft>
        <a:defRPr sz="4400">
          <a:solidFill>
            <a:schemeClr val="tx1"/>
          </a:solidFill>
          <a:latin typeface="Arial" charset="0"/>
          <a:ea typeface="字魂35号-经典雅黑"/>
          <a:cs typeface="字魂35号-经典雅黑"/>
        </a:defRPr>
      </a:lvl3pPr>
      <a:lvl4pPr algn="l" rtl="0" fontAlgn="base">
        <a:lnSpc>
          <a:spcPct val="90000"/>
        </a:lnSpc>
        <a:spcBef>
          <a:spcPct val="0"/>
        </a:spcBef>
        <a:spcAft>
          <a:spcPct val="0"/>
        </a:spcAft>
        <a:defRPr sz="4400">
          <a:solidFill>
            <a:schemeClr val="tx1"/>
          </a:solidFill>
          <a:latin typeface="Arial" charset="0"/>
          <a:ea typeface="字魂35号-经典雅黑"/>
          <a:cs typeface="字魂35号-经典雅黑"/>
        </a:defRPr>
      </a:lvl4pPr>
      <a:lvl5pPr algn="l" rtl="0" fontAlgn="base">
        <a:lnSpc>
          <a:spcPct val="90000"/>
        </a:lnSpc>
        <a:spcBef>
          <a:spcPct val="0"/>
        </a:spcBef>
        <a:spcAft>
          <a:spcPct val="0"/>
        </a:spcAft>
        <a:defRPr sz="4400">
          <a:solidFill>
            <a:schemeClr val="tx1"/>
          </a:solidFill>
          <a:latin typeface="Arial" charset="0"/>
          <a:ea typeface="字魂35号-经典雅黑"/>
          <a:cs typeface="字魂35号-经典雅黑"/>
        </a:defRPr>
      </a:lvl5pPr>
      <a:lvl6pPr marL="457200" algn="l" rtl="0" fontAlgn="base">
        <a:lnSpc>
          <a:spcPct val="90000"/>
        </a:lnSpc>
        <a:spcBef>
          <a:spcPct val="0"/>
        </a:spcBef>
        <a:spcAft>
          <a:spcPct val="0"/>
        </a:spcAft>
        <a:defRPr sz="4400">
          <a:solidFill>
            <a:schemeClr val="tx1"/>
          </a:solidFill>
          <a:latin typeface="Arial" charset="0"/>
          <a:ea typeface="字魂35号-经典雅黑"/>
          <a:cs typeface="字魂35号-经典雅黑"/>
        </a:defRPr>
      </a:lvl6pPr>
      <a:lvl7pPr marL="914400" algn="l" rtl="0" fontAlgn="base">
        <a:lnSpc>
          <a:spcPct val="90000"/>
        </a:lnSpc>
        <a:spcBef>
          <a:spcPct val="0"/>
        </a:spcBef>
        <a:spcAft>
          <a:spcPct val="0"/>
        </a:spcAft>
        <a:defRPr sz="4400">
          <a:solidFill>
            <a:schemeClr val="tx1"/>
          </a:solidFill>
          <a:latin typeface="Arial" charset="0"/>
          <a:ea typeface="字魂35号-经典雅黑"/>
          <a:cs typeface="字魂35号-经典雅黑"/>
        </a:defRPr>
      </a:lvl7pPr>
      <a:lvl8pPr marL="1371600" algn="l" rtl="0" fontAlgn="base">
        <a:lnSpc>
          <a:spcPct val="90000"/>
        </a:lnSpc>
        <a:spcBef>
          <a:spcPct val="0"/>
        </a:spcBef>
        <a:spcAft>
          <a:spcPct val="0"/>
        </a:spcAft>
        <a:defRPr sz="4400">
          <a:solidFill>
            <a:schemeClr val="tx1"/>
          </a:solidFill>
          <a:latin typeface="Arial" charset="0"/>
          <a:ea typeface="字魂35号-经典雅黑"/>
          <a:cs typeface="字魂35号-经典雅黑"/>
        </a:defRPr>
      </a:lvl8pPr>
      <a:lvl9pPr marL="1828800" algn="l" rtl="0" fontAlgn="base">
        <a:lnSpc>
          <a:spcPct val="90000"/>
        </a:lnSpc>
        <a:spcBef>
          <a:spcPct val="0"/>
        </a:spcBef>
        <a:spcAft>
          <a:spcPct val="0"/>
        </a:spcAft>
        <a:defRPr sz="4400">
          <a:solidFill>
            <a:schemeClr val="tx1"/>
          </a:solidFill>
          <a:latin typeface="Arial" charset="0"/>
          <a:ea typeface="字魂35号-经典雅黑"/>
          <a:cs typeface="字魂35号-经典雅黑"/>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字魂35号-经典雅黑"/>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字魂35号-经典雅黑"/>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字魂35号-经典雅黑"/>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字魂35号-经典雅黑"/>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字魂35号-经典雅黑"/>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5" Type="http://schemas.openxmlformats.org/officeDocument/2006/relationships/image" Target="../media/image1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 Id="rId5" Type="http://schemas.openxmlformats.org/officeDocument/2006/relationships/image" Target="../media/image19.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组合 3"/>
          <p:cNvGrpSpPr>
            <a:grpSpLocks/>
          </p:cNvGrpSpPr>
          <p:nvPr/>
        </p:nvGrpSpPr>
        <p:grpSpPr bwMode="auto">
          <a:xfrm>
            <a:off x="0" y="0"/>
            <a:ext cx="12344400" cy="6858000"/>
            <a:chOff x="1" y="0"/>
            <a:chExt cx="12344400" cy="6858000"/>
          </a:xfrm>
        </p:grpSpPr>
        <p:pic>
          <p:nvPicPr>
            <p:cNvPr id="4103" name="图片 1"/>
            <p:cNvPicPr>
              <a:picLocks noChangeAspect="1"/>
            </p:cNvPicPr>
            <p:nvPr/>
          </p:nvPicPr>
          <p:blipFill>
            <a:blip r:embed="rId4"/>
            <a:srcRect r="48233"/>
            <a:stretch>
              <a:fillRect/>
            </a:stretch>
          </p:blipFill>
          <p:spPr bwMode="auto">
            <a:xfrm>
              <a:off x="1" y="0"/>
              <a:ext cx="6172200" cy="6858000"/>
            </a:xfrm>
            <a:prstGeom prst="rect">
              <a:avLst/>
            </a:prstGeom>
            <a:noFill/>
            <a:ln w="9525">
              <a:noFill/>
              <a:miter lim="800000"/>
              <a:headEnd/>
              <a:tailEnd/>
            </a:ln>
          </p:spPr>
        </p:pic>
        <p:pic>
          <p:nvPicPr>
            <p:cNvPr id="4104" name="图片 2"/>
            <p:cNvPicPr>
              <a:picLocks noChangeAspect="1"/>
            </p:cNvPicPr>
            <p:nvPr/>
          </p:nvPicPr>
          <p:blipFill>
            <a:blip r:embed="rId4"/>
            <a:srcRect r="48233"/>
            <a:stretch>
              <a:fillRect/>
            </a:stretch>
          </p:blipFill>
          <p:spPr bwMode="auto">
            <a:xfrm flipH="1">
              <a:off x="6172201" y="0"/>
              <a:ext cx="6172200" cy="6858000"/>
            </a:xfrm>
            <a:prstGeom prst="rect">
              <a:avLst/>
            </a:prstGeom>
            <a:noFill/>
            <a:ln w="9525">
              <a:noFill/>
              <a:miter lim="800000"/>
              <a:headEnd/>
              <a:tailEnd/>
            </a:ln>
          </p:spPr>
        </p:pic>
      </p:grpSp>
      <p:pic>
        <p:nvPicPr>
          <p:cNvPr id="4098" name="图片 14"/>
          <p:cNvPicPr>
            <a:picLocks noChangeAspect="1"/>
          </p:cNvPicPr>
          <p:nvPr/>
        </p:nvPicPr>
        <p:blipFill>
          <a:blip r:embed="rId5"/>
          <a:srcRect/>
          <a:stretch>
            <a:fillRect/>
          </a:stretch>
        </p:blipFill>
        <p:spPr bwMode="auto">
          <a:xfrm>
            <a:off x="8763000" y="4270375"/>
            <a:ext cx="3305175" cy="3333750"/>
          </a:xfrm>
          <a:prstGeom prst="rect">
            <a:avLst/>
          </a:prstGeom>
          <a:noFill/>
          <a:ln w="9525">
            <a:noFill/>
            <a:miter lim="800000"/>
            <a:headEnd/>
            <a:tailEnd/>
          </a:ln>
        </p:spPr>
      </p:pic>
      <p:cxnSp>
        <p:nvCxnSpPr>
          <p:cNvPr id="27" name="直接连接符 26"/>
          <p:cNvCxnSpPr/>
          <p:nvPr/>
        </p:nvCxnSpPr>
        <p:spPr>
          <a:xfrm flipV="1">
            <a:off x="3328988" y="4783138"/>
            <a:ext cx="5251450" cy="22225"/>
          </a:xfrm>
          <a:prstGeom prst="line">
            <a:avLst/>
          </a:prstGeom>
          <a:ln w="19050">
            <a:solidFill>
              <a:srgbClr val="63C9B3"/>
            </a:solidFill>
          </a:ln>
        </p:spPr>
        <p:style>
          <a:lnRef idx="1">
            <a:schemeClr val="accent1"/>
          </a:lnRef>
          <a:fillRef idx="0">
            <a:schemeClr val="accent1"/>
          </a:fillRef>
          <a:effectRef idx="0">
            <a:schemeClr val="accent1"/>
          </a:effectRef>
          <a:fontRef idx="minor">
            <a:schemeClr val="tx1"/>
          </a:fontRef>
        </p:style>
      </p:cxnSp>
      <p:pic>
        <p:nvPicPr>
          <p:cNvPr id="4100" name="图片 4"/>
          <p:cNvPicPr>
            <a:picLocks noChangeAspect="1"/>
          </p:cNvPicPr>
          <p:nvPr/>
        </p:nvPicPr>
        <p:blipFill>
          <a:blip r:embed="rId6"/>
          <a:srcRect/>
          <a:stretch>
            <a:fillRect/>
          </a:stretch>
        </p:blipFill>
        <p:spPr bwMode="auto">
          <a:xfrm>
            <a:off x="0" y="-723900"/>
            <a:ext cx="4052888" cy="3363913"/>
          </a:xfrm>
          <a:prstGeom prst="rect">
            <a:avLst/>
          </a:prstGeom>
          <a:noFill/>
          <a:ln w="9525">
            <a:noFill/>
            <a:miter lim="800000"/>
            <a:headEnd/>
            <a:tailEnd/>
          </a:ln>
        </p:spPr>
      </p:pic>
      <p:sp>
        <p:nvSpPr>
          <p:cNvPr id="10" name="矩形 9"/>
          <p:cNvSpPr/>
          <p:nvPr/>
        </p:nvSpPr>
        <p:spPr>
          <a:xfrm>
            <a:off x="678815" y="1144905"/>
            <a:ext cx="11256645" cy="1506855"/>
          </a:xfrm>
          <a:prstGeom prst="rect">
            <a:avLst/>
          </a:prstGeom>
          <a:noFill/>
          <a:ln>
            <a:noFill/>
          </a:ln>
        </p:spPr>
        <p:txBody>
          <a:bodyPr>
            <a:spAutoFit/>
          </a:bodyPr>
          <a:lstStyle/>
          <a:p>
            <a:pPr algn="ctr" fontAlgn="auto">
              <a:spcBef>
                <a:spcPts val="0"/>
              </a:spcBef>
              <a:spcAft>
                <a:spcPts val="0"/>
              </a:spcAft>
              <a:defRPr/>
            </a:pPr>
            <a:r>
              <a:rPr lang="zh-CN" altLang="zh-CN" sz="6000" b="1">
                <a:solidFill>
                  <a:srgbClr val="FF0000"/>
                </a:solidFill>
                <a:effectLst>
                  <a:reflection blurRad="6350" stA="53000" endA="300" endPos="35500" dir="5400000" sy="-90000" algn="bl" rotWithShape="0"/>
                </a:effectLst>
                <a:latin typeface="+mn-lt"/>
                <a:ea typeface="+mn-ea"/>
                <a:cs typeface="+mn-cs"/>
              </a:rPr>
              <a:t>单元作业设计初探</a:t>
            </a:r>
            <a:r>
              <a:rPr lang="en-US" altLang="zh-CN" sz="6000" b="1">
                <a:solidFill>
                  <a:srgbClr val="FF0000"/>
                </a:solidFill>
                <a:effectLst>
                  <a:reflection blurRad="6350" stA="53000" endA="300" endPos="35500" dir="5400000" sy="-90000" algn="bl" rotWithShape="0"/>
                </a:effectLst>
                <a:latin typeface="+mn-lt"/>
                <a:ea typeface="+mn-ea"/>
                <a:cs typeface="+mn-cs"/>
              </a:rPr>
              <a:t> </a:t>
            </a:r>
            <a:r>
              <a:rPr lang="zh-CN" altLang="en-US" sz="6000" b="1">
                <a:solidFill>
                  <a:srgbClr val="FF0000"/>
                </a:solidFill>
                <a:effectLst>
                  <a:reflection blurRad="6350" stA="53000" endA="300" endPos="35500" dir="5400000" sy="-90000" algn="bl" rotWithShape="0"/>
                </a:effectLst>
                <a:latin typeface="+mn-lt"/>
                <a:ea typeface="+mn-ea"/>
                <a:cs typeface="+mn-cs"/>
              </a:rPr>
              <a:t>丰富学习体验</a:t>
            </a:r>
          </a:p>
          <a:p>
            <a:pPr algn="ctr" fontAlgn="auto">
              <a:spcBef>
                <a:spcPts val="0"/>
              </a:spcBef>
              <a:spcAft>
                <a:spcPts val="0"/>
              </a:spcAft>
              <a:defRPr/>
            </a:pPr>
            <a:r>
              <a:rPr lang="en-US" altLang="zh-CN" sz="3200" b="1">
                <a:effectLst>
                  <a:reflection blurRad="6350" stA="53000" endA="300" endPos="35500" dir="5400000" sy="-90000" algn="bl" rotWithShape="0"/>
                </a:effectLst>
                <a:latin typeface="+mn-lt"/>
                <a:ea typeface="+mn-ea"/>
                <a:cs typeface="+mn-cs"/>
              </a:rPr>
              <a:t>                              </a:t>
            </a:r>
            <a:r>
              <a:rPr lang="zh-CN" altLang="en-US" sz="3200" b="1">
                <a:effectLst>
                  <a:reflection blurRad="6350" stA="53000" endA="300" endPos="35500" dir="5400000" sy="-90000" algn="bl" rotWithShape="0"/>
                </a:effectLst>
                <a:latin typeface="+mn-lt"/>
                <a:ea typeface="+mn-ea"/>
                <a:cs typeface="+mn-cs"/>
              </a:rPr>
              <a:t>以《长方形和正方形的认识单元》为例</a:t>
            </a:r>
          </a:p>
        </p:txBody>
      </p:sp>
      <p:sp>
        <p:nvSpPr>
          <p:cNvPr id="11" name="文本框 10"/>
          <p:cNvSpPr txBox="1"/>
          <p:nvPr/>
        </p:nvSpPr>
        <p:spPr>
          <a:xfrm>
            <a:off x="7713663" y="3702050"/>
            <a:ext cx="3621087" cy="460375"/>
          </a:xfrm>
          <a:prstGeom prst="rect">
            <a:avLst/>
          </a:prstGeom>
          <a:noFill/>
        </p:spPr>
        <p:txBody>
          <a:bodyPr>
            <a:spAutoFit/>
          </a:bodyPr>
          <a:lstStyle/>
          <a:p>
            <a:pPr fontAlgn="auto">
              <a:spcBef>
                <a:spcPts val="0"/>
              </a:spcBef>
              <a:spcAft>
                <a:spcPts val="0"/>
              </a:spcAft>
              <a:defRPr/>
            </a:pPr>
            <a:r>
              <a:rPr lang="zh-CN" altLang="en-US" sz="2400">
                <a:solidFill>
                  <a:schemeClr val="accent5">
                    <a:lumMod val="50000"/>
                  </a:schemeClr>
                </a:solidFill>
                <a:latin typeface="+mn-lt"/>
                <a:ea typeface="+mn-ea"/>
                <a:cs typeface="+mn-cs"/>
              </a:rPr>
              <a:t>局前街小学三年级备课组</a:t>
            </a: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5"/>
          <p:cNvGrpSpPr>
            <a:grpSpLocks/>
          </p:cNvGrpSpPr>
          <p:nvPr/>
        </p:nvGrpSpPr>
        <p:grpSpPr bwMode="auto">
          <a:xfrm>
            <a:off x="133350" y="0"/>
            <a:ext cx="12058650" cy="6858000"/>
            <a:chOff x="1203453" y="877248"/>
            <a:chExt cx="9375520" cy="5414338"/>
          </a:xfrm>
        </p:grpSpPr>
        <p:sp>
          <p:nvSpPr>
            <p:cNvPr id="17" name="任意多边形: 形状 16"/>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8" name="任意多边形: 形状 17"/>
            <p:cNvSpPr/>
            <p:nvPr/>
          </p:nvSpPr>
          <p:spPr>
            <a:xfrm>
              <a:off x="1521895" y="1180551"/>
              <a:ext cx="8738636" cy="487039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pic>
        <p:nvPicPr>
          <p:cNvPr id="20" name="图片 19"/>
          <p:cNvPicPr>
            <a:picLocks noChangeAspect="1"/>
          </p:cNvPicPr>
          <p:nvPr/>
        </p:nvPicPr>
        <p:blipFill rotWithShape="1">
          <a:blip r:embed="rId4"/>
          <a:srcRect l="1464" t="20441" r="50730" b="48420"/>
          <a:stretch>
            <a:fillRect/>
          </a:stretch>
        </p:blipFill>
        <p:spPr>
          <a:xfrm>
            <a:off x="-142875" y="196850"/>
            <a:ext cx="3278188" cy="2135188"/>
          </a:xfrm>
          <a:prstGeom prst="rect">
            <a:avLst/>
          </a:prstGeom>
          <a:effectLst>
            <a:outerShdw blurRad="63500" sx="102000" sy="102000" algn="ctr" rotWithShape="0">
              <a:prstClr val="black">
                <a:alpha val="40000"/>
              </a:prstClr>
            </a:outerShdw>
          </a:effectLst>
        </p:spPr>
      </p:pic>
      <p:sp>
        <p:nvSpPr>
          <p:cNvPr id="104" name="文本框 103"/>
          <p:cNvSpPr txBox="1"/>
          <p:nvPr/>
        </p:nvSpPr>
        <p:spPr>
          <a:xfrm>
            <a:off x="3556000" y="2924175"/>
            <a:ext cx="5080000" cy="414338"/>
          </a:xfrm>
          <a:prstGeom prst="rect">
            <a:avLst/>
          </a:prstGeom>
          <a:noFill/>
          <a:ln w="9525">
            <a:noFill/>
          </a:ln>
        </p:spPr>
        <p:txBody>
          <a:bodyPr>
            <a:spAutoFit/>
          </a:bodyPr>
          <a:lstStyle/>
          <a:p>
            <a:endParaRPr lang="en-US" altLang="zh-CN" sz="1000">
              <a:latin typeface="Calibri" pitchFamily="34" charset="0"/>
              <a:cs typeface="Times New Roman" pitchFamily="18" charset="0"/>
            </a:endParaRPr>
          </a:p>
          <a:p>
            <a:r>
              <a:rPr lang="en-US" altLang="zh-CN" sz="1000">
                <a:latin typeface="Calibri" pitchFamily="34" charset="0"/>
                <a:cs typeface="Times New Roman" pitchFamily="18" charset="0"/>
              </a:rPr>
              <a:t> </a:t>
            </a:r>
            <a:endParaRPr lang="zh-CN" altLang="en-US">
              <a:cs typeface="Times New Roman" pitchFamily="18" charset="0"/>
            </a:endParaRPr>
          </a:p>
        </p:txBody>
      </p:sp>
      <p:pic>
        <p:nvPicPr>
          <p:cNvPr id="21508" name="图片 5"/>
          <p:cNvPicPr>
            <a:picLocks noChangeAspect="1"/>
          </p:cNvPicPr>
          <p:nvPr/>
        </p:nvPicPr>
        <p:blipFill>
          <a:blip r:embed="rId5"/>
          <a:srcRect/>
          <a:stretch>
            <a:fillRect/>
          </a:stretch>
        </p:blipFill>
        <p:spPr bwMode="auto">
          <a:xfrm>
            <a:off x="3135313" y="931863"/>
            <a:ext cx="5237162" cy="2189162"/>
          </a:xfrm>
          <a:prstGeom prst="rect">
            <a:avLst/>
          </a:prstGeom>
          <a:noFill/>
          <a:ln w="9525">
            <a:noFill/>
            <a:miter lim="800000"/>
            <a:headEnd/>
            <a:tailEnd/>
          </a:ln>
        </p:spPr>
      </p:pic>
      <p:pic>
        <p:nvPicPr>
          <p:cNvPr id="21509" name="图片 6"/>
          <p:cNvPicPr>
            <a:picLocks noChangeAspect="1"/>
          </p:cNvPicPr>
          <p:nvPr/>
        </p:nvPicPr>
        <p:blipFill>
          <a:blip r:embed="rId6"/>
          <a:srcRect/>
          <a:stretch>
            <a:fillRect/>
          </a:stretch>
        </p:blipFill>
        <p:spPr bwMode="auto">
          <a:xfrm>
            <a:off x="1014413" y="3121025"/>
            <a:ext cx="4257675" cy="2209800"/>
          </a:xfrm>
          <a:prstGeom prst="rect">
            <a:avLst/>
          </a:prstGeom>
          <a:noFill/>
          <a:ln w="9525">
            <a:noFill/>
            <a:miter lim="800000"/>
            <a:headEnd/>
            <a:tailEnd/>
          </a:ln>
        </p:spPr>
      </p:pic>
      <p:pic>
        <p:nvPicPr>
          <p:cNvPr id="21510" name="图片 7"/>
          <p:cNvPicPr>
            <a:picLocks noChangeAspect="1"/>
          </p:cNvPicPr>
          <p:nvPr/>
        </p:nvPicPr>
        <p:blipFill>
          <a:blip r:embed="rId7"/>
          <a:srcRect/>
          <a:stretch>
            <a:fillRect/>
          </a:stretch>
        </p:blipFill>
        <p:spPr bwMode="auto">
          <a:xfrm>
            <a:off x="6235700" y="3121025"/>
            <a:ext cx="4333875" cy="2695575"/>
          </a:xfrm>
          <a:prstGeom prst="rect">
            <a:avLst/>
          </a:prstGeom>
          <a:noFill/>
          <a:ln w="9525">
            <a:noFill/>
            <a:miter lim="800000"/>
            <a:headEnd/>
            <a:tailEnd/>
          </a:ln>
        </p:spPr>
      </p:pic>
    </p:spTree>
  </p:cSld>
  <p:clrMapOvr>
    <a:masterClrMapping/>
  </p:clrMapOvr>
  <p:transition spd="slow" advClick="0" advTm="3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15"/>
          <p:cNvGrpSpPr>
            <a:grpSpLocks/>
          </p:cNvGrpSpPr>
          <p:nvPr/>
        </p:nvGrpSpPr>
        <p:grpSpPr bwMode="auto">
          <a:xfrm>
            <a:off x="133350" y="0"/>
            <a:ext cx="12058650" cy="6858000"/>
            <a:chOff x="1203453" y="877248"/>
            <a:chExt cx="9375520" cy="5414338"/>
          </a:xfrm>
        </p:grpSpPr>
        <p:sp>
          <p:nvSpPr>
            <p:cNvPr id="17" name="任意多边形: 形状 16"/>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8" name="任意多边形: 形状 17"/>
            <p:cNvSpPr/>
            <p:nvPr/>
          </p:nvSpPr>
          <p:spPr>
            <a:xfrm>
              <a:off x="1521895" y="1180551"/>
              <a:ext cx="8738636" cy="487039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pic>
        <p:nvPicPr>
          <p:cNvPr id="20" name="图片 19"/>
          <p:cNvPicPr>
            <a:picLocks noChangeAspect="1"/>
          </p:cNvPicPr>
          <p:nvPr/>
        </p:nvPicPr>
        <p:blipFill rotWithShape="1">
          <a:blip r:embed="rId4"/>
          <a:srcRect l="1464" t="20441" r="50730" b="48420"/>
          <a:stretch>
            <a:fillRect/>
          </a:stretch>
        </p:blipFill>
        <p:spPr>
          <a:xfrm>
            <a:off x="-142875" y="196850"/>
            <a:ext cx="3278188" cy="2135188"/>
          </a:xfrm>
          <a:prstGeom prst="rect">
            <a:avLst/>
          </a:prstGeom>
          <a:effectLst>
            <a:outerShdw blurRad="63500" sx="102000" sy="102000" algn="ctr" rotWithShape="0">
              <a:prstClr val="black">
                <a:alpha val="40000"/>
              </a:prstClr>
            </a:outerShdw>
          </a:effectLst>
        </p:spPr>
      </p:pic>
      <p:sp>
        <p:nvSpPr>
          <p:cNvPr id="104" name="文本框 103"/>
          <p:cNvSpPr txBox="1"/>
          <p:nvPr/>
        </p:nvSpPr>
        <p:spPr>
          <a:xfrm>
            <a:off x="3556000" y="2924175"/>
            <a:ext cx="5080000" cy="414338"/>
          </a:xfrm>
          <a:prstGeom prst="rect">
            <a:avLst/>
          </a:prstGeom>
          <a:noFill/>
          <a:ln w="9525">
            <a:noFill/>
          </a:ln>
        </p:spPr>
        <p:txBody>
          <a:bodyPr>
            <a:spAutoFit/>
          </a:bodyPr>
          <a:lstStyle/>
          <a:p>
            <a:endParaRPr lang="en-US" altLang="zh-CN" sz="1000">
              <a:latin typeface="Calibri" pitchFamily="34" charset="0"/>
              <a:cs typeface="Times New Roman" pitchFamily="18" charset="0"/>
            </a:endParaRPr>
          </a:p>
          <a:p>
            <a:r>
              <a:rPr lang="en-US" altLang="zh-CN" sz="1000">
                <a:latin typeface="Calibri" pitchFamily="34" charset="0"/>
                <a:cs typeface="Times New Roman" pitchFamily="18" charset="0"/>
              </a:rPr>
              <a:t> </a:t>
            </a:r>
            <a:endParaRPr lang="zh-CN" altLang="en-US">
              <a:cs typeface="Times New Roman" pitchFamily="18" charset="0"/>
            </a:endParaRPr>
          </a:p>
        </p:txBody>
      </p:sp>
      <p:pic>
        <p:nvPicPr>
          <p:cNvPr id="23556" name="图片 9"/>
          <p:cNvPicPr>
            <a:picLocks noChangeAspect="1"/>
          </p:cNvPicPr>
          <p:nvPr/>
        </p:nvPicPr>
        <p:blipFill>
          <a:blip r:embed="rId5"/>
          <a:srcRect/>
          <a:stretch>
            <a:fillRect/>
          </a:stretch>
        </p:blipFill>
        <p:spPr bwMode="auto">
          <a:xfrm>
            <a:off x="2982913" y="952500"/>
            <a:ext cx="5937250" cy="5434013"/>
          </a:xfrm>
          <a:prstGeom prst="rect">
            <a:avLst/>
          </a:prstGeom>
          <a:noFill/>
          <a:ln w="9525">
            <a:noFill/>
            <a:miter lim="800000"/>
            <a:headEnd/>
            <a:tailEnd/>
          </a:ln>
        </p:spPr>
      </p:pic>
    </p:spTree>
  </p:cSld>
  <p:clrMapOvr>
    <a:masterClrMapping/>
  </p:clrMapOvr>
  <p:transition spd="slow" advClick="0" advTm="3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15"/>
          <p:cNvGrpSpPr>
            <a:grpSpLocks/>
          </p:cNvGrpSpPr>
          <p:nvPr/>
        </p:nvGrpSpPr>
        <p:grpSpPr bwMode="auto">
          <a:xfrm>
            <a:off x="133350" y="0"/>
            <a:ext cx="12058650" cy="6858000"/>
            <a:chOff x="1203453" y="877248"/>
            <a:chExt cx="9375520" cy="5414338"/>
          </a:xfrm>
        </p:grpSpPr>
        <p:sp>
          <p:nvSpPr>
            <p:cNvPr id="17" name="任意多边形: 形状 16"/>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8" name="任意多边形: 形状 17"/>
            <p:cNvSpPr/>
            <p:nvPr/>
          </p:nvSpPr>
          <p:spPr>
            <a:xfrm>
              <a:off x="1521895" y="1180551"/>
              <a:ext cx="8738636" cy="487039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pic>
        <p:nvPicPr>
          <p:cNvPr id="20" name="图片 19"/>
          <p:cNvPicPr>
            <a:picLocks noChangeAspect="1"/>
          </p:cNvPicPr>
          <p:nvPr/>
        </p:nvPicPr>
        <p:blipFill rotWithShape="1">
          <a:blip r:embed="rId4"/>
          <a:srcRect l="1464" t="20441" r="50730" b="48420"/>
          <a:stretch>
            <a:fillRect/>
          </a:stretch>
        </p:blipFill>
        <p:spPr>
          <a:xfrm>
            <a:off x="-142875" y="196850"/>
            <a:ext cx="3278188" cy="2135188"/>
          </a:xfrm>
          <a:prstGeom prst="rect">
            <a:avLst/>
          </a:prstGeom>
          <a:effectLst>
            <a:outerShdw blurRad="63500" sx="102000" sy="102000" algn="ctr" rotWithShape="0">
              <a:prstClr val="black">
                <a:alpha val="40000"/>
              </a:prstClr>
            </a:outerShdw>
          </a:effectLst>
        </p:spPr>
      </p:pic>
      <p:sp>
        <p:nvSpPr>
          <p:cNvPr id="104" name="文本框 103"/>
          <p:cNvSpPr txBox="1"/>
          <p:nvPr/>
        </p:nvSpPr>
        <p:spPr>
          <a:xfrm>
            <a:off x="3556000" y="2924175"/>
            <a:ext cx="5080000" cy="414338"/>
          </a:xfrm>
          <a:prstGeom prst="rect">
            <a:avLst/>
          </a:prstGeom>
          <a:noFill/>
          <a:ln w="9525">
            <a:noFill/>
          </a:ln>
        </p:spPr>
        <p:txBody>
          <a:bodyPr>
            <a:spAutoFit/>
          </a:bodyPr>
          <a:lstStyle/>
          <a:p>
            <a:endParaRPr lang="en-US" altLang="zh-CN" sz="1000">
              <a:latin typeface="Calibri" pitchFamily="34" charset="0"/>
              <a:cs typeface="Times New Roman" pitchFamily="18" charset="0"/>
            </a:endParaRPr>
          </a:p>
          <a:p>
            <a:r>
              <a:rPr lang="en-US" altLang="zh-CN" sz="1000">
                <a:latin typeface="Calibri" pitchFamily="34" charset="0"/>
                <a:cs typeface="Times New Roman" pitchFamily="18" charset="0"/>
              </a:rPr>
              <a:t> </a:t>
            </a:r>
            <a:endParaRPr lang="zh-CN" altLang="en-US">
              <a:cs typeface="Times New Roman" pitchFamily="18" charset="0"/>
            </a:endParaRPr>
          </a:p>
        </p:txBody>
      </p:sp>
      <p:pic>
        <p:nvPicPr>
          <p:cNvPr id="25608" name="Picture 8"/>
          <p:cNvPicPr>
            <a:picLocks noChangeAspect="1" noChangeArrowheads="1"/>
          </p:cNvPicPr>
          <p:nvPr/>
        </p:nvPicPr>
        <p:blipFill>
          <a:blip r:embed="rId5"/>
          <a:srcRect/>
          <a:stretch>
            <a:fillRect/>
          </a:stretch>
        </p:blipFill>
        <p:spPr bwMode="auto">
          <a:xfrm>
            <a:off x="3171825" y="927100"/>
            <a:ext cx="5534025" cy="5238750"/>
          </a:xfrm>
          <a:prstGeom prst="rect">
            <a:avLst/>
          </a:prstGeom>
          <a:noFill/>
          <a:ln w="9525">
            <a:noFill/>
            <a:miter lim="800000"/>
            <a:headEnd/>
            <a:tailEnd/>
          </a:ln>
          <a:effectLst/>
        </p:spPr>
      </p:pic>
    </p:spTree>
  </p:cSld>
  <p:clrMapOvr>
    <a:masterClrMapping/>
  </p:clrMapOvr>
  <p:transition spd="slow" advClick="0" advTm="3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5"/>
          <p:cNvPicPr>
            <a:picLocks noChangeAspect="1"/>
          </p:cNvPicPr>
          <p:nvPr/>
        </p:nvPicPr>
        <p:blipFill>
          <a:blip r:embed="rId4"/>
          <a:srcRect/>
          <a:stretch>
            <a:fillRect/>
          </a:stretch>
        </p:blipFill>
        <p:spPr bwMode="auto">
          <a:xfrm>
            <a:off x="8267700" y="-403225"/>
            <a:ext cx="3581400" cy="3581400"/>
          </a:xfrm>
          <a:prstGeom prst="rect">
            <a:avLst/>
          </a:prstGeom>
          <a:noFill/>
          <a:ln w="9525">
            <a:noFill/>
            <a:miter lim="800000"/>
            <a:headEnd/>
            <a:tailEnd/>
          </a:ln>
        </p:spPr>
      </p:pic>
      <p:grpSp>
        <p:nvGrpSpPr>
          <p:cNvPr id="6146" name="组合 14"/>
          <p:cNvGrpSpPr>
            <a:grpSpLocks/>
          </p:cNvGrpSpPr>
          <p:nvPr/>
        </p:nvGrpSpPr>
        <p:grpSpPr bwMode="auto">
          <a:xfrm>
            <a:off x="1408113" y="1443038"/>
            <a:ext cx="9375775" cy="5414962"/>
            <a:chOff x="1203453" y="877248"/>
            <a:chExt cx="9375520" cy="5414338"/>
          </a:xfrm>
        </p:grpSpPr>
        <p:sp>
          <p:nvSpPr>
            <p:cNvPr id="16" name="任意多边形: 形状 15"/>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7" name="任意多边形: 形状 16"/>
            <p:cNvSpPr/>
            <p:nvPr/>
          </p:nvSpPr>
          <p:spPr>
            <a:xfrm>
              <a:off x="1520944" y="1180425"/>
              <a:ext cx="8740537" cy="4871477"/>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sp>
        <p:nvSpPr>
          <p:cNvPr id="5" name="文本框 4"/>
          <p:cNvSpPr txBox="1"/>
          <p:nvPr/>
        </p:nvSpPr>
        <p:spPr>
          <a:xfrm>
            <a:off x="5241925" y="517525"/>
            <a:ext cx="2012950" cy="1108075"/>
          </a:xfrm>
          <a:prstGeom prst="rect">
            <a:avLst/>
          </a:prstGeom>
          <a:noFill/>
        </p:spPr>
        <p:txBody>
          <a:bodyPr>
            <a:spAutoFit/>
          </a:bodyPr>
          <a:lstStyle/>
          <a:p>
            <a:pPr fontAlgn="auto">
              <a:spcBef>
                <a:spcPts val="0"/>
              </a:spcBef>
              <a:spcAft>
                <a:spcPts val="0"/>
              </a:spcAft>
              <a:defRPr/>
            </a:pPr>
            <a:r>
              <a:rPr lang="zh-CN" altLang="en-US" sz="6600">
                <a:solidFill>
                  <a:srgbClr val="5DA4D9"/>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目录</a:t>
            </a:r>
          </a:p>
        </p:txBody>
      </p:sp>
      <p:pic>
        <p:nvPicPr>
          <p:cNvPr id="6148" name="图片 17"/>
          <p:cNvPicPr>
            <a:picLocks noChangeAspect="1"/>
          </p:cNvPicPr>
          <p:nvPr/>
        </p:nvPicPr>
        <p:blipFill>
          <a:blip r:embed="rId5"/>
          <a:srcRect/>
          <a:stretch>
            <a:fillRect/>
          </a:stretch>
        </p:blipFill>
        <p:spPr bwMode="auto">
          <a:xfrm>
            <a:off x="-82550" y="4133850"/>
            <a:ext cx="2032000" cy="2790825"/>
          </a:xfrm>
          <a:prstGeom prst="rect">
            <a:avLst/>
          </a:prstGeom>
          <a:noFill/>
          <a:ln w="9525">
            <a:noFill/>
            <a:miter lim="800000"/>
            <a:headEnd/>
            <a:tailEnd/>
          </a:ln>
        </p:spPr>
      </p:pic>
      <p:pic>
        <p:nvPicPr>
          <p:cNvPr id="6149" name="图片 18"/>
          <p:cNvPicPr>
            <a:picLocks noChangeAspect="1"/>
          </p:cNvPicPr>
          <p:nvPr/>
        </p:nvPicPr>
        <p:blipFill>
          <a:blip r:embed="rId6"/>
          <a:srcRect/>
          <a:stretch>
            <a:fillRect/>
          </a:stretch>
        </p:blipFill>
        <p:spPr bwMode="auto">
          <a:xfrm>
            <a:off x="9666288" y="4659313"/>
            <a:ext cx="2401887" cy="2422525"/>
          </a:xfrm>
          <a:prstGeom prst="rect">
            <a:avLst/>
          </a:prstGeom>
          <a:noFill/>
          <a:ln w="9525">
            <a:noFill/>
            <a:miter lim="800000"/>
            <a:headEnd/>
            <a:tailEnd/>
          </a:ln>
        </p:spPr>
      </p:pic>
      <p:grpSp>
        <p:nvGrpSpPr>
          <p:cNvPr id="25" name="组合 24"/>
          <p:cNvGrpSpPr>
            <a:grpSpLocks/>
          </p:cNvGrpSpPr>
          <p:nvPr/>
        </p:nvGrpSpPr>
        <p:grpSpPr bwMode="auto">
          <a:xfrm>
            <a:off x="2081213" y="2638425"/>
            <a:ext cx="3343275" cy="1158875"/>
            <a:chOff x="1652986" y="1765730"/>
            <a:chExt cx="3344029" cy="1158692"/>
          </a:xfrm>
        </p:grpSpPr>
        <p:sp>
          <p:nvSpPr>
            <p:cNvPr id="26" name="文本框 2"/>
            <p:cNvSpPr txBox="1"/>
            <p:nvPr/>
          </p:nvSpPr>
          <p:spPr bwMode="auto">
            <a:xfrm>
              <a:off x="2928475" y="1920838"/>
              <a:ext cx="2068540" cy="46037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sz="2400" dirty="0">
                  <a:solidFill>
                    <a:schemeClr val="accent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教材分析</a:t>
              </a:r>
            </a:p>
          </p:txBody>
        </p:sp>
        <p:grpSp>
          <p:nvGrpSpPr>
            <p:cNvPr id="6172" name="组合 28"/>
            <p:cNvGrpSpPr>
              <a:grpSpLocks/>
            </p:cNvGrpSpPr>
            <p:nvPr/>
          </p:nvGrpSpPr>
          <p:grpSpPr bwMode="auto">
            <a:xfrm>
              <a:off x="1652986" y="1765730"/>
              <a:ext cx="1158692" cy="1158692"/>
              <a:chOff x="1652986" y="1765730"/>
              <a:chExt cx="1158692" cy="1158692"/>
            </a:xfrm>
          </p:grpSpPr>
          <p:pic>
            <p:nvPicPr>
              <p:cNvPr id="6173" name="图片 29"/>
              <p:cNvPicPr>
                <a:picLocks noChangeAspect="1"/>
              </p:cNvPicPr>
              <p:nvPr/>
            </p:nvPicPr>
            <p:blipFill>
              <a:blip r:embed="rId7"/>
              <a:srcRect/>
              <a:stretch>
                <a:fillRect/>
              </a:stretch>
            </p:blipFill>
            <p:spPr bwMode="auto">
              <a:xfrm>
                <a:off x="1652986" y="1765730"/>
                <a:ext cx="1158692" cy="1158692"/>
              </a:xfrm>
              <a:prstGeom prst="rect">
                <a:avLst/>
              </a:prstGeom>
              <a:noFill/>
              <a:ln w="9525">
                <a:noFill/>
                <a:miter lim="800000"/>
                <a:headEnd/>
                <a:tailEnd/>
              </a:ln>
            </p:spPr>
          </p:pic>
          <p:sp>
            <p:nvSpPr>
              <p:cNvPr id="33" name="文本框 2"/>
              <p:cNvSpPr txBox="1"/>
              <p:nvPr/>
            </p:nvSpPr>
            <p:spPr bwMode="auto">
              <a:xfrm rot="20689080">
                <a:off x="1819043" y="2118662"/>
                <a:ext cx="702881" cy="58477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en-US" altLang="zh-CN"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01</a:t>
                </a:r>
                <a:endParaRPr lang="zh-CN" altLang="en-US"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grpSp>
      <p:grpSp>
        <p:nvGrpSpPr>
          <p:cNvPr id="34" name="组合 33"/>
          <p:cNvGrpSpPr>
            <a:grpSpLocks/>
          </p:cNvGrpSpPr>
          <p:nvPr/>
        </p:nvGrpSpPr>
        <p:grpSpPr bwMode="auto">
          <a:xfrm>
            <a:off x="2090738" y="3965575"/>
            <a:ext cx="3333750" cy="1158875"/>
            <a:chOff x="1652986" y="1765730"/>
            <a:chExt cx="3333024" cy="1158692"/>
          </a:xfrm>
        </p:grpSpPr>
        <p:sp>
          <p:nvSpPr>
            <p:cNvPr id="35" name="文本框 2"/>
            <p:cNvSpPr txBox="1"/>
            <p:nvPr/>
          </p:nvSpPr>
          <p:spPr bwMode="auto">
            <a:xfrm>
              <a:off x="2917470" y="1928540"/>
              <a:ext cx="2068540" cy="46037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sz="2400" dirty="0">
                  <a:solidFill>
                    <a:schemeClr val="accent3"/>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设计理念</a:t>
              </a:r>
            </a:p>
          </p:txBody>
        </p:sp>
        <p:grpSp>
          <p:nvGrpSpPr>
            <p:cNvPr id="6168" name="组合 36"/>
            <p:cNvGrpSpPr>
              <a:grpSpLocks/>
            </p:cNvGrpSpPr>
            <p:nvPr/>
          </p:nvGrpSpPr>
          <p:grpSpPr bwMode="auto">
            <a:xfrm>
              <a:off x="1652986" y="1765730"/>
              <a:ext cx="1158692" cy="1158692"/>
              <a:chOff x="1652986" y="1765730"/>
              <a:chExt cx="1158692" cy="1158692"/>
            </a:xfrm>
          </p:grpSpPr>
          <p:pic>
            <p:nvPicPr>
              <p:cNvPr id="6169" name="图片 37"/>
              <p:cNvPicPr>
                <a:picLocks noChangeAspect="1"/>
              </p:cNvPicPr>
              <p:nvPr/>
            </p:nvPicPr>
            <p:blipFill>
              <a:blip r:embed="rId7"/>
              <a:srcRect/>
              <a:stretch>
                <a:fillRect/>
              </a:stretch>
            </p:blipFill>
            <p:spPr bwMode="auto">
              <a:xfrm>
                <a:off x="1652986" y="1765730"/>
                <a:ext cx="1158692" cy="1158692"/>
              </a:xfrm>
              <a:prstGeom prst="rect">
                <a:avLst/>
              </a:prstGeom>
              <a:noFill/>
              <a:ln w="9525">
                <a:noFill/>
                <a:miter lim="800000"/>
                <a:headEnd/>
                <a:tailEnd/>
              </a:ln>
            </p:spPr>
          </p:pic>
          <p:sp>
            <p:nvSpPr>
              <p:cNvPr id="39" name="文本框 2"/>
              <p:cNvSpPr txBox="1"/>
              <p:nvPr/>
            </p:nvSpPr>
            <p:spPr bwMode="auto">
              <a:xfrm rot="20689080">
                <a:off x="1842657" y="2138375"/>
                <a:ext cx="692428" cy="58477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en-US" altLang="zh-CN"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03</a:t>
                </a:r>
                <a:endParaRPr lang="zh-CN" altLang="en-US"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grpSp>
      <p:grpSp>
        <p:nvGrpSpPr>
          <p:cNvPr id="44" name="组合 43"/>
          <p:cNvGrpSpPr>
            <a:grpSpLocks/>
          </p:cNvGrpSpPr>
          <p:nvPr/>
        </p:nvGrpSpPr>
        <p:grpSpPr bwMode="auto">
          <a:xfrm>
            <a:off x="6096000" y="2473325"/>
            <a:ext cx="3316288" cy="1169988"/>
            <a:chOff x="1652986" y="1765730"/>
            <a:chExt cx="3315074" cy="1169454"/>
          </a:xfrm>
        </p:grpSpPr>
        <p:sp>
          <p:nvSpPr>
            <p:cNvPr id="45" name="文本框 2"/>
            <p:cNvSpPr txBox="1"/>
            <p:nvPr/>
          </p:nvSpPr>
          <p:spPr bwMode="auto">
            <a:xfrm>
              <a:off x="2899520" y="1934909"/>
              <a:ext cx="2068540" cy="46037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sz="2400" dirty="0">
                  <a:solidFill>
                    <a:schemeClr val="accent2"/>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课标要求</a:t>
              </a:r>
              <a:endParaRPr lang="en-US" altLang="zh-CN" sz="2400" dirty="0">
                <a:solidFill>
                  <a:schemeClr val="accent2"/>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nvGrpSpPr>
            <p:cNvPr id="6164" name="组合 46"/>
            <p:cNvGrpSpPr>
              <a:grpSpLocks/>
            </p:cNvGrpSpPr>
            <p:nvPr/>
          </p:nvGrpSpPr>
          <p:grpSpPr bwMode="auto">
            <a:xfrm>
              <a:off x="1652986" y="1765730"/>
              <a:ext cx="1158692" cy="1169454"/>
              <a:chOff x="1652986" y="1765730"/>
              <a:chExt cx="1158692" cy="1169454"/>
            </a:xfrm>
          </p:grpSpPr>
          <p:pic>
            <p:nvPicPr>
              <p:cNvPr id="6165" name="图片 47"/>
              <p:cNvPicPr>
                <a:picLocks noChangeAspect="1"/>
              </p:cNvPicPr>
              <p:nvPr/>
            </p:nvPicPr>
            <p:blipFill>
              <a:blip r:embed="rId7"/>
              <a:srcRect/>
              <a:stretch>
                <a:fillRect/>
              </a:stretch>
            </p:blipFill>
            <p:spPr bwMode="auto">
              <a:xfrm>
                <a:off x="1652986" y="1765730"/>
                <a:ext cx="1158692" cy="1158692"/>
              </a:xfrm>
              <a:prstGeom prst="rect">
                <a:avLst/>
              </a:prstGeom>
              <a:noFill/>
              <a:ln w="9525">
                <a:noFill/>
                <a:miter lim="800000"/>
                <a:headEnd/>
                <a:tailEnd/>
              </a:ln>
            </p:spPr>
          </p:pic>
          <p:sp>
            <p:nvSpPr>
              <p:cNvPr id="49" name="文本框 2"/>
              <p:cNvSpPr txBox="1"/>
              <p:nvPr/>
            </p:nvSpPr>
            <p:spPr bwMode="auto">
              <a:xfrm rot="20689080">
                <a:off x="1884537" y="1857966"/>
                <a:ext cx="673168" cy="1077218"/>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en-US" altLang="zh-CN"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02</a:t>
                </a:r>
                <a:endParaRPr lang="zh-CN" altLang="en-US"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grpSp>
      <p:grpSp>
        <p:nvGrpSpPr>
          <p:cNvPr id="50" name="组合 49"/>
          <p:cNvGrpSpPr>
            <a:grpSpLocks/>
          </p:cNvGrpSpPr>
          <p:nvPr/>
        </p:nvGrpSpPr>
        <p:grpSpPr bwMode="auto">
          <a:xfrm>
            <a:off x="6096000" y="3965575"/>
            <a:ext cx="3316288" cy="1169988"/>
            <a:chOff x="1652986" y="1765730"/>
            <a:chExt cx="3315074" cy="1169454"/>
          </a:xfrm>
        </p:grpSpPr>
        <p:sp>
          <p:nvSpPr>
            <p:cNvPr id="51" name="文本框 2"/>
            <p:cNvSpPr txBox="1"/>
            <p:nvPr/>
          </p:nvSpPr>
          <p:spPr bwMode="auto">
            <a:xfrm>
              <a:off x="2899520" y="1931282"/>
              <a:ext cx="2068540" cy="46037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sz="2400" dirty="0">
                  <a:solidFill>
                    <a:srgbClr val="77BF67"/>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作业目标</a:t>
              </a:r>
            </a:p>
          </p:txBody>
        </p:sp>
        <p:grpSp>
          <p:nvGrpSpPr>
            <p:cNvPr id="6160" name="组合 52"/>
            <p:cNvGrpSpPr>
              <a:grpSpLocks/>
            </p:cNvGrpSpPr>
            <p:nvPr/>
          </p:nvGrpSpPr>
          <p:grpSpPr bwMode="auto">
            <a:xfrm>
              <a:off x="1652986" y="1765730"/>
              <a:ext cx="1158692" cy="1169454"/>
              <a:chOff x="1652986" y="1765730"/>
              <a:chExt cx="1158692" cy="1169454"/>
            </a:xfrm>
          </p:grpSpPr>
          <p:pic>
            <p:nvPicPr>
              <p:cNvPr id="6161" name="图片 53"/>
              <p:cNvPicPr>
                <a:picLocks noChangeAspect="1"/>
              </p:cNvPicPr>
              <p:nvPr/>
            </p:nvPicPr>
            <p:blipFill>
              <a:blip r:embed="rId7"/>
              <a:srcRect/>
              <a:stretch>
                <a:fillRect/>
              </a:stretch>
            </p:blipFill>
            <p:spPr bwMode="auto">
              <a:xfrm>
                <a:off x="1652986" y="1765730"/>
                <a:ext cx="1158692" cy="1158692"/>
              </a:xfrm>
              <a:prstGeom prst="rect">
                <a:avLst/>
              </a:prstGeom>
              <a:noFill/>
              <a:ln w="9525">
                <a:noFill/>
                <a:miter lim="800000"/>
                <a:headEnd/>
                <a:tailEnd/>
              </a:ln>
            </p:spPr>
          </p:pic>
          <p:sp>
            <p:nvSpPr>
              <p:cNvPr id="55" name="文本框 2"/>
              <p:cNvSpPr txBox="1"/>
              <p:nvPr/>
            </p:nvSpPr>
            <p:spPr bwMode="auto">
              <a:xfrm rot="20689080">
                <a:off x="1844549" y="1857966"/>
                <a:ext cx="692428" cy="1077218"/>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en-US" altLang="zh-CN"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04</a:t>
                </a:r>
                <a:endParaRPr lang="zh-CN" altLang="en-US"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grpSp>
      <p:grpSp>
        <p:nvGrpSpPr>
          <p:cNvPr id="2" name="组合 1"/>
          <p:cNvGrpSpPr>
            <a:grpSpLocks/>
          </p:cNvGrpSpPr>
          <p:nvPr/>
        </p:nvGrpSpPr>
        <p:grpSpPr bwMode="auto">
          <a:xfrm>
            <a:off x="2109788" y="5124450"/>
            <a:ext cx="3314700" cy="1158875"/>
            <a:chOff x="1652986" y="1765730"/>
            <a:chExt cx="3315074" cy="1158692"/>
          </a:xfrm>
        </p:grpSpPr>
        <p:sp>
          <p:nvSpPr>
            <p:cNvPr id="3" name="文本框 2"/>
            <p:cNvSpPr txBox="1"/>
            <p:nvPr/>
          </p:nvSpPr>
          <p:spPr bwMode="auto">
            <a:xfrm>
              <a:off x="2899520" y="1931282"/>
              <a:ext cx="2068540" cy="46037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zh-CN" altLang="en-US" sz="2400" dirty="0">
                  <a:solidFill>
                    <a:srgbClr val="77BF67"/>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作业内容</a:t>
              </a:r>
            </a:p>
          </p:txBody>
        </p:sp>
        <p:grpSp>
          <p:nvGrpSpPr>
            <p:cNvPr id="6156" name="组合 3"/>
            <p:cNvGrpSpPr>
              <a:grpSpLocks/>
            </p:cNvGrpSpPr>
            <p:nvPr/>
          </p:nvGrpSpPr>
          <p:grpSpPr bwMode="auto">
            <a:xfrm>
              <a:off x="1652986" y="1765730"/>
              <a:ext cx="1158692" cy="1158692"/>
              <a:chOff x="1652986" y="1765730"/>
              <a:chExt cx="1158692" cy="1158692"/>
            </a:xfrm>
          </p:grpSpPr>
          <p:pic>
            <p:nvPicPr>
              <p:cNvPr id="6157" name="图片 6"/>
              <p:cNvPicPr>
                <a:picLocks noChangeAspect="1"/>
              </p:cNvPicPr>
              <p:nvPr/>
            </p:nvPicPr>
            <p:blipFill>
              <a:blip r:embed="rId7"/>
              <a:srcRect/>
              <a:stretch>
                <a:fillRect/>
              </a:stretch>
            </p:blipFill>
            <p:spPr bwMode="auto">
              <a:xfrm>
                <a:off x="1652986" y="1765730"/>
                <a:ext cx="1158692" cy="1158692"/>
              </a:xfrm>
              <a:prstGeom prst="rect">
                <a:avLst/>
              </a:prstGeom>
              <a:noFill/>
              <a:ln w="9525">
                <a:noFill/>
                <a:miter lim="800000"/>
                <a:headEnd/>
                <a:tailEnd/>
              </a:ln>
            </p:spPr>
          </p:pic>
          <p:sp>
            <p:nvSpPr>
              <p:cNvPr id="8" name="文本框 2"/>
              <p:cNvSpPr txBox="1"/>
              <p:nvPr/>
            </p:nvSpPr>
            <p:spPr bwMode="auto">
              <a:xfrm rot="20689080">
                <a:off x="1716914" y="1967821"/>
                <a:ext cx="692428" cy="583565"/>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fontAlgn="auto">
                  <a:spcBef>
                    <a:spcPts val="0"/>
                  </a:spcBef>
                  <a:spcAft>
                    <a:spcPts val="0"/>
                  </a:spcAft>
                  <a:defRPr/>
                </a:pPr>
                <a:r>
                  <a:rPr lang="en-US" altLang="zh-CN"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05</a:t>
                </a:r>
                <a:endParaRPr lang="zh-CN" altLang="en-US" sz="3200" dirty="0">
                  <a:solidFill>
                    <a:schemeClr val="bg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500"/>
                                        <p:tgtEl>
                                          <p:spTgt spid="25"/>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strips(downRight)">
                                      <p:cBhvr>
                                        <p:cTn id="11" dur="500"/>
                                        <p:tgtEl>
                                          <p:spTgt spid="44"/>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downRight)">
                                      <p:cBhvr>
                                        <p:cTn id="15" dur="500"/>
                                        <p:tgtEl>
                                          <p:spTgt spid="34"/>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strips(downRight)">
                                      <p:cBhvr>
                                        <p:cTn id="19" dur="500"/>
                                        <p:tgtEl>
                                          <p:spTgt spid="50"/>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8"/>
          <p:cNvPicPr>
            <a:picLocks noChangeAspect="1"/>
          </p:cNvPicPr>
          <p:nvPr/>
        </p:nvPicPr>
        <p:blipFill>
          <a:blip r:embed="rId4"/>
          <a:srcRect/>
          <a:stretch>
            <a:fillRect/>
          </a:stretch>
        </p:blipFill>
        <p:spPr bwMode="auto">
          <a:xfrm>
            <a:off x="-1368425" y="-1025525"/>
            <a:ext cx="4168775" cy="3676650"/>
          </a:xfrm>
          <a:prstGeom prst="rect">
            <a:avLst/>
          </a:prstGeom>
          <a:noFill/>
          <a:ln w="9525">
            <a:noFill/>
            <a:miter lim="800000"/>
            <a:headEnd/>
            <a:tailEnd/>
          </a:ln>
        </p:spPr>
      </p:pic>
      <p:grpSp>
        <p:nvGrpSpPr>
          <p:cNvPr id="8194" name="组合 5"/>
          <p:cNvGrpSpPr>
            <a:grpSpLocks/>
          </p:cNvGrpSpPr>
          <p:nvPr/>
        </p:nvGrpSpPr>
        <p:grpSpPr bwMode="auto">
          <a:xfrm>
            <a:off x="1560513" y="211138"/>
            <a:ext cx="9070975" cy="6435725"/>
            <a:chOff x="1203453" y="877248"/>
            <a:chExt cx="9375520" cy="5414338"/>
          </a:xfrm>
        </p:grpSpPr>
        <p:sp>
          <p:nvSpPr>
            <p:cNvPr id="7" name="任意多边形: 形状 6"/>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8" name="任意多边形: 形状 7"/>
            <p:cNvSpPr/>
            <p:nvPr/>
          </p:nvSpPr>
          <p:spPr>
            <a:xfrm>
              <a:off x="1521768" y="1180418"/>
              <a:ext cx="8738890" cy="487076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sp>
        <p:nvSpPr>
          <p:cNvPr id="2" name="文本框 1"/>
          <p:cNvSpPr txBox="1"/>
          <p:nvPr/>
        </p:nvSpPr>
        <p:spPr>
          <a:xfrm>
            <a:off x="3244850" y="793750"/>
            <a:ext cx="4818063" cy="922338"/>
          </a:xfrm>
          <a:prstGeom prst="rect">
            <a:avLst/>
          </a:prstGeom>
          <a:noFill/>
        </p:spPr>
        <p:txBody>
          <a:bodyPr>
            <a:spAutoFit/>
          </a:bodyPr>
          <a:lstStyle/>
          <a:p>
            <a:pPr fontAlgn="auto">
              <a:spcBef>
                <a:spcPts val="0"/>
              </a:spcBef>
              <a:spcAft>
                <a:spcPts val="0"/>
              </a:spcAft>
              <a:defRPr/>
            </a:pPr>
            <a:r>
              <a:rPr lang="en-US" altLang="zh-CN" sz="3200">
                <a:solidFill>
                  <a:srgbClr val="FF0000"/>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PART 01  </a:t>
            </a:r>
            <a:r>
              <a:rPr lang="zh-CN" altLang="en-US" sz="3200">
                <a:solidFill>
                  <a:srgbClr val="FF0000"/>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教材分析</a:t>
            </a:r>
            <a:r>
              <a:rPr lang="en-US" altLang="zh-CN" sz="5400">
                <a:solidFill>
                  <a:srgbClr val="3CB9EC"/>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 </a:t>
            </a:r>
          </a:p>
        </p:txBody>
      </p:sp>
      <p:sp>
        <p:nvSpPr>
          <p:cNvPr id="8196" name="文本框 2"/>
          <p:cNvSpPr txBox="1">
            <a:spLocks noChangeArrowheads="1"/>
          </p:cNvSpPr>
          <p:nvPr/>
        </p:nvSpPr>
        <p:spPr bwMode="auto">
          <a:xfrm>
            <a:off x="2460625" y="1384300"/>
            <a:ext cx="7270750" cy="368300"/>
          </a:xfrm>
          <a:prstGeom prst="rect">
            <a:avLst/>
          </a:prstGeom>
          <a:noFill/>
          <a:ln w="9525">
            <a:noFill/>
            <a:miter lim="800000"/>
            <a:headEnd/>
            <a:tailEnd/>
          </a:ln>
        </p:spPr>
        <p:txBody>
          <a:bodyPr>
            <a:spAutoFit/>
          </a:bodyPr>
          <a:lstStyle/>
          <a:p>
            <a:r>
              <a:rPr lang="en-US" altLang="zh-CN">
                <a:ea typeface="字魂35号-经典雅黑"/>
              </a:rPr>
              <a:t>     </a:t>
            </a:r>
            <a:endParaRPr lang="zh-CN" altLang="en-US" sz="2400">
              <a:ea typeface="字魂35号-经典雅黑"/>
            </a:endParaRPr>
          </a:p>
        </p:txBody>
      </p:sp>
      <p:pic>
        <p:nvPicPr>
          <p:cNvPr id="8200" name="Picture 8"/>
          <p:cNvPicPr>
            <a:picLocks noChangeAspect="1" noChangeArrowheads="1"/>
          </p:cNvPicPr>
          <p:nvPr/>
        </p:nvPicPr>
        <p:blipFill>
          <a:blip r:embed="rId5"/>
          <a:srcRect/>
          <a:stretch>
            <a:fillRect/>
          </a:stretch>
        </p:blipFill>
        <p:spPr bwMode="auto">
          <a:xfrm>
            <a:off x="3019425" y="1689100"/>
            <a:ext cx="5029200" cy="1330325"/>
          </a:xfrm>
          <a:prstGeom prst="rect">
            <a:avLst/>
          </a:prstGeom>
          <a:noFill/>
          <a:ln w="9525">
            <a:noFill/>
            <a:miter lim="800000"/>
            <a:headEnd/>
            <a:tailEnd/>
          </a:ln>
          <a:effectLst/>
        </p:spPr>
      </p:pic>
      <p:pic>
        <p:nvPicPr>
          <p:cNvPr id="8201" name="Picture 9"/>
          <p:cNvPicPr>
            <a:picLocks noChangeAspect="1" noChangeArrowheads="1"/>
          </p:cNvPicPr>
          <p:nvPr/>
        </p:nvPicPr>
        <p:blipFill>
          <a:blip r:embed="rId6"/>
          <a:srcRect/>
          <a:stretch>
            <a:fillRect/>
          </a:stretch>
        </p:blipFill>
        <p:spPr bwMode="auto">
          <a:xfrm>
            <a:off x="2589213" y="3302000"/>
            <a:ext cx="6083300" cy="2201863"/>
          </a:xfrm>
          <a:prstGeom prst="rect">
            <a:avLst/>
          </a:prstGeom>
          <a:noFill/>
          <a:ln w="9525">
            <a:noFill/>
            <a:miter lim="800000"/>
            <a:headEnd/>
            <a:tailEnd/>
          </a:ln>
          <a:effectLst/>
        </p:spPr>
      </p:pic>
    </p:spTree>
  </p:cSld>
  <p:clrMapOvr>
    <a:masterClrMapping/>
  </p:clrMapOvr>
  <p:transition spd="slow" advClick="0" advTm="3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8"/>
          <p:cNvPicPr>
            <a:picLocks noChangeAspect="1"/>
          </p:cNvPicPr>
          <p:nvPr/>
        </p:nvPicPr>
        <p:blipFill>
          <a:blip r:embed="rId4"/>
          <a:srcRect/>
          <a:stretch>
            <a:fillRect/>
          </a:stretch>
        </p:blipFill>
        <p:spPr bwMode="auto">
          <a:xfrm>
            <a:off x="-1368425" y="-1025525"/>
            <a:ext cx="4168775" cy="3676650"/>
          </a:xfrm>
          <a:prstGeom prst="rect">
            <a:avLst/>
          </a:prstGeom>
          <a:noFill/>
          <a:ln w="9525">
            <a:noFill/>
            <a:miter lim="800000"/>
            <a:headEnd/>
            <a:tailEnd/>
          </a:ln>
        </p:spPr>
      </p:pic>
      <p:grpSp>
        <p:nvGrpSpPr>
          <p:cNvPr id="10242" name="组合 5"/>
          <p:cNvGrpSpPr>
            <a:grpSpLocks/>
          </p:cNvGrpSpPr>
          <p:nvPr/>
        </p:nvGrpSpPr>
        <p:grpSpPr bwMode="auto">
          <a:xfrm>
            <a:off x="1560513" y="211138"/>
            <a:ext cx="9070975" cy="6435725"/>
            <a:chOff x="1203453" y="877248"/>
            <a:chExt cx="9375520" cy="5414338"/>
          </a:xfrm>
        </p:grpSpPr>
        <p:sp>
          <p:nvSpPr>
            <p:cNvPr id="7" name="任意多边形: 形状 6"/>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8" name="任意多边形: 形状 7"/>
            <p:cNvSpPr/>
            <p:nvPr/>
          </p:nvSpPr>
          <p:spPr>
            <a:xfrm>
              <a:off x="1521768" y="1180418"/>
              <a:ext cx="8738890" cy="487076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sp>
        <p:nvSpPr>
          <p:cNvPr id="2" name="文本框 1"/>
          <p:cNvSpPr txBox="1"/>
          <p:nvPr/>
        </p:nvSpPr>
        <p:spPr>
          <a:xfrm>
            <a:off x="3244850" y="793750"/>
            <a:ext cx="4818063" cy="922338"/>
          </a:xfrm>
          <a:prstGeom prst="rect">
            <a:avLst/>
          </a:prstGeom>
          <a:noFill/>
        </p:spPr>
        <p:txBody>
          <a:bodyPr>
            <a:spAutoFit/>
          </a:bodyPr>
          <a:lstStyle/>
          <a:p>
            <a:pPr fontAlgn="auto">
              <a:spcBef>
                <a:spcPts val="0"/>
              </a:spcBef>
              <a:spcAft>
                <a:spcPts val="0"/>
              </a:spcAft>
              <a:defRPr/>
            </a:pPr>
            <a:r>
              <a:rPr lang="en-US" altLang="zh-CN" sz="3200">
                <a:solidFill>
                  <a:srgbClr val="FF0000"/>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PART 02  </a:t>
            </a:r>
            <a:r>
              <a:rPr lang="zh-CN" altLang="en-US" sz="3200">
                <a:solidFill>
                  <a:srgbClr val="FF0000"/>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课标要求</a:t>
            </a:r>
            <a:r>
              <a:rPr lang="en-US" altLang="zh-CN" sz="5400">
                <a:solidFill>
                  <a:srgbClr val="3CB9EC"/>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 </a:t>
            </a:r>
          </a:p>
        </p:txBody>
      </p:sp>
      <p:graphicFrame>
        <p:nvGraphicFramePr>
          <p:cNvPr id="10259" name="Group 19"/>
          <p:cNvGraphicFramePr>
            <a:graphicFrameLocks noGrp="1"/>
          </p:cNvGraphicFramePr>
          <p:nvPr/>
        </p:nvGraphicFramePr>
        <p:xfrm>
          <a:off x="3173413" y="2044700"/>
          <a:ext cx="6099175" cy="3139440"/>
        </p:xfrm>
        <a:graphic>
          <a:graphicData uri="http://schemas.openxmlformats.org/drawingml/2006/table">
            <a:tbl>
              <a:tblPr/>
              <a:tblGrid>
                <a:gridCol w="6099175">
                  <a:extLst>
                    <a:ext uri="{9D8B030D-6E8A-4147-A177-3AD203B41FA5}">
                      <a16:colId xmlns:a16="http://schemas.microsoft.com/office/drawing/2014/main" val="20000"/>
                    </a:ext>
                  </a:extLst>
                </a:gridCol>
              </a:tblGrid>
              <a:tr h="7762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宋体" charset="-122"/>
                          <a:ea typeface="宋体" charset="-122"/>
                          <a:cs typeface="Times New Roman" pitchFamily="18" charset="0"/>
                        </a:rPr>
                        <a:t>《</a:t>
                      </a:r>
                      <a:r>
                        <a:rPr kumimoji="0" lang="zh-CN" altLang="en-US" sz="2000" b="0" i="0" u="none" strike="noStrike" cap="none" normalizeH="0" baseline="0">
                          <a:ln>
                            <a:noFill/>
                          </a:ln>
                          <a:solidFill>
                            <a:schemeClr val="tx1"/>
                          </a:solidFill>
                          <a:effectLst/>
                          <a:latin typeface="宋体" charset="-122"/>
                          <a:ea typeface="宋体" charset="-122"/>
                          <a:cs typeface="Times New Roman" pitchFamily="18" charset="0"/>
                        </a:rPr>
                        <a:t>义务教育数学课程标准</a:t>
                      </a:r>
                      <a:r>
                        <a:rPr kumimoji="0" lang="en-US" altLang="zh-CN" sz="2000" b="0" i="0" u="none" strike="noStrike" cap="none" normalizeH="0" baseline="0">
                          <a:ln>
                            <a:noFill/>
                          </a:ln>
                          <a:solidFill>
                            <a:schemeClr val="tx1"/>
                          </a:solidFill>
                          <a:effectLst/>
                          <a:latin typeface="宋体" charset="-122"/>
                          <a:ea typeface="宋体" charset="-122"/>
                          <a:cs typeface="Times New Roman" pitchFamily="18" charset="0"/>
                        </a:rPr>
                        <a:t>》</a:t>
                      </a:r>
                      <a:r>
                        <a:rPr kumimoji="0" lang="zh-CN" altLang="en-US" sz="2000" b="0" i="0" u="none" strike="noStrike" cap="none" normalizeH="0" baseline="0">
                          <a:ln>
                            <a:noFill/>
                          </a:ln>
                          <a:solidFill>
                            <a:schemeClr val="tx1"/>
                          </a:solidFill>
                          <a:effectLst/>
                          <a:latin typeface="宋体" charset="-122"/>
                          <a:ea typeface="宋体" charset="-122"/>
                          <a:cs typeface="Times New Roman" pitchFamily="18" charset="0"/>
                        </a:rPr>
                        <a:t>（</a:t>
                      </a:r>
                      <a:r>
                        <a:rPr kumimoji="0" lang="en-US" altLang="zh-CN" sz="2000" b="0" i="0" u="none" strike="noStrike" cap="none" normalizeH="0" baseline="0">
                          <a:ln>
                            <a:noFill/>
                          </a:ln>
                          <a:solidFill>
                            <a:schemeClr val="tx1"/>
                          </a:solidFill>
                          <a:effectLst/>
                          <a:latin typeface="宋体" charset="-122"/>
                          <a:ea typeface="宋体" charset="-122"/>
                          <a:cs typeface="Times New Roman" pitchFamily="18" charset="0"/>
                        </a:rPr>
                        <a:t>2022</a:t>
                      </a:r>
                      <a:r>
                        <a:rPr kumimoji="0" lang="zh-CN" altLang="en-US" sz="2000" b="0" i="0" u="none" strike="noStrike" cap="none" normalizeH="0" baseline="0">
                          <a:ln>
                            <a:noFill/>
                          </a:ln>
                          <a:solidFill>
                            <a:schemeClr val="tx1"/>
                          </a:solidFill>
                          <a:effectLst/>
                          <a:latin typeface="宋体" charset="-122"/>
                          <a:ea typeface="宋体" charset="-122"/>
                          <a:cs typeface="Times New Roman" pitchFamily="18" charset="0"/>
                        </a:rPr>
                        <a:t>年版）在学段目标的第一段中提出了经历了从实际物体中抽象出简单的几何体和平面图形的过程，了解一些简单几何体和常见的平面图形。</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a:ln>
                            <a:noFill/>
                          </a:ln>
                          <a:solidFill>
                            <a:schemeClr val="tx1"/>
                          </a:solidFill>
                          <a:effectLst/>
                          <a:latin typeface="宋体" charset="-122"/>
                          <a:ea typeface="宋体" charset="-122"/>
                          <a:cs typeface="Times New Roman" pitchFamily="18" charset="0"/>
                        </a:rPr>
                        <a:t>《</a:t>
                      </a:r>
                      <a:r>
                        <a:rPr kumimoji="0" lang="zh-CN" altLang="en-US" sz="2000" b="0" i="0" u="none" strike="noStrike" cap="none" normalizeH="0" baseline="0">
                          <a:ln>
                            <a:noFill/>
                          </a:ln>
                          <a:solidFill>
                            <a:schemeClr val="tx1"/>
                          </a:solidFill>
                          <a:effectLst/>
                          <a:latin typeface="宋体" charset="-122"/>
                          <a:ea typeface="宋体" charset="-122"/>
                          <a:cs typeface="Times New Roman" pitchFamily="18" charset="0"/>
                        </a:rPr>
                        <a:t>义务教育数学课程标准</a:t>
                      </a:r>
                      <a:r>
                        <a:rPr kumimoji="0" lang="en-US" altLang="zh-CN" sz="2000" b="0" i="0" u="none" strike="noStrike" cap="none" normalizeH="0" baseline="0">
                          <a:ln>
                            <a:noFill/>
                          </a:ln>
                          <a:solidFill>
                            <a:schemeClr val="tx1"/>
                          </a:solidFill>
                          <a:effectLst/>
                          <a:latin typeface="宋体" charset="-122"/>
                          <a:ea typeface="宋体" charset="-122"/>
                          <a:cs typeface="Times New Roman" pitchFamily="18" charset="0"/>
                        </a:rPr>
                        <a:t>》</a:t>
                      </a:r>
                      <a:r>
                        <a:rPr kumimoji="0" lang="zh-CN" altLang="en-US" sz="2000" b="0" i="0" u="none" strike="noStrike" cap="none" normalizeH="0" baseline="0">
                          <a:ln>
                            <a:noFill/>
                          </a:ln>
                          <a:solidFill>
                            <a:schemeClr val="tx1"/>
                          </a:solidFill>
                          <a:effectLst/>
                          <a:latin typeface="宋体" charset="-122"/>
                          <a:ea typeface="宋体" charset="-122"/>
                          <a:cs typeface="Times New Roman" pitchFamily="18" charset="0"/>
                        </a:rPr>
                        <a:t>（</a:t>
                      </a:r>
                      <a:r>
                        <a:rPr kumimoji="0" lang="en-US" altLang="zh-CN" sz="2000" b="0" i="0" u="none" strike="noStrike" cap="none" normalizeH="0" baseline="0">
                          <a:ln>
                            <a:noFill/>
                          </a:ln>
                          <a:solidFill>
                            <a:schemeClr val="tx1"/>
                          </a:solidFill>
                          <a:effectLst/>
                          <a:latin typeface="宋体" charset="-122"/>
                          <a:ea typeface="宋体" charset="-122"/>
                          <a:cs typeface="Times New Roman" pitchFamily="18" charset="0"/>
                        </a:rPr>
                        <a:t>2022</a:t>
                      </a:r>
                      <a:r>
                        <a:rPr kumimoji="0" lang="zh-CN" altLang="en-US" sz="2000" b="0" i="0" u="none" strike="noStrike" cap="none" normalizeH="0" baseline="0">
                          <a:ln>
                            <a:noFill/>
                          </a:ln>
                          <a:solidFill>
                            <a:schemeClr val="tx1"/>
                          </a:solidFill>
                          <a:effectLst/>
                          <a:latin typeface="宋体" charset="-122"/>
                          <a:ea typeface="宋体" charset="-122"/>
                          <a:cs typeface="Times New Roman" pitchFamily="18" charset="0"/>
                        </a:rPr>
                        <a:t>年版）在课程内容的第一段中提出要通过观察、操作，初步认识长方形和正方形的特征，结合实例认识周长，并能测量图形的周长，探索并掌握长方形和正方形的周长公式。在解决图形周长的实际问题过程中，逐步积累操作的经验，形成量感和初步的几何直观。</a:t>
                      </a:r>
                      <a:endParaRPr kumimoji="0" lang="zh-CN" altLang="en-US" sz="2000" b="0" i="0" u="none" strike="noStrike" cap="none" normalizeH="0" baseline="0">
                        <a:ln>
                          <a:noFill/>
                        </a:ln>
                        <a:solidFill>
                          <a:schemeClr val="tx1"/>
                        </a:solidFill>
                        <a:effectLst/>
                        <a:latin typeface="宋体" charset="-122"/>
                        <a:ea typeface="宋体" charset="-122"/>
                        <a:cs typeface="字魂35号-经典雅黑"/>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slow" advClick="0" advTm="3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8"/>
          <p:cNvPicPr>
            <a:picLocks noChangeAspect="1"/>
          </p:cNvPicPr>
          <p:nvPr/>
        </p:nvPicPr>
        <p:blipFill>
          <a:blip r:embed="rId4"/>
          <a:srcRect/>
          <a:stretch>
            <a:fillRect/>
          </a:stretch>
        </p:blipFill>
        <p:spPr bwMode="auto">
          <a:xfrm>
            <a:off x="-1368425" y="-1025525"/>
            <a:ext cx="4168775" cy="3676650"/>
          </a:xfrm>
          <a:prstGeom prst="rect">
            <a:avLst/>
          </a:prstGeom>
          <a:noFill/>
          <a:ln w="9525">
            <a:noFill/>
            <a:miter lim="800000"/>
            <a:headEnd/>
            <a:tailEnd/>
          </a:ln>
        </p:spPr>
      </p:pic>
      <p:grpSp>
        <p:nvGrpSpPr>
          <p:cNvPr id="12290" name="组合 5"/>
          <p:cNvGrpSpPr>
            <a:grpSpLocks/>
          </p:cNvGrpSpPr>
          <p:nvPr/>
        </p:nvGrpSpPr>
        <p:grpSpPr bwMode="auto">
          <a:xfrm>
            <a:off x="1560513" y="211138"/>
            <a:ext cx="9070975" cy="6435725"/>
            <a:chOff x="1203453" y="877248"/>
            <a:chExt cx="9375520" cy="5414338"/>
          </a:xfrm>
        </p:grpSpPr>
        <p:sp>
          <p:nvSpPr>
            <p:cNvPr id="7" name="任意多边形: 形状 6"/>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8" name="任意多边形: 形状 7"/>
            <p:cNvSpPr/>
            <p:nvPr/>
          </p:nvSpPr>
          <p:spPr>
            <a:xfrm>
              <a:off x="1521768" y="1180418"/>
              <a:ext cx="8738890" cy="487076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sp>
        <p:nvSpPr>
          <p:cNvPr id="2" name="文本框 1"/>
          <p:cNvSpPr txBox="1"/>
          <p:nvPr/>
        </p:nvSpPr>
        <p:spPr>
          <a:xfrm>
            <a:off x="3198813" y="638175"/>
            <a:ext cx="4818062" cy="922338"/>
          </a:xfrm>
          <a:prstGeom prst="rect">
            <a:avLst/>
          </a:prstGeom>
          <a:noFill/>
        </p:spPr>
        <p:txBody>
          <a:bodyPr>
            <a:spAutoFit/>
          </a:bodyPr>
          <a:lstStyle/>
          <a:p>
            <a:pPr fontAlgn="auto">
              <a:spcBef>
                <a:spcPts val="0"/>
              </a:spcBef>
              <a:spcAft>
                <a:spcPts val="0"/>
              </a:spcAft>
              <a:defRPr/>
            </a:pPr>
            <a:r>
              <a:rPr lang="en-US" altLang="zh-CN" sz="3200">
                <a:solidFill>
                  <a:srgbClr val="FF0000"/>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PART 03  </a:t>
            </a:r>
            <a:r>
              <a:rPr lang="zh-CN" altLang="en-US" sz="3200">
                <a:solidFill>
                  <a:srgbClr val="FF0000"/>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设计理念</a:t>
            </a:r>
            <a:r>
              <a:rPr lang="en-US" altLang="zh-CN" sz="5400">
                <a:solidFill>
                  <a:srgbClr val="3CB9EC"/>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 </a:t>
            </a:r>
          </a:p>
        </p:txBody>
      </p:sp>
      <p:sp>
        <p:nvSpPr>
          <p:cNvPr id="12292" name="文本框 2"/>
          <p:cNvSpPr txBox="1">
            <a:spLocks noChangeArrowheads="1"/>
          </p:cNvSpPr>
          <p:nvPr/>
        </p:nvSpPr>
        <p:spPr bwMode="auto">
          <a:xfrm>
            <a:off x="2460625" y="1384300"/>
            <a:ext cx="7270750" cy="5262563"/>
          </a:xfrm>
          <a:prstGeom prst="rect">
            <a:avLst/>
          </a:prstGeom>
          <a:noFill/>
          <a:ln w="9525">
            <a:noFill/>
            <a:miter lim="800000"/>
            <a:headEnd/>
            <a:tailEnd/>
          </a:ln>
        </p:spPr>
        <p:txBody>
          <a:bodyPr>
            <a:spAutoFit/>
          </a:bodyPr>
          <a:lstStyle/>
          <a:p>
            <a:r>
              <a:rPr lang="en-US" altLang="zh-CN">
                <a:ea typeface="字魂35号-经典雅黑"/>
              </a:rPr>
              <a:t>     </a:t>
            </a:r>
            <a:r>
              <a:rPr lang="zh-CN" altLang="en-US" sz="2400">
                <a:ea typeface="字魂35号-经典雅黑"/>
              </a:rPr>
              <a:t>依据课程标准，在</a:t>
            </a:r>
            <a:r>
              <a:rPr lang="en-US" altLang="zh-CN" sz="2400">
                <a:ea typeface="字魂35号-经典雅黑"/>
              </a:rPr>
              <a:t>“</a:t>
            </a:r>
            <a:r>
              <a:rPr lang="zh-CN" altLang="en-US" sz="2400">
                <a:ea typeface="字魂35号-经典雅黑"/>
              </a:rPr>
              <a:t>双减</a:t>
            </a:r>
            <a:r>
              <a:rPr lang="en-US" altLang="zh-CN" sz="2400">
                <a:ea typeface="字魂35号-经典雅黑"/>
              </a:rPr>
              <a:t>”</a:t>
            </a:r>
            <a:r>
              <a:rPr lang="zh-CN" altLang="en-US" sz="2400">
                <a:ea typeface="字魂35号-经典雅黑"/>
              </a:rPr>
              <a:t>政策下，进行作业设计的时候，我们需要遵循层次性原则、正对性原则、趣味性原则。</a:t>
            </a:r>
            <a:r>
              <a:rPr lang="zh-CN" altLang="en-US" sz="2400">
                <a:ea typeface="字魂35号-经典雅黑"/>
                <a:sym typeface="+mn-ea"/>
              </a:rPr>
              <a:t>本单元作业设计，面向学生，注重思维过程。既注重知识形成理解也要发展能力，力争做到：</a:t>
            </a:r>
            <a:r>
              <a:rPr lang="zh-CN" altLang="en-US" sz="2400">
                <a:solidFill>
                  <a:srgbClr val="FF0000"/>
                </a:solidFill>
                <a:ea typeface="字魂35号-经典雅黑"/>
                <a:sym typeface="+mn-ea"/>
              </a:rPr>
              <a:t>聚焦难点、易错点，针对性设计，夯实技能，能使学生思维过程“可视化”。</a:t>
            </a:r>
            <a:r>
              <a:rPr lang="zh-CN" altLang="en-US" sz="2400">
                <a:ea typeface="字魂35号-经典雅黑"/>
              </a:rPr>
              <a:t>帮助学生在知识掌握的的基础上走进数学，走进生活，实现育人的目的。</a:t>
            </a:r>
          </a:p>
          <a:p>
            <a:r>
              <a:rPr lang="zh-CN" altLang="en-US" sz="2400">
                <a:ea typeface="字魂35号-经典雅黑"/>
              </a:rPr>
              <a:t> </a:t>
            </a:r>
            <a:r>
              <a:rPr lang="en-US" altLang="zh-CN" sz="2400">
                <a:ea typeface="字魂35号-经典雅黑"/>
              </a:rPr>
              <a:t>   我们依据课程标准，紧扣教材内容，基于单元整体视角，确定</a:t>
            </a:r>
            <a:r>
              <a:rPr lang="en-US" altLang="zh-CN" sz="2400">
                <a:solidFill>
                  <a:srgbClr val="FF0000"/>
                </a:solidFill>
                <a:ea typeface="字魂35号-经典雅黑"/>
              </a:rPr>
              <a:t>以周长含义为单元核心目标</a:t>
            </a:r>
            <a:r>
              <a:rPr lang="en-US" altLang="zh-CN" sz="2400">
                <a:ea typeface="字魂35号-经典雅黑"/>
              </a:rPr>
              <a:t>来推进空间观念的发展，落实数学核心素养。我们课标指出“长方形和正方形”的单元目标，提炼单元核心概念，确定了理解周长含义是本单元的核心目标，核心素养是发展空间观念和推理能力。</a:t>
            </a:r>
          </a:p>
          <a:p>
            <a:r>
              <a:rPr lang="en-US" altLang="zh-CN" sz="2400">
                <a:ea typeface="字魂35号-经典雅黑"/>
              </a:rPr>
              <a:t>   </a:t>
            </a:r>
            <a:endParaRPr lang="zh-CN" altLang="en-US" sz="2400">
              <a:ea typeface="字魂35号-经典雅黑"/>
            </a:endParaRPr>
          </a:p>
        </p:txBody>
      </p:sp>
    </p:spTree>
  </p:cSld>
  <p:clrMapOvr>
    <a:masterClrMapping/>
  </p:clrMapOvr>
  <p:transition spd="slow" advClick="0" advTm="3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8"/>
          <p:cNvPicPr>
            <a:picLocks noChangeAspect="1"/>
          </p:cNvPicPr>
          <p:nvPr/>
        </p:nvPicPr>
        <p:blipFill>
          <a:blip r:embed="rId4"/>
          <a:srcRect/>
          <a:stretch>
            <a:fillRect/>
          </a:stretch>
        </p:blipFill>
        <p:spPr bwMode="auto">
          <a:xfrm>
            <a:off x="-1368425" y="-1025525"/>
            <a:ext cx="4168775" cy="3676650"/>
          </a:xfrm>
          <a:prstGeom prst="rect">
            <a:avLst/>
          </a:prstGeom>
          <a:noFill/>
          <a:ln w="9525">
            <a:noFill/>
            <a:miter lim="800000"/>
            <a:headEnd/>
            <a:tailEnd/>
          </a:ln>
        </p:spPr>
      </p:pic>
      <p:grpSp>
        <p:nvGrpSpPr>
          <p:cNvPr id="14338" name="组合 5"/>
          <p:cNvGrpSpPr>
            <a:grpSpLocks/>
          </p:cNvGrpSpPr>
          <p:nvPr/>
        </p:nvGrpSpPr>
        <p:grpSpPr bwMode="auto">
          <a:xfrm>
            <a:off x="1560513" y="211138"/>
            <a:ext cx="9070975" cy="6435725"/>
            <a:chOff x="1203453" y="877248"/>
            <a:chExt cx="9375520" cy="5414338"/>
          </a:xfrm>
        </p:grpSpPr>
        <p:sp>
          <p:nvSpPr>
            <p:cNvPr id="7" name="任意多边形: 形状 6"/>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8" name="任意多边形: 形状 7"/>
            <p:cNvSpPr/>
            <p:nvPr/>
          </p:nvSpPr>
          <p:spPr>
            <a:xfrm>
              <a:off x="1521768" y="1180418"/>
              <a:ext cx="8738890" cy="487076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sp>
        <p:nvSpPr>
          <p:cNvPr id="2" name="文本框 1"/>
          <p:cNvSpPr txBox="1"/>
          <p:nvPr/>
        </p:nvSpPr>
        <p:spPr>
          <a:xfrm>
            <a:off x="3244850" y="793750"/>
            <a:ext cx="4818063" cy="922338"/>
          </a:xfrm>
          <a:prstGeom prst="rect">
            <a:avLst/>
          </a:prstGeom>
          <a:noFill/>
        </p:spPr>
        <p:txBody>
          <a:bodyPr>
            <a:spAutoFit/>
          </a:bodyPr>
          <a:lstStyle/>
          <a:p>
            <a:pPr fontAlgn="auto">
              <a:spcBef>
                <a:spcPts val="0"/>
              </a:spcBef>
              <a:spcAft>
                <a:spcPts val="0"/>
              </a:spcAft>
              <a:defRPr/>
            </a:pPr>
            <a:r>
              <a:rPr lang="en-US" altLang="zh-CN" sz="3200">
                <a:solidFill>
                  <a:srgbClr val="FF0000"/>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PART 04  </a:t>
            </a:r>
            <a:r>
              <a:rPr lang="zh-CN" altLang="en-US" sz="3200">
                <a:solidFill>
                  <a:srgbClr val="FF0000"/>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作业目标</a:t>
            </a:r>
            <a:r>
              <a:rPr lang="en-US" altLang="zh-CN" sz="5400">
                <a:solidFill>
                  <a:srgbClr val="3CB9EC"/>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 </a:t>
            </a:r>
          </a:p>
        </p:txBody>
      </p:sp>
      <p:sp>
        <p:nvSpPr>
          <p:cNvPr id="14340" name="文本框 2"/>
          <p:cNvSpPr txBox="1">
            <a:spLocks noChangeArrowheads="1"/>
          </p:cNvSpPr>
          <p:nvPr/>
        </p:nvSpPr>
        <p:spPr bwMode="auto">
          <a:xfrm>
            <a:off x="2487613" y="2244725"/>
            <a:ext cx="7451725" cy="2346325"/>
          </a:xfrm>
          <a:prstGeom prst="rect">
            <a:avLst/>
          </a:prstGeom>
          <a:noFill/>
          <a:ln w="9525">
            <a:noFill/>
            <a:miter lim="800000"/>
            <a:headEnd/>
            <a:tailEnd/>
          </a:ln>
        </p:spPr>
        <p:txBody>
          <a:bodyPr>
            <a:spAutoFit/>
          </a:bodyPr>
          <a:lstStyle/>
          <a:p>
            <a:r>
              <a:rPr lang="en-US" altLang="zh-CN">
                <a:ea typeface="字魂35号-经典雅黑"/>
              </a:rPr>
              <a:t>   </a:t>
            </a:r>
            <a:r>
              <a:rPr lang="en-US" altLang="zh-CN" sz="2000">
                <a:latin typeface="黑体" pitchFamily="2" charset="-122"/>
                <a:ea typeface="黑体" pitchFamily="2" charset="-122"/>
              </a:rPr>
              <a:t> 1.</a:t>
            </a:r>
            <a:r>
              <a:rPr lang="zh-CN" altLang="en-US" sz="2000">
                <a:latin typeface="黑体" pitchFamily="2" charset="-122"/>
                <a:ea typeface="黑体" pitchFamily="2" charset="-122"/>
              </a:rPr>
              <a:t>进一步巩固复习长方形和正方形的特征，并能估计物体长度进行测量，知道周长的含义，会计算</a:t>
            </a:r>
            <a:r>
              <a:rPr lang="en-US" altLang="zh-CN" sz="2000">
                <a:latin typeface="黑体" pitchFamily="2" charset="-122"/>
                <a:ea typeface="黑体" pitchFamily="2" charset="-122"/>
              </a:rPr>
              <a:t> </a:t>
            </a:r>
            <a:r>
              <a:rPr lang="zh-CN" altLang="en-US" sz="2000">
                <a:latin typeface="黑体" pitchFamily="2" charset="-122"/>
                <a:ea typeface="黑体" pitchFamily="2" charset="-122"/>
              </a:rPr>
              <a:t>长方形和正方形的周长。</a:t>
            </a:r>
          </a:p>
          <a:p>
            <a:r>
              <a:rPr lang="en-US" altLang="zh-CN" sz="2000">
                <a:latin typeface="黑体" pitchFamily="2" charset="-122"/>
                <a:ea typeface="黑体" pitchFamily="2" charset="-122"/>
              </a:rPr>
              <a:t>   2.</a:t>
            </a:r>
            <a:r>
              <a:rPr lang="zh-CN" altLang="en-US" sz="2000">
                <a:latin typeface="黑体" pitchFamily="2" charset="-122"/>
                <a:ea typeface="黑体" pitchFamily="2" charset="-122"/>
              </a:rPr>
              <a:t>引导学生通过观察、测量和计算等活动，</a:t>
            </a:r>
          </a:p>
          <a:p>
            <a:r>
              <a:rPr lang="zh-CN" altLang="en-US" sz="2000" u="sng">
                <a:solidFill>
                  <a:srgbClr val="FF0000"/>
                </a:solidFill>
                <a:latin typeface="黑体" pitchFamily="2" charset="-122"/>
                <a:ea typeface="黑体" pitchFamily="2" charset="-122"/>
              </a:rPr>
              <a:t>以</a:t>
            </a:r>
            <a:r>
              <a:rPr lang="en-US" altLang="zh-CN" sz="2000" u="sng">
                <a:solidFill>
                  <a:srgbClr val="FF0000"/>
                </a:solidFill>
                <a:latin typeface="黑体" pitchFamily="2" charset="-122"/>
                <a:ea typeface="黑体" pitchFamily="2" charset="-122"/>
              </a:rPr>
              <a:t>“</a:t>
            </a:r>
            <a:r>
              <a:rPr lang="zh-CN" altLang="en-US" sz="2000" u="sng">
                <a:solidFill>
                  <a:srgbClr val="FF0000"/>
                </a:solidFill>
                <a:latin typeface="黑体" pitchFamily="2" charset="-122"/>
                <a:ea typeface="黑体" pitchFamily="2" charset="-122"/>
              </a:rPr>
              <a:t>画</a:t>
            </a:r>
            <a:r>
              <a:rPr lang="en-US" altLang="zh-CN" sz="2000" u="sng">
                <a:solidFill>
                  <a:srgbClr val="FF0000"/>
                </a:solidFill>
                <a:latin typeface="黑体" pitchFamily="2" charset="-122"/>
                <a:ea typeface="黑体" pitchFamily="2" charset="-122"/>
              </a:rPr>
              <a:t>”“</a:t>
            </a:r>
            <a:r>
              <a:rPr lang="zh-CN" altLang="en-US" sz="2000" u="sng">
                <a:solidFill>
                  <a:srgbClr val="FF0000"/>
                </a:solidFill>
                <a:latin typeface="黑体" pitchFamily="2" charset="-122"/>
                <a:ea typeface="黑体" pitchFamily="2" charset="-122"/>
              </a:rPr>
              <a:t>玩</a:t>
            </a:r>
            <a:r>
              <a:rPr lang="en-US" altLang="zh-CN" sz="2000" u="sng">
                <a:solidFill>
                  <a:srgbClr val="FF0000"/>
                </a:solidFill>
                <a:latin typeface="黑体" pitchFamily="2" charset="-122"/>
                <a:ea typeface="黑体" pitchFamily="2" charset="-122"/>
              </a:rPr>
              <a:t>”“</a:t>
            </a:r>
            <a:r>
              <a:rPr lang="zh-CN" altLang="en-US" sz="2000" u="sng">
                <a:solidFill>
                  <a:srgbClr val="FF0000"/>
                </a:solidFill>
                <a:latin typeface="黑体" pitchFamily="2" charset="-122"/>
                <a:ea typeface="黑体" pitchFamily="2" charset="-122"/>
              </a:rPr>
              <a:t>联</a:t>
            </a:r>
            <a:r>
              <a:rPr lang="en-US" altLang="zh-CN" sz="2000" u="sng">
                <a:solidFill>
                  <a:srgbClr val="FF0000"/>
                </a:solidFill>
                <a:latin typeface="黑体" pitchFamily="2" charset="-122"/>
                <a:ea typeface="黑体" pitchFamily="2" charset="-122"/>
              </a:rPr>
              <a:t>”</a:t>
            </a:r>
            <a:r>
              <a:rPr lang="zh-CN" altLang="en-US" sz="2000" u="sng">
                <a:solidFill>
                  <a:srgbClr val="FF0000"/>
                </a:solidFill>
                <a:latin typeface="黑体" pitchFamily="2" charset="-122"/>
                <a:ea typeface="黑体" pitchFamily="2" charset="-122"/>
              </a:rPr>
              <a:t>为活动阶梯</a:t>
            </a:r>
            <a:r>
              <a:rPr lang="zh-CN" altLang="en-US" sz="2000">
                <a:latin typeface="黑体" pitchFamily="2" charset="-122"/>
                <a:ea typeface="黑体" pitchFamily="2" charset="-122"/>
              </a:rPr>
              <a:t>，在获得直观经验的同时培养学生解决问题的能力，</a:t>
            </a:r>
            <a:r>
              <a:rPr lang="en-US" altLang="zh-CN" sz="2000" b="1">
                <a:ea typeface="字魂35号-经典雅黑"/>
                <a:sym typeface="+mn-ea"/>
              </a:rPr>
              <a:t>空间观念和推理能力</a:t>
            </a:r>
            <a:r>
              <a:rPr lang="zh-CN" altLang="en-US" sz="2000" b="1">
                <a:ea typeface="字魂35号-经典雅黑"/>
                <a:sym typeface="+mn-ea"/>
              </a:rPr>
              <a:t>，发展核心素养</a:t>
            </a:r>
            <a:r>
              <a:rPr lang="zh-CN" altLang="en-US" sz="2400" b="1">
                <a:ea typeface="字魂35号-经典雅黑"/>
              </a:rPr>
              <a:t>。</a:t>
            </a:r>
          </a:p>
          <a:p>
            <a:r>
              <a:rPr lang="en-US" altLang="zh-CN" sz="2400">
                <a:ea typeface="字魂35号-经典雅黑"/>
              </a:rPr>
              <a:t>   </a:t>
            </a:r>
            <a:r>
              <a:rPr lang="en-US" altLang="zh-CN" sz="2000">
                <a:latin typeface="黑体" pitchFamily="2" charset="-122"/>
                <a:ea typeface="黑体" pitchFamily="2" charset="-122"/>
              </a:rPr>
              <a:t> 3.</a:t>
            </a:r>
            <a:r>
              <a:rPr lang="zh-CN" altLang="en-US" sz="2000">
                <a:latin typeface="黑体" pitchFamily="2" charset="-122"/>
                <a:ea typeface="黑体" pitchFamily="2" charset="-122"/>
              </a:rPr>
              <a:t>体会现实生活中的数学，发展对数学的兴趣，培养交往、合作和探究的意识与能力。</a:t>
            </a:r>
          </a:p>
        </p:txBody>
      </p:sp>
    </p:spTree>
  </p:cSld>
  <p:clrMapOvr>
    <a:masterClrMapping/>
  </p:clrMapOvr>
  <p:transition spd="slow" advClick="0" advTm="3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1"/>
          <p:cNvSpPr txBox="1">
            <a:spLocks noChangeArrowheads="1"/>
          </p:cNvSpPr>
          <p:nvPr/>
        </p:nvSpPr>
        <p:spPr bwMode="auto">
          <a:xfrm>
            <a:off x="314325" y="238125"/>
            <a:ext cx="9569450" cy="1568450"/>
          </a:xfrm>
          <a:prstGeom prst="rect">
            <a:avLst/>
          </a:prstGeom>
          <a:noFill/>
          <a:ln w="9525">
            <a:noFill/>
            <a:miter lim="800000"/>
            <a:headEnd/>
            <a:tailEnd/>
          </a:ln>
        </p:spPr>
        <p:txBody>
          <a:bodyPr>
            <a:spAutoFit/>
          </a:bodyPr>
          <a:lstStyle/>
          <a:p>
            <a:r>
              <a:rPr lang="en-US" altLang="zh-CN">
                <a:ea typeface="字魂35号-经典雅黑"/>
              </a:rPr>
              <a:t>   </a:t>
            </a:r>
            <a:r>
              <a:rPr lang="en-US" altLang="zh-CN" sz="2400">
                <a:ea typeface="字魂35号-经典雅黑"/>
              </a:rPr>
              <a:t> </a:t>
            </a:r>
            <a:r>
              <a:rPr lang="zh-CN" altLang="en-US" sz="2400">
                <a:ea typeface="字魂35号-经典雅黑"/>
              </a:rPr>
              <a:t>我们依据SOLO学习质量评价理论，构建起学生对周长含义理解的表现性评价框架，以此来清晰划分学生对周长含义理解所处的不同水平。如表：</a:t>
            </a:r>
          </a:p>
          <a:p>
            <a:endParaRPr lang="zh-CN" altLang="en-US" sz="2400">
              <a:ea typeface="字魂35号-经典雅黑"/>
            </a:endParaRPr>
          </a:p>
        </p:txBody>
      </p:sp>
      <p:pic>
        <p:nvPicPr>
          <p:cNvPr id="16386" name="图片 2"/>
          <p:cNvPicPr>
            <a:picLocks noChangeAspect="1"/>
          </p:cNvPicPr>
          <p:nvPr>
            <p:custDataLst>
              <p:tags r:id="rId1"/>
            </p:custDataLst>
          </p:nvPr>
        </p:nvPicPr>
        <p:blipFill>
          <a:blip r:embed="rId3"/>
          <a:srcRect/>
          <a:stretch>
            <a:fillRect/>
          </a:stretch>
        </p:blipFill>
        <p:spPr bwMode="auto">
          <a:xfrm>
            <a:off x="1465263" y="1484313"/>
            <a:ext cx="8918575" cy="4413250"/>
          </a:xfrm>
          <a:prstGeom prst="rect">
            <a:avLst/>
          </a:prstGeom>
          <a:noFill/>
          <a:ln w="9525">
            <a:noFill/>
            <a:miter lim="800000"/>
            <a:headEnd/>
            <a:tailEnd/>
          </a:ln>
        </p:spPr>
      </p:pic>
    </p:spTree>
  </p:cSld>
  <p:clrMapOvr>
    <a:masterClrMapping/>
  </p:clrMapOvr>
  <p:transition spd="slow" advClick="0" advTm="3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27"/>
          <p:cNvGrpSpPr>
            <a:grpSpLocks/>
          </p:cNvGrpSpPr>
          <p:nvPr/>
        </p:nvGrpSpPr>
        <p:grpSpPr bwMode="auto">
          <a:xfrm>
            <a:off x="133350" y="0"/>
            <a:ext cx="12058650" cy="6858000"/>
            <a:chOff x="1203453" y="877248"/>
            <a:chExt cx="9375520" cy="5414338"/>
          </a:xfrm>
        </p:grpSpPr>
        <p:sp>
          <p:nvSpPr>
            <p:cNvPr id="31" name="任意多边形: 形状 30"/>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34" name="任意多边形: 形状 33"/>
            <p:cNvSpPr/>
            <p:nvPr/>
          </p:nvSpPr>
          <p:spPr>
            <a:xfrm>
              <a:off x="1521895" y="1180551"/>
              <a:ext cx="8738636" cy="487039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grpSp>
        <p:nvGrpSpPr>
          <p:cNvPr id="2" name="组合 1"/>
          <p:cNvGrpSpPr>
            <a:grpSpLocks/>
          </p:cNvGrpSpPr>
          <p:nvPr/>
        </p:nvGrpSpPr>
        <p:grpSpPr bwMode="auto">
          <a:xfrm>
            <a:off x="3225800" y="1919288"/>
            <a:ext cx="5805488" cy="2578100"/>
            <a:chOff x="4421" y="2724"/>
            <a:chExt cx="10567" cy="4929"/>
          </a:xfrm>
        </p:grpSpPr>
        <p:sp>
          <p:nvSpPr>
            <p:cNvPr id="9" name="矩形 8"/>
            <p:cNvSpPr/>
            <p:nvPr/>
          </p:nvSpPr>
          <p:spPr>
            <a:xfrm rot="2700000">
              <a:off x="7172" y="2724"/>
              <a:ext cx="1933" cy="1933"/>
            </a:xfrm>
            <a:prstGeom prst="rect">
              <a:avLst/>
            </a:prstGeom>
            <a:solidFill>
              <a:srgbClr val="3CB9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0" name="矩形 9"/>
            <p:cNvSpPr/>
            <p:nvPr/>
          </p:nvSpPr>
          <p:spPr>
            <a:xfrm rot="2700000">
              <a:off x="7173" y="5685"/>
              <a:ext cx="1930" cy="193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1" name="矩形 10"/>
            <p:cNvSpPr/>
            <p:nvPr/>
          </p:nvSpPr>
          <p:spPr>
            <a:xfrm rot="13500000">
              <a:off x="10181" y="2759"/>
              <a:ext cx="1930" cy="1933"/>
            </a:xfrm>
            <a:prstGeom prst="rect">
              <a:avLst/>
            </a:prstGeom>
            <a:solidFill>
              <a:srgbClr val="77BF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2" name="矩形 11"/>
            <p:cNvSpPr/>
            <p:nvPr/>
          </p:nvSpPr>
          <p:spPr>
            <a:xfrm rot="13500000">
              <a:off x="10180" y="5720"/>
              <a:ext cx="1933" cy="1933"/>
            </a:xfrm>
            <a:prstGeom prst="rect">
              <a:avLst/>
            </a:prstGeom>
            <a:solidFill>
              <a:srgbClr val="EE83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3" name="Freeform 33"/>
            <p:cNvSpPr>
              <a:spLocks noEditPoints="1"/>
            </p:cNvSpPr>
            <p:nvPr/>
          </p:nvSpPr>
          <p:spPr bwMode="auto">
            <a:xfrm>
              <a:off x="10813" y="3325"/>
              <a:ext cx="667" cy="798"/>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chemeClr val="bg1"/>
            </a:solidFill>
            <a:ln>
              <a:noFill/>
            </a:ln>
            <a:effectLst/>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nvGrpSpPr>
            <p:cNvPr id="14" name="组合 13"/>
            <p:cNvGrpSpPr/>
            <p:nvPr/>
          </p:nvGrpSpPr>
          <p:grpSpPr>
            <a:xfrm>
              <a:off x="10748" y="6285"/>
              <a:ext cx="798" cy="801"/>
              <a:chOff x="2649649" y="3455891"/>
              <a:chExt cx="506532" cy="508715"/>
            </a:xfrm>
            <a:solidFill>
              <a:schemeClr val="bg1"/>
            </a:solidFill>
            <a:effectLst/>
          </p:grpSpPr>
          <p:sp>
            <p:nvSpPr>
              <p:cNvPr id="15" name="Freeform 58"/>
              <p:cNvSpPr/>
              <p:nvPr/>
            </p:nvSpPr>
            <p:spPr bwMode="auto">
              <a:xfrm>
                <a:off x="2795934" y="3455891"/>
                <a:ext cx="211785" cy="316583"/>
              </a:xfrm>
              <a:custGeom>
                <a:avLst/>
                <a:gdLst>
                  <a:gd name="T0" fmla="*/ 68 w 97"/>
                  <a:gd name="T1" fmla="*/ 87 h 145"/>
                  <a:gd name="T2" fmla="*/ 68 w 97"/>
                  <a:gd name="T3" fmla="*/ 0 h 145"/>
                  <a:gd name="T4" fmla="*/ 29 w 97"/>
                  <a:gd name="T5" fmla="*/ 0 h 145"/>
                  <a:gd name="T6" fmla="*/ 29 w 97"/>
                  <a:gd name="T7" fmla="*/ 87 h 145"/>
                  <a:gd name="T8" fmla="*/ 0 w 97"/>
                  <a:gd name="T9" fmla="*/ 87 h 145"/>
                  <a:gd name="T10" fmla="*/ 49 w 97"/>
                  <a:gd name="T11" fmla="*/ 145 h 145"/>
                  <a:gd name="T12" fmla="*/ 97 w 97"/>
                  <a:gd name="T13" fmla="*/ 87 h 145"/>
                  <a:gd name="T14" fmla="*/ 68 w 97"/>
                  <a:gd name="T15" fmla="*/ 87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45">
                    <a:moveTo>
                      <a:pt x="68" y="87"/>
                    </a:moveTo>
                    <a:lnTo>
                      <a:pt x="68" y="0"/>
                    </a:lnTo>
                    <a:lnTo>
                      <a:pt x="29" y="0"/>
                    </a:lnTo>
                    <a:lnTo>
                      <a:pt x="29" y="87"/>
                    </a:lnTo>
                    <a:lnTo>
                      <a:pt x="0" y="87"/>
                    </a:lnTo>
                    <a:lnTo>
                      <a:pt x="49" y="145"/>
                    </a:lnTo>
                    <a:lnTo>
                      <a:pt x="97" y="87"/>
                    </a:lnTo>
                    <a:lnTo>
                      <a:pt x="68" y="87"/>
                    </a:lnTo>
                    <a:close/>
                  </a:path>
                </a:pathLst>
              </a:custGeom>
              <a:grpFill/>
              <a:ln>
                <a:noFill/>
              </a:ln>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6" name="Freeform 59"/>
              <p:cNvSpPr/>
              <p:nvPr/>
            </p:nvSpPr>
            <p:spPr bwMode="auto">
              <a:xfrm>
                <a:off x="2649649" y="3499557"/>
                <a:ext cx="506532" cy="465049"/>
              </a:xfrm>
              <a:custGeom>
                <a:avLst/>
                <a:gdLst>
                  <a:gd name="T0" fmla="*/ 180 w 232"/>
                  <a:gd name="T1" fmla="*/ 0 h 213"/>
                  <a:gd name="T2" fmla="*/ 155 w 232"/>
                  <a:gd name="T3" fmla="*/ 0 h 213"/>
                  <a:gd name="T4" fmla="*/ 155 w 232"/>
                  <a:gd name="T5" fmla="*/ 19 h 213"/>
                  <a:gd name="T6" fmla="*/ 168 w 232"/>
                  <a:gd name="T7" fmla="*/ 19 h 213"/>
                  <a:gd name="T8" fmla="*/ 211 w 232"/>
                  <a:gd name="T9" fmla="*/ 116 h 213"/>
                  <a:gd name="T10" fmla="*/ 159 w 232"/>
                  <a:gd name="T11" fmla="*/ 116 h 213"/>
                  <a:gd name="T12" fmla="*/ 140 w 232"/>
                  <a:gd name="T13" fmla="*/ 145 h 213"/>
                  <a:gd name="T14" fmla="*/ 92 w 232"/>
                  <a:gd name="T15" fmla="*/ 145 h 213"/>
                  <a:gd name="T16" fmla="*/ 72 w 232"/>
                  <a:gd name="T17" fmla="*/ 116 h 213"/>
                  <a:gd name="T18" fmla="*/ 21 w 232"/>
                  <a:gd name="T19" fmla="*/ 116 h 213"/>
                  <a:gd name="T20" fmla="*/ 64 w 232"/>
                  <a:gd name="T21" fmla="*/ 19 h 213"/>
                  <a:gd name="T22" fmla="*/ 77 w 232"/>
                  <a:gd name="T23" fmla="*/ 19 h 213"/>
                  <a:gd name="T24" fmla="*/ 77 w 232"/>
                  <a:gd name="T25" fmla="*/ 0 h 213"/>
                  <a:gd name="T26" fmla="*/ 51 w 232"/>
                  <a:gd name="T27" fmla="*/ 0 h 213"/>
                  <a:gd name="T28" fmla="*/ 0 w 232"/>
                  <a:gd name="T29" fmla="*/ 114 h 213"/>
                  <a:gd name="T30" fmla="*/ 0 w 232"/>
                  <a:gd name="T31" fmla="*/ 213 h 213"/>
                  <a:gd name="T32" fmla="*/ 232 w 232"/>
                  <a:gd name="T33" fmla="*/ 213 h 213"/>
                  <a:gd name="T34" fmla="*/ 232 w 232"/>
                  <a:gd name="T35" fmla="*/ 114 h 213"/>
                  <a:gd name="T36" fmla="*/ 180 w 232"/>
                  <a:gd name="T3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213">
                    <a:moveTo>
                      <a:pt x="180" y="0"/>
                    </a:moveTo>
                    <a:lnTo>
                      <a:pt x="155" y="0"/>
                    </a:lnTo>
                    <a:lnTo>
                      <a:pt x="155" y="19"/>
                    </a:lnTo>
                    <a:lnTo>
                      <a:pt x="168" y="19"/>
                    </a:lnTo>
                    <a:lnTo>
                      <a:pt x="211" y="116"/>
                    </a:lnTo>
                    <a:lnTo>
                      <a:pt x="159" y="116"/>
                    </a:lnTo>
                    <a:lnTo>
                      <a:pt x="140" y="145"/>
                    </a:lnTo>
                    <a:lnTo>
                      <a:pt x="92" y="145"/>
                    </a:lnTo>
                    <a:lnTo>
                      <a:pt x="72" y="116"/>
                    </a:lnTo>
                    <a:lnTo>
                      <a:pt x="21" y="116"/>
                    </a:lnTo>
                    <a:lnTo>
                      <a:pt x="64" y="19"/>
                    </a:lnTo>
                    <a:lnTo>
                      <a:pt x="77" y="19"/>
                    </a:lnTo>
                    <a:lnTo>
                      <a:pt x="77" y="0"/>
                    </a:lnTo>
                    <a:lnTo>
                      <a:pt x="51" y="0"/>
                    </a:lnTo>
                    <a:lnTo>
                      <a:pt x="0" y="114"/>
                    </a:lnTo>
                    <a:lnTo>
                      <a:pt x="0" y="213"/>
                    </a:lnTo>
                    <a:lnTo>
                      <a:pt x="232" y="213"/>
                    </a:lnTo>
                    <a:lnTo>
                      <a:pt x="232" y="114"/>
                    </a:lnTo>
                    <a:lnTo>
                      <a:pt x="180" y="0"/>
                    </a:lnTo>
                    <a:close/>
                  </a:path>
                </a:pathLst>
              </a:custGeom>
              <a:grpFill/>
              <a:ln>
                <a:noFill/>
              </a:ln>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grpSp>
          <p:nvGrpSpPr>
            <p:cNvPr id="17" name="组合 16"/>
            <p:cNvGrpSpPr/>
            <p:nvPr/>
          </p:nvGrpSpPr>
          <p:grpSpPr>
            <a:xfrm>
              <a:off x="7739" y="3391"/>
              <a:ext cx="801" cy="667"/>
              <a:chOff x="2662747" y="4477689"/>
              <a:chExt cx="508716" cy="423566"/>
            </a:xfrm>
            <a:solidFill>
              <a:schemeClr val="bg1"/>
            </a:solidFill>
            <a:effectLst/>
          </p:grpSpPr>
          <p:sp>
            <p:nvSpPr>
              <p:cNvPr id="18" name="Rectangle 74"/>
              <p:cNvSpPr>
                <a:spLocks noChangeArrowheads="1"/>
              </p:cNvSpPr>
              <p:nvPr/>
            </p:nvSpPr>
            <p:spPr bwMode="auto">
              <a:xfrm>
                <a:off x="2726067" y="4541008"/>
                <a:ext cx="379900" cy="189951"/>
              </a:xfrm>
              <a:prstGeom prst="rect">
                <a:avLst/>
              </a:prstGeom>
              <a:grpFill/>
              <a:ln>
                <a:noFill/>
              </a:ln>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20" name="Rectangle 75"/>
              <p:cNvSpPr>
                <a:spLocks noChangeArrowheads="1"/>
              </p:cNvSpPr>
              <p:nvPr/>
            </p:nvSpPr>
            <p:spPr bwMode="auto">
              <a:xfrm>
                <a:off x="2726067" y="4541008"/>
                <a:ext cx="379900" cy="189951"/>
              </a:xfrm>
              <a:prstGeom prst="rect">
                <a:avLst/>
              </a:prstGeom>
              <a:grpFill/>
              <a:ln>
                <a:noFill/>
              </a:ln>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21" name="Rectangle 76"/>
              <p:cNvSpPr>
                <a:spLocks noChangeArrowheads="1"/>
              </p:cNvSpPr>
              <p:nvPr/>
            </p:nvSpPr>
            <p:spPr bwMode="auto">
              <a:xfrm>
                <a:off x="2726067" y="4541008"/>
                <a:ext cx="379900" cy="189951"/>
              </a:xfrm>
              <a:prstGeom prst="rect">
                <a:avLst/>
              </a:prstGeom>
              <a:grpFill/>
              <a:ln>
                <a:noFill/>
              </a:ln>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22" name="Rectangle 77"/>
              <p:cNvSpPr>
                <a:spLocks noChangeArrowheads="1"/>
              </p:cNvSpPr>
              <p:nvPr/>
            </p:nvSpPr>
            <p:spPr bwMode="auto">
              <a:xfrm>
                <a:off x="2726067" y="4541008"/>
                <a:ext cx="379900" cy="189951"/>
              </a:xfrm>
              <a:prstGeom prst="rect">
                <a:avLst/>
              </a:prstGeom>
              <a:grpFill/>
              <a:ln>
                <a:noFill/>
              </a:ln>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23" name="Freeform 78"/>
              <p:cNvSpPr>
                <a:spLocks noEditPoints="1"/>
              </p:cNvSpPr>
              <p:nvPr/>
            </p:nvSpPr>
            <p:spPr bwMode="auto">
              <a:xfrm>
                <a:off x="2662747" y="4477689"/>
                <a:ext cx="508716" cy="423566"/>
              </a:xfrm>
              <a:custGeom>
                <a:avLst/>
                <a:gdLst>
                  <a:gd name="T0" fmla="*/ 132 w 144"/>
                  <a:gd name="T1" fmla="*/ 0 h 120"/>
                  <a:gd name="T2" fmla="*/ 12 w 144"/>
                  <a:gd name="T3" fmla="*/ 0 h 120"/>
                  <a:gd name="T4" fmla="*/ 0 w 144"/>
                  <a:gd name="T5" fmla="*/ 12 h 120"/>
                  <a:gd name="T6" fmla="*/ 0 w 144"/>
                  <a:gd name="T7" fmla="*/ 78 h 120"/>
                  <a:gd name="T8" fmla="*/ 12 w 144"/>
                  <a:gd name="T9" fmla="*/ 90 h 120"/>
                  <a:gd name="T10" fmla="*/ 60 w 144"/>
                  <a:gd name="T11" fmla="*/ 90 h 120"/>
                  <a:gd name="T12" fmla="*/ 60 w 144"/>
                  <a:gd name="T13" fmla="*/ 114 h 120"/>
                  <a:gd name="T14" fmla="*/ 54 w 144"/>
                  <a:gd name="T15" fmla="*/ 114 h 120"/>
                  <a:gd name="T16" fmla="*/ 48 w 144"/>
                  <a:gd name="T17" fmla="*/ 120 h 120"/>
                  <a:gd name="T18" fmla="*/ 96 w 144"/>
                  <a:gd name="T19" fmla="*/ 120 h 120"/>
                  <a:gd name="T20" fmla="*/ 90 w 144"/>
                  <a:gd name="T21" fmla="*/ 114 h 120"/>
                  <a:gd name="T22" fmla="*/ 84 w 144"/>
                  <a:gd name="T23" fmla="*/ 114 h 120"/>
                  <a:gd name="T24" fmla="*/ 84 w 144"/>
                  <a:gd name="T25" fmla="*/ 90 h 120"/>
                  <a:gd name="T26" fmla="*/ 132 w 144"/>
                  <a:gd name="T27" fmla="*/ 90 h 120"/>
                  <a:gd name="T28" fmla="*/ 144 w 144"/>
                  <a:gd name="T29" fmla="*/ 78 h 120"/>
                  <a:gd name="T30" fmla="*/ 144 w 144"/>
                  <a:gd name="T31" fmla="*/ 12 h 120"/>
                  <a:gd name="T32" fmla="*/ 132 w 144"/>
                  <a:gd name="T33" fmla="*/ 0 h 120"/>
                  <a:gd name="T34" fmla="*/ 132 w 144"/>
                  <a:gd name="T35" fmla="*/ 78 h 120"/>
                  <a:gd name="T36" fmla="*/ 12 w 144"/>
                  <a:gd name="T37" fmla="*/ 78 h 120"/>
                  <a:gd name="T38" fmla="*/ 12 w 144"/>
                  <a:gd name="T39" fmla="*/ 12 h 120"/>
                  <a:gd name="T40" fmla="*/ 132 w 144"/>
                  <a:gd name="T41" fmla="*/ 12 h 120"/>
                  <a:gd name="T42" fmla="*/ 132 w 144"/>
                  <a:gd name="T4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grpFill/>
              <a:ln>
                <a:noFill/>
              </a:ln>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sp>
          <p:nvSpPr>
            <p:cNvPr id="24" name="Freeform 120"/>
            <p:cNvSpPr>
              <a:spLocks noEditPoints="1"/>
            </p:cNvSpPr>
            <p:nvPr/>
          </p:nvSpPr>
          <p:spPr bwMode="auto">
            <a:xfrm>
              <a:off x="7738" y="6060"/>
              <a:ext cx="800" cy="731"/>
            </a:xfrm>
            <a:custGeom>
              <a:avLst/>
              <a:gdLst>
                <a:gd name="T0" fmla="*/ 202 w 233"/>
                <a:gd name="T1" fmla="*/ 0 h 213"/>
                <a:gd name="T2" fmla="*/ 184 w 233"/>
                <a:gd name="T3" fmla="*/ 0 h 213"/>
                <a:gd name="T4" fmla="*/ 174 w 233"/>
                <a:gd name="T5" fmla="*/ 0 h 213"/>
                <a:gd name="T6" fmla="*/ 58 w 233"/>
                <a:gd name="T7" fmla="*/ 0 h 213"/>
                <a:gd name="T8" fmla="*/ 48 w 233"/>
                <a:gd name="T9" fmla="*/ 0 h 213"/>
                <a:gd name="T10" fmla="*/ 31 w 233"/>
                <a:gd name="T11" fmla="*/ 0 h 213"/>
                <a:gd name="T12" fmla="*/ 0 w 233"/>
                <a:gd name="T13" fmla="*/ 113 h 213"/>
                <a:gd name="T14" fmla="*/ 0 w 233"/>
                <a:gd name="T15" fmla="*/ 213 h 213"/>
                <a:gd name="T16" fmla="*/ 233 w 233"/>
                <a:gd name="T17" fmla="*/ 213 h 213"/>
                <a:gd name="T18" fmla="*/ 233 w 233"/>
                <a:gd name="T19" fmla="*/ 116 h 213"/>
                <a:gd name="T20" fmla="*/ 202 w 233"/>
                <a:gd name="T21" fmla="*/ 0 h 213"/>
                <a:gd name="T22" fmla="*/ 47 w 233"/>
                <a:gd name="T23" fmla="*/ 19 h 213"/>
                <a:gd name="T24" fmla="*/ 48 w 233"/>
                <a:gd name="T25" fmla="*/ 19 h 213"/>
                <a:gd name="T26" fmla="*/ 58 w 233"/>
                <a:gd name="T27" fmla="*/ 19 h 213"/>
                <a:gd name="T28" fmla="*/ 174 w 233"/>
                <a:gd name="T29" fmla="*/ 19 h 213"/>
                <a:gd name="T30" fmla="*/ 184 w 233"/>
                <a:gd name="T31" fmla="*/ 19 h 213"/>
                <a:gd name="T32" fmla="*/ 186 w 233"/>
                <a:gd name="T33" fmla="*/ 19 h 213"/>
                <a:gd name="T34" fmla="*/ 213 w 233"/>
                <a:gd name="T35" fmla="*/ 116 h 213"/>
                <a:gd name="T36" fmla="*/ 160 w 233"/>
                <a:gd name="T37" fmla="*/ 116 h 213"/>
                <a:gd name="T38" fmla="*/ 141 w 233"/>
                <a:gd name="T39" fmla="*/ 145 h 213"/>
                <a:gd name="T40" fmla="*/ 92 w 233"/>
                <a:gd name="T41" fmla="*/ 145 h 213"/>
                <a:gd name="T42" fmla="*/ 73 w 233"/>
                <a:gd name="T43" fmla="*/ 116 h 213"/>
                <a:gd name="T44" fmla="*/ 19 w 233"/>
                <a:gd name="T45" fmla="*/ 116 h 213"/>
                <a:gd name="T46" fmla="*/ 47 w 233"/>
                <a:gd name="T47" fmla="*/ 1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3" h="213">
                  <a:moveTo>
                    <a:pt x="202" y="0"/>
                  </a:moveTo>
                  <a:lnTo>
                    <a:pt x="184" y="0"/>
                  </a:lnTo>
                  <a:lnTo>
                    <a:pt x="174" y="0"/>
                  </a:lnTo>
                  <a:lnTo>
                    <a:pt x="58" y="0"/>
                  </a:lnTo>
                  <a:lnTo>
                    <a:pt x="48" y="0"/>
                  </a:lnTo>
                  <a:lnTo>
                    <a:pt x="31" y="0"/>
                  </a:lnTo>
                  <a:lnTo>
                    <a:pt x="0" y="113"/>
                  </a:lnTo>
                  <a:lnTo>
                    <a:pt x="0" y="213"/>
                  </a:lnTo>
                  <a:lnTo>
                    <a:pt x="233" y="213"/>
                  </a:lnTo>
                  <a:lnTo>
                    <a:pt x="233" y="116"/>
                  </a:lnTo>
                  <a:lnTo>
                    <a:pt x="202" y="0"/>
                  </a:lnTo>
                  <a:close/>
                  <a:moveTo>
                    <a:pt x="47" y="19"/>
                  </a:moveTo>
                  <a:lnTo>
                    <a:pt x="48" y="19"/>
                  </a:lnTo>
                  <a:lnTo>
                    <a:pt x="58" y="19"/>
                  </a:lnTo>
                  <a:lnTo>
                    <a:pt x="174" y="19"/>
                  </a:lnTo>
                  <a:lnTo>
                    <a:pt x="184" y="19"/>
                  </a:lnTo>
                  <a:lnTo>
                    <a:pt x="186" y="19"/>
                  </a:lnTo>
                  <a:lnTo>
                    <a:pt x="213" y="116"/>
                  </a:lnTo>
                  <a:lnTo>
                    <a:pt x="160" y="116"/>
                  </a:lnTo>
                  <a:lnTo>
                    <a:pt x="141" y="145"/>
                  </a:lnTo>
                  <a:lnTo>
                    <a:pt x="92" y="145"/>
                  </a:lnTo>
                  <a:lnTo>
                    <a:pt x="73" y="116"/>
                  </a:lnTo>
                  <a:lnTo>
                    <a:pt x="19" y="116"/>
                  </a:lnTo>
                  <a:lnTo>
                    <a:pt x="47" y="19"/>
                  </a:lnTo>
                  <a:close/>
                </a:path>
              </a:pathLst>
            </a:custGeom>
            <a:solidFill>
              <a:schemeClr val="bg1"/>
            </a:solidFill>
            <a:ln>
              <a:noFill/>
            </a:ln>
            <a:effectLst/>
          </p:spPr>
          <p:txBody>
            <a:bodyPr/>
            <a:lstStyle/>
            <a:p>
              <a:pPr fontAlgn="auto">
                <a:spcBef>
                  <a:spcPts val="0"/>
                </a:spcBef>
                <a:spcAft>
                  <a:spcPts val="0"/>
                </a:spcAft>
                <a:defRPr/>
              </a:pPr>
              <a:endParaRPr lang="zh-CN" altLang="en-US">
                <a:solidFill>
                  <a:schemeClr val="bg1">
                    <a:lumMod val="95000"/>
                  </a:scheme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25" name="TextBox 76"/>
            <p:cNvSpPr txBox="1"/>
            <p:nvPr/>
          </p:nvSpPr>
          <p:spPr>
            <a:xfrm>
              <a:off x="12681" y="2759"/>
              <a:ext cx="2307" cy="704"/>
            </a:xfrm>
            <a:prstGeom prst="rect">
              <a:avLst/>
            </a:prstGeom>
            <a:noFill/>
            <a:effectLst/>
          </p:spPr>
          <p:txBody>
            <a:bodyPr>
              <a:spAutoFit/>
            </a:bodyPr>
            <a:lstStyle/>
            <a:p>
              <a:pPr fontAlgn="auto">
                <a:spcBef>
                  <a:spcPts val="0"/>
                </a:spcBef>
                <a:spcAft>
                  <a:spcPts val="0"/>
                </a:spcAft>
                <a:defRPr/>
              </a:pPr>
              <a:r>
                <a:rPr lang="zh-CN" altLang="en-US" b="1" dirty="0">
                  <a:solidFill>
                    <a:srgbClr val="7FBF36">
                      <a:alpha val="95000"/>
                    </a:srgb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解决问题</a:t>
              </a:r>
            </a:p>
          </p:txBody>
        </p:sp>
        <p:sp>
          <p:nvSpPr>
            <p:cNvPr id="27" name="TextBox 76"/>
            <p:cNvSpPr txBox="1"/>
            <p:nvPr/>
          </p:nvSpPr>
          <p:spPr>
            <a:xfrm>
              <a:off x="12681" y="5720"/>
              <a:ext cx="2126" cy="704"/>
            </a:xfrm>
            <a:prstGeom prst="rect">
              <a:avLst/>
            </a:prstGeom>
            <a:noFill/>
            <a:effectLst/>
          </p:spPr>
          <p:txBody>
            <a:bodyPr>
              <a:spAutoFit/>
            </a:bodyPr>
            <a:lstStyle/>
            <a:p>
              <a:pPr fontAlgn="auto">
                <a:spcBef>
                  <a:spcPts val="0"/>
                </a:spcBef>
                <a:spcAft>
                  <a:spcPts val="0"/>
                </a:spcAft>
                <a:defRPr/>
              </a:pPr>
              <a:r>
                <a:rPr lang="zh-CN" altLang="en-US" b="1" dirty="0">
                  <a:solidFill>
                    <a:srgbClr val="EE8398">
                      <a:alpha val="95000"/>
                    </a:srgb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综合实践</a:t>
              </a:r>
            </a:p>
          </p:txBody>
        </p:sp>
        <p:sp>
          <p:nvSpPr>
            <p:cNvPr id="7" name="TextBox 76"/>
            <p:cNvSpPr txBox="1"/>
            <p:nvPr/>
          </p:nvSpPr>
          <p:spPr>
            <a:xfrm>
              <a:off x="4421" y="3086"/>
              <a:ext cx="2190" cy="704"/>
            </a:xfrm>
            <a:prstGeom prst="rect">
              <a:avLst/>
            </a:prstGeom>
            <a:noFill/>
            <a:effectLst/>
          </p:spPr>
          <p:txBody>
            <a:bodyPr>
              <a:spAutoFit/>
            </a:bodyPr>
            <a:lstStyle/>
            <a:p>
              <a:pPr algn="r" fontAlgn="auto">
                <a:spcBef>
                  <a:spcPts val="0"/>
                </a:spcBef>
                <a:spcAft>
                  <a:spcPts val="0"/>
                </a:spcAft>
                <a:defRPr/>
              </a:pPr>
              <a:r>
                <a:rPr lang="zh-CN" altLang="en-US" b="1" dirty="0">
                  <a:solidFill>
                    <a:srgbClr val="3CB9EC">
                      <a:alpha val="95000"/>
                    </a:srgbClr>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选择题</a:t>
              </a:r>
            </a:p>
          </p:txBody>
        </p:sp>
        <p:sp>
          <p:nvSpPr>
            <p:cNvPr id="32" name="TextBox 76"/>
            <p:cNvSpPr txBox="1"/>
            <p:nvPr/>
          </p:nvSpPr>
          <p:spPr>
            <a:xfrm>
              <a:off x="4421" y="5583"/>
              <a:ext cx="2190" cy="704"/>
            </a:xfrm>
            <a:prstGeom prst="rect">
              <a:avLst/>
            </a:prstGeom>
            <a:noFill/>
            <a:effectLst/>
          </p:spPr>
          <p:txBody>
            <a:bodyPr>
              <a:spAutoFit/>
            </a:bodyPr>
            <a:lstStyle/>
            <a:p>
              <a:pPr algn="r" fontAlgn="auto">
                <a:spcBef>
                  <a:spcPts val="0"/>
                </a:spcBef>
                <a:spcAft>
                  <a:spcPts val="0"/>
                </a:spcAft>
                <a:defRPr/>
              </a:pPr>
              <a:r>
                <a:rPr lang="zh-CN" altLang="en-US" b="1" dirty="0">
                  <a:solidFill>
                    <a:schemeClr val="accent1"/>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填空题</a:t>
              </a:r>
            </a:p>
          </p:txBody>
        </p:sp>
      </p:grpSp>
      <p:sp>
        <p:nvSpPr>
          <p:cNvPr id="29" name="TextBox 76"/>
          <p:cNvSpPr txBox="1"/>
          <p:nvPr/>
        </p:nvSpPr>
        <p:spPr>
          <a:xfrm>
            <a:off x="5521325" y="1028700"/>
            <a:ext cx="2011363" cy="460375"/>
          </a:xfrm>
          <a:prstGeom prst="rect">
            <a:avLst/>
          </a:prstGeom>
          <a:noFill/>
        </p:spPr>
        <p:txBody>
          <a:bodyPr wrap="none">
            <a:spAutoFit/>
          </a:bodyPr>
          <a:lstStyle/>
          <a:p>
            <a:pPr fontAlgn="auto">
              <a:spcBef>
                <a:spcPts val="0"/>
              </a:spcBef>
              <a:spcAft>
                <a:spcPts val="0"/>
              </a:spcAft>
              <a:defRPr/>
            </a:pPr>
            <a:r>
              <a:rPr lang="zh-CN" altLang="zh-CN" sz="2400" dirty="0">
                <a:solidFill>
                  <a:srgbClr val="5DA4D9"/>
                </a:solidFill>
                <a:latin typeface="字魂27号-布丁体" panose="00000500000000000000" pitchFamily="2" charset="-122"/>
                <a:ea typeface="字魂27号-布丁体" panose="00000500000000000000" pitchFamily="2" charset="-122"/>
                <a:cs typeface="+mn-ea"/>
                <a:sym typeface="字魂27号-布丁体" panose="00000500000000000000" pitchFamily="2" charset="-122"/>
              </a:rPr>
              <a:t>作业设计内容</a:t>
            </a: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5"/>
          <p:cNvGrpSpPr>
            <a:grpSpLocks/>
          </p:cNvGrpSpPr>
          <p:nvPr/>
        </p:nvGrpSpPr>
        <p:grpSpPr bwMode="auto">
          <a:xfrm>
            <a:off x="133350" y="0"/>
            <a:ext cx="12058650" cy="6858000"/>
            <a:chOff x="1203453" y="877248"/>
            <a:chExt cx="9375520" cy="5414338"/>
          </a:xfrm>
        </p:grpSpPr>
        <p:sp>
          <p:nvSpPr>
            <p:cNvPr id="17" name="任意多边形: 形状 16"/>
            <p:cNvSpPr/>
            <p:nvPr/>
          </p:nvSpPr>
          <p:spPr>
            <a:xfrm>
              <a:off x="1203453" y="877248"/>
              <a:ext cx="9375520" cy="541433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solidFill>
              <a:schemeClr val="bg1"/>
            </a:solidFill>
            <a:ln w="38100">
              <a:solidFill>
                <a:srgbClr val="3CB9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sp>
          <p:nvSpPr>
            <p:cNvPr id="18" name="任意多边形: 形状 17"/>
            <p:cNvSpPr/>
            <p:nvPr/>
          </p:nvSpPr>
          <p:spPr>
            <a:xfrm>
              <a:off x="1521895" y="1180551"/>
              <a:ext cx="8738636" cy="4870398"/>
            </a:xfrm>
            <a:custGeom>
              <a:avLst/>
              <a:gdLst>
                <a:gd name="connsiteX0" fmla="*/ 9957867 w 10605819"/>
                <a:gd name="connsiteY0" fmla="*/ 861187 h 6310425"/>
                <a:gd name="connsiteX1" fmla="*/ 8376717 w 10605819"/>
                <a:gd name="connsiteY1" fmla="*/ 346837 h 6310425"/>
                <a:gd name="connsiteX2" fmla="*/ 5366817 w 10605819"/>
                <a:gd name="connsiteY2" fmla="*/ 327787 h 6310425"/>
                <a:gd name="connsiteX3" fmla="*/ 2776017 w 10605819"/>
                <a:gd name="connsiteY3" fmla="*/ 22987 h 6310425"/>
                <a:gd name="connsiteX4" fmla="*/ 1271067 w 10605819"/>
                <a:gd name="connsiteY4" fmla="*/ 1032637 h 6310425"/>
                <a:gd name="connsiteX5" fmla="*/ 13767 w 10605819"/>
                <a:gd name="connsiteY5" fmla="*/ 1661287 h 6310425"/>
                <a:gd name="connsiteX6" fmla="*/ 832917 w 10605819"/>
                <a:gd name="connsiteY6" fmla="*/ 5776087 h 6310425"/>
                <a:gd name="connsiteX7" fmla="*/ 4109517 w 10605819"/>
                <a:gd name="connsiteY7" fmla="*/ 6271387 h 6310425"/>
                <a:gd name="connsiteX8" fmla="*/ 8471967 w 10605819"/>
                <a:gd name="connsiteY8" fmla="*/ 5890387 h 6310425"/>
                <a:gd name="connsiteX9" fmla="*/ 10453167 w 10605819"/>
                <a:gd name="connsiteY9" fmla="*/ 4328287 h 6310425"/>
                <a:gd name="connsiteX10" fmla="*/ 10415067 w 10605819"/>
                <a:gd name="connsiteY10" fmla="*/ 2080387 h 6310425"/>
                <a:gd name="connsiteX11" fmla="*/ 9957867 w 10605819"/>
                <a:gd name="connsiteY11" fmla="*/ 861187 h 6310425"/>
                <a:gd name="connsiteX0-1" fmla="*/ 10218803 w 10866755"/>
                <a:gd name="connsiteY0-2" fmla="*/ 861187 h 6274107"/>
                <a:gd name="connsiteX1-3" fmla="*/ 8637653 w 10866755"/>
                <a:gd name="connsiteY1-4" fmla="*/ 346837 h 6274107"/>
                <a:gd name="connsiteX2-5" fmla="*/ 5627753 w 10866755"/>
                <a:gd name="connsiteY2-6" fmla="*/ 327787 h 6274107"/>
                <a:gd name="connsiteX3-7" fmla="*/ 3036953 w 10866755"/>
                <a:gd name="connsiteY3-8" fmla="*/ 22987 h 6274107"/>
                <a:gd name="connsiteX4-9" fmla="*/ 1532003 w 10866755"/>
                <a:gd name="connsiteY4-10" fmla="*/ 1032637 h 6274107"/>
                <a:gd name="connsiteX5-11" fmla="*/ 8003 w 10866755"/>
                <a:gd name="connsiteY5-12" fmla="*/ 3547237 h 6274107"/>
                <a:gd name="connsiteX6-13" fmla="*/ 1093853 w 10866755"/>
                <a:gd name="connsiteY6-14" fmla="*/ 5776087 h 6274107"/>
                <a:gd name="connsiteX7-15" fmla="*/ 4370453 w 10866755"/>
                <a:gd name="connsiteY7-16" fmla="*/ 6271387 h 6274107"/>
                <a:gd name="connsiteX8-17" fmla="*/ 8732903 w 10866755"/>
                <a:gd name="connsiteY8-18" fmla="*/ 5890387 h 6274107"/>
                <a:gd name="connsiteX9-19" fmla="*/ 10714103 w 10866755"/>
                <a:gd name="connsiteY9-20" fmla="*/ 4328287 h 6274107"/>
                <a:gd name="connsiteX10-21" fmla="*/ 10676003 w 10866755"/>
                <a:gd name="connsiteY10-22" fmla="*/ 2080387 h 6274107"/>
                <a:gd name="connsiteX11-23" fmla="*/ 10218803 w 10866755"/>
                <a:gd name="connsiteY11-24" fmla="*/ 861187 h 6274107"/>
                <a:gd name="connsiteX0-25" fmla="*/ 10254668 w 10902620"/>
                <a:gd name="connsiteY0-26" fmla="*/ 884491 h 6297411"/>
                <a:gd name="connsiteX1-27" fmla="*/ 8673518 w 10902620"/>
                <a:gd name="connsiteY1-28" fmla="*/ 370141 h 6297411"/>
                <a:gd name="connsiteX2-29" fmla="*/ 5663618 w 10902620"/>
                <a:gd name="connsiteY2-30" fmla="*/ 351091 h 6297411"/>
                <a:gd name="connsiteX3-31" fmla="*/ 3072818 w 10902620"/>
                <a:gd name="connsiteY3-32" fmla="*/ 46291 h 6297411"/>
                <a:gd name="connsiteX4-33" fmla="*/ 501068 w 10902620"/>
                <a:gd name="connsiteY4-34" fmla="*/ 1475041 h 6297411"/>
                <a:gd name="connsiteX5-35" fmla="*/ 43868 w 10902620"/>
                <a:gd name="connsiteY5-36" fmla="*/ 3570541 h 6297411"/>
                <a:gd name="connsiteX6-37" fmla="*/ 1129718 w 10902620"/>
                <a:gd name="connsiteY6-38" fmla="*/ 5799391 h 6297411"/>
                <a:gd name="connsiteX7-39" fmla="*/ 4406318 w 10902620"/>
                <a:gd name="connsiteY7-40" fmla="*/ 6294691 h 6297411"/>
                <a:gd name="connsiteX8-41" fmla="*/ 8768768 w 10902620"/>
                <a:gd name="connsiteY8-42" fmla="*/ 5913691 h 6297411"/>
                <a:gd name="connsiteX9-43" fmla="*/ 10749968 w 10902620"/>
                <a:gd name="connsiteY9-44" fmla="*/ 4351591 h 6297411"/>
                <a:gd name="connsiteX10-45" fmla="*/ 10711868 w 10902620"/>
                <a:gd name="connsiteY10-46" fmla="*/ 2103691 h 6297411"/>
                <a:gd name="connsiteX11-47" fmla="*/ 10254668 w 10902620"/>
                <a:gd name="connsiteY11-48" fmla="*/ 884491 h 6297411"/>
                <a:gd name="connsiteX0-49" fmla="*/ 10254668 w 10902620"/>
                <a:gd name="connsiteY0-50" fmla="*/ 874940 h 6287860"/>
                <a:gd name="connsiteX1-51" fmla="*/ 8673518 w 10902620"/>
                <a:gd name="connsiteY1-52" fmla="*/ 360590 h 6287860"/>
                <a:gd name="connsiteX2-53" fmla="*/ 5835068 w 10902620"/>
                <a:gd name="connsiteY2-54" fmla="*/ 417740 h 6287860"/>
                <a:gd name="connsiteX3-55" fmla="*/ 3072818 w 10902620"/>
                <a:gd name="connsiteY3-56" fmla="*/ 36740 h 6287860"/>
                <a:gd name="connsiteX4-57" fmla="*/ 501068 w 10902620"/>
                <a:gd name="connsiteY4-58" fmla="*/ 1465490 h 6287860"/>
                <a:gd name="connsiteX5-59" fmla="*/ 43868 w 10902620"/>
                <a:gd name="connsiteY5-60" fmla="*/ 3560990 h 6287860"/>
                <a:gd name="connsiteX6-61" fmla="*/ 1129718 w 10902620"/>
                <a:gd name="connsiteY6-62" fmla="*/ 5789840 h 6287860"/>
                <a:gd name="connsiteX7-63" fmla="*/ 4406318 w 10902620"/>
                <a:gd name="connsiteY7-64" fmla="*/ 6285140 h 6287860"/>
                <a:gd name="connsiteX8-65" fmla="*/ 8768768 w 10902620"/>
                <a:gd name="connsiteY8-66" fmla="*/ 5904140 h 6287860"/>
                <a:gd name="connsiteX9-67" fmla="*/ 10749968 w 10902620"/>
                <a:gd name="connsiteY9-68" fmla="*/ 4342040 h 6287860"/>
                <a:gd name="connsiteX10-69" fmla="*/ 10711868 w 10902620"/>
                <a:gd name="connsiteY10-70" fmla="*/ 2094140 h 6287860"/>
                <a:gd name="connsiteX11-71" fmla="*/ 10254668 w 10902620"/>
                <a:gd name="connsiteY11-72" fmla="*/ 874940 h 6287860"/>
                <a:gd name="connsiteX0-73" fmla="*/ 10240723 w 10888675"/>
                <a:gd name="connsiteY0-74" fmla="*/ 856854 h 6269774"/>
                <a:gd name="connsiteX1-75" fmla="*/ 8659573 w 10888675"/>
                <a:gd name="connsiteY1-76" fmla="*/ 342504 h 6269774"/>
                <a:gd name="connsiteX2-77" fmla="*/ 5821123 w 10888675"/>
                <a:gd name="connsiteY2-78" fmla="*/ 399654 h 6269774"/>
                <a:gd name="connsiteX3-79" fmla="*/ 2354023 w 10888675"/>
                <a:gd name="connsiteY3-80" fmla="*/ 37704 h 6269774"/>
                <a:gd name="connsiteX4-81" fmla="*/ 487123 w 10888675"/>
                <a:gd name="connsiteY4-82" fmla="*/ 1447404 h 6269774"/>
                <a:gd name="connsiteX5-83" fmla="*/ 29923 w 10888675"/>
                <a:gd name="connsiteY5-84" fmla="*/ 3542904 h 6269774"/>
                <a:gd name="connsiteX6-85" fmla="*/ 1115773 w 10888675"/>
                <a:gd name="connsiteY6-86" fmla="*/ 5771754 h 6269774"/>
                <a:gd name="connsiteX7-87" fmla="*/ 4392373 w 10888675"/>
                <a:gd name="connsiteY7-88" fmla="*/ 6267054 h 6269774"/>
                <a:gd name="connsiteX8-89" fmla="*/ 8754823 w 10888675"/>
                <a:gd name="connsiteY8-90" fmla="*/ 5886054 h 6269774"/>
                <a:gd name="connsiteX9-91" fmla="*/ 10736023 w 10888675"/>
                <a:gd name="connsiteY9-92" fmla="*/ 4323954 h 6269774"/>
                <a:gd name="connsiteX10-93" fmla="*/ 10697923 w 10888675"/>
                <a:gd name="connsiteY10-94" fmla="*/ 2076054 h 6269774"/>
                <a:gd name="connsiteX11-95" fmla="*/ 10240723 w 10888675"/>
                <a:gd name="connsiteY11-96" fmla="*/ 856854 h 6269774"/>
                <a:gd name="connsiteX0-97" fmla="*/ 10223559 w 10871511"/>
                <a:gd name="connsiteY0-98" fmla="*/ 865349 h 6278269"/>
                <a:gd name="connsiteX1-99" fmla="*/ 8642409 w 10871511"/>
                <a:gd name="connsiteY1-100" fmla="*/ 350999 h 6278269"/>
                <a:gd name="connsiteX2-101" fmla="*/ 5803959 w 10871511"/>
                <a:gd name="connsiteY2-102" fmla="*/ 408149 h 6278269"/>
                <a:gd name="connsiteX3-103" fmla="*/ 2336859 w 10871511"/>
                <a:gd name="connsiteY3-104" fmla="*/ 46199 h 6278269"/>
                <a:gd name="connsiteX4-105" fmla="*/ 622359 w 10871511"/>
                <a:gd name="connsiteY4-106" fmla="*/ 1608299 h 6278269"/>
                <a:gd name="connsiteX5-107" fmla="*/ 12759 w 10871511"/>
                <a:gd name="connsiteY5-108" fmla="*/ 3551399 h 6278269"/>
                <a:gd name="connsiteX6-109" fmla="*/ 1098609 w 10871511"/>
                <a:gd name="connsiteY6-110" fmla="*/ 5780249 h 6278269"/>
                <a:gd name="connsiteX7-111" fmla="*/ 4375209 w 10871511"/>
                <a:gd name="connsiteY7-112" fmla="*/ 6275549 h 6278269"/>
                <a:gd name="connsiteX8-113" fmla="*/ 8737659 w 10871511"/>
                <a:gd name="connsiteY8-114" fmla="*/ 5894549 h 6278269"/>
                <a:gd name="connsiteX9-115" fmla="*/ 10718859 w 10871511"/>
                <a:gd name="connsiteY9-116" fmla="*/ 4332449 h 6278269"/>
                <a:gd name="connsiteX10-117" fmla="*/ 10680759 w 10871511"/>
                <a:gd name="connsiteY10-118" fmla="*/ 2084549 h 6278269"/>
                <a:gd name="connsiteX11-119" fmla="*/ 10223559 w 10871511"/>
                <a:gd name="connsiteY11-120" fmla="*/ 865349 h 62782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871511" h="6278269">
                  <a:moveTo>
                    <a:pt x="10223559" y="865349"/>
                  </a:moveTo>
                  <a:cubicBezTo>
                    <a:pt x="9883834" y="576424"/>
                    <a:pt x="9379009" y="427199"/>
                    <a:pt x="8642409" y="350999"/>
                  </a:cubicBezTo>
                  <a:cubicBezTo>
                    <a:pt x="7905809" y="274799"/>
                    <a:pt x="6854884" y="458949"/>
                    <a:pt x="5803959" y="408149"/>
                  </a:cubicBezTo>
                  <a:cubicBezTo>
                    <a:pt x="4753034" y="357349"/>
                    <a:pt x="3200459" y="-153826"/>
                    <a:pt x="2336859" y="46199"/>
                  </a:cubicBezTo>
                  <a:cubicBezTo>
                    <a:pt x="1473259" y="246224"/>
                    <a:pt x="1009709" y="1024099"/>
                    <a:pt x="622359" y="1608299"/>
                  </a:cubicBezTo>
                  <a:cubicBezTo>
                    <a:pt x="235009" y="2192499"/>
                    <a:pt x="-66616" y="2856074"/>
                    <a:pt x="12759" y="3551399"/>
                  </a:cubicBezTo>
                  <a:cubicBezTo>
                    <a:pt x="92134" y="4246724"/>
                    <a:pt x="371534" y="5326224"/>
                    <a:pt x="1098609" y="5780249"/>
                  </a:cubicBezTo>
                  <a:cubicBezTo>
                    <a:pt x="1825684" y="6234274"/>
                    <a:pt x="3102034" y="6256499"/>
                    <a:pt x="4375209" y="6275549"/>
                  </a:cubicBezTo>
                  <a:cubicBezTo>
                    <a:pt x="5648384" y="6294599"/>
                    <a:pt x="7680384" y="6218399"/>
                    <a:pt x="8737659" y="5894549"/>
                  </a:cubicBezTo>
                  <a:cubicBezTo>
                    <a:pt x="9794934" y="5570699"/>
                    <a:pt x="10395009" y="4967449"/>
                    <a:pt x="10718859" y="4332449"/>
                  </a:cubicBezTo>
                  <a:cubicBezTo>
                    <a:pt x="11042709" y="3697449"/>
                    <a:pt x="10763309" y="2659224"/>
                    <a:pt x="10680759" y="2084549"/>
                  </a:cubicBezTo>
                  <a:cubicBezTo>
                    <a:pt x="10598209" y="1509874"/>
                    <a:pt x="10563284" y="1154274"/>
                    <a:pt x="10223559" y="865349"/>
                  </a:cubicBezTo>
                  <a:close/>
                </a:path>
              </a:pathLst>
            </a:custGeom>
            <a:noFill/>
            <a:ln w="38100">
              <a:solidFill>
                <a:srgbClr val="3CB9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字魂27号-布丁体" panose="00000500000000000000" pitchFamily="2" charset="-122"/>
                <a:ea typeface="字魂27号-布丁体" panose="00000500000000000000" pitchFamily="2" charset="-122"/>
                <a:cs typeface="+mn-ea"/>
                <a:sym typeface="字魂27号-布丁体" panose="00000500000000000000" pitchFamily="2" charset="-122"/>
              </a:endParaRPr>
            </a:p>
          </p:txBody>
        </p:sp>
      </p:grpSp>
      <p:pic>
        <p:nvPicPr>
          <p:cNvPr id="20" name="图片 19"/>
          <p:cNvPicPr>
            <a:picLocks noChangeAspect="1"/>
          </p:cNvPicPr>
          <p:nvPr/>
        </p:nvPicPr>
        <p:blipFill rotWithShape="1">
          <a:blip r:embed="rId4"/>
          <a:srcRect l="1464" t="20441" r="50730" b="48420"/>
          <a:stretch>
            <a:fillRect/>
          </a:stretch>
        </p:blipFill>
        <p:spPr>
          <a:xfrm>
            <a:off x="-142875" y="196850"/>
            <a:ext cx="3278188" cy="2135188"/>
          </a:xfrm>
          <a:prstGeom prst="rect">
            <a:avLst/>
          </a:prstGeom>
          <a:effectLst>
            <a:outerShdw blurRad="63500" sx="102000" sy="102000" algn="ctr" rotWithShape="0">
              <a:prstClr val="black">
                <a:alpha val="40000"/>
              </a:prstClr>
            </a:outerShdw>
          </a:effectLst>
        </p:spPr>
      </p:pic>
      <p:sp>
        <p:nvSpPr>
          <p:cNvPr id="104" name="文本框 103"/>
          <p:cNvSpPr txBox="1"/>
          <p:nvPr/>
        </p:nvSpPr>
        <p:spPr>
          <a:xfrm>
            <a:off x="3556000" y="2924175"/>
            <a:ext cx="5080000" cy="414338"/>
          </a:xfrm>
          <a:prstGeom prst="rect">
            <a:avLst/>
          </a:prstGeom>
          <a:noFill/>
          <a:ln w="9525">
            <a:noFill/>
          </a:ln>
        </p:spPr>
        <p:txBody>
          <a:bodyPr>
            <a:spAutoFit/>
          </a:bodyPr>
          <a:lstStyle/>
          <a:p>
            <a:endParaRPr lang="en-US" altLang="zh-CN" sz="1000">
              <a:latin typeface="Calibri" pitchFamily="34" charset="0"/>
              <a:cs typeface="Times New Roman" pitchFamily="18" charset="0"/>
            </a:endParaRPr>
          </a:p>
          <a:p>
            <a:r>
              <a:rPr lang="en-US" altLang="zh-CN" sz="1000">
                <a:latin typeface="Calibri" pitchFamily="34" charset="0"/>
                <a:cs typeface="Times New Roman" pitchFamily="18" charset="0"/>
              </a:rPr>
              <a:t> </a:t>
            </a:r>
            <a:endParaRPr lang="zh-CN" altLang="en-US">
              <a:cs typeface="Times New Roman" pitchFamily="18" charset="0"/>
            </a:endParaRPr>
          </a:p>
        </p:txBody>
      </p:sp>
      <p:pic>
        <p:nvPicPr>
          <p:cNvPr id="19460" name="图片 3"/>
          <p:cNvPicPr>
            <a:picLocks noChangeAspect="1"/>
          </p:cNvPicPr>
          <p:nvPr/>
        </p:nvPicPr>
        <p:blipFill>
          <a:blip r:embed="rId5"/>
          <a:srcRect/>
          <a:stretch>
            <a:fillRect/>
          </a:stretch>
        </p:blipFill>
        <p:spPr bwMode="auto">
          <a:xfrm>
            <a:off x="2368550" y="927100"/>
            <a:ext cx="5394325" cy="2667000"/>
          </a:xfrm>
          <a:prstGeom prst="rect">
            <a:avLst/>
          </a:prstGeom>
          <a:noFill/>
          <a:ln w="9525">
            <a:noFill/>
            <a:miter lim="800000"/>
            <a:headEnd/>
            <a:tailEnd/>
          </a:ln>
        </p:spPr>
      </p:pic>
      <p:pic>
        <p:nvPicPr>
          <p:cNvPr id="19461" name="图片 4"/>
          <p:cNvPicPr>
            <a:picLocks noChangeAspect="1"/>
          </p:cNvPicPr>
          <p:nvPr/>
        </p:nvPicPr>
        <p:blipFill>
          <a:blip r:embed="rId6"/>
          <a:srcRect/>
          <a:stretch>
            <a:fillRect/>
          </a:stretch>
        </p:blipFill>
        <p:spPr bwMode="auto">
          <a:xfrm>
            <a:off x="2638425" y="3748088"/>
            <a:ext cx="4333875" cy="2219325"/>
          </a:xfrm>
          <a:prstGeom prst="rect">
            <a:avLst/>
          </a:prstGeom>
          <a:noFill/>
          <a:ln w="9525">
            <a:noFill/>
            <a:miter lim="800000"/>
            <a:headEnd/>
            <a:tailEnd/>
          </a:ln>
        </p:spPr>
      </p:pic>
    </p:spTree>
  </p:cSld>
  <p:clrMapOvr>
    <a:masterClrMapping/>
  </p:clrMapOvr>
  <p:transition spd="slow" advClick="0" advTm="3000">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动物学生教育课件ppt模板"/>
  <p:tag name="COMMONDATA" val="eyJoZGlkIjoiN2Q2MTM4NjA2MTQ0NWE5YjM3ZTgxODI0MjIwMzFjYzUifQ=="/>
  <p:tag name="KSO_WPP_MARK_KEY" val="94d9d57e-9767-4b53-8527-d9037a0a9eae"/>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320,&quot;width&quot;:873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fontScheme name="ia015ac2">
      <a:majorFont>
        <a:latin typeface="Arial"/>
        <a:ea typeface="字魂35号-经典雅黑"/>
        <a:cs typeface=""/>
      </a:majorFont>
      <a:minorFont>
        <a:latin typeface="Arial"/>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6E4E4"/>
    </a:lt2>
    <a:accent1>
      <a:srgbClr val="FBC229"/>
    </a:accent1>
    <a:accent2>
      <a:srgbClr val="EF7F85"/>
    </a:accent2>
    <a:accent3>
      <a:srgbClr val="3BB8EB"/>
    </a:accent3>
    <a:accent4>
      <a:srgbClr val="FBC229"/>
    </a:accent4>
    <a:accent5>
      <a:srgbClr val="EF8085"/>
    </a:accent5>
    <a:accent6>
      <a:srgbClr val="47BDE9"/>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61</TotalTime>
  <Words>461</Words>
  <Application>Microsoft Office PowerPoint</Application>
  <PresentationFormat>宽屏</PresentationFormat>
  <Paragraphs>53</Paragraphs>
  <Slides>12</Slides>
  <Notes>11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等线</vt:lpstr>
      <vt:lpstr>黑体</vt:lpstr>
      <vt:lpstr>宋体</vt:lpstr>
      <vt:lpstr>字魂27号-布丁体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卡通动物学生教育课件ppt模板</dc:title>
  <dc:creator>赵春波</dc:creator>
  <cp:lastModifiedBy>陈 婧婧</cp:lastModifiedBy>
  <cp:revision>29</cp:revision>
  <dcterms:created xsi:type="dcterms:W3CDTF">2017-05-04T12:02:00Z</dcterms:created>
  <dcterms:modified xsi:type="dcterms:W3CDTF">2022-10-21T01:59:14Z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28B4296669F4406C9E697046055285C4</vt:lpwstr>
  </property>
</Properties>
</file>