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93" r:id="rId4"/>
    <p:sldId id="341" r:id="rId5"/>
    <p:sldId id="342" r:id="rId6"/>
    <p:sldId id="343" r:id="rId7"/>
    <p:sldId id="344" r:id="rId8"/>
    <p:sldId id="385" r:id="rId9"/>
    <p:sldId id="345" r:id="rId10"/>
    <p:sldId id="386" r:id="rId11"/>
    <p:sldId id="346" r:id="rId12"/>
    <p:sldId id="387" r:id="rId13"/>
    <p:sldId id="388" r:id="rId14"/>
    <p:sldId id="347" r:id="rId15"/>
    <p:sldId id="389" r:id="rId16"/>
    <p:sldId id="348" r:id="rId17"/>
    <p:sldId id="390" r:id="rId18"/>
    <p:sldId id="391" r:id="rId19"/>
    <p:sldId id="349" r:id="rId20"/>
    <p:sldId id="392" r:id="rId21"/>
    <p:sldId id="35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5DC"/>
    <a:srgbClr val="7CBF33"/>
    <a:srgbClr val="8A129E"/>
    <a:srgbClr val="824AA4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095" y="-1905"/>
            <a:ext cx="6861810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2385"/>
            <a:ext cx="9074150" cy="4900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2080" y="52438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燃烧起来后，就很难扑灭了。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25880" y="52692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99060"/>
            <a:ext cx="8947785" cy="4958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985" y="5180965"/>
            <a:ext cx="689102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生气的时候，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你想大吼大叫，想对别人发脾气。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8566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害怕让你觉得像被黑暗包围，非常无助。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2068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这是害怕的，害怕是黑色的。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-10795"/>
            <a:ext cx="9156700" cy="4862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508190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害怕的时候，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你会觉得自己变得好小，好没用，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什么事都做不到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6566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平静是</a:t>
            </a:r>
            <a:r>
              <a:rPr lang="zh-CN" altLang="en-US" sz="2000" b="1" dirty="0">
                <a:solidFill>
                  <a:srgbClr val="00B050"/>
                </a:solidFill>
              </a:rPr>
              <a:t>绿色</a:t>
            </a:r>
            <a:r>
              <a:rPr lang="zh-CN" altLang="en-US" sz="2000" b="1" dirty="0"/>
              <a:t>的。它让你呼吸缓慢深沉，觉得安心。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1867535"/>
            <a:ext cx="9189085" cy="495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像植物一样安安静静的，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风来的时候，叶子轻轻摇摆。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1851660"/>
            <a:ext cx="9131935" cy="4969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当你觉得平静时，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呼吸会变得慢慢的，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身体觉得很轻松、很自在。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5" y="1666905"/>
            <a:ext cx="83137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234883" y="406400"/>
            <a:ext cx="467423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这些情绪每个人都有，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每一种都有不同的颜色。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24130"/>
            <a:ext cx="905827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605" y="4940935"/>
            <a:ext cx="7971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B0F0"/>
                </a:solidFill>
              </a:rPr>
              <a:t>看，情绪都分好了。是不是觉得好多了？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9715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</a:rPr>
              <a:t>猜猜看，这个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粉色</a:t>
            </a:r>
            <a:r>
              <a:rPr lang="zh-CN" altLang="en-US" sz="2000" b="1" dirty="0">
                <a:solidFill>
                  <a:srgbClr val="00B0F0"/>
                </a:solidFill>
              </a:rPr>
              <a:t>的小怪兽是什么情绪呢？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4851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7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67" y="981363"/>
            <a:ext cx="8666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0800" y="5793105"/>
            <a:ext cx="664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今天，他感觉很糟糕，很混乱</a:t>
            </a:r>
            <a:r>
              <a:rPr lang="en-US" altLang="zh-CN" sz="3200" b="1" dirty="0"/>
              <a:t>……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005" y="1125220"/>
            <a:ext cx="43529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这是我的朋友</a:t>
            </a:r>
            <a:r>
              <a:rPr lang="en-US" altLang="zh-CN" sz="3200" b="1" dirty="0"/>
              <a:t>——</a:t>
            </a:r>
            <a:endParaRPr lang="en-US" altLang="zh-CN" sz="3200" b="1" dirty="0"/>
          </a:p>
          <a:p>
            <a:r>
              <a:rPr lang="en-US" altLang="zh-CN" sz="3200" b="1" dirty="0"/>
              <a:t>                 </a:t>
            </a:r>
            <a:r>
              <a:rPr lang="zh-CN" altLang="en-US" sz="3200" b="1" dirty="0"/>
              <a:t>情绪小怪兽。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6" y="979201"/>
            <a:ext cx="8665200" cy="34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4869180"/>
            <a:ext cx="766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原来是小怪兽把所有的情绪都混在一起了！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5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518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5445125"/>
            <a:ext cx="7463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把这些情绪分开就行啦！让我帮你吧。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9138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355" y="620395"/>
            <a:ext cx="88436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这是快乐，是</a:t>
            </a:r>
            <a:r>
              <a:rPr lang="zh-CN" altLang="en-US" sz="2800" b="1" dirty="0">
                <a:solidFill>
                  <a:srgbClr val="FFC000"/>
                </a:solidFill>
              </a:rPr>
              <a:t>黄色</a:t>
            </a:r>
            <a:r>
              <a:rPr lang="zh-CN" altLang="en-US" sz="2800" b="1" dirty="0"/>
              <a:t>的。它像太阳一样发光，像星星一样闪烁。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1823085"/>
            <a:ext cx="9180830" cy="4800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" y="188595"/>
            <a:ext cx="913828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快乐的时候，你会哈哈大笑，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想跳起来，想出去玩，还想和朋友们分享你的快乐。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795" y="476885"/>
            <a:ext cx="7980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这是忧伤，是</a:t>
            </a:r>
            <a:r>
              <a:rPr lang="zh-CN" altLang="en-US" sz="3200" b="1" dirty="0">
                <a:solidFill>
                  <a:schemeClr val="tx2"/>
                </a:solidFill>
              </a:rPr>
              <a:t>蓝色</a:t>
            </a:r>
            <a:r>
              <a:rPr lang="zh-CN" altLang="en-US" sz="3200" b="1" dirty="0"/>
              <a:t>的。像雾蒙蒙的下雨天。</a:t>
            </a:r>
            <a:endParaRPr lang="zh-CN" altLang="en-US" sz="3200" b="1" dirty="0"/>
          </a:p>
        </p:txBody>
      </p:sp>
      <p:pic>
        <p:nvPicPr>
          <p:cNvPr id="5123" name="Picture 3" descr="D:\qq\768623056\FileRecv\QQ图片2016102820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" y="914400"/>
            <a:ext cx="838676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765935"/>
            <a:ext cx="9115425" cy="4986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1085" y="87630"/>
            <a:ext cx="613791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伤心的时候，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你只想一个人躲起来，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什么事都不想做。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994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4869180"/>
            <a:ext cx="562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愤怒是</a:t>
            </a:r>
            <a:r>
              <a:rPr lang="zh-CN" altLang="en-US" sz="3200" b="1" dirty="0">
                <a:solidFill>
                  <a:srgbClr val="FF0000"/>
                </a:solidFill>
              </a:rPr>
              <a:t>红色</a:t>
            </a:r>
            <a:r>
              <a:rPr lang="zh-CN" altLang="en-US" sz="3200" b="1" dirty="0"/>
              <a:t>的，像燃烧的火焰！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68eabfd-2651-4fcf-9c52-9e2e2bf3b507"/>
  <p:tag name="COMMONDATA" val="eyJoZGlkIjoiNTNlYzU2NDZlZWRhZGY1YzdjNGExMDUwNGJjODllMjk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演示</Application>
  <PresentationFormat>全屏显示(4:3)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迷你简少儿</vt:lpstr>
      <vt:lpstr>微软雅黑</vt:lpstr>
      <vt:lpstr>Arial Unicode MS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惢</cp:lastModifiedBy>
  <cp:revision>86</cp:revision>
  <dcterms:created xsi:type="dcterms:W3CDTF">2018-03-08T07:20:00Z</dcterms:created>
  <dcterms:modified xsi:type="dcterms:W3CDTF">2022-10-20T09:07:10Z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A966E144E0634EF8BAFFF918011E15CE</vt:lpwstr>
  </property>
</Properties>
</file>