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337" r:id="rId4"/>
    <p:sldId id="383" r:id="rId5"/>
    <p:sldId id="384" r:id="rId6"/>
    <p:sldId id="295" r:id="rId7"/>
    <p:sldId id="385" r:id="rId9"/>
    <p:sldId id="386" r:id="rId10"/>
    <p:sldId id="387" r:id="rId11"/>
    <p:sldId id="391" r:id="rId12"/>
    <p:sldId id="390" r:id="rId13"/>
    <p:sldId id="358" r:id="rId14"/>
    <p:sldId id="392" r:id="rId15"/>
    <p:sldId id="363" r:id="rId16"/>
    <p:sldId id="365" r:id="rId17"/>
    <p:sldId id="364" r:id="rId1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1" u="none" kern="1200" baseline="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D"/>
    <a:srgbClr val="2D96FF"/>
    <a:srgbClr val="F8F8F8"/>
    <a:srgbClr val="DDDDDD"/>
    <a:srgbClr val="003366"/>
    <a:srgbClr val="7369FB"/>
    <a:srgbClr val="1506DC"/>
    <a:srgbClr val="E03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83"/>
    <p:restoredTop sz="94548"/>
  </p:normalViewPr>
  <p:slideViewPr>
    <p:cSldViewPr snapToGrid="0" showGuides="1">
      <p:cViewPr>
        <p:scale>
          <a:sx n="66" d="100"/>
          <a:sy n="66" d="100"/>
        </p:scale>
        <p:origin x="-1116" y="-1032"/>
      </p:cViewPr>
      <p:guideLst>
        <p:guide orient="horz" pos="2656"/>
        <p:guide orient="horz" pos="1268"/>
        <p:guide orient="horz" pos="3920"/>
        <p:guide pos="5404"/>
        <p:guide pos="2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i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i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</p:txBody>
      </p:sp>
      <p:sp>
        <p:nvSpPr>
          <p:cNvPr id="16388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文细黑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i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细黑" pitchFamily="2" charset="-122"/>
              <a:cs typeface="+mn-cs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zh-CN" sz="1200" i="0" dirty="0"/>
            </a:fld>
            <a:endParaRPr lang="en-US" altLang="zh-CN" sz="1200" i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i="0" dirty="0"/>
            </a:fld>
            <a:endParaRPr lang="zh-CN" altLang="en-US" sz="1200" i="0" dirty="0"/>
          </a:p>
        </p:txBody>
      </p:sp>
      <p:sp>
        <p:nvSpPr>
          <p:cNvPr id="1741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7500" y="-12700"/>
            <a:ext cx="6224588" cy="4670425"/>
          </a:xfrm>
        </p:spPr>
      </p:sp>
      <p:sp>
        <p:nvSpPr>
          <p:cNvPr id="17412" name="Rectangle 3"/>
          <p:cNvSpPr>
            <a:spLocks noGrp="1"/>
          </p:cNvSpPr>
          <p:nvPr>
            <p:ph type="body" idx="1"/>
          </p:nvPr>
        </p:nvSpPr>
        <p:spPr>
          <a:xfrm>
            <a:off x="247650" y="4883150"/>
            <a:ext cx="6432550" cy="3767138"/>
          </a:xfrm>
        </p:spPr>
        <p:txBody>
          <a:bodyPr wrap="square" lIns="89384" tIns="44694" rIns="89384" bIns="44694" anchor="t"/>
          <a:p>
            <a:pPr lvl="0"/>
            <a:endParaRPr lang="en-GB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5" descr="bg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27" descr="logo"/>
          <p:cNvPicPr>
            <a:picLocks noChangeAspect="1"/>
          </p:cNvPicPr>
          <p:nvPr userDrawn="1"/>
        </p:nvPicPr>
        <p:blipFill>
          <a:blip r:embed="rId3"/>
          <a:srcRect l="5396" t="5350" r="74908" b="80609"/>
          <a:stretch>
            <a:fillRect/>
          </a:stretch>
        </p:blipFill>
        <p:spPr>
          <a:xfrm>
            <a:off x="468313" y="219075"/>
            <a:ext cx="1808162" cy="966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3267075" y="1989138"/>
            <a:ext cx="5408613" cy="1079500"/>
          </a:xfrm>
          <a:prstGeom prst="rect">
            <a:avLst/>
          </a:prstGeom>
        </p:spPr>
        <p:txBody>
          <a:bodyPr/>
          <a:lstStyle>
            <a:lvl1pPr>
              <a:defRPr sz="3200" b="1" smtClean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6627" name="Rectangle 3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75013" y="3068638"/>
            <a:ext cx="5400675" cy="600075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1800" b="1" smtClean="0"/>
            </a:lvl1pPr>
          </a:lstStyle>
          <a:p>
            <a:r>
              <a:rPr lang="zh-CN" altLang="en-US" smtClean="0"/>
              <a:t>单击添加署名或公司信息</a:t>
            </a:r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1298575"/>
            <a:ext cx="8207375" cy="48275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1298575"/>
            <a:ext cx="8207375" cy="4827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med" advClick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3956050" cy="4784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3956050" cy="4784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5832475" cy="6921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华文细黑" pitchFamily="2" charset="-122"/>
                <a:cs typeface="+mn-cs"/>
              </a:rPr>
              <a:t>单击图标添加图片</a:t>
            </a: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华文细黑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5825" y="6402388"/>
            <a:ext cx="1439863" cy="196850"/>
          </a:xfrm>
          <a:prstGeom prst="rect">
            <a:avLst/>
          </a:prstGeom>
        </p:spPr>
        <p:txBody>
          <a:bodyPr/>
          <a:p>
            <a:pPr lvl="0" eaLnBrk="1" hangingPunct="1"/>
            <a:r>
              <a:rPr lang="de-DE" altLang="zh-CN" dirty="0"/>
              <a:t>Page </a:t>
            </a:r>
            <a:r>
              <a:rPr lang="de-DE" altLang="zh-CN" dirty="0">
                <a:sym typeface="MS UI Gothic" panose="020B0600070205080204" pitchFamily="34" charset="-128"/>
              </a:rPr>
              <a:t></a:t>
            </a:r>
            <a:r>
              <a:rPr lang="de-DE" altLang="zh-CN" dirty="0"/>
              <a:t> </a:t>
            </a: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8" descr="bg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6512" y="0"/>
            <a:ext cx="9180512" cy="68849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华文细黑" pitchFamily="2" charset="-122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华文细黑" pitchFamily="2" charset="-122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华文细黑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base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base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fontAlgn="base">
              <a:defRPr sz="1400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circl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10" Type="http://schemas.microsoft.com/office/2007/relationships/media" Target="../media/media4.mp3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6" Type="http://schemas.openxmlformats.org/officeDocument/2006/relationships/tags" Target="../tags/tag2.xml"/><Relationship Id="rId5" Type="http://schemas.microsoft.com/office/2007/relationships/media" Target="../media/media6.wmv"/><Relationship Id="rId4" Type="http://schemas.openxmlformats.org/officeDocument/2006/relationships/video" Target="../media/media6.wmv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6" Type="http://schemas.openxmlformats.org/officeDocument/2006/relationships/tags" Target="../tags/tag3.xml"/><Relationship Id="rId5" Type="http://schemas.microsoft.com/office/2007/relationships/media" Target="../media/media7.wmv"/><Relationship Id="rId4" Type="http://schemas.openxmlformats.org/officeDocument/2006/relationships/video" Target="../media/media7.wmv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10" Type="http://schemas.microsoft.com/office/2007/relationships/media" Target="../media/media4.mp3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AutoShape 65"/>
          <p:cNvSpPr/>
          <p:nvPr/>
        </p:nvSpPr>
        <p:spPr>
          <a:xfrm>
            <a:off x="468313" y="947738"/>
            <a:ext cx="8135937" cy="5002212"/>
          </a:xfrm>
          <a:prstGeom prst="roundRect">
            <a:avLst>
              <a:gd name="adj" fmla="val 16667"/>
            </a:avLst>
          </a:prstGeom>
          <a:solidFill>
            <a:srgbClr val="FFFFFF">
              <a:alpha val="80000"/>
            </a:srgbClr>
          </a:solidFill>
          <a:ln w="381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zh-CN" altLang="zh-CN" b="0" dirty="0">
              <a:latin typeface="楷体_GB2312" pitchFamily="49" charset="-122"/>
              <a:ea typeface="隶书" pitchFamily="49" charset="-122"/>
            </a:endParaRPr>
          </a:p>
        </p:txBody>
      </p:sp>
      <p:pic>
        <p:nvPicPr>
          <p:cNvPr id="28715" name="图片 28714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478" y="1125538"/>
            <a:ext cx="7345362" cy="467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WordArt 30"/>
          <p:cNvSpPr/>
          <p:nvPr/>
        </p:nvSpPr>
        <p:spPr>
          <a:xfrm>
            <a:off x="2863850" y="1125538"/>
            <a:ext cx="2644775" cy="660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chemeClr val="folHlink"/>
                    </a:gs>
                    <a:gs pos="50000">
                      <a:srgbClr val="008000"/>
                    </a:gs>
                    <a:gs pos="100000">
                      <a:schemeClr val="folHlink"/>
                    </a:gs>
                  </a:gsLst>
                  <a:lin ang="5400000" scaled="1"/>
                  <a:tileRect/>
                </a:gradFill>
                <a:effectLst>
                  <a:outerShdw dist="35921" dir="2699999" algn="ctr" rotWithShape="0">
                    <a:srgbClr val="0066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     </a:t>
            </a:r>
            <a:endParaRPr lang="zh-CN" altLang="en-US" sz="3600" b="1">
              <a:ln w="19050" cap="flat" cmpd="sng">
                <a:solidFill>
                  <a:srgbClr val="99CC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chemeClr val="folHlink"/>
                  </a:gs>
                  <a:gs pos="50000">
                    <a:srgbClr val="008000"/>
                  </a:gs>
                  <a:gs pos="100000">
                    <a:schemeClr val="folHlink"/>
                  </a:gs>
                </a:gsLst>
                <a:lin ang="5400000" scaled="1"/>
                <a:tileRect/>
              </a:gradFill>
              <a:effectLst>
                <a:outerShdw dist="35921" dir="2699999" algn="ctr" rotWithShape="0">
                  <a:srgbClr val="00660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8681" name="WordArt 66"/>
          <p:cNvSpPr>
            <a:spLocks noTextEdit="1"/>
          </p:cNvSpPr>
          <p:nvPr/>
        </p:nvSpPr>
        <p:spPr>
          <a:xfrm>
            <a:off x="2843213" y="549275"/>
            <a:ext cx="3657600" cy="7191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 fontScale="70000"/>
          </a:bodyPr>
          <a:p>
            <a:pPr algn="ctr" eaLnBrk="0" hangingPunct="0"/>
            <a:r>
              <a:rPr lang="zh-CN" altLang="en-US" sz="5400" b="0">
                <a:ln w="12700" cap="flat" cmpd="sng">
                  <a:solidFill>
                    <a:srgbClr val="B2B2B2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effectLst>
                  <a:outerShdw dist="35921" dir="2699999" sy="50000" rotWithShape="0">
                    <a:srgbClr val="875B0D">
                      <a:alpha val="70000"/>
                    </a:srgbClr>
                  </a:outerShdw>
                </a:effectLst>
                <a:latin typeface="隶书" charset="0"/>
                <a:ea typeface="隶书" charset="0"/>
              </a:rPr>
              <a:t>跳到我这里来</a:t>
            </a:r>
            <a:endParaRPr lang="zh-CN" altLang="en-US" sz="5400" b="0">
              <a:ln w="12700" cap="flat" cmpd="sng">
                <a:solidFill>
                  <a:srgbClr val="B2B2B2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  <a:tileRect/>
              </a:gradFill>
              <a:effectLst>
                <a:outerShdw dist="35921" dir="2699999" sy="50000" rotWithShape="0">
                  <a:srgbClr val="875B0D">
                    <a:alpha val="70000"/>
                  </a:srgbClr>
                </a:outerShdw>
              </a:effectLst>
              <a:latin typeface="隶书" charset="0"/>
              <a:ea typeface="隶书" charset="0"/>
            </a:endParaRPr>
          </a:p>
        </p:txBody>
      </p:sp>
      <p:pic>
        <p:nvPicPr>
          <p:cNvPr id="2" name="4a《跳到我这里来》演唱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4440" y="5805805"/>
            <a:ext cx="823595" cy="693420"/>
          </a:xfrm>
          <a:prstGeom prst="rect">
            <a:avLst/>
          </a:prstGeom>
        </p:spPr>
      </p:pic>
      <p:pic>
        <p:nvPicPr>
          <p:cNvPr id="3" name="4a《跳到我这里来》演唱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670" y="6082030"/>
            <a:ext cx="495300" cy="495300"/>
          </a:xfrm>
          <a:prstGeom prst="rect">
            <a:avLst/>
          </a:prstGeom>
        </p:spPr>
      </p:pic>
      <p:pic>
        <p:nvPicPr>
          <p:cNvPr id="4" name="图片 3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474210" y="3287713"/>
            <a:ext cx="195580" cy="28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6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6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7680" y="1346200"/>
            <a:ext cx="3584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怎样的鸟儿爱飞翔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23715" y="1346200"/>
            <a:ext cx="4622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嘿，活泼的鸟儿爱飞翔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7680" y="3446780"/>
            <a:ext cx="3584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怎样的流萤爱火花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323715" y="2390775"/>
            <a:ext cx="4622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嘿，勤劳的蜜蜂爱花房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680" y="2390775"/>
            <a:ext cx="3584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怎样的蜜蜂爱花房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407535" y="3446780"/>
            <a:ext cx="4622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嘿，小小的流萤爱火花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6110" y="4413885"/>
            <a:ext cx="3584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怎样的孩子爱歌唱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521200" y="4413885"/>
            <a:ext cx="4622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嘿，快乐的孩子爱歌唱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4040" y="428625"/>
            <a:ext cx="1195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说唱</a:t>
            </a:r>
            <a:endParaRPr lang="zh-CN" altLang="en-US"/>
          </a:p>
        </p:txBody>
      </p:sp>
      <p:pic>
        <p:nvPicPr>
          <p:cNvPr id="20" name="快乐的孩子爱唱歌（慢速）伴奏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.000000" end="4916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3270" y="569595"/>
            <a:ext cx="495300" cy="495300"/>
          </a:xfrm>
          <a:prstGeom prst="rect">
            <a:avLst/>
          </a:prstGeom>
        </p:spPr>
      </p:pic>
      <p:sp>
        <p:nvSpPr>
          <p:cNvPr id="30725" name="文本框 30724"/>
          <p:cNvSpPr txBox="1"/>
          <p:nvPr/>
        </p:nvSpPr>
        <p:spPr>
          <a:xfrm>
            <a:off x="487680" y="4141470"/>
            <a:ext cx="8747125" cy="246126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︱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8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8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8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8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0739" name="文本框 30738"/>
          <p:cNvSpPr txBox="1"/>
          <p:nvPr/>
        </p:nvSpPr>
        <p:spPr>
          <a:xfrm>
            <a:off x="1050290" y="4907280"/>
            <a:ext cx="7527925" cy="52197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︱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X</a:t>
            </a:r>
            <a:r>
              <a: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</a:t>
            </a:r>
            <a:r>
              <a:rPr lang="en-US" altLang="zh-CN" sz="28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800" b="1" i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510" y="499745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510" y="5568950"/>
            <a:ext cx="325755" cy="328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731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  <p:bldP spid="12" grpId="0"/>
      <p:bldP spid="10" grpId="0"/>
      <p:bldP spid="16" grpId="0"/>
      <p:bldP spid="17" grpId="0"/>
      <p:bldP spid="18" grpId="0"/>
      <p:bldP spid="307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" y="235585"/>
            <a:ext cx="1645920" cy="73914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9145" y="852805"/>
            <a:ext cx="7038975" cy="5210175"/>
            <a:chOff x="1531" y="1367"/>
            <a:chExt cx="11085" cy="8205"/>
          </a:xfrm>
        </p:grpSpPr>
        <p:pic>
          <p:nvPicPr>
            <p:cNvPr id="13" name="图片 12" descr="SW$4H6QFR@K44}`G$5_}T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" y="8224"/>
              <a:ext cx="8877" cy="1348"/>
            </a:xfrm>
            <a:prstGeom prst="rect">
              <a:avLst/>
            </a:prstGeom>
          </p:spPr>
        </p:pic>
        <p:pic>
          <p:nvPicPr>
            <p:cNvPr id="15" name="图片 14" descr="(}H~~N0ID1ZMKJHMP2T2LO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3" y="1367"/>
              <a:ext cx="8786" cy="1587"/>
            </a:xfrm>
            <a:prstGeom prst="rect">
              <a:avLst/>
            </a:prstGeom>
          </p:spPr>
        </p:pic>
        <p:pic>
          <p:nvPicPr>
            <p:cNvPr id="17" name="图片 16" descr="A9D3)BL9_VTY_[E$ZR0%1_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3" y="3823"/>
              <a:ext cx="8785" cy="1585"/>
            </a:xfrm>
            <a:prstGeom prst="rect">
              <a:avLst/>
            </a:prstGeom>
          </p:spPr>
        </p:pic>
        <p:pic>
          <p:nvPicPr>
            <p:cNvPr id="21" name="图片 20" descr="A~KEDLHT~1DSFI2))UIK(B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3" y="6155"/>
              <a:ext cx="8785" cy="13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724" y="2683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 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783" y="5202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31" y="7298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 X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79805" y="5963920"/>
            <a:ext cx="6878955" cy="52197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X  </a:t>
            </a:r>
            <a:r>
              <a:rPr lang="en-US" altLang="zh-CN" sz="1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︱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X </a:t>
            </a:r>
            <a:r>
              <a:rPr lang="en-US" altLang="zh-CN" sz="18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1800" b="1" i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3561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360" y="1696085"/>
            <a:ext cx="325755" cy="347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文本框 30724"/>
          <p:cNvSpPr txBox="1"/>
          <p:nvPr/>
        </p:nvSpPr>
        <p:spPr>
          <a:xfrm>
            <a:off x="647383" y="685800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28115" y="201358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3" name="文本框 2"/>
          <p:cNvSpPr txBox="1"/>
          <p:nvPr/>
        </p:nvSpPr>
        <p:spPr>
          <a:xfrm>
            <a:off x="4177030" y="201358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endParaRPr lang="en-US" altLang="zh-CN" sz="20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383" y="2290445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943" y="3611245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8828" y="5086350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8750" y="3611245"/>
            <a:ext cx="960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8" name="文本框 7"/>
          <p:cNvSpPr txBox="1"/>
          <p:nvPr/>
        </p:nvSpPr>
        <p:spPr>
          <a:xfrm>
            <a:off x="4177030" y="36112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1318895" y="49828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4177030" y="49828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/>
        </p:nvSpPr>
        <p:spPr>
          <a:xfrm>
            <a:off x="1504950" y="638492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4323715" y="6459220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pic>
        <p:nvPicPr>
          <p:cNvPr id="2356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995" y="2048510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360" y="588772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125" y="361124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490" y="461899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1255" y="328803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30" y="498284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30" y="638492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WordArt 17"/>
          <p:cNvSpPr/>
          <p:nvPr/>
        </p:nvSpPr>
        <p:spPr>
          <a:xfrm>
            <a:off x="2459990" y="12287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9" name="快乐的孩子爱唱歌（慢速）伴奏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0490" y="4123690"/>
            <a:ext cx="495300" cy="4953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231380" y="2048510"/>
            <a:ext cx="1821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、唱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、说唱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动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、唱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动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31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21" name="图片 31" descr="放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38" y="1714500"/>
            <a:ext cx="1366837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图片 32" descr="轻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625" y="638175"/>
            <a:ext cx="1857375" cy="215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9" name="Text Box 20"/>
          <p:cNvSpPr txBox="1"/>
          <p:nvPr/>
        </p:nvSpPr>
        <p:spPr>
          <a:xfrm>
            <a:off x="5429250" y="3429000"/>
            <a:ext cx="2357438" cy="628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5000"/>
              </a:lnSpc>
              <a:spcBef>
                <a:spcPct val="50000"/>
              </a:spcBef>
              <a:buFont typeface="Wingdings" panose="05000000000000000000" pitchFamily="2" charset="2"/>
            </a:pPr>
            <a:r>
              <a:rPr lang="zh-CN" altLang="en-US" sz="2400" dirty="0">
                <a:solidFill>
                  <a:schemeClr val="tx1"/>
                </a:solidFill>
                <a:latin typeface="楷体_GB2312" pitchFamily="49" charset="-122"/>
              </a:rPr>
              <a:t>宋小明  词</a:t>
            </a:r>
            <a:endParaRPr lang="en-US" altLang="zh-CN" sz="2400">
              <a:solidFill>
                <a:schemeClr val="tx1"/>
              </a:solidFill>
              <a:latin typeface="楷体_GB2312" pitchFamily="49" charset="-122"/>
            </a:endParaRPr>
          </a:p>
        </p:txBody>
      </p:sp>
      <p:sp>
        <p:nvSpPr>
          <p:cNvPr id="12300" name="Text Box 20"/>
          <p:cNvSpPr txBox="1"/>
          <p:nvPr/>
        </p:nvSpPr>
        <p:spPr>
          <a:xfrm>
            <a:off x="5429250" y="3786188"/>
            <a:ext cx="2357438" cy="628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5000"/>
              </a:lnSpc>
              <a:spcBef>
                <a:spcPct val="50000"/>
              </a:spcBef>
              <a:buFont typeface="Wingdings" panose="05000000000000000000" pitchFamily="2" charset="2"/>
            </a:pPr>
            <a:r>
              <a:rPr lang="zh-CN" altLang="en-US" sz="2400" dirty="0">
                <a:solidFill>
                  <a:schemeClr val="tx1"/>
                </a:solidFill>
                <a:latin typeface="楷体_GB2312" pitchFamily="49" charset="-122"/>
              </a:rPr>
              <a:t>孟  可  曲</a:t>
            </a:r>
            <a:endParaRPr lang="en-US" altLang="zh-CN" sz="2400">
              <a:solidFill>
                <a:schemeClr val="tx1"/>
              </a:solidFill>
              <a:latin typeface="楷体_GB2312" pitchFamily="49" charset="-122"/>
            </a:endParaRPr>
          </a:p>
        </p:txBody>
      </p:sp>
      <p:pic>
        <p:nvPicPr>
          <p:cNvPr id="13333" name="图片 68" descr="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9663" y="1838325"/>
            <a:ext cx="1096962" cy="146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2a《放轻松》童声独唱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855" y="5908675"/>
            <a:ext cx="495300" cy="4953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83360" y="3786505"/>
            <a:ext cx="41046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听完这首歌曲你的心情怎么样？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二：这首歌曲的演唱形式是什么？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3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9" name="图片 31" descr="放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8538" y="428625"/>
            <a:ext cx="7366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0" name="图片 32" descr="轻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9625" y="0"/>
            <a:ext cx="1000125" cy="1160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1" name="图片 4" descr="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0263" y="495300"/>
            <a:ext cx="59055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中国达人秀《放轻松》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9800" y="1282700"/>
            <a:ext cx="7265035" cy="4485005"/>
          </a:xfrm>
          <a:prstGeom prst="rect">
            <a:avLst/>
          </a:prstGeom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38"/>
          <p:cNvSpPr txBox="1"/>
          <p:nvPr/>
        </p:nvSpPr>
        <p:spPr>
          <a:xfrm>
            <a:off x="431800" y="6092825"/>
            <a:ext cx="75247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rgbClr val="006600"/>
                </a:solidFill>
                <a:latin typeface="楷体_GB2312" pitchFamily="49" charset="-122"/>
              </a:rPr>
              <a:t>试着模仿视频或自己设计动作，在歌声中放轻松。</a:t>
            </a:r>
            <a:endParaRPr lang="zh-CN" altLang="en-US" sz="2400" dirty="0">
              <a:solidFill>
                <a:srgbClr val="006600"/>
              </a:solidFill>
              <a:latin typeface="楷体_GB2312" pitchFamily="49" charset="-122"/>
            </a:endParaRPr>
          </a:p>
        </p:txBody>
      </p:sp>
      <p:pic>
        <p:nvPicPr>
          <p:cNvPr id="19469" name="图片 31" descr="放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8538" y="428625"/>
            <a:ext cx="73660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0" name="图片 32" descr="轻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9625" y="0"/>
            <a:ext cx="1000125" cy="1160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1" name="图片 4" descr="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0263" y="495300"/>
            <a:ext cx="59055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《放轻松》儿童舞蹈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92810" y="1419225"/>
            <a:ext cx="7132955" cy="4277360"/>
          </a:xfrm>
          <a:prstGeom prst="rect">
            <a:avLst/>
          </a:prstGeom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3" name="WordArt 17"/>
          <p:cNvSpPr/>
          <p:nvPr/>
        </p:nvSpPr>
        <p:spPr>
          <a:xfrm>
            <a:off x="1762125" y="2075815"/>
            <a:ext cx="5047615" cy="1193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446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9485" y="4373880"/>
            <a:ext cx="381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执教人：田碧霞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52JW7B05Z]3_OD1(XM`$LU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505" y="766445"/>
            <a:ext cx="6991350" cy="136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5" y="2526030"/>
            <a:ext cx="7043420" cy="1172845"/>
          </a:xfrm>
          <a:prstGeom prst="rect">
            <a:avLst/>
          </a:prstGeom>
        </p:spPr>
      </p:pic>
      <p:pic>
        <p:nvPicPr>
          <p:cNvPr id="5" name="图片 4" descr="NW$QCY`H62%FIK(A]EUZWT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4398010"/>
            <a:ext cx="5628640" cy="103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5" name="Picture 7" descr="b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2390" y="0"/>
            <a:ext cx="9144000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Rectangle 10"/>
          <p:cNvSpPr txBox="1">
            <a:spLocks noGrp="1"/>
          </p:cNvSpPr>
          <p:nvPr>
            <p:ph type="sldNum" sz="quarter" idx="4"/>
          </p:nvPr>
        </p:nvSpPr>
        <p:spPr>
          <a:noFill/>
          <a:ln>
            <a:noFill/>
          </a:ln>
        </p:spPr>
        <p:txBody>
          <a:bodyPr/>
          <a:p>
            <a:endParaRPr lang="zh-CN" altLang="en-US" sz="1800" dirty="0"/>
          </a:p>
        </p:txBody>
      </p:sp>
      <p:sp>
        <p:nvSpPr>
          <p:cNvPr id="13319" name="Oval 4">
            <a:hlinkClick r:id="" action="ppaction://hlinkshowjump?jump=lastslideviewed"/>
          </p:cNvPr>
          <p:cNvSpPr/>
          <p:nvPr/>
        </p:nvSpPr>
        <p:spPr>
          <a:xfrm>
            <a:off x="6877050" y="404813"/>
            <a:ext cx="503238" cy="503237"/>
          </a:xfrm>
          <a:prstGeom prst="ellipse">
            <a:avLst/>
          </a:prstGeom>
          <a:noFill/>
          <a:ln w="9525">
            <a:noFill/>
          </a:ln>
        </p:spPr>
        <p:txBody>
          <a:bodyPr wrap="none" anchor="ctr"/>
          <a:p>
            <a:pPr algn="just" fontAlgn="ctr">
              <a:buFont typeface="Arial" panose="020B0604020202020204" pitchFamily="34" charset="0"/>
            </a:pPr>
            <a:endParaRPr lang="zh-CN" altLang="en-US" sz="2800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72390" y="1322705"/>
            <a:ext cx="10147935" cy="521970"/>
            <a:chOff x="-114" y="2083"/>
            <a:chExt cx="15981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-114" y="2083"/>
              <a:ext cx="379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1800" dirty="0">
                  <a:latin typeface="Arial" panose="020B0604020202020204" pitchFamily="34" charset="0"/>
                </a:rPr>
                <a:t>         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4/4</a:t>
              </a:r>
              <a:r>
                <a:rPr lang="en-US" altLang="zh-CN" sz="1800" dirty="0">
                  <a:latin typeface="Arial" panose="020B0604020202020204" pitchFamily="34" charset="0"/>
                </a:rPr>
                <a:t> </a:t>
              </a:r>
              <a:endParaRPr lang="zh-CN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30739" name="文本框 30738"/>
            <p:cNvSpPr txBox="1"/>
            <p:nvPr/>
          </p:nvSpPr>
          <p:spPr>
            <a:xfrm>
              <a:off x="1851" y="2083"/>
              <a:ext cx="14017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</a:t>
              </a:r>
              <a:r>
                <a:rPr lang="en-US" altLang="zh-CN" sz="2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︱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</a:t>
              </a:r>
              <a:r>
                <a:rPr lang="en-US" altLang="zh-CN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2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2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2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0725" name="文本框 30724"/>
          <p:cNvSpPr txBox="1"/>
          <p:nvPr/>
        </p:nvSpPr>
        <p:spPr>
          <a:xfrm>
            <a:off x="574993" y="1985645"/>
            <a:ext cx="8496300" cy="246126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8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︱  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8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8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8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2390" y="3243898"/>
            <a:ext cx="24098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1800" dirty="0">
                <a:latin typeface="Arial" panose="020B0604020202020204" pitchFamily="34" charset="0"/>
              </a:rPr>
              <a:t>         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4/4</a:t>
            </a:r>
            <a:r>
              <a:rPr lang="en-US" altLang="zh-CN" sz="1800" dirty="0">
                <a:latin typeface="Arial" panose="020B0604020202020204" pitchFamily="34" charset="0"/>
              </a:rPr>
              <a:t> 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64310" y="3244215"/>
            <a:ext cx="960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endParaRPr lang="zh-CN" altLang="en-US" sz="2800" b="1"/>
          </a:p>
        </p:txBody>
      </p:sp>
      <p:sp>
        <p:nvSpPr>
          <p:cNvPr id="19" name="文本框 18"/>
          <p:cNvSpPr txBox="1"/>
          <p:nvPr/>
        </p:nvSpPr>
        <p:spPr>
          <a:xfrm>
            <a:off x="5118100" y="3244215"/>
            <a:ext cx="50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endParaRPr lang="en-US" altLang="zh-CN" sz="2800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  <p:pic>
        <p:nvPicPr>
          <p:cNvPr id="6" name="加长快乐的孩子爱唱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6190" y="4126230"/>
            <a:ext cx="495300" cy="495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725" grpId="0" bldLvl="0" animBg="1"/>
      <p:bldP spid="19" grpId="0"/>
      <p:bldP spid="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" y="1645285"/>
            <a:ext cx="6617335" cy="1204595"/>
          </a:xfrm>
          <a:prstGeom prst="rect">
            <a:avLst/>
          </a:prstGeom>
        </p:spPr>
      </p:pic>
      <p:pic>
        <p:nvPicPr>
          <p:cNvPr id="3" name="图片 2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849880"/>
            <a:ext cx="6617335" cy="1028700"/>
          </a:xfrm>
          <a:prstGeom prst="rect">
            <a:avLst/>
          </a:prstGeom>
        </p:spPr>
      </p:pic>
      <p:pic>
        <p:nvPicPr>
          <p:cNvPr id="4" name="图片 3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3878580"/>
            <a:ext cx="6617335" cy="932180"/>
          </a:xfrm>
          <a:prstGeom prst="rect">
            <a:avLst/>
          </a:prstGeom>
        </p:spPr>
      </p:pic>
      <p:pic>
        <p:nvPicPr>
          <p:cNvPr id="5" name="图片 4" descr="SW$4H6QFR@K44}`G$5_}T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5" y="4810760"/>
            <a:ext cx="6631305" cy="1046480"/>
          </a:xfrm>
          <a:prstGeom prst="rect">
            <a:avLst/>
          </a:prstGeom>
        </p:spPr>
      </p:pic>
      <p:sp>
        <p:nvSpPr>
          <p:cNvPr id="35843" name="WordArt 17"/>
          <p:cNvSpPr/>
          <p:nvPr/>
        </p:nvSpPr>
        <p:spPr>
          <a:xfrm>
            <a:off x="2562225" y="39846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" y="906145"/>
            <a:ext cx="1645920" cy="739140"/>
          </a:xfrm>
          <a:prstGeom prst="rect">
            <a:avLst/>
          </a:prstGeom>
        </p:spPr>
      </p:pic>
      <p:pic>
        <p:nvPicPr>
          <p:cNvPr id="6" name="快乐的孩子爱唱歌（慢速）演唱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5250" y="4423410"/>
            <a:ext cx="495300" cy="495300"/>
          </a:xfrm>
          <a:prstGeom prst="rect">
            <a:avLst/>
          </a:prstGeom>
        </p:spPr>
      </p:pic>
      <p:pic>
        <p:nvPicPr>
          <p:cNvPr id="7" name="图片 6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" y="1645285"/>
            <a:ext cx="6617335" cy="1204595"/>
          </a:xfrm>
          <a:prstGeom prst="rect">
            <a:avLst/>
          </a:prstGeom>
        </p:spPr>
      </p:pic>
      <p:pic>
        <p:nvPicPr>
          <p:cNvPr id="8" name="图片 7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849880"/>
            <a:ext cx="6617335" cy="1028700"/>
          </a:xfrm>
          <a:prstGeom prst="rect">
            <a:avLst/>
          </a:prstGeom>
        </p:spPr>
      </p:pic>
      <p:pic>
        <p:nvPicPr>
          <p:cNvPr id="9" name="图片 8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5" y="3878580"/>
            <a:ext cx="6617335" cy="932180"/>
          </a:xfrm>
          <a:prstGeom prst="rect">
            <a:avLst/>
          </a:prstGeom>
        </p:spPr>
      </p:pic>
      <p:pic>
        <p:nvPicPr>
          <p:cNvPr id="10" name="图片 9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" y="1645285"/>
            <a:ext cx="6617335" cy="1204595"/>
          </a:xfrm>
          <a:prstGeom prst="rect">
            <a:avLst/>
          </a:prstGeom>
        </p:spPr>
      </p:pic>
      <p:pic>
        <p:nvPicPr>
          <p:cNvPr id="11" name="图片 10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2849880"/>
            <a:ext cx="6617335" cy="1028700"/>
          </a:xfrm>
          <a:prstGeom prst="rect">
            <a:avLst/>
          </a:prstGeom>
        </p:spPr>
      </p:pic>
      <p:pic>
        <p:nvPicPr>
          <p:cNvPr id="12" name="图片 11" descr="SW$4H6QFR@K44}`G$5_}T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5" y="4810760"/>
            <a:ext cx="6631305" cy="1046480"/>
          </a:xfrm>
          <a:prstGeom prst="rect">
            <a:avLst/>
          </a:prstGeom>
        </p:spPr>
      </p:pic>
      <p:pic>
        <p:nvPicPr>
          <p:cNvPr id="13" name="图片 12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" y="3878580"/>
            <a:ext cx="6617335" cy="932180"/>
          </a:xfrm>
          <a:prstGeom prst="rect">
            <a:avLst/>
          </a:prstGeom>
        </p:spPr>
      </p:pic>
      <p:pic>
        <p:nvPicPr>
          <p:cNvPr id="14" name="图片 13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385" y="1645285"/>
            <a:ext cx="6617335" cy="1204595"/>
          </a:xfrm>
          <a:prstGeom prst="rect">
            <a:avLst/>
          </a:prstGeom>
        </p:spPr>
      </p:pic>
      <p:pic>
        <p:nvPicPr>
          <p:cNvPr id="15" name="图片 14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5" y="2849880"/>
            <a:ext cx="6617335" cy="1028700"/>
          </a:xfrm>
          <a:prstGeom prst="rect">
            <a:avLst/>
          </a:prstGeom>
        </p:spPr>
      </p:pic>
      <p:pic>
        <p:nvPicPr>
          <p:cNvPr id="18" name="图片 17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3878580"/>
            <a:ext cx="6767195" cy="93218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36880" y="1645285"/>
            <a:ext cx="6847840" cy="4211955"/>
            <a:chOff x="688" y="2591"/>
            <a:chExt cx="10784" cy="6633"/>
          </a:xfrm>
        </p:grpSpPr>
        <p:pic>
          <p:nvPicPr>
            <p:cNvPr id="16" name="图片 15" descr="SW$4H6QFR@K44}`G$5_}T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" y="7576"/>
              <a:ext cx="10784" cy="1648"/>
            </a:xfrm>
            <a:prstGeom prst="rect">
              <a:avLst/>
            </a:prstGeom>
          </p:spPr>
        </p:pic>
        <p:pic>
          <p:nvPicPr>
            <p:cNvPr id="19" name="图片 18" descr="(}H~~N0ID1ZMKJHMP2T2LO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8" y="2591"/>
              <a:ext cx="10657" cy="1897"/>
            </a:xfrm>
            <a:prstGeom prst="rect">
              <a:avLst/>
            </a:prstGeom>
          </p:spPr>
        </p:pic>
        <p:pic>
          <p:nvPicPr>
            <p:cNvPr id="20" name="图片 19" descr="A9D3)BL9_VTY_[E$ZR0%1_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" y="4488"/>
              <a:ext cx="10657" cy="16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77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403225"/>
            <a:ext cx="1645920" cy="739140"/>
          </a:xfrm>
          <a:prstGeom prst="rect">
            <a:avLst/>
          </a:prstGeom>
        </p:spPr>
      </p:pic>
      <p:pic>
        <p:nvPicPr>
          <p:cNvPr id="15" name="图片 14" descr="7JS5RNCZ98ZYLX(ECRF5VO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5204460"/>
            <a:ext cx="7353300" cy="9105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" y="3954780"/>
            <a:ext cx="7570470" cy="800100"/>
          </a:xfrm>
          <a:prstGeom prst="rect">
            <a:avLst/>
          </a:prstGeom>
        </p:spPr>
      </p:pic>
      <p:pic>
        <p:nvPicPr>
          <p:cNvPr id="13" name="图片 12" descr="F2(R_SPEF8@`F2Y]WR{73{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0" y="2369820"/>
            <a:ext cx="7634605" cy="9296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" y="1012825"/>
            <a:ext cx="7634605" cy="861060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360805" y="1795145"/>
            <a:ext cx="4219575" cy="353060"/>
          </a:xfrm>
          <a:custGeom>
            <a:avLst/>
            <a:gdLst>
              <a:gd name="connisteX0" fmla="*/ 0 w 4219413"/>
              <a:gd name="connsiteY0" fmla="*/ 8276 h 353083"/>
              <a:gd name="connisteX1" fmla="*/ 259080 w 4219413"/>
              <a:gd name="connsiteY1" fmla="*/ 158771 h 353083"/>
              <a:gd name="connisteX2" fmla="*/ 484505 w 4219413"/>
              <a:gd name="connsiteY2" fmla="*/ 92096 h 353083"/>
              <a:gd name="connisteX3" fmla="*/ 785495 w 4219413"/>
              <a:gd name="connsiteY3" fmla="*/ 134006 h 353083"/>
              <a:gd name="connisteX4" fmla="*/ 1010920 w 4219413"/>
              <a:gd name="connsiteY4" fmla="*/ 200681 h 353083"/>
              <a:gd name="connisteX5" fmla="*/ 1303020 w 4219413"/>
              <a:gd name="connsiteY5" fmla="*/ 250846 h 353083"/>
              <a:gd name="connisteX6" fmla="*/ 1628775 w 4219413"/>
              <a:gd name="connsiteY6" fmla="*/ 167026 h 353083"/>
              <a:gd name="connisteX7" fmla="*/ 1871345 w 4219413"/>
              <a:gd name="connsiteY7" fmla="*/ 150516 h 353083"/>
              <a:gd name="connisteX8" fmla="*/ 2397760 w 4219413"/>
              <a:gd name="connsiteY8" fmla="*/ 21 h 353083"/>
              <a:gd name="connisteX9" fmla="*/ 2639695 w 4219413"/>
              <a:gd name="connsiteY9" fmla="*/ 142261 h 353083"/>
              <a:gd name="connisteX10" fmla="*/ 2823210 w 4219413"/>
              <a:gd name="connsiteY10" fmla="*/ 100351 h 353083"/>
              <a:gd name="connisteX11" fmla="*/ 3065780 w 4219413"/>
              <a:gd name="connsiteY11" fmla="*/ 125116 h 353083"/>
              <a:gd name="connisteX12" fmla="*/ 3416300 w 4219413"/>
              <a:gd name="connsiteY12" fmla="*/ 192426 h 353083"/>
              <a:gd name="connisteX13" fmla="*/ 3633470 w 4219413"/>
              <a:gd name="connsiteY13" fmla="*/ 242591 h 353083"/>
              <a:gd name="connisteX14" fmla="*/ 3917950 w 4219413"/>
              <a:gd name="connsiteY14" fmla="*/ 292756 h 353083"/>
              <a:gd name="connisteX15" fmla="*/ 4193540 w 4219413"/>
              <a:gd name="connsiteY15" fmla="*/ 351176 h 353083"/>
              <a:gd name="connisteX16" fmla="*/ 4193540 w 4219413"/>
              <a:gd name="connsiteY16" fmla="*/ 334031 h 3530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219413" h="353083">
                <a:moveTo>
                  <a:pt x="0" y="8277"/>
                </a:moveTo>
                <a:cubicBezTo>
                  <a:pt x="46990" y="39392"/>
                  <a:pt x="161925" y="142262"/>
                  <a:pt x="259080" y="158772"/>
                </a:cubicBezTo>
                <a:cubicBezTo>
                  <a:pt x="356235" y="175282"/>
                  <a:pt x="379095" y="97177"/>
                  <a:pt x="484505" y="92097"/>
                </a:cubicBezTo>
                <a:cubicBezTo>
                  <a:pt x="589915" y="87017"/>
                  <a:pt x="680085" y="112417"/>
                  <a:pt x="785495" y="134007"/>
                </a:cubicBezTo>
                <a:cubicBezTo>
                  <a:pt x="890905" y="155597"/>
                  <a:pt x="907415" y="177187"/>
                  <a:pt x="1010920" y="200682"/>
                </a:cubicBezTo>
                <a:cubicBezTo>
                  <a:pt x="1114425" y="224177"/>
                  <a:pt x="1179195" y="257832"/>
                  <a:pt x="1303020" y="250847"/>
                </a:cubicBezTo>
                <a:cubicBezTo>
                  <a:pt x="1426845" y="243862"/>
                  <a:pt x="1515110" y="187347"/>
                  <a:pt x="1628775" y="167027"/>
                </a:cubicBezTo>
                <a:cubicBezTo>
                  <a:pt x="1742440" y="146707"/>
                  <a:pt x="1717675" y="184172"/>
                  <a:pt x="1871345" y="150517"/>
                </a:cubicBezTo>
                <a:cubicBezTo>
                  <a:pt x="2025015" y="116862"/>
                  <a:pt x="2244090" y="1927"/>
                  <a:pt x="2397760" y="22"/>
                </a:cubicBezTo>
                <a:cubicBezTo>
                  <a:pt x="2551430" y="-1883"/>
                  <a:pt x="2554605" y="121942"/>
                  <a:pt x="2639695" y="142262"/>
                </a:cubicBezTo>
                <a:cubicBezTo>
                  <a:pt x="2724785" y="162582"/>
                  <a:pt x="2738120" y="103527"/>
                  <a:pt x="2823210" y="100352"/>
                </a:cubicBezTo>
                <a:cubicBezTo>
                  <a:pt x="2908300" y="97177"/>
                  <a:pt x="2947035" y="106702"/>
                  <a:pt x="3065780" y="125117"/>
                </a:cubicBezTo>
                <a:cubicBezTo>
                  <a:pt x="3184525" y="143532"/>
                  <a:pt x="3302635" y="168932"/>
                  <a:pt x="3416300" y="192427"/>
                </a:cubicBezTo>
                <a:cubicBezTo>
                  <a:pt x="3529965" y="215922"/>
                  <a:pt x="3533140" y="222272"/>
                  <a:pt x="3633470" y="242592"/>
                </a:cubicBezTo>
                <a:cubicBezTo>
                  <a:pt x="3733800" y="262912"/>
                  <a:pt x="3806190" y="271167"/>
                  <a:pt x="3917950" y="292757"/>
                </a:cubicBezTo>
                <a:cubicBezTo>
                  <a:pt x="4029710" y="314347"/>
                  <a:pt x="4138295" y="342922"/>
                  <a:pt x="4193540" y="351177"/>
                </a:cubicBezTo>
                <a:cubicBezTo>
                  <a:pt x="4248785" y="359432"/>
                  <a:pt x="4199255" y="338477"/>
                  <a:pt x="4193540" y="334032"/>
                </a:cubicBezTo>
              </a:path>
            </a:pathLst>
          </a:custGeom>
          <a:noFill/>
        </p:spPr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771525" y="1083945"/>
            <a:ext cx="7091680" cy="353060"/>
          </a:xfrm>
          <a:custGeom>
            <a:avLst/>
            <a:gdLst>
              <a:gd name="connisteX0" fmla="*/ 0 w 4219413"/>
              <a:gd name="connsiteY0" fmla="*/ 8276 h 353083"/>
              <a:gd name="connisteX1" fmla="*/ 259080 w 4219413"/>
              <a:gd name="connsiteY1" fmla="*/ 158771 h 353083"/>
              <a:gd name="connisteX2" fmla="*/ 484505 w 4219413"/>
              <a:gd name="connsiteY2" fmla="*/ 92096 h 353083"/>
              <a:gd name="connisteX3" fmla="*/ 785495 w 4219413"/>
              <a:gd name="connsiteY3" fmla="*/ 134006 h 353083"/>
              <a:gd name="connisteX4" fmla="*/ 1010920 w 4219413"/>
              <a:gd name="connsiteY4" fmla="*/ 200681 h 353083"/>
              <a:gd name="connisteX5" fmla="*/ 1303020 w 4219413"/>
              <a:gd name="connsiteY5" fmla="*/ 250846 h 353083"/>
              <a:gd name="connisteX6" fmla="*/ 1628775 w 4219413"/>
              <a:gd name="connsiteY6" fmla="*/ 167026 h 353083"/>
              <a:gd name="connisteX7" fmla="*/ 1871345 w 4219413"/>
              <a:gd name="connsiteY7" fmla="*/ 150516 h 353083"/>
              <a:gd name="connisteX8" fmla="*/ 2397760 w 4219413"/>
              <a:gd name="connsiteY8" fmla="*/ 21 h 353083"/>
              <a:gd name="connisteX9" fmla="*/ 2639695 w 4219413"/>
              <a:gd name="connsiteY9" fmla="*/ 142261 h 353083"/>
              <a:gd name="connisteX10" fmla="*/ 2823210 w 4219413"/>
              <a:gd name="connsiteY10" fmla="*/ 100351 h 353083"/>
              <a:gd name="connisteX11" fmla="*/ 3065780 w 4219413"/>
              <a:gd name="connsiteY11" fmla="*/ 125116 h 353083"/>
              <a:gd name="connisteX12" fmla="*/ 3416300 w 4219413"/>
              <a:gd name="connsiteY12" fmla="*/ 192426 h 353083"/>
              <a:gd name="connisteX13" fmla="*/ 3633470 w 4219413"/>
              <a:gd name="connsiteY13" fmla="*/ 242591 h 353083"/>
              <a:gd name="connisteX14" fmla="*/ 3917950 w 4219413"/>
              <a:gd name="connsiteY14" fmla="*/ 292756 h 353083"/>
              <a:gd name="connisteX15" fmla="*/ 4193540 w 4219413"/>
              <a:gd name="connsiteY15" fmla="*/ 351176 h 353083"/>
              <a:gd name="connisteX16" fmla="*/ 4193540 w 4219413"/>
              <a:gd name="connsiteY16" fmla="*/ 334031 h 3530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219413" h="353083">
                <a:moveTo>
                  <a:pt x="0" y="8277"/>
                </a:moveTo>
                <a:cubicBezTo>
                  <a:pt x="46990" y="39392"/>
                  <a:pt x="161925" y="142262"/>
                  <a:pt x="259080" y="158772"/>
                </a:cubicBezTo>
                <a:cubicBezTo>
                  <a:pt x="356235" y="175282"/>
                  <a:pt x="379095" y="97177"/>
                  <a:pt x="484505" y="92097"/>
                </a:cubicBezTo>
                <a:cubicBezTo>
                  <a:pt x="589915" y="87017"/>
                  <a:pt x="680085" y="112417"/>
                  <a:pt x="785495" y="134007"/>
                </a:cubicBezTo>
                <a:cubicBezTo>
                  <a:pt x="890905" y="155597"/>
                  <a:pt x="907415" y="177187"/>
                  <a:pt x="1010920" y="200682"/>
                </a:cubicBezTo>
                <a:cubicBezTo>
                  <a:pt x="1114425" y="224177"/>
                  <a:pt x="1179195" y="257832"/>
                  <a:pt x="1303020" y="250847"/>
                </a:cubicBezTo>
                <a:cubicBezTo>
                  <a:pt x="1426845" y="243862"/>
                  <a:pt x="1515110" y="187347"/>
                  <a:pt x="1628775" y="167027"/>
                </a:cubicBezTo>
                <a:cubicBezTo>
                  <a:pt x="1742440" y="146707"/>
                  <a:pt x="1717675" y="184172"/>
                  <a:pt x="1871345" y="150517"/>
                </a:cubicBezTo>
                <a:cubicBezTo>
                  <a:pt x="2025015" y="116862"/>
                  <a:pt x="2244090" y="1927"/>
                  <a:pt x="2397760" y="22"/>
                </a:cubicBezTo>
                <a:cubicBezTo>
                  <a:pt x="2551430" y="-1883"/>
                  <a:pt x="2554605" y="121942"/>
                  <a:pt x="2639695" y="142262"/>
                </a:cubicBezTo>
                <a:cubicBezTo>
                  <a:pt x="2724785" y="162582"/>
                  <a:pt x="2738120" y="103527"/>
                  <a:pt x="2823210" y="100352"/>
                </a:cubicBezTo>
                <a:cubicBezTo>
                  <a:pt x="2908300" y="97177"/>
                  <a:pt x="2947035" y="106702"/>
                  <a:pt x="3065780" y="125117"/>
                </a:cubicBezTo>
                <a:cubicBezTo>
                  <a:pt x="3184525" y="143532"/>
                  <a:pt x="3302635" y="168932"/>
                  <a:pt x="3416300" y="192427"/>
                </a:cubicBezTo>
                <a:cubicBezTo>
                  <a:pt x="3529965" y="215922"/>
                  <a:pt x="3533140" y="222272"/>
                  <a:pt x="3633470" y="242592"/>
                </a:cubicBezTo>
                <a:cubicBezTo>
                  <a:pt x="3733800" y="262912"/>
                  <a:pt x="3806190" y="271167"/>
                  <a:pt x="3917950" y="292757"/>
                </a:cubicBezTo>
                <a:cubicBezTo>
                  <a:pt x="4029710" y="314347"/>
                  <a:pt x="4138295" y="342922"/>
                  <a:pt x="4193540" y="351177"/>
                </a:cubicBezTo>
                <a:cubicBezTo>
                  <a:pt x="4248785" y="359432"/>
                  <a:pt x="4199255" y="338477"/>
                  <a:pt x="4193540" y="334032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600" b="1" kern="1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57860" y="2369820"/>
            <a:ext cx="3417570" cy="251460"/>
          </a:xfrm>
          <a:custGeom>
            <a:avLst/>
            <a:gdLst>
              <a:gd name="connisteX0" fmla="*/ 0 w 2071370"/>
              <a:gd name="connsiteY0" fmla="*/ 33655 h 251562"/>
              <a:gd name="connisteX1" fmla="*/ 308610 w 2071370"/>
              <a:gd name="connsiteY1" fmla="*/ 183515 h 251562"/>
              <a:gd name="connisteX2" fmla="*/ 501015 w 2071370"/>
              <a:gd name="connsiteY2" fmla="*/ 116840 h 251562"/>
              <a:gd name="connisteX3" fmla="*/ 734695 w 2071370"/>
              <a:gd name="connsiteY3" fmla="*/ 167005 h 251562"/>
              <a:gd name="connisteX4" fmla="*/ 1060450 w 2071370"/>
              <a:gd name="connsiteY4" fmla="*/ 217170 h 251562"/>
              <a:gd name="connisteX5" fmla="*/ 1303020 w 2071370"/>
              <a:gd name="connsiteY5" fmla="*/ 250825 h 251562"/>
              <a:gd name="connisteX6" fmla="*/ 1645285 w 2071370"/>
              <a:gd name="connsiteY6" fmla="*/ 192405 h 251562"/>
              <a:gd name="connisteX7" fmla="*/ 1820545 w 2071370"/>
              <a:gd name="connsiteY7" fmla="*/ 142240 h 251562"/>
              <a:gd name="connisteX8" fmla="*/ 2071370 w 2071370"/>
              <a:gd name="connsiteY8" fmla="*/ 0 h 25156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071370" h="251563">
                <a:moveTo>
                  <a:pt x="0" y="33655"/>
                </a:moveTo>
                <a:cubicBezTo>
                  <a:pt x="57785" y="64770"/>
                  <a:pt x="208280" y="167005"/>
                  <a:pt x="308610" y="183515"/>
                </a:cubicBezTo>
                <a:cubicBezTo>
                  <a:pt x="408940" y="200025"/>
                  <a:pt x="415925" y="120015"/>
                  <a:pt x="501015" y="116840"/>
                </a:cubicBezTo>
                <a:cubicBezTo>
                  <a:pt x="586105" y="113665"/>
                  <a:pt x="622935" y="146685"/>
                  <a:pt x="734695" y="167005"/>
                </a:cubicBezTo>
                <a:cubicBezTo>
                  <a:pt x="846455" y="187325"/>
                  <a:pt x="946785" y="200660"/>
                  <a:pt x="1060450" y="217170"/>
                </a:cubicBezTo>
                <a:cubicBezTo>
                  <a:pt x="1174115" y="233680"/>
                  <a:pt x="1186180" y="255905"/>
                  <a:pt x="1303020" y="250825"/>
                </a:cubicBezTo>
                <a:cubicBezTo>
                  <a:pt x="1419860" y="245745"/>
                  <a:pt x="1541780" y="213995"/>
                  <a:pt x="1645285" y="192405"/>
                </a:cubicBezTo>
                <a:cubicBezTo>
                  <a:pt x="1748790" y="170815"/>
                  <a:pt x="1735455" y="180975"/>
                  <a:pt x="1820545" y="142240"/>
                </a:cubicBezTo>
                <a:cubicBezTo>
                  <a:pt x="1905635" y="103505"/>
                  <a:pt x="2025015" y="27305"/>
                  <a:pt x="2071370" y="0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075430" y="2256155"/>
            <a:ext cx="3788410" cy="217170"/>
          </a:xfrm>
          <a:custGeom>
            <a:avLst/>
            <a:gdLst>
              <a:gd name="connisteX0" fmla="*/ 0 w 1870710"/>
              <a:gd name="connsiteY0" fmla="*/ 76325 h 189616"/>
              <a:gd name="connisteX1" fmla="*/ 250190 w 1870710"/>
              <a:gd name="connsiteY1" fmla="*/ 134745 h 189616"/>
              <a:gd name="connisteX2" fmla="*/ 434340 w 1870710"/>
              <a:gd name="connsiteY2" fmla="*/ 143635 h 189616"/>
              <a:gd name="connisteX3" fmla="*/ 676275 w 1870710"/>
              <a:gd name="connsiteY3" fmla="*/ 184910 h 189616"/>
              <a:gd name="connisteX4" fmla="*/ 1052195 w 1870710"/>
              <a:gd name="connsiteY4" fmla="*/ 43305 h 189616"/>
              <a:gd name="connisteX5" fmla="*/ 1227455 w 1870710"/>
              <a:gd name="connsiteY5" fmla="*/ 101725 h 189616"/>
              <a:gd name="connisteX6" fmla="*/ 1570355 w 1870710"/>
              <a:gd name="connsiteY6" fmla="*/ 1395 h 189616"/>
              <a:gd name="connisteX7" fmla="*/ 1870710 w 1870710"/>
              <a:gd name="connsiteY7" fmla="*/ 51560 h 1896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870710" h="189617">
                <a:moveTo>
                  <a:pt x="0" y="76325"/>
                </a:moveTo>
                <a:cubicBezTo>
                  <a:pt x="46355" y="87755"/>
                  <a:pt x="163195" y="121410"/>
                  <a:pt x="250190" y="134745"/>
                </a:cubicBezTo>
                <a:cubicBezTo>
                  <a:pt x="337185" y="148080"/>
                  <a:pt x="349250" y="133475"/>
                  <a:pt x="434340" y="143635"/>
                </a:cubicBezTo>
                <a:cubicBezTo>
                  <a:pt x="519430" y="153795"/>
                  <a:pt x="552450" y="205230"/>
                  <a:pt x="676275" y="184910"/>
                </a:cubicBezTo>
                <a:cubicBezTo>
                  <a:pt x="800100" y="164590"/>
                  <a:pt x="941705" y="59815"/>
                  <a:pt x="1052195" y="43305"/>
                </a:cubicBezTo>
                <a:cubicBezTo>
                  <a:pt x="1162685" y="26795"/>
                  <a:pt x="1123950" y="109980"/>
                  <a:pt x="1227455" y="101725"/>
                </a:cubicBezTo>
                <a:cubicBezTo>
                  <a:pt x="1330960" y="93470"/>
                  <a:pt x="1441450" y="11555"/>
                  <a:pt x="1570355" y="1395"/>
                </a:cubicBezTo>
                <a:cubicBezTo>
                  <a:pt x="1699260" y="-8765"/>
                  <a:pt x="1817370" y="39495"/>
                  <a:pt x="1870710" y="51560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592455" y="3820160"/>
            <a:ext cx="6967220" cy="252095"/>
          </a:xfrm>
          <a:custGeom>
            <a:avLst/>
            <a:gdLst>
              <a:gd name="connisteX0" fmla="*/ 0 w 4247796"/>
              <a:gd name="connsiteY0" fmla="*/ 116958 h 251884"/>
              <a:gd name="connisteX1" fmla="*/ 325755 w 4247796"/>
              <a:gd name="connsiteY1" fmla="*/ 50283 h 251884"/>
              <a:gd name="connisteX2" fmla="*/ 584835 w 4247796"/>
              <a:gd name="connsiteY2" fmla="*/ 116958 h 251884"/>
              <a:gd name="connisteX3" fmla="*/ 810260 w 4247796"/>
              <a:gd name="connsiteY3" fmla="*/ 175378 h 251884"/>
              <a:gd name="connisteX4" fmla="*/ 1077595 w 4247796"/>
              <a:gd name="connsiteY4" fmla="*/ 217288 h 251884"/>
              <a:gd name="connisteX5" fmla="*/ 1495425 w 4247796"/>
              <a:gd name="connsiteY5" fmla="*/ 167123 h 251884"/>
              <a:gd name="connisteX6" fmla="*/ 1762125 w 4247796"/>
              <a:gd name="connsiteY6" fmla="*/ 92193 h 251884"/>
              <a:gd name="connisteX7" fmla="*/ 2380615 w 4247796"/>
              <a:gd name="connsiteY7" fmla="*/ 118 h 251884"/>
              <a:gd name="connisteX8" fmla="*/ 2647950 w 4247796"/>
              <a:gd name="connsiteY8" fmla="*/ 108703 h 251884"/>
              <a:gd name="connisteX9" fmla="*/ 2848610 w 4247796"/>
              <a:gd name="connsiteY9" fmla="*/ 58538 h 251884"/>
              <a:gd name="connisteX10" fmla="*/ 3090545 w 4247796"/>
              <a:gd name="connsiteY10" fmla="*/ 125213 h 251884"/>
              <a:gd name="connisteX11" fmla="*/ 3357880 w 4247796"/>
              <a:gd name="connsiteY11" fmla="*/ 158868 h 251884"/>
              <a:gd name="connisteX12" fmla="*/ 3633470 w 4247796"/>
              <a:gd name="connsiteY12" fmla="*/ 192523 h 251884"/>
              <a:gd name="connisteX13" fmla="*/ 3967480 w 4247796"/>
              <a:gd name="connsiteY13" fmla="*/ 250943 h 251884"/>
              <a:gd name="connisteX14" fmla="*/ 4218305 w 4247796"/>
              <a:gd name="connsiteY14" fmla="*/ 150613 h 251884"/>
              <a:gd name="connisteX15" fmla="*/ 4234815 w 4247796"/>
              <a:gd name="connsiteY15" fmla="*/ 134103 h 251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4247796" h="251884">
                <a:moveTo>
                  <a:pt x="0" y="116958"/>
                </a:moveTo>
                <a:cubicBezTo>
                  <a:pt x="59690" y="102353"/>
                  <a:pt x="208915" y="50283"/>
                  <a:pt x="325755" y="50283"/>
                </a:cubicBezTo>
                <a:cubicBezTo>
                  <a:pt x="442595" y="50283"/>
                  <a:pt x="487680" y="92193"/>
                  <a:pt x="584835" y="116958"/>
                </a:cubicBezTo>
                <a:cubicBezTo>
                  <a:pt x="681990" y="141723"/>
                  <a:pt x="711835" y="155058"/>
                  <a:pt x="810260" y="175378"/>
                </a:cubicBezTo>
                <a:cubicBezTo>
                  <a:pt x="908685" y="195698"/>
                  <a:pt x="940435" y="219193"/>
                  <a:pt x="1077595" y="217288"/>
                </a:cubicBezTo>
                <a:cubicBezTo>
                  <a:pt x="1214755" y="215383"/>
                  <a:pt x="1358265" y="191888"/>
                  <a:pt x="1495425" y="167123"/>
                </a:cubicBezTo>
                <a:cubicBezTo>
                  <a:pt x="1632585" y="142358"/>
                  <a:pt x="1584960" y="125848"/>
                  <a:pt x="1762125" y="92193"/>
                </a:cubicBezTo>
                <a:cubicBezTo>
                  <a:pt x="1939290" y="58538"/>
                  <a:pt x="2203450" y="-3057"/>
                  <a:pt x="2380615" y="118"/>
                </a:cubicBezTo>
                <a:cubicBezTo>
                  <a:pt x="2557780" y="3293"/>
                  <a:pt x="2554605" y="97273"/>
                  <a:pt x="2647950" y="108703"/>
                </a:cubicBezTo>
                <a:cubicBezTo>
                  <a:pt x="2741295" y="120133"/>
                  <a:pt x="2760345" y="55363"/>
                  <a:pt x="2848610" y="58538"/>
                </a:cubicBezTo>
                <a:cubicBezTo>
                  <a:pt x="2936875" y="61713"/>
                  <a:pt x="2988945" y="104893"/>
                  <a:pt x="3090545" y="125213"/>
                </a:cubicBezTo>
                <a:cubicBezTo>
                  <a:pt x="3192145" y="145533"/>
                  <a:pt x="3249295" y="145533"/>
                  <a:pt x="3357880" y="158868"/>
                </a:cubicBezTo>
                <a:cubicBezTo>
                  <a:pt x="3466465" y="172203"/>
                  <a:pt x="3511550" y="174108"/>
                  <a:pt x="3633470" y="192523"/>
                </a:cubicBezTo>
                <a:cubicBezTo>
                  <a:pt x="3755390" y="210938"/>
                  <a:pt x="3850640" y="259198"/>
                  <a:pt x="3967480" y="250943"/>
                </a:cubicBezTo>
                <a:cubicBezTo>
                  <a:pt x="4084320" y="242688"/>
                  <a:pt x="4164965" y="174108"/>
                  <a:pt x="4218305" y="150613"/>
                </a:cubicBezTo>
                <a:cubicBezTo>
                  <a:pt x="4271645" y="127118"/>
                  <a:pt x="4236720" y="135373"/>
                  <a:pt x="4234815" y="134103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725170" y="5135880"/>
            <a:ext cx="6966585" cy="255270"/>
          </a:xfrm>
          <a:custGeom>
            <a:avLst/>
            <a:gdLst>
              <a:gd name="connisteX0" fmla="*/ 0 w 6282055"/>
              <a:gd name="connsiteY0" fmla="*/ 176238 h 255378"/>
              <a:gd name="connisteX1" fmla="*/ 476250 w 6282055"/>
              <a:gd name="connsiteY1" fmla="*/ 109563 h 255378"/>
              <a:gd name="connisteX2" fmla="*/ 1236345 w 6282055"/>
              <a:gd name="connsiteY2" fmla="*/ 226403 h 255378"/>
              <a:gd name="connisteX3" fmla="*/ 1762760 w 6282055"/>
              <a:gd name="connsiteY3" fmla="*/ 251803 h 255378"/>
              <a:gd name="connisteX4" fmla="*/ 2197100 w 6282055"/>
              <a:gd name="connsiteY4" fmla="*/ 184493 h 255378"/>
              <a:gd name="connisteX5" fmla="*/ 2656840 w 6282055"/>
              <a:gd name="connsiteY5" fmla="*/ 42888 h 255378"/>
              <a:gd name="connisteX6" fmla="*/ 4101465 w 6282055"/>
              <a:gd name="connsiteY6" fmla="*/ 126073 h 255378"/>
              <a:gd name="connisteX7" fmla="*/ 4385945 w 6282055"/>
              <a:gd name="connsiteY7" fmla="*/ 201638 h 255378"/>
              <a:gd name="connisteX8" fmla="*/ 4895215 w 6282055"/>
              <a:gd name="connsiteY8" fmla="*/ 51143 h 255378"/>
              <a:gd name="connisteX9" fmla="*/ 5279390 w 6282055"/>
              <a:gd name="connsiteY9" fmla="*/ 93053 h 255378"/>
              <a:gd name="connisteX10" fmla="*/ 5763895 w 6282055"/>
              <a:gd name="connsiteY10" fmla="*/ 978 h 255378"/>
              <a:gd name="connisteX11" fmla="*/ 6282055 w 6282055"/>
              <a:gd name="connsiteY11" fmla="*/ 51143 h 25537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282055" h="255378">
                <a:moveTo>
                  <a:pt x="0" y="176238"/>
                </a:moveTo>
                <a:cubicBezTo>
                  <a:pt x="80010" y="160363"/>
                  <a:pt x="229235" y="99403"/>
                  <a:pt x="476250" y="109563"/>
                </a:cubicBezTo>
                <a:cubicBezTo>
                  <a:pt x="723265" y="119723"/>
                  <a:pt x="979170" y="197828"/>
                  <a:pt x="1236345" y="226403"/>
                </a:cubicBezTo>
                <a:cubicBezTo>
                  <a:pt x="1493520" y="254978"/>
                  <a:pt x="1570355" y="260058"/>
                  <a:pt x="1762760" y="251803"/>
                </a:cubicBezTo>
                <a:cubicBezTo>
                  <a:pt x="1955165" y="243548"/>
                  <a:pt x="2018030" y="226403"/>
                  <a:pt x="2197100" y="184493"/>
                </a:cubicBezTo>
                <a:cubicBezTo>
                  <a:pt x="2376170" y="142583"/>
                  <a:pt x="2275840" y="54318"/>
                  <a:pt x="2656840" y="42888"/>
                </a:cubicBezTo>
                <a:cubicBezTo>
                  <a:pt x="3037840" y="31458"/>
                  <a:pt x="3755390" y="94323"/>
                  <a:pt x="4101465" y="126073"/>
                </a:cubicBezTo>
                <a:cubicBezTo>
                  <a:pt x="4447540" y="157823"/>
                  <a:pt x="4227195" y="216878"/>
                  <a:pt x="4385945" y="201638"/>
                </a:cubicBezTo>
                <a:cubicBezTo>
                  <a:pt x="4544695" y="186398"/>
                  <a:pt x="4716780" y="72733"/>
                  <a:pt x="4895215" y="51143"/>
                </a:cubicBezTo>
                <a:cubicBezTo>
                  <a:pt x="5073650" y="29553"/>
                  <a:pt x="5105400" y="103213"/>
                  <a:pt x="5279390" y="93053"/>
                </a:cubicBezTo>
                <a:cubicBezTo>
                  <a:pt x="5453380" y="82893"/>
                  <a:pt x="5563235" y="9233"/>
                  <a:pt x="5763895" y="978"/>
                </a:cubicBezTo>
                <a:cubicBezTo>
                  <a:pt x="5964555" y="-7277"/>
                  <a:pt x="6188075" y="39078"/>
                  <a:pt x="6282055" y="51143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140" y="822960"/>
            <a:ext cx="7833360" cy="1341120"/>
          </a:xfrm>
          <a:prstGeom prst="rect">
            <a:avLst/>
          </a:prstGeom>
          <a:gradFill>
            <a:gsLst>
              <a:gs pos="74000">
                <a:srgbClr val="FE4444">
                  <a:alpha val="0"/>
                </a:srgbClr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5760" y="3547110"/>
            <a:ext cx="7833360" cy="1341120"/>
          </a:xfrm>
          <a:prstGeom prst="rect">
            <a:avLst/>
          </a:prstGeom>
          <a:gradFill>
            <a:gsLst>
              <a:gs pos="74000">
                <a:srgbClr val="FE4444">
                  <a:alpha val="0"/>
                </a:srgbClr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8140" y="2164080"/>
            <a:ext cx="7833360" cy="1341120"/>
          </a:xfrm>
          <a:prstGeom prst="rect">
            <a:avLst/>
          </a:prstGeom>
          <a:gradFill>
            <a:gsLst>
              <a:gs pos="75000">
                <a:srgbClr val="007BD3">
                  <a:alpha val="1000"/>
                  <a:lumMod val="46000"/>
                  <a:lumOff val="54000"/>
                </a:srgbClr>
              </a:gs>
              <a:gs pos="100000">
                <a:srgbClr val="034373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8140" y="4888230"/>
            <a:ext cx="7833360" cy="1280160"/>
          </a:xfrm>
          <a:prstGeom prst="rect">
            <a:avLst/>
          </a:prstGeom>
          <a:gradFill>
            <a:gsLst>
              <a:gs pos="67000">
                <a:srgbClr val="007BD3">
                  <a:alpha val="1000"/>
                  <a:lumMod val="46000"/>
                  <a:lumOff val="54000"/>
                </a:srgbClr>
              </a:gs>
              <a:gs pos="100000">
                <a:srgbClr val="034373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3" name="WordArt 17"/>
          <p:cNvSpPr/>
          <p:nvPr/>
        </p:nvSpPr>
        <p:spPr>
          <a:xfrm>
            <a:off x="2459990" y="12287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1" grpId="0" bldLvl="0" animBg="1"/>
      <p:bldP spid="19" grpId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395605"/>
            <a:ext cx="1645920" cy="739140"/>
          </a:xfrm>
          <a:prstGeom prst="rect">
            <a:avLst/>
          </a:prstGeom>
        </p:spPr>
      </p:pic>
      <p:pic>
        <p:nvPicPr>
          <p:cNvPr id="16" name="图片 15" descr="81F%IDLS$)O{ISG6}28M1`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90" y="3820160"/>
            <a:ext cx="3638550" cy="969645"/>
          </a:xfrm>
          <a:prstGeom prst="rect">
            <a:avLst/>
          </a:prstGeom>
        </p:spPr>
      </p:pic>
      <p:pic>
        <p:nvPicPr>
          <p:cNvPr id="15" name="图片 14" descr="7JS5RNCZ98ZYLX(ECRF5VO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5204460"/>
            <a:ext cx="7353300" cy="9105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3954780"/>
            <a:ext cx="7570470" cy="800100"/>
          </a:xfrm>
          <a:prstGeom prst="rect">
            <a:avLst/>
          </a:prstGeom>
        </p:spPr>
      </p:pic>
      <p:pic>
        <p:nvPicPr>
          <p:cNvPr id="13" name="图片 12" descr="F2(R_SPEF8@`F2Y]WR{73{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" y="2369820"/>
            <a:ext cx="7634605" cy="9296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" y="1012825"/>
            <a:ext cx="7634605" cy="861060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360805" y="1795145"/>
            <a:ext cx="4219575" cy="353060"/>
          </a:xfrm>
          <a:custGeom>
            <a:avLst/>
            <a:gdLst>
              <a:gd name="connisteX0" fmla="*/ 0 w 4219413"/>
              <a:gd name="connsiteY0" fmla="*/ 8276 h 353083"/>
              <a:gd name="connisteX1" fmla="*/ 259080 w 4219413"/>
              <a:gd name="connsiteY1" fmla="*/ 158771 h 353083"/>
              <a:gd name="connisteX2" fmla="*/ 484505 w 4219413"/>
              <a:gd name="connsiteY2" fmla="*/ 92096 h 353083"/>
              <a:gd name="connisteX3" fmla="*/ 785495 w 4219413"/>
              <a:gd name="connsiteY3" fmla="*/ 134006 h 353083"/>
              <a:gd name="connisteX4" fmla="*/ 1010920 w 4219413"/>
              <a:gd name="connsiteY4" fmla="*/ 200681 h 353083"/>
              <a:gd name="connisteX5" fmla="*/ 1303020 w 4219413"/>
              <a:gd name="connsiteY5" fmla="*/ 250846 h 353083"/>
              <a:gd name="connisteX6" fmla="*/ 1628775 w 4219413"/>
              <a:gd name="connsiteY6" fmla="*/ 167026 h 353083"/>
              <a:gd name="connisteX7" fmla="*/ 1871345 w 4219413"/>
              <a:gd name="connsiteY7" fmla="*/ 150516 h 353083"/>
              <a:gd name="connisteX8" fmla="*/ 2397760 w 4219413"/>
              <a:gd name="connsiteY8" fmla="*/ 21 h 353083"/>
              <a:gd name="connisteX9" fmla="*/ 2639695 w 4219413"/>
              <a:gd name="connsiteY9" fmla="*/ 142261 h 353083"/>
              <a:gd name="connisteX10" fmla="*/ 2823210 w 4219413"/>
              <a:gd name="connsiteY10" fmla="*/ 100351 h 353083"/>
              <a:gd name="connisteX11" fmla="*/ 3065780 w 4219413"/>
              <a:gd name="connsiteY11" fmla="*/ 125116 h 353083"/>
              <a:gd name="connisteX12" fmla="*/ 3416300 w 4219413"/>
              <a:gd name="connsiteY12" fmla="*/ 192426 h 353083"/>
              <a:gd name="connisteX13" fmla="*/ 3633470 w 4219413"/>
              <a:gd name="connsiteY13" fmla="*/ 242591 h 353083"/>
              <a:gd name="connisteX14" fmla="*/ 3917950 w 4219413"/>
              <a:gd name="connsiteY14" fmla="*/ 292756 h 353083"/>
              <a:gd name="connisteX15" fmla="*/ 4193540 w 4219413"/>
              <a:gd name="connsiteY15" fmla="*/ 351176 h 353083"/>
              <a:gd name="connisteX16" fmla="*/ 4193540 w 4219413"/>
              <a:gd name="connsiteY16" fmla="*/ 334031 h 3530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219413" h="353083">
                <a:moveTo>
                  <a:pt x="0" y="8277"/>
                </a:moveTo>
                <a:cubicBezTo>
                  <a:pt x="46990" y="39392"/>
                  <a:pt x="161925" y="142262"/>
                  <a:pt x="259080" y="158772"/>
                </a:cubicBezTo>
                <a:cubicBezTo>
                  <a:pt x="356235" y="175282"/>
                  <a:pt x="379095" y="97177"/>
                  <a:pt x="484505" y="92097"/>
                </a:cubicBezTo>
                <a:cubicBezTo>
                  <a:pt x="589915" y="87017"/>
                  <a:pt x="680085" y="112417"/>
                  <a:pt x="785495" y="134007"/>
                </a:cubicBezTo>
                <a:cubicBezTo>
                  <a:pt x="890905" y="155597"/>
                  <a:pt x="907415" y="177187"/>
                  <a:pt x="1010920" y="200682"/>
                </a:cubicBezTo>
                <a:cubicBezTo>
                  <a:pt x="1114425" y="224177"/>
                  <a:pt x="1179195" y="257832"/>
                  <a:pt x="1303020" y="250847"/>
                </a:cubicBezTo>
                <a:cubicBezTo>
                  <a:pt x="1426845" y="243862"/>
                  <a:pt x="1515110" y="187347"/>
                  <a:pt x="1628775" y="167027"/>
                </a:cubicBezTo>
                <a:cubicBezTo>
                  <a:pt x="1742440" y="146707"/>
                  <a:pt x="1717675" y="184172"/>
                  <a:pt x="1871345" y="150517"/>
                </a:cubicBezTo>
                <a:cubicBezTo>
                  <a:pt x="2025015" y="116862"/>
                  <a:pt x="2244090" y="1927"/>
                  <a:pt x="2397760" y="22"/>
                </a:cubicBezTo>
                <a:cubicBezTo>
                  <a:pt x="2551430" y="-1883"/>
                  <a:pt x="2554605" y="121942"/>
                  <a:pt x="2639695" y="142262"/>
                </a:cubicBezTo>
                <a:cubicBezTo>
                  <a:pt x="2724785" y="162582"/>
                  <a:pt x="2738120" y="103527"/>
                  <a:pt x="2823210" y="100352"/>
                </a:cubicBezTo>
                <a:cubicBezTo>
                  <a:pt x="2908300" y="97177"/>
                  <a:pt x="2947035" y="106702"/>
                  <a:pt x="3065780" y="125117"/>
                </a:cubicBezTo>
                <a:cubicBezTo>
                  <a:pt x="3184525" y="143532"/>
                  <a:pt x="3302635" y="168932"/>
                  <a:pt x="3416300" y="192427"/>
                </a:cubicBezTo>
                <a:cubicBezTo>
                  <a:pt x="3529965" y="215922"/>
                  <a:pt x="3533140" y="222272"/>
                  <a:pt x="3633470" y="242592"/>
                </a:cubicBezTo>
                <a:cubicBezTo>
                  <a:pt x="3733800" y="262912"/>
                  <a:pt x="3806190" y="271167"/>
                  <a:pt x="3917950" y="292757"/>
                </a:cubicBezTo>
                <a:cubicBezTo>
                  <a:pt x="4029710" y="314347"/>
                  <a:pt x="4138295" y="342922"/>
                  <a:pt x="4193540" y="351177"/>
                </a:cubicBezTo>
                <a:cubicBezTo>
                  <a:pt x="4248785" y="359432"/>
                  <a:pt x="4199255" y="338477"/>
                  <a:pt x="4193540" y="334032"/>
                </a:cubicBezTo>
              </a:path>
            </a:pathLst>
          </a:custGeom>
          <a:noFill/>
        </p:spPr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771525" y="1083945"/>
            <a:ext cx="7091680" cy="353060"/>
          </a:xfrm>
          <a:custGeom>
            <a:avLst/>
            <a:gdLst>
              <a:gd name="connisteX0" fmla="*/ 0 w 4219413"/>
              <a:gd name="connsiteY0" fmla="*/ 8276 h 353083"/>
              <a:gd name="connisteX1" fmla="*/ 259080 w 4219413"/>
              <a:gd name="connsiteY1" fmla="*/ 158771 h 353083"/>
              <a:gd name="connisteX2" fmla="*/ 484505 w 4219413"/>
              <a:gd name="connsiteY2" fmla="*/ 92096 h 353083"/>
              <a:gd name="connisteX3" fmla="*/ 785495 w 4219413"/>
              <a:gd name="connsiteY3" fmla="*/ 134006 h 353083"/>
              <a:gd name="connisteX4" fmla="*/ 1010920 w 4219413"/>
              <a:gd name="connsiteY4" fmla="*/ 200681 h 353083"/>
              <a:gd name="connisteX5" fmla="*/ 1303020 w 4219413"/>
              <a:gd name="connsiteY5" fmla="*/ 250846 h 353083"/>
              <a:gd name="connisteX6" fmla="*/ 1628775 w 4219413"/>
              <a:gd name="connsiteY6" fmla="*/ 167026 h 353083"/>
              <a:gd name="connisteX7" fmla="*/ 1871345 w 4219413"/>
              <a:gd name="connsiteY7" fmla="*/ 150516 h 353083"/>
              <a:gd name="connisteX8" fmla="*/ 2397760 w 4219413"/>
              <a:gd name="connsiteY8" fmla="*/ 21 h 353083"/>
              <a:gd name="connisteX9" fmla="*/ 2639695 w 4219413"/>
              <a:gd name="connsiteY9" fmla="*/ 142261 h 353083"/>
              <a:gd name="connisteX10" fmla="*/ 2823210 w 4219413"/>
              <a:gd name="connsiteY10" fmla="*/ 100351 h 353083"/>
              <a:gd name="connisteX11" fmla="*/ 3065780 w 4219413"/>
              <a:gd name="connsiteY11" fmla="*/ 125116 h 353083"/>
              <a:gd name="connisteX12" fmla="*/ 3416300 w 4219413"/>
              <a:gd name="connsiteY12" fmla="*/ 192426 h 353083"/>
              <a:gd name="connisteX13" fmla="*/ 3633470 w 4219413"/>
              <a:gd name="connsiteY13" fmla="*/ 242591 h 353083"/>
              <a:gd name="connisteX14" fmla="*/ 3917950 w 4219413"/>
              <a:gd name="connsiteY14" fmla="*/ 292756 h 353083"/>
              <a:gd name="connisteX15" fmla="*/ 4193540 w 4219413"/>
              <a:gd name="connsiteY15" fmla="*/ 351176 h 353083"/>
              <a:gd name="connisteX16" fmla="*/ 4193540 w 4219413"/>
              <a:gd name="connsiteY16" fmla="*/ 334031 h 35308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219413" h="353083">
                <a:moveTo>
                  <a:pt x="0" y="8277"/>
                </a:moveTo>
                <a:cubicBezTo>
                  <a:pt x="46990" y="39392"/>
                  <a:pt x="161925" y="142262"/>
                  <a:pt x="259080" y="158772"/>
                </a:cubicBezTo>
                <a:cubicBezTo>
                  <a:pt x="356235" y="175282"/>
                  <a:pt x="379095" y="97177"/>
                  <a:pt x="484505" y="92097"/>
                </a:cubicBezTo>
                <a:cubicBezTo>
                  <a:pt x="589915" y="87017"/>
                  <a:pt x="680085" y="112417"/>
                  <a:pt x="785495" y="134007"/>
                </a:cubicBezTo>
                <a:cubicBezTo>
                  <a:pt x="890905" y="155597"/>
                  <a:pt x="907415" y="177187"/>
                  <a:pt x="1010920" y="200682"/>
                </a:cubicBezTo>
                <a:cubicBezTo>
                  <a:pt x="1114425" y="224177"/>
                  <a:pt x="1179195" y="257832"/>
                  <a:pt x="1303020" y="250847"/>
                </a:cubicBezTo>
                <a:cubicBezTo>
                  <a:pt x="1426845" y="243862"/>
                  <a:pt x="1515110" y="187347"/>
                  <a:pt x="1628775" y="167027"/>
                </a:cubicBezTo>
                <a:cubicBezTo>
                  <a:pt x="1742440" y="146707"/>
                  <a:pt x="1717675" y="184172"/>
                  <a:pt x="1871345" y="150517"/>
                </a:cubicBezTo>
                <a:cubicBezTo>
                  <a:pt x="2025015" y="116862"/>
                  <a:pt x="2244090" y="1927"/>
                  <a:pt x="2397760" y="22"/>
                </a:cubicBezTo>
                <a:cubicBezTo>
                  <a:pt x="2551430" y="-1883"/>
                  <a:pt x="2554605" y="121942"/>
                  <a:pt x="2639695" y="142262"/>
                </a:cubicBezTo>
                <a:cubicBezTo>
                  <a:pt x="2724785" y="162582"/>
                  <a:pt x="2738120" y="103527"/>
                  <a:pt x="2823210" y="100352"/>
                </a:cubicBezTo>
                <a:cubicBezTo>
                  <a:pt x="2908300" y="97177"/>
                  <a:pt x="2947035" y="106702"/>
                  <a:pt x="3065780" y="125117"/>
                </a:cubicBezTo>
                <a:cubicBezTo>
                  <a:pt x="3184525" y="143532"/>
                  <a:pt x="3302635" y="168932"/>
                  <a:pt x="3416300" y="192427"/>
                </a:cubicBezTo>
                <a:cubicBezTo>
                  <a:pt x="3529965" y="215922"/>
                  <a:pt x="3533140" y="222272"/>
                  <a:pt x="3633470" y="242592"/>
                </a:cubicBezTo>
                <a:cubicBezTo>
                  <a:pt x="3733800" y="262912"/>
                  <a:pt x="3806190" y="271167"/>
                  <a:pt x="3917950" y="292757"/>
                </a:cubicBezTo>
                <a:cubicBezTo>
                  <a:pt x="4029710" y="314347"/>
                  <a:pt x="4138295" y="342922"/>
                  <a:pt x="4193540" y="351177"/>
                </a:cubicBezTo>
                <a:cubicBezTo>
                  <a:pt x="4248785" y="359432"/>
                  <a:pt x="4199255" y="338477"/>
                  <a:pt x="4193540" y="334032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600" b="1" kern="1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57860" y="2369820"/>
            <a:ext cx="3417570" cy="251460"/>
          </a:xfrm>
          <a:custGeom>
            <a:avLst/>
            <a:gdLst>
              <a:gd name="connisteX0" fmla="*/ 0 w 2071370"/>
              <a:gd name="connsiteY0" fmla="*/ 33655 h 251562"/>
              <a:gd name="connisteX1" fmla="*/ 308610 w 2071370"/>
              <a:gd name="connsiteY1" fmla="*/ 183515 h 251562"/>
              <a:gd name="connisteX2" fmla="*/ 501015 w 2071370"/>
              <a:gd name="connsiteY2" fmla="*/ 116840 h 251562"/>
              <a:gd name="connisteX3" fmla="*/ 734695 w 2071370"/>
              <a:gd name="connsiteY3" fmla="*/ 167005 h 251562"/>
              <a:gd name="connisteX4" fmla="*/ 1060450 w 2071370"/>
              <a:gd name="connsiteY4" fmla="*/ 217170 h 251562"/>
              <a:gd name="connisteX5" fmla="*/ 1303020 w 2071370"/>
              <a:gd name="connsiteY5" fmla="*/ 250825 h 251562"/>
              <a:gd name="connisteX6" fmla="*/ 1645285 w 2071370"/>
              <a:gd name="connsiteY6" fmla="*/ 192405 h 251562"/>
              <a:gd name="connisteX7" fmla="*/ 1820545 w 2071370"/>
              <a:gd name="connsiteY7" fmla="*/ 142240 h 251562"/>
              <a:gd name="connisteX8" fmla="*/ 2071370 w 2071370"/>
              <a:gd name="connsiteY8" fmla="*/ 0 h 25156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071370" h="251563">
                <a:moveTo>
                  <a:pt x="0" y="33655"/>
                </a:moveTo>
                <a:cubicBezTo>
                  <a:pt x="57785" y="64770"/>
                  <a:pt x="208280" y="167005"/>
                  <a:pt x="308610" y="183515"/>
                </a:cubicBezTo>
                <a:cubicBezTo>
                  <a:pt x="408940" y="200025"/>
                  <a:pt x="415925" y="120015"/>
                  <a:pt x="501015" y="116840"/>
                </a:cubicBezTo>
                <a:cubicBezTo>
                  <a:pt x="586105" y="113665"/>
                  <a:pt x="622935" y="146685"/>
                  <a:pt x="734695" y="167005"/>
                </a:cubicBezTo>
                <a:cubicBezTo>
                  <a:pt x="846455" y="187325"/>
                  <a:pt x="946785" y="200660"/>
                  <a:pt x="1060450" y="217170"/>
                </a:cubicBezTo>
                <a:cubicBezTo>
                  <a:pt x="1174115" y="233680"/>
                  <a:pt x="1186180" y="255905"/>
                  <a:pt x="1303020" y="250825"/>
                </a:cubicBezTo>
                <a:cubicBezTo>
                  <a:pt x="1419860" y="245745"/>
                  <a:pt x="1541780" y="213995"/>
                  <a:pt x="1645285" y="192405"/>
                </a:cubicBezTo>
                <a:cubicBezTo>
                  <a:pt x="1748790" y="170815"/>
                  <a:pt x="1735455" y="180975"/>
                  <a:pt x="1820545" y="142240"/>
                </a:cubicBezTo>
                <a:cubicBezTo>
                  <a:pt x="1905635" y="103505"/>
                  <a:pt x="2025015" y="27305"/>
                  <a:pt x="2071370" y="0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075430" y="2256155"/>
            <a:ext cx="3788410" cy="217170"/>
          </a:xfrm>
          <a:custGeom>
            <a:avLst/>
            <a:gdLst>
              <a:gd name="connisteX0" fmla="*/ 0 w 1870710"/>
              <a:gd name="connsiteY0" fmla="*/ 76325 h 189616"/>
              <a:gd name="connisteX1" fmla="*/ 250190 w 1870710"/>
              <a:gd name="connsiteY1" fmla="*/ 134745 h 189616"/>
              <a:gd name="connisteX2" fmla="*/ 434340 w 1870710"/>
              <a:gd name="connsiteY2" fmla="*/ 143635 h 189616"/>
              <a:gd name="connisteX3" fmla="*/ 676275 w 1870710"/>
              <a:gd name="connsiteY3" fmla="*/ 184910 h 189616"/>
              <a:gd name="connisteX4" fmla="*/ 1052195 w 1870710"/>
              <a:gd name="connsiteY4" fmla="*/ 43305 h 189616"/>
              <a:gd name="connisteX5" fmla="*/ 1227455 w 1870710"/>
              <a:gd name="connsiteY5" fmla="*/ 101725 h 189616"/>
              <a:gd name="connisteX6" fmla="*/ 1570355 w 1870710"/>
              <a:gd name="connsiteY6" fmla="*/ 1395 h 189616"/>
              <a:gd name="connisteX7" fmla="*/ 1870710 w 1870710"/>
              <a:gd name="connsiteY7" fmla="*/ 51560 h 1896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870710" h="189617">
                <a:moveTo>
                  <a:pt x="0" y="76325"/>
                </a:moveTo>
                <a:cubicBezTo>
                  <a:pt x="46355" y="87755"/>
                  <a:pt x="163195" y="121410"/>
                  <a:pt x="250190" y="134745"/>
                </a:cubicBezTo>
                <a:cubicBezTo>
                  <a:pt x="337185" y="148080"/>
                  <a:pt x="349250" y="133475"/>
                  <a:pt x="434340" y="143635"/>
                </a:cubicBezTo>
                <a:cubicBezTo>
                  <a:pt x="519430" y="153795"/>
                  <a:pt x="552450" y="205230"/>
                  <a:pt x="676275" y="184910"/>
                </a:cubicBezTo>
                <a:cubicBezTo>
                  <a:pt x="800100" y="164590"/>
                  <a:pt x="941705" y="59815"/>
                  <a:pt x="1052195" y="43305"/>
                </a:cubicBezTo>
                <a:cubicBezTo>
                  <a:pt x="1162685" y="26795"/>
                  <a:pt x="1123950" y="109980"/>
                  <a:pt x="1227455" y="101725"/>
                </a:cubicBezTo>
                <a:cubicBezTo>
                  <a:pt x="1330960" y="93470"/>
                  <a:pt x="1441450" y="11555"/>
                  <a:pt x="1570355" y="1395"/>
                </a:cubicBezTo>
                <a:cubicBezTo>
                  <a:pt x="1699260" y="-8765"/>
                  <a:pt x="1817370" y="39495"/>
                  <a:pt x="1870710" y="51560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592455" y="3820160"/>
            <a:ext cx="6967220" cy="252095"/>
          </a:xfrm>
          <a:custGeom>
            <a:avLst/>
            <a:gdLst>
              <a:gd name="connisteX0" fmla="*/ 0 w 4247796"/>
              <a:gd name="connsiteY0" fmla="*/ 116958 h 251884"/>
              <a:gd name="connisteX1" fmla="*/ 325755 w 4247796"/>
              <a:gd name="connsiteY1" fmla="*/ 50283 h 251884"/>
              <a:gd name="connisteX2" fmla="*/ 584835 w 4247796"/>
              <a:gd name="connsiteY2" fmla="*/ 116958 h 251884"/>
              <a:gd name="connisteX3" fmla="*/ 810260 w 4247796"/>
              <a:gd name="connsiteY3" fmla="*/ 175378 h 251884"/>
              <a:gd name="connisteX4" fmla="*/ 1077595 w 4247796"/>
              <a:gd name="connsiteY4" fmla="*/ 217288 h 251884"/>
              <a:gd name="connisteX5" fmla="*/ 1495425 w 4247796"/>
              <a:gd name="connsiteY5" fmla="*/ 167123 h 251884"/>
              <a:gd name="connisteX6" fmla="*/ 1762125 w 4247796"/>
              <a:gd name="connsiteY6" fmla="*/ 92193 h 251884"/>
              <a:gd name="connisteX7" fmla="*/ 2380615 w 4247796"/>
              <a:gd name="connsiteY7" fmla="*/ 118 h 251884"/>
              <a:gd name="connisteX8" fmla="*/ 2647950 w 4247796"/>
              <a:gd name="connsiteY8" fmla="*/ 108703 h 251884"/>
              <a:gd name="connisteX9" fmla="*/ 2848610 w 4247796"/>
              <a:gd name="connsiteY9" fmla="*/ 58538 h 251884"/>
              <a:gd name="connisteX10" fmla="*/ 3090545 w 4247796"/>
              <a:gd name="connsiteY10" fmla="*/ 125213 h 251884"/>
              <a:gd name="connisteX11" fmla="*/ 3357880 w 4247796"/>
              <a:gd name="connsiteY11" fmla="*/ 158868 h 251884"/>
              <a:gd name="connisteX12" fmla="*/ 3633470 w 4247796"/>
              <a:gd name="connsiteY12" fmla="*/ 192523 h 251884"/>
              <a:gd name="connisteX13" fmla="*/ 3967480 w 4247796"/>
              <a:gd name="connsiteY13" fmla="*/ 250943 h 251884"/>
              <a:gd name="connisteX14" fmla="*/ 4218305 w 4247796"/>
              <a:gd name="connsiteY14" fmla="*/ 150613 h 251884"/>
              <a:gd name="connisteX15" fmla="*/ 4234815 w 4247796"/>
              <a:gd name="connsiteY15" fmla="*/ 134103 h 251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4247796" h="251884">
                <a:moveTo>
                  <a:pt x="0" y="116958"/>
                </a:moveTo>
                <a:cubicBezTo>
                  <a:pt x="59690" y="102353"/>
                  <a:pt x="208915" y="50283"/>
                  <a:pt x="325755" y="50283"/>
                </a:cubicBezTo>
                <a:cubicBezTo>
                  <a:pt x="442595" y="50283"/>
                  <a:pt x="487680" y="92193"/>
                  <a:pt x="584835" y="116958"/>
                </a:cubicBezTo>
                <a:cubicBezTo>
                  <a:pt x="681990" y="141723"/>
                  <a:pt x="711835" y="155058"/>
                  <a:pt x="810260" y="175378"/>
                </a:cubicBezTo>
                <a:cubicBezTo>
                  <a:pt x="908685" y="195698"/>
                  <a:pt x="940435" y="219193"/>
                  <a:pt x="1077595" y="217288"/>
                </a:cubicBezTo>
                <a:cubicBezTo>
                  <a:pt x="1214755" y="215383"/>
                  <a:pt x="1358265" y="191888"/>
                  <a:pt x="1495425" y="167123"/>
                </a:cubicBezTo>
                <a:cubicBezTo>
                  <a:pt x="1632585" y="142358"/>
                  <a:pt x="1584960" y="125848"/>
                  <a:pt x="1762125" y="92193"/>
                </a:cubicBezTo>
                <a:cubicBezTo>
                  <a:pt x="1939290" y="58538"/>
                  <a:pt x="2203450" y="-3057"/>
                  <a:pt x="2380615" y="118"/>
                </a:cubicBezTo>
                <a:cubicBezTo>
                  <a:pt x="2557780" y="3293"/>
                  <a:pt x="2554605" y="97273"/>
                  <a:pt x="2647950" y="108703"/>
                </a:cubicBezTo>
                <a:cubicBezTo>
                  <a:pt x="2741295" y="120133"/>
                  <a:pt x="2760345" y="55363"/>
                  <a:pt x="2848610" y="58538"/>
                </a:cubicBezTo>
                <a:cubicBezTo>
                  <a:pt x="2936875" y="61713"/>
                  <a:pt x="2988945" y="104893"/>
                  <a:pt x="3090545" y="125213"/>
                </a:cubicBezTo>
                <a:cubicBezTo>
                  <a:pt x="3192145" y="145533"/>
                  <a:pt x="3249295" y="145533"/>
                  <a:pt x="3357880" y="158868"/>
                </a:cubicBezTo>
                <a:cubicBezTo>
                  <a:pt x="3466465" y="172203"/>
                  <a:pt x="3511550" y="174108"/>
                  <a:pt x="3633470" y="192523"/>
                </a:cubicBezTo>
                <a:cubicBezTo>
                  <a:pt x="3755390" y="210938"/>
                  <a:pt x="3850640" y="259198"/>
                  <a:pt x="3967480" y="250943"/>
                </a:cubicBezTo>
                <a:cubicBezTo>
                  <a:pt x="4084320" y="242688"/>
                  <a:pt x="4164965" y="174108"/>
                  <a:pt x="4218305" y="150613"/>
                </a:cubicBezTo>
                <a:cubicBezTo>
                  <a:pt x="4271645" y="127118"/>
                  <a:pt x="4236720" y="135373"/>
                  <a:pt x="4234815" y="134103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725170" y="5135880"/>
            <a:ext cx="6966585" cy="255270"/>
          </a:xfrm>
          <a:custGeom>
            <a:avLst/>
            <a:gdLst>
              <a:gd name="connisteX0" fmla="*/ 0 w 6282055"/>
              <a:gd name="connsiteY0" fmla="*/ 176238 h 255378"/>
              <a:gd name="connisteX1" fmla="*/ 476250 w 6282055"/>
              <a:gd name="connsiteY1" fmla="*/ 109563 h 255378"/>
              <a:gd name="connisteX2" fmla="*/ 1236345 w 6282055"/>
              <a:gd name="connsiteY2" fmla="*/ 226403 h 255378"/>
              <a:gd name="connisteX3" fmla="*/ 1762760 w 6282055"/>
              <a:gd name="connsiteY3" fmla="*/ 251803 h 255378"/>
              <a:gd name="connisteX4" fmla="*/ 2197100 w 6282055"/>
              <a:gd name="connsiteY4" fmla="*/ 184493 h 255378"/>
              <a:gd name="connisteX5" fmla="*/ 2656840 w 6282055"/>
              <a:gd name="connsiteY5" fmla="*/ 42888 h 255378"/>
              <a:gd name="connisteX6" fmla="*/ 4101465 w 6282055"/>
              <a:gd name="connsiteY6" fmla="*/ 126073 h 255378"/>
              <a:gd name="connisteX7" fmla="*/ 4385945 w 6282055"/>
              <a:gd name="connsiteY7" fmla="*/ 201638 h 255378"/>
              <a:gd name="connisteX8" fmla="*/ 4895215 w 6282055"/>
              <a:gd name="connsiteY8" fmla="*/ 51143 h 255378"/>
              <a:gd name="connisteX9" fmla="*/ 5279390 w 6282055"/>
              <a:gd name="connsiteY9" fmla="*/ 93053 h 255378"/>
              <a:gd name="connisteX10" fmla="*/ 5763895 w 6282055"/>
              <a:gd name="connsiteY10" fmla="*/ 978 h 255378"/>
              <a:gd name="connisteX11" fmla="*/ 6282055 w 6282055"/>
              <a:gd name="connsiteY11" fmla="*/ 51143 h 25537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282055" h="255378">
                <a:moveTo>
                  <a:pt x="0" y="176238"/>
                </a:moveTo>
                <a:cubicBezTo>
                  <a:pt x="80010" y="160363"/>
                  <a:pt x="229235" y="99403"/>
                  <a:pt x="476250" y="109563"/>
                </a:cubicBezTo>
                <a:cubicBezTo>
                  <a:pt x="723265" y="119723"/>
                  <a:pt x="979170" y="197828"/>
                  <a:pt x="1236345" y="226403"/>
                </a:cubicBezTo>
                <a:cubicBezTo>
                  <a:pt x="1493520" y="254978"/>
                  <a:pt x="1570355" y="260058"/>
                  <a:pt x="1762760" y="251803"/>
                </a:cubicBezTo>
                <a:cubicBezTo>
                  <a:pt x="1955165" y="243548"/>
                  <a:pt x="2018030" y="226403"/>
                  <a:pt x="2197100" y="184493"/>
                </a:cubicBezTo>
                <a:cubicBezTo>
                  <a:pt x="2376170" y="142583"/>
                  <a:pt x="2275840" y="54318"/>
                  <a:pt x="2656840" y="42888"/>
                </a:cubicBezTo>
                <a:cubicBezTo>
                  <a:pt x="3037840" y="31458"/>
                  <a:pt x="3755390" y="94323"/>
                  <a:pt x="4101465" y="126073"/>
                </a:cubicBezTo>
                <a:cubicBezTo>
                  <a:pt x="4447540" y="157823"/>
                  <a:pt x="4227195" y="216878"/>
                  <a:pt x="4385945" y="201638"/>
                </a:cubicBezTo>
                <a:cubicBezTo>
                  <a:pt x="4544695" y="186398"/>
                  <a:pt x="4716780" y="72733"/>
                  <a:pt x="4895215" y="51143"/>
                </a:cubicBezTo>
                <a:cubicBezTo>
                  <a:pt x="5073650" y="29553"/>
                  <a:pt x="5105400" y="103213"/>
                  <a:pt x="5279390" y="93053"/>
                </a:cubicBezTo>
                <a:cubicBezTo>
                  <a:pt x="5453380" y="82893"/>
                  <a:pt x="5563235" y="9233"/>
                  <a:pt x="5763895" y="978"/>
                </a:cubicBezTo>
                <a:cubicBezTo>
                  <a:pt x="5964555" y="-7277"/>
                  <a:pt x="6188075" y="39078"/>
                  <a:pt x="6282055" y="51143"/>
                </a:cubicBezTo>
              </a:path>
            </a:pathLst>
          </a:custGeom>
          <a:ln>
            <a:solidFill>
              <a:srgbClr val="E0370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rtlCol="0" fromWordArt="1" anchor="ctr">
            <a:prstTxWarp prst="textWave1">
              <a:avLst>
                <a:gd name="adj1" fmla="val 13005"/>
                <a:gd name="adj2" fmla="val 0"/>
              </a:avLst>
            </a:prstTxWarp>
          </a:bodyPr>
          <a:p>
            <a:pPr algn="ctr"/>
            <a:endParaRPr lang="zh-CN" altLang="en-US" sz="3600" b="1" kern="10" dirty="0" smtClean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3500000" sx="125000" sy="125000" algn="br" rotWithShape="0">
                  <a:srgbClr val="FF9900">
                    <a:alpha val="50000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8140" y="676275"/>
            <a:ext cx="7833360" cy="1341120"/>
          </a:xfrm>
          <a:prstGeom prst="rect">
            <a:avLst/>
          </a:prstGeom>
          <a:gradFill>
            <a:gsLst>
              <a:gs pos="74000">
                <a:srgbClr val="FE4444">
                  <a:alpha val="0"/>
                </a:srgbClr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8445" y="3547110"/>
            <a:ext cx="7833360" cy="1341120"/>
          </a:xfrm>
          <a:prstGeom prst="rect">
            <a:avLst/>
          </a:prstGeom>
          <a:gradFill>
            <a:gsLst>
              <a:gs pos="74000">
                <a:srgbClr val="FE4444">
                  <a:alpha val="0"/>
                </a:srgbClr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8140" y="2164080"/>
            <a:ext cx="7833360" cy="1341120"/>
          </a:xfrm>
          <a:prstGeom prst="rect">
            <a:avLst/>
          </a:prstGeom>
          <a:gradFill>
            <a:gsLst>
              <a:gs pos="75000">
                <a:srgbClr val="007BD3">
                  <a:alpha val="1000"/>
                  <a:lumMod val="46000"/>
                  <a:lumOff val="54000"/>
                </a:srgbClr>
              </a:gs>
              <a:gs pos="100000">
                <a:srgbClr val="034373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58140" y="4888230"/>
            <a:ext cx="7833360" cy="1280160"/>
          </a:xfrm>
          <a:prstGeom prst="rect">
            <a:avLst/>
          </a:prstGeom>
          <a:gradFill>
            <a:gsLst>
              <a:gs pos="67000">
                <a:srgbClr val="007BD3">
                  <a:alpha val="1000"/>
                  <a:lumMod val="46000"/>
                  <a:lumOff val="54000"/>
                </a:srgbClr>
              </a:gs>
              <a:gs pos="100000">
                <a:srgbClr val="034373"/>
              </a:gs>
            </a:gsLst>
            <a:lin ang="5400000" scaled="0"/>
          </a:grad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3" name="WordArt 17"/>
          <p:cNvSpPr/>
          <p:nvPr/>
        </p:nvSpPr>
        <p:spPr>
          <a:xfrm>
            <a:off x="2459990" y="12287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3" name="图片 22" descr="CP$D~$EOM4${O8KCYNAUPJQ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345" y="1083945"/>
            <a:ext cx="3581400" cy="933450"/>
          </a:xfrm>
          <a:prstGeom prst="rect">
            <a:avLst/>
          </a:prstGeom>
        </p:spPr>
      </p:pic>
      <p:pic>
        <p:nvPicPr>
          <p:cNvPr id="25" name="图片 24" descr="9X8))``%LAHM36@7JB9X73Q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290" y="3738245"/>
            <a:ext cx="3590925" cy="95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1" grpId="0" bldLvl="0" animBg="1"/>
      <p:bldP spid="19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" y="1645285"/>
            <a:ext cx="6617335" cy="1204595"/>
          </a:xfrm>
          <a:prstGeom prst="rect">
            <a:avLst/>
          </a:prstGeom>
        </p:spPr>
      </p:pic>
      <p:pic>
        <p:nvPicPr>
          <p:cNvPr id="3" name="图片 2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849880"/>
            <a:ext cx="6617335" cy="1028700"/>
          </a:xfrm>
          <a:prstGeom prst="rect">
            <a:avLst/>
          </a:prstGeom>
        </p:spPr>
      </p:pic>
      <p:pic>
        <p:nvPicPr>
          <p:cNvPr id="4" name="图片 3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3878580"/>
            <a:ext cx="6617335" cy="932180"/>
          </a:xfrm>
          <a:prstGeom prst="rect">
            <a:avLst/>
          </a:prstGeom>
        </p:spPr>
      </p:pic>
      <p:pic>
        <p:nvPicPr>
          <p:cNvPr id="5" name="图片 4" descr="SW$4H6QFR@K44}`G$5_}T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5" y="4810760"/>
            <a:ext cx="6631305" cy="1046480"/>
          </a:xfrm>
          <a:prstGeom prst="rect">
            <a:avLst/>
          </a:prstGeom>
        </p:spPr>
      </p:pic>
      <p:sp>
        <p:nvSpPr>
          <p:cNvPr id="35843" name="WordArt 17"/>
          <p:cNvSpPr/>
          <p:nvPr/>
        </p:nvSpPr>
        <p:spPr>
          <a:xfrm>
            <a:off x="2562225" y="39846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" y="906145"/>
            <a:ext cx="1645920" cy="739140"/>
          </a:xfrm>
          <a:prstGeom prst="rect">
            <a:avLst/>
          </a:prstGeom>
        </p:spPr>
      </p:pic>
      <p:pic>
        <p:nvPicPr>
          <p:cNvPr id="7" name="图片 6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" y="1645285"/>
            <a:ext cx="6617335" cy="1204595"/>
          </a:xfrm>
          <a:prstGeom prst="rect">
            <a:avLst/>
          </a:prstGeom>
        </p:spPr>
      </p:pic>
      <p:pic>
        <p:nvPicPr>
          <p:cNvPr id="8" name="图片 7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849880"/>
            <a:ext cx="6617335" cy="1028700"/>
          </a:xfrm>
          <a:prstGeom prst="rect">
            <a:avLst/>
          </a:prstGeom>
        </p:spPr>
      </p:pic>
      <p:pic>
        <p:nvPicPr>
          <p:cNvPr id="9" name="图片 8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5" y="3878580"/>
            <a:ext cx="6617335" cy="932180"/>
          </a:xfrm>
          <a:prstGeom prst="rect">
            <a:avLst/>
          </a:prstGeom>
        </p:spPr>
      </p:pic>
      <p:pic>
        <p:nvPicPr>
          <p:cNvPr id="10" name="图片 9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" y="1645285"/>
            <a:ext cx="6617335" cy="1204595"/>
          </a:xfrm>
          <a:prstGeom prst="rect">
            <a:avLst/>
          </a:prstGeom>
        </p:spPr>
      </p:pic>
      <p:pic>
        <p:nvPicPr>
          <p:cNvPr id="11" name="图片 10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2849880"/>
            <a:ext cx="6617335" cy="1028700"/>
          </a:xfrm>
          <a:prstGeom prst="rect">
            <a:avLst/>
          </a:prstGeom>
        </p:spPr>
      </p:pic>
      <p:pic>
        <p:nvPicPr>
          <p:cNvPr id="12" name="图片 11" descr="SW$4H6QFR@K44}`G$5_}T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5" y="4810760"/>
            <a:ext cx="6631305" cy="1046480"/>
          </a:xfrm>
          <a:prstGeom prst="rect">
            <a:avLst/>
          </a:prstGeom>
        </p:spPr>
      </p:pic>
      <p:pic>
        <p:nvPicPr>
          <p:cNvPr id="13" name="图片 12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" y="3878580"/>
            <a:ext cx="6617335" cy="932180"/>
          </a:xfrm>
          <a:prstGeom prst="rect">
            <a:avLst/>
          </a:prstGeom>
        </p:spPr>
      </p:pic>
      <p:pic>
        <p:nvPicPr>
          <p:cNvPr id="14" name="图片 13" descr="(}H~~N0ID1ZMKJHMP2T2L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385" y="1645285"/>
            <a:ext cx="6617335" cy="1204595"/>
          </a:xfrm>
          <a:prstGeom prst="rect">
            <a:avLst/>
          </a:prstGeom>
        </p:spPr>
      </p:pic>
      <p:pic>
        <p:nvPicPr>
          <p:cNvPr id="15" name="图片 14" descr="A9D3)BL9_VTY_[E$ZR0%1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5" y="2849880"/>
            <a:ext cx="6617335" cy="1028700"/>
          </a:xfrm>
          <a:prstGeom prst="rect">
            <a:avLst/>
          </a:prstGeom>
        </p:spPr>
      </p:pic>
      <p:pic>
        <p:nvPicPr>
          <p:cNvPr id="18" name="图片 17" descr="A~KEDLHT~1DSFI2))UIK(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3878580"/>
            <a:ext cx="6767195" cy="93218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36880" y="1645285"/>
            <a:ext cx="6847840" cy="4211955"/>
            <a:chOff x="688" y="2591"/>
            <a:chExt cx="10784" cy="6633"/>
          </a:xfrm>
        </p:grpSpPr>
        <p:pic>
          <p:nvPicPr>
            <p:cNvPr id="16" name="图片 15" descr="SW$4H6QFR@K44}`G$5_}T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" y="7576"/>
              <a:ext cx="10784" cy="1648"/>
            </a:xfrm>
            <a:prstGeom prst="rect">
              <a:avLst/>
            </a:prstGeom>
          </p:spPr>
        </p:pic>
        <p:pic>
          <p:nvPicPr>
            <p:cNvPr id="19" name="图片 18" descr="(}H~~N0ID1ZMKJHMP2T2LO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8" y="2591"/>
              <a:ext cx="10657" cy="1897"/>
            </a:xfrm>
            <a:prstGeom prst="rect">
              <a:avLst/>
            </a:prstGeom>
          </p:spPr>
        </p:pic>
        <p:pic>
          <p:nvPicPr>
            <p:cNvPr id="20" name="图片 19" descr="A9D3)BL9_VTY_[E$ZR0%1_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" y="4488"/>
              <a:ext cx="10657" cy="1620"/>
            </a:xfrm>
            <a:prstGeom prst="rect">
              <a:avLst/>
            </a:prstGeom>
          </p:spPr>
        </p:pic>
      </p:grpSp>
      <p:pic>
        <p:nvPicPr>
          <p:cNvPr id="22" name="快乐的孩子爱唱歌（慢速）伴奏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4330" y="409702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" y="235585"/>
            <a:ext cx="1645920" cy="73914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9145" y="852805"/>
            <a:ext cx="7038975" cy="5210175"/>
            <a:chOff x="1531" y="1367"/>
            <a:chExt cx="11085" cy="8205"/>
          </a:xfrm>
        </p:grpSpPr>
        <p:pic>
          <p:nvPicPr>
            <p:cNvPr id="13" name="图片 12" descr="SW$4H6QFR@K44}`G$5_}T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" y="8224"/>
              <a:ext cx="8877" cy="1348"/>
            </a:xfrm>
            <a:prstGeom prst="rect">
              <a:avLst/>
            </a:prstGeom>
          </p:spPr>
        </p:pic>
        <p:pic>
          <p:nvPicPr>
            <p:cNvPr id="15" name="图片 14" descr="(}H~~N0ID1ZMKJHMP2T2LO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3" y="1367"/>
              <a:ext cx="8786" cy="1587"/>
            </a:xfrm>
            <a:prstGeom prst="rect">
              <a:avLst/>
            </a:prstGeom>
          </p:spPr>
        </p:pic>
        <p:pic>
          <p:nvPicPr>
            <p:cNvPr id="17" name="图片 16" descr="A9D3)BL9_VTY_[E$ZR0%1_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3" y="3823"/>
              <a:ext cx="8785" cy="1585"/>
            </a:xfrm>
            <a:prstGeom prst="rect">
              <a:avLst/>
            </a:prstGeom>
          </p:spPr>
        </p:pic>
        <p:pic>
          <p:nvPicPr>
            <p:cNvPr id="21" name="图片 20" descr="A~KEDLHT~1DSFI2))UIK(B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3" y="6155"/>
              <a:ext cx="8785" cy="13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724" y="2683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 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783" y="5202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31" y="7298"/>
              <a:ext cx="10833" cy="822"/>
            </a:xfrm>
            <a:prstGeom prst="rect">
              <a:avLst/>
            </a:prstGeom>
            <a:noFill/>
            <a:ln w="9525">
              <a:noFill/>
            </a:ln>
            <a:effectLst>
              <a:prstShdw prst="shdw13" dist="53882" dir="13499999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square">
              <a:spAutoFit/>
            </a:bodyPr>
            <a:p>
              <a:pPr algn="just" font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 X   </a:t>
              </a:r>
              <a:r>
                <a:rPr lang="en-US" altLang="zh-CN" sz="1800" b="1" i="0" dirty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</a:rPr>
                <a:t>︱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     </a:t>
              </a:r>
              <a:r>
                <a:rPr lang="en-US" altLang="zh-CN" sz="1800" b="1" i="0" dirty="0">
                  <a:solidFill>
                    <a:srgbClr val="CC330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X    X</a:t>
              </a:r>
              <a:r>
                <a:rPr lang="en-US" altLang="zh-CN" sz="1800" b="1" i="0">
                  <a:solidFill>
                    <a:srgbClr val="9933FF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lang="en-US" altLang="zh-CN" sz="1800" b="1" i="0" dirty="0">
                  <a:solidFill>
                    <a:srgbClr val="9933FF"/>
                  </a:solidFill>
                  <a:sym typeface="+mn-ea"/>
                </a:rPr>
                <a:t>︱</a:t>
              </a:r>
              <a:endPara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79805" y="5963920"/>
            <a:ext cx="6878955" cy="52197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X  </a:t>
            </a:r>
            <a:r>
              <a:rPr lang="en-US" altLang="zh-CN" sz="1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︱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1800" b="1" i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     </a:t>
            </a:r>
            <a:r>
              <a:rPr lang="en-US" altLang="zh-CN" sz="1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X </a:t>
            </a:r>
            <a:r>
              <a:rPr lang="en-US" altLang="zh-CN" sz="18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1800" b="1" i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3561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360" y="1696085"/>
            <a:ext cx="325755" cy="347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文本框 30724"/>
          <p:cNvSpPr txBox="1"/>
          <p:nvPr/>
        </p:nvSpPr>
        <p:spPr>
          <a:xfrm>
            <a:off x="647383" y="685800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28115" y="201358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3" name="文本框 2"/>
          <p:cNvSpPr txBox="1"/>
          <p:nvPr/>
        </p:nvSpPr>
        <p:spPr>
          <a:xfrm>
            <a:off x="4177030" y="201358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endParaRPr lang="en-US" altLang="zh-CN" sz="20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383" y="2290445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943" y="3611245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 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8828" y="5086350"/>
            <a:ext cx="8496300" cy="227647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endParaRPr lang="en-US" altLang="zh-CN" sz="2800" b="1" i="0" dirty="0">
              <a:solidFill>
                <a:srgbClr val="CC3300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en-US" altLang="zh-CN" sz="28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︱   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en-US" altLang="zh-CN" sz="2000" b="1" i="0" u="sng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X X</a:t>
            </a: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en-US" altLang="zh-CN" sz="2000" b="1" i="0" dirty="0">
                <a:solidFill>
                  <a:srgbClr val="9933FF"/>
                </a:solidFill>
                <a:sym typeface="+mn-ea"/>
              </a:rPr>
              <a:t>︱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fontAlgn="ctr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 i="0" dirty="0">
                <a:solidFill>
                  <a:srgbClr val="9933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endParaRPr lang="en-US" altLang="zh-CN" sz="2000" b="1" i="0" dirty="0">
              <a:solidFill>
                <a:srgbClr val="9933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8750" y="3611245"/>
            <a:ext cx="960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8" name="文本框 7"/>
          <p:cNvSpPr txBox="1"/>
          <p:nvPr/>
        </p:nvSpPr>
        <p:spPr>
          <a:xfrm>
            <a:off x="4177030" y="36112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1318895" y="49828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4177030" y="498284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/>
        </p:nvSpPr>
        <p:spPr>
          <a:xfrm>
            <a:off x="1504950" y="638492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4323715" y="6459220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0" dirty="0">
                <a:solidFill>
                  <a:srgbClr val="CC3300"/>
                </a:solidFill>
                <a:latin typeface="楷体_GB2312" pitchFamily="49" charset="-122"/>
                <a:ea typeface="楷体_GB2312" pitchFamily="49" charset="-122"/>
                <a:sym typeface="+mn-ea"/>
              </a:rPr>
              <a:t>X                                                                 </a:t>
            </a:r>
            <a:endParaRPr lang="zh-CN" altLang="en-US" sz="2000" b="1"/>
          </a:p>
        </p:txBody>
      </p:sp>
      <p:pic>
        <p:nvPicPr>
          <p:cNvPr id="2356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995" y="2048510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360" y="588772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125" y="361124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490" y="461899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E8BE"/>
              </a:clrFrom>
              <a:clrTo>
                <a:srgbClr val="FDE8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1255" y="3288030"/>
            <a:ext cx="277495" cy="361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30" y="498284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3EDC7"/>
              </a:clrFrom>
              <a:clrTo>
                <a:srgbClr val="E3EDC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30" y="6384925"/>
            <a:ext cx="325755" cy="328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WordArt 17"/>
          <p:cNvSpPr/>
          <p:nvPr/>
        </p:nvSpPr>
        <p:spPr>
          <a:xfrm>
            <a:off x="2459990" y="122873"/>
            <a:ext cx="3714750" cy="790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 eaLnBrk="0" hangingPunct="0"/>
            <a:r>
              <a:rPr lang="zh-CN" altLang="en-US" sz="3600" b="1" spc="-360">
                <a:ln w="317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FFFF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快乐的孩子爱唱歌</a:t>
            </a:r>
            <a:endParaRPr lang="zh-CN" altLang="en-US" sz="3600" b="1" spc="-360">
              <a:ln w="317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FFFF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9" name="快乐的孩子爱唱歌（慢速）伴奏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0490" y="412369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31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JPM_SLIDE_ROLE" val="jpmPage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24*3235*592*59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302*3054*627*62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nordridesign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45ACDF"/>
      </a:accent2>
      <a:accent3>
        <a:srgbClr val="FFFFFF"/>
      </a:accent3>
      <a:accent4>
        <a:srgbClr val="000000"/>
      </a:accent4>
      <a:accent5>
        <a:srgbClr val="ADB8CA"/>
      </a:accent5>
      <a:accent6>
        <a:srgbClr val="3E9BCA"/>
      </a:accent6>
      <a:hlink>
        <a:srgbClr val="0099CC"/>
      </a:hlink>
      <a:folHlink>
        <a:srgbClr val="66CCFF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96FF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DC9FF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093D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3C8EB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2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C00">
            <a:alpha val="76000"/>
          </a:srgbClr>
        </a:solidFill>
        <a:ln w="25400">
          <a:noFill/>
          <a:miter lim="800000"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just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800" b="0" i="0" u="none" strike="noStrike" cap="none" normalizeH="0" baseline="0" smtClean="0">
            <a:ln>
              <a:noFill/>
            </a:ln>
            <a:solidFill>
              <a:srgbClr val="9933FF"/>
            </a:solidFill>
            <a:effectLst/>
            <a:latin typeface="楷体_GB2312" pitchFamily="49" charset="-122"/>
            <a:ea typeface="楷体_GB2312" pitchFamily="49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2113</Words>
  <Application>WPS 演示</Application>
  <PresentationFormat>在屏幕上显示</PresentationFormat>
  <Paragraphs>153</Paragraphs>
  <Slides>14</Slides>
  <Notes>1</Notes>
  <HiddenSlides>0</HiddenSlides>
  <MMClips>23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华文细黑</vt:lpstr>
      <vt:lpstr>微软雅黑</vt:lpstr>
      <vt:lpstr>黑体</vt:lpstr>
      <vt:lpstr>MS UI Gothic</vt:lpstr>
      <vt:lpstr>楷体_GB2312</vt:lpstr>
      <vt:lpstr>隶书</vt:lpstr>
      <vt:lpstr>隶书</vt:lpstr>
      <vt:lpstr>楷体</vt:lpstr>
      <vt:lpstr>新宋体</vt:lpstr>
      <vt:lpstr>Arial Unicode MS</vt:lpstr>
      <vt:lpstr>nordridesign.com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NordriDesign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NordriDesign</dc:creator>
  <cp:keywords>ppt幻灯设计/ppt模板设计</cp:keywords>
  <dc:description>nordridesign.com</dc:description>
  <cp:lastModifiedBy>sheep</cp:lastModifiedBy>
  <cp:revision>181</cp:revision>
  <dcterms:created xsi:type="dcterms:W3CDTF">2008-05-06T01:42:00Z</dcterms:created>
  <dcterms:modified xsi:type="dcterms:W3CDTF">2020-11-05T07:59:40Z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2052-11.1.0.9926</vt:lpwstr>
  </property>
</Properties>
</file>