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2.svg" ContentType="image/svg+xml"/>
  <Override PartName="/ppt/media/image4.svg" ContentType="image/svg+xml"/>
  <Override PartName="/ppt/media/image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32"/>
  </p:handoutMasterIdLst>
  <p:sldIdLst>
    <p:sldId id="256" r:id="rId3"/>
    <p:sldId id="257" r:id="rId5"/>
    <p:sldId id="258" r:id="rId6"/>
    <p:sldId id="298" r:id="rId7"/>
    <p:sldId id="299" r:id="rId8"/>
    <p:sldId id="268" r:id="rId9"/>
    <p:sldId id="259" r:id="rId10"/>
    <p:sldId id="263" r:id="rId11"/>
    <p:sldId id="260" r:id="rId12"/>
    <p:sldId id="264" r:id="rId13"/>
    <p:sldId id="300" r:id="rId14"/>
    <p:sldId id="301" r:id="rId15"/>
    <p:sldId id="302" r:id="rId16"/>
    <p:sldId id="325" r:id="rId17"/>
    <p:sldId id="303" r:id="rId18"/>
    <p:sldId id="305" r:id="rId19"/>
    <p:sldId id="307" r:id="rId20"/>
    <p:sldId id="326" r:id="rId21"/>
    <p:sldId id="327" r:id="rId22"/>
    <p:sldId id="328" r:id="rId23"/>
    <p:sldId id="329" r:id="rId24"/>
    <p:sldId id="330" r:id="rId25"/>
    <p:sldId id="331" r:id="rId26"/>
    <p:sldId id="261" r:id="rId27"/>
    <p:sldId id="274" r:id="rId28"/>
    <p:sldId id="337" r:id="rId29"/>
    <p:sldId id="338" r:id="rId30"/>
    <p:sldId id="339" r:id="rId31"/>
  </p:sldIdLst>
  <p:sldSz cx="12192000" cy="6858000"/>
  <p:notesSz cx="6858000" cy="9144000"/>
  <p:embeddedFontLst>
    <p:embeddedFont>
      <p:font typeface="思源宋体 CN Heavy" panose="02020900000000000000" pitchFamily="18" charset="-122"/>
      <p:bold r:id="rId36"/>
    </p:embeddedFont>
    <p:embeddedFont>
      <p:font typeface="霞鹜文楷" pitchFamily="2" charset="-122"/>
      <p:regular r:id="rId37"/>
    </p:embeddedFont>
    <p:embeddedFont>
      <p:font typeface="方正清刻本悦宋简体" panose="02000000000000000000" charset="-122"/>
      <p:regular r:id="rId38"/>
    </p:embeddedFont>
    <p:embeddedFont>
      <p:font typeface="等线" panose="02010600030101010101" charset="-122"/>
      <p:regular r:id="rId39"/>
    </p:embeddedFont>
    <p:embeddedFont>
      <p:font typeface="汉仪字酷堂义山楷W" panose="00020600040101010101" charset="-122"/>
      <p:regular r:id="rId40"/>
    </p:embeddedFont>
    <p:embeddedFont>
      <p:font typeface="Calibri" panose="020F0502020204030204" charset="0"/>
      <p:regular r:id="rId41"/>
      <p:bold r:id="rId42"/>
      <p:italic r:id="rId43"/>
      <p:boldItalic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463B"/>
    <a:srgbClr val="FAF4E9"/>
    <a:srgbClr val="F1DEBD"/>
    <a:srgbClr val="F5F1EE"/>
    <a:srgbClr val="F3EF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4DF85A8-E23A-46D9-BF07-8660643BF017}" styleName="{513f72a7-1166-4a12-9af1-df645d3bafad}">
    <a:wholeTbl>
      <a:tcTxStyle>
        <a:fontRef idx="none">
          <a:prstClr val="black"/>
        </a:fontRef>
      </a:tcTxStyle>
      <a:tcStyle>
        <a:tcBdr>
          <a:top>
            <a:ln w="12700" cmpd="sng">
              <a:solidFill>
                <a:srgbClr val="CC6262"/>
              </a:solidFill>
            </a:ln>
          </a:top>
          <a:bottom>
            <a:ln w="12700" cmpd="sng">
              <a:solidFill>
                <a:srgbClr val="CC6262"/>
              </a:solidFill>
            </a:ln>
          </a:bottom>
          <a:insideV>
            <a:ln w="12700" cmpd="sng">
              <a:solidFill>
                <a:srgbClr val="CC6262"/>
              </a:solidFill>
            </a:ln>
          </a:insideV>
        </a:tcBdr>
        <a:fill>
          <a:solidFill>
            <a:srgbClr val="FFFFFF"/>
          </a:solidFill>
        </a:fill>
      </a:tcStyle>
    </a:wholeTbl>
    <a:band1H>
      <a:tcTxStyle>
        <a:fontRef idx="none">
          <a:prstClr val="black"/>
        </a:fontRef>
      </a:tcTxStyle>
      <a:tcStyle>
        <a:tcBdr>
          <a:insideV>
            <a:ln w="6350" cmpd="sng">
              <a:solidFill>
                <a:srgbClr val="FFFFFF"/>
              </a:solidFill>
            </a:ln>
          </a:insideV>
        </a:tcBdr>
        <a:fill>
          <a:solidFill>
            <a:srgbClr val="CC6262"/>
          </a:solidFill>
        </a:fill>
      </a:tcStyle>
    </a:band1H>
    <a:firstRow>
      <a:tcTxStyle>
        <a:fontRef idx="none">
          <a:prstClr val="black"/>
        </a:fontRef>
      </a:tcTxStyle>
      <a:tcStyle>
        <a:tcBdr>
          <a:insideV>
            <a:ln w="12700" cmpd="sng">
              <a:solidFill>
                <a:srgbClr val="FFFFFF"/>
              </a:solidFill>
            </a:ln>
          </a:insideV>
        </a:tcBdr>
        <a:fill>
          <a:solidFill>
            <a:srgbClr val="FFFFFF"/>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84" autoAdjust="0"/>
    <p:restoredTop sz="94660"/>
  </p:normalViewPr>
  <p:slideViewPr>
    <p:cSldViewPr snapToGrid="0">
      <p:cViewPr>
        <p:scale>
          <a:sx n="100" d="100"/>
          <a:sy n="100" d="100"/>
        </p:scale>
        <p:origin x="-588" y="-18"/>
      </p:cViewPr>
      <p:guideLst/>
    </p:cSldViewPr>
  </p:slideViewPr>
  <p:notesTextViewPr>
    <p:cViewPr>
      <p:scale>
        <a:sx n="1" d="1"/>
        <a:sy n="1" d="1"/>
      </p:scale>
      <p:origin x="0" y="0"/>
    </p:cViewPr>
  </p:notesTextViewPr>
  <p:sorterViewPr>
    <p:cViewPr>
      <p:scale>
        <a:sx n="66" d="100"/>
        <a:sy n="66" d="100"/>
      </p:scale>
      <p:origin x="0" y="-4716"/>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5" Type="http://schemas.openxmlformats.org/officeDocument/2006/relationships/tags" Target="tags/tag20.xml"/><Relationship Id="rId44" Type="http://schemas.openxmlformats.org/officeDocument/2006/relationships/font" Target="fonts/font9.fntdata"/><Relationship Id="rId43" Type="http://schemas.openxmlformats.org/officeDocument/2006/relationships/font" Target="fonts/font8.fntdata"/><Relationship Id="rId42" Type="http://schemas.openxmlformats.org/officeDocument/2006/relationships/font" Target="fonts/font7.fntdata"/><Relationship Id="rId41" Type="http://schemas.openxmlformats.org/officeDocument/2006/relationships/font" Target="fonts/font6.fntdata"/><Relationship Id="rId40" Type="http://schemas.openxmlformats.org/officeDocument/2006/relationships/font" Target="fonts/font5.fntdata"/><Relationship Id="rId4" Type="http://schemas.openxmlformats.org/officeDocument/2006/relationships/notesMaster" Target="notesMasters/notesMaster1.xml"/><Relationship Id="rId39" Type="http://schemas.openxmlformats.org/officeDocument/2006/relationships/font" Target="fonts/font4.fntdata"/><Relationship Id="rId38" Type="http://schemas.openxmlformats.org/officeDocument/2006/relationships/font" Target="fonts/font3.fntdata"/><Relationship Id="rId37" Type="http://schemas.openxmlformats.org/officeDocument/2006/relationships/font" Target="fonts/font2.fntdata"/><Relationship Id="rId36" Type="http://schemas.openxmlformats.org/officeDocument/2006/relationships/font" Target="fonts/font1.fntdata"/><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handoutMaster" Target="handoutMasters/handoutMaster1.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18FBFD-F607-4674-AA0A-BF4253487E7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A2711-F6FA-4250-AC85-84067DA5F4B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72A2711-F6FA-4250-AC85-84067DA5F4B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3EFEC"/>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1" name="矩形 10"/>
          <p:cNvSpPr/>
          <p:nvPr userDrawn="1"/>
        </p:nvSpPr>
        <p:spPr>
          <a:xfrm>
            <a:off x="0" y="0"/>
            <a:ext cx="12192000" cy="6858000"/>
          </a:xfrm>
          <a:prstGeom prst="rect">
            <a:avLst/>
          </a:prstGeom>
          <a:solidFill>
            <a:srgbClr val="F5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userDrawn="1"/>
        </p:nvGrpSpPr>
        <p:grpSpPr>
          <a:xfrm>
            <a:off x="626931" y="492282"/>
            <a:ext cx="10938138" cy="5873436"/>
            <a:chOff x="643983" y="549275"/>
            <a:chExt cx="10776492" cy="5759450"/>
          </a:xfrm>
        </p:grpSpPr>
        <p:sp>
          <p:nvSpPr>
            <p:cNvPr id="9" name="矩形 8"/>
            <p:cNvSpPr/>
            <p:nvPr/>
          </p:nvSpPr>
          <p:spPr>
            <a:xfrm>
              <a:off x="643983" y="549275"/>
              <a:ext cx="10776492" cy="5759450"/>
            </a:xfrm>
            <a:prstGeom prst="rect">
              <a:avLst/>
            </a:prstGeom>
            <a:noFill/>
            <a:ln w="3175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10" name="矩形 9"/>
            <p:cNvSpPr/>
            <p:nvPr/>
          </p:nvSpPr>
          <p:spPr>
            <a:xfrm>
              <a:off x="745016" y="642937"/>
              <a:ext cx="10574427" cy="5572125"/>
            </a:xfrm>
            <a:prstGeom prst="rect">
              <a:avLst/>
            </a:prstGeom>
            <a:noFill/>
            <a:ln w="1270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grpSp>
      <p:cxnSp>
        <p:nvCxnSpPr>
          <p:cNvPr id="16" name="直接连接符 15"/>
          <p:cNvCxnSpPr/>
          <p:nvPr userDrawn="1"/>
        </p:nvCxnSpPr>
        <p:spPr>
          <a:xfrm>
            <a:off x="10567111" y="703874"/>
            <a:ext cx="0" cy="541481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思源宋体 CN Heavy" panose="02020900000000000000" pitchFamily="18" charset="-122"/>
          <a:ea typeface="思源宋体 CN Heavy" panose="020209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Heavy" panose="02020900000000000000" pitchFamily="18" charset="-122"/>
          <a:ea typeface="霞鹜文楷"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霞鹜文楷"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霞鹜文楷"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霞鹜文楷"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霞鹜文楷"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2.xml"/><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8.png"/><Relationship Id="rId1" Type="http://schemas.openxmlformats.org/officeDocument/2006/relationships/image" Target="../media/image17.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tags" Target="../tags/tag1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DCR_C♡ral93"/>
          <p:cNvSpPr/>
          <p:nvPr>
            <p:custDataLst>
              <p:tags r:id="rId1"/>
            </p:custDataLst>
          </p:nvPr>
        </p:nvSpPr>
        <p:spPr>
          <a:xfrm>
            <a:off x="0" y="0"/>
            <a:ext cx="12192001" cy="6858000"/>
          </a:xfrm>
          <a:prstGeom prst="rect">
            <a:avLst/>
          </a:prstGeom>
          <a:gradFill flip="none" rotWithShape="1">
            <a:gsLst>
              <a:gs pos="50785">
                <a:srgbClr val="014237">
                  <a:alpha val="49000"/>
                </a:srgbClr>
              </a:gs>
              <a:gs pos="0">
                <a:srgbClr val="014237">
                  <a:alpha val="0"/>
                </a:srgbClr>
              </a:gs>
              <a:gs pos="15000">
                <a:schemeClr val="bg1">
                  <a:alpha val="0"/>
                </a:schemeClr>
              </a:gs>
              <a:gs pos="77509">
                <a:srgbClr val="FD6531">
                  <a:alpha val="64000"/>
                </a:srgbClr>
              </a:gs>
              <a:gs pos="100000">
                <a:srgbClr val="DE3D1D">
                  <a:alpha val="72000"/>
                </a:srgbClr>
              </a:gs>
            </a:gsLst>
            <a:path path="circle">
              <a:fillToRect t="100000" r="100000"/>
            </a:path>
            <a:tileRect l="-100000" b="-10000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endParaRPr>
          </a:p>
        </p:txBody>
      </p:sp>
      <p:sp>
        <p:nvSpPr>
          <p:cNvPr id="88" name="矩形 87"/>
          <p:cNvSpPr/>
          <p:nvPr/>
        </p:nvSpPr>
        <p:spPr>
          <a:xfrm>
            <a:off x="1053269" y="3991079"/>
            <a:ext cx="5238201" cy="463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24" name="文本框 23"/>
          <p:cNvSpPr txBox="1"/>
          <p:nvPr/>
        </p:nvSpPr>
        <p:spPr>
          <a:xfrm>
            <a:off x="972469" y="3105610"/>
            <a:ext cx="5623684" cy="829945"/>
          </a:xfrm>
          <a:prstGeom prst="rect">
            <a:avLst/>
          </a:prstGeom>
          <a:noFill/>
        </p:spPr>
        <p:txBody>
          <a:bodyPr wrap="square" rtlCol="0">
            <a:spAutoFit/>
          </a:bodyPr>
          <a:lstStyle/>
          <a:p>
            <a:r>
              <a:rPr lang="zh-CN" altLang="en-US" sz="4800" kern="5700" dirty="0">
                <a:solidFill>
                  <a:schemeClr val="accent1"/>
                </a:solidFill>
                <a:latin typeface="思源宋体 CN Heavy" panose="02020900000000000000" pitchFamily="18" charset="-122"/>
                <a:ea typeface="思源宋体 CN Heavy" panose="02020900000000000000" pitchFamily="18" charset="-122"/>
              </a:rPr>
              <a:t>提质创新促新优</a:t>
            </a:r>
            <a:endParaRPr lang="zh-CN" altLang="en-US" sz="4800" kern="5700" dirty="0">
              <a:solidFill>
                <a:schemeClr val="accent1"/>
              </a:solidFill>
              <a:latin typeface="思源宋体 CN Heavy" panose="02020900000000000000" pitchFamily="18" charset="-122"/>
              <a:ea typeface="思源宋体 CN Heavy" panose="02020900000000000000" pitchFamily="18" charset="-122"/>
            </a:endParaRPr>
          </a:p>
        </p:txBody>
      </p:sp>
      <p:sp>
        <p:nvSpPr>
          <p:cNvPr id="37" name="矩形 36"/>
          <p:cNvSpPr/>
          <p:nvPr/>
        </p:nvSpPr>
        <p:spPr>
          <a:xfrm>
            <a:off x="626931" y="492282"/>
            <a:ext cx="10938138" cy="5873436"/>
          </a:xfrm>
          <a:prstGeom prst="rect">
            <a:avLst/>
          </a:prstGeom>
          <a:noFill/>
          <a:ln w="3175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39" name="矩形 38"/>
          <p:cNvSpPr/>
          <p:nvPr/>
        </p:nvSpPr>
        <p:spPr>
          <a:xfrm>
            <a:off x="729479" y="587798"/>
            <a:ext cx="10733042" cy="5682404"/>
          </a:xfrm>
          <a:prstGeom prst="rect">
            <a:avLst/>
          </a:prstGeom>
          <a:noFill/>
          <a:ln w="1270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47" name="矩形 46"/>
          <p:cNvSpPr/>
          <p:nvPr/>
        </p:nvSpPr>
        <p:spPr>
          <a:xfrm>
            <a:off x="1050853" y="2113712"/>
            <a:ext cx="784010" cy="784010"/>
          </a:xfrm>
          <a:prstGeom prst="rect">
            <a:avLst/>
          </a:prstGeom>
          <a:noFill/>
          <a:ln w="19050">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cxnSp>
        <p:nvCxnSpPr>
          <p:cNvPr id="49" name="直接连接符 48"/>
          <p:cNvCxnSpPr/>
          <p:nvPr/>
        </p:nvCxnSpPr>
        <p:spPr>
          <a:xfrm>
            <a:off x="1050853" y="2480446"/>
            <a:ext cx="78401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1449004" y="2113713"/>
            <a:ext cx="0" cy="78400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H="1" flipV="1">
            <a:off x="1050853" y="2113713"/>
            <a:ext cx="796300" cy="784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H="1">
            <a:off x="1050853" y="2155114"/>
            <a:ext cx="784010" cy="74260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3" name="矩形 62"/>
          <p:cNvSpPr/>
          <p:nvPr/>
        </p:nvSpPr>
        <p:spPr>
          <a:xfrm>
            <a:off x="1925999" y="2113712"/>
            <a:ext cx="784010" cy="784010"/>
          </a:xfrm>
          <a:prstGeom prst="rect">
            <a:avLst/>
          </a:prstGeom>
          <a:noFill/>
          <a:ln w="19050">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cxnSp>
        <p:nvCxnSpPr>
          <p:cNvPr id="64" name="直接连接符 63"/>
          <p:cNvCxnSpPr/>
          <p:nvPr/>
        </p:nvCxnSpPr>
        <p:spPr>
          <a:xfrm>
            <a:off x="1925999" y="2480446"/>
            <a:ext cx="78401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V="1">
            <a:off x="2324150" y="2113713"/>
            <a:ext cx="0" cy="78400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H="1" flipV="1">
            <a:off x="1925999" y="2113713"/>
            <a:ext cx="796300" cy="784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a:off x="1925999" y="2155114"/>
            <a:ext cx="784010" cy="74260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9" name="矩形 68"/>
          <p:cNvSpPr/>
          <p:nvPr/>
        </p:nvSpPr>
        <p:spPr>
          <a:xfrm>
            <a:off x="2801145" y="2113712"/>
            <a:ext cx="784010" cy="784010"/>
          </a:xfrm>
          <a:prstGeom prst="rect">
            <a:avLst/>
          </a:prstGeom>
          <a:noFill/>
          <a:ln w="19050">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cxnSp>
        <p:nvCxnSpPr>
          <p:cNvPr id="70" name="直接连接符 69"/>
          <p:cNvCxnSpPr/>
          <p:nvPr/>
        </p:nvCxnSpPr>
        <p:spPr>
          <a:xfrm>
            <a:off x="2801145" y="2480446"/>
            <a:ext cx="78401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flipV="1">
            <a:off x="3199296" y="2113713"/>
            <a:ext cx="0" cy="78400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H="1" flipV="1">
            <a:off x="2801145" y="2113713"/>
            <a:ext cx="796300" cy="784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flipH="1">
            <a:off x="2801145" y="2155114"/>
            <a:ext cx="784010" cy="74260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5" name="矩形 74"/>
          <p:cNvSpPr/>
          <p:nvPr/>
        </p:nvSpPr>
        <p:spPr>
          <a:xfrm>
            <a:off x="3676291" y="2113712"/>
            <a:ext cx="784010" cy="784010"/>
          </a:xfrm>
          <a:prstGeom prst="rect">
            <a:avLst/>
          </a:prstGeom>
          <a:noFill/>
          <a:ln w="19050">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cxnSp>
        <p:nvCxnSpPr>
          <p:cNvPr id="76" name="直接连接符 75"/>
          <p:cNvCxnSpPr/>
          <p:nvPr/>
        </p:nvCxnSpPr>
        <p:spPr>
          <a:xfrm>
            <a:off x="3676291" y="2480446"/>
            <a:ext cx="78401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V="1">
            <a:off x="4074442" y="2113713"/>
            <a:ext cx="0" cy="78400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flipH="1" flipV="1">
            <a:off x="3676291" y="2113713"/>
            <a:ext cx="796300" cy="784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H="1">
            <a:off x="3676291" y="2155114"/>
            <a:ext cx="784010" cy="74260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006875" y="2051003"/>
            <a:ext cx="4817920" cy="922020"/>
          </a:xfrm>
          <a:prstGeom prst="rect">
            <a:avLst/>
          </a:prstGeom>
          <a:noFill/>
        </p:spPr>
        <p:txBody>
          <a:bodyPr wrap="square" rtlCol="0">
            <a:spAutoFit/>
          </a:bodyPr>
          <a:lstStyle/>
          <a:p>
            <a:r>
              <a:rPr lang="zh-CN" altLang="en-US" sz="5400" kern="5700" spc="1500" dirty="0">
                <a:solidFill>
                  <a:schemeClr val="tx1">
                    <a:lumMod val="75000"/>
                    <a:lumOff val="25000"/>
                  </a:schemeClr>
                </a:solidFill>
                <a:latin typeface="思源宋体 CN Heavy" panose="02020900000000000000" pitchFamily="18" charset="-122"/>
                <a:ea typeface="思源宋体 CN Heavy" panose="02020900000000000000" pitchFamily="18" charset="-122"/>
              </a:rPr>
              <a:t>弘雅美育</a:t>
            </a:r>
            <a:endParaRPr lang="zh-CN" altLang="en-US" sz="5400" kern="5700" spc="1500" dirty="0">
              <a:solidFill>
                <a:schemeClr val="tx1">
                  <a:lumMod val="75000"/>
                  <a:lumOff val="25000"/>
                </a:schemeClr>
              </a:solidFill>
              <a:latin typeface="思源宋体 CN Heavy" panose="02020900000000000000" pitchFamily="18" charset="-122"/>
              <a:ea typeface="思源宋体 CN Heavy" panose="02020900000000000000" pitchFamily="18" charset="-122"/>
            </a:endParaRPr>
          </a:p>
        </p:txBody>
      </p:sp>
      <p:sp>
        <p:nvSpPr>
          <p:cNvPr id="86" name="矩形 85"/>
          <p:cNvSpPr/>
          <p:nvPr/>
        </p:nvSpPr>
        <p:spPr>
          <a:xfrm>
            <a:off x="1058565" y="4052205"/>
            <a:ext cx="5222966" cy="337185"/>
          </a:xfrm>
          <a:prstGeom prst="rect">
            <a:avLst/>
          </a:prstGeom>
        </p:spPr>
        <p:txBody>
          <a:bodyPr wrap="square">
            <a:spAutoFit/>
          </a:bodyPr>
          <a:lstStyle/>
          <a:p>
            <a:pPr algn="ctr"/>
            <a:r>
              <a:rPr lang="en-US" altLang="zh-CN" sz="1600" b="1" dirty="0">
                <a:solidFill>
                  <a:schemeClr val="accent3">
                    <a:lumMod val="20000"/>
                    <a:lumOff val="80000"/>
                  </a:schemeClr>
                </a:solidFill>
                <a:latin typeface="思源宋体 CN Heavy" panose="02020900000000000000" pitchFamily="18" charset="-122"/>
                <a:ea typeface="霞鹜文楷" pitchFamily="2" charset="-122"/>
              </a:rPr>
              <a:t>2022-2023</a:t>
            </a:r>
            <a:r>
              <a:rPr lang="zh-CN" altLang="en-US" sz="1600" b="1" dirty="0">
                <a:solidFill>
                  <a:schemeClr val="accent3">
                    <a:lumMod val="20000"/>
                    <a:lumOff val="80000"/>
                  </a:schemeClr>
                </a:solidFill>
                <a:latin typeface="思源宋体 CN Heavy" panose="02020900000000000000" pitchFamily="18" charset="-122"/>
                <a:ea typeface="霞鹜文楷" pitchFamily="2" charset="-122"/>
              </a:rPr>
              <a:t>学年第一学期美术教研组学期计划</a:t>
            </a:r>
            <a:endParaRPr lang="zh-CN" altLang="en-US" sz="1600" b="1" dirty="0">
              <a:solidFill>
                <a:schemeClr val="accent3">
                  <a:lumMod val="20000"/>
                  <a:lumOff val="80000"/>
                </a:schemeClr>
              </a:solidFill>
              <a:latin typeface="思源宋体 CN Heavy" panose="02020900000000000000" pitchFamily="18" charset="-122"/>
              <a:ea typeface="霞鹜文楷" pitchFamily="2" charset="-122"/>
            </a:endParaRPr>
          </a:p>
        </p:txBody>
      </p:sp>
      <p:pic>
        <p:nvPicPr>
          <p:cNvPr id="48" name="图形 47"/>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737" r="13064" b="22281"/>
          <a:stretch>
            <a:fillRect/>
          </a:stretch>
        </p:blipFill>
        <p:spPr>
          <a:xfrm rot="16200000" flipH="1">
            <a:off x="6279515" y="978535"/>
            <a:ext cx="3491230" cy="7081520"/>
          </a:xfrm>
          <a:prstGeom prst="rect">
            <a:avLst/>
          </a:prstGeom>
        </p:spPr>
      </p:pic>
      <p:grpSp>
        <p:nvGrpSpPr>
          <p:cNvPr id="3" name="组合 2"/>
          <p:cNvGrpSpPr/>
          <p:nvPr/>
        </p:nvGrpSpPr>
        <p:grpSpPr>
          <a:xfrm>
            <a:off x="10672445" y="756285"/>
            <a:ext cx="551180" cy="1576070"/>
            <a:chOff x="16807" y="1191"/>
            <a:chExt cx="868" cy="2482"/>
          </a:xfrm>
        </p:grpSpPr>
        <p:sp>
          <p:nvSpPr>
            <p:cNvPr id="2" name="矩形 1"/>
            <p:cNvSpPr/>
            <p:nvPr/>
          </p:nvSpPr>
          <p:spPr>
            <a:xfrm>
              <a:off x="16807" y="1191"/>
              <a:ext cx="869" cy="2483"/>
            </a:xfrm>
            <a:prstGeom prst="rect">
              <a:avLst/>
            </a:prstGeom>
          </p:spPr>
          <p:txBody>
            <a:bodyPr vert="eaVert" wrap="square">
              <a:spAutoFit/>
            </a:bodyPr>
            <a:p>
              <a:r>
                <a:rPr lang="zh-CN" altLang="en-US" sz="1200" b="1" spc="400" dirty="0">
                  <a:solidFill>
                    <a:schemeClr val="tx1">
                      <a:lumMod val="75000"/>
                      <a:lumOff val="25000"/>
                    </a:schemeClr>
                  </a:solidFill>
                  <a:latin typeface="思源宋体 CN Heavy" panose="02020900000000000000" pitchFamily="18" charset="-122"/>
                  <a:ea typeface="霞鹜文楷" pitchFamily="2" charset="-122"/>
                </a:rPr>
                <a:t>美术学科</a:t>
              </a:r>
              <a:endParaRPr lang="zh-CN" altLang="en-US" sz="1200" b="1" spc="400" dirty="0">
                <a:solidFill>
                  <a:schemeClr val="tx1">
                    <a:lumMod val="75000"/>
                    <a:lumOff val="25000"/>
                  </a:schemeClr>
                </a:solidFill>
                <a:latin typeface="思源宋体 CN Heavy" panose="02020900000000000000" pitchFamily="18" charset="-122"/>
                <a:ea typeface="霞鹜文楷" pitchFamily="2" charset="-122"/>
              </a:endParaRPr>
            </a:p>
            <a:p>
              <a:r>
                <a:rPr lang="zh-CN" altLang="en-US" sz="1200" b="1" spc="400" dirty="0">
                  <a:solidFill>
                    <a:schemeClr val="tx1">
                      <a:lumMod val="75000"/>
                      <a:lumOff val="25000"/>
                    </a:schemeClr>
                  </a:solidFill>
                  <a:latin typeface="思源宋体 CN Heavy" panose="02020900000000000000" pitchFamily="18" charset="-122"/>
                  <a:ea typeface="霞鹜文楷" pitchFamily="2" charset="-122"/>
                </a:rPr>
                <a:t>教学计划</a:t>
              </a:r>
              <a:endParaRPr lang="zh-CN" altLang="en-US" sz="1200" b="1" spc="400" dirty="0">
                <a:solidFill>
                  <a:schemeClr val="tx1">
                    <a:lumMod val="75000"/>
                    <a:lumOff val="25000"/>
                  </a:schemeClr>
                </a:solidFill>
                <a:latin typeface="思源宋体 CN Heavy" panose="02020900000000000000" pitchFamily="18" charset="-122"/>
                <a:ea typeface="霞鹜文楷" pitchFamily="2" charset="-122"/>
              </a:endParaRPr>
            </a:p>
          </p:txBody>
        </p:sp>
        <p:grpSp>
          <p:nvGrpSpPr>
            <p:cNvPr id="5" name="组合 4"/>
            <p:cNvGrpSpPr/>
            <p:nvPr/>
          </p:nvGrpSpPr>
          <p:grpSpPr>
            <a:xfrm>
              <a:off x="16923" y="2774"/>
              <a:ext cx="732" cy="732"/>
              <a:chOff x="16923" y="2774"/>
              <a:chExt cx="732" cy="732"/>
            </a:xfrm>
          </p:grpSpPr>
          <p:sp>
            <p:nvSpPr>
              <p:cNvPr id="6" name="任意多边形: 形状 48"/>
              <p:cNvSpPr/>
              <p:nvPr/>
            </p:nvSpPr>
            <p:spPr>
              <a:xfrm rot="5400000">
                <a:off x="16923" y="2774"/>
                <a:ext cx="732" cy="732"/>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1"/>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思源宋体 CN Heavy" panose="02020900000000000000" pitchFamily="18" charset="-122"/>
                  <a:ea typeface="霞鹜文楷" pitchFamily="2" charset="-122"/>
                </a:endParaRPr>
              </a:p>
            </p:txBody>
          </p:sp>
          <p:sp>
            <p:nvSpPr>
              <p:cNvPr id="61" name="任意多边形: 形状 60"/>
              <p:cNvSpPr/>
              <p:nvPr/>
            </p:nvSpPr>
            <p:spPr>
              <a:xfrm flipH="1">
                <a:off x="17007" y="2995"/>
                <a:ext cx="479" cy="338"/>
              </a:xfrm>
              <a:custGeom>
                <a:avLst/>
                <a:gdLst>
                  <a:gd name="connsiteX0" fmla="*/ 91397 w 304239"/>
                  <a:gd name="connsiteY0" fmla="*/ 2886 h 214596"/>
                  <a:gd name="connsiteX1" fmla="*/ 103755 w 304239"/>
                  <a:gd name="connsiteY1" fmla="*/ 2446 h 214596"/>
                  <a:gd name="connsiteX2" fmla="*/ 102124 w 304239"/>
                  <a:gd name="connsiteY2" fmla="*/ 3952 h 214596"/>
                  <a:gd name="connsiteX3" fmla="*/ 108146 w 304239"/>
                  <a:gd name="connsiteY3" fmla="*/ 5457 h 214596"/>
                  <a:gd name="connsiteX4" fmla="*/ 107393 w 304239"/>
                  <a:gd name="connsiteY4" fmla="*/ 7590 h 214596"/>
                  <a:gd name="connsiteX5" fmla="*/ 115235 w 304239"/>
                  <a:gd name="connsiteY5" fmla="*/ 9848 h 214596"/>
                  <a:gd name="connsiteX6" fmla="*/ 115548 w 304239"/>
                  <a:gd name="connsiteY6" fmla="*/ 11793 h 214596"/>
                  <a:gd name="connsiteX7" fmla="*/ 126401 w 304239"/>
                  <a:gd name="connsiteY7" fmla="*/ 16184 h 214596"/>
                  <a:gd name="connsiteX8" fmla="*/ 123515 w 304239"/>
                  <a:gd name="connsiteY8" fmla="*/ 16498 h 214596"/>
                  <a:gd name="connsiteX9" fmla="*/ 137378 w 304239"/>
                  <a:gd name="connsiteY9" fmla="*/ 26409 h 214596"/>
                  <a:gd name="connsiteX10" fmla="*/ 134995 w 304239"/>
                  <a:gd name="connsiteY10" fmla="*/ 27287 h 214596"/>
                  <a:gd name="connsiteX11" fmla="*/ 140703 w 304239"/>
                  <a:gd name="connsiteY11" fmla="*/ 36007 h 214596"/>
                  <a:gd name="connsiteX12" fmla="*/ 147164 w 304239"/>
                  <a:gd name="connsiteY12" fmla="*/ 39457 h 214596"/>
                  <a:gd name="connsiteX13" fmla="*/ 178655 w 304239"/>
                  <a:gd name="connsiteY13" fmla="*/ 57397 h 214596"/>
                  <a:gd name="connsiteX14" fmla="*/ 185116 w 304239"/>
                  <a:gd name="connsiteY14" fmla="*/ 60847 h 214596"/>
                  <a:gd name="connsiteX15" fmla="*/ 204060 w 304239"/>
                  <a:gd name="connsiteY15" fmla="*/ 71386 h 214596"/>
                  <a:gd name="connsiteX16" fmla="*/ 216418 w 304239"/>
                  <a:gd name="connsiteY16" fmla="*/ 78788 h 214596"/>
                  <a:gd name="connsiteX17" fmla="*/ 240820 w 304239"/>
                  <a:gd name="connsiteY17" fmla="*/ 93843 h 214596"/>
                  <a:gd name="connsiteX18" fmla="*/ 224259 w 304239"/>
                  <a:gd name="connsiteY18" fmla="*/ 103190 h 214596"/>
                  <a:gd name="connsiteX19" fmla="*/ 243392 w 304239"/>
                  <a:gd name="connsiteY19" fmla="*/ 113289 h 214596"/>
                  <a:gd name="connsiteX20" fmla="*/ 284668 w 304239"/>
                  <a:gd name="connsiteY20" fmla="*/ 130477 h 214596"/>
                  <a:gd name="connsiteX21" fmla="*/ 304240 w 304239"/>
                  <a:gd name="connsiteY21" fmla="*/ 140137 h 214596"/>
                  <a:gd name="connsiteX22" fmla="*/ 291443 w 304239"/>
                  <a:gd name="connsiteY22" fmla="*/ 138945 h 214596"/>
                  <a:gd name="connsiteX23" fmla="*/ 267229 w 304239"/>
                  <a:gd name="connsiteY23" fmla="*/ 132484 h 214596"/>
                  <a:gd name="connsiteX24" fmla="*/ 258070 w 304239"/>
                  <a:gd name="connsiteY24" fmla="*/ 131292 h 214596"/>
                  <a:gd name="connsiteX25" fmla="*/ 240757 w 304239"/>
                  <a:gd name="connsiteY25" fmla="*/ 128156 h 214596"/>
                  <a:gd name="connsiteX26" fmla="*/ 232477 w 304239"/>
                  <a:gd name="connsiteY26" fmla="*/ 126211 h 214596"/>
                  <a:gd name="connsiteX27" fmla="*/ 224949 w 304239"/>
                  <a:gd name="connsiteY27" fmla="*/ 127278 h 214596"/>
                  <a:gd name="connsiteX28" fmla="*/ 207510 w 304239"/>
                  <a:gd name="connsiteY28" fmla="*/ 135244 h 214596"/>
                  <a:gd name="connsiteX29" fmla="*/ 188378 w 304239"/>
                  <a:gd name="connsiteY29" fmla="*/ 150174 h 214596"/>
                  <a:gd name="connsiteX30" fmla="*/ 183108 w 304239"/>
                  <a:gd name="connsiteY30" fmla="*/ 173070 h 214596"/>
                  <a:gd name="connsiteX31" fmla="*/ 182356 w 304239"/>
                  <a:gd name="connsiteY31" fmla="*/ 176207 h 214596"/>
                  <a:gd name="connsiteX32" fmla="*/ 183108 w 304239"/>
                  <a:gd name="connsiteY32" fmla="*/ 181476 h 214596"/>
                  <a:gd name="connsiteX33" fmla="*/ 183422 w 304239"/>
                  <a:gd name="connsiteY33" fmla="*/ 189882 h 214596"/>
                  <a:gd name="connsiteX34" fmla="*/ 205252 w 304239"/>
                  <a:gd name="connsiteY34" fmla="*/ 192014 h 214596"/>
                  <a:gd name="connsiteX35" fmla="*/ 204060 w 304239"/>
                  <a:gd name="connsiteY35" fmla="*/ 204058 h 214596"/>
                  <a:gd name="connsiteX36" fmla="*/ 187186 w 304239"/>
                  <a:gd name="connsiteY36" fmla="*/ 204498 h 214596"/>
                  <a:gd name="connsiteX37" fmla="*/ 186558 w 304239"/>
                  <a:gd name="connsiteY37" fmla="*/ 213217 h 214596"/>
                  <a:gd name="connsiteX38" fmla="*/ 179470 w 304239"/>
                  <a:gd name="connsiteY38" fmla="*/ 212903 h 214596"/>
                  <a:gd name="connsiteX39" fmla="*/ 176584 w 304239"/>
                  <a:gd name="connsiteY39" fmla="*/ 213029 h 214596"/>
                  <a:gd name="connsiteX40" fmla="*/ 174640 w 304239"/>
                  <a:gd name="connsiteY40" fmla="*/ 205627 h 214596"/>
                  <a:gd name="connsiteX41" fmla="*/ 166234 w 304239"/>
                  <a:gd name="connsiteY41" fmla="*/ 207446 h 214596"/>
                  <a:gd name="connsiteX42" fmla="*/ 161090 w 304239"/>
                  <a:gd name="connsiteY42" fmla="*/ 212715 h 214596"/>
                  <a:gd name="connsiteX43" fmla="*/ 160024 w 304239"/>
                  <a:gd name="connsiteY43" fmla="*/ 205940 h 214596"/>
                  <a:gd name="connsiteX44" fmla="*/ 118748 w 304239"/>
                  <a:gd name="connsiteY44" fmla="*/ 202302 h 214596"/>
                  <a:gd name="connsiteX45" fmla="*/ 119061 w 304239"/>
                  <a:gd name="connsiteY45" fmla="*/ 208763 h 214596"/>
                  <a:gd name="connsiteX46" fmla="*/ 117117 w 304239"/>
                  <a:gd name="connsiteY46" fmla="*/ 208449 h 214596"/>
                  <a:gd name="connsiteX47" fmla="*/ 110655 w 304239"/>
                  <a:gd name="connsiteY47" fmla="*/ 214597 h 214596"/>
                  <a:gd name="connsiteX48" fmla="*/ 108397 w 304239"/>
                  <a:gd name="connsiteY48" fmla="*/ 211711 h 214596"/>
                  <a:gd name="connsiteX49" fmla="*/ 103253 w 304239"/>
                  <a:gd name="connsiteY49" fmla="*/ 212339 h 214596"/>
                  <a:gd name="connsiteX50" fmla="*/ 99364 w 304239"/>
                  <a:gd name="connsiteY50" fmla="*/ 206944 h 214596"/>
                  <a:gd name="connsiteX51" fmla="*/ 95726 w 304239"/>
                  <a:gd name="connsiteY51" fmla="*/ 208449 h 214596"/>
                  <a:gd name="connsiteX52" fmla="*/ 90896 w 304239"/>
                  <a:gd name="connsiteY52" fmla="*/ 204686 h 214596"/>
                  <a:gd name="connsiteX53" fmla="*/ 92087 w 304239"/>
                  <a:gd name="connsiteY53" fmla="*/ 201800 h 214596"/>
                  <a:gd name="connsiteX54" fmla="*/ 85940 w 304239"/>
                  <a:gd name="connsiteY54" fmla="*/ 203745 h 214596"/>
                  <a:gd name="connsiteX55" fmla="*/ 77346 w 304239"/>
                  <a:gd name="connsiteY55" fmla="*/ 202114 h 214596"/>
                  <a:gd name="connsiteX56" fmla="*/ 70132 w 304239"/>
                  <a:gd name="connsiteY56" fmla="*/ 202114 h 214596"/>
                  <a:gd name="connsiteX57" fmla="*/ 71010 w 304239"/>
                  <a:gd name="connsiteY57" fmla="*/ 189003 h 214596"/>
                  <a:gd name="connsiteX58" fmla="*/ 95412 w 304239"/>
                  <a:gd name="connsiteY58" fmla="*/ 188376 h 214596"/>
                  <a:gd name="connsiteX59" fmla="*/ 100556 w 304239"/>
                  <a:gd name="connsiteY59" fmla="*/ 182480 h 214596"/>
                  <a:gd name="connsiteX60" fmla="*/ 105072 w 304239"/>
                  <a:gd name="connsiteY60" fmla="*/ 176018 h 214596"/>
                  <a:gd name="connsiteX61" fmla="*/ 110655 w 304239"/>
                  <a:gd name="connsiteY61" fmla="*/ 170749 h 214596"/>
                  <a:gd name="connsiteX62" fmla="*/ 78287 w 304239"/>
                  <a:gd name="connsiteY62" fmla="*/ 149547 h 214596"/>
                  <a:gd name="connsiteX63" fmla="*/ 69881 w 304239"/>
                  <a:gd name="connsiteY63" fmla="*/ 140200 h 214596"/>
                  <a:gd name="connsiteX64" fmla="*/ 53446 w 304239"/>
                  <a:gd name="connsiteY64" fmla="*/ 120942 h 214596"/>
                  <a:gd name="connsiteX65" fmla="*/ 48490 w 304239"/>
                  <a:gd name="connsiteY65" fmla="*/ 108145 h 214596"/>
                  <a:gd name="connsiteX66" fmla="*/ 45605 w 304239"/>
                  <a:gd name="connsiteY66" fmla="*/ 86190 h 214596"/>
                  <a:gd name="connsiteX67" fmla="*/ 47863 w 304239"/>
                  <a:gd name="connsiteY67" fmla="*/ 73080 h 214596"/>
                  <a:gd name="connsiteX68" fmla="*/ 49368 w 304239"/>
                  <a:gd name="connsiteY68" fmla="*/ 59656 h 214596"/>
                  <a:gd name="connsiteX69" fmla="*/ 47424 w 304239"/>
                  <a:gd name="connsiteY69" fmla="*/ 55453 h 214596"/>
                  <a:gd name="connsiteX70" fmla="*/ 42280 w 304239"/>
                  <a:gd name="connsiteY70" fmla="*/ 48803 h 214596"/>
                  <a:gd name="connsiteX71" fmla="*/ 40335 w 304239"/>
                  <a:gd name="connsiteY71" fmla="*/ 44287 h 214596"/>
                  <a:gd name="connsiteX72" fmla="*/ 0 w 304239"/>
                  <a:gd name="connsiteY72" fmla="*/ 37387 h 214596"/>
                  <a:gd name="connsiteX73" fmla="*/ 43221 w 304239"/>
                  <a:gd name="connsiteY73" fmla="*/ 32745 h 214596"/>
                  <a:gd name="connsiteX74" fmla="*/ 24841 w 304239"/>
                  <a:gd name="connsiteY74" fmla="*/ 24025 h 214596"/>
                  <a:gd name="connsiteX75" fmla="*/ 3889 w 304239"/>
                  <a:gd name="connsiteY75" fmla="*/ 18003 h 214596"/>
                  <a:gd name="connsiteX76" fmla="*/ 25594 w 304239"/>
                  <a:gd name="connsiteY76" fmla="*/ 17125 h 214596"/>
                  <a:gd name="connsiteX77" fmla="*/ 46671 w 304239"/>
                  <a:gd name="connsiteY77" fmla="*/ 16247 h 214596"/>
                  <a:gd name="connsiteX78" fmla="*/ 79479 w 304239"/>
                  <a:gd name="connsiteY78" fmla="*/ 439 h 214596"/>
                  <a:gd name="connsiteX79" fmla="*/ 79040 w 304239"/>
                  <a:gd name="connsiteY79" fmla="*/ 1819 h 214596"/>
                  <a:gd name="connsiteX80" fmla="*/ 89453 w 304239"/>
                  <a:gd name="connsiteY80" fmla="*/ 0 h 214596"/>
                  <a:gd name="connsiteX81" fmla="*/ 87320 w 304239"/>
                  <a:gd name="connsiteY81" fmla="*/ 1631 h 214596"/>
                  <a:gd name="connsiteX82" fmla="*/ 95600 w 304239"/>
                  <a:gd name="connsiteY82" fmla="*/ 1317 h 214596"/>
                  <a:gd name="connsiteX83" fmla="*/ 91397 w 304239"/>
                  <a:gd name="connsiteY83" fmla="*/ 2886 h 214596"/>
                  <a:gd name="connsiteX84" fmla="*/ 151304 w 304239"/>
                  <a:gd name="connsiteY84" fmla="*/ 169557 h 214596"/>
                  <a:gd name="connsiteX85" fmla="*/ 153123 w 304239"/>
                  <a:gd name="connsiteY85" fmla="*/ 171376 h 214596"/>
                  <a:gd name="connsiteX86" fmla="*/ 144718 w 304239"/>
                  <a:gd name="connsiteY86" fmla="*/ 170624 h 214596"/>
                  <a:gd name="connsiteX87" fmla="*/ 145157 w 304239"/>
                  <a:gd name="connsiteY87" fmla="*/ 172882 h 214596"/>
                  <a:gd name="connsiteX88" fmla="*/ 132799 w 304239"/>
                  <a:gd name="connsiteY88" fmla="*/ 173509 h 214596"/>
                  <a:gd name="connsiteX89" fmla="*/ 130980 w 304239"/>
                  <a:gd name="connsiteY89" fmla="*/ 174137 h 214596"/>
                  <a:gd name="connsiteX90" fmla="*/ 116991 w 304239"/>
                  <a:gd name="connsiteY90" fmla="*/ 172756 h 214596"/>
                  <a:gd name="connsiteX91" fmla="*/ 113980 w 304239"/>
                  <a:gd name="connsiteY91" fmla="*/ 176834 h 214596"/>
                  <a:gd name="connsiteX92" fmla="*/ 113980 w 304239"/>
                  <a:gd name="connsiteY92" fmla="*/ 179406 h 214596"/>
                  <a:gd name="connsiteX93" fmla="*/ 115611 w 304239"/>
                  <a:gd name="connsiteY93" fmla="*/ 188878 h 214596"/>
                  <a:gd name="connsiteX94" fmla="*/ 133552 w 304239"/>
                  <a:gd name="connsiteY94" fmla="*/ 187498 h 214596"/>
                  <a:gd name="connsiteX95" fmla="*/ 140327 w 304239"/>
                  <a:gd name="connsiteY95" fmla="*/ 190383 h 214596"/>
                  <a:gd name="connsiteX96" fmla="*/ 153123 w 304239"/>
                  <a:gd name="connsiteY96" fmla="*/ 191450 h 214596"/>
                  <a:gd name="connsiteX97" fmla="*/ 166673 w 304239"/>
                  <a:gd name="connsiteY97" fmla="*/ 191763 h 214596"/>
                  <a:gd name="connsiteX98" fmla="*/ 174075 w 304239"/>
                  <a:gd name="connsiteY98" fmla="*/ 181350 h 214596"/>
                  <a:gd name="connsiteX99" fmla="*/ 176647 w 304239"/>
                  <a:gd name="connsiteY99" fmla="*/ 177900 h 214596"/>
                  <a:gd name="connsiteX100" fmla="*/ 178027 w 304239"/>
                  <a:gd name="connsiteY100" fmla="*/ 172317 h 214596"/>
                  <a:gd name="connsiteX101" fmla="*/ 180411 w 304239"/>
                  <a:gd name="connsiteY101" fmla="*/ 158454 h 214596"/>
                  <a:gd name="connsiteX102" fmla="*/ 180286 w 304239"/>
                  <a:gd name="connsiteY102" fmla="*/ 158329 h 214596"/>
                  <a:gd name="connsiteX103" fmla="*/ 151304 w 304239"/>
                  <a:gd name="connsiteY103" fmla="*/ 169557 h 214596"/>
                  <a:gd name="connsiteX104" fmla="*/ 104633 w 304239"/>
                  <a:gd name="connsiteY104" fmla="*/ 202177 h 214596"/>
                  <a:gd name="connsiteX105" fmla="*/ 105386 w 304239"/>
                  <a:gd name="connsiteY105" fmla="*/ 205815 h 214596"/>
                  <a:gd name="connsiteX106" fmla="*/ 108711 w 304239"/>
                  <a:gd name="connsiteY106" fmla="*/ 205376 h 214596"/>
                  <a:gd name="connsiteX107" fmla="*/ 104633 w 304239"/>
                  <a:gd name="connsiteY107" fmla="*/ 202177 h 21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04239" h="214596">
                    <a:moveTo>
                      <a:pt x="91397" y="2886"/>
                    </a:moveTo>
                    <a:cubicBezTo>
                      <a:pt x="94847" y="2697"/>
                      <a:pt x="99615" y="1882"/>
                      <a:pt x="103755" y="2446"/>
                    </a:cubicBezTo>
                    <a:cubicBezTo>
                      <a:pt x="104006" y="3136"/>
                      <a:pt x="102438" y="3325"/>
                      <a:pt x="102124" y="3952"/>
                    </a:cubicBezTo>
                    <a:cubicBezTo>
                      <a:pt x="104257" y="4328"/>
                      <a:pt x="106013" y="5081"/>
                      <a:pt x="108146" y="5457"/>
                    </a:cubicBezTo>
                    <a:cubicBezTo>
                      <a:pt x="108334" y="6085"/>
                      <a:pt x="107519" y="6837"/>
                      <a:pt x="107393" y="7590"/>
                    </a:cubicBezTo>
                    <a:cubicBezTo>
                      <a:pt x="110342" y="8029"/>
                      <a:pt x="113039" y="8657"/>
                      <a:pt x="115235" y="9848"/>
                    </a:cubicBezTo>
                    <a:cubicBezTo>
                      <a:pt x="115172" y="10664"/>
                      <a:pt x="115423" y="11166"/>
                      <a:pt x="115548" y="11793"/>
                    </a:cubicBezTo>
                    <a:cubicBezTo>
                      <a:pt x="119375" y="13048"/>
                      <a:pt x="123578" y="13926"/>
                      <a:pt x="126401" y="16184"/>
                    </a:cubicBezTo>
                    <a:cubicBezTo>
                      <a:pt x="125836" y="16623"/>
                      <a:pt x="124519" y="16435"/>
                      <a:pt x="123515" y="16498"/>
                    </a:cubicBezTo>
                    <a:cubicBezTo>
                      <a:pt x="128094" y="19822"/>
                      <a:pt x="133991" y="21893"/>
                      <a:pt x="137378" y="26409"/>
                    </a:cubicBezTo>
                    <a:cubicBezTo>
                      <a:pt x="136563" y="26660"/>
                      <a:pt x="136061" y="27350"/>
                      <a:pt x="134995" y="27287"/>
                    </a:cubicBezTo>
                    <a:cubicBezTo>
                      <a:pt x="136814" y="30236"/>
                      <a:pt x="138131" y="33999"/>
                      <a:pt x="140703" y="36007"/>
                    </a:cubicBezTo>
                    <a:cubicBezTo>
                      <a:pt x="142397" y="37324"/>
                      <a:pt x="144969" y="38328"/>
                      <a:pt x="147164" y="39457"/>
                    </a:cubicBezTo>
                    <a:cubicBezTo>
                      <a:pt x="157765" y="45102"/>
                      <a:pt x="169245" y="50434"/>
                      <a:pt x="178655" y="57397"/>
                    </a:cubicBezTo>
                    <a:cubicBezTo>
                      <a:pt x="180599" y="58840"/>
                      <a:pt x="182920" y="59718"/>
                      <a:pt x="185116" y="60847"/>
                    </a:cubicBezTo>
                    <a:cubicBezTo>
                      <a:pt x="191640" y="64172"/>
                      <a:pt x="197599" y="67810"/>
                      <a:pt x="204060" y="71386"/>
                    </a:cubicBezTo>
                    <a:cubicBezTo>
                      <a:pt x="208263" y="73707"/>
                      <a:pt x="212466" y="76279"/>
                      <a:pt x="216418" y="78788"/>
                    </a:cubicBezTo>
                    <a:cubicBezTo>
                      <a:pt x="224510" y="83932"/>
                      <a:pt x="231724" y="90393"/>
                      <a:pt x="240820" y="93843"/>
                    </a:cubicBezTo>
                    <a:cubicBezTo>
                      <a:pt x="235739" y="97356"/>
                      <a:pt x="229277" y="99551"/>
                      <a:pt x="224259" y="103190"/>
                    </a:cubicBezTo>
                    <a:cubicBezTo>
                      <a:pt x="230344" y="106577"/>
                      <a:pt x="236115" y="111094"/>
                      <a:pt x="243392" y="113289"/>
                    </a:cubicBezTo>
                    <a:cubicBezTo>
                      <a:pt x="257820" y="117617"/>
                      <a:pt x="273439" y="122510"/>
                      <a:pt x="284668" y="130477"/>
                    </a:cubicBezTo>
                    <a:cubicBezTo>
                      <a:pt x="290376" y="134492"/>
                      <a:pt x="296022" y="138506"/>
                      <a:pt x="304240" y="140137"/>
                    </a:cubicBezTo>
                    <a:cubicBezTo>
                      <a:pt x="300539" y="142646"/>
                      <a:pt x="295520" y="140200"/>
                      <a:pt x="291443" y="138945"/>
                    </a:cubicBezTo>
                    <a:cubicBezTo>
                      <a:pt x="283790" y="136562"/>
                      <a:pt x="275321" y="133990"/>
                      <a:pt x="267229" y="132484"/>
                    </a:cubicBezTo>
                    <a:cubicBezTo>
                      <a:pt x="264281" y="131920"/>
                      <a:pt x="261082" y="131794"/>
                      <a:pt x="258070" y="131292"/>
                    </a:cubicBezTo>
                    <a:cubicBezTo>
                      <a:pt x="252237" y="130289"/>
                      <a:pt x="246528" y="129348"/>
                      <a:pt x="240757" y="128156"/>
                    </a:cubicBezTo>
                    <a:cubicBezTo>
                      <a:pt x="237871" y="127529"/>
                      <a:pt x="235049" y="126400"/>
                      <a:pt x="232477" y="126211"/>
                    </a:cubicBezTo>
                    <a:cubicBezTo>
                      <a:pt x="230093" y="126023"/>
                      <a:pt x="227207" y="126713"/>
                      <a:pt x="224949" y="127278"/>
                    </a:cubicBezTo>
                    <a:cubicBezTo>
                      <a:pt x="218363" y="128971"/>
                      <a:pt x="212215" y="131920"/>
                      <a:pt x="207510" y="135244"/>
                    </a:cubicBezTo>
                    <a:cubicBezTo>
                      <a:pt x="200610" y="140137"/>
                      <a:pt x="196407" y="146849"/>
                      <a:pt x="188378" y="150174"/>
                    </a:cubicBezTo>
                    <a:cubicBezTo>
                      <a:pt x="186684" y="157827"/>
                      <a:pt x="184865" y="165292"/>
                      <a:pt x="183108" y="173070"/>
                    </a:cubicBezTo>
                    <a:cubicBezTo>
                      <a:pt x="182857" y="174074"/>
                      <a:pt x="182418" y="175328"/>
                      <a:pt x="182356" y="176207"/>
                    </a:cubicBezTo>
                    <a:cubicBezTo>
                      <a:pt x="182293" y="177838"/>
                      <a:pt x="182920" y="179719"/>
                      <a:pt x="183108" y="181476"/>
                    </a:cubicBezTo>
                    <a:cubicBezTo>
                      <a:pt x="183422" y="184299"/>
                      <a:pt x="183673" y="186871"/>
                      <a:pt x="183422" y="189882"/>
                    </a:cubicBezTo>
                    <a:cubicBezTo>
                      <a:pt x="189256" y="192203"/>
                      <a:pt x="197913" y="191011"/>
                      <a:pt x="205252" y="192014"/>
                    </a:cubicBezTo>
                    <a:cubicBezTo>
                      <a:pt x="204876" y="196029"/>
                      <a:pt x="204625" y="200169"/>
                      <a:pt x="204060" y="204058"/>
                    </a:cubicBezTo>
                    <a:cubicBezTo>
                      <a:pt x="198289" y="204058"/>
                      <a:pt x="193020" y="204560"/>
                      <a:pt x="187186" y="204498"/>
                    </a:cubicBezTo>
                    <a:cubicBezTo>
                      <a:pt x="186809" y="207007"/>
                      <a:pt x="188127" y="211335"/>
                      <a:pt x="186558" y="213217"/>
                    </a:cubicBezTo>
                    <a:cubicBezTo>
                      <a:pt x="183861" y="212401"/>
                      <a:pt x="181164" y="215852"/>
                      <a:pt x="179470" y="212903"/>
                    </a:cubicBezTo>
                    <a:cubicBezTo>
                      <a:pt x="178592" y="213029"/>
                      <a:pt x="177588" y="213405"/>
                      <a:pt x="176584" y="213029"/>
                    </a:cubicBezTo>
                    <a:cubicBezTo>
                      <a:pt x="175769" y="210708"/>
                      <a:pt x="175518" y="207822"/>
                      <a:pt x="174640" y="205627"/>
                    </a:cubicBezTo>
                    <a:cubicBezTo>
                      <a:pt x="171441" y="205815"/>
                      <a:pt x="168806" y="206630"/>
                      <a:pt x="166234" y="207446"/>
                    </a:cubicBezTo>
                    <a:cubicBezTo>
                      <a:pt x="164979" y="209641"/>
                      <a:pt x="164164" y="212276"/>
                      <a:pt x="161090" y="212715"/>
                    </a:cubicBezTo>
                    <a:cubicBezTo>
                      <a:pt x="159710" y="211460"/>
                      <a:pt x="160087" y="208449"/>
                      <a:pt x="160024" y="205940"/>
                    </a:cubicBezTo>
                    <a:cubicBezTo>
                      <a:pt x="146474" y="204560"/>
                      <a:pt x="131984" y="204058"/>
                      <a:pt x="118748" y="202302"/>
                    </a:cubicBezTo>
                    <a:cubicBezTo>
                      <a:pt x="117869" y="204309"/>
                      <a:pt x="118622" y="206818"/>
                      <a:pt x="119061" y="208763"/>
                    </a:cubicBezTo>
                    <a:cubicBezTo>
                      <a:pt x="118685" y="208387"/>
                      <a:pt x="117493" y="208826"/>
                      <a:pt x="117117" y="208449"/>
                    </a:cubicBezTo>
                    <a:cubicBezTo>
                      <a:pt x="114796" y="210331"/>
                      <a:pt x="112663" y="212464"/>
                      <a:pt x="110655" y="214597"/>
                    </a:cubicBezTo>
                    <a:cubicBezTo>
                      <a:pt x="109777" y="213781"/>
                      <a:pt x="109213" y="212652"/>
                      <a:pt x="108397" y="211711"/>
                    </a:cubicBezTo>
                    <a:cubicBezTo>
                      <a:pt x="106703" y="211837"/>
                      <a:pt x="105010" y="212778"/>
                      <a:pt x="103253" y="212339"/>
                    </a:cubicBezTo>
                    <a:cubicBezTo>
                      <a:pt x="101560" y="210896"/>
                      <a:pt x="102187" y="207195"/>
                      <a:pt x="99364" y="206944"/>
                    </a:cubicBezTo>
                    <a:cubicBezTo>
                      <a:pt x="97984" y="206818"/>
                      <a:pt x="97106" y="208324"/>
                      <a:pt x="95726" y="208449"/>
                    </a:cubicBezTo>
                    <a:cubicBezTo>
                      <a:pt x="93279" y="208700"/>
                      <a:pt x="90833" y="206818"/>
                      <a:pt x="90896" y="204686"/>
                    </a:cubicBezTo>
                    <a:cubicBezTo>
                      <a:pt x="90896" y="203557"/>
                      <a:pt x="91648" y="203117"/>
                      <a:pt x="92087" y="201800"/>
                    </a:cubicBezTo>
                    <a:cubicBezTo>
                      <a:pt x="89453" y="201424"/>
                      <a:pt x="88010" y="203494"/>
                      <a:pt x="85940" y="203745"/>
                    </a:cubicBezTo>
                    <a:cubicBezTo>
                      <a:pt x="83305" y="204058"/>
                      <a:pt x="80420" y="202365"/>
                      <a:pt x="77346" y="202114"/>
                    </a:cubicBezTo>
                    <a:cubicBezTo>
                      <a:pt x="74962" y="201863"/>
                      <a:pt x="72829" y="202302"/>
                      <a:pt x="70132" y="202114"/>
                    </a:cubicBezTo>
                    <a:cubicBezTo>
                      <a:pt x="70383" y="197660"/>
                      <a:pt x="70320" y="192955"/>
                      <a:pt x="71010" y="189003"/>
                    </a:cubicBezTo>
                    <a:cubicBezTo>
                      <a:pt x="79479" y="188815"/>
                      <a:pt x="87320" y="188690"/>
                      <a:pt x="95412" y="188376"/>
                    </a:cubicBezTo>
                    <a:cubicBezTo>
                      <a:pt x="97294" y="186620"/>
                      <a:pt x="98925" y="184550"/>
                      <a:pt x="100556" y="182480"/>
                    </a:cubicBezTo>
                    <a:cubicBezTo>
                      <a:pt x="102187" y="180409"/>
                      <a:pt x="103441" y="178026"/>
                      <a:pt x="105072" y="176018"/>
                    </a:cubicBezTo>
                    <a:cubicBezTo>
                      <a:pt x="106703" y="173948"/>
                      <a:pt x="109464" y="173196"/>
                      <a:pt x="110655" y="170749"/>
                    </a:cubicBezTo>
                    <a:cubicBezTo>
                      <a:pt x="95726" y="167926"/>
                      <a:pt x="86442" y="159458"/>
                      <a:pt x="78287" y="149547"/>
                    </a:cubicBezTo>
                    <a:cubicBezTo>
                      <a:pt x="75589" y="146285"/>
                      <a:pt x="72767" y="143211"/>
                      <a:pt x="69881" y="140200"/>
                    </a:cubicBezTo>
                    <a:cubicBezTo>
                      <a:pt x="64424" y="134554"/>
                      <a:pt x="57586" y="128470"/>
                      <a:pt x="53446" y="120942"/>
                    </a:cubicBezTo>
                    <a:cubicBezTo>
                      <a:pt x="51501" y="117367"/>
                      <a:pt x="49870" y="112662"/>
                      <a:pt x="48490" y="108145"/>
                    </a:cubicBezTo>
                    <a:cubicBezTo>
                      <a:pt x="46420" y="101496"/>
                      <a:pt x="45228" y="94909"/>
                      <a:pt x="45605" y="86190"/>
                    </a:cubicBezTo>
                    <a:cubicBezTo>
                      <a:pt x="45793" y="81611"/>
                      <a:pt x="46734" y="77282"/>
                      <a:pt x="47863" y="73080"/>
                    </a:cubicBezTo>
                    <a:cubicBezTo>
                      <a:pt x="48929" y="69128"/>
                      <a:pt x="49870" y="64298"/>
                      <a:pt x="49368" y="59656"/>
                    </a:cubicBezTo>
                    <a:cubicBezTo>
                      <a:pt x="49243" y="58213"/>
                      <a:pt x="48239" y="56895"/>
                      <a:pt x="47424" y="55453"/>
                    </a:cubicBezTo>
                    <a:cubicBezTo>
                      <a:pt x="45918" y="52755"/>
                      <a:pt x="44350" y="50873"/>
                      <a:pt x="42280" y="48803"/>
                    </a:cubicBezTo>
                    <a:cubicBezTo>
                      <a:pt x="42029" y="46859"/>
                      <a:pt x="41151" y="45604"/>
                      <a:pt x="40335" y="44287"/>
                    </a:cubicBezTo>
                    <a:cubicBezTo>
                      <a:pt x="27852" y="41025"/>
                      <a:pt x="13989" y="39143"/>
                      <a:pt x="0" y="37387"/>
                    </a:cubicBezTo>
                    <a:cubicBezTo>
                      <a:pt x="13487" y="35003"/>
                      <a:pt x="28605" y="33435"/>
                      <a:pt x="43221" y="32745"/>
                    </a:cubicBezTo>
                    <a:cubicBezTo>
                      <a:pt x="37387" y="29420"/>
                      <a:pt x="31239" y="26597"/>
                      <a:pt x="24841" y="24025"/>
                    </a:cubicBezTo>
                    <a:cubicBezTo>
                      <a:pt x="18505" y="21453"/>
                      <a:pt x="11793" y="18819"/>
                      <a:pt x="3889" y="18003"/>
                    </a:cubicBezTo>
                    <a:cubicBezTo>
                      <a:pt x="10350" y="15808"/>
                      <a:pt x="18756" y="15682"/>
                      <a:pt x="25594" y="17125"/>
                    </a:cubicBezTo>
                    <a:cubicBezTo>
                      <a:pt x="33059" y="18631"/>
                      <a:pt x="40022" y="18505"/>
                      <a:pt x="46671" y="16247"/>
                    </a:cubicBezTo>
                    <a:cubicBezTo>
                      <a:pt x="58527" y="12169"/>
                      <a:pt x="66556" y="3011"/>
                      <a:pt x="79479" y="439"/>
                    </a:cubicBezTo>
                    <a:cubicBezTo>
                      <a:pt x="79918" y="878"/>
                      <a:pt x="78977" y="1255"/>
                      <a:pt x="79040" y="1819"/>
                    </a:cubicBezTo>
                    <a:cubicBezTo>
                      <a:pt x="82490" y="1192"/>
                      <a:pt x="85626" y="314"/>
                      <a:pt x="89453" y="0"/>
                    </a:cubicBezTo>
                    <a:cubicBezTo>
                      <a:pt x="88951" y="753"/>
                      <a:pt x="87508" y="565"/>
                      <a:pt x="87320" y="1631"/>
                    </a:cubicBezTo>
                    <a:cubicBezTo>
                      <a:pt x="89829" y="1380"/>
                      <a:pt x="92903" y="878"/>
                      <a:pt x="95600" y="1317"/>
                    </a:cubicBezTo>
                    <a:cubicBezTo>
                      <a:pt x="94283" y="1945"/>
                      <a:pt x="92652" y="2258"/>
                      <a:pt x="91397" y="2886"/>
                    </a:cubicBezTo>
                    <a:close/>
                    <a:moveTo>
                      <a:pt x="151304" y="169557"/>
                    </a:moveTo>
                    <a:cubicBezTo>
                      <a:pt x="151179" y="170185"/>
                      <a:pt x="153312" y="170624"/>
                      <a:pt x="153123" y="171376"/>
                    </a:cubicBezTo>
                    <a:cubicBezTo>
                      <a:pt x="149987" y="171439"/>
                      <a:pt x="147729" y="170686"/>
                      <a:pt x="144718" y="170624"/>
                    </a:cubicBezTo>
                    <a:cubicBezTo>
                      <a:pt x="144090" y="171502"/>
                      <a:pt x="145345" y="172443"/>
                      <a:pt x="145157" y="172882"/>
                    </a:cubicBezTo>
                    <a:cubicBezTo>
                      <a:pt x="141205" y="173384"/>
                      <a:pt x="136751" y="172882"/>
                      <a:pt x="132799" y="173509"/>
                    </a:cubicBezTo>
                    <a:cubicBezTo>
                      <a:pt x="132172" y="173572"/>
                      <a:pt x="131607" y="174011"/>
                      <a:pt x="130980" y="174137"/>
                    </a:cubicBezTo>
                    <a:cubicBezTo>
                      <a:pt x="125773" y="174827"/>
                      <a:pt x="121194" y="173697"/>
                      <a:pt x="116991" y="172756"/>
                    </a:cubicBezTo>
                    <a:cubicBezTo>
                      <a:pt x="116427" y="173948"/>
                      <a:pt x="114356" y="175077"/>
                      <a:pt x="113980" y="176834"/>
                    </a:cubicBezTo>
                    <a:cubicBezTo>
                      <a:pt x="113792" y="177524"/>
                      <a:pt x="114043" y="178465"/>
                      <a:pt x="113980" y="179406"/>
                    </a:cubicBezTo>
                    <a:cubicBezTo>
                      <a:pt x="113792" y="183483"/>
                      <a:pt x="114168" y="186745"/>
                      <a:pt x="115611" y="188878"/>
                    </a:cubicBezTo>
                    <a:cubicBezTo>
                      <a:pt x="121508" y="190823"/>
                      <a:pt x="128094" y="186620"/>
                      <a:pt x="133552" y="187498"/>
                    </a:cubicBezTo>
                    <a:cubicBezTo>
                      <a:pt x="135810" y="187874"/>
                      <a:pt x="137943" y="189631"/>
                      <a:pt x="140327" y="190383"/>
                    </a:cubicBezTo>
                    <a:cubicBezTo>
                      <a:pt x="144090" y="191450"/>
                      <a:pt x="148732" y="191199"/>
                      <a:pt x="153123" y="191450"/>
                    </a:cubicBezTo>
                    <a:cubicBezTo>
                      <a:pt x="157515" y="191638"/>
                      <a:pt x="161968" y="191763"/>
                      <a:pt x="166673" y="191763"/>
                    </a:cubicBezTo>
                    <a:cubicBezTo>
                      <a:pt x="170311" y="189568"/>
                      <a:pt x="171817" y="184989"/>
                      <a:pt x="174075" y="181350"/>
                    </a:cubicBezTo>
                    <a:cubicBezTo>
                      <a:pt x="174828" y="180159"/>
                      <a:pt x="176083" y="179092"/>
                      <a:pt x="176647" y="177900"/>
                    </a:cubicBezTo>
                    <a:cubicBezTo>
                      <a:pt x="177337" y="176395"/>
                      <a:pt x="177463" y="174262"/>
                      <a:pt x="178027" y="172317"/>
                    </a:cubicBezTo>
                    <a:cubicBezTo>
                      <a:pt x="179156" y="168115"/>
                      <a:pt x="180286" y="163849"/>
                      <a:pt x="180411" y="158454"/>
                    </a:cubicBezTo>
                    <a:cubicBezTo>
                      <a:pt x="180411" y="158391"/>
                      <a:pt x="180411" y="158266"/>
                      <a:pt x="180286" y="158329"/>
                    </a:cubicBezTo>
                    <a:cubicBezTo>
                      <a:pt x="171503" y="162971"/>
                      <a:pt x="162784" y="167613"/>
                      <a:pt x="151304" y="169557"/>
                    </a:cubicBezTo>
                    <a:close/>
                    <a:moveTo>
                      <a:pt x="104633" y="202177"/>
                    </a:moveTo>
                    <a:cubicBezTo>
                      <a:pt x="105072" y="203180"/>
                      <a:pt x="105198" y="204560"/>
                      <a:pt x="105386" y="205815"/>
                    </a:cubicBezTo>
                    <a:cubicBezTo>
                      <a:pt x="106766" y="205940"/>
                      <a:pt x="107644" y="205564"/>
                      <a:pt x="108711" y="205376"/>
                    </a:cubicBezTo>
                    <a:cubicBezTo>
                      <a:pt x="108899" y="202678"/>
                      <a:pt x="107331" y="201549"/>
                      <a:pt x="104633" y="202177"/>
                    </a:cubicBezTo>
                    <a:close/>
                  </a:path>
                </a:pathLst>
              </a:custGeom>
              <a:solidFill>
                <a:srgbClr val="FAF4E9"/>
              </a:solidFill>
              <a:ln w="529" cap="flat">
                <a:noFill/>
                <a:prstDash val="solid"/>
                <a:miter/>
              </a:ln>
            </p:spPr>
            <p:txBody>
              <a:bodyPr rtlCol="0" anchor="ctr"/>
              <a:p>
                <a:endParaRPr lang="zh-CN" altLang="en-US"/>
              </a:p>
            </p:txBody>
          </p:sp>
        </p:grpSp>
      </p:gr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49"/>
          <p:cNvSpPr txBox="1"/>
          <p:nvPr/>
        </p:nvSpPr>
        <p:spPr>
          <a:xfrm>
            <a:off x="10678795" y="723900"/>
            <a:ext cx="613410" cy="5410200"/>
          </a:xfrm>
          <a:prstGeom prst="rect">
            <a:avLst/>
          </a:prstGeom>
          <a:noFill/>
          <a:ln w="12700" cmpd="sng">
            <a:noFill/>
            <a:prstDash val="solid"/>
          </a:ln>
        </p:spPr>
        <p:txBody>
          <a:bodyPr vert="eaVert" wrap="square" rtlCol="0">
            <a:spAutoFit/>
          </a:bodyPr>
          <a:lstStyle/>
          <a:p>
            <a:pPr lvl="0" algn="l">
              <a:buClrTx/>
              <a:buSzTx/>
              <a:buFontTx/>
            </a:pPr>
            <a:r>
              <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rPr>
              <a:t>积极提升美术学科教学研究质量</a:t>
            </a:r>
            <a:endPar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endParaRPr>
          </a:p>
        </p:txBody>
      </p:sp>
      <p:sp>
        <p:nvSpPr>
          <p:cNvPr id="78" name="矩形 77"/>
          <p:cNvSpPr/>
          <p:nvPr/>
        </p:nvSpPr>
        <p:spPr>
          <a:xfrm>
            <a:off x="961538" y="823740"/>
            <a:ext cx="551815" cy="2446510"/>
          </a:xfrm>
          <a:prstGeom prst="rect">
            <a:avLst/>
          </a:prstGeom>
        </p:spPr>
        <p:txBody>
          <a:bodyPr vert="eaVert" wrap="square">
            <a:spAutoFit/>
          </a:bodyPr>
          <a:lstStyle/>
          <a:p>
            <a:pPr algn="just"/>
            <a:r>
              <a:rPr lang="zh-CN" altLang="en-US" sz="2400" dirty="0">
                <a:solidFill>
                  <a:schemeClr val="accent1"/>
                </a:solidFill>
                <a:latin typeface="思源宋体 CN Heavy" panose="02020900000000000000" pitchFamily="18" charset="-122"/>
                <a:ea typeface="思源宋体 CN Heavy" panose="02020900000000000000" pitchFamily="18" charset="-122"/>
              </a:rPr>
              <a:t>学科教研组织</a:t>
            </a:r>
            <a:endParaRPr lang="zh-CN" altLang="en-US" sz="2400" dirty="0">
              <a:solidFill>
                <a:schemeClr val="accent1"/>
              </a:solidFill>
              <a:latin typeface="思源宋体 CN Heavy" panose="02020900000000000000" pitchFamily="18" charset="-122"/>
              <a:ea typeface="思源宋体 CN Heavy" panose="02020900000000000000" pitchFamily="18" charset="-122"/>
            </a:endParaRPr>
          </a:p>
        </p:txBody>
      </p:sp>
      <p:graphicFrame>
        <p:nvGraphicFramePr>
          <p:cNvPr id="5" name="表格 4"/>
          <p:cNvGraphicFramePr/>
          <p:nvPr>
            <p:custDataLst>
              <p:tags r:id="rId1"/>
            </p:custDataLst>
          </p:nvPr>
        </p:nvGraphicFramePr>
        <p:xfrm>
          <a:off x="4196080" y="4909185"/>
          <a:ext cx="5207000" cy="1016000"/>
        </p:xfrm>
        <a:graphic>
          <a:graphicData uri="http://schemas.openxmlformats.org/drawingml/2006/table">
            <a:tbl>
              <a:tblPr firstRow="1" bandRow="1">
                <a:tableStyleId>{D113A9D2-9D6B-4929-AA2D-F23B5EE8CBE7}</a:tableStyleId>
              </a:tblPr>
              <a:tblGrid>
                <a:gridCol w="539750"/>
                <a:gridCol w="989013"/>
                <a:gridCol w="908050"/>
                <a:gridCol w="982662"/>
                <a:gridCol w="900113"/>
                <a:gridCol w="887412"/>
              </a:tblGrid>
              <a:tr h="609600">
                <a:tc>
                  <a:txBody>
                    <a:bodyPr/>
                    <a:p>
                      <a:pPr indent="0" algn="ctr">
                        <a:buNone/>
                      </a:pPr>
                      <a:endParaRPr lang="en-US" altLang="en-US" sz="14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400">
                          <a:latin typeface="方正清刻本悦宋简体" panose="02000000000000000000" charset="-122"/>
                          <a:ea typeface="方正清刻本悦宋简体" panose="02000000000000000000" charset="-122"/>
                        </a:rPr>
                        <a:t>常规落实</a:t>
                      </a:r>
                      <a:endParaRPr lang="en-US" altLang="en-US" sz="14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400">
                          <a:latin typeface="方正清刻本悦宋简体" panose="02000000000000000000" charset="-122"/>
                          <a:ea typeface="方正清刻本悦宋简体" panose="02000000000000000000" charset="-122"/>
                        </a:rPr>
                        <a:t>课题（课程）研究</a:t>
                      </a:r>
                      <a:endParaRPr lang="en-US" altLang="en-US" sz="14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400">
                          <a:latin typeface="方正清刻本悦宋简体" panose="02000000000000000000" charset="-122"/>
                          <a:ea typeface="方正清刻本悦宋简体" panose="02000000000000000000" charset="-122"/>
                        </a:rPr>
                        <a:t>资源收集</a:t>
                      </a:r>
                      <a:endParaRPr lang="en-US" altLang="en-US" sz="14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400">
                          <a:latin typeface="方正清刻本悦宋简体" panose="02000000000000000000" charset="-122"/>
                          <a:ea typeface="方正清刻本悦宋简体" panose="02000000000000000000" charset="-122"/>
                        </a:rPr>
                        <a:t>新闻撰写</a:t>
                      </a:r>
                      <a:endParaRPr lang="en-US" altLang="en-US" sz="14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400">
                          <a:latin typeface="方正清刻本悦宋简体" panose="02000000000000000000" charset="-122"/>
                          <a:ea typeface="方正清刻本悦宋简体" panose="02000000000000000000" charset="-122"/>
                        </a:rPr>
                        <a:t>教师发展</a:t>
                      </a:r>
                      <a:endParaRPr lang="en-US" altLang="en-US" sz="1400">
                        <a:latin typeface="方正清刻本悦宋简体" panose="02000000000000000000" charset="-122"/>
                        <a:ea typeface="方正清刻本悦宋简体" panose="02000000000000000000" charset="-122"/>
                      </a:endParaRPr>
                    </a:p>
                  </a:txBody>
                  <a:tcPr marL="68580" marR="68580" marT="0" marB="0" vert="horz" anchor="ctr" anchorCtr="0"/>
                </a:tc>
              </a:tr>
              <a:tr h="406400">
                <a:tc>
                  <a:txBody>
                    <a:bodyPr/>
                    <a:p>
                      <a:pPr indent="0" algn="ctr">
                        <a:buNone/>
                      </a:pPr>
                      <a:r>
                        <a:rPr lang="en-US" sz="1200">
                          <a:latin typeface="方正清刻本悦宋简体" panose="02000000000000000000" charset="-122"/>
                          <a:ea typeface="方正清刻本悦宋简体" panose="02000000000000000000" charset="-122"/>
                        </a:rPr>
                        <a:t>美术</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陈珂</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姚海燕</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刘紫娟</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杨洁</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巢杨希</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r>
            </a:tbl>
          </a:graphicData>
        </a:graphic>
      </p:graphicFrame>
      <p:sp>
        <p:nvSpPr>
          <p:cNvPr id="100" name="文本框 99"/>
          <p:cNvSpPr txBox="1"/>
          <p:nvPr/>
        </p:nvSpPr>
        <p:spPr>
          <a:xfrm>
            <a:off x="3096895" y="2463165"/>
            <a:ext cx="4298950" cy="902970"/>
          </a:xfrm>
          <a:prstGeom prst="rect">
            <a:avLst/>
          </a:prstGeom>
          <a:noFill/>
          <a:ln w="9525">
            <a:noFill/>
          </a:ln>
        </p:spPr>
        <p:txBody>
          <a:bodyPr wrap="square">
            <a:spAutoFit/>
          </a:bodyPr>
          <a:p>
            <a:pPr algn="ctr">
              <a:lnSpc>
                <a:spcPct val="110000"/>
              </a:lnSpc>
              <a:buClrTx/>
              <a:buSzTx/>
              <a:buFontTx/>
            </a:pPr>
            <a:r>
              <a:rPr lang="zh-CN" altLang="en-US" sz="2400" b="0" dirty="0">
                <a:solidFill>
                  <a:schemeClr val="tx1"/>
                </a:solidFill>
                <a:latin typeface="思源宋体 CN Heavy" panose="02020900000000000000" pitchFamily="18" charset="-122"/>
                <a:ea typeface="思源宋体 CN Heavy" panose="02020900000000000000" pitchFamily="18" charset="-122"/>
              </a:rPr>
              <a:t>《</a:t>
            </a:r>
            <a:r>
              <a:rPr lang="en-US" altLang="zh-CN" sz="2400" b="0" dirty="0">
                <a:solidFill>
                  <a:schemeClr val="tx1"/>
                </a:solidFill>
                <a:latin typeface="思源宋体 CN Heavy" panose="02020900000000000000" pitchFamily="18" charset="-122"/>
                <a:ea typeface="思源宋体 CN Heavy" panose="02020900000000000000" pitchFamily="18" charset="-122"/>
              </a:rPr>
              <a:t>“</a:t>
            </a:r>
            <a:r>
              <a:rPr lang="zh-CN" altLang="en-US" sz="2400" b="0" dirty="0">
                <a:solidFill>
                  <a:schemeClr val="tx1"/>
                </a:solidFill>
                <a:latin typeface="思源宋体 CN Heavy" panose="02020900000000000000" pitchFamily="18" charset="-122"/>
                <a:ea typeface="思源宋体 CN Heavy" panose="02020900000000000000" pitchFamily="18" charset="-122"/>
              </a:rPr>
              <a:t>双减</a:t>
            </a:r>
            <a:r>
              <a:rPr lang="en-US" altLang="zh-CN" sz="2400" b="0" dirty="0">
                <a:solidFill>
                  <a:schemeClr val="tx1"/>
                </a:solidFill>
                <a:latin typeface="思源宋体 CN Heavy" panose="02020900000000000000" pitchFamily="18" charset="-122"/>
                <a:ea typeface="思源宋体 CN Heavy" panose="02020900000000000000" pitchFamily="18" charset="-122"/>
              </a:rPr>
              <a:t>”</a:t>
            </a:r>
            <a:r>
              <a:rPr lang="zh-CN" altLang="en-US" sz="2400" b="0" dirty="0">
                <a:solidFill>
                  <a:schemeClr val="tx1"/>
                </a:solidFill>
                <a:latin typeface="思源宋体 CN Heavy" panose="02020900000000000000" pitchFamily="18" charset="-122"/>
                <a:ea typeface="思源宋体 CN Heavy" panose="02020900000000000000" pitchFamily="18" charset="-122"/>
              </a:rPr>
              <a:t>政策下，美术信息化教学资源的应用研究》</a:t>
            </a:r>
            <a:endParaRPr lang="zh-CN" altLang="en-US" sz="2400" b="0" dirty="0">
              <a:solidFill>
                <a:schemeClr val="tx1"/>
              </a:solidFill>
              <a:latin typeface="思源宋体 CN Heavy" panose="02020900000000000000" pitchFamily="18" charset="-122"/>
              <a:ea typeface="思源宋体 CN Heavy" panose="02020900000000000000" pitchFamily="18" charset="-122"/>
            </a:endParaRPr>
          </a:p>
        </p:txBody>
      </p:sp>
      <p:grpSp>
        <p:nvGrpSpPr>
          <p:cNvPr id="6" name="组合 5"/>
          <p:cNvGrpSpPr/>
          <p:nvPr/>
        </p:nvGrpSpPr>
        <p:grpSpPr>
          <a:xfrm>
            <a:off x="1572895" y="3574415"/>
            <a:ext cx="1784985" cy="1784985"/>
            <a:chOff x="3124" y="5223"/>
            <a:chExt cx="2811" cy="2811"/>
          </a:xfrm>
        </p:grpSpPr>
        <p:sp>
          <p:nvSpPr>
            <p:cNvPr id="71" name="任意多边形: 形状 70"/>
            <p:cNvSpPr/>
            <p:nvPr/>
          </p:nvSpPr>
          <p:spPr>
            <a:xfrm rot="5400000">
              <a:off x="3124" y="5223"/>
              <a:ext cx="2811" cy="2811"/>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3">
                <a:lumMod val="20000"/>
                <a:lumOff val="80000"/>
              </a:schemeClr>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72" name="任意多边形: 形状 71"/>
            <p:cNvSpPr/>
            <p:nvPr/>
          </p:nvSpPr>
          <p:spPr>
            <a:xfrm rot="5400000">
              <a:off x="3236" y="5335"/>
              <a:ext cx="2573" cy="2573"/>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1"/>
            </a:solidFill>
            <a:ln w="127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73" name="文本框 72"/>
            <p:cNvSpPr txBox="1"/>
            <p:nvPr/>
          </p:nvSpPr>
          <p:spPr>
            <a:xfrm>
              <a:off x="3451" y="5871"/>
              <a:ext cx="2157" cy="1501"/>
            </a:xfrm>
            <a:prstGeom prst="rect">
              <a:avLst/>
            </a:prstGeom>
            <a:noFill/>
          </p:spPr>
          <p:txBody>
            <a:bodyPr wrap="square" rtlCol="0">
              <a:spAutoFit/>
            </a:bodyPr>
            <a:lstStyle>
              <a:defPPr>
                <a:defRPr lang="zh-CN"/>
              </a:defPPr>
            </a:lstStyle>
            <a:p>
              <a:pPr algn="ctr"/>
              <a:r>
                <a:rPr lang="zh-CN" altLang="en-US" sz="2800" dirty="0">
                  <a:solidFill>
                    <a:schemeClr val="accent3">
                      <a:lumMod val="20000"/>
                      <a:lumOff val="80000"/>
                    </a:schemeClr>
                  </a:solidFill>
                  <a:latin typeface="思源宋体 CN Heavy" panose="02020900000000000000" pitchFamily="18" charset="-122"/>
                  <a:ea typeface="思源宋体 CN Heavy" panose="02020900000000000000" pitchFamily="18" charset="-122"/>
                </a:rPr>
                <a:t>学科课堂活动</a:t>
              </a:r>
              <a:endParaRPr lang="zh-CN" altLang="en-US" sz="2800" dirty="0">
                <a:solidFill>
                  <a:schemeClr val="accent3">
                    <a:lumMod val="20000"/>
                    <a:lumOff val="80000"/>
                  </a:schemeClr>
                </a:solidFill>
                <a:latin typeface="思源宋体 CN Heavy" panose="02020900000000000000" pitchFamily="18" charset="-122"/>
                <a:ea typeface="思源宋体 CN Heavy" panose="02020900000000000000" pitchFamily="18" charset="-122"/>
              </a:endParaRPr>
            </a:p>
          </p:txBody>
        </p:sp>
      </p:grpSp>
      <p:grpSp>
        <p:nvGrpSpPr>
          <p:cNvPr id="7" name="组合 6"/>
          <p:cNvGrpSpPr/>
          <p:nvPr/>
        </p:nvGrpSpPr>
        <p:grpSpPr>
          <a:xfrm>
            <a:off x="7698105" y="2621915"/>
            <a:ext cx="1784985" cy="1784985"/>
            <a:chOff x="3124" y="5223"/>
            <a:chExt cx="2811" cy="2811"/>
          </a:xfrm>
        </p:grpSpPr>
        <p:sp>
          <p:nvSpPr>
            <p:cNvPr id="8" name="任意多边形: 形状 70"/>
            <p:cNvSpPr/>
            <p:nvPr/>
          </p:nvSpPr>
          <p:spPr>
            <a:xfrm rot="5400000">
              <a:off x="3124" y="5223"/>
              <a:ext cx="2811" cy="2811"/>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3">
                <a:lumMod val="20000"/>
                <a:lumOff val="80000"/>
              </a:schemeClr>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9" name="任意多边形: 形状 71"/>
            <p:cNvSpPr/>
            <p:nvPr/>
          </p:nvSpPr>
          <p:spPr>
            <a:xfrm rot="5400000">
              <a:off x="3236" y="5335"/>
              <a:ext cx="2573" cy="2573"/>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1"/>
            </a:solidFill>
            <a:ln w="127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10" name="文本框 9"/>
            <p:cNvSpPr txBox="1"/>
            <p:nvPr/>
          </p:nvSpPr>
          <p:spPr>
            <a:xfrm>
              <a:off x="3451" y="5871"/>
              <a:ext cx="2157" cy="1501"/>
            </a:xfrm>
            <a:prstGeom prst="rect">
              <a:avLst/>
            </a:prstGeom>
            <a:noFill/>
          </p:spPr>
          <p:txBody>
            <a:bodyPr wrap="square" rtlCol="0">
              <a:spAutoFit/>
            </a:bodyPr>
            <a:lstStyle>
              <a:defPPr>
                <a:defRPr lang="zh-CN"/>
              </a:defPPr>
            </a:lstStyle>
            <a:p>
              <a:pPr algn="ctr"/>
              <a:r>
                <a:rPr lang="zh-CN" altLang="en-US" sz="2800" dirty="0">
                  <a:solidFill>
                    <a:schemeClr val="accent3">
                      <a:lumMod val="20000"/>
                      <a:lumOff val="80000"/>
                    </a:schemeClr>
                  </a:solidFill>
                  <a:latin typeface="思源宋体 CN Heavy" panose="02020900000000000000" pitchFamily="18" charset="-122"/>
                  <a:ea typeface="思源宋体 CN Heavy" panose="02020900000000000000" pitchFamily="18" charset="-122"/>
                </a:rPr>
                <a:t>社团</a:t>
              </a:r>
              <a:endParaRPr lang="zh-CN" altLang="en-US" sz="2800" dirty="0">
                <a:solidFill>
                  <a:schemeClr val="accent3">
                    <a:lumMod val="20000"/>
                    <a:lumOff val="80000"/>
                  </a:schemeClr>
                </a:solidFill>
                <a:latin typeface="思源宋体 CN Heavy" panose="02020900000000000000" pitchFamily="18" charset="-122"/>
                <a:ea typeface="思源宋体 CN Heavy" panose="02020900000000000000" pitchFamily="18" charset="-122"/>
              </a:endParaRPr>
            </a:p>
            <a:p>
              <a:pPr algn="ctr"/>
              <a:r>
                <a:rPr lang="zh-CN" altLang="en-US" sz="2800" dirty="0">
                  <a:solidFill>
                    <a:schemeClr val="accent3">
                      <a:lumMod val="20000"/>
                      <a:lumOff val="80000"/>
                    </a:schemeClr>
                  </a:solidFill>
                  <a:latin typeface="思源宋体 CN Heavy" panose="02020900000000000000" pitchFamily="18" charset="-122"/>
                  <a:ea typeface="思源宋体 CN Heavy" panose="02020900000000000000" pitchFamily="18" charset="-122"/>
                </a:rPr>
                <a:t>活动</a:t>
              </a:r>
              <a:endParaRPr lang="zh-CN" altLang="en-US" sz="2800" dirty="0">
                <a:solidFill>
                  <a:schemeClr val="accent3">
                    <a:lumMod val="20000"/>
                    <a:lumOff val="80000"/>
                  </a:schemeClr>
                </a:solidFill>
                <a:latin typeface="思源宋体 CN Heavy" panose="02020900000000000000" pitchFamily="18" charset="-122"/>
                <a:ea typeface="思源宋体 CN Heavy" panose="02020900000000000000" pitchFamily="18" charset="-122"/>
              </a:endParaRPr>
            </a:p>
          </p:txBody>
        </p:sp>
      </p:grpSp>
      <p:grpSp>
        <p:nvGrpSpPr>
          <p:cNvPr id="11" name="组合 10"/>
          <p:cNvGrpSpPr/>
          <p:nvPr/>
        </p:nvGrpSpPr>
        <p:grpSpPr>
          <a:xfrm>
            <a:off x="1963420" y="961390"/>
            <a:ext cx="1376045" cy="1376045"/>
            <a:chOff x="3124" y="5223"/>
            <a:chExt cx="2811" cy="2811"/>
          </a:xfrm>
        </p:grpSpPr>
        <p:sp>
          <p:nvSpPr>
            <p:cNvPr id="12" name="任意多边形: 形状 70"/>
            <p:cNvSpPr/>
            <p:nvPr/>
          </p:nvSpPr>
          <p:spPr>
            <a:xfrm rot="5400000">
              <a:off x="3124" y="5223"/>
              <a:ext cx="2811" cy="2811"/>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3">
                <a:lumMod val="20000"/>
                <a:lumOff val="80000"/>
              </a:schemeClr>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13" name="任意多边形: 形状 71"/>
            <p:cNvSpPr/>
            <p:nvPr/>
          </p:nvSpPr>
          <p:spPr>
            <a:xfrm rot="5400000">
              <a:off x="3236" y="5335"/>
              <a:ext cx="2573" cy="2573"/>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1"/>
            </a:solidFill>
            <a:ln w="127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14" name="文本框 13"/>
            <p:cNvSpPr txBox="1"/>
            <p:nvPr/>
          </p:nvSpPr>
          <p:spPr>
            <a:xfrm>
              <a:off x="3451" y="5871"/>
              <a:ext cx="2157" cy="1444"/>
            </a:xfrm>
            <a:prstGeom prst="rect">
              <a:avLst/>
            </a:prstGeom>
            <a:noFill/>
          </p:spPr>
          <p:txBody>
            <a:bodyPr wrap="square" rtlCol="0">
              <a:spAutoFit/>
            </a:bodyPr>
            <a:lstStyle>
              <a:defPPr>
                <a:defRPr lang="zh-CN"/>
              </a:defPPr>
            </a:lstStyle>
            <a:p>
              <a:pPr algn="ctr"/>
              <a:r>
                <a:rPr lang="zh-CN" altLang="en-US" sz="2000" dirty="0">
                  <a:solidFill>
                    <a:schemeClr val="accent3">
                      <a:lumMod val="20000"/>
                      <a:lumOff val="80000"/>
                    </a:schemeClr>
                  </a:solidFill>
                  <a:latin typeface="思源宋体 CN Heavy" panose="02020900000000000000" pitchFamily="18" charset="-122"/>
                  <a:ea typeface="思源宋体 CN Heavy" panose="02020900000000000000" pitchFamily="18" charset="-122"/>
                </a:rPr>
                <a:t>课后服务课程</a:t>
              </a:r>
              <a:endParaRPr lang="zh-CN" altLang="en-US" sz="2000" dirty="0">
                <a:solidFill>
                  <a:schemeClr val="accent3">
                    <a:lumMod val="20000"/>
                    <a:lumOff val="80000"/>
                  </a:schemeClr>
                </a:solidFill>
                <a:latin typeface="思源宋体 CN Heavy" panose="02020900000000000000" pitchFamily="18" charset="-122"/>
                <a:ea typeface="思源宋体 CN Heavy" panose="02020900000000000000" pitchFamily="18" charset="-122"/>
              </a:endParaRPr>
            </a:p>
          </p:txBody>
        </p:sp>
      </p:grpSp>
      <p:grpSp>
        <p:nvGrpSpPr>
          <p:cNvPr id="15" name="组合 14"/>
          <p:cNvGrpSpPr/>
          <p:nvPr/>
        </p:nvGrpSpPr>
        <p:grpSpPr>
          <a:xfrm>
            <a:off x="4833620" y="3402965"/>
            <a:ext cx="1050925" cy="1050925"/>
            <a:chOff x="3124" y="5223"/>
            <a:chExt cx="2811" cy="2811"/>
          </a:xfrm>
        </p:grpSpPr>
        <p:sp>
          <p:nvSpPr>
            <p:cNvPr id="16" name="任意多边形: 形状 70"/>
            <p:cNvSpPr/>
            <p:nvPr/>
          </p:nvSpPr>
          <p:spPr>
            <a:xfrm rot="5400000">
              <a:off x="3124" y="5223"/>
              <a:ext cx="2811" cy="2811"/>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3">
                <a:lumMod val="20000"/>
                <a:lumOff val="80000"/>
              </a:schemeClr>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17" name="任意多边形: 形状 71"/>
            <p:cNvSpPr/>
            <p:nvPr/>
          </p:nvSpPr>
          <p:spPr>
            <a:xfrm rot="5400000">
              <a:off x="3236" y="5335"/>
              <a:ext cx="2573" cy="2573"/>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1"/>
            </a:solidFill>
            <a:ln w="127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18" name="文本框 17"/>
            <p:cNvSpPr txBox="1"/>
            <p:nvPr/>
          </p:nvSpPr>
          <p:spPr>
            <a:xfrm>
              <a:off x="3451" y="5871"/>
              <a:ext cx="2157" cy="1561"/>
            </a:xfrm>
            <a:prstGeom prst="rect">
              <a:avLst/>
            </a:prstGeom>
            <a:noFill/>
          </p:spPr>
          <p:txBody>
            <a:bodyPr wrap="square" rtlCol="0">
              <a:spAutoFit/>
            </a:bodyPr>
            <a:lstStyle>
              <a:defPPr>
                <a:defRPr lang="zh-CN"/>
              </a:defPPr>
            </a:lstStyle>
            <a:p>
              <a:pPr algn="ctr"/>
              <a:r>
                <a:rPr lang="zh-CN" altLang="en-US" sz="1600" dirty="0">
                  <a:solidFill>
                    <a:schemeClr val="accent3">
                      <a:lumMod val="20000"/>
                      <a:lumOff val="80000"/>
                    </a:schemeClr>
                  </a:solidFill>
                  <a:latin typeface="思源宋体 CN Heavy" panose="02020900000000000000" pitchFamily="18" charset="-122"/>
                  <a:ea typeface="思源宋体 CN Heavy" panose="02020900000000000000" pitchFamily="18" charset="-122"/>
                </a:rPr>
                <a:t>物型空间设计</a:t>
              </a:r>
              <a:endParaRPr lang="zh-CN" altLang="en-US" sz="1600" dirty="0">
                <a:solidFill>
                  <a:schemeClr val="accent3">
                    <a:lumMod val="20000"/>
                    <a:lumOff val="80000"/>
                  </a:schemeClr>
                </a:solidFill>
                <a:latin typeface="思源宋体 CN Heavy" panose="02020900000000000000" pitchFamily="18" charset="-122"/>
                <a:ea typeface="思源宋体 CN Heavy" panose="02020900000000000000" pitchFamily="18" charset="-122"/>
              </a:endParaRPr>
            </a:p>
          </p:txBody>
        </p:sp>
      </p:grpSp>
      <p:grpSp>
        <p:nvGrpSpPr>
          <p:cNvPr id="19" name="组合 18"/>
          <p:cNvGrpSpPr/>
          <p:nvPr/>
        </p:nvGrpSpPr>
        <p:grpSpPr>
          <a:xfrm>
            <a:off x="6750685" y="820420"/>
            <a:ext cx="1290320" cy="1290320"/>
            <a:chOff x="3124" y="5223"/>
            <a:chExt cx="2811" cy="2811"/>
          </a:xfrm>
        </p:grpSpPr>
        <p:sp>
          <p:nvSpPr>
            <p:cNvPr id="20" name="任意多边形: 形状 70"/>
            <p:cNvSpPr/>
            <p:nvPr/>
          </p:nvSpPr>
          <p:spPr>
            <a:xfrm rot="5400000">
              <a:off x="3124" y="5223"/>
              <a:ext cx="2811" cy="2811"/>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3">
                <a:lumMod val="20000"/>
                <a:lumOff val="80000"/>
              </a:schemeClr>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21" name="任意多边形: 形状 71"/>
            <p:cNvSpPr/>
            <p:nvPr/>
          </p:nvSpPr>
          <p:spPr>
            <a:xfrm rot="5400000">
              <a:off x="3236" y="5335"/>
              <a:ext cx="2573" cy="2573"/>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1"/>
            </a:solidFill>
            <a:ln w="127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22" name="文本框 21"/>
            <p:cNvSpPr txBox="1"/>
            <p:nvPr/>
          </p:nvSpPr>
          <p:spPr>
            <a:xfrm>
              <a:off x="3451" y="5871"/>
              <a:ext cx="2157" cy="1540"/>
            </a:xfrm>
            <a:prstGeom prst="rect">
              <a:avLst/>
            </a:prstGeom>
            <a:noFill/>
          </p:spPr>
          <p:txBody>
            <a:bodyPr wrap="square" rtlCol="0">
              <a:spAutoFit/>
            </a:bodyPr>
            <a:lstStyle>
              <a:defPPr>
                <a:defRPr lang="zh-CN"/>
              </a:defPPr>
            </a:lstStyle>
            <a:p>
              <a:pPr algn="ctr"/>
              <a:r>
                <a:rPr lang="zh-CN" altLang="en-US" sz="2000" dirty="0">
                  <a:solidFill>
                    <a:schemeClr val="accent3">
                      <a:lumMod val="20000"/>
                      <a:lumOff val="80000"/>
                    </a:schemeClr>
                  </a:solidFill>
                  <a:latin typeface="思源宋体 CN Heavy" panose="02020900000000000000" pitchFamily="18" charset="-122"/>
                  <a:ea typeface="思源宋体 CN Heavy" panose="02020900000000000000" pitchFamily="18" charset="-122"/>
                </a:rPr>
                <a:t>竞赛</a:t>
              </a:r>
              <a:endParaRPr lang="zh-CN" altLang="en-US" sz="2000" dirty="0">
                <a:solidFill>
                  <a:schemeClr val="accent3">
                    <a:lumMod val="20000"/>
                    <a:lumOff val="80000"/>
                  </a:schemeClr>
                </a:solidFill>
                <a:latin typeface="思源宋体 CN Heavy" panose="02020900000000000000" pitchFamily="18" charset="-122"/>
                <a:ea typeface="思源宋体 CN Heavy" panose="02020900000000000000" pitchFamily="18" charset="-122"/>
              </a:endParaRPr>
            </a:p>
            <a:p>
              <a:pPr algn="ctr"/>
              <a:r>
                <a:rPr lang="zh-CN" altLang="en-US" sz="2000" dirty="0">
                  <a:solidFill>
                    <a:schemeClr val="accent3">
                      <a:lumMod val="20000"/>
                      <a:lumOff val="80000"/>
                    </a:schemeClr>
                  </a:solidFill>
                  <a:latin typeface="思源宋体 CN Heavy" panose="02020900000000000000" pitchFamily="18" charset="-122"/>
                  <a:ea typeface="思源宋体 CN Heavy" panose="02020900000000000000" pitchFamily="18" charset="-122"/>
                </a:rPr>
                <a:t>作品</a:t>
              </a:r>
              <a:endParaRPr lang="zh-CN" altLang="en-US" sz="2000" dirty="0">
                <a:solidFill>
                  <a:schemeClr val="accent3">
                    <a:lumMod val="20000"/>
                    <a:lumOff val="80000"/>
                  </a:schemeClr>
                </a:solidFill>
                <a:latin typeface="思源宋体 CN Heavy" panose="02020900000000000000" pitchFamily="18" charset="-122"/>
                <a:ea typeface="思源宋体 CN Heavy" panose="02020900000000000000" pitchFamily="18" charset="-122"/>
              </a:endParaRPr>
            </a:p>
          </p:txBody>
        </p:sp>
      </p:grpSp>
      <p:cxnSp>
        <p:nvCxnSpPr>
          <p:cNvPr id="23" name="直接箭头连接符 22"/>
          <p:cNvCxnSpPr>
            <a:stCxn id="14" idx="2"/>
          </p:cNvCxnSpPr>
          <p:nvPr/>
        </p:nvCxnSpPr>
        <p:spPr>
          <a:xfrm>
            <a:off x="2651760" y="1985645"/>
            <a:ext cx="615315" cy="309880"/>
          </a:xfrm>
          <a:prstGeom prst="straightConnector1">
            <a:avLst/>
          </a:prstGeom>
          <a:ln w="28575"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stCxn id="73" idx="3"/>
          </p:cNvCxnSpPr>
          <p:nvPr/>
        </p:nvCxnSpPr>
        <p:spPr>
          <a:xfrm flipV="1">
            <a:off x="3150235" y="3553460"/>
            <a:ext cx="402590" cy="909320"/>
          </a:xfrm>
          <a:prstGeom prst="straightConnector1">
            <a:avLst/>
          </a:prstGeom>
          <a:ln w="28575"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a:stCxn id="18" idx="1"/>
          </p:cNvCxnSpPr>
          <p:nvPr/>
        </p:nvCxnSpPr>
        <p:spPr>
          <a:xfrm flipH="1" flipV="1">
            <a:off x="4778375" y="3302635"/>
            <a:ext cx="177800" cy="635000"/>
          </a:xfrm>
          <a:prstGeom prst="straightConnector1">
            <a:avLst/>
          </a:prstGeom>
          <a:ln w="28575"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flipH="1">
            <a:off x="6372225" y="1874520"/>
            <a:ext cx="623570" cy="309245"/>
          </a:xfrm>
          <a:prstGeom prst="straightConnector1">
            <a:avLst/>
          </a:prstGeom>
          <a:ln w="28575"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flipH="1" flipV="1">
            <a:off x="7160260" y="3238500"/>
            <a:ext cx="981075" cy="219075"/>
          </a:xfrm>
          <a:prstGeom prst="straightConnector1">
            <a:avLst/>
          </a:prstGeom>
          <a:ln w="28575"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49"/>
          <p:cNvSpPr txBox="1"/>
          <p:nvPr/>
        </p:nvSpPr>
        <p:spPr>
          <a:xfrm>
            <a:off x="10678795" y="723900"/>
            <a:ext cx="613410" cy="5410200"/>
          </a:xfrm>
          <a:prstGeom prst="rect">
            <a:avLst/>
          </a:prstGeom>
          <a:noFill/>
          <a:ln w="12700" cmpd="sng">
            <a:noFill/>
            <a:prstDash val="solid"/>
          </a:ln>
        </p:spPr>
        <p:txBody>
          <a:bodyPr vert="eaVert" wrap="square" rtlCol="0">
            <a:spAutoFit/>
          </a:bodyPr>
          <a:lstStyle/>
          <a:p>
            <a:pPr lvl="0" algn="l">
              <a:buClrTx/>
              <a:buSzTx/>
              <a:buFontTx/>
            </a:pPr>
            <a:r>
              <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rPr>
              <a:t>积极提升美术学科教学研究质量</a:t>
            </a:r>
            <a:endPar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endParaRPr>
          </a:p>
        </p:txBody>
      </p:sp>
      <p:sp>
        <p:nvSpPr>
          <p:cNvPr id="78" name="矩形 77"/>
          <p:cNvSpPr/>
          <p:nvPr/>
        </p:nvSpPr>
        <p:spPr>
          <a:xfrm>
            <a:off x="961538" y="823740"/>
            <a:ext cx="551815" cy="2446510"/>
          </a:xfrm>
          <a:prstGeom prst="rect">
            <a:avLst/>
          </a:prstGeom>
        </p:spPr>
        <p:txBody>
          <a:bodyPr vert="eaVert" wrap="square">
            <a:spAutoFit/>
          </a:bodyPr>
          <a:lstStyle/>
          <a:p>
            <a:pPr algn="just"/>
            <a:r>
              <a:rPr lang="zh-CN" altLang="en-US" sz="2400" dirty="0">
                <a:solidFill>
                  <a:schemeClr val="accent1"/>
                </a:solidFill>
                <a:latin typeface="思源宋体 CN Heavy" panose="02020900000000000000" pitchFamily="18" charset="-122"/>
                <a:ea typeface="思源宋体 CN Heavy" panose="02020900000000000000" pitchFamily="18" charset="-122"/>
              </a:rPr>
              <a:t>学科教研机制</a:t>
            </a:r>
            <a:endParaRPr lang="zh-CN" altLang="en-US" sz="2400" dirty="0">
              <a:solidFill>
                <a:schemeClr val="accent1"/>
              </a:solidFill>
              <a:latin typeface="思源宋体 CN Heavy" panose="02020900000000000000" pitchFamily="18" charset="-122"/>
              <a:ea typeface="思源宋体 CN Heavy" panose="02020900000000000000" pitchFamily="18" charset="-122"/>
            </a:endParaRPr>
          </a:p>
        </p:txBody>
      </p:sp>
      <p:sp>
        <p:nvSpPr>
          <p:cNvPr id="2" name="文本框 1"/>
          <p:cNvSpPr txBox="1"/>
          <p:nvPr/>
        </p:nvSpPr>
        <p:spPr>
          <a:xfrm>
            <a:off x="1828800" y="1871345"/>
            <a:ext cx="8460740" cy="829945"/>
          </a:xfrm>
          <a:prstGeom prst="rect">
            <a:avLst/>
          </a:prstGeom>
          <a:noFill/>
          <a:ln w="9525">
            <a:noFill/>
          </a:ln>
        </p:spPr>
        <p:txBody>
          <a:bodyPr wrap="square">
            <a:spAutoFit/>
          </a:bodyPr>
          <a:p>
            <a:pPr indent="0"/>
            <a:r>
              <a:rPr lang="zh-CN" sz="1600" b="1">
                <a:solidFill>
                  <a:srgbClr val="333333"/>
                </a:solidFill>
                <a:latin typeface="方正清刻本悦宋简体" panose="02000000000000000000" charset="-122"/>
                <a:ea typeface="方正清刻本悦宋简体" panose="02000000000000000000" charset="-122"/>
              </a:rPr>
              <a:t>基于学校弘雅教师的培养目标及梯队教师发展需求和综合组学期计划，</a:t>
            </a:r>
            <a:r>
              <a:rPr lang="zh-CN" sz="1600" b="0">
                <a:solidFill>
                  <a:srgbClr val="333333"/>
                </a:solidFill>
                <a:latin typeface="方正清刻本悦宋简体" panose="02000000000000000000" charset="-122"/>
                <a:ea typeface="方正清刻本悦宋简体" panose="02000000000000000000" charset="-122"/>
              </a:rPr>
              <a:t>以美术学科组活动为平台、结合新北区张志芳美术名师工作室、市区级培训、校外教研学习等平台，</a:t>
            </a:r>
            <a:r>
              <a:rPr lang="zh-CN" sz="1600" b="1">
                <a:solidFill>
                  <a:srgbClr val="333333"/>
                </a:solidFill>
                <a:latin typeface="方正清刻本悦宋简体" panose="02000000000000000000" charset="-122"/>
                <a:ea typeface="方正清刻本悦宋简体" panose="02000000000000000000" charset="-122"/>
              </a:rPr>
              <a:t>发挥骨干教师的示范引领作用，提升青年教师的专业发展。</a:t>
            </a:r>
            <a:endParaRPr lang="zh-CN" altLang="en-US" sz="1600" b="1">
              <a:solidFill>
                <a:srgbClr val="333333"/>
              </a:solidFill>
              <a:latin typeface="方正清刻本悦宋简体" panose="02000000000000000000" charset="-122"/>
              <a:ea typeface="方正清刻本悦宋简体" panose="02000000000000000000" charset="-122"/>
            </a:endParaRPr>
          </a:p>
        </p:txBody>
      </p:sp>
      <p:graphicFrame>
        <p:nvGraphicFramePr>
          <p:cNvPr id="3" name="表格 2"/>
          <p:cNvGraphicFramePr/>
          <p:nvPr>
            <p:custDataLst>
              <p:tags r:id="rId1"/>
            </p:custDataLst>
          </p:nvPr>
        </p:nvGraphicFramePr>
        <p:xfrm>
          <a:off x="1513205" y="2876550"/>
          <a:ext cx="8733155" cy="1783080"/>
        </p:xfrm>
        <a:graphic>
          <a:graphicData uri="http://schemas.openxmlformats.org/drawingml/2006/table">
            <a:tbl>
              <a:tblPr firstRow="1" bandRow="1">
                <a:tableStyleId>{5C22544A-7EE6-4342-B048-85BDC9FD1C3A}</a:tableStyleId>
              </a:tblPr>
              <a:tblGrid>
                <a:gridCol w="1494790"/>
                <a:gridCol w="7238365"/>
              </a:tblGrid>
              <a:tr h="381000">
                <a:tc>
                  <a:txBody>
                    <a:bodyPr/>
                    <a:p>
                      <a:pPr algn="ctr">
                        <a:buNone/>
                      </a:pPr>
                      <a:r>
                        <a:rPr lang="zh-CN" altLang="en-US"/>
                        <a:t>措施</a:t>
                      </a:r>
                      <a:endParaRPr lang="zh-CN" altLang="en-US"/>
                    </a:p>
                  </a:txBody>
                  <a:tcPr/>
                </a:tc>
                <a:tc>
                  <a:txBody>
                    <a:bodyPr/>
                    <a:p>
                      <a:pPr algn="ctr">
                        <a:buNone/>
                      </a:pPr>
                      <a:r>
                        <a:rPr lang="zh-CN" altLang="en-US"/>
                        <a:t>方法</a:t>
                      </a:r>
                      <a:endParaRPr lang="zh-CN" altLang="en-US"/>
                    </a:p>
                  </a:txBody>
                  <a:tcPr/>
                </a:tc>
              </a:tr>
              <a:tr h="381000">
                <a:tc>
                  <a:txBody>
                    <a:bodyPr/>
                    <a:p>
                      <a:pPr algn="ctr">
                        <a:buNone/>
                      </a:pPr>
                      <a:r>
                        <a:rPr lang="zh-CN" altLang="en-US"/>
                        <a:t>走出去</a:t>
                      </a:r>
                      <a:endParaRPr lang="zh-CN" altLang="en-US"/>
                    </a:p>
                  </a:txBody>
                  <a:tcPr/>
                </a:tc>
                <a:tc>
                  <a:txBody>
                    <a:bodyPr/>
                    <a:p>
                      <a:pPr algn="ctr">
                        <a:buNone/>
                      </a:pPr>
                      <a:r>
                        <a:rPr lang="zh-CN" altLang="en-US"/>
                        <a:t>听课、听讲座、参观学习、教研培训等</a:t>
                      </a:r>
                      <a:endParaRPr lang="zh-CN" altLang="en-US"/>
                    </a:p>
                  </a:txBody>
                  <a:tcPr/>
                </a:tc>
              </a:tr>
              <a:tr h="381000">
                <a:tc>
                  <a:txBody>
                    <a:bodyPr/>
                    <a:p>
                      <a:pPr algn="ctr">
                        <a:buNone/>
                      </a:pPr>
                      <a:r>
                        <a:rPr lang="zh-CN" altLang="en-US"/>
                        <a:t>请进来</a:t>
                      </a:r>
                      <a:endParaRPr lang="zh-CN" altLang="en-US"/>
                    </a:p>
                  </a:txBody>
                  <a:tcPr/>
                </a:tc>
                <a:tc>
                  <a:txBody>
                    <a:bodyPr/>
                    <a:p>
                      <a:pPr algn="ctr">
                        <a:buNone/>
                      </a:pPr>
                      <a:r>
                        <a:rPr lang="zh-CN" altLang="en-US" sz="1800">
                          <a:sym typeface="+mn-ea"/>
                        </a:rPr>
                        <a:t>十月磨课后，邀请专家来校指导，进一步深入研究新优质课堂，提升教学水平。</a:t>
                      </a:r>
                      <a:endParaRPr lang="zh-CN" altLang="en-US" sz="1800"/>
                    </a:p>
                  </a:txBody>
                  <a:tcPr/>
                </a:tc>
              </a:tr>
              <a:tr h="381000">
                <a:tc>
                  <a:txBody>
                    <a:bodyPr/>
                    <a:p>
                      <a:pPr algn="ctr">
                        <a:buNone/>
                      </a:pPr>
                      <a:r>
                        <a:rPr lang="zh-CN" altLang="en-US"/>
                        <a:t>推出去</a:t>
                      </a:r>
                      <a:endParaRPr lang="zh-CN" altLang="en-US"/>
                    </a:p>
                  </a:txBody>
                  <a:tcPr/>
                </a:tc>
                <a:tc>
                  <a:txBody>
                    <a:bodyPr/>
                    <a:p>
                      <a:pPr algn="ctr">
                        <a:buNone/>
                      </a:pPr>
                      <a:r>
                        <a:rPr lang="zh-CN" altLang="en-US"/>
                        <a:t>一次区美术工作室活动；新优质课堂展示；基本功竞赛（待定）</a:t>
                      </a:r>
                      <a:endParaRPr lang="en-US" altLang="zh-CN"/>
                    </a:p>
                  </a:txBody>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49"/>
          <p:cNvSpPr txBox="1"/>
          <p:nvPr/>
        </p:nvSpPr>
        <p:spPr>
          <a:xfrm>
            <a:off x="10678795" y="723900"/>
            <a:ext cx="613410" cy="5410200"/>
          </a:xfrm>
          <a:prstGeom prst="rect">
            <a:avLst/>
          </a:prstGeom>
          <a:noFill/>
          <a:ln w="12700" cmpd="sng">
            <a:noFill/>
            <a:prstDash val="solid"/>
          </a:ln>
        </p:spPr>
        <p:txBody>
          <a:bodyPr vert="eaVert" wrap="square" rtlCol="0">
            <a:spAutoFit/>
          </a:bodyPr>
          <a:lstStyle/>
          <a:p>
            <a:pPr lvl="0" algn="l">
              <a:buClrTx/>
              <a:buSzTx/>
              <a:buFontTx/>
            </a:pPr>
            <a:r>
              <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rPr>
              <a:t>积极提升美术学科教学研究质量</a:t>
            </a:r>
            <a:endPar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endParaRPr>
          </a:p>
        </p:txBody>
      </p:sp>
      <p:sp>
        <p:nvSpPr>
          <p:cNvPr id="78" name="矩形 77"/>
          <p:cNvSpPr/>
          <p:nvPr/>
        </p:nvSpPr>
        <p:spPr>
          <a:xfrm>
            <a:off x="961538" y="823740"/>
            <a:ext cx="551815" cy="2446510"/>
          </a:xfrm>
          <a:prstGeom prst="rect">
            <a:avLst/>
          </a:prstGeom>
        </p:spPr>
        <p:txBody>
          <a:bodyPr vert="eaVert" wrap="square">
            <a:spAutoFit/>
          </a:bodyPr>
          <a:lstStyle/>
          <a:p>
            <a:pPr algn="just"/>
            <a:r>
              <a:rPr lang="zh-CN" altLang="en-US" sz="2400" dirty="0">
                <a:solidFill>
                  <a:schemeClr val="accent1"/>
                </a:solidFill>
                <a:latin typeface="思源宋体 CN Heavy" panose="02020900000000000000" pitchFamily="18" charset="-122"/>
                <a:ea typeface="思源宋体 CN Heavy" panose="02020900000000000000" pitchFamily="18" charset="-122"/>
              </a:rPr>
              <a:t>学科教研机制</a:t>
            </a:r>
            <a:endParaRPr lang="zh-CN" altLang="en-US" sz="2400" dirty="0">
              <a:solidFill>
                <a:schemeClr val="accent1"/>
              </a:solidFill>
              <a:latin typeface="思源宋体 CN Heavy" panose="02020900000000000000" pitchFamily="18" charset="-122"/>
              <a:ea typeface="思源宋体 CN Heavy" panose="02020900000000000000" pitchFamily="18" charset="-122"/>
            </a:endParaRPr>
          </a:p>
        </p:txBody>
      </p:sp>
      <p:sp>
        <p:nvSpPr>
          <p:cNvPr id="2" name="文本框 1"/>
          <p:cNvSpPr txBox="1"/>
          <p:nvPr/>
        </p:nvSpPr>
        <p:spPr>
          <a:xfrm>
            <a:off x="1785620" y="1480820"/>
            <a:ext cx="8460740" cy="1322070"/>
          </a:xfrm>
          <a:prstGeom prst="rect">
            <a:avLst/>
          </a:prstGeom>
          <a:noFill/>
          <a:ln w="9525">
            <a:noFill/>
          </a:ln>
        </p:spPr>
        <p:txBody>
          <a:bodyPr wrap="square">
            <a:spAutoFit/>
          </a:bodyPr>
          <a:p>
            <a:pPr indent="0"/>
            <a:r>
              <a:rPr lang="zh-CN" sz="1600">
                <a:solidFill>
                  <a:srgbClr val="333333"/>
                </a:solidFill>
                <a:latin typeface="方正清刻本悦宋简体" panose="02000000000000000000" charset="-122"/>
                <a:ea typeface="方正清刻本悦宋简体" panose="02000000000000000000" charset="-122"/>
              </a:rPr>
              <a:t>青年骨干教师承担</a:t>
            </a:r>
            <a:r>
              <a:rPr lang="zh-CN" sz="1600" b="1" i="1">
                <a:solidFill>
                  <a:srgbClr val="333333"/>
                </a:solidFill>
                <a:latin typeface="方正清刻本悦宋简体" panose="02000000000000000000" charset="-122"/>
                <a:ea typeface="方正清刻本悦宋简体" panose="02000000000000000000" charset="-122"/>
              </a:rPr>
              <a:t>一次公开课</a:t>
            </a:r>
            <a:r>
              <a:rPr lang="zh-CN" sz="1600">
                <a:solidFill>
                  <a:srgbClr val="333333"/>
                </a:solidFill>
                <a:latin typeface="方正清刻本悦宋简体" panose="02000000000000000000" charset="-122"/>
                <a:ea typeface="方正清刻本悦宋简体" panose="02000000000000000000" charset="-122"/>
              </a:rPr>
              <a:t>和</a:t>
            </a:r>
            <a:r>
              <a:rPr lang="zh-CN" sz="1600" b="1" i="1">
                <a:solidFill>
                  <a:srgbClr val="333333"/>
                </a:solidFill>
                <a:latin typeface="方正清刻本悦宋简体" panose="02000000000000000000" charset="-122"/>
                <a:ea typeface="方正清刻本悦宋简体" panose="02000000000000000000" charset="-122"/>
              </a:rPr>
              <a:t>一次读书沙龙</a:t>
            </a:r>
            <a:r>
              <a:rPr lang="zh-CN" sz="1600">
                <a:solidFill>
                  <a:srgbClr val="333333"/>
                </a:solidFill>
                <a:latin typeface="方正清刻本悦宋简体" panose="02000000000000000000" charset="-122"/>
                <a:ea typeface="方正清刻本悦宋简体" panose="02000000000000000000" charset="-122"/>
              </a:rPr>
              <a:t>，</a:t>
            </a:r>
            <a:r>
              <a:rPr lang="zh-CN" sz="1600">
                <a:solidFill>
                  <a:srgbClr val="333333"/>
                </a:solidFill>
                <a:latin typeface="方正清刻本悦宋简体" panose="02000000000000000000" charset="-122"/>
                <a:ea typeface="方正清刻本悦宋简体" panose="02000000000000000000" charset="-122"/>
                <a:sym typeface="+mn-ea"/>
              </a:rPr>
              <a:t>与组内教师分享交流</a:t>
            </a:r>
            <a:r>
              <a:rPr lang="zh-CN" sz="1600">
                <a:solidFill>
                  <a:srgbClr val="333333"/>
                </a:solidFill>
                <a:latin typeface="方正清刻本悦宋简体" panose="02000000000000000000" charset="-122"/>
                <a:ea typeface="方正清刻本悦宋简体" panose="02000000000000000000" charset="-122"/>
              </a:rPr>
              <a:t>《2022艺术课程标准》，同时巢杨希老师会承担一次区级工作室教研课；青年教师主要认真备课，通过周一集体备课的机会一起</a:t>
            </a:r>
            <a:r>
              <a:rPr lang="zh-CN" sz="1600" b="1" i="1">
                <a:solidFill>
                  <a:srgbClr val="333333"/>
                </a:solidFill>
                <a:latin typeface="方正清刻本悦宋简体" panose="02000000000000000000" charset="-122"/>
                <a:ea typeface="方正清刻本悦宋简体" panose="02000000000000000000" charset="-122"/>
              </a:rPr>
              <a:t>探讨新优质课堂教案</a:t>
            </a:r>
            <a:r>
              <a:rPr lang="zh-CN" sz="1600">
                <a:solidFill>
                  <a:srgbClr val="333333"/>
                </a:solidFill>
                <a:latin typeface="方正清刻本悦宋简体" panose="02000000000000000000" charset="-122"/>
                <a:ea typeface="方正清刻本悦宋简体" panose="02000000000000000000" charset="-122"/>
              </a:rPr>
              <a:t>，将《美术课程标准》内化到教学目标中，逐步成长为骨干教师。本学期教研活动主要依托</a:t>
            </a:r>
            <a:r>
              <a:rPr lang="zh-CN" sz="1600" b="1" i="1">
                <a:solidFill>
                  <a:srgbClr val="333333"/>
                </a:solidFill>
                <a:latin typeface="方正清刻本悦宋简体" panose="02000000000000000000" charset="-122"/>
                <a:ea typeface="方正清刻本悦宋简体" panose="02000000000000000000" charset="-122"/>
              </a:rPr>
              <a:t>市区级美术教研活动以及新优质课堂磨课研课</a:t>
            </a:r>
            <a:r>
              <a:rPr lang="zh-CN" sz="1600">
                <a:solidFill>
                  <a:srgbClr val="333333"/>
                </a:solidFill>
                <a:latin typeface="方正清刻本悦宋简体" panose="02000000000000000000" charset="-122"/>
                <a:ea typeface="方正清刻本悦宋简体" panose="02000000000000000000" charset="-122"/>
              </a:rPr>
              <a:t>开展，通过“走出去”的形式不断提升个人素养。</a:t>
            </a:r>
            <a:endParaRPr lang="zh-CN" sz="1600">
              <a:solidFill>
                <a:srgbClr val="333333"/>
              </a:solidFill>
              <a:latin typeface="方正清刻本悦宋简体" panose="02000000000000000000" charset="-122"/>
              <a:ea typeface="方正清刻本悦宋简体" panose="02000000000000000000" charset="-122"/>
            </a:endParaRPr>
          </a:p>
        </p:txBody>
      </p:sp>
      <p:graphicFrame>
        <p:nvGraphicFramePr>
          <p:cNvPr id="4" name="表格 3"/>
          <p:cNvGraphicFramePr/>
          <p:nvPr>
            <p:custDataLst>
              <p:tags r:id="rId1"/>
            </p:custDataLst>
          </p:nvPr>
        </p:nvGraphicFramePr>
        <p:xfrm>
          <a:off x="1929130" y="3077845"/>
          <a:ext cx="7952740" cy="2692400"/>
        </p:xfrm>
        <a:graphic>
          <a:graphicData uri="http://schemas.openxmlformats.org/drawingml/2006/table">
            <a:tbl>
              <a:tblPr firstRow="1" bandRow="1">
                <a:tableStyleId>{54DF85A8-E23A-46D9-BF07-8660643BF017}</a:tableStyleId>
              </a:tblPr>
              <a:tblGrid>
                <a:gridCol w="1586230"/>
                <a:gridCol w="828040"/>
                <a:gridCol w="2446655"/>
                <a:gridCol w="1924685"/>
                <a:gridCol w="1167130"/>
              </a:tblGrid>
              <a:tr h="430530">
                <a:tc rowSpan="2">
                  <a:txBody>
                    <a:bodyPr/>
                    <a:p>
                      <a:pPr indent="0" algn="ctr">
                        <a:buNone/>
                      </a:pPr>
                      <a:r>
                        <a:rPr lang="en-US" sz="1600"/>
                        <a:t>团队名称</a:t>
                      </a:r>
                      <a:endParaRPr lang="en-US" altLang="en-US" sz="1600"/>
                    </a:p>
                  </a:txBody>
                  <a:tcPr marL="68580" marR="68580" marT="0" marB="0" vert="horz" anchor="ctr" anchorCtr="0"/>
                </a:tc>
                <a:tc rowSpan="2">
                  <a:txBody>
                    <a:bodyPr/>
                    <a:p>
                      <a:pPr indent="0" algn="ctr">
                        <a:buNone/>
                      </a:pPr>
                      <a:r>
                        <a:rPr lang="en-US" sz="1600"/>
                        <a:t>成员</a:t>
                      </a:r>
                      <a:endParaRPr lang="en-US" altLang="en-US" sz="1600"/>
                    </a:p>
                  </a:txBody>
                  <a:tcPr marL="68580" marR="68580" marT="0" marB="0" vert="horz" anchor="ctr" anchorCtr="0"/>
                </a:tc>
                <a:tc gridSpan="3">
                  <a:txBody>
                    <a:bodyPr/>
                    <a:p>
                      <a:pPr indent="0" algn="ctr">
                        <a:buNone/>
                      </a:pPr>
                      <a:r>
                        <a:rPr lang="en-US" sz="2000"/>
                        <a:t>要 求</a:t>
                      </a:r>
                      <a:endParaRPr lang="en-US" altLang="en-US" sz="2000"/>
                    </a:p>
                  </a:txBody>
                  <a:tcPr marL="68580" marR="68580" marT="0" marB="0" vert="horz" anchor="ctr" anchorCtr="0"/>
                </a:tc>
                <a:tc hMerge="1">
                  <a:tcPr/>
                </a:tc>
                <a:tc hMerge="1">
                  <a:tcPr/>
                </a:tc>
              </a:tr>
              <a:tr h="325755">
                <a:tc vMerge="1">
                  <a:tcPr/>
                </a:tc>
                <a:tc vMerge="1">
                  <a:tcPr/>
                </a:tc>
                <a:tc>
                  <a:txBody>
                    <a:bodyPr/>
                    <a:p>
                      <a:pPr indent="0" algn="ctr">
                        <a:buNone/>
                      </a:pPr>
                      <a:r>
                        <a:rPr lang="en-US" sz="1600"/>
                        <a:t>课堂教学</a:t>
                      </a:r>
                      <a:endParaRPr lang="en-US" altLang="en-US" sz="1600"/>
                    </a:p>
                  </a:txBody>
                  <a:tcPr marL="68580" marR="68580" marT="0" marB="0" vert="horz" anchor="ctr" anchorCtr="0"/>
                </a:tc>
                <a:tc>
                  <a:txBody>
                    <a:bodyPr/>
                    <a:p>
                      <a:pPr indent="0" algn="ctr">
                        <a:buNone/>
                      </a:pPr>
                      <a:r>
                        <a:rPr lang="en-US" sz="1600"/>
                        <a:t>科研工作</a:t>
                      </a:r>
                      <a:endParaRPr lang="en-US" altLang="en-US" sz="1600"/>
                    </a:p>
                  </a:txBody>
                  <a:tcPr marL="68580" marR="68580" marT="0" marB="0" vert="horz" anchor="ctr" anchorCtr="0"/>
                </a:tc>
                <a:tc>
                  <a:txBody>
                    <a:bodyPr/>
                    <a:p>
                      <a:pPr indent="0" algn="ctr">
                        <a:buNone/>
                      </a:pPr>
                      <a:r>
                        <a:rPr lang="en-US" sz="1600"/>
                        <a:t>成果</a:t>
                      </a:r>
                      <a:endParaRPr lang="en-US" altLang="en-US" sz="1600"/>
                    </a:p>
                  </a:txBody>
                  <a:tcPr marL="68580" marR="68580" marT="0" marB="0" vert="horz" anchor="ctr" anchorCtr="0"/>
                </a:tc>
              </a:tr>
              <a:tr h="429260">
                <a:tc>
                  <a:txBody>
                    <a:bodyPr/>
                    <a:p>
                      <a:pPr indent="0" algn="ctr">
                        <a:buNone/>
                      </a:pPr>
                      <a:r>
                        <a:rPr lang="en-US" sz="1400"/>
                        <a:t>弘雅学术委员会</a:t>
                      </a:r>
                      <a:endParaRPr lang="en-US" altLang="en-US" sz="1400"/>
                    </a:p>
                  </a:txBody>
                  <a:tcPr marL="68580" marR="68580" marT="0" marB="0" vert="horz" anchor="ctr" anchorCtr="0"/>
                </a:tc>
                <a:tc>
                  <a:txBody>
                    <a:bodyPr/>
                    <a:p>
                      <a:pPr indent="0" algn="ctr">
                        <a:buNone/>
                      </a:pPr>
                      <a:r>
                        <a:rPr lang="en-US" sz="1200"/>
                        <a:t>-</a:t>
                      </a:r>
                      <a:endParaRPr lang="en-US" altLang="en-US" sz="1200"/>
                    </a:p>
                  </a:txBody>
                  <a:tcPr marL="68580" marR="68580" marT="0" marB="0" vert="horz" anchor="ctr" anchorCtr="0"/>
                </a:tc>
                <a:tc>
                  <a:txBody>
                    <a:bodyPr/>
                    <a:p>
                      <a:pPr indent="0" algn="ctr">
                        <a:buNone/>
                      </a:pPr>
                      <a:r>
                        <a:rPr lang="en-US" sz="1200"/>
                        <a:t>-</a:t>
                      </a:r>
                      <a:endParaRPr lang="en-US" altLang="en-US" sz="1200"/>
                    </a:p>
                  </a:txBody>
                  <a:tcPr marL="68580" marR="68580" marT="0" marB="0" vert="horz" anchor="ctr" anchorCtr="0"/>
                </a:tc>
                <a:tc>
                  <a:txBody>
                    <a:bodyPr/>
                    <a:p>
                      <a:pPr indent="0" algn="ctr">
                        <a:buNone/>
                      </a:pPr>
                      <a:r>
                        <a:rPr lang="en-US" sz="1200"/>
                        <a:t>-</a:t>
                      </a:r>
                      <a:endParaRPr lang="en-US" altLang="en-US" sz="1200"/>
                    </a:p>
                  </a:txBody>
                  <a:tcPr marL="68580" marR="68580" marT="0" marB="0" vert="horz" anchor="ctr" anchorCtr="0"/>
                </a:tc>
                <a:tc>
                  <a:txBody>
                    <a:bodyPr/>
                    <a:p>
                      <a:pPr indent="0" algn="ctr">
                        <a:buNone/>
                      </a:pPr>
                      <a:r>
                        <a:rPr lang="en-US" sz="1200"/>
                        <a:t>-</a:t>
                      </a:r>
                      <a:endParaRPr lang="en-US" altLang="en-US" sz="1200"/>
                    </a:p>
                  </a:txBody>
                  <a:tcPr marL="68580" marR="68580" marT="0" marB="0" vert="horz" anchor="ctr" anchorCtr="0"/>
                </a:tc>
              </a:tr>
              <a:tr h="760730">
                <a:tc>
                  <a:txBody>
                    <a:bodyPr/>
                    <a:p>
                      <a:pPr indent="0" algn="ctr">
                        <a:buNone/>
                      </a:pPr>
                      <a:r>
                        <a:rPr lang="en-US" sz="1400"/>
                        <a:t>弘雅骨干团</a:t>
                      </a:r>
                      <a:endParaRPr lang="en-US" altLang="en-US" sz="1400"/>
                    </a:p>
                  </a:txBody>
                  <a:tcPr marL="68580" marR="68580" marT="0" marB="0" vert="horz" anchor="ctr" anchorCtr="0"/>
                </a:tc>
                <a:tc>
                  <a:txBody>
                    <a:bodyPr/>
                    <a:p>
                      <a:pPr indent="0" algn="ctr">
                        <a:buNone/>
                      </a:pPr>
                      <a:r>
                        <a:rPr lang="en-US" sz="1200"/>
                        <a:t>刘紫娟、姚海燕、巢杨希</a:t>
                      </a:r>
                      <a:endParaRPr lang="en-US" altLang="en-US" sz="1200"/>
                    </a:p>
                  </a:txBody>
                  <a:tcPr marL="68580" marR="68580" marT="0" marB="0" vert="horz" anchor="ctr" anchorCtr="0"/>
                </a:tc>
                <a:tc>
                  <a:txBody>
                    <a:bodyPr/>
                    <a:p>
                      <a:pPr indent="0" algn="ctr">
                        <a:buNone/>
                      </a:pPr>
                      <a:r>
                        <a:rPr lang="en-US" sz="1200"/>
                        <a:t>每年进行校级及以上公开研讨课一节以上</a:t>
                      </a:r>
                      <a:endParaRPr lang="en-US" altLang="en-US" sz="1200"/>
                    </a:p>
                  </a:txBody>
                  <a:tcPr marL="68580" marR="68580" marT="0" marB="0" vert="horz" anchor="ctr" anchorCtr="0"/>
                </a:tc>
                <a:tc>
                  <a:txBody>
                    <a:bodyPr/>
                    <a:p>
                      <a:pPr indent="0" algn="ctr">
                        <a:buNone/>
                      </a:pPr>
                      <a:r>
                        <a:rPr lang="en-US" sz="1200"/>
                        <a:t>新北区张志芳美术工作室</a:t>
                      </a:r>
                      <a:endParaRPr lang="en-US" altLang="en-US" sz="1200"/>
                    </a:p>
                  </a:txBody>
                  <a:tcPr marL="68580" marR="68580" marT="0" marB="0" vert="horz" anchor="ctr" anchorCtr="0"/>
                </a:tc>
                <a:tc rowSpan="2">
                  <a:txBody>
                    <a:bodyPr/>
                    <a:p>
                      <a:pPr indent="0">
                        <a:buNone/>
                      </a:pPr>
                      <a:r>
                        <a:rPr lang="en-US" sz="1200"/>
                        <a:t>每位老师至少发表或获奖一篇论文</a:t>
                      </a:r>
                      <a:endParaRPr lang="en-US" altLang="en-US" sz="1200"/>
                    </a:p>
                  </a:txBody>
                  <a:tcPr marL="68580" marR="68580" marT="0" marB="0" vert="horz" anchor="ctr" anchorCtr="0"/>
                </a:tc>
              </a:tr>
              <a:tr h="746125">
                <a:tc>
                  <a:txBody>
                    <a:bodyPr/>
                    <a:p>
                      <a:pPr indent="0" algn="ctr">
                        <a:buNone/>
                      </a:pPr>
                      <a:r>
                        <a:rPr lang="en-US" sz="1400"/>
                        <a:t>弘雅青年团</a:t>
                      </a:r>
                      <a:endParaRPr lang="en-US" altLang="en-US" sz="1400"/>
                    </a:p>
                  </a:txBody>
                  <a:tcPr marL="68580" marR="68580" marT="0" marB="0" vert="horz" anchor="ctr" anchorCtr="0"/>
                </a:tc>
                <a:tc>
                  <a:txBody>
                    <a:bodyPr/>
                    <a:p>
                      <a:pPr indent="0" algn="ctr">
                        <a:buNone/>
                      </a:pPr>
                      <a:r>
                        <a:rPr lang="en-US" sz="1200"/>
                        <a:t>陈珂</a:t>
                      </a:r>
                      <a:endParaRPr lang="en-US" altLang="en-US" sz="1200"/>
                    </a:p>
                  </a:txBody>
                  <a:tcPr marL="68580" marR="68580" marT="0" marB="0" vert="horz" anchor="ctr" anchorCtr="0"/>
                </a:tc>
                <a:tc>
                  <a:txBody>
                    <a:bodyPr/>
                    <a:p>
                      <a:pPr indent="0" algn="ctr">
                        <a:buNone/>
                      </a:pPr>
                      <a:r>
                        <a:rPr lang="en-US" sz="1200"/>
                        <a:t>每学期进行教研组研讨课一节以上</a:t>
                      </a:r>
                      <a:endParaRPr lang="en-US" altLang="en-US" sz="1200"/>
                    </a:p>
                  </a:txBody>
                  <a:tcPr marL="68580" marR="68580" marT="0" marB="0" vert="horz" anchor="ctr" anchorCtr="0"/>
                </a:tc>
                <a:tc>
                  <a:txBody>
                    <a:bodyPr/>
                    <a:p>
                      <a:pPr indent="0" algn="ctr">
                        <a:buNone/>
                      </a:pPr>
                      <a:r>
                        <a:rPr lang="en-US" sz="1200"/>
                        <a:t>各级工作室、课题组、项目组核心成员</a:t>
                      </a:r>
                      <a:endParaRPr lang="en-US" altLang="en-US" sz="1200"/>
                    </a:p>
                  </a:txBody>
                  <a:tcPr marL="68580" marR="68580" marT="0" marB="0" vert="horz" anchor="ctr" anchorCtr="0"/>
                </a:tc>
                <a:tc vMerge="1">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49"/>
          <p:cNvSpPr txBox="1"/>
          <p:nvPr/>
        </p:nvSpPr>
        <p:spPr>
          <a:xfrm>
            <a:off x="10678795" y="723900"/>
            <a:ext cx="613410" cy="5410200"/>
          </a:xfrm>
          <a:prstGeom prst="rect">
            <a:avLst/>
          </a:prstGeom>
          <a:noFill/>
          <a:ln w="12700" cmpd="sng">
            <a:noFill/>
            <a:prstDash val="solid"/>
          </a:ln>
        </p:spPr>
        <p:txBody>
          <a:bodyPr vert="eaVert" wrap="square" rtlCol="0">
            <a:spAutoFit/>
          </a:bodyPr>
          <a:lstStyle/>
          <a:p>
            <a:pPr lvl="0" algn="l">
              <a:buClrTx/>
              <a:buSzTx/>
              <a:buFontTx/>
            </a:pPr>
            <a:r>
              <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rPr>
              <a:t>积极提升美术学科教学研究质量</a:t>
            </a:r>
            <a:endPar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endParaRPr>
          </a:p>
        </p:txBody>
      </p:sp>
      <p:sp>
        <p:nvSpPr>
          <p:cNvPr id="78" name="矩形 77"/>
          <p:cNvSpPr/>
          <p:nvPr/>
        </p:nvSpPr>
        <p:spPr>
          <a:xfrm>
            <a:off x="961538" y="823740"/>
            <a:ext cx="551815" cy="2446510"/>
          </a:xfrm>
          <a:prstGeom prst="rect">
            <a:avLst/>
          </a:prstGeom>
        </p:spPr>
        <p:txBody>
          <a:bodyPr vert="eaVert" wrap="square">
            <a:spAutoFit/>
          </a:bodyPr>
          <a:lstStyle/>
          <a:p>
            <a:pPr algn="just"/>
            <a:r>
              <a:rPr lang="zh-CN" altLang="en-US" sz="2400" dirty="0">
                <a:solidFill>
                  <a:schemeClr val="accent1"/>
                </a:solidFill>
                <a:latin typeface="思源宋体 CN Heavy" panose="02020900000000000000" pitchFamily="18" charset="-122"/>
                <a:ea typeface="思源宋体 CN Heavy" panose="02020900000000000000" pitchFamily="18" charset="-122"/>
              </a:rPr>
              <a:t>学科教研机制</a:t>
            </a:r>
            <a:endParaRPr lang="zh-CN" altLang="en-US" sz="2400" dirty="0">
              <a:solidFill>
                <a:schemeClr val="accent1"/>
              </a:solidFill>
              <a:latin typeface="思源宋体 CN Heavy" panose="02020900000000000000" pitchFamily="18" charset="-122"/>
              <a:ea typeface="思源宋体 CN Heavy" panose="02020900000000000000" pitchFamily="18" charset="-122"/>
            </a:endParaRPr>
          </a:p>
        </p:txBody>
      </p:sp>
      <p:pic>
        <p:nvPicPr>
          <p:cNvPr id="3" name="图片 2" descr="]D$C~E1AA}}YGQ4(Z[}4_2F"/>
          <p:cNvPicPr>
            <a:picLocks noChangeAspect="1"/>
          </p:cNvPicPr>
          <p:nvPr/>
        </p:nvPicPr>
        <p:blipFill>
          <a:blip r:embed="rId1"/>
          <a:stretch>
            <a:fillRect/>
          </a:stretch>
        </p:blipFill>
        <p:spPr>
          <a:xfrm>
            <a:off x="2388235" y="750570"/>
            <a:ext cx="7162800" cy="535749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49"/>
          <p:cNvSpPr txBox="1"/>
          <p:nvPr/>
        </p:nvSpPr>
        <p:spPr>
          <a:xfrm>
            <a:off x="10678795" y="723900"/>
            <a:ext cx="613410" cy="5410200"/>
          </a:xfrm>
          <a:prstGeom prst="rect">
            <a:avLst/>
          </a:prstGeom>
          <a:noFill/>
          <a:ln w="12700" cmpd="sng">
            <a:noFill/>
            <a:prstDash val="solid"/>
          </a:ln>
        </p:spPr>
        <p:txBody>
          <a:bodyPr vert="eaVert" wrap="square" rtlCol="0">
            <a:spAutoFit/>
          </a:bodyPr>
          <a:lstStyle/>
          <a:p>
            <a:pPr lvl="0" algn="l">
              <a:buClrTx/>
              <a:buSzTx/>
              <a:buFontTx/>
            </a:pPr>
            <a:r>
              <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rPr>
              <a:t>积极提升美术学科教学研究质量</a:t>
            </a:r>
            <a:endPar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endParaRPr>
          </a:p>
        </p:txBody>
      </p:sp>
      <p:sp>
        <p:nvSpPr>
          <p:cNvPr id="78" name="矩形 77"/>
          <p:cNvSpPr/>
          <p:nvPr/>
        </p:nvSpPr>
        <p:spPr>
          <a:xfrm>
            <a:off x="961538" y="823740"/>
            <a:ext cx="551815" cy="2446510"/>
          </a:xfrm>
          <a:prstGeom prst="rect">
            <a:avLst/>
          </a:prstGeom>
        </p:spPr>
        <p:txBody>
          <a:bodyPr vert="eaVert" wrap="square">
            <a:spAutoFit/>
          </a:bodyPr>
          <a:lstStyle/>
          <a:p>
            <a:pPr algn="just"/>
            <a:r>
              <a:rPr lang="zh-CN" altLang="en-US" sz="2400" dirty="0">
                <a:solidFill>
                  <a:schemeClr val="accent1"/>
                </a:solidFill>
                <a:latin typeface="思源宋体 CN Heavy" panose="02020900000000000000" pitchFamily="18" charset="-122"/>
                <a:ea typeface="思源宋体 CN Heavy" panose="02020900000000000000" pitchFamily="18" charset="-122"/>
              </a:rPr>
              <a:t>学科教研机制</a:t>
            </a:r>
            <a:endParaRPr lang="zh-CN" altLang="en-US" sz="2400" dirty="0">
              <a:solidFill>
                <a:schemeClr val="accent1"/>
              </a:solidFill>
              <a:latin typeface="思源宋体 CN Heavy" panose="02020900000000000000" pitchFamily="18" charset="-122"/>
              <a:ea typeface="思源宋体 CN Heavy" panose="02020900000000000000" pitchFamily="18" charset="-122"/>
            </a:endParaRPr>
          </a:p>
        </p:txBody>
      </p:sp>
      <p:pic>
        <p:nvPicPr>
          <p:cNvPr id="2" name="图片 1" descr="]C1VSJ$SA9`3SM6J[1T_SA8"/>
          <p:cNvPicPr>
            <a:picLocks noChangeAspect="1"/>
          </p:cNvPicPr>
          <p:nvPr/>
        </p:nvPicPr>
        <p:blipFill>
          <a:blip r:embed="rId1"/>
          <a:stretch>
            <a:fillRect/>
          </a:stretch>
        </p:blipFill>
        <p:spPr>
          <a:xfrm>
            <a:off x="1941195" y="946785"/>
            <a:ext cx="8194675" cy="496443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49"/>
          <p:cNvSpPr txBox="1"/>
          <p:nvPr/>
        </p:nvSpPr>
        <p:spPr>
          <a:xfrm>
            <a:off x="10678795" y="723900"/>
            <a:ext cx="613410" cy="5410200"/>
          </a:xfrm>
          <a:prstGeom prst="rect">
            <a:avLst/>
          </a:prstGeom>
          <a:noFill/>
          <a:ln w="12700" cmpd="sng">
            <a:noFill/>
            <a:prstDash val="solid"/>
          </a:ln>
        </p:spPr>
        <p:txBody>
          <a:bodyPr vert="eaVert" wrap="square" rtlCol="0">
            <a:spAutoFit/>
          </a:bodyPr>
          <a:lstStyle/>
          <a:p>
            <a:pPr lvl="0" algn="l">
              <a:buClrTx/>
              <a:buSzTx/>
              <a:buFontTx/>
            </a:pPr>
            <a:r>
              <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rPr>
              <a:t>积极提升美术学科教学研究质量</a:t>
            </a:r>
            <a:endPar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endParaRPr>
          </a:p>
        </p:txBody>
      </p:sp>
      <p:sp>
        <p:nvSpPr>
          <p:cNvPr id="78" name="矩形 77"/>
          <p:cNvSpPr/>
          <p:nvPr/>
        </p:nvSpPr>
        <p:spPr>
          <a:xfrm>
            <a:off x="887878" y="823740"/>
            <a:ext cx="551815" cy="2446510"/>
          </a:xfrm>
          <a:prstGeom prst="rect">
            <a:avLst/>
          </a:prstGeom>
        </p:spPr>
        <p:txBody>
          <a:bodyPr vert="eaVert" wrap="square">
            <a:spAutoFit/>
          </a:bodyPr>
          <a:lstStyle/>
          <a:p>
            <a:pPr algn="just"/>
            <a:r>
              <a:rPr lang="zh-CN" altLang="en-US" sz="2400" dirty="0">
                <a:solidFill>
                  <a:schemeClr val="accent1"/>
                </a:solidFill>
                <a:latin typeface="思源宋体 CN Heavy" panose="02020900000000000000" pitchFamily="18" charset="-122"/>
                <a:ea typeface="思源宋体 CN Heavy" panose="02020900000000000000" pitchFamily="18" charset="-122"/>
              </a:rPr>
              <a:t>教学常规内容</a:t>
            </a:r>
            <a:endParaRPr lang="zh-CN" altLang="en-US" sz="2400" dirty="0">
              <a:solidFill>
                <a:schemeClr val="accent1"/>
              </a:solidFill>
              <a:latin typeface="思源宋体 CN Heavy" panose="02020900000000000000" pitchFamily="18" charset="-122"/>
              <a:ea typeface="思源宋体 CN Heavy" panose="02020900000000000000" pitchFamily="18" charset="-122"/>
            </a:endParaRPr>
          </a:p>
        </p:txBody>
      </p:sp>
      <p:sp>
        <p:nvSpPr>
          <p:cNvPr id="2" name="文本框 1"/>
          <p:cNvSpPr txBox="1"/>
          <p:nvPr/>
        </p:nvSpPr>
        <p:spPr>
          <a:xfrm>
            <a:off x="1997710" y="1459865"/>
            <a:ext cx="7018020" cy="829945"/>
          </a:xfrm>
          <a:prstGeom prst="rect">
            <a:avLst/>
          </a:prstGeom>
          <a:noFill/>
          <a:ln w="9525">
            <a:noFill/>
          </a:ln>
        </p:spPr>
        <p:txBody>
          <a:bodyPr wrap="square">
            <a:spAutoFit/>
          </a:bodyPr>
          <a:p>
            <a:pPr indent="0"/>
            <a:r>
              <a:rPr lang="zh-CN" sz="1600">
                <a:solidFill>
                  <a:srgbClr val="333333"/>
                </a:solidFill>
                <a:latin typeface="方正清刻本悦宋简体" panose="02000000000000000000" charset="-122"/>
                <a:ea typeface="方正清刻本悦宋简体" panose="02000000000000000000" charset="-122"/>
              </a:rPr>
              <a:t>为了切实落实“</a:t>
            </a:r>
            <a:r>
              <a:rPr lang="zh-CN" sz="1600">
                <a:solidFill>
                  <a:srgbClr val="C00000"/>
                </a:solidFill>
                <a:latin typeface="方正清刻本悦宋简体" panose="02000000000000000000" charset="-122"/>
                <a:ea typeface="方正清刻本悦宋简体" panose="02000000000000000000" charset="-122"/>
              </a:rPr>
              <a:t>双减</a:t>
            </a:r>
            <a:r>
              <a:rPr lang="zh-CN" sz="1600">
                <a:solidFill>
                  <a:srgbClr val="333333"/>
                </a:solidFill>
                <a:latin typeface="方正清刻本悦宋简体" panose="02000000000000000000" charset="-122"/>
                <a:ea typeface="方正清刻本悦宋简体" panose="02000000000000000000" charset="-122"/>
              </a:rPr>
              <a:t>”政策，在课堂上施行</a:t>
            </a:r>
            <a:r>
              <a:rPr lang="zh-CN" sz="1600">
                <a:solidFill>
                  <a:srgbClr val="C00000"/>
                </a:solidFill>
                <a:latin typeface="方正清刻本悦宋简体" panose="02000000000000000000" charset="-122"/>
                <a:ea typeface="方正清刻本悦宋简体" panose="02000000000000000000" charset="-122"/>
              </a:rPr>
              <a:t>五育并举</a:t>
            </a:r>
            <a:r>
              <a:rPr lang="zh-CN" sz="1600">
                <a:solidFill>
                  <a:srgbClr val="333333"/>
                </a:solidFill>
                <a:latin typeface="方正清刻本悦宋简体" panose="02000000000000000000" charset="-122"/>
                <a:ea typeface="方正清刻本悦宋简体" panose="02000000000000000000" charset="-122"/>
              </a:rPr>
              <a:t>的教育方针，围绕</a:t>
            </a:r>
            <a:r>
              <a:rPr lang="zh-CN" sz="1600">
                <a:solidFill>
                  <a:srgbClr val="C00000"/>
                </a:solidFill>
                <a:latin typeface="方正清刻本悦宋简体" panose="02000000000000000000" charset="-122"/>
                <a:ea typeface="方正清刻本悦宋简体" panose="02000000000000000000" charset="-122"/>
              </a:rPr>
              <a:t>弘雅课堂规程</a:t>
            </a:r>
            <a:r>
              <a:rPr lang="zh-CN" sz="1600">
                <a:solidFill>
                  <a:srgbClr val="333333"/>
                </a:solidFill>
                <a:latin typeface="方正清刻本悦宋简体" panose="02000000000000000000" charset="-122"/>
                <a:ea typeface="方正清刻本悦宋简体" panose="02000000000000000000" charset="-122"/>
              </a:rPr>
              <a:t>关键词“向美、挑战、生长”为关键词，</a:t>
            </a:r>
            <a:r>
              <a:rPr lang="zh-CN" sz="1600">
                <a:solidFill>
                  <a:srgbClr val="C00000"/>
                </a:solidFill>
                <a:latin typeface="方正清刻本悦宋简体" panose="02000000000000000000" charset="-122"/>
                <a:ea typeface="方正清刻本悦宋简体" panose="02000000000000000000" charset="-122"/>
              </a:rPr>
              <a:t>以学生为主体</a:t>
            </a:r>
            <a:r>
              <a:rPr lang="zh-CN" sz="1600">
                <a:solidFill>
                  <a:srgbClr val="333333"/>
                </a:solidFill>
                <a:latin typeface="方正清刻本悦宋简体" panose="02000000000000000000" charset="-122"/>
                <a:ea typeface="方正清刻本悦宋简体" panose="02000000000000000000" charset="-122"/>
              </a:rPr>
              <a:t>，落实教学常规的同时，打造精品美术课堂。</a:t>
            </a:r>
            <a:endParaRPr lang="zh-CN" sz="1600">
              <a:solidFill>
                <a:srgbClr val="333333"/>
              </a:solidFill>
              <a:latin typeface="方正清刻本悦宋简体" panose="02000000000000000000" charset="-122"/>
              <a:ea typeface="方正清刻本悦宋简体" panose="02000000000000000000" charset="-122"/>
            </a:endParaRPr>
          </a:p>
        </p:txBody>
      </p:sp>
      <p:sp>
        <p:nvSpPr>
          <p:cNvPr id="3" name="矩形 2"/>
          <p:cNvSpPr/>
          <p:nvPr/>
        </p:nvSpPr>
        <p:spPr>
          <a:xfrm>
            <a:off x="9774555" y="3771900"/>
            <a:ext cx="551815" cy="2007870"/>
          </a:xfrm>
          <a:prstGeom prst="rect">
            <a:avLst/>
          </a:prstGeom>
        </p:spPr>
        <p:txBody>
          <a:bodyPr vert="eaVert" wrap="square">
            <a:spAutoFit/>
          </a:bodyPr>
          <a:p>
            <a:pPr algn="just"/>
            <a:r>
              <a:rPr lang="zh-CN" altLang="en-US" sz="2400" dirty="0">
                <a:solidFill>
                  <a:schemeClr val="accent1"/>
                </a:solidFill>
                <a:latin typeface="思源宋体 CN Heavy" panose="02020900000000000000" pitchFamily="18" charset="-122"/>
                <a:ea typeface="思源宋体 CN Heavy" panose="02020900000000000000" pitchFamily="18" charset="-122"/>
              </a:rPr>
              <a:t>课型研究领域</a:t>
            </a:r>
            <a:endParaRPr lang="zh-CN" altLang="en-US" sz="2400" dirty="0">
              <a:solidFill>
                <a:schemeClr val="accent1"/>
              </a:solidFill>
              <a:latin typeface="思源宋体 CN Heavy" panose="02020900000000000000" pitchFamily="18" charset="-122"/>
              <a:ea typeface="思源宋体 CN Heavy" panose="02020900000000000000" pitchFamily="18" charset="-122"/>
            </a:endParaRPr>
          </a:p>
        </p:txBody>
      </p:sp>
      <p:sp>
        <p:nvSpPr>
          <p:cNvPr id="4" name="文本框 3"/>
          <p:cNvSpPr txBox="1"/>
          <p:nvPr/>
        </p:nvSpPr>
        <p:spPr>
          <a:xfrm>
            <a:off x="1439545" y="3985260"/>
            <a:ext cx="7576185" cy="1322070"/>
          </a:xfrm>
          <a:prstGeom prst="rect">
            <a:avLst/>
          </a:prstGeom>
          <a:noFill/>
          <a:ln w="9525">
            <a:noFill/>
          </a:ln>
        </p:spPr>
        <p:txBody>
          <a:bodyPr wrap="square">
            <a:spAutoFit/>
          </a:bodyPr>
          <a:p>
            <a:pPr indent="0"/>
            <a:r>
              <a:rPr lang="zh-CN" sz="1600">
                <a:solidFill>
                  <a:srgbClr val="333333"/>
                </a:solidFill>
                <a:latin typeface="方正清刻本悦宋简体" panose="02000000000000000000" charset="-122"/>
                <a:ea typeface="方正清刻本悦宋简体" panose="02000000000000000000" charset="-122"/>
              </a:rPr>
              <a:t>本学期要继续研究造型表现课型，并尝试把美术知识点以猜谜、故事等融入课堂中，课堂中聚焦五大核心素养（图像识读、美术表现、审美态度、创新能力、文化理解）的培养，引导学生观察认识与理解线条、形状、色彩、空间、肌理等基本造型元素，运用对称、均衡、重复、节奏、对比、变化、统一等形式原理进行造型活动，每学年每人积累精品课例1个。</a:t>
            </a:r>
            <a:endParaRPr lang="zh-CN" sz="1600">
              <a:solidFill>
                <a:srgbClr val="333333"/>
              </a:solidFill>
              <a:latin typeface="方正清刻本悦宋简体" panose="02000000000000000000" charset="-122"/>
              <a:ea typeface="方正清刻本悦宋简体" panose="02000000000000000000"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49"/>
          <p:cNvSpPr txBox="1"/>
          <p:nvPr/>
        </p:nvSpPr>
        <p:spPr>
          <a:xfrm>
            <a:off x="10678795" y="723900"/>
            <a:ext cx="613410" cy="5410200"/>
          </a:xfrm>
          <a:prstGeom prst="rect">
            <a:avLst/>
          </a:prstGeom>
          <a:noFill/>
          <a:ln w="12700" cmpd="sng">
            <a:noFill/>
            <a:prstDash val="solid"/>
          </a:ln>
        </p:spPr>
        <p:txBody>
          <a:bodyPr vert="eaVert" wrap="square" rtlCol="0">
            <a:spAutoFit/>
          </a:bodyPr>
          <a:lstStyle/>
          <a:p>
            <a:pPr lvl="0" algn="l">
              <a:buClrTx/>
              <a:buSzTx/>
              <a:buFontTx/>
            </a:pPr>
            <a:r>
              <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rPr>
              <a:t>积极提升美术学科教学研究质量</a:t>
            </a:r>
            <a:endPar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endParaRPr>
          </a:p>
        </p:txBody>
      </p:sp>
      <p:sp>
        <p:nvSpPr>
          <p:cNvPr id="78" name="矩形 77"/>
          <p:cNvSpPr/>
          <p:nvPr/>
        </p:nvSpPr>
        <p:spPr>
          <a:xfrm>
            <a:off x="887878" y="823740"/>
            <a:ext cx="551815" cy="2446510"/>
          </a:xfrm>
          <a:prstGeom prst="rect">
            <a:avLst/>
          </a:prstGeom>
        </p:spPr>
        <p:txBody>
          <a:bodyPr vert="eaVert" wrap="square">
            <a:spAutoFit/>
          </a:bodyPr>
          <a:lstStyle/>
          <a:p>
            <a:pPr algn="just"/>
            <a:r>
              <a:rPr lang="zh-CN" altLang="en-US" sz="2400" dirty="0">
                <a:solidFill>
                  <a:schemeClr val="accent1"/>
                </a:solidFill>
                <a:latin typeface="思源宋体 CN Heavy" panose="02020900000000000000" pitchFamily="18" charset="-122"/>
                <a:ea typeface="思源宋体 CN Heavy" panose="02020900000000000000" pitchFamily="18" charset="-122"/>
              </a:rPr>
              <a:t>教学评价标准</a:t>
            </a:r>
            <a:endParaRPr lang="zh-CN" altLang="en-US" sz="2400" dirty="0">
              <a:solidFill>
                <a:schemeClr val="accent1"/>
              </a:solidFill>
              <a:latin typeface="思源宋体 CN Heavy" panose="02020900000000000000" pitchFamily="18" charset="-122"/>
              <a:ea typeface="思源宋体 CN Heavy" panose="02020900000000000000" pitchFamily="18" charset="-122"/>
            </a:endParaRPr>
          </a:p>
        </p:txBody>
      </p:sp>
      <p:sp>
        <p:nvSpPr>
          <p:cNvPr id="2" name="文本框 1"/>
          <p:cNvSpPr txBox="1"/>
          <p:nvPr/>
        </p:nvSpPr>
        <p:spPr>
          <a:xfrm>
            <a:off x="1865630" y="823595"/>
            <a:ext cx="8460740" cy="2061210"/>
          </a:xfrm>
          <a:prstGeom prst="rect">
            <a:avLst/>
          </a:prstGeom>
          <a:noFill/>
          <a:ln w="9525">
            <a:noFill/>
          </a:ln>
        </p:spPr>
        <p:txBody>
          <a:bodyPr wrap="square">
            <a:spAutoFit/>
          </a:bodyPr>
          <a:p>
            <a:pPr indent="0"/>
            <a:r>
              <a:rPr lang="zh-CN" sz="1600">
                <a:solidFill>
                  <a:srgbClr val="333333"/>
                </a:solidFill>
                <a:latin typeface="方正清刻本悦宋简体" panose="02000000000000000000" charset="-122"/>
                <a:ea typeface="方正清刻本悦宋简体" panose="02000000000000000000" charset="-122"/>
              </a:rPr>
              <a:t>本学期致力于打造“向美、挑战、生长”的弘雅美术课堂，以学校弘雅文化与学科育人的发展理念为抓手，努力实现课堂转型，实现“重心下移、结构开放”的美术课。</a:t>
            </a:r>
            <a:endParaRPr lang="zh-CN" sz="1600">
              <a:solidFill>
                <a:srgbClr val="333333"/>
              </a:solidFill>
              <a:latin typeface="方正清刻本悦宋简体" panose="02000000000000000000" charset="-122"/>
              <a:ea typeface="方正清刻本悦宋简体" panose="02000000000000000000" charset="-122"/>
            </a:endParaRPr>
          </a:p>
          <a:p>
            <a:pPr indent="0"/>
            <a:r>
              <a:rPr lang="zh-CN" sz="1600">
                <a:solidFill>
                  <a:srgbClr val="333333"/>
                </a:solidFill>
                <a:latin typeface="方正清刻本悦宋简体" panose="02000000000000000000" charset="-122"/>
                <a:ea typeface="方正清刻本悦宋简体" panose="02000000000000000000" charset="-122"/>
              </a:rPr>
              <a:t>①</a:t>
            </a:r>
            <a:r>
              <a:rPr lang="zh-CN" sz="1600" b="1">
                <a:solidFill>
                  <a:srgbClr val="333333"/>
                </a:solidFill>
                <a:latin typeface="方正清刻本悦宋简体" panose="02000000000000000000" charset="-122"/>
                <a:ea typeface="方正清刻本悦宋简体" panose="02000000000000000000" charset="-122"/>
              </a:rPr>
              <a:t>聚焦式说课</a:t>
            </a:r>
            <a:r>
              <a:rPr lang="zh-CN" sz="1600">
                <a:solidFill>
                  <a:srgbClr val="333333"/>
                </a:solidFill>
                <a:latin typeface="方正清刻本悦宋简体" panose="02000000000000000000" charset="-122"/>
                <a:ea typeface="方正清刻本悦宋简体" panose="02000000000000000000" charset="-122"/>
              </a:rPr>
              <a:t>：每周一执教者围绕新优质调研课进行专题性反思、重建。教师说课、反思按照“内容选择、目标预判、过程推进、课后重建”四个板块进行。</a:t>
            </a:r>
            <a:endParaRPr lang="zh-CN" sz="1600">
              <a:solidFill>
                <a:srgbClr val="333333"/>
              </a:solidFill>
              <a:latin typeface="方正清刻本悦宋简体" panose="02000000000000000000" charset="-122"/>
              <a:ea typeface="方正清刻本悦宋简体" panose="02000000000000000000" charset="-122"/>
            </a:endParaRPr>
          </a:p>
          <a:p>
            <a:pPr indent="0"/>
            <a:r>
              <a:rPr lang="zh-CN" sz="1600">
                <a:solidFill>
                  <a:srgbClr val="333333"/>
                </a:solidFill>
                <a:latin typeface="方正清刻本悦宋简体" panose="02000000000000000000" charset="-122"/>
                <a:ea typeface="方正清刻本悦宋简体" panose="02000000000000000000" charset="-122"/>
              </a:rPr>
              <a:t>②</a:t>
            </a:r>
            <a:r>
              <a:rPr lang="zh-CN" sz="1600" b="1">
                <a:solidFill>
                  <a:srgbClr val="333333"/>
                </a:solidFill>
                <a:latin typeface="方正清刻本悦宋简体" panose="02000000000000000000" charset="-122"/>
                <a:ea typeface="方正清刻本悦宋简体" panose="02000000000000000000" charset="-122"/>
              </a:rPr>
              <a:t>主题式观课</a:t>
            </a:r>
            <a:r>
              <a:rPr lang="zh-CN" sz="1600">
                <a:solidFill>
                  <a:srgbClr val="333333"/>
                </a:solidFill>
                <a:latin typeface="方正清刻本悦宋简体" panose="02000000000000000000" charset="-122"/>
                <a:ea typeface="方正清刻本悦宋简体" panose="02000000000000000000" charset="-122"/>
              </a:rPr>
              <a:t>：周三下午分组活动时，在新优质课堂标准下，围绕弘雅课堂规程关键词“向美、挑战、生长”为关键词，进行课堂观察并记录课堂教学活动。</a:t>
            </a:r>
            <a:endParaRPr lang="zh-CN" sz="1600">
              <a:solidFill>
                <a:srgbClr val="333333"/>
              </a:solidFill>
              <a:latin typeface="方正清刻本悦宋简体" panose="02000000000000000000" charset="-122"/>
              <a:ea typeface="方正清刻本悦宋简体" panose="02000000000000000000" charset="-122"/>
            </a:endParaRPr>
          </a:p>
          <a:p>
            <a:pPr indent="0"/>
            <a:r>
              <a:rPr lang="zh-CN" sz="1600">
                <a:solidFill>
                  <a:srgbClr val="333333"/>
                </a:solidFill>
                <a:latin typeface="方正清刻本悦宋简体" panose="02000000000000000000" charset="-122"/>
                <a:ea typeface="方正清刻本悦宋简体" panose="02000000000000000000" charset="-122"/>
              </a:rPr>
              <a:t>③</a:t>
            </a:r>
            <a:r>
              <a:rPr lang="zh-CN" sz="1600" b="1">
                <a:solidFill>
                  <a:srgbClr val="333333"/>
                </a:solidFill>
                <a:latin typeface="方正清刻本悦宋简体" panose="02000000000000000000" charset="-122"/>
                <a:ea typeface="方正清刻本悦宋简体" panose="02000000000000000000" charset="-122"/>
              </a:rPr>
              <a:t>互动式评课</a:t>
            </a:r>
            <a:r>
              <a:rPr lang="zh-CN" sz="1600">
                <a:solidFill>
                  <a:srgbClr val="333333"/>
                </a:solidFill>
                <a:latin typeface="方正清刻本悦宋简体" panose="02000000000000000000" charset="-122"/>
                <a:ea typeface="方正清刻本悦宋简体" panose="02000000000000000000" charset="-122"/>
              </a:rPr>
              <a:t>：周三下午观课后，围绕研讨主题，以“案例例举分析”为主要方式，发现课堂亮点，给出重建建议。</a:t>
            </a:r>
            <a:endParaRPr lang="zh-CN" sz="1600">
              <a:solidFill>
                <a:srgbClr val="333333"/>
              </a:solidFill>
              <a:latin typeface="方正清刻本悦宋简体" panose="02000000000000000000" charset="-122"/>
              <a:ea typeface="方正清刻本悦宋简体" panose="02000000000000000000" charset="-122"/>
            </a:endParaRPr>
          </a:p>
        </p:txBody>
      </p:sp>
      <p:sp>
        <p:nvSpPr>
          <p:cNvPr id="100" name="文本框 99"/>
          <p:cNvSpPr txBox="1"/>
          <p:nvPr/>
        </p:nvSpPr>
        <p:spPr>
          <a:xfrm>
            <a:off x="1192530" y="3216910"/>
            <a:ext cx="7803515" cy="2553335"/>
          </a:xfrm>
          <a:prstGeom prst="rect">
            <a:avLst/>
          </a:prstGeom>
          <a:noFill/>
          <a:ln w="9525">
            <a:noFill/>
          </a:ln>
        </p:spPr>
        <p:txBody>
          <a:bodyPr wrap="square">
            <a:spAutoFit/>
          </a:bodyPr>
          <a:p>
            <a:pPr algn="l">
              <a:buClrTx/>
              <a:buSzTx/>
              <a:buNone/>
            </a:pPr>
            <a:r>
              <a:rPr lang="zh-CN" sz="1600" b="0">
                <a:solidFill>
                  <a:srgbClr val="333333"/>
                </a:solidFill>
                <a:latin typeface="方正清刻本悦宋简体" panose="02000000000000000000" charset="-122"/>
                <a:ea typeface="方正清刻本悦宋简体" panose="02000000000000000000" charset="-122"/>
              </a:rPr>
              <a:t>1、青年教师教学“四项常规”评价、新课标解读能力、课堂教学能力和教学研究时间。2、根据国家各项美育文件及新课标构建科学的弘雅美术课堂规程，将规程应用于教育教学中。3、重视课堂生成性资源，改变课堂教学实践形态，做到五还（还给学生主动学习的时间、空间、工具、提问权和评议权。）、五资源（基础性、互动性、生成性、原始性、方案性资源）、三标准（课堂教学中的互动要以积极、有效、高质量为标准）、三者（教师要成为学生资源的激发者、过程生成的重组者和动态生成的推进者。）真正为</a:t>
            </a:r>
            <a:r>
              <a:rPr lang="zh-CN" sz="1600">
                <a:solidFill>
                  <a:srgbClr val="333333"/>
                </a:solidFill>
                <a:latin typeface="方正清刻本悦宋简体" panose="02000000000000000000" charset="-122"/>
                <a:ea typeface="方正清刻本悦宋简体" panose="02000000000000000000" charset="-122"/>
              </a:rPr>
              <a:t>减负增效</a:t>
            </a:r>
            <a:r>
              <a:rPr lang="zh-CN" sz="1600" b="0">
                <a:solidFill>
                  <a:srgbClr val="333333"/>
                </a:solidFill>
                <a:latin typeface="方正清刻本悦宋简体" panose="02000000000000000000" charset="-122"/>
                <a:ea typeface="方正清刻本悦宋简体" panose="02000000000000000000" charset="-122"/>
              </a:rPr>
              <a:t>做出实际行动。4、为创建新优质学校打造精品美术课堂、完善学校物型空间、提升学生美术核心素养而努力。</a:t>
            </a:r>
            <a:endParaRPr lang="zh-CN" sz="1600">
              <a:solidFill>
                <a:srgbClr val="333333"/>
              </a:solidFill>
              <a:latin typeface="方正清刻本悦宋简体" panose="02000000000000000000" charset="-122"/>
              <a:ea typeface="方正清刻本悦宋简体" panose="02000000000000000000" charset="-122"/>
            </a:endParaRPr>
          </a:p>
        </p:txBody>
      </p:sp>
      <p:sp>
        <p:nvSpPr>
          <p:cNvPr id="4" name="矩形 3"/>
          <p:cNvSpPr/>
          <p:nvPr/>
        </p:nvSpPr>
        <p:spPr>
          <a:xfrm>
            <a:off x="9523243" y="3270395"/>
            <a:ext cx="551815" cy="2446510"/>
          </a:xfrm>
          <a:prstGeom prst="rect">
            <a:avLst/>
          </a:prstGeom>
        </p:spPr>
        <p:txBody>
          <a:bodyPr vert="eaVert" wrap="square">
            <a:spAutoFit/>
          </a:bodyPr>
          <a:p>
            <a:pPr algn="just"/>
            <a:r>
              <a:rPr lang="zh-CN" altLang="en-US" sz="2400" dirty="0">
                <a:solidFill>
                  <a:schemeClr val="accent1"/>
                </a:solidFill>
                <a:latin typeface="思源宋体 CN Heavy" panose="02020900000000000000" pitchFamily="18" charset="-122"/>
                <a:ea typeface="思源宋体 CN Heavy" panose="02020900000000000000" pitchFamily="18" charset="-122"/>
              </a:rPr>
              <a:t>强化方向</a:t>
            </a:r>
            <a:endParaRPr lang="zh-CN" altLang="en-US" sz="2400" dirty="0">
              <a:solidFill>
                <a:schemeClr val="accent1"/>
              </a:solidFill>
              <a:latin typeface="思源宋体 CN Heavy" panose="02020900000000000000" pitchFamily="18" charset="-122"/>
              <a:ea typeface="思源宋体 CN Heavy" panose="02020900000000000000" pitchFamily="18"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49"/>
          <p:cNvSpPr txBox="1"/>
          <p:nvPr/>
        </p:nvSpPr>
        <p:spPr>
          <a:xfrm>
            <a:off x="10678795" y="723900"/>
            <a:ext cx="613410" cy="5410200"/>
          </a:xfrm>
          <a:prstGeom prst="rect">
            <a:avLst/>
          </a:prstGeom>
          <a:noFill/>
          <a:ln w="12700" cmpd="sng">
            <a:noFill/>
            <a:prstDash val="solid"/>
          </a:ln>
        </p:spPr>
        <p:txBody>
          <a:bodyPr vert="eaVert" wrap="square" rtlCol="0">
            <a:spAutoFit/>
          </a:bodyPr>
          <a:lstStyle/>
          <a:p>
            <a:pPr lvl="0" algn="l">
              <a:buClrTx/>
              <a:buSzTx/>
              <a:buFontTx/>
            </a:pPr>
            <a:r>
              <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rPr>
              <a:t>创新推进美术学科弘雅课程建设</a:t>
            </a:r>
            <a:endPar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endParaRPr>
          </a:p>
        </p:txBody>
      </p:sp>
      <p:sp>
        <p:nvSpPr>
          <p:cNvPr id="78" name="矩形 77"/>
          <p:cNvSpPr/>
          <p:nvPr/>
        </p:nvSpPr>
        <p:spPr>
          <a:xfrm>
            <a:off x="887878" y="823740"/>
            <a:ext cx="551815" cy="2446510"/>
          </a:xfrm>
          <a:prstGeom prst="rect">
            <a:avLst/>
          </a:prstGeom>
        </p:spPr>
        <p:txBody>
          <a:bodyPr vert="eaVert" wrap="square">
            <a:spAutoFit/>
          </a:bodyPr>
          <a:lstStyle/>
          <a:p>
            <a:pPr algn="just"/>
            <a:r>
              <a:rPr lang="zh-CN" altLang="en-US" sz="2400" dirty="0">
                <a:solidFill>
                  <a:schemeClr val="accent1"/>
                </a:solidFill>
                <a:latin typeface="思源宋体 CN Heavy" panose="02020900000000000000" pitchFamily="18" charset="-122"/>
                <a:ea typeface="思源宋体 CN Heavy" panose="02020900000000000000" pitchFamily="18" charset="-122"/>
              </a:rPr>
              <a:t>课后服务</a:t>
            </a:r>
            <a:endParaRPr lang="zh-CN" altLang="en-US" sz="2400" dirty="0">
              <a:solidFill>
                <a:schemeClr val="accent1"/>
              </a:solidFill>
              <a:latin typeface="思源宋体 CN Heavy" panose="02020900000000000000" pitchFamily="18" charset="-122"/>
              <a:ea typeface="思源宋体 CN Heavy" panose="02020900000000000000" pitchFamily="18" charset="-122"/>
            </a:endParaRPr>
          </a:p>
        </p:txBody>
      </p:sp>
      <p:sp>
        <p:nvSpPr>
          <p:cNvPr id="100" name="文本框 99"/>
          <p:cNvSpPr txBox="1"/>
          <p:nvPr/>
        </p:nvSpPr>
        <p:spPr>
          <a:xfrm>
            <a:off x="2453005" y="963295"/>
            <a:ext cx="6917690" cy="2306955"/>
          </a:xfrm>
          <a:prstGeom prst="rect">
            <a:avLst/>
          </a:prstGeom>
          <a:noFill/>
          <a:ln w="9525">
            <a:noFill/>
          </a:ln>
        </p:spPr>
        <p:txBody>
          <a:bodyPr wrap="square">
            <a:spAutoFit/>
          </a:bodyPr>
          <a:p>
            <a:pPr lvl="0" algn="l">
              <a:buClrTx/>
              <a:buSzTx/>
              <a:buFontTx/>
            </a:pPr>
            <a:r>
              <a:rPr lang="zh-CN" sz="1600">
                <a:solidFill>
                  <a:srgbClr val="333333"/>
                </a:solidFill>
                <a:latin typeface="方正清刻本悦宋简体" panose="02000000000000000000" charset="-122"/>
                <a:ea typeface="方正清刻本悦宋简体" panose="02000000000000000000" charset="-122"/>
                <a:sym typeface="+mn-ea"/>
              </a:rPr>
              <a:t>2.1、创意彩铅课程主要由刘紫娟、姚海燕、巢杨希老师负责，依托创意彩铅校本课程，打造精品课程，形成良好学科竞赛氛围，培养优质学生参加市区级美术活动。2.2、创意点线面课程主要由陈珂、杨洁、尚笛老师负责，依托创意点线面校本课程，打造精品课程，形成良好学科竞赛氛围，培养优质学生参加市区级美术活动。2.3、校外精品课程主要有素描、软笔、硬笔书法、国画、创意手工（大墨美术）、陶艺等课程，聘请校外专业人员进行教学，提升学生美术专业素养。</a:t>
            </a:r>
            <a:endParaRPr lang="zh-CN" sz="1600">
              <a:solidFill>
                <a:srgbClr val="333333"/>
              </a:solidFill>
              <a:latin typeface="方正清刻本悦宋简体" panose="02000000000000000000" charset="-122"/>
              <a:ea typeface="方正清刻本悦宋简体" panose="02000000000000000000" charset="-122"/>
              <a:sym typeface="+mn-ea"/>
            </a:endParaRPr>
          </a:p>
        </p:txBody>
      </p:sp>
      <p:pic>
        <p:nvPicPr>
          <p:cNvPr id="8" name="图片 7" descr="QQ图片20220110103622"/>
          <p:cNvPicPr>
            <a:picLocks noChangeAspect="1"/>
          </p:cNvPicPr>
          <p:nvPr/>
        </p:nvPicPr>
        <p:blipFill>
          <a:blip r:embed="rId1"/>
          <a:stretch>
            <a:fillRect/>
          </a:stretch>
        </p:blipFill>
        <p:spPr>
          <a:xfrm>
            <a:off x="1540510" y="3597275"/>
            <a:ext cx="2990215" cy="2243455"/>
          </a:xfrm>
          <a:prstGeom prst="rect">
            <a:avLst/>
          </a:prstGeom>
        </p:spPr>
      </p:pic>
      <p:pic>
        <p:nvPicPr>
          <p:cNvPr id="20" name="图片 19" descr="IMG_2033"/>
          <p:cNvPicPr>
            <a:picLocks noChangeAspect="1"/>
          </p:cNvPicPr>
          <p:nvPr/>
        </p:nvPicPr>
        <p:blipFill>
          <a:blip r:embed="rId2"/>
          <a:stretch>
            <a:fillRect/>
          </a:stretch>
        </p:blipFill>
        <p:spPr>
          <a:xfrm>
            <a:off x="4784090" y="3597275"/>
            <a:ext cx="2992120" cy="2244090"/>
          </a:xfrm>
          <a:prstGeom prst="rect">
            <a:avLst/>
          </a:prstGeom>
        </p:spPr>
      </p:pic>
      <p:pic>
        <p:nvPicPr>
          <p:cNvPr id="2" name="图片 1"/>
          <p:cNvPicPr>
            <a:picLocks noChangeAspect="1"/>
          </p:cNvPicPr>
          <p:nvPr/>
        </p:nvPicPr>
        <p:blipFill>
          <a:blip r:embed="rId3"/>
          <a:stretch>
            <a:fillRect/>
          </a:stretch>
        </p:blipFill>
        <p:spPr>
          <a:xfrm>
            <a:off x="8157210" y="3321050"/>
            <a:ext cx="1889260" cy="2520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单圆角矩形 10"/>
          <p:cNvSpPr/>
          <p:nvPr/>
        </p:nvSpPr>
        <p:spPr>
          <a:xfrm>
            <a:off x="1510665" y="730250"/>
            <a:ext cx="3789045" cy="3658235"/>
          </a:xfrm>
          <a:prstGeom prst="round1Rect">
            <a:avLst/>
          </a:prstGeom>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sp>
        <p:nvSpPr>
          <p:cNvPr id="13" name="对角圆角矩形 12"/>
          <p:cNvSpPr/>
          <p:nvPr/>
        </p:nvSpPr>
        <p:spPr>
          <a:xfrm>
            <a:off x="1031240" y="4236720"/>
            <a:ext cx="6607175" cy="1821180"/>
          </a:xfrm>
          <a:prstGeom prst="round2DiagRect">
            <a:avLst/>
          </a:prstGeom>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12" name="剪去同侧角的矩形 11"/>
          <p:cNvSpPr/>
          <p:nvPr/>
        </p:nvSpPr>
        <p:spPr>
          <a:xfrm>
            <a:off x="5096510" y="1494790"/>
            <a:ext cx="5334635" cy="3180080"/>
          </a:xfrm>
          <a:prstGeom prst="snip2SameRect">
            <a:avLst/>
          </a:prstGeom>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50" name="文本框 49"/>
          <p:cNvSpPr txBox="1"/>
          <p:nvPr/>
        </p:nvSpPr>
        <p:spPr>
          <a:xfrm>
            <a:off x="10678795" y="723900"/>
            <a:ext cx="613410" cy="5410200"/>
          </a:xfrm>
          <a:prstGeom prst="rect">
            <a:avLst/>
          </a:prstGeom>
          <a:noFill/>
          <a:ln w="12700" cmpd="sng">
            <a:noFill/>
            <a:prstDash val="solid"/>
          </a:ln>
        </p:spPr>
        <p:txBody>
          <a:bodyPr vert="eaVert" wrap="square" rtlCol="0">
            <a:spAutoFit/>
          </a:bodyPr>
          <a:lstStyle/>
          <a:p>
            <a:pPr lvl="0" algn="l">
              <a:buClrTx/>
              <a:buSzTx/>
              <a:buFontTx/>
            </a:pPr>
            <a:r>
              <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rPr>
              <a:t>有效提升美术学科教师成长品质</a:t>
            </a:r>
            <a:endPar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endParaRPr>
          </a:p>
        </p:txBody>
      </p:sp>
      <p:sp>
        <p:nvSpPr>
          <p:cNvPr id="78" name="矩形 77"/>
          <p:cNvSpPr/>
          <p:nvPr/>
        </p:nvSpPr>
        <p:spPr>
          <a:xfrm>
            <a:off x="887878" y="823740"/>
            <a:ext cx="551815" cy="2446510"/>
          </a:xfrm>
          <a:prstGeom prst="rect">
            <a:avLst/>
          </a:prstGeom>
        </p:spPr>
        <p:txBody>
          <a:bodyPr vert="eaVert" wrap="square">
            <a:spAutoFit/>
          </a:bodyPr>
          <a:lstStyle/>
          <a:p>
            <a:pPr algn="just"/>
            <a:r>
              <a:rPr lang="en-US" altLang="zh-CN" sz="2400" dirty="0">
                <a:solidFill>
                  <a:schemeClr val="accent1"/>
                </a:solidFill>
                <a:latin typeface="思源宋体 CN Heavy" panose="02020900000000000000" pitchFamily="18" charset="-122"/>
                <a:ea typeface="思源宋体 CN Heavy" panose="02020900000000000000" pitchFamily="18" charset="-122"/>
              </a:rPr>
              <a:t>3+1</a:t>
            </a:r>
            <a:r>
              <a:rPr lang="zh-CN" altLang="en-US" sz="2400" dirty="0">
                <a:solidFill>
                  <a:schemeClr val="accent1"/>
                </a:solidFill>
                <a:latin typeface="思源宋体 CN Heavy" panose="02020900000000000000" pitchFamily="18" charset="-122"/>
                <a:ea typeface="思源宋体 CN Heavy" panose="02020900000000000000" pitchFamily="18" charset="-122"/>
              </a:rPr>
              <a:t>教研模式</a:t>
            </a:r>
            <a:endParaRPr lang="zh-CN" altLang="en-US" sz="2400" dirty="0">
              <a:solidFill>
                <a:schemeClr val="accent1"/>
              </a:solidFill>
              <a:latin typeface="思源宋体 CN Heavy" panose="02020900000000000000" pitchFamily="18" charset="-122"/>
              <a:ea typeface="思源宋体 CN Heavy" panose="02020900000000000000" pitchFamily="18" charset="-122"/>
            </a:endParaRPr>
          </a:p>
        </p:txBody>
      </p:sp>
      <p:sp>
        <p:nvSpPr>
          <p:cNvPr id="74" name="文本框 73"/>
          <p:cNvSpPr txBox="1"/>
          <p:nvPr/>
        </p:nvSpPr>
        <p:spPr>
          <a:xfrm>
            <a:off x="1626235" y="823595"/>
            <a:ext cx="1903095" cy="398780"/>
          </a:xfrm>
          <a:prstGeom prst="rect">
            <a:avLst/>
          </a:prstGeom>
          <a:noFill/>
        </p:spPr>
        <p:txBody>
          <a:bodyPr wrap="square" rtlCol="0">
            <a:spAutoFit/>
          </a:bodyPr>
          <a:p>
            <a:r>
              <a:rPr lang="en-US" altLang="zh-CN" sz="2000" b="1" dirty="0">
                <a:solidFill>
                  <a:schemeClr val="accent1"/>
                </a:solidFill>
                <a:latin typeface="思源宋体 CN Heavy" panose="02020900000000000000" pitchFamily="18" charset="-122"/>
                <a:ea typeface="霞鹜文楷" pitchFamily="2" charset="-122"/>
              </a:rPr>
              <a:t>01.</a:t>
            </a:r>
            <a:r>
              <a:rPr lang="zh-CN" altLang="en-US" sz="2000" b="1" dirty="0">
                <a:solidFill>
                  <a:schemeClr val="accent1"/>
                </a:solidFill>
                <a:latin typeface="思源宋体 CN Heavy" panose="02020900000000000000" pitchFamily="18" charset="-122"/>
                <a:ea typeface="霞鹜文楷" pitchFamily="2" charset="-122"/>
              </a:rPr>
              <a:t>课堂教研</a:t>
            </a:r>
            <a:endParaRPr lang="zh-CN" altLang="en-US" sz="2000" b="1" dirty="0">
              <a:solidFill>
                <a:schemeClr val="accent1"/>
              </a:solidFill>
              <a:latin typeface="思源宋体 CN Heavy" panose="02020900000000000000" pitchFamily="18" charset="-122"/>
              <a:ea typeface="霞鹜文楷" pitchFamily="2" charset="-122"/>
            </a:endParaRPr>
          </a:p>
        </p:txBody>
      </p:sp>
      <p:sp>
        <p:nvSpPr>
          <p:cNvPr id="102" name="文本框 101"/>
          <p:cNvSpPr txBox="1"/>
          <p:nvPr/>
        </p:nvSpPr>
        <p:spPr>
          <a:xfrm>
            <a:off x="8260080" y="2623820"/>
            <a:ext cx="1904365" cy="398780"/>
          </a:xfrm>
          <a:prstGeom prst="rect">
            <a:avLst/>
          </a:prstGeom>
          <a:noFill/>
        </p:spPr>
        <p:txBody>
          <a:bodyPr wrap="square" rtlCol="0">
            <a:spAutoFit/>
          </a:bodyPr>
          <a:p>
            <a:r>
              <a:rPr lang="en-US" altLang="zh-CN" sz="2000" b="1" dirty="0">
                <a:solidFill>
                  <a:schemeClr val="tx1">
                    <a:lumMod val="75000"/>
                    <a:lumOff val="25000"/>
                  </a:schemeClr>
                </a:solidFill>
                <a:latin typeface="思源宋体 CN Heavy" panose="02020900000000000000" pitchFamily="18" charset="-122"/>
                <a:ea typeface="霞鹜文楷" pitchFamily="2" charset="-122"/>
              </a:rPr>
              <a:t>02.</a:t>
            </a:r>
            <a:r>
              <a:rPr lang="zh-CN" altLang="en-US" sz="2000" b="1" dirty="0">
                <a:solidFill>
                  <a:schemeClr val="tx1">
                    <a:lumMod val="75000"/>
                    <a:lumOff val="25000"/>
                  </a:schemeClr>
                </a:solidFill>
                <a:latin typeface="思源宋体 CN Heavy" panose="02020900000000000000" pitchFamily="18" charset="-122"/>
                <a:ea typeface="霞鹜文楷" pitchFamily="2" charset="-122"/>
              </a:rPr>
              <a:t>专题式讲座</a:t>
            </a:r>
            <a:endParaRPr lang="zh-CN" altLang="en-US" sz="2000" b="1" dirty="0">
              <a:solidFill>
                <a:schemeClr val="tx1">
                  <a:lumMod val="75000"/>
                  <a:lumOff val="25000"/>
                </a:schemeClr>
              </a:solidFill>
              <a:latin typeface="思源宋体 CN Heavy" panose="02020900000000000000" pitchFamily="18" charset="-122"/>
              <a:ea typeface="霞鹜文楷" pitchFamily="2" charset="-122"/>
            </a:endParaRPr>
          </a:p>
        </p:txBody>
      </p:sp>
      <p:sp>
        <p:nvSpPr>
          <p:cNvPr id="3" name="文本框 2"/>
          <p:cNvSpPr txBox="1"/>
          <p:nvPr/>
        </p:nvSpPr>
        <p:spPr>
          <a:xfrm>
            <a:off x="1626235" y="4388485"/>
            <a:ext cx="1903095" cy="398780"/>
          </a:xfrm>
          <a:prstGeom prst="rect">
            <a:avLst/>
          </a:prstGeom>
          <a:noFill/>
        </p:spPr>
        <p:txBody>
          <a:bodyPr wrap="square" rtlCol="0">
            <a:spAutoFit/>
          </a:bodyPr>
          <a:p>
            <a:r>
              <a:rPr lang="en-US" altLang="zh-CN" sz="2000" b="1" dirty="0">
                <a:solidFill>
                  <a:schemeClr val="accent1"/>
                </a:solidFill>
                <a:latin typeface="思源宋体 CN Heavy" panose="02020900000000000000" pitchFamily="18" charset="-122"/>
                <a:ea typeface="霞鹜文楷" pitchFamily="2" charset="-122"/>
              </a:rPr>
              <a:t>03.</a:t>
            </a:r>
            <a:r>
              <a:rPr lang="zh-CN" altLang="en-US" sz="2000" b="1" dirty="0">
                <a:solidFill>
                  <a:schemeClr val="accent1"/>
                </a:solidFill>
                <a:latin typeface="思源宋体 CN Heavy" panose="02020900000000000000" pitchFamily="18" charset="-122"/>
                <a:ea typeface="霞鹜文楷" pitchFamily="2" charset="-122"/>
              </a:rPr>
              <a:t>主题沙龙</a:t>
            </a:r>
            <a:endParaRPr lang="zh-CN" altLang="en-US" sz="2000" b="1" dirty="0">
              <a:solidFill>
                <a:schemeClr val="accent1"/>
              </a:solidFill>
              <a:latin typeface="思源宋体 CN Heavy" panose="02020900000000000000" pitchFamily="18" charset="-122"/>
              <a:ea typeface="霞鹜文楷" pitchFamily="2" charset="-122"/>
            </a:endParaRPr>
          </a:p>
        </p:txBody>
      </p:sp>
      <p:pic>
        <p:nvPicPr>
          <p:cNvPr id="5" name="图片 1" descr="IMG_256"/>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1948180" y="1308735"/>
            <a:ext cx="2921635" cy="2927985"/>
          </a:xfrm>
          <a:prstGeom prst="rect">
            <a:avLst/>
          </a:prstGeom>
          <a:noFill/>
          <a:ln w="9525">
            <a:noFill/>
          </a:ln>
        </p:spPr>
      </p:pic>
      <p:pic>
        <p:nvPicPr>
          <p:cNvPr id="6" name="图片 2" descr="IMG_256"/>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6136640" y="2568575"/>
            <a:ext cx="3744595" cy="1297940"/>
          </a:xfrm>
          <a:prstGeom prst="rect">
            <a:avLst/>
          </a:prstGeom>
          <a:noFill/>
          <a:ln w="9525">
            <a:noFill/>
          </a:ln>
        </p:spPr>
      </p:pic>
      <p:pic>
        <p:nvPicPr>
          <p:cNvPr id="8" name="图片 3" descr="IMG_256"/>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5772785" y="1714500"/>
            <a:ext cx="4472305" cy="909320"/>
          </a:xfrm>
          <a:prstGeom prst="rect">
            <a:avLst/>
          </a:prstGeom>
          <a:noFill/>
          <a:ln w="9525">
            <a:noFill/>
          </a:ln>
        </p:spPr>
      </p:pic>
      <p:pic>
        <p:nvPicPr>
          <p:cNvPr id="9" name="图片 4" descr="IMG_256"/>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3229610" y="4474210"/>
            <a:ext cx="4074160" cy="1659890"/>
          </a:xfrm>
          <a:prstGeom prst="rect">
            <a:avLst/>
          </a:prstGeom>
          <a:noFill/>
          <a:ln w="9525">
            <a:noFill/>
          </a:ln>
        </p:spPr>
      </p:pic>
      <p:sp>
        <p:nvSpPr>
          <p:cNvPr id="10" name="文本框 9"/>
          <p:cNvSpPr txBox="1"/>
          <p:nvPr/>
        </p:nvSpPr>
        <p:spPr>
          <a:xfrm>
            <a:off x="5234305" y="3866198"/>
            <a:ext cx="5080000" cy="829945"/>
          </a:xfrm>
          <a:prstGeom prst="rect">
            <a:avLst/>
          </a:prstGeom>
          <a:noFill/>
          <a:ln w="9525">
            <a:noFill/>
          </a:ln>
        </p:spPr>
        <p:txBody>
          <a:bodyPr>
            <a:spAutoFit/>
          </a:bodyPr>
          <a:p>
            <a:pPr indent="0"/>
            <a:r>
              <a:rPr lang="zh-CN" sz="1600" b="0">
                <a:solidFill>
                  <a:srgbClr val="333333"/>
                </a:solidFill>
                <a:latin typeface="方正清刻本悦宋简体" panose="02000000000000000000" charset="-122"/>
                <a:ea typeface="方正清刻本悦宋简体" panose="02000000000000000000" charset="-122"/>
              </a:rPr>
              <a:t>利用周一集体备课等空课时间，开展学习沙龙。本学期主要研读《2022艺术课程标准》及弘雅美术课堂规程，将沙龙内容贯彻落实到每堂课中。</a:t>
            </a:r>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49"/>
          <p:cNvSpPr txBox="1"/>
          <p:nvPr/>
        </p:nvSpPr>
        <p:spPr>
          <a:xfrm>
            <a:off x="10678795" y="723900"/>
            <a:ext cx="613410" cy="5410200"/>
          </a:xfrm>
          <a:prstGeom prst="rect">
            <a:avLst/>
          </a:prstGeom>
          <a:noFill/>
          <a:ln w="12700" cmpd="sng">
            <a:noFill/>
            <a:prstDash val="solid"/>
          </a:ln>
        </p:spPr>
        <p:txBody>
          <a:bodyPr vert="eaVert" wrap="square" rtlCol="0">
            <a:spAutoFit/>
          </a:bodyPr>
          <a:lstStyle/>
          <a:p>
            <a:pPr lvl="0" algn="l">
              <a:buClrTx/>
              <a:buSzTx/>
              <a:buFontTx/>
            </a:pPr>
            <a:r>
              <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rPr>
              <a:t>有效提升美术学科教师成长品质</a:t>
            </a:r>
            <a:endPar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endParaRPr>
          </a:p>
        </p:txBody>
      </p:sp>
      <p:sp>
        <p:nvSpPr>
          <p:cNvPr id="78" name="矩形 77"/>
          <p:cNvSpPr/>
          <p:nvPr/>
        </p:nvSpPr>
        <p:spPr>
          <a:xfrm>
            <a:off x="887878" y="823740"/>
            <a:ext cx="551815" cy="2446510"/>
          </a:xfrm>
          <a:prstGeom prst="rect">
            <a:avLst/>
          </a:prstGeom>
        </p:spPr>
        <p:txBody>
          <a:bodyPr vert="eaVert" wrap="square">
            <a:spAutoFit/>
          </a:bodyPr>
          <a:lstStyle/>
          <a:p>
            <a:pPr algn="just"/>
            <a:r>
              <a:rPr lang="zh-CN" sz="2400" dirty="0">
                <a:solidFill>
                  <a:schemeClr val="accent1"/>
                </a:solidFill>
                <a:latin typeface="思源宋体 CN Heavy" panose="02020900000000000000" pitchFamily="18" charset="-122"/>
                <a:ea typeface="思源宋体 CN Heavy" panose="02020900000000000000" pitchFamily="18" charset="-122"/>
              </a:rPr>
              <a:t>学习资源库</a:t>
            </a:r>
            <a:endParaRPr lang="zh-CN" sz="2400" dirty="0">
              <a:solidFill>
                <a:schemeClr val="accent1"/>
              </a:solidFill>
              <a:latin typeface="思源宋体 CN Heavy" panose="02020900000000000000" pitchFamily="18" charset="-122"/>
              <a:ea typeface="思源宋体 CN Heavy" panose="02020900000000000000" pitchFamily="18" charset="-122"/>
            </a:endParaRPr>
          </a:p>
        </p:txBody>
      </p:sp>
      <p:sp>
        <p:nvSpPr>
          <p:cNvPr id="100" name="文本框 99"/>
          <p:cNvSpPr txBox="1"/>
          <p:nvPr/>
        </p:nvSpPr>
        <p:spPr>
          <a:xfrm>
            <a:off x="2559685" y="930275"/>
            <a:ext cx="6776085" cy="829945"/>
          </a:xfrm>
          <a:prstGeom prst="rect">
            <a:avLst/>
          </a:prstGeom>
          <a:noFill/>
          <a:ln w="9525">
            <a:noFill/>
          </a:ln>
        </p:spPr>
        <p:txBody>
          <a:bodyPr wrap="square">
            <a:spAutoFit/>
          </a:bodyPr>
          <a:p>
            <a:pPr algn="l">
              <a:buClrTx/>
              <a:buSzTx/>
              <a:buNone/>
            </a:pPr>
            <a:r>
              <a:rPr lang="zh-CN" sz="1600" b="0">
                <a:solidFill>
                  <a:srgbClr val="333333"/>
                </a:solidFill>
                <a:latin typeface="方正清刻本悦宋简体" panose="02000000000000000000" charset="-122"/>
                <a:ea typeface="方正清刻本悦宋简体" panose="02000000000000000000" charset="-122"/>
              </a:rPr>
              <a:t>重视过程资料的收集，将精品课例、论文、读书笔记等相关资料形成精品资源库，期末形成论文集、精品案例集、读书笔记集等，反馈过程，形成学习闭环。</a:t>
            </a:r>
            <a:endParaRPr lang="zh-CN" sz="1600">
              <a:solidFill>
                <a:srgbClr val="333333"/>
              </a:solidFill>
              <a:latin typeface="方正清刻本悦宋简体" panose="02000000000000000000" charset="-122"/>
              <a:ea typeface="方正清刻本悦宋简体" panose="02000000000000000000" charset="-122"/>
            </a:endParaRPr>
          </a:p>
        </p:txBody>
      </p:sp>
      <p:pic>
        <p:nvPicPr>
          <p:cNvPr id="7" name="图片 6"/>
          <p:cNvPicPr>
            <a:picLocks noChangeAspect="1"/>
          </p:cNvPicPr>
          <p:nvPr/>
        </p:nvPicPr>
        <p:blipFill>
          <a:blip r:embed="rId1"/>
          <a:stretch>
            <a:fillRect/>
          </a:stretch>
        </p:blipFill>
        <p:spPr>
          <a:xfrm>
            <a:off x="1372235" y="2658745"/>
            <a:ext cx="6480000" cy="3215243"/>
          </a:xfrm>
          <a:prstGeom prst="rect">
            <a:avLst/>
          </a:prstGeom>
        </p:spPr>
      </p:pic>
      <p:pic>
        <p:nvPicPr>
          <p:cNvPr id="8" name="图片 7"/>
          <p:cNvPicPr>
            <a:picLocks noChangeAspect="1"/>
          </p:cNvPicPr>
          <p:nvPr/>
        </p:nvPicPr>
        <p:blipFill>
          <a:blip r:embed="rId2"/>
          <a:stretch>
            <a:fillRect/>
          </a:stretch>
        </p:blipFill>
        <p:spPr>
          <a:xfrm>
            <a:off x="4767580" y="1760220"/>
            <a:ext cx="5516245" cy="192913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DCR_C♡ral93"/>
          <p:cNvSpPr/>
          <p:nvPr>
            <p:custDataLst>
              <p:tags r:id="rId1"/>
            </p:custDataLst>
          </p:nvPr>
        </p:nvSpPr>
        <p:spPr>
          <a:xfrm>
            <a:off x="0" y="0"/>
            <a:ext cx="12192001" cy="6858000"/>
          </a:xfrm>
          <a:prstGeom prst="rect">
            <a:avLst/>
          </a:prstGeom>
          <a:gradFill flip="none" rotWithShape="1">
            <a:gsLst>
              <a:gs pos="50785">
                <a:srgbClr val="014237">
                  <a:alpha val="49000"/>
                </a:srgbClr>
              </a:gs>
              <a:gs pos="0">
                <a:srgbClr val="014237">
                  <a:alpha val="0"/>
                </a:srgbClr>
              </a:gs>
              <a:gs pos="15000">
                <a:schemeClr val="bg1">
                  <a:alpha val="0"/>
                </a:schemeClr>
              </a:gs>
              <a:gs pos="77509">
                <a:srgbClr val="FD6531">
                  <a:alpha val="64000"/>
                </a:srgbClr>
              </a:gs>
              <a:gs pos="100000">
                <a:srgbClr val="DE3D1D">
                  <a:alpha val="72000"/>
                </a:srgbClr>
              </a:gs>
            </a:gsLst>
            <a:path path="circle">
              <a:fillToRect t="100000" r="100000"/>
            </a:path>
            <a:tileRect l="-100000" b="-10000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endParaRPr>
          </a:p>
        </p:txBody>
      </p:sp>
      <p:sp>
        <p:nvSpPr>
          <p:cNvPr id="48" name="矩形 47"/>
          <p:cNvSpPr/>
          <p:nvPr/>
        </p:nvSpPr>
        <p:spPr>
          <a:xfrm>
            <a:off x="626931" y="492282"/>
            <a:ext cx="10938138" cy="5873436"/>
          </a:xfrm>
          <a:prstGeom prst="rect">
            <a:avLst/>
          </a:prstGeom>
          <a:noFill/>
          <a:ln w="3175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49" name="矩形 48"/>
          <p:cNvSpPr/>
          <p:nvPr/>
        </p:nvSpPr>
        <p:spPr>
          <a:xfrm>
            <a:off x="729479" y="587798"/>
            <a:ext cx="10733042" cy="5682404"/>
          </a:xfrm>
          <a:prstGeom prst="rect">
            <a:avLst/>
          </a:prstGeom>
          <a:noFill/>
          <a:ln w="1270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51" name="矩形 50"/>
          <p:cNvSpPr/>
          <p:nvPr/>
        </p:nvSpPr>
        <p:spPr>
          <a:xfrm>
            <a:off x="1160684" y="3240153"/>
            <a:ext cx="879821" cy="879821"/>
          </a:xfrm>
          <a:prstGeom prst="rect">
            <a:avLst/>
          </a:prstGeom>
          <a:noFill/>
          <a:ln w="19050">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cxnSp>
        <p:nvCxnSpPr>
          <p:cNvPr id="52" name="直接连接符 51"/>
          <p:cNvCxnSpPr/>
          <p:nvPr/>
        </p:nvCxnSpPr>
        <p:spPr>
          <a:xfrm>
            <a:off x="1160684" y="3651704"/>
            <a:ext cx="87982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1">
            <a:off x="1607491" y="3240154"/>
            <a:ext cx="0" cy="87982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H="1" flipV="1">
            <a:off x="1160684" y="3240154"/>
            <a:ext cx="893613" cy="87981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H="1">
            <a:off x="1160684" y="3286614"/>
            <a:ext cx="879821" cy="83335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2156845" y="3240153"/>
            <a:ext cx="879821" cy="879821"/>
          </a:xfrm>
          <a:prstGeom prst="rect">
            <a:avLst/>
          </a:prstGeom>
          <a:noFill/>
          <a:ln w="19050">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cxnSp>
        <p:nvCxnSpPr>
          <p:cNvPr id="58" name="直接连接符 57"/>
          <p:cNvCxnSpPr/>
          <p:nvPr/>
        </p:nvCxnSpPr>
        <p:spPr>
          <a:xfrm>
            <a:off x="2156845" y="3651704"/>
            <a:ext cx="87982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V="1">
            <a:off x="2603652" y="3240154"/>
            <a:ext cx="0" cy="87982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H="1" flipV="1">
            <a:off x="2156845" y="3240154"/>
            <a:ext cx="893613" cy="87981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flipH="1">
            <a:off x="2156845" y="3286614"/>
            <a:ext cx="879821" cy="83335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0" name="文本框 79"/>
          <p:cNvSpPr txBox="1"/>
          <p:nvPr/>
        </p:nvSpPr>
        <p:spPr>
          <a:xfrm>
            <a:off x="1142876" y="3236486"/>
            <a:ext cx="2151167" cy="923330"/>
          </a:xfrm>
          <a:prstGeom prst="rect">
            <a:avLst/>
          </a:prstGeom>
          <a:noFill/>
        </p:spPr>
        <p:txBody>
          <a:bodyPr wrap="square" rtlCol="0">
            <a:spAutoFit/>
          </a:bodyPr>
          <a:lstStyle/>
          <a:p>
            <a:pPr algn="dist"/>
            <a:r>
              <a:rPr lang="zh-CN" altLang="en-US" sz="5400" kern="5700" spc="2000" dirty="0">
                <a:solidFill>
                  <a:schemeClr val="tx1">
                    <a:lumMod val="75000"/>
                    <a:lumOff val="25000"/>
                  </a:schemeClr>
                </a:solidFill>
                <a:latin typeface="思源宋体 CN Heavy" panose="02020900000000000000" pitchFamily="18" charset="-122"/>
                <a:ea typeface="思源宋体 CN Heavy" panose="02020900000000000000" pitchFamily="18" charset="-122"/>
              </a:rPr>
              <a:t>目录</a:t>
            </a:r>
            <a:endParaRPr lang="zh-CN" altLang="en-US" sz="5400" kern="5700" spc="2000" dirty="0">
              <a:solidFill>
                <a:schemeClr val="tx1">
                  <a:lumMod val="75000"/>
                  <a:lumOff val="25000"/>
                </a:schemeClr>
              </a:solidFill>
              <a:latin typeface="思源宋体 CN Heavy" panose="02020900000000000000" pitchFamily="18" charset="-122"/>
              <a:ea typeface="思源宋体 CN Heavy" panose="02020900000000000000" pitchFamily="18" charset="-122"/>
            </a:endParaRPr>
          </a:p>
        </p:txBody>
      </p:sp>
      <p:sp>
        <p:nvSpPr>
          <p:cNvPr id="81" name="矩形 80"/>
          <p:cNvSpPr/>
          <p:nvPr/>
        </p:nvSpPr>
        <p:spPr>
          <a:xfrm>
            <a:off x="3085100" y="3204444"/>
            <a:ext cx="369332" cy="1322167"/>
          </a:xfrm>
          <a:prstGeom prst="rect">
            <a:avLst/>
          </a:prstGeom>
        </p:spPr>
        <p:txBody>
          <a:bodyPr vert="eaVert" wrap="square">
            <a:spAutoFit/>
          </a:bodyPr>
          <a:lstStyle/>
          <a:p>
            <a:r>
              <a:rPr lang="en-US" altLang="zh-CN" sz="1200" b="1" dirty="0">
                <a:solidFill>
                  <a:schemeClr val="accent1"/>
                </a:solidFill>
                <a:latin typeface="思源宋体 CN Heavy" panose="02020900000000000000" pitchFamily="18" charset="-122"/>
                <a:ea typeface="霞鹜文楷" pitchFamily="2" charset="-122"/>
              </a:rPr>
              <a:t>CONTENTS</a:t>
            </a:r>
            <a:endParaRPr lang="zh-CN" altLang="en-US" sz="1200" b="1" dirty="0">
              <a:solidFill>
                <a:schemeClr val="accent1"/>
              </a:solidFill>
              <a:latin typeface="思源宋体 CN Heavy" panose="02020900000000000000" pitchFamily="18" charset="-122"/>
              <a:ea typeface="霞鹜文楷" pitchFamily="2" charset="-122"/>
            </a:endParaRPr>
          </a:p>
        </p:txBody>
      </p:sp>
      <p:sp>
        <p:nvSpPr>
          <p:cNvPr id="90" name="任意多边形: 形状 89"/>
          <p:cNvSpPr/>
          <p:nvPr/>
        </p:nvSpPr>
        <p:spPr>
          <a:xfrm rot="5400000">
            <a:off x="6040521" y="1489211"/>
            <a:ext cx="772027" cy="772027"/>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noFill/>
          <a:ln w="127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91" name="文本框 90"/>
          <p:cNvSpPr txBox="1"/>
          <p:nvPr/>
        </p:nvSpPr>
        <p:spPr>
          <a:xfrm>
            <a:off x="6048141" y="1571129"/>
            <a:ext cx="772028" cy="646331"/>
          </a:xfrm>
          <a:prstGeom prst="rect">
            <a:avLst/>
          </a:prstGeom>
          <a:noFill/>
        </p:spPr>
        <p:txBody>
          <a:bodyPr wrap="square" rtlCol="0">
            <a:spAutoFit/>
          </a:bodyPr>
          <a:lstStyle/>
          <a:p>
            <a:pPr algn="ctr"/>
            <a:r>
              <a:rPr lang="zh-CN" altLang="en-US" sz="3600" kern="5700" dirty="0">
                <a:solidFill>
                  <a:schemeClr val="accent1"/>
                </a:solidFill>
                <a:latin typeface="思源宋体 CN Heavy" panose="02020900000000000000" pitchFamily="18" charset="-122"/>
                <a:ea typeface="思源宋体 CN Heavy" panose="02020900000000000000" pitchFamily="18" charset="-122"/>
              </a:rPr>
              <a:t>壹</a:t>
            </a:r>
            <a:endParaRPr lang="zh-CN" altLang="en-US" sz="3600" kern="5700" dirty="0">
              <a:solidFill>
                <a:schemeClr val="accent1"/>
              </a:solidFill>
              <a:latin typeface="思源宋体 CN Heavy" panose="02020900000000000000" pitchFamily="18" charset="-122"/>
              <a:ea typeface="思源宋体 CN Heavy" panose="02020900000000000000" pitchFamily="18" charset="-122"/>
            </a:endParaRPr>
          </a:p>
        </p:txBody>
      </p:sp>
      <p:sp>
        <p:nvSpPr>
          <p:cNvPr id="92" name="任意多边形: 形状 91"/>
          <p:cNvSpPr/>
          <p:nvPr/>
        </p:nvSpPr>
        <p:spPr>
          <a:xfrm rot="5400000">
            <a:off x="5993842" y="1442532"/>
            <a:ext cx="865384" cy="865384"/>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no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94" name="任意多边形: 形状 93"/>
          <p:cNvSpPr/>
          <p:nvPr/>
        </p:nvSpPr>
        <p:spPr>
          <a:xfrm rot="5400000">
            <a:off x="6040521" y="2595588"/>
            <a:ext cx="772027" cy="772027"/>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noFill/>
          <a:ln w="127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95" name="文本框 94"/>
          <p:cNvSpPr txBox="1"/>
          <p:nvPr/>
        </p:nvSpPr>
        <p:spPr>
          <a:xfrm>
            <a:off x="6048141" y="2677506"/>
            <a:ext cx="772028" cy="646331"/>
          </a:xfrm>
          <a:prstGeom prst="rect">
            <a:avLst/>
          </a:prstGeom>
          <a:noFill/>
        </p:spPr>
        <p:txBody>
          <a:bodyPr wrap="square" rtlCol="0">
            <a:spAutoFit/>
          </a:bodyPr>
          <a:lstStyle/>
          <a:p>
            <a:pPr algn="ctr"/>
            <a:r>
              <a:rPr lang="zh-CN" altLang="en-US" sz="3600" kern="5700" dirty="0">
                <a:solidFill>
                  <a:schemeClr val="accent1"/>
                </a:solidFill>
                <a:latin typeface="思源宋体 CN Heavy" panose="02020900000000000000" pitchFamily="18" charset="-122"/>
                <a:ea typeface="思源宋体 CN Heavy" panose="02020900000000000000" pitchFamily="18" charset="-122"/>
              </a:rPr>
              <a:t>贰</a:t>
            </a:r>
            <a:endParaRPr lang="zh-CN" altLang="en-US" sz="3600" kern="5700" dirty="0">
              <a:solidFill>
                <a:schemeClr val="accent1"/>
              </a:solidFill>
              <a:latin typeface="思源宋体 CN Heavy" panose="02020900000000000000" pitchFamily="18" charset="-122"/>
              <a:ea typeface="思源宋体 CN Heavy" panose="02020900000000000000" pitchFamily="18" charset="-122"/>
            </a:endParaRPr>
          </a:p>
        </p:txBody>
      </p:sp>
      <p:sp>
        <p:nvSpPr>
          <p:cNvPr id="96" name="任意多边形: 形状 95"/>
          <p:cNvSpPr/>
          <p:nvPr/>
        </p:nvSpPr>
        <p:spPr>
          <a:xfrm rot="5400000">
            <a:off x="5993842" y="2548909"/>
            <a:ext cx="865384" cy="865384"/>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no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98" name="任意多边形: 形状 97"/>
          <p:cNvSpPr/>
          <p:nvPr/>
        </p:nvSpPr>
        <p:spPr>
          <a:xfrm rot="5400000">
            <a:off x="6040521" y="3701965"/>
            <a:ext cx="772027" cy="772027"/>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noFill/>
          <a:ln w="127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99" name="文本框 98"/>
          <p:cNvSpPr txBox="1"/>
          <p:nvPr/>
        </p:nvSpPr>
        <p:spPr>
          <a:xfrm>
            <a:off x="6048141" y="3783883"/>
            <a:ext cx="772028" cy="646331"/>
          </a:xfrm>
          <a:prstGeom prst="rect">
            <a:avLst/>
          </a:prstGeom>
          <a:noFill/>
        </p:spPr>
        <p:txBody>
          <a:bodyPr wrap="square" rtlCol="0">
            <a:spAutoFit/>
          </a:bodyPr>
          <a:lstStyle/>
          <a:p>
            <a:pPr algn="ctr"/>
            <a:r>
              <a:rPr lang="zh-CN" altLang="en-US" sz="3600" kern="5700" dirty="0">
                <a:solidFill>
                  <a:schemeClr val="accent1"/>
                </a:solidFill>
                <a:latin typeface="思源宋体 CN Heavy" panose="02020900000000000000" pitchFamily="18" charset="-122"/>
                <a:ea typeface="思源宋体 CN Heavy" panose="02020900000000000000" pitchFamily="18" charset="-122"/>
              </a:rPr>
              <a:t>叁</a:t>
            </a:r>
            <a:endParaRPr lang="zh-CN" altLang="en-US" sz="3600" kern="5700" dirty="0">
              <a:solidFill>
                <a:schemeClr val="accent1"/>
              </a:solidFill>
              <a:latin typeface="思源宋体 CN Heavy" panose="02020900000000000000" pitchFamily="18" charset="-122"/>
              <a:ea typeface="思源宋体 CN Heavy" panose="02020900000000000000" pitchFamily="18" charset="-122"/>
            </a:endParaRPr>
          </a:p>
        </p:txBody>
      </p:sp>
      <p:sp>
        <p:nvSpPr>
          <p:cNvPr id="100" name="任意多边形: 形状 99"/>
          <p:cNvSpPr/>
          <p:nvPr/>
        </p:nvSpPr>
        <p:spPr>
          <a:xfrm rot="5400000">
            <a:off x="5993842" y="3655286"/>
            <a:ext cx="865384" cy="865384"/>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no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102" name="任意多边形: 形状 101"/>
          <p:cNvSpPr/>
          <p:nvPr/>
        </p:nvSpPr>
        <p:spPr>
          <a:xfrm rot="5400000">
            <a:off x="6040521" y="4808341"/>
            <a:ext cx="772027" cy="772027"/>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noFill/>
          <a:ln w="127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103" name="文本框 102"/>
          <p:cNvSpPr txBox="1"/>
          <p:nvPr/>
        </p:nvSpPr>
        <p:spPr>
          <a:xfrm>
            <a:off x="6048141" y="4890259"/>
            <a:ext cx="772028" cy="646331"/>
          </a:xfrm>
          <a:prstGeom prst="rect">
            <a:avLst/>
          </a:prstGeom>
          <a:noFill/>
        </p:spPr>
        <p:txBody>
          <a:bodyPr wrap="square" rtlCol="0">
            <a:spAutoFit/>
          </a:bodyPr>
          <a:lstStyle/>
          <a:p>
            <a:pPr algn="ctr"/>
            <a:r>
              <a:rPr lang="zh-CN" altLang="en-US" sz="3600" kern="5700" dirty="0">
                <a:solidFill>
                  <a:schemeClr val="accent1"/>
                </a:solidFill>
                <a:latin typeface="思源宋体 CN Heavy" panose="02020900000000000000" pitchFamily="18" charset="-122"/>
                <a:ea typeface="思源宋体 CN Heavy" panose="02020900000000000000" pitchFamily="18" charset="-122"/>
              </a:rPr>
              <a:t>肆</a:t>
            </a:r>
            <a:endParaRPr lang="zh-CN" altLang="en-US" sz="3600" kern="5700" dirty="0">
              <a:solidFill>
                <a:schemeClr val="accent1"/>
              </a:solidFill>
              <a:latin typeface="思源宋体 CN Heavy" panose="02020900000000000000" pitchFamily="18" charset="-122"/>
              <a:ea typeface="思源宋体 CN Heavy" panose="02020900000000000000" pitchFamily="18" charset="-122"/>
            </a:endParaRPr>
          </a:p>
        </p:txBody>
      </p:sp>
      <p:sp>
        <p:nvSpPr>
          <p:cNvPr id="104" name="任意多边形: 形状 103"/>
          <p:cNvSpPr/>
          <p:nvPr/>
        </p:nvSpPr>
        <p:spPr>
          <a:xfrm rot="5400000">
            <a:off x="5993842" y="4761662"/>
            <a:ext cx="865384" cy="865384"/>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no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9" name="文本框 8"/>
          <p:cNvSpPr txBox="1"/>
          <p:nvPr/>
        </p:nvSpPr>
        <p:spPr>
          <a:xfrm>
            <a:off x="7222505" y="1585376"/>
            <a:ext cx="1966575" cy="460375"/>
          </a:xfrm>
          <a:prstGeom prst="rect">
            <a:avLst/>
          </a:prstGeom>
          <a:noFill/>
        </p:spPr>
        <p:txBody>
          <a:bodyPr wrap="square" rtlCol="0">
            <a:spAutoFit/>
          </a:bodyPr>
          <a:lstStyle>
            <a:defPPr>
              <a:defRPr lang="zh-CN"/>
            </a:defPPr>
          </a:lstStyle>
          <a:p>
            <a:r>
              <a:rPr lang="zh-CN" altLang="en-US" sz="2400" dirty="0">
                <a:solidFill>
                  <a:schemeClr val="tx1">
                    <a:lumMod val="75000"/>
                    <a:lumOff val="25000"/>
                  </a:schemeClr>
                </a:solidFill>
                <a:latin typeface="思源宋体 CN Heavy" panose="02020900000000000000" pitchFamily="18" charset="-122"/>
                <a:ea typeface="思源宋体 CN Heavy" panose="02020900000000000000" pitchFamily="18" charset="-122"/>
              </a:rPr>
              <a:t>现状分析</a:t>
            </a:r>
            <a:endParaRPr lang="zh-CN" altLang="en-US" sz="2400" dirty="0">
              <a:solidFill>
                <a:schemeClr val="tx1">
                  <a:lumMod val="75000"/>
                  <a:lumOff val="25000"/>
                </a:schemeClr>
              </a:solidFill>
              <a:latin typeface="思源宋体 CN Heavy" panose="02020900000000000000" pitchFamily="18" charset="-122"/>
              <a:ea typeface="思源宋体 CN Heavy" panose="02020900000000000000" pitchFamily="18" charset="-122"/>
            </a:endParaRPr>
          </a:p>
        </p:txBody>
      </p:sp>
      <p:sp>
        <p:nvSpPr>
          <p:cNvPr id="105" name="矩形 104"/>
          <p:cNvSpPr/>
          <p:nvPr/>
        </p:nvSpPr>
        <p:spPr>
          <a:xfrm>
            <a:off x="7190596" y="1960508"/>
            <a:ext cx="4218975" cy="810260"/>
          </a:xfrm>
          <a:prstGeom prst="rect">
            <a:avLst/>
          </a:prstGeom>
        </p:spPr>
        <p:txBody>
          <a:bodyPr wrap="square">
            <a:spAutoFit/>
          </a:bodyPr>
          <a:lstStyle/>
          <a:p>
            <a:pPr>
              <a:lnSpc>
                <a:spcPct val="130000"/>
              </a:lnSpc>
            </a:pPr>
            <a:r>
              <a:rPr kumimoji="1" lang="zh-CN" altLang="en-US" sz="1200" dirty="0">
                <a:solidFill>
                  <a:schemeClr val="tx1">
                    <a:lumMod val="65000"/>
                    <a:lumOff val="35000"/>
                  </a:schemeClr>
                </a:solidFill>
                <a:latin typeface="霞鹜文楷" pitchFamily="2" charset="-122"/>
                <a:ea typeface="霞鹜文楷" pitchFamily="2" charset="-122"/>
              </a:rPr>
              <a:t>发展背景（国家背景、学校背景）</a:t>
            </a:r>
            <a:endParaRPr kumimoji="1" lang="zh-CN" altLang="en-US" sz="1200" dirty="0">
              <a:solidFill>
                <a:schemeClr val="tx1">
                  <a:lumMod val="65000"/>
                  <a:lumOff val="35000"/>
                </a:schemeClr>
              </a:solidFill>
              <a:latin typeface="霞鹜文楷" pitchFamily="2" charset="-122"/>
              <a:ea typeface="霞鹜文楷" pitchFamily="2" charset="-122"/>
            </a:endParaRPr>
          </a:p>
          <a:p>
            <a:pPr>
              <a:lnSpc>
                <a:spcPct val="130000"/>
              </a:lnSpc>
            </a:pPr>
            <a:r>
              <a:rPr kumimoji="1" lang="zh-CN" altLang="en-US" sz="1200" dirty="0">
                <a:solidFill>
                  <a:schemeClr val="tx1">
                    <a:lumMod val="65000"/>
                    <a:lumOff val="35000"/>
                  </a:schemeClr>
                </a:solidFill>
                <a:latin typeface="霞鹜文楷" pitchFamily="2" charset="-122"/>
                <a:ea typeface="霞鹜文楷" pitchFamily="2" charset="-122"/>
              </a:rPr>
              <a:t>成员分析</a:t>
            </a:r>
            <a:endParaRPr kumimoji="1" lang="zh-CN" altLang="en-US" sz="1200" dirty="0">
              <a:solidFill>
                <a:schemeClr val="tx1">
                  <a:lumMod val="65000"/>
                  <a:lumOff val="35000"/>
                </a:schemeClr>
              </a:solidFill>
              <a:latin typeface="霞鹜文楷" pitchFamily="2" charset="-122"/>
              <a:ea typeface="霞鹜文楷" pitchFamily="2" charset="-122"/>
            </a:endParaRPr>
          </a:p>
          <a:p>
            <a:pPr>
              <a:lnSpc>
                <a:spcPct val="130000"/>
              </a:lnSpc>
            </a:pPr>
            <a:r>
              <a:rPr kumimoji="1" lang="zh-CN" altLang="en-US" sz="1200" dirty="0">
                <a:solidFill>
                  <a:schemeClr val="tx1">
                    <a:lumMod val="65000"/>
                    <a:lumOff val="35000"/>
                  </a:schemeClr>
                </a:solidFill>
                <a:latin typeface="霞鹜文楷" pitchFamily="2" charset="-122"/>
                <a:ea typeface="霞鹜文楷" pitchFamily="2" charset="-122"/>
              </a:rPr>
              <a:t>学科分析（优势分析、潜势分析）</a:t>
            </a:r>
            <a:endParaRPr kumimoji="1" lang="zh-CN" altLang="en-US" sz="1200" dirty="0">
              <a:solidFill>
                <a:schemeClr val="tx1">
                  <a:lumMod val="65000"/>
                  <a:lumOff val="35000"/>
                </a:schemeClr>
              </a:solidFill>
              <a:latin typeface="霞鹜文楷" pitchFamily="2" charset="-122"/>
              <a:ea typeface="霞鹜文楷" pitchFamily="2" charset="-122"/>
            </a:endParaRPr>
          </a:p>
        </p:txBody>
      </p:sp>
      <p:sp>
        <p:nvSpPr>
          <p:cNvPr id="107" name="文本框 106"/>
          <p:cNvSpPr txBox="1"/>
          <p:nvPr/>
        </p:nvSpPr>
        <p:spPr>
          <a:xfrm>
            <a:off x="7222505" y="2687050"/>
            <a:ext cx="1966575" cy="460375"/>
          </a:xfrm>
          <a:prstGeom prst="rect">
            <a:avLst/>
          </a:prstGeom>
          <a:noFill/>
        </p:spPr>
        <p:txBody>
          <a:bodyPr wrap="square" rtlCol="0">
            <a:spAutoFit/>
          </a:bodyPr>
          <a:lstStyle>
            <a:defPPr>
              <a:defRPr lang="zh-CN"/>
            </a:defPPr>
          </a:lstStyle>
          <a:p>
            <a:r>
              <a:rPr lang="zh-CN" altLang="en-US" sz="2400" dirty="0">
                <a:solidFill>
                  <a:schemeClr val="tx1">
                    <a:lumMod val="75000"/>
                    <a:lumOff val="25000"/>
                  </a:schemeClr>
                </a:solidFill>
                <a:latin typeface="思源宋体 CN Heavy" panose="02020900000000000000" pitchFamily="18" charset="-122"/>
                <a:ea typeface="思源宋体 CN Heavy" panose="02020900000000000000" pitchFamily="18" charset="-122"/>
              </a:rPr>
              <a:t>学科目标</a:t>
            </a:r>
            <a:endParaRPr lang="zh-CN" altLang="en-US" sz="2400" dirty="0">
              <a:solidFill>
                <a:schemeClr val="tx1">
                  <a:lumMod val="75000"/>
                  <a:lumOff val="25000"/>
                </a:schemeClr>
              </a:solidFill>
              <a:latin typeface="思源宋体 CN Heavy" panose="02020900000000000000" pitchFamily="18" charset="-122"/>
              <a:ea typeface="思源宋体 CN Heavy" panose="02020900000000000000" pitchFamily="18" charset="-122"/>
            </a:endParaRPr>
          </a:p>
        </p:txBody>
      </p:sp>
      <p:sp>
        <p:nvSpPr>
          <p:cNvPr id="109" name="矩形 108"/>
          <p:cNvSpPr/>
          <p:nvPr/>
        </p:nvSpPr>
        <p:spPr>
          <a:xfrm>
            <a:off x="7190596" y="3062182"/>
            <a:ext cx="4218975" cy="330835"/>
          </a:xfrm>
          <a:prstGeom prst="rect">
            <a:avLst/>
          </a:prstGeom>
        </p:spPr>
        <p:txBody>
          <a:bodyPr wrap="square">
            <a:spAutoFit/>
          </a:bodyPr>
          <a:lstStyle/>
          <a:p>
            <a:pPr>
              <a:lnSpc>
                <a:spcPct val="130000"/>
              </a:lnSpc>
            </a:pPr>
            <a:r>
              <a:rPr kumimoji="1" lang="zh-CN" altLang="en-US" sz="1200" dirty="0">
                <a:solidFill>
                  <a:schemeClr val="tx1">
                    <a:lumMod val="65000"/>
                    <a:lumOff val="35000"/>
                  </a:schemeClr>
                </a:solidFill>
                <a:latin typeface="霞鹜文楷" pitchFamily="2" charset="-122"/>
                <a:ea typeface="霞鹜文楷" pitchFamily="2" charset="-122"/>
              </a:rPr>
              <a:t>文化打造、课堂发展、事件落实、课标对照</a:t>
            </a:r>
            <a:endParaRPr kumimoji="1" lang="zh-CN" altLang="en-US" sz="1200" dirty="0">
              <a:solidFill>
                <a:schemeClr val="tx1">
                  <a:lumMod val="65000"/>
                  <a:lumOff val="35000"/>
                </a:schemeClr>
              </a:solidFill>
              <a:latin typeface="霞鹜文楷" pitchFamily="2" charset="-122"/>
              <a:ea typeface="霞鹜文楷" pitchFamily="2" charset="-122"/>
            </a:endParaRPr>
          </a:p>
        </p:txBody>
      </p:sp>
      <p:sp>
        <p:nvSpPr>
          <p:cNvPr id="111" name="文本框 110"/>
          <p:cNvSpPr txBox="1"/>
          <p:nvPr/>
        </p:nvSpPr>
        <p:spPr>
          <a:xfrm>
            <a:off x="7222505" y="3615369"/>
            <a:ext cx="1966575" cy="460375"/>
          </a:xfrm>
          <a:prstGeom prst="rect">
            <a:avLst/>
          </a:prstGeom>
          <a:noFill/>
        </p:spPr>
        <p:txBody>
          <a:bodyPr wrap="square" rtlCol="0">
            <a:spAutoFit/>
          </a:bodyPr>
          <a:lstStyle>
            <a:defPPr>
              <a:defRPr lang="zh-CN"/>
            </a:defPPr>
          </a:lstStyle>
          <a:p>
            <a:r>
              <a:rPr lang="zh-CN" altLang="en-US" sz="2400" dirty="0">
                <a:solidFill>
                  <a:schemeClr val="tx1">
                    <a:lumMod val="75000"/>
                    <a:lumOff val="25000"/>
                  </a:schemeClr>
                </a:solidFill>
                <a:latin typeface="思源宋体 CN Heavy" panose="02020900000000000000" pitchFamily="18" charset="-122"/>
                <a:ea typeface="思源宋体 CN Heavy" panose="02020900000000000000" pitchFamily="18" charset="-122"/>
              </a:rPr>
              <a:t>研究措施</a:t>
            </a:r>
            <a:endParaRPr lang="zh-CN" altLang="en-US" sz="2400" dirty="0">
              <a:solidFill>
                <a:schemeClr val="tx1">
                  <a:lumMod val="75000"/>
                  <a:lumOff val="25000"/>
                </a:schemeClr>
              </a:solidFill>
              <a:latin typeface="思源宋体 CN Heavy" panose="02020900000000000000" pitchFamily="18" charset="-122"/>
              <a:ea typeface="思源宋体 CN Heavy" panose="02020900000000000000" pitchFamily="18" charset="-122"/>
            </a:endParaRPr>
          </a:p>
        </p:txBody>
      </p:sp>
      <p:sp>
        <p:nvSpPr>
          <p:cNvPr id="113" name="矩形 112"/>
          <p:cNvSpPr/>
          <p:nvPr/>
        </p:nvSpPr>
        <p:spPr>
          <a:xfrm>
            <a:off x="7190596" y="3990501"/>
            <a:ext cx="4218975" cy="1050290"/>
          </a:xfrm>
          <a:prstGeom prst="rect">
            <a:avLst/>
          </a:prstGeom>
        </p:spPr>
        <p:txBody>
          <a:bodyPr wrap="square">
            <a:spAutoFit/>
          </a:bodyPr>
          <a:lstStyle/>
          <a:p>
            <a:pPr>
              <a:lnSpc>
                <a:spcPct val="130000"/>
              </a:lnSpc>
            </a:pPr>
            <a:r>
              <a:rPr kumimoji="1" lang="zh-CN" altLang="en-US" sz="1200" dirty="0">
                <a:solidFill>
                  <a:schemeClr val="tx1">
                    <a:lumMod val="65000"/>
                    <a:lumOff val="35000"/>
                  </a:schemeClr>
                </a:solidFill>
                <a:latin typeface="霞鹜文楷" pitchFamily="2" charset="-122"/>
                <a:ea typeface="霞鹜文楷" pitchFamily="2" charset="-122"/>
              </a:rPr>
              <a:t>积极提升美术学科教学研究质量</a:t>
            </a:r>
            <a:endParaRPr kumimoji="1" lang="zh-CN" altLang="en-US" sz="1200" dirty="0">
              <a:solidFill>
                <a:schemeClr val="tx1">
                  <a:lumMod val="65000"/>
                  <a:lumOff val="35000"/>
                </a:schemeClr>
              </a:solidFill>
              <a:latin typeface="霞鹜文楷" pitchFamily="2" charset="-122"/>
              <a:ea typeface="霞鹜文楷" pitchFamily="2" charset="-122"/>
            </a:endParaRPr>
          </a:p>
          <a:p>
            <a:pPr>
              <a:lnSpc>
                <a:spcPct val="130000"/>
              </a:lnSpc>
            </a:pPr>
            <a:r>
              <a:rPr kumimoji="1" lang="zh-CN" altLang="en-US" sz="1200" dirty="0">
                <a:solidFill>
                  <a:schemeClr val="tx1">
                    <a:lumMod val="65000"/>
                    <a:lumOff val="35000"/>
                  </a:schemeClr>
                </a:solidFill>
                <a:latin typeface="霞鹜文楷" pitchFamily="2" charset="-122"/>
                <a:ea typeface="霞鹜文楷" pitchFamily="2" charset="-122"/>
              </a:rPr>
              <a:t>创新推进美术学科弘雅课程建设</a:t>
            </a:r>
            <a:endParaRPr kumimoji="1" lang="zh-CN" altLang="en-US" sz="1200" dirty="0">
              <a:solidFill>
                <a:schemeClr val="tx1">
                  <a:lumMod val="65000"/>
                  <a:lumOff val="35000"/>
                </a:schemeClr>
              </a:solidFill>
              <a:latin typeface="霞鹜文楷" pitchFamily="2" charset="-122"/>
              <a:ea typeface="霞鹜文楷" pitchFamily="2" charset="-122"/>
            </a:endParaRPr>
          </a:p>
          <a:p>
            <a:pPr>
              <a:lnSpc>
                <a:spcPct val="130000"/>
              </a:lnSpc>
            </a:pPr>
            <a:r>
              <a:rPr kumimoji="1" lang="zh-CN" altLang="en-US" sz="1200" dirty="0">
                <a:solidFill>
                  <a:schemeClr val="tx1">
                    <a:lumMod val="65000"/>
                    <a:lumOff val="35000"/>
                  </a:schemeClr>
                </a:solidFill>
                <a:latin typeface="霞鹜文楷" pitchFamily="2" charset="-122"/>
                <a:ea typeface="霞鹜文楷" pitchFamily="2" charset="-122"/>
              </a:rPr>
              <a:t>有效提高美术学科教师成长品质</a:t>
            </a:r>
            <a:endParaRPr kumimoji="1" lang="zh-CN" altLang="en-US" sz="1200" dirty="0">
              <a:solidFill>
                <a:schemeClr val="tx1">
                  <a:lumMod val="65000"/>
                  <a:lumOff val="35000"/>
                </a:schemeClr>
              </a:solidFill>
              <a:latin typeface="霞鹜文楷" pitchFamily="2" charset="-122"/>
              <a:ea typeface="霞鹜文楷" pitchFamily="2" charset="-122"/>
            </a:endParaRPr>
          </a:p>
          <a:p>
            <a:pPr>
              <a:lnSpc>
                <a:spcPct val="130000"/>
              </a:lnSpc>
            </a:pPr>
            <a:r>
              <a:rPr kumimoji="1" lang="zh-CN" altLang="en-US" sz="1200" dirty="0">
                <a:solidFill>
                  <a:schemeClr val="tx1">
                    <a:lumMod val="65000"/>
                    <a:lumOff val="35000"/>
                  </a:schemeClr>
                </a:solidFill>
                <a:latin typeface="霞鹜文楷" pitchFamily="2" charset="-122"/>
                <a:ea typeface="霞鹜文楷" pitchFamily="2" charset="-122"/>
              </a:rPr>
              <a:t>稳步提升二小学生弘雅成长质量</a:t>
            </a:r>
            <a:endParaRPr kumimoji="1" lang="zh-CN" altLang="en-US" sz="1200" dirty="0">
              <a:solidFill>
                <a:schemeClr val="tx1">
                  <a:lumMod val="65000"/>
                  <a:lumOff val="35000"/>
                </a:schemeClr>
              </a:solidFill>
              <a:latin typeface="霞鹜文楷" pitchFamily="2" charset="-122"/>
              <a:ea typeface="霞鹜文楷" pitchFamily="2" charset="-122"/>
            </a:endParaRPr>
          </a:p>
        </p:txBody>
      </p:sp>
      <p:sp>
        <p:nvSpPr>
          <p:cNvPr id="115" name="文本框 114"/>
          <p:cNvSpPr txBox="1"/>
          <p:nvPr/>
        </p:nvSpPr>
        <p:spPr>
          <a:xfrm>
            <a:off x="7222505" y="5063753"/>
            <a:ext cx="1966575" cy="460375"/>
          </a:xfrm>
          <a:prstGeom prst="rect">
            <a:avLst/>
          </a:prstGeom>
          <a:noFill/>
        </p:spPr>
        <p:txBody>
          <a:bodyPr wrap="square" rtlCol="0">
            <a:spAutoFit/>
          </a:bodyPr>
          <a:lstStyle>
            <a:defPPr>
              <a:defRPr lang="zh-CN"/>
            </a:defPPr>
          </a:lstStyle>
          <a:p>
            <a:r>
              <a:rPr lang="zh-CN" altLang="en-US" sz="2400" dirty="0">
                <a:solidFill>
                  <a:schemeClr val="tx1">
                    <a:lumMod val="75000"/>
                    <a:lumOff val="25000"/>
                  </a:schemeClr>
                </a:solidFill>
                <a:latin typeface="思源宋体 CN Heavy" panose="02020900000000000000" pitchFamily="18" charset="-122"/>
                <a:ea typeface="思源宋体 CN Heavy" panose="02020900000000000000" pitchFamily="18" charset="-122"/>
              </a:rPr>
              <a:t>学期行事历</a:t>
            </a:r>
            <a:endParaRPr lang="zh-CN" altLang="en-US" sz="2400" dirty="0">
              <a:solidFill>
                <a:schemeClr val="tx1">
                  <a:lumMod val="75000"/>
                  <a:lumOff val="25000"/>
                </a:schemeClr>
              </a:solidFill>
              <a:latin typeface="思源宋体 CN Heavy" panose="02020900000000000000" pitchFamily="18" charset="-122"/>
              <a:ea typeface="思源宋体 CN Heavy" panose="02020900000000000000" pitchFamily="18" charset="-122"/>
            </a:endParaRPr>
          </a:p>
        </p:txBody>
      </p:sp>
      <p:pic>
        <p:nvPicPr>
          <p:cNvPr id="44" name="图形 43"/>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000" r="18499" b="40277"/>
          <a:stretch>
            <a:fillRect/>
          </a:stretch>
        </p:blipFill>
        <p:spPr>
          <a:xfrm>
            <a:off x="0" y="0"/>
            <a:ext cx="4762500" cy="244929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49"/>
          <p:cNvSpPr txBox="1"/>
          <p:nvPr/>
        </p:nvSpPr>
        <p:spPr>
          <a:xfrm>
            <a:off x="10678795" y="723900"/>
            <a:ext cx="613410" cy="5410200"/>
          </a:xfrm>
          <a:prstGeom prst="rect">
            <a:avLst/>
          </a:prstGeom>
          <a:noFill/>
          <a:ln w="12700" cmpd="sng">
            <a:noFill/>
            <a:prstDash val="solid"/>
          </a:ln>
        </p:spPr>
        <p:txBody>
          <a:bodyPr vert="eaVert" wrap="square" rtlCol="0">
            <a:spAutoFit/>
          </a:bodyPr>
          <a:lstStyle/>
          <a:p>
            <a:pPr lvl="0" algn="l">
              <a:buClrTx/>
              <a:buSzTx/>
              <a:buFontTx/>
            </a:pPr>
            <a:r>
              <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rPr>
              <a:t>有效提升美术学科教师成长品质</a:t>
            </a:r>
            <a:endPar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endParaRPr>
          </a:p>
        </p:txBody>
      </p:sp>
      <p:sp>
        <p:nvSpPr>
          <p:cNvPr id="78" name="矩形 77"/>
          <p:cNvSpPr/>
          <p:nvPr/>
        </p:nvSpPr>
        <p:spPr>
          <a:xfrm>
            <a:off x="887878" y="823740"/>
            <a:ext cx="551815" cy="2446510"/>
          </a:xfrm>
          <a:prstGeom prst="rect">
            <a:avLst/>
          </a:prstGeom>
        </p:spPr>
        <p:txBody>
          <a:bodyPr vert="eaVert" wrap="square">
            <a:spAutoFit/>
          </a:bodyPr>
          <a:lstStyle/>
          <a:p>
            <a:pPr algn="just"/>
            <a:r>
              <a:rPr lang="zh-CN" sz="2400" dirty="0">
                <a:solidFill>
                  <a:schemeClr val="accent1"/>
                </a:solidFill>
                <a:latin typeface="思源宋体 CN Heavy" panose="02020900000000000000" pitchFamily="18" charset="-122"/>
                <a:ea typeface="思源宋体 CN Heavy" panose="02020900000000000000" pitchFamily="18" charset="-122"/>
              </a:rPr>
              <a:t>专业提升</a:t>
            </a:r>
            <a:endParaRPr lang="zh-CN" sz="2400" dirty="0">
              <a:solidFill>
                <a:schemeClr val="accent1"/>
              </a:solidFill>
              <a:latin typeface="思源宋体 CN Heavy" panose="02020900000000000000" pitchFamily="18" charset="-122"/>
              <a:ea typeface="思源宋体 CN Heavy" panose="02020900000000000000" pitchFamily="18" charset="-122"/>
            </a:endParaRPr>
          </a:p>
        </p:txBody>
      </p:sp>
      <p:graphicFrame>
        <p:nvGraphicFramePr>
          <p:cNvPr id="2" name="表格 1"/>
          <p:cNvGraphicFramePr/>
          <p:nvPr>
            <p:custDataLst>
              <p:tags r:id="rId1"/>
            </p:custDataLst>
          </p:nvPr>
        </p:nvGraphicFramePr>
        <p:xfrm>
          <a:off x="1748790" y="1087120"/>
          <a:ext cx="8359140" cy="4549775"/>
        </p:xfrm>
        <a:graphic>
          <a:graphicData uri="http://schemas.openxmlformats.org/drawingml/2006/table">
            <a:tbl>
              <a:tblPr firstRow="1" bandRow="1">
                <a:tableStyleId>{D113A9D2-9D6B-4929-AA2D-F23B5EE8CBE7}</a:tableStyleId>
              </a:tblPr>
              <a:tblGrid>
                <a:gridCol w="1119505"/>
                <a:gridCol w="3714750"/>
                <a:gridCol w="1179195"/>
                <a:gridCol w="2345690"/>
              </a:tblGrid>
              <a:tr h="774700">
                <a:tc>
                  <a:txBody>
                    <a:bodyPr/>
                    <a:p>
                      <a:pPr indent="0" algn="ctr">
                        <a:buNone/>
                      </a:pPr>
                      <a:r>
                        <a:rPr lang="en-US" sz="2400">
                          <a:latin typeface="方正清刻本悦宋简体" panose="02000000000000000000" charset="-122"/>
                          <a:ea typeface="方正清刻本悦宋简体" panose="02000000000000000000" charset="-122"/>
                        </a:rPr>
                        <a:t>姓名</a:t>
                      </a:r>
                      <a:endParaRPr lang="en-US" altLang="en-US" sz="2400">
                        <a:latin typeface="方正清刻本悦宋简体" panose="02000000000000000000" charset="-122"/>
                        <a:ea typeface="方正清刻本悦宋简体" panose="02000000000000000000" charset="-122"/>
                      </a:endParaRPr>
                    </a:p>
                  </a:txBody>
                  <a:tcPr marL="91439" marR="91439" marT="45719" marB="45719" vert="horz" anchor="ctr" anchorCtr="0"/>
                </a:tc>
                <a:tc>
                  <a:txBody>
                    <a:bodyPr/>
                    <a:p>
                      <a:pPr indent="0" algn="ctr">
                        <a:buNone/>
                      </a:pPr>
                      <a:r>
                        <a:rPr lang="en-US" sz="2400">
                          <a:latin typeface="方正清刻本悦宋简体" panose="02000000000000000000" charset="-122"/>
                          <a:ea typeface="方正清刻本悦宋简体" panose="02000000000000000000" charset="-122"/>
                        </a:rPr>
                        <a:t>需达成内容</a:t>
                      </a:r>
                      <a:endParaRPr lang="en-US" altLang="en-US" sz="2400">
                        <a:latin typeface="方正清刻本悦宋简体" panose="02000000000000000000" charset="-122"/>
                        <a:ea typeface="方正清刻本悦宋简体" panose="02000000000000000000" charset="-122"/>
                      </a:endParaRPr>
                    </a:p>
                  </a:txBody>
                  <a:tcPr marL="91439" marR="91439" marT="45719" marB="45719" vert="horz" anchor="ctr" anchorCtr="0"/>
                </a:tc>
                <a:tc>
                  <a:txBody>
                    <a:bodyPr/>
                    <a:p>
                      <a:pPr indent="0" algn="ctr">
                        <a:buNone/>
                      </a:pPr>
                      <a:r>
                        <a:rPr lang="en-US" sz="2400">
                          <a:latin typeface="方正清刻本悦宋简体" panose="02000000000000000000" charset="-122"/>
                          <a:ea typeface="方正清刻本悦宋简体" panose="02000000000000000000" charset="-122"/>
                        </a:rPr>
                        <a:t>目标</a:t>
                      </a:r>
                      <a:endParaRPr lang="en-US" altLang="en-US" sz="2400">
                        <a:latin typeface="方正清刻本悦宋简体" panose="02000000000000000000" charset="-122"/>
                        <a:ea typeface="方正清刻本悦宋简体" panose="02000000000000000000" charset="-122"/>
                      </a:endParaRPr>
                    </a:p>
                  </a:txBody>
                  <a:tcPr marL="91439" marR="91439" marT="45719" marB="45719" vert="horz" anchor="ctr" anchorCtr="0"/>
                </a:tc>
                <a:tc>
                  <a:txBody>
                    <a:bodyPr/>
                    <a:p>
                      <a:pPr indent="0" algn="ctr">
                        <a:buNone/>
                      </a:pPr>
                      <a:r>
                        <a:rPr lang="en-US" sz="2400">
                          <a:latin typeface="方正清刻本悦宋简体" panose="02000000000000000000" charset="-122"/>
                          <a:ea typeface="方正清刻本悦宋简体" panose="02000000000000000000" charset="-122"/>
                        </a:rPr>
                        <a:t>需要学校及教研组资源</a:t>
                      </a:r>
                      <a:endParaRPr lang="en-US" altLang="en-US" sz="2400">
                        <a:latin typeface="方正清刻本悦宋简体" panose="02000000000000000000" charset="-122"/>
                        <a:ea typeface="方正清刻本悦宋简体" panose="02000000000000000000" charset="-122"/>
                      </a:endParaRPr>
                    </a:p>
                  </a:txBody>
                  <a:tcPr marL="91439" marR="91439" marT="45719" marB="45719" vert="horz" anchor="ctr" anchorCtr="0"/>
                </a:tc>
              </a:tr>
              <a:tr h="1184275">
                <a:tc>
                  <a:txBody>
                    <a:bodyPr/>
                    <a:p>
                      <a:pPr indent="0" algn="ctr">
                        <a:buNone/>
                      </a:pPr>
                      <a:r>
                        <a:rPr lang="en-US" sz="2000">
                          <a:latin typeface="方正清刻本悦宋简体" panose="02000000000000000000" charset="-122"/>
                          <a:ea typeface="方正清刻本悦宋简体" panose="02000000000000000000" charset="-122"/>
                        </a:rPr>
                        <a:t>巢杨希</a:t>
                      </a:r>
                      <a:endParaRPr lang="en-US" altLang="en-US" sz="2000">
                        <a:latin typeface="方正清刻本悦宋简体" panose="02000000000000000000" charset="-122"/>
                        <a:ea typeface="方正清刻本悦宋简体" panose="02000000000000000000" charset="-122"/>
                      </a:endParaRPr>
                    </a:p>
                  </a:txBody>
                  <a:tcPr marL="91439" marR="91439" marT="45719" marB="45719" vert="horz" anchor="ctr" anchorCtr="0"/>
                </a:tc>
                <a:tc>
                  <a:txBody>
                    <a:bodyPr/>
                    <a:p>
                      <a:pPr indent="0" algn="ctr">
                        <a:buNone/>
                      </a:pPr>
                      <a:r>
                        <a:rPr lang="en-US" sz="2000">
                          <a:latin typeface="方正清刻本悦宋简体" panose="02000000000000000000" charset="-122"/>
                          <a:ea typeface="方正清刻本悦宋简体" panose="02000000000000000000" charset="-122"/>
                          <a:cs typeface="方正清刻本悦宋简体" panose="02000000000000000000" charset="-122"/>
                        </a:rPr>
                        <a:t>论文每学期1-2篇发表或获奖；校区级公开课2节</a:t>
                      </a:r>
                      <a:endParaRPr lang="en-US" altLang="en-US" sz="2000">
                        <a:latin typeface="方正清刻本悦宋简体" panose="02000000000000000000" charset="-122"/>
                        <a:ea typeface="方正清刻本悦宋简体" panose="02000000000000000000" charset="-122"/>
                        <a:cs typeface="方正清刻本悦宋简体" panose="02000000000000000000" charset="-122"/>
                      </a:endParaRPr>
                    </a:p>
                  </a:txBody>
                  <a:tcPr marL="91439" marR="91439" marT="45719" marB="45719" vert="horz" anchor="ctr" anchorCtr="0"/>
                </a:tc>
                <a:tc>
                  <a:txBody>
                    <a:bodyPr/>
                    <a:p>
                      <a:pPr indent="0" algn="ctr">
                        <a:buNone/>
                      </a:pPr>
                      <a:r>
                        <a:rPr lang="en-US" sz="2000">
                          <a:latin typeface="方正清刻本悦宋简体" panose="02000000000000000000" charset="-122"/>
                          <a:ea typeface="方正清刻本悦宋简体" panose="02000000000000000000" charset="-122"/>
                        </a:rPr>
                        <a:t>能手</a:t>
                      </a:r>
                      <a:endParaRPr lang="en-US" altLang="en-US" sz="2000">
                        <a:latin typeface="方正清刻本悦宋简体" panose="02000000000000000000" charset="-122"/>
                        <a:ea typeface="方正清刻本悦宋简体" panose="02000000000000000000" charset="-122"/>
                      </a:endParaRPr>
                    </a:p>
                  </a:txBody>
                  <a:tcPr marL="91439" marR="91439" marT="45719" marB="45719" vert="horz" anchor="ctr" anchorCtr="0"/>
                </a:tc>
                <a:tc>
                  <a:txBody>
                    <a:bodyPr/>
                    <a:p>
                      <a:pPr indent="0" algn="ctr">
                        <a:buNone/>
                      </a:pPr>
                      <a:r>
                        <a:rPr lang="en-US" sz="2000">
                          <a:latin typeface="方正清刻本悦宋简体" panose="02000000000000000000" charset="-122"/>
                          <a:ea typeface="方正清刻本悦宋简体" panose="02000000000000000000" charset="-122"/>
                        </a:rPr>
                        <a:t>教研组内开展的课题研究；市级公开课</a:t>
                      </a:r>
                      <a:endParaRPr lang="en-US" altLang="en-US" sz="2000">
                        <a:latin typeface="方正清刻本悦宋简体" panose="02000000000000000000" charset="-122"/>
                        <a:ea typeface="方正清刻本悦宋简体" panose="02000000000000000000" charset="-122"/>
                      </a:endParaRPr>
                    </a:p>
                  </a:txBody>
                  <a:tcPr marL="91439" marR="91439" marT="45719" marB="45719" vert="horz" anchor="ctr" anchorCtr="0"/>
                </a:tc>
              </a:tr>
              <a:tr h="730250">
                <a:tc>
                  <a:txBody>
                    <a:bodyPr/>
                    <a:p>
                      <a:pPr indent="0" algn="ctr">
                        <a:buNone/>
                      </a:pPr>
                      <a:r>
                        <a:rPr lang="en-US" sz="2000">
                          <a:latin typeface="方正清刻本悦宋简体" panose="02000000000000000000" charset="-122"/>
                          <a:ea typeface="方正清刻本悦宋简体" panose="02000000000000000000" charset="-122"/>
                        </a:rPr>
                        <a:t>姚海燕</a:t>
                      </a:r>
                      <a:endParaRPr lang="en-US" altLang="en-US" sz="2000">
                        <a:latin typeface="方正清刻本悦宋简体" panose="02000000000000000000" charset="-122"/>
                        <a:ea typeface="方正清刻本悦宋简体" panose="02000000000000000000" charset="-122"/>
                      </a:endParaRPr>
                    </a:p>
                  </a:txBody>
                  <a:tcPr marL="91439" marR="91439" marT="45719" marB="45719" vert="horz" anchor="ctr" anchorCtr="0"/>
                </a:tc>
                <a:tc>
                  <a:txBody>
                    <a:bodyPr/>
                    <a:p>
                      <a:pPr indent="0" algn="ctr">
                        <a:buNone/>
                      </a:pPr>
                      <a:r>
                        <a:rPr lang="en-US" sz="2000">
                          <a:latin typeface="方正清刻本悦宋简体" panose="02000000000000000000" charset="-122"/>
                          <a:ea typeface="方正清刻本悦宋简体" panose="02000000000000000000" charset="-122"/>
                          <a:cs typeface="方正清刻本悦宋简体" panose="02000000000000000000" charset="-122"/>
                        </a:rPr>
                        <a:t>论文每学期1-2篇发表或获奖；校区级公开课1节</a:t>
                      </a:r>
                      <a:endParaRPr lang="en-US" altLang="en-US" sz="2000">
                        <a:latin typeface="方正清刻本悦宋简体" panose="02000000000000000000" charset="-122"/>
                        <a:ea typeface="方正清刻本悦宋简体" panose="02000000000000000000" charset="-122"/>
                        <a:cs typeface="方正清刻本悦宋简体" panose="02000000000000000000" charset="-122"/>
                      </a:endParaRPr>
                    </a:p>
                  </a:txBody>
                  <a:tcPr marL="91439" marR="91439" marT="45719" marB="45719" vert="horz" anchor="ctr" anchorCtr="0"/>
                </a:tc>
                <a:tc>
                  <a:txBody>
                    <a:bodyPr/>
                    <a:p>
                      <a:pPr indent="0" algn="ctr">
                        <a:buNone/>
                      </a:pPr>
                      <a:r>
                        <a:rPr lang="en-US" sz="2000">
                          <a:latin typeface="方正清刻本悦宋简体" panose="02000000000000000000" charset="-122"/>
                          <a:ea typeface="方正清刻本悦宋简体" panose="02000000000000000000" charset="-122"/>
                        </a:rPr>
                        <a:t>今年评骨干</a:t>
                      </a:r>
                      <a:endParaRPr lang="en-US" altLang="en-US" sz="2000">
                        <a:latin typeface="方正清刻本悦宋简体" panose="02000000000000000000" charset="-122"/>
                        <a:ea typeface="方正清刻本悦宋简体" panose="02000000000000000000" charset="-122"/>
                      </a:endParaRPr>
                    </a:p>
                  </a:txBody>
                  <a:tcPr marL="91439" marR="91439" marT="45719" marB="45719" vert="horz" anchor="ctr" anchorCtr="0"/>
                </a:tc>
                <a:tc>
                  <a:txBody>
                    <a:bodyPr/>
                    <a:p>
                      <a:pPr indent="0" algn="ctr">
                        <a:buNone/>
                      </a:pPr>
                      <a:r>
                        <a:rPr lang="en-US" sz="2000">
                          <a:latin typeface="方正清刻本悦宋简体" panose="02000000000000000000" charset="-122"/>
                          <a:ea typeface="方正清刻本悦宋简体" panose="02000000000000000000" charset="-122"/>
                        </a:rPr>
                        <a:t>教研组内开展的课题研究</a:t>
                      </a:r>
                      <a:endParaRPr lang="en-US" altLang="en-US" sz="2000">
                        <a:latin typeface="方正清刻本悦宋简体" panose="02000000000000000000" charset="-122"/>
                        <a:ea typeface="方正清刻本悦宋简体" panose="02000000000000000000" charset="-122"/>
                      </a:endParaRPr>
                    </a:p>
                  </a:txBody>
                  <a:tcPr marL="91439" marR="91439" marT="45719" marB="45719" vert="horz" anchor="ctr" anchorCtr="0"/>
                </a:tc>
              </a:tr>
              <a:tr h="1860550">
                <a:tc>
                  <a:txBody>
                    <a:bodyPr/>
                    <a:p>
                      <a:pPr indent="0" algn="ctr">
                        <a:buNone/>
                      </a:pPr>
                      <a:r>
                        <a:rPr lang="en-US" sz="2000">
                          <a:latin typeface="方正清刻本悦宋简体" panose="02000000000000000000" charset="-122"/>
                          <a:ea typeface="方正清刻本悦宋简体" panose="02000000000000000000" charset="-122"/>
                        </a:rPr>
                        <a:t>陈珂</a:t>
                      </a:r>
                      <a:endParaRPr lang="en-US" altLang="en-US" sz="2000">
                        <a:latin typeface="方正清刻本悦宋简体" panose="02000000000000000000" charset="-122"/>
                        <a:ea typeface="方正清刻本悦宋简体" panose="02000000000000000000" charset="-122"/>
                      </a:endParaRPr>
                    </a:p>
                  </a:txBody>
                  <a:tcPr marL="91439" marR="91439" marT="45719" marB="45719" vert="horz" anchor="ctr" anchorCtr="0"/>
                </a:tc>
                <a:tc>
                  <a:txBody>
                    <a:bodyPr/>
                    <a:p>
                      <a:pPr indent="0" algn="ctr">
                        <a:buNone/>
                      </a:pPr>
                      <a:r>
                        <a:rPr lang="en-US" sz="2000">
                          <a:latin typeface="方正清刻本悦宋简体" panose="02000000000000000000" charset="-122"/>
                          <a:ea typeface="方正清刻本悦宋简体" panose="02000000000000000000" charset="-122"/>
                          <a:cs typeface="方正清刻本悦宋简体" panose="02000000000000000000" charset="-122"/>
                        </a:rPr>
                        <a:t>论文每学期1篇发表或获奖；课题或微型课题；校级公开课1节；区级基本功评优课获奖；</a:t>
                      </a:r>
                      <a:endParaRPr lang="en-US" altLang="en-US" sz="2000">
                        <a:latin typeface="方正清刻本悦宋简体" panose="02000000000000000000" charset="-122"/>
                        <a:ea typeface="方正清刻本悦宋简体" panose="02000000000000000000" charset="-122"/>
                        <a:cs typeface="方正清刻本悦宋简体" panose="02000000000000000000" charset="-122"/>
                      </a:endParaRPr>
                    </a:p>
                  </a:txBody>
                  <a:tcPr marL="91439" marR="91439" marT="45719" marB="45719" vert="horz" anchor="ctr" anchorCtr="0"/>
                </a:tc>
                <a:tc>
                  <a:txBody>
                    <a:bodyPr/>
                    <a:p>
                      <a:pPr indent="0" algn="ctr">
                        <a:buNone/>
                      </a:pPr>
                      <a:r>
                        <a:rPr lang="en-US" sz="2000">
                          <a:latin typeface="方正清刻本悦宋简体" panose="02000000000000000000" charset="-122"/>
                          <a:ea typeface="方正清刻本悦宋简体" panose="02000000000000000000" charset="-122"/>
                        </a:rPr>
                        <a:t>新秀</a:t>
                      </a:r>
                      <a:endParaRPr lang="en-US" altLang="en-US" sz="2000">
                        <a:latin typeface="方正清刻本悦宋简体" panose="02000000000000000000" charset="-122"/>
                        <a:ea typeface="方正清刻本悦宋简体" panose="02000000000000000000" charset="-122"/>
                      </a:endParaRPr>
                    </a:p>
                  </a:txBody>
                  <a:tcPr marL="91439" marR="91439" marT="45719" marB="45719" vert="horz" anchor="ctr" anchorCtr="0"/>
                </a:tc>
                <a:tc>
                  <a:txBody>
                    <a:bodyPr/>
                    <a:p>
                      <a:pPr indent="0" algn="ctr">
                        <a:buNone/>
                      </a:pPr>
                      <a:r>
                        <a:rPr lang="en-US" sz="2000">
                          <a:latin typeface="方正清刻本悦宋简体" panose="02000000000000000000" charset="-122"/>
                          <a:ea typeface="方正清刻本悦宋简体" panose="02000000000000000000" charset="-122"/>
                        </a:rPr>
                        <a:t>教研组内开展的课题研究；专家指导基本功或评优课</a:t>
                      </a:r>
                      <a:endParaRPr lang="en-US" altLang="en-US" sz="2000">
                        <a:latin typeface="方正清刻本悦宋简体" panose="02000000000000000000" charset="-122"/>
                        <a:ea typeface="方正清刻本悦宋简体" panose="02000000000000000000" charset="-122"/>
                      </a:endParaRPr>
                    </a:p>
                  </a:txBody>
                  <a:tcPr marL="91439" marR="91439" marT="45719" marB="45719" vert="horz" anchor="ctr" anchorCtr="0"/>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49"/>
          <p:cNvSpPr txBox="1"/>
          <p:nvPr/>
        </p:nvSpPr>
        <p:spPr>
          <a:xfrm>
            <a:off x="10678795" y="723900"/>
            <a:ext cx="613410" cy="5410200"/>
          </a:xfrm>
          <a:prstGeom prst="rect">
            <a:avLst/>
          </a:prstGeom>
          <a:noFill/>
          <a:ln w="12700" cmpd="sng">
            <a:noFill/>
            <a:prstDash val="solid"/>
          </a:ln>
        </p:spPr>
        <p:txBody>
          <a:bodyPr vert="eaVert" wrap="square" rtlCol="0">
            <a:spAutoFit/>
          </a:bodyPr>
          <a:lstStyle/>
          <a:p>
            <a:pPr lvl="0" algn="l">
              <a:buClrTx/>
              <a:buSzTx/>
              <a:buFontTx/>
            </a:pPr>
            <a:r>
              <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rPr>
              <a:t>高效提升二小学生弘雅成长质量</a:t>
            </a:r>
            <a:endPar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endParaRPr>
          </a:p>
        </p:txBody>
      </p:sp>
      <p:sp>
        <p:nvSpPr>
          <p:cNvPr id="78" name="矩形 77"/>
          <p:cNvSpPr/>
          <p:nvPr/>
        </p:nvSpPr>
        <p:spPr>
          <a:xfrm>
            <a:off x="897255" y="613410"/>
            <a:ext cx="551815" cy="5631180"/>
          </a:xfrm>
          <a:prstGeom prst="rect">
            <a:avLst/>
          </a:prstGeom>
        </p:spPr>
        <p:txBody>
          <a:bodyPr vert="eaVert" wrap="square">
            <a:spAutoFit/>
          </a:bodyPr>
          <a:lstStyle/>
          <a:p>
            <a:pPr algn="just"/>
            <a:r>
              <a:rPr lang="zh-CN" sz="2400" dirty="0">
                <a:solidFill>
                  <a:schemeClr val="accent1"/>
                </a:solidFill>
                <a:latin typeface="思源宋体 CN Heavy" panose="02020900000000000000" pitchFamily="18" charset="-122"/>
                <a:ea typeface="思源宋体 CN Heavy" panose="02020900000000000000" pitchFamily="18" charset="-122"/>
              </a:rPr>
              <a:t>有效落实二小弘雅学生学业水平评价系统</a:t>
            </a:r>
            <a:endParaRPr lang="zh-CN" sz="2400" dirty="0">
              <a:solidFill>
                <a:schemeClr val="accent1"/>
              </a:solidFill>
              <a:latin typeface="思源宋体 CN Heavy" panose="02020900000000000000" pitchFamily="18" charset="-122"/>
              <a:ea typeface="思源宋体 CN Heavy" panose="02020900000000000000" pitchFamily="18" charset="-122"/>
            </a:endParaRPr>
          </a:p>
        </p:txBody>
      </p:sp>
      <p:sp>
        <p:nvSpPr>
          <p:cNvPr id="3" name="椭圆 2"/>
          <p:cNvSpPr/>
          <p:nvPr/>
        </p:nvSpPr>
        <p:spPr>
          <a:xfrm>
            <a:off x="3085465" y="3390265"/>
            <a:ext cx="2127885" cy="2127885"/>
          </a:xfrm>
          <a:prstGeom prst="ellipse">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2"/>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4" name="椭圆 3"/>
          <p:cNvSpPr/>
          <p:nvPr/>
        </p:nvSpPr>
        <p:spPr>
          <a:xfrm>
            <a:off x="4902835" y="1559560"/>
            <a:ext cx="2760345" cy="2760345"/>
          </a:xfrm>
          <a:prstGeom prst="ellipse">
            <a:avLst/>
          </a:prstGeom>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grpSp>
        <p:nvGrpSpPr>
          <p:cNvPr id="12" name="组合 11"/>
          <p:cNvGrpSpPr/>
          <p:nvPr/>
        </p:nvGrpSpPr>
        <p:grpSpPr>
          <a:xfrm>
            <a:off x="3375025" y="1442720"/>
            <a:ext cx="1389380" cy="1389380"/>
            <a:chOff x="5315" y="2272"/>
            <a:chExt cx="2188" cy="2188"/>
          </a:xfrm>
        </p:grpSpPr>
        <p:sp>
          <p:nvSpPr>
            <p:cNvPr id="2" name="椭圆 1"/>
            <p:cNvSpPr/>
            <p:nvPr/>
          </p:nvSpPr>
          <p:spPr>
            <a:xfrm>
              <a:off x="5315" y="2272"/>
              <a:ext cx="2188" cy="2188"/>
            </a:xfrm>
            <a:prstGeom prst="ellipse">
              <a:avLst/>
            </a:prstGeom>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sp>
          <p:nvSpPr>
            <p:cNvPr id="5" name="文本框 4"/>
            <p:cNvSpPr txBox="1"/>
            <p:nvPr/>
          </p:nvSpPr>
          <p:spPr>
            <a:xfrm>
              <a:off x="5782" y="2713"/>
              <a:ext cx="1721" cy="1307"/>
            </a:xfrm>
            <a:prstGeom prst="rect">
              <a:avLst/>
            </a:prstGeom>
            <a:noFill/>
          </p:spPr>
          <p:txBody>
            <a:bodyPr wrap="square" rtlCol="0">
              <a:spAutoFit/>
            </a:bodyPr>
            <a:p>
              <a:r>
                <a:rPr lang="zh-CN" altLang="en-US" sz="2400">
                  <a:latin typeface="方正清刻本悦宋简体" panose="02000000000000000000" charset="-122"/>
                  <a:ea typeface="方正清刻本悦宋简体" panose="02000000000000000000" charset="-122"/>
                </a:rPr>
                <a:t>学习态度</a:t>
              </a:r>
              <a:endParaRPr lang="zh-CN" altLang="en-US" sz="2400">
                <a:latin typeface="方正清刻本悦宋简体" panose="02000000000000000000" charset="-122"/>
                <a:ea typeface="方正清刻本悦宋简体" panose="02000000000000000000" charset="-122"/>
              </a:endParaRPr>
            </a:p>
          </p:txBody>
        </p:sp>
      </p:grpSp>
      <p:sp>
        <p:nvSpPr>
          <p:cNvPr id="6" name="文本框 5"/>
          <p:cNvSpPr txBox="1"/>
          <p:nvPr/>
        </p:nvSpPr>
        <p:spPr>
          <a:xfrm>
            <a:off x="5535295" y="2216785"/>
            <a:ext cx="1495425" cy="1445260"/>
          </a:xfrm>
          <a:prstGeom prst="rect">
            <a:avLst/>
          </a:prstGeom>
          <a:noFill/>
        </p:spPr>
        <p:txBody>
          <a:bodyPr wrap="square" rtlCol="0">
            <a:spAutoFit/>
          </a:bodyPr>
          <a:p>
            <a:r>
              <a:rPr lang="zh-CN" altLang="en-US" sz="4400">
                <a:latin typeface="方正清刻本悦宋简体" panose="02000000000000000000" charset="-122"/>
                <a:ea typeface="方正清刻本悦宋简体" panose="02000000000000000000" charset="-122"/>
              </a:rPr>
              <a:t>过程表现</a:t>
            </a:r>
            <a:endParaRPr lang="zh-CN" altLang="en-US" sz="4400">
              <a:latin typeface="方正清刻本悦宋简体" panose="02000000000000000000" charset="-122"/>
              <a:ea typeface="方正清刻本悦宋简体" panose="02000000000000000000" charset="-122"/>
            </a:endParaRPr>
          </a:p>
        </p:txBody>
      </p:sp>
      <p:sp>
        <p:nvSpPr>
          <p:cNvPr id="7" name="文本框 6"/>
          <p:cNvSpPr txBox="1"/>
          <p:nvPr/>
        </p:nvSpPr>
        <p:spPr>
          <a:xfrm>
            <a:off x="3536315" y="3855085"/>
            <a:ext cx="1226820" cy="1198880"/>
          </a:xfrm>
          <a:prstGeom prst="rect">
            <a:avLst/>
          </a:prstGeom>
          <a:noFill/>
        </p:spPr>
        <p:txBody>
          <a:bodyPr wrap="square" rtlCol="0">
            <a:spAutoFit/>
          </a:bodyPr>
          <a:p>
            <a:r>
              <a:rPr lang="zh-CN" altLang="en-US" sz="3600">
                <a:latin typeface="方正清刻本悦宋简体" panose="02000000000000000000" charset="-122"/>
                <a:ea typeface="方正清刻本悦宋简体" panose="02000000000000000000" charset="-122"/>
              </a:rPr>
              <a:t>学业成就</a:t>
            </a:r>
            <a:endParaRPr lang="zh-CN" altLang="en-US" sz="3600">
              <a:latin typeface="方正清刻本悦宋简体" panose="02000000000000000000" charset="-122"/>
              <a:ea typeface="方正清刻本悦宋简体" panose="02000000000000000000" charset="-122"/>
            </a:endParaRPr>
          </a:p>
        </p:txBody>
      </p:sp>
      <p:sp>
        <p:nvSpPr>
          <p:cNvPr id="8" name="文本框 7"/>
          <p:cNvSpPr txBox="1"/>
          <p:nvPr/>
        </p:nvSpPr>
        <p:spPr>
          <a:xfrm>
            <a:off x="7821295" y="1204595"/>
            <a:ext cx="2538095" cy="398780"/>
          </a:xfrm>
          <a:prstGeom prst="rect">
            <a:avLst/>
          </a:prstGeom>
          <a:noFill/>
          <a:ln w="9525">
            <a:noFill/>
          </a:ln>
        </p:spPr>
        <p:txBody>
          <a:bodyPr wrap="square">
            <a:spAutoFit/>
          </a:bodyPr>
          <a:p>
            <a:pPr indent="0"/>
            <a:r>
              <a:rPr lang="zh-CN" sz="2000">
                <a:solidFill>
                  <a:srgbClr val="333333"/>
                </a:solidFill>
                <a:latin typeface="方正清刻本悦宋简体" panose="02000000000000000000" charset="-122"/>
                <a:ea typeface="方正清刻本悦宋简体" panose="02000000000000000000" charset="-122"/>
                <a:sym typeface="+mn-ea"/>
              </a:rPr>
              <a:t>三次能级考核等第</a:t>
            </a:r>
            <a:endParaRPr lang="zh-CN" sz="2000">
              <a:solidFill>
                <a:srgbClr val="333333"/>
              </a:solidFill>
              <a:latin typeface="方正清刻本悦宋简体" panose="02000000000000000000" charset="-122"/>
              <a:ea typeface="方正清刻本悦宋简体" panose="02000000000000000000" charset="-122"/>
              <a:sym typeface="+mn-ea"/>
            </a:endParaRPr>
          </a:p>
        </p:txBody>
      </p:sp>
      <p:sp>
        <p:nvSpPr>
          <p:cNvPr id="9" name="文本框 8"/>
          <p:cNvSpPr txBox="1"/>
          <p:nvPr/>
        </p:nvSpPr>
        <p:spPr>
          <a:xfrm>
            <a:off x="6910070" y="4413250"/>
            <a:ext cx="5080000" cy="337185"/>
          </a:xfrm>
          <a:prstGeom prst="rect">
            <a:avLst/>
          </a:prstGeom>
          <a:noFill/>
          <a:ln w="9525">
            <a:noFill/>
          </a:ln>
        </p:spPr>
        <p:txBody>
          <a:bodyPr>
            <a:spAutoFit/>
          </a:bodyPr>
          <a:p>
            <a:pPr indent="0"/>
            <a:r>
              <a:rPr lang="zh-CN" sz="1600" b="0">
                <a:solidFill>
                  <a:srgbClr val="333333"/>
                </a:solidFill>
                <a:latin typeface="方正清刻本悦宋简体" panose="02000000000000000000" charset="-122"/>
                <a:ea typeface="方正清刻本悦宋简体" panose="02000000000000000000" charset="-122"/>
              </a:rPr>
              <a:t>幸福假期作业（寒暑假）</a:t>
            </a:r>
            <a:endParaRPr lang="zh-CN" sz="1600" b="0">
              <a:solidFill>
                <a:srgbClr val="333333"/>
              </a:solidFill>
              <a:latin typeface="方正清刻本悦宋简体" panose="02000000000000000000" charset="-122"/>
              <a:ea typeface="方正清刻本悦宋简体" panose="02000000000000000000" charset="-122"/>
            </a:endParaRPr>
          </a:p>
        </p:txBody>
      </p:sp>
      <p:sp>
        <p:nvSpPr>
          <p:cNvPr id="10" name="文本框 9"/>
          <p:cNvSpPr txBox="1"/>
          <p:nvPr/>
        </p:nvSpPr>
        <p:spPr>
          <a:xfrm>
            <a:off x="5089525" y="5274945"/>
            <a:ext cx="1323975" cy="398780"/>
          </a:xfrm>
          <a:prstGeom prst="rect">
            <a:avLst/>
          </a:prstGeom>
          <a:noFill/>
          <a:ln w="9525">
            <a:noFill/>
          </a:ln>
        </p:spPr>
        <p:txBody>
          <a:bodyPr wrap="square">
            <a:spAutoFit/>
          </a:bodyPr>
          <a:p>
            <a:pPr indent="0"/>
            <a:r>
              <a:rPr lang="zh-CN" sz="2000" b="0">
                <a:solidFill>
                  <a:srgbClr val="333333"/>
                </a:solidFill>
                <a:latin typeface="方正清刻本悦宋简体" panose="02000000000000000000" charset="-122"/>
                <a:ea typeface="方正清刻本悦宋简体" panose="02000000000000000000" charset="-122"/>
              </a:rPr>
              <a:t>竞赛获奖</a:t>
            </a:r>
            <a:endParaRPr lang="zh-CN" sz="2000" b="0">
              <a:solidFill>
                <a:srgbClr val="333333"/>
              </a:solidFill>
              <a:latin typeface="方正清刻本悦宋简体" panose="02000000000000000000" charset="-122"/>
              <a:ea typeface="方正清刻本悦宋简体" panose="02000000000000000000" charset="-122"/>
            </a:endParaRPr>
          </a:p>
        </p:txBody>
      </p:sp>
      <p:sp>
        <p:nvSpPr>
          <p:cNvPr id="11" name="文本框 10"/>
          <p:cNvSpPr txBox="1"/>
          <p:nvPr/>
        </p:nvSpPr>
        <p:spPr>
          <a:xfrm>
            <a:off x="2003425" y="5336540"/>
            <a:ext cx="5080000" cy="337185"/>
          </a:xfrm>
          <a:prstGeom prst="rect">
            <a:avLst/>
          </a:prstGeom>
          <a:noFill/>
          <a:ln w="9525">
            <a:noFill/>
          </a:ln>
        </p:spPr>
        <p:txBody>
          <a:bodyPr>
            <a:spAutoFit/>
          </a:bodyPr>
          <a:p>
            <a:pPr indent="0"/>
            <a:r>
              <a:rPr lang="zh-CN" sz="1600" b="0">
                <a:solidFill>
                  <a:srgbClr val="333333"/>
                </a:solidFill>
                <a:latin typeface="方正清刻本悦宋简体" panose="02000000000000000000" charset="-122"/>
                <a:ea typeface="方正清刻本悦宋简体" panose="02000000000000000000" charset="-122"/>
              </a:rPr>
              <a:t>期末考核等第</a:t>
            </a:r>
            <a:endParaRPr lang="zh-CN" sz="1600">
              <a:solidFill>
                <a:srgbClr val="333333"/>
              </a:solidFill>
              <a:latin typeface="方正清刻本悦宋简体" panose="02000000000000000000" charset="-122"/>
              <a:ea typeface="方正清刻本悦宋简体" panose="02000000000000000000" charset="-122"/>
            </a:endParaRPr>
          </a:p>
        </p:txBody>
      </p:sp>
      <p:graphicFrame>
        <p:nvGraphicFramePr>
          <p:cNvPr id="13" name="表格 12"/>
          <p:cNvGraphicFramePr/>
          <p:nvPr>
            <p:custDataLst>
              <p:tags r:id="rId1"/>
            </p:custDataLst>
          </p:nvPr>
        </p:nvGraphicFramePr>
        <p:xfrm>
          <a:off x="7801610" y="1722755"/>
          <a:ext cx="2345055" cy="2327275"/>
        </p:xfrm>
        <a:graphic>
          <a:graphicData uri="http://schemas.openxmlformats.org/drawingml/2006/table">
            <a:tbl>
              <a:tblPr firstRow="1" bandRow="1">
                <a:tableStyleId>{D113A9D2-9D6B-4929-AA2D-F23B5EE8CBE7}</a:tableStyleId>
              </a:tblPr>
              <a:tblGrid>
                <a:gridCol w="894715"/>
                <a:gridCol w="709295"/>
                <a:gridCol w="741045"/>
              </a:tblGrid>
              <a:tr h="557530">
                <a:tc>
                  <a:txBody>
                    <a:bodyPr/>
                    <a:p>
                      <a:pPr indent="0">
                        <a:buNone/>
                      </a:pPr>
                      <a:r>
                        <a:rPr lang="en-US" sz="1200">
                          <a:latin typeface="方正清刻本悦宋简体" panose="02000000000000000000" charset="-122"/>
                          <a:ea typeface="方正清刻本悦宋简体" panose="02000000000000000000" charset="-122"/>
                        </a:rPr>
                        <a:t>时间（每月最后一个周五）</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t" anchorCtr="0"/>
                </a:tc>
                <a:tc>
                  <a:txBody>
                    <a:bodyPr/>
                    <a:p>
                      <a:pPr indent="0">
                        <a:buNone/>
                      </a:pPr>
                      <a:r>
                        <a:rPr lang="en-US" sz="1200">
                          <a:latin typeface="方正清刻本悦宋简体" panose="02000000000000000000" charset="-122"/>
                          <a:ea typeface="方正清刻本悦宋简体" panose="02000000000000000000" charset="-122"/>
                        </a:rPr>
                        <a:t>能级调研内容</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t" anchorCtr="0"/>
                </a:tc>
                <a:tc>
                  <a:txBody>
                    <a:bodyPr/>
                    <a:p>
                      <a:pPr indent="0">
                        <a:buNone/>
                      </a:pPr>
                      <a:r>
                        <a:rPr lang="en-US" sz="1200">
                          <a:latin typeface="方正清刻本悦宋简体" panose="02000000000000000000" charset="-122"/>
                          <a:ea typeface="方正清刻本悦宋简体" panose="02000000000000000000" charset="-122"/>
                        </a:rPr>
                        <a:t>调研方式</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t" anchorCtr="0"/>
                </a:tc>
              </a:tr>
              <a:tr h="321310">
                <a:tc>
                  <a:txBody>
                    <a:bodyPr/>
                    <a:p>
                      <a:pPr indent="0">
                        <a:buNone/>
                      </a:pPr>
                      <a:r>
                        <a:rPr lang="en-US" sz="1000">
                          <a:latin typeface="方正清刻本悦宋简体" panose="02000000000000000000" charset="-122"/>
                          <a:ea typeface="方正清刻本悦宋简体" panose="02000000000000000000" charset="-122"/>
                        </a:rPr>
                        <a:t>9.30</a:t>
                      </a:r>
                      <a:endParaRPr lang="en-US" altLang="en-US" sz="1000">
                        <a:latin typeface="方正清刻本悦宋简体" panose="02000000000000000000" charset="-122"/>
                        <a:ea typeface="方正清刻本悦宋简体" panose="02000000000000000000" charset="-122"/>
                      </a:endParaRPr>
                    </a:p>
                  </a:txBody>
                  <a:tcPr marL="68580" marR="68580" marT="0" marB="0" vert="horz" anchor="t" anchorCtr="0"/>
                </a:tc>
                <a:tc>
                  <a:txBody>
                    <a:bodyPr/>
                    <a:p>
                      <a:pPr indent="0">
                        <a:buNone/>
                      </a:pPr>
                      <a:r>
                        <a:rPr lang="en-US" sz="1000">
                          <a:latin typeface="方正清刻本悦宋简体" panose="02000000000000000000" charset="-122"/>
                          <a:ea typeface="方正清刻本悦宋简体" panose="02000000000000000000" charset="-122"/>
                        </a:rPr>
                        <a:t>绘画</a:t>
                      </a:r>
                      <a:endParaRPr lang="en-US" altLang="en-US" sz="1000">
                        <a:latin typeface="方正清刻本悦宋简体" panose="02000000000000000000" charset="-122"/>
                        <a:ea typeface="方正清刻本悦宋简体" panose="02000000000000000000" charset="-122"/>
                      </a:endParaRPr>
                    </a:p>
                  </a:txBody>
                  <a:tcPr marL="68580" marR="68580" marT="0" marB="0" vert="horz" anchor="t" anchorCtr="0"/>
                </a:tc>
                <a:tc>
                  <a:txBody>
                    <a:bodyPr/>
                    <a:p>
                      <a:pPr indent="0">
                        <a:buNone/>
                      </a:pPr>
                      <a:r>
                        <a:rPr lang="en-US" sz="1000">
                          <a:latin typeface="方正清刻本悦宋简体" panose="02000000000000000000" charset="-122"/>
                          <a:ea typeface="方正清刻本悦宋简体" panose="02000000000000000000" charset="-122"/>
                        </a:rPr>
                        <a:t>现场展示</a:t>
                      </a:r>
                      <a:endParaRPr lang="en-US" altLang="en-US" sz="1000">
                        <a:latin typeface="方正清刻本悦宋简体" panose="02000000000000000000" charset="-122"/>
                        <a:ea typeface="方正清刻本悦宋简体" panose="02000000000000000000" charset="-122"/>
                      </a:endParaRPr>
                    </a:p>
                  </a:txBody>
                  <a:tcPr marL="68580" marR="68580" marT="0" marB="0" vert="horz" anchor="t" anchorCtr="0"/>
                </a:tc>
              </a:tr>
              <a:tr h="287655">
                <a:tc>
                  <a:txBody>
                    <a:bodyPr/>
                    <a:p>
                      <a:pPr indent="0">
                        <a:buNone/>
                      </a:pPr>
                      <a:r>
                        <a:rPr lang="en-US" sz="1000">
                          <a:latin typeface="方正清刻本悦宋简体" panose="02000000000000000000" charset="-122"/>
                          <a:ea typeface="方正清刻本悦宋简体" panose="02000000000000000000" charset="-122"/>
                        </a:rPr>
                        <a:t>10.28</a:t>
                      </a:r>
                      <a:endParaRPr lang="en-US" altLang="en-US" sz="1000">
                        <a:latin typeface="方正清刻本悦宋简体" panose="02000000000000000000" charset="-122"/>
                        <a:ea typeface="方正清刻本悦宋简体" panose="02000000000000000000" charset="-122"/>
                      </a:endParaRPr>
                    </a:p>
                  </a:txBody>
                  <a:tcPr marL="68580" marR="68580" marT="0" marB="0" vert="horz" anchor="t" anchorCtr="0"/>
                </a:tc>
                <a:tc>
                  <a:txBody>
                    <a:bodyPr/>
                    <a:p>
                      <a:pPr indent="0">
                        <a:buNone/>
                      </a:pPr>
                      <a:r>
                        <a:rPr lang="en-US" sz="1000">
                          <a:latin typeface="方正清刻本悦宋简体" panose="02000000000000000000" charset="-122"/>
                          <a:ea typeface="方正清刻本悦宋简体" panose="02000000000000000000" charset="-122"/>
                          <a:cs typeface="方正清刻本悦宋简体" panose="02000000000000000000" charset="-122"/>
                        </a:rPr>
                        <a:t>知识+技能</a:t>
                      </a:r>
                      <a:endParaRPr lang="en-US" altLang="en-US" sz="1000">
                        <a:latin typeface="方正清刻本悦宋简体" panose="02000000000000000000" charset="-122"/>
                        <a:ea typeface="方正清刻本悦宋简体" panose="02000000000000000000" charset="-122"/>
                        <a:cs typeface="方正清刻本悦宋简体" panose="02000000000000000000" charset="-122"/>
                      </a:endParaRPr>
                    </a:p>
                  </a:txBody>
                  <a:tcPr marL="68580" marR="68580" marT="0" marB="0" vert="horz" anchor="t" anchorCtr="0"/>
                </a:tc>
                <a:tc>
                  <a:txBody>
                    <a:bodyPr/>
                    <a:p>
                      <a:pPr indent="0">
                        <a:buNone/>
                      </a:pPr>
                      <a:r>
                        <a:rPr lang="en-US" sz="1000">
                          <a:latin typeface="方正清刻本悦宋简体" panose="02000000000000000000" charset="-122"/>
                          <a:ea typeface="方正清刻本悦宋简体" panose="02000000000000000000" charset="-122"/>
                          <a:cs typeface="方正清刻本悦宋简体" panose="02000000000000000000" charset="-122"/>
                        </a:rPr>
                        <a:t>书面+展示</a:t>
                      </a:r>
                      <a:endParaRPr lang="en-US" altLang="en-US" sz="1000">
                        <a:latin typeface="方正清刻本悦宋简体" panose="02000000000000000000" charset="-122"/>
                        <a:ea typeface="方正清刻本悦宋简体" panose="02000000000000000000" charset="-122"/>
                        <a:cs typeface="方正清刻本悦宋简体" panose="02000000000000000000" charset="-122"/>
                      </a:endParaRPr>
                    </a:p>
                  </a:txBody>
                  <a:tcPr marL="68580" marR="68580" marT="0" marB="0" vert="horz" anchor="t" anchorCtr="0"/>
                </a:tc>
              </a:tr>
              <a:tr h="695960">
                <a:tc>
                  <a:txBody>
                    <a:bodyPr/>
                    <a:p>
                      <a:pPr indent="0">
                        <a:buNone/>
                      </a:pPr>
                      <a:r>
                        <a:rPr lang="en-US" sz="1000">
                          <a:latin typeface="方正清刻本悦宋简体" panose="02000000000000000000" charset="-122"/>
                          <a:ea typeface="方正清刻本悦宋简体" panose="02000000000000000000" charset="-122"/>
                        </a:rPr>
                        <a:t>11.25</a:t>
                      </a:r>
                      <a:endParaRPr lang="en-US" altLang="en-US" sz="1000">
                        <a:latin typeface="方正清刻本悦宋简体" panose="02000000000000000000" charset="-122"/>
                        <a:ea typeface="方正清刻本悦宋简体" panose="02000000000000000000" charset="-122"/>
                      </a:endParaRPr>
                    </a:p>
                  </a:txBody>
                  <a:tcPr marL="68580" marR="68580" marT="0" marB="0" vert="horz" anchor="t" anchorCtr="0"/>
                </a:tc>
                <a:tc>
                  <a:txBody>
                    <a:bodyPr/>
                    <a:p>
                      <a:pPr indent="0">
                        <a:buNone/>
                      </a:pPr>
                      <a:r>
                        <a:rPr lang="en-US" sz="1000">
                          <a:latin typeface="方正清刻本悦宋简体" panose="02000000000000000000" charset="-122"/>
                          <a:ea typeface="方正清刻本悦宋简体" panose="02000000000000000000" charset="-122"/>
                        </a:rPr>
                        <a:t>多项技能（国画、书法等）</a:t>
                      </a:r>
                      <a:endParaRPr lang="en-US" altLang="en-US" sz="1000">
                        <a:latin typeface="方正清刻本悦宋简体" panose="02000000000000000000" charset="-122"/>
                        <a:ea typeface="方正清刻本悦宋简体" panose="02000000000000000000" charset="-122"/>
                      </a:endParaRPr>
                    </a:p>
                  </a:txBody>
                  <a:tcPr marL="68580" marR="68580" marT="0" marB="0" vert="horz" anchor="t" anchorCtr="0"/>
                </a:tc>
                <a:tc>
                  <a:txBody>
                    <a:bodyPr/>
                    <a:p>
                      <a:pPr indent="0">
                        <a:buNone/>
                      </a:pPr>
                      <a:r>
                        <a:rPr lang="en-US" sz="1000">
                          <a:latin typeface="方正清刻本悦宋简体" panose="02000000000000000000" charset="-122"/>
                          <a:ea typeface="方正清刻本悦宋简体" panose="02000000000000000000" charset="-122"/>
                        </a:rPr>
                        <a:t>现场展示</a:t>
                      </a:r>
                      <a:endParaRPr lang="en-US" altLang="en-US" sz="1000">
                        <a:latin typeface="方正清刻本悦宋简体" panose="02000000000000000000" charset="-122"/>
                        <a:ea typeface="方正清刻本悦宋简体" panose="02000000000000000000" charset="-122"/>
                      </a:endParaRPr>
                    </a:p>
                  </a:txBody>
                  <a:tcPr marL="68580" marR="68580" marT="0" marB="0" vert="horz" anchor="t" anchorCtr="0"/>
                </a:tc>
              </a:tr>
              <a:tr h="464820">
                <a:tc>
                  <a:txBody>
                    <a:bodyPr/>
                    <a:p>
                      <a:pPr indent="0">
                        <a:buNone/>
                      </a:pPr>
                      <a:r>
                        <a:rPr lang="en-US" sz="1000">
                          <a:latin typeface="方正清刻本悦宋简体" panose="02000000000000000000" charset="-122"/>
                          <a:ea typeface="方正清刻本悦宋简体" panose="02000000000000000000" charset="-122"/>
                          <a:cs typeface="方正清刻本悦宋简体" panose="02000000000000000000" charset="-122"/>
                        </a:rPr>
                        <a:t>12月期末</a:t>
                      </a:r>
                      <a:endParaRPr lang="en-US" altLang="en-US" sz="1000">
                        <a:latin typeface="方正清刻本悦宋简体" panose="02000000000000000000" charset="-122"/>
                        <a:ea typeface="方正清刻本悦宋简体" panose="02000000000000000000" charset="-122"/>
                        <a:cs typeface="方正清刻本悦宋简体" panose="02000000000000000000" charset="-122"/>
                      </a:endParaRPr>
                    </a:p>
                  </a:txBody>
                  <a:tcPr marL="68580" marR="68580" marT="0" marB="0" vert="horz" anchor="t" anchorCtr="0"/>
                </a:tc>
                <a:tc>
                  <a:txBody>
                    <a:bodyPr/>
                    <a:p>
                      <a:pPr indent="0">
                        <a:buNone/>
                      </a:pPr>
                      <a:r>
                        <a:rPr lang="en-US" sz="1000">
                          <a:latin typeface="方正清刻本悦宋简体" panose="02000000000000000000" charset="-122"/>
                          <a:ea typeface="方正清刻本悦宋简体" panose="02000000000000000000" charset="-122"/>
                          <a:cs typeface="方正清刻本悦宋简体" panose="02000000000000000000" charset="-122"/>
                        </a:rPr>
                        <a:t>知识+技能</a:t>
                      </a:r>
                      <a:endParaRPr lang="en-US" altLang="en-US" sz="1000">
                        <a:latin typeface="方正清刻本悦宋简体" panose="02000000000000000000" charset="-122"/>
                        <a:ea typeface="方正清刻本悦宋简体" panose="02000000000000000000" charset="-122"/>
                        <a:cs typeface="方正清刻本悦宋简体" panose="02000000000000000000" charset="-122"/>
                      </a:endParaRPr>
                    </a:p>
                  </a:txBody>
                  <a:tcPr marL="68580" marR="68580" marT="0" marB="0" vert="horz" anchor="t" anchorCtr="0"/>
                </a:tc>
                <a:tc>
                  <a:txBody>
                    <a:bodyPr/>
                    <a:p>
                      <a:pPr indent="0">
                        <a:buNone/>
                      </a:pPr>
                      <a:r>
                        <a:rPr lang="en-US" sz="1000">
                          <a:latin typeface="方正清刻本悦宋简体" panose="02000000000000000000" charset="-122"/>
                          <a:ea typeface="方正清刻本悦宋简体" panose="02000000000000000000" charset="-122"/>
                          <a:cs typeface="方正清刻本悦宋简体" panose="02000000000000000000" charset="-122"/>
                        </a:rPr>
                        <a:t>书面（机考待定）+展示</a:t>
                      </a:r>
                      <a:endParaRPr lang="en-US" altLang="en-US" sz="1000">
                        <a:latin typeface="方正清刻本悦宋简体" panose="02000000000000000000" charset="-122"/>
                        <a:ea typeface="方正清刻本悦宋简体" panose="02000000000000000000" charset="-122"/>
                        <a:cs typeface="方正清刻本悦宋简体" panose="02000000000000000000" charset="-122"/>
                      </a:endParaRPr>
                    </a:p>
                  </a:txBody>
                  <a:tcPr marL="68580" marR="68580" marT="0" marB="0" vert="horz" anchor="t" anchorCtr="0"/>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49"/>
          <p:cNvSpPr txBox="1"/>
          <p:nvPr/>
        </p:nvSpPr>
        <p:spPr>
          <a:xfrm>
            <a:off x="10678795" y="723900"/>
            <a:ext cx="613410" cy="5410200"/>
          </a:xfrm>
          <a:prstGeom prst="rect">
            <a:avLst/>
          </a:prstGeom>
          <a:noFill/>
          <a:ln w="12700" cmpd="sng">
            <a:noFill/>
            <a:prstDash val="solid"/>
          </a:ln>
        </p:spPr>
        <p:txBody>
          <a:bodyPr vert="eaVert" wrap="square" rtlCol="0">
            <a:spAutoFit/>
          </a:bodyPr>
          <a:lstStyle/>
          <a:p>
            <a:pPr lvl="0" algn="l">
              <a:buClrTx/>
              <a:buSzTx/>
              <a:buFontTx/>
            </a:pPr>
            <a:r>
              <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rPr>
              <a:t>高效提升二小学生弘雅成长质量</a:t>
            </a:r>
            <a:endPar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endParaRPr>
          </a:p>
        </p:txBody>
      </p:sp>
      <p:sp>
        <p:nvSpPr>
          <p:cNvPr id="78" name="矩形 77"/>
          <p:cNvSpPr/>
          <p:nvPr/>
        </p:nvSpPr>
        <p:spPr>
          <a:xfrm>
            <a:off x="897255" y="613410"/>
            <a:ext cx="551815" cy="5631180"/>
          </a:xfrm>
          <a:prstGeom prst="rect">
            <a:avLst/>
          </a:prstGeom>
        </p:spPr>
        <p:txBody>
          <a:bodyPr vert="eaVert" wrap="square">
            <a:spAutoFit/>
          </a:bodyPr>
          <a:lstStyle/>
          <a:p>
            <a:pPr algn="just"/>
            <a:r>
              <a:rPr lang="zh-CN" sz="2400" b="1" dirty="0">
                <a:solidFill>
                  <a:schemeClr val="accent1"/>
                </a:solidFill>
                <a:latin typeface="思源宋体 CN Heavy" panose="02020900000000000000" pitchFamily="18" charset="-122"/>
                <a:ea typeface="思源宋体 CN Heavy" panose="02020900000000000000" pitchFamily="18" charset="-122"/>
              </a:rPr>
              <a:t>继续优化弘雅学生的成长平台</a:t>
            </a:r>
            <a:endParaRPr lang="zh-CN" sz="2400" b="1" dirty="0">
              <a:solidFill>
                <a:schemeClr val="accent1"/>
              </a:solidFill>
              <a:latin typeface="思源宋体 CN Heavy" panose="02020900000000000000" pitchFamily="18" charset="-122"/>
              <a:ea typeface="思源宋体 CN Heavy" panose="02020900000000000000" pitchFamily="18" charset="-122"/>
            </a:endParaRPr>
          </a:p>
        </p:txBody>
      </p:sp>
      <p:grpSp>
        <p:nvGrpSpPr>
          <p:cNvPr id="13" name="组合 12"/>
          <p:cNvGrpSpPr/>
          <p:nvPr/>
        </p:nvGrpSpPr>
        <p:grpSpPr>
          <a:xfrm>
            <a:off x="3137535" y="2167890"/>
            <a:ext cx="1080000" cy="1080000"/>
            <a:chOff x="5315" y="2272"/>
            <a:chExt cx="1701" cy="1701"/>
          </a:xfrm>
        </p:grpSpPr>
        <p:sp>
          <p:nvSpPr>
            <p:cNvPr id="2" name="椭圆 1"/>
            <p:cNvSpPr/>
            <p:nvPr/>
          </p:nvSpPr>
          <p:spPr>
            <a:xfrm>
              <a:off x="5315" y="2272"/>
              <a:ext cx="1701" cy="1701"/>
            </a:xfrm>
            <a:prstGeom prst="ellipse">
              <a:avLst/>
            </a:prstGeom>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sp>
          <p:nvSpPr>
            <p:cNvPr id="5" name="文本框 4"/>
            <p:cNvSpPr txBox="1"/>
            <p:nvPr/>
          </p:nvSpPr>
          <p:spPr>
            <a:xfrm>
              <a:off x="5662" y="2633"/>
              <a:ext cx="1006" cy="1016"/>
            </a:xfrm>
            <a:prstGeom prst="rect">
              <a:avLst/>
            </a:prstGeom>
            <a:noFill/>
          </p:spPr>
          <p:txBody>
            <a:bodyPr wrap="square" rtlCol="0">
              <a:spAutoFit/>
            </a:bodyPr>
            <a:p>
              <a:r>
                <a:rPr lang="zh-CN" altLang="en-US" sz="3600">
                  <a:latin typeface="方正清刻本悦宋简体" panose="02000000000000000000" charset="-122"/>
                  <a:ea typeface="方正清刻本悦宋简体" panose="02000000000000000000" charset="-122"/>
                </a:rPr>
                <a:t>赛</a:t>
              </a:r>
              <a:endParaRPr lang="zh-CN" altLang="en-US" sz="3600">
                <a:latin typeface="方正清刻本悦宋简体" panose="02000000000000000000" charset="-122"/>
                <a:ea typeface="方正清刻本悦宋简体" panose="02000000000000000000" charset="-122"/>
              </a:endParaRPr>
            </a:p>
          </p:txBody>
        </p:sp>
      </p:grpSp>
      <p:grpSp>
        <p:nvGrpSpPr>
          <p:cNvPr id="14" name="组合 13"/>
          <p:cNvGrpSpPr/>
          <p:nvPr/>
        </p:nvGrpSpPr>
        <p:grpSpPr>
          <a:xfrm>
            <a:off x="2687955" y="2865755"/>
            <a:ext cx="1080000" cy="1080000"/>
            <a:chOff x="8436" y="2456"/>
            <a:chExt cx="1701" cy="1701"/>
          </a:xfrm>
        </p:grpSpPr>
        <p:sp>
          <p:nvSpPr>
            <p:cNvPr id="4" name="椭圆 3"/>
            <p:cNvSpPr/>
            <p:nvPr/>
          </p:nvSpPr>
          <p:spPr>
            <a:xfrm>
              <a:off x="8436" y="2456"/>
              <a:ext cx="1701" cy="1701"/>
            </a:xfrm>
            <a:prstGeom prst="ellipse">
              <a:avLst/>
            </a:prstGeom>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6" name="文本框 5"/>
            <p:cNvSpPr txBox="1"/>
            <p:nvPr/>
          </p:nvSpPr>
          <p:spPr>
            <a:xfrm>
              <a:off x="8803" y="2798"/>
              <a:ext cx="966" cy="1016"/>
            </a:xfrm>
            <a:prstGeom prst="rect">
              <a:avLst/>
            </a:prstGeom>
            <a:noFill/>
          </p:spPr>
          <p:txBody>
            <a:bodyPr wrap="square" rtlCol="0">
              <a:spAutoFit/>
            </a:bodyPr>
            <a:p>
              <a:r>
                <a:rPr lang="zh-CN" altLang="en-US" sz="3600">
                  <a:latin typeface="方正清刻本悦宋简体" panose="02000000000000000000" charset="-122"/>
                  <a:ea typeface="方正清刻本悦宋简体" panose="02000000000000000000" charset="-122"/>
                </a:rPr>
                <a:t>训</a:t>
              </a:r>
              <a:endParaRPr lang="zh-CN" altLang="en-US" sz="3600">
                <a:latin typeface="方正清刻本悦宋简体" panose="02000000000000000000" charset="-122"/>
                <a:ea typeface="方正清刻本悦宋简体" panose="02000000000000000000" charset="-122"/>
              </a:endParaRPr>
            </a:p>
          </p:txBody>
        </p:sp>
      </p:grpSp>
      <p:grpSp>
        <p:nvGrpSpPr>
          <p:cNvPr id="15" name="组合 14"/>
          <p:cNvGrpSpPr/>
          <p:nvPr/>
        </p:nvGrpSpPr>
        <p:grpSpPr>
          <a:xfrm>
            <a:off x="3572510" y="2865755"/>
            <a:ext cx="1079500" cy="1079500"/>
            <a:chOff x="4859" y="5339"/>
            <a:chExt cx="1700" cy="1700"/>
          </a:xfrm>
        </p:grpSpPr>
        <p:sp>
          <p:nvSpPr>
            <p:cNvPr id="3" name="椭圆 2"/>
            <p:cNvSpPr/>
            <p:nvPr/>
          </p:nvSpPr>
          <p:spPr>
            <a:xfrm>
              <a:off x="4859" y="5339"/>
              <a:ext cx="1701" cy="1701"/>
            </a:xfrm>
            <a:prstGeom prst="ellipse">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2"/>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7" name="文本框 6"/>
            <p:cNvSpPr txBox="1"/>
            <p:nvPr/>
          </p:nvSpPr>
          <p:spPr>
            <a:xfrm>
              <a:off x="5214" y="5682"/>
              <a:ext cx="992" cy="1016"/>
            </a:xfrm>
            <a:prstGeom prst="rect">
              <a:avLst/>
            </a:prstGeom>
            <a:noFill/>
          </p:spPr>
          <p:txBody>
            <a:bodyPr wrap="square" rtlCol="0">
              <a:spAutoFit/>
            </a:bodyPr>
            <a:p>
              <a:r>
                <a:rPr lang="zh-CN" altLang="en-US" sz="3600">
                  <a:latin typeface="方正清刻本悦宋简体" panose="02000000000000000000" charset="-122"/>
                  <a:ea typeface="方正清刻本悦宋简体" panose="02000000000000000000" charset="-122"/>
                </a:rPr>
                <a:t>练</a:t>
              </a:r>
              <a:endParaRPr lang="zh-CN" altLang="en-US" sz="3600">
                <a:latin typeface="方正清刻本悦宋简体" panose="02000000000000000000" charset="-122"/>
                <a:ea typeface="方正清刻本悦宋简体" panose="02000000000000000000" charset="-122"/>
              </a:endParaRPr>
            </a:p>
          </p:txBody>
        </p:sp>
      </p:grpSp>
      <p:sp>
        <p:nvSpPr>
          <p:cNvPr id="8" name="文本框 7"/>
          <p:cNvSpPr txBox="1"/>
          <p:nvPr/>
        </p:nvSpPr>
        <p:spPr>
          <a:xfrm>
            <a:off x="5683885" y="1539875"/>
            <a:ext cx="2538095" cy="398780"/>
          </a:xfrm>
          <a:prstGeom prst="rect">
            <a:avLst/>
          </a:prstGeom>
          <a:noFill/>
          <a:ln w="9525">
            <a:noFill/>
          </a:ln>
        </p:spPr>
        <p:txBody>
          <a:bodyPr wrap="square">
            <a:spAutoFit/>
          </a:bodyPr>
          <a:p>
            <a:pPr indent="0"/>
            <a:r>
              <a:rPr lang="zh-CN" sz="2000">
                <a:solidFill>
                  <a:srgbClr val="333333"/>
                </a:solidFill>
                <a:latin typeface="方正清刻本悦宋简体" panose="02000000000000000000" charset="-122"/>
                <a:ea typeface="方正清刻本悦宋简体" panose="02000000000000000000" charset="-122"/>
                <a:sym typeface="+mn-ea"/>
              </a:rPr>
              <a:t>面向全体的校内课程</a:t>
            </a:r>
            <a:endParaRPr lang="zh-CN" sz="2000">
              <a:solidFill>
                <a:srgbClr val="333333"/>
              </a:solidFill>
              <a:latin typeface="方正清刻本悦宋简体" panose="02000000000000000000" charset="-122"/>
              <a:ea typeface="方正清刻本悦宋简体" panose="02000000000000000000" charset="-122"/>
              <a:sym typeface="+mn-ea"/>
            </a:endParaRPr>
          </a:p>
        </p:txBody>
      </p:sp>
      <p:sp>
        <p:nvSpPr>
          <p:cNvPr id="16" name="文本框 15"/>
          <p:cNvSpPr txBox="1"/>
          <p:nvPr/>
        </p:nvSpPr>
        <p:spPr>
          <a:xfrm>
            <a:off x="5692140" y="2651760"/>
            <a:ext cx="2538095" cy="398780"/>
          </a:xfrm>
          <a:prstGeom prst="rect">
            <a:avLst/>
          </a:prstGeom>
          <a:noFill/>
          <a:ln w="9525">
            <a:noFill/>
          </a:ln>
        </p:spPr>
        <p:txBody>
          <a:bodyPr wrap="square">
            <a:spAutoFit/>
          </a:bodyPr>
          <a:p>
            <a:pPr indent="0"/>
            <a:r>
              <a:rPr lang="zh-CN" sz="2000">
                <a:solidFill>
                  <a:srgbClr val="333333"/>
                </a:solidFill>
                <a:latin typeface="方正清刻本悦宋简体" panose="02000000000000000000" charset="-122"/>
                <a:ea typeface="方正清刻本悦宋简体" panose="02000000000000000000" charset="-122"/>
                <a:sym typeface="+mn-ea"/>
              </a:rPr>
              <a:t>面向部分的课后服务</a:t>
            </a:r>
            <a:endParaRPr lang="zh-CN" sz="2000">
              <a:solidFill>
                <a:srgbClr val="333333"/>
              </a:solidFill>
              <a:latin typeface="方正清刻本悦宋简体" panose="02000000000000000000" charset="-122"/>
              <a:ea typeface="方正清刻本悦宋简体" panose="02000000000000000000" charset="-122"/>
              <a:sym typeface="+mn-ea"/>
            </a:endParaRPr>
          </a:p>
        </p:txBody>
      </p:sp>
      <p:sp>
        <p:nvSpPr>
          <p:cNvPr id="17" name="文本框 16"/>
          <p:cNvSpPr txBox="1"/>
          <p:nvPr/>
        </p:nvSpPr>
        <p:spPr>
          <a:xfrm>
            <a:off x="5753100" y="3763645"/>
            <a:ext cx="2538095" cy="398780"/>
          </a:xfrm>
          <a:prstGeom prst="rect">
            <a:avLst/>
          </a:prstGeom>
          <a:noFill/>
          <a:ln w="9525">
            <a:noFill/>
          </a:ln>
        </p:spPr>
        <p:txBody>
          <a:bodyPr wrap="square">
            <a:spAutoFit/>
          </a:bodyPr>
          <a:p>
            <a:pPr indent="0"/>
            <a:r>
              <a:rPr lang="zh-CN" sz="2000">
                <a:solidFill>
                  <a:srgbClr val="333333"/>
                </a:solidFill>
                <a:latin typeface="方正清刻本悦宋简体" panose="02000000000000000000" charset="-122"/>
                <a:ea typeface="方正清刻本悦宋简体" panose="02000000000000000000" charset="-122"/>
                <a:sym typeface="+mn-ea"/>
              </a:rPr>
              <a:t>面向美术特长生</a:t>
            </a:r>
            <a:endParaRPr lang="zh-CN" sz="2000">
              <a:solidFill>
                <a:srgbClr val="333333"/>
              </a:solidFill>
              <a:latin typeface="方正清刻本悦宋简体" panose="02000000000000000000" charset="-122"/>
              <a:ea typeface="方正清刻本悦宋简体" panose="02000000000000000000" charset="-122"/>
              <a:sym typeface="+mn-ea"/>
            </a:endParaRPr>
          </a:p>
        </p:txBody>
      </p:sp>
      <p:sp>
        <p:nvSpPr>
          <p:cNvPr id="100" name="文本框 99"/>
          <p:cNvSpPr txBox="1"/>
          <p:nvPr/>
        </p:nvSpPr>
        <p:spPr>
          <a:xfrm>
            <a:off x="5137785" y="2014538"/>
            <a:ext cx="5080000" cy="460375"/>
          </a:xfrm>
          <a:prstGeom prst="rect">
            <a:avLst/>
          </a:prstGeom>
          <a:noFill/>
          <a:ln w="9525">
            <a:noFill/>
          </a:ln>
        </p:spPr>
        <p:txBody>
          <a:bodyPr>
            <a:spAutoFit/>
          </a:bodyPr>
          <a:p>
            <a:pPr indent="0"/>
            <a:r>
              <a:rPr kumimoji="1" lang="zh-CN" altLang="en-US" sz="1200" b="0" dirty="0">
                <a:solidFill>
                  <a:schemeClr val="tx1">
                    <a:lumMod val="65000"/>
                    <a:lumOff val="35000"/>
                  </a:schemeClr>
                </a:solidFill>
                <a:latin typeface="霞鹜文楷" pitchFamily="2" charset="-122"/>
                <a:ea typeface="霞鹜文楷" pitchFamily="2" charset="-122"/>
              </a:rPr>
              <a:t>首先是在落实弘雅美术课堂规程基础上，在</a:t>
            </a:r>
            <a:r>
              <a:rPr kumimoji="1" lang="zh-CN" altLang="en-US" sz="1200" dirty="0">
                <a:solidFill>
                  <a:schemeClr val="tx1">
                    <a:lumMod val="65000"/>
                    <a:lumOff val="35000"/>
                  </a:schemeClr>
                </a:solidFill>
                <a:latin typeface="霞鹜文楷" pitchFamily="2" charset="-122"/>
                <a:ea typeface="霞鹜文楷" pitchFamily="2" charset="-122"/>
              </a:rPr>
              <a:t>日常教学</a:t>
            </a:r>
            <a:r>
              <a:rPr kumimoji="1" lang="zh-CN" altLang="en-US" sz="1200" b="0" dirty="0">
                <a:solidFill>
                  <a:schemeClr val="tx1">
                    <a:lumMod val="65000"/>
                    <a:lumOff val="35000"/>
                  </a:schemeClr>
                </a:solidFill>
                <a:latin typeface="霞鹜文楷" pitchFamily="2" charset="-122"/>
                <a:ea typeface="霞鹜文楷" pitchFamily="2" charset="-122"/>
              </a:rPr>
              <a:t>中进行日常教学质量的反馈，充分体现培养全体学生弘雅文化特质方面所起到的核心作用。</a:t>
            </a:r>
            <a:endParaRPr kumimoji="1" lang="zh-CN" altLang="en-US" sz="1200" dirty="0">
              <a:solidFill>
                <a:schemeClr val="tx1">
                  <a:lumMod val="65000"/>
                  <a:lumOff val="35000"/>
                </a:schemeClr>
              </a:solidFill>
              <a:latin typeface="霞鹜文楷" pitchFamily="2" charset="-122"/>
              <a:ea typeface="霞鹜文楷" pitchFamily="2" charset="-122"/>
            </a:endParaRPr>
          </a:p>
        </p:txBody>
      </p:sp>
      <p:sp>
        <p:nvSpPr>
          <p:cNvPr id="18" name="文本框 17"/>
          <p:cNvSpPr txBox="1"/>
          <p:nvPr/>
        </p:nvSpPr>
        <p:spPr>
          <a:xfrm>
            <a:off x="5137785" y="3050540"/>
            <a:ext cx="5080000" cy="645160"/>
          </a:xfrm>
          <a:prstGeom prst="rect">
            <a:avLst/>
          </a:prstGeom>
          <a:noFill/>
          <a:ln w="9525">
            <a:noFill/>
          </a:ln>
        </p:spPr>
        <p:txBody>
          <a:bodyPr>
            <a:spAutoFit/>
          </a:bodyPr>
          <a:p>
            <a:pPr indent="0"/>
            <a:r>
              <a:rPr kumimoji="1" lang="zh-CN" altLang="en-US" sz="1200" b="0" dirty="0">
                <a:solidFill>
                  <a:schemeClr val="tx1">
                    <a:lumMod val="65000"/>
                    <a:lumOff val="35000"/>
                  </a:schemeClr>
                </a:solidFill>
                <a:latin typeface="霞鹜文楷" pitchFamily="2" charset="-122"/>
                <a:ea typeface="霞鹜文楷" pitchFamily="2" charset="-122"/>
              </a:rPr>
              <a:t>有效组织好课后服务活动：创意色彩、创意点线面、陶艺、素描、国画、软硬笔书法等，形成稳定的内容体系、方法体系和评价体系。让</a:t>
            </a:r>
            <a:r>
              <a:rPr kumimoji="1" lang="zh-CN" altLang="en-US" sz="1200" dirty="0">
                <a:solidFill>
                  <a:schemeClr val="tx1">
                    <a:lumMod val="65000"/>
                    <a:lumOff val="35000"/>
                  </a:schemeClr>
                </a:solidFill>
                <a:latin typeface="霞鹜文楷" pitchFamily="2" charset="-122"/>
                <a:ea typeface="霞鹜文楷" pitchFamily="2" charset="-122"/>
              </a:rPr>
              <a:t>特色化课后服务</a:t>
            </a:r>
            <a:r>
              <a:rPr kumimoji="1" lang="zh-CN" altLang="en-US" sz="1200" b="0" dirty="0">
                <a:solidFill>
                  <a:schemeClr val="tx1">
                    <a:lumMod val="65000"/>
                    <a:lumOff val="35000"/>
                  </a:schemeClr>
                </a:solidFill>
                <a:latin typeface="霞鹜文楷" pitchFamily="2" charset="-122"/>
                <a:ea typeface="霞鹜文楷" pitchFamily="2" charset="-122"/>
              </a:rPr>
              <a:t>成为部分有潜力、有爱好的学生特长养成的新天地。</a:t>
            </a:r>
            <a:endParaRPr kumimoji="1" lang="zh-CN" altLang="en-US" sz="1200" dirty="0">
              <a:solidFill>
                <a:schemeClr val="tx1">
                  <a:lumMod val="65000"/>
                  <a:lumOff val="35000"/>
                </a:schemeClr>
              </a:solidFill>
              <a:latin typeface="霞鹜文楷" pitchFamily="2" charset="-122"/>
              <a:ea typeface="霞鹜文楷" pitchFamily="2" charset="-122"/>
            </a:endParaRPr>
          </a:p>
        </p:txBody>
      </p:sp>
      <p:sp>
        <p:nvSpPr>
          <p:cNvPr id="19" name="文本框 18"/>
          <p:cNvSpPr txBox="1"/>
          <p:nvPr/>
        </p:nvSpPr>
        <p:spPr>
          <a:xfrm>
            <a:off x="5137785" y="4230370"/>
            <a:ext cx="5080000" cy="275590"/>
          </a:xfrm>
          <a:prstGeom prst="rect">
            <a:avLst/>
          </a:prstGeom>
          <a:noFill/>
          <a:ln w="9525">
            <a:noFill/>
          </a:ln>
        </p:spPr>
        <p:txBody>
          <a:bodyPr>
            <a:spAutoFit/>
          </a:bodyPr>
          <a:p>
            <a:pPr indent="0"/>
            <a:r>
              <a:rPr kumimoji="1" lang="zh-CN" altLang="en-US" sz="1200" b="0" dirty="0">
                <a:solidFill>
                  <a:schemeClr val="tx1">
                    <a:lumMod val="65000"/>
                    <a:lumOff val="35000"/>
                  </a:schemeClr>
                </a:solidFill>
                <a:latin typeface="霞鹜文楷" pitchFamily="2" charset="-122"/>
                <a:ea typeface="霞鹜文楷" pitchFamily="2" charset="-122"/>
              </a:rPr>
              <a:t>利用</a:t>
            </a:r>
            <a:r>
              <a:rPr kumimoji="1" lang="zh-CN" altLang="en-US" sz="1200" dirty="0">
                <a:solidFill>
                  <a:schemeClr val="tx1">
                    <a:lumMod val="65000"/>
                    <a:lumOff val="35000"/>
                  </a:schemeClr>
                </a:solidFill>
                <a:latin typeface="霞鹜文楷" pitchFamily="2" charset="-122"/>
                <a:ea typeface="霞鹜文楷" pitchFamily="2" charset="-122"/>
              </a:rPr>
              <a:t>校内课后服务时间</a:t>
            </a:r>
            <a:r>
              <a:rPr kumimoji="1" lang="zh-CN" altLang="en-US" sz="1200" b="0" dirty="0">
                <a:solidFill>
                  <a:schemeClr val="tx1">
                    <a:lumMod val="65000"/>
                    <a:lumOff val="35000"/>
                  </a:schemeClr>
                </a:solidFill>
                <a:latin typeface="霞鹜文楷" pitchFamily="2" charset="-122"/>
                <a:ea typeface="霞鹜文楷" pitchFamily="2" charset="-122"/>
              </a:rPr>
              <a:t>加强辅导，长练不懈，组织他们参加各级各类比赛。</a:t>
            </a:r>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49"/>
          <p:cNvSpPr txBox="1"/>
          <p:nvPr/>
        </p:nvSpPr>
        <p:spPr>
          <a:xfrm>
            <a:off x="10678795" y="723900"/>
            <a:ext cx="613410" cy="5410200"/>
          </a:xfrm>
          <a:prstGeom prst="rect">
            <a:avLst/>
          </a:prstGeom>
          <a:noFill/>
          <a:ln w="12700" cmpd="sng">
            <a:noFill/>
            <a:prstDash val="solid"/>
          </a:ln>
        </p:spPr>
        <p:txBody>
          <a:bodyPr vert="eaVert" wrap="square" rtlCol="0">
            <a:spAutoFit/>
          </a:bodyPr>
          <a:lstStyle/>
          <a:p>
            <a:pPr lvl="0" algn="l">
              <a:buClrTx/>
              <a:buSzTx/>
              <a:buFontTx/>
            </a:pPr>
            <a:r>
              <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rPr>
              <a:t>高效提升二小学生弘雅成长质量</a:t>
            </a:r>
            <a:endParaRPr lang="zh-CN" altLang="en-US" sz="28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endParaRPr>
          </a:p>
        </p:txBody>
      </p:sp>
      <p:sp>
        <p:nvSpPr>
          <p:cNvPr id="78" name="矩形 77"/>
          <p:cNvSpPr/>
          <p:nvPr/>
        </p:nvSpPr>
        <p:spPr>
          <a:xfrm>
            <a:off x="897255" y="613410"/>
            <a:ext cx="551815" cy="5631180"/>
          </a:xfrm>
          <a:prstGeom prst="rect">
            <a:avLst/>
          </a:prstGeom>
        </p:spPr>
        <p:txBody>
          <a:bodyPr vert="eaVert" wrap="square">
            <a:spAutoFit/>
          </a:bodyPr>
          <a:lstStyle/>
          <a:p>
            <a:pPr algn="just"/>
            <a:r>
              <a:rPr lang="zh-CN" sz="2400" b="1" dirty="0">
                <a:solidFill>
                  <a:schemeClr val="accent1"/>
                </a:solidFill>
                <a:latin typeface="思源宋体 CN Heavy" panose="02020900000000000000" pitchFamily="18" charset="-122"/>
                <a:ea typeface="思源宋体 CN Heavy" panose="02020900000000000000" pitchFamily="18" charset="-122"/>
              </a:rPr>
              <a:t>优化物型空间</a:t>
            </a:r>
            <a:r>
              <a:rPr lang="en-US" altLang="zh-CN" sz="2400" b="1" dirty="0">
                <a:solidFill>
                  <a:schemeClr val="accent1"/>
                </a:solidFill>
                <a:latin typeface="思源宋体 CN Heavy" panose="02020900000000000000" pitchFamily="18" charset="-122"/>
                <a:ea typeface="思源宋体 CN Heavy" panose="02020900000000000000" pitchFamily="18" charset="-122"/>
              </a:rPr>
              <a:t>  </a:t>
            </a:r>
            <a:r>
              <a:rPr lang="zh-CN" sz="2400" b="1" dirty="0">
                <a:solidFill>
                  <a:schemeClr val="accent1"/>
                </a:solidFill>
                <a:latin typeface="思源宋体 CN Heavy" panose="02020900000000000000" pitchFamily="18" charset="-122"/>
                <a:ea typeface="思源宋体 CN Heavy" panose="02020900000000000000" pitchFamily="18" charset="-122"/>
              </a:rPr>
              <a:t>美化学生心灵</a:t>
            </a:r>
            <a:endParaRPr lang="zh-CN" sz="2400" b="1" dirty="0">
              <a:solidFill>
                <a:schemeClr val="accent1"/>
              </a:solidFill>
              <a:latin typeface="思源宋体 CN Heavy" panose="02020900000000000000" pitchFamily="18" charset="-122"/>
              <a:ea typeface="思源宋体 CN Heavy" panose="02020900000000000000" pitchFamily="18" charset="-122"/>
            </a:endParaRPr>
          </a:p>
        </p:txBody>
      </p:sp>
      <p:graphicFrame>
        <p:nvGraphicFramePr>
          <p:cNvPr id="9" name="表格 8"/>
          <p:cNvGraphicFramePr/>
          <p:nvPr>
            <p:custDataLst>
              <p:tags r:id="rId1"/>
            </p:custDataLst>
          </p:nvPr>
        </p:nvGraphicFramePr>
        <p:xfrm>
          <a:off x="1990090" y="1074420"/>
          <a:ext cx="8165465" cy="4593590"/>
        </p:xfrm>
        <a:graphic>
          <a:graphicData uri="http://schemas.openxmlformats.org/drawingml/2006/table">
            <a:tbl>
              <a:tblPr firstRow="1" bandRow="1">
                <a:tableStyleId>{D113A9D2-9D6B-4929-AA2D-F23B5EE8CBE7}</a:tableStyleId>
              </a:tblPr>
              <a:tblGrid>
                <a:gridCol w="911860"/>
                <a:gridCol w="1661160"/>
                <a:gridCol w="4305300"/>
                <a:gridCol w="1287145"/>
              </a:tblGrid>
              <a:tr h="1060450">
                <a:tc>
                  <a:txBody>
                    <a:bodyPr/>
                    <a:p>
                      <a:pPr indent="0" algn="ctr">
                        <a:buNone/>
                      </a:pPr>
                      <a:r>
                        <a:rPr lang="en-US" sz="2400">
                          <a:latin typeface="方正清刻本悦宋简体" panose="02000000000000000000" charset="-122"/>
                          <a:ea typeface="方正清刻本悦宋简体" panose="02000000000000000000" charset="-122"/>
                        </a:rPr>
                        <a:t>节点时间</a:t>
                      </a:r>
                      <a:endParaRPr lang="en-US" altLang="en-US" sz="24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2400">
                          <a:latin typeface="方正清刻本悦宋简体" panose="02000000000000000000" charset="-122"/>
                          <a:ea typeface="方正清刻本悦宋简体" panose="02000000000000000000" charset="-122"/>
                        </a:rPr>
                        <a:t>类型及内容</a:t>
                      </a:r>
                      <a:endParaRPr lang="en-US" altLang="en-US" sz="24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2400">
                          <a:latin typeface="方正清刻本悦宋简体" panose="02000000000000000000" charset="-122"/>
                          <a:ea typeface="方正清刻本悦宋简体" panose="02000000000000000000" charset="-122"/>
                        </a:rPr>
                        <a:t>具体内容</a:t>
                      </a:r>
                      <a:endParaRPr lang="en-US" altLang="en-US" sz="24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2400">
                          <a:latin typeface="方正清刻本悦宋简体" panose="02000000000000000000" charset="-122"/>
                          <a:ea typeface="方正清刻本悦宋简体" panose="02000000000000000000" charset="-122"/>
                        </a:rPr>
                        <a:t>责任人</a:t>
                      </a:r>
                      <a:endParaRPr lang="en-US" altLang="en-US" sz="2400">
                        <a:latin typeface="方正清刻本悦宋简体" panose="02000000000000000000" charset="-122"/>
                        <a:ea typeface="方正清刻本悦宋简体" panose="02000000000000000000" charset="-122"/>
                      </a:endParaRPr>
                    </a:p>
                  </a:txBody>
                  <a:tcPr marL="68580" marR="68580" marT="0" marB="0" vert="horz" anchor="ctr" anchorCtr="0"/>
                </a:tc>
              </a:tr>
              <a:tr h="1324610">
                <a:tc>
                  <a:txBody>
                    <a:bodyPr/>
                    <a:p>
                      <a:pPr indent="0" algn="ctr">
                        <a:buNone/>
                      </a:pPr>
                      <a:r>
                        <a:rPr lang="en-US" sz="1800">
                          <a:latin typeface="方正清刻本悦宋简体" panose="02000000000000000000" charset="-122"/>
                          <a:ea typeface="方正清刻本悦宋简体" panose="02000000000000000000" charset="-122"/>
                          <a:cs typeface="方正清刻本悦宋简体" panose="02000000000000000000" charset="-122"/>
                        </a:rPr>
                        <a:t>9月</a:t>
                      </a:r>
                      <a:endParaRPr lang="en-US" altLang="en-US" sz="1800">
                        <a:latin typeface="方正清刻本悦宋简体" panose="02000000000000000000" charset="-122"/>
                        <a:ea typeface="方正清刻本悦宋简体" panose="02000000000000000000" charset="-122"/>
                        <a:cs typeface="方正清刻本悦宋简体" panose="02000000000000000000" charset="-122"/>
                      </a:endParaRPr>
                    </a:p>
                  </a:txBody>
                  <a:tcPr marL="68580" marR="68580" marT="0" marB="0" vert="horz" anchor="ctr" anchorCtr="0"/>
                </a:tc>
                <a:tc>
                  <a:txBody>
                    <a:bodyPr/>
                    <a:p>
                      <a:pPr indent="0" algn="ctr">
                        <a:buNone/>
                      </a:pPr>
                      <a:r>
                        <a:rPr lang="en-US" sz="1800">
                          <a:latin typeface="方正清刻本悦宋简体" panose="02000000000000000000" charset="-122"/>
                          <a:ea typeface="方正清刻本悦宋简体" panose="02000000000000000000" charset="-122"/>
                        </a:rPr>
                        <a:t>知识拓展：艺术知识导读、艺术专题讲座</a:t>
                      </a:r>
                      <a:endParaRPr lang="en-US" altLang="en-US" sz="18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800">
                          <a:latin typeface="方正清刻本悦宋简体" panose="02000000000000000000" charset="-122"/>
                          <a:ea typeface="方正清刻本悦宋简体" panose="02000000000000000000" charset="-122"/>
                        </a:rPr>
                        <a:t>学生类：学生介绍（形式：介绍稿）展示类：展板、文化墙</a:t>
                      </a:r>
                      <a:endParaRPr lang="en-US" altLang="en-US" sz="18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800">
                          <a:latin typeface="方正清刻本悦宋简体" panose="02000000000000000000" charset="-122"/>
                          <a:ea typeface="方正清刻本悦宋简体" panose="02000000000000000000" charset="-122"/>
                        </a:rPr>
                        <a:t>陈珂、刘紫娟</a:t>
                      </a:r>
                      <a:endParaRPr lang="en-US" altLang="en-US" sz="1800">
                        <a:latin typeface="方正清刻本悦宋简体" panose="02000000000000000000" charset="-122"/>
                        <a:ea typeface="方正清刻本悦宋简体" panose="02000000000000000000" charset="-122"/>
                      </a:endParaRPr>
                    </a:p>
                  </a:txBody>
                  <a:tcPr marL="68580" marR="68580" marT="0" marB="0" vert="horz" anchor="ctr" anchorCtr="0"/>
                </a:tc>
              </a:tr>
              <a:tr h="1325245">
                <a:tc>
                  <a:txBody>
                    <a:bodyPr/>
                    <a:p>
                      <a:pPr indent="0" algn="ctr">
                        <a:buNone/>
                      </a:pPr>
                      <a:r>
                        <a:rPr lang="en-US" sz="1800">
                          <a:latin typeface="方正清刻本悦宋简体" panose="02000000000000000000" charset="-122"/>
                          <a:ea typeface="方正清刻本悦宋简体" panose="02000000000000000000" charset="-122"/>
                          <a:cs typeface="方正清刻本悦宋简体" panose="02000000000000000000" charset="-122"/>
                        </a:rPr>
                        <a:t>10月</a:t>
                      </a:r>
                      <a:endParaRPr lang="en-US" altLang="en-US" sz="1800">
                        <a:latin typeface="方正清刻本悦宋简体" panose="02000000000000000000" charset="-122"/>
                        <a:ea typeface="方正清刻本悦宋简体" panose="02000000000000000000" charset="-122"/>
                        <a:cs typeface="方正清刻本悦宋简体" panose="02000000000000000000" charset="-122"/>
                      </a:endParaRPr>
                    </a:p>
                  </a:txBody>
                  <a:tcPr marL="68580" marR="68580" marT="0" marB="0" vert="horz" anchor="ctr" anchorCtr="0"/>
                </a:tc>
                <a:tc>
                  <a:txBody>
                    <a:bodyPr/>
                    <a:p>
                      <a:pPr indent="0" algn="ctr">
                        <a:buNone/>
                      </a:pPr>
                      <a:r>
                        <a:rPr lang="en-US" sz="1800">
                          <a:latin typeface="方正清刻本悦宋简体" panose="02000000000000000000" charset="-122"/>
                          <a:ea typeface="方正清刻本悦宋简体" panose="02000000000000000000" charset="-122"/>
                        </a:rPr>
                        <a:t>自主学习：艺术欣赏、科普查阅、信息互动</a:t>
                      </a:r>
                      <a:endParaRPr lang="en-US" altLang="en-US" sz="18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800">
                          <a:latin typeface="方正清刻本悦宋简体" panose="02000000000000000000" charset="-122"/>
                          <a:ea typeface="方正清刻本悦宋简体" panose="02000000000000000000" charset="-122"/>
                          <a:cs typeface="方正清刻本悦宋简体" panose="02000000000000000000" charset="-122"/>
                        </a:rPr>
                        <a:t>技术类：1.电子屏内容（形式：ppt、视频）2.iPad（互动软件）</a:t>
                      </a:r>
                      <a:endParaRPr lang="en-US" altLang="en-US" sz="1800">
                        <a:latin typeface="方正清刻本悦宋简体" panose="02000000000000000000" charset="-122"/>
                        <a:ea typeface="方正清刻本悦宋简体" panose="02000000000000000000" charset="-122"/>
                        <a:cs typeface="方正清刻本悦宋简体" panose="02000000000000000000" charset="-122"/>
                      </a:endParaRPr>
                    </a:p>
                  </a:txBody>
                  <a:tcPr marL="68580" marR="68580" marT="0" marB="0" vert="horz" anchor="ctr" anchorCtr="0"/>
                </a:tc>
                <a:tc>
                  <a:txBody>
                    <a:bodyPr/>
                    <a:p>
                      <a:pPr indent="0" algn="ctr">
                        <a:buNone/>
                      </a:pPr>
                      <a:r>
                        <a:rPr lang="en-US" sz="1800">
                          <a:latin typeface="方正清刻本悦宋简体" panose="02000000000000000000" charset="-122"/>
                          <a:ea typeface="方正清刻本悦宋简体" panose="02000000000000000000" charset="-122"/>
                        </a:rPr>
                        <a:t>巢杨希</a:t>
                      </a:r>
                      <a:endParaRPr lang="en-US" altLang="en-US" sz="1800">
                        <a:latin typeface="方正清刻本悦宋简体" panose="02000000000000000000" charset="-122"/>
                        <a:ea typeface="方正清刻本悦宋简体" panose="02000000000000000000" charset="-122"/>
                      </a:endParaRPr>
                    </a:p>
                  </a:txBody>
                  <a:tcPr marL="68580" marR="68580" marT="0" marB="0" vert="horz" anchor="ctr" anchorCtr="0"/>
                </a:tc>
              </a:tr>
              <a:tr h="883285">
                <a:tc>
                  <a:txBody>
                    <a:bodyPr/>
                    <a:p>
                      <a:pPr indent="0" algn="ctr">
                        <a:buNone/>
                      </a:pPr>
                      <a:r>
                        <a:rPr lang="en-US" sz="1800">
                          <a:latin typeface="方正清刻本悦宋简体" panose="02000000000000000000" charset="-122"/>
                          <a:ea typeface="方正清刻本悦宋简体" panose="02000000000000000000" charset="-122"/>
                          <a:cs typeface="方正清刻本悦宋简体" panose="02000000000000000000" charset="-122"/>
                        </a:rPr>
                        <a:t>11月</a:t>
                      </a:r>
                      <a:endParaRPr lang="en-US" altLang="en-US" sz="1800">
                        <a:latin typeface="方正清刻本悦宋简体" panose="02000000000000000000" charset="-122"/>
                        <a:ea typeface="方正清刻本悦宋简体" panose="02000000000000000000" charset="-122"/>
                        <a:cs typeface="方正清刻本悦宋简体" panose="02000000000000000000" charset="-122"/>
                      </a:endParaRPr>
                    </a:p>
                  </a:txBody>
                  <a:tcPr marL="68580" marR="68580" marT="0" marB="0" vert="horz" anchor="ctr" anchorCtr="0"/>
                </a:tc>
                <a:tc>
                  <a:txBody>
                    <a:bodyPr/>
                    <a:p>
                      <a:pPr indent="0" algn="ctr">
                        <a:buNone/>
                      </a:pPr>
                      <a:r>
                        <a:rPr lang="en-US" sz="1800">
                          <a:latin typeface="方正清刻本悦宋简体" panose="02000000000000000000" charset="-122"/>
                          <a:ea typeface="方正清刻本悦宋简体" panose="02000000000000000000" charset="-122"/>
                        </a:rPr>
                        <a:t>交流展示：作品展示</a:t>
                      </a:r>
                      <a:endParaRPr lang="en-US" altLang="en-US" sz="18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800">
                          <a:latin typeface="方正清刻本悦宋简体" panose="02000000000000000000" charset="-122"/>
                          <a:ea typeface="方正清刻本悦宋简体" panose="02000000000000000000" charset="-122"/>
                        </a:rPr>
                        <a:t>搜集校本课、课后服务、日常课程学生作品，装裱完善。</a:t>
                      </a:r>
                      <a:endParaRPr lang="en-US" altLang="en-US" sz="18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800">
                          <a:latin typeface="方正清刻本悦宋简体" panose="02000000000000000000" charset="-122"/>
                          <a:ea typeface="方正清刻本悦宋简体" panose="02000000000000000000" charset="-122"/>
                        </a:rPr>
                        <a:t>姚海燕、杨洁</a:t>
                      </a:r>
                      <a:endParaRPr lang="en-US" altLang="en-US" sz="1800">
                        <a:latin typeface="方正清刻本悦宋简体" panose="02000000000000000000" charset="-122"/>
                        <a:ea typeface="方正清刻本悦宋简体" panose="02000000000000000000" charset="-122"/>
                      </a:endParaRPr>
                    </a:p>
                  </a:txBody>
                  <a:tcPr marL="68580" marR="68580" marT="0" marB="0" vert="horz" anchor="ctr" anchorCtr="0"/>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DCR_C♡ral93"/>
          <p:cNvSpPr/>
          <p:nvPr>
            <p:custDataLst>
              <p:tags r:id="rId1"/>
            </p:custDataLst>
          </p:nvPr>
        </p:nvSpPr>
        <p:spPr>
          <a:xfrm>
            <a:off x="0" y="0"/>
            <a:ext cx="12192001" cy="6858000"/>
          </a:xfrm>
          <a:prstGeom prst="rect">
            <a:avLst/>
          </a:prstGeom>
          <a:gradFill flip="none" rotWithShape="1">
            <a:gsLst>
              <a:gs pos="50785">
                <a:srgbClr val="014237">
                  <a:alpha val="49000"/>
                </a:srgbClr>
              </a:gs>
              <a:gs pos="0">
                <a:srgbClr val="014237">
                  <a:alpha val="0"/>
                </a:srgbClr>
              </a:gs>
              <a:gs pos="15000">
                <a:schemeClr val="bg1">
                  <a:alpha val="0"/>
                </a:schemeClr>
              </a:gs>
              <a:gs pos="77509">
                <a:srgbClr val="FD6531">
                  <a:alpha val="64000"/>
                </a:srgbClr>
              </a:gs>
              <a:gs pos="100000">
                <a:srgbClr val="DE3D1D">
                  <a:alpha val="72000"/>
                </a:srgbClr>
              </a:gs>
            </a:gsLst>
            <a:path path="circle">
              <a:fillToRect t="100000" r="100000"/>
            </a:path>
            <a:tileRect l="-100000" b="-10000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endParaRPr>
          </a:p>
        </p:txBody>
      </p:sp>
      <p:sp>
        <p:nvSpPr>
          <p:cNvPr id="37" name="矩形 36"/>
          <p:cNvSpPr/>
          <p:nvPr/>
        </p:nvSpPr>
        <p:spPr>
          <a:xfrm>
            <a:off x="626931" y="492282"/>
            <a:ext cx="10938138" cy="5873436"/>
          </a:xfrm>
          <a:prstGeom prst="rect">
            <a:avLst/>
          </a:prstGeom>
          <a:noFill/>
          <a:ln w="3175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38" name="矩形 37"/>
          <p:cNvSpPr/>
          <p:nvPr/>
        </p:nvSpPr>
        <p:spPr>
          <a:xfrm>
            <a:off x="729479" y="587798"/>
            <a:ext cx="10733042" cy="5682404"/>
          </a:xfrm>
          <a:prstGeom prst="rect">
            <a:avLst/>
          </a:prstGeom>
          <a:noFill/>
          <a:ln w="1270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39" name="任意多边形: 形状 38"/>
          <p:cNvSpPr/>
          <p:nvPr/>
        </p:nvSpPr>
        <p:spPr>
          <a:xfrm rot="5400000">
            <a:off x="1306667" y="1210269"/>
            <a:ext cx="1798943" cy="1798944"/>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3">
              <a:lumMod val="20000"/>
              <a:lumOff val="80000"/>
            </a:schemeClr>
          </a:solidFill>
          <a:ln w="63500" cmpd="thickThin">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41" name="文本框 40"/>
          <p:cNvSpPr txBox="1"/>
          <p:nvPr/>
        </p:nvSpPr>
        <p:spPr>
          <a:xfrm>
            <a:off x="1622063" y="1606194"/>
            <a:ext cx="1168150" cy="1015663"/>
          </a:xfrm>
          <a:prstGeom prst="rect">
            <a:avLst/>
          </a:prstGeom>
          <a:noFill/>
        </p:spPr>
        <p:txBody>
          <a:bodyPr wrap="square" rtlCol="0">
            <a:spAutoFit/>
          </a:bodyPr>
          <a:lstStyle/>
          <a:p>
            <a:pPr algn="ctr"/>
            <a:r>
              <a:rPr lang="zh-CN" altLang="en-US" sz="6000" kern="5700" dirty="0">
                <a:solidFill>
                  <a:schemeClr val="accent1"/>
                </a:solidFill>
                <a:latin typeface="思源宋体 CN Heavy" panose="02020900000000000000" pitchFamily="18" charset="-122"/>
                <a:ea typeface="思源宋体 CN Heavy" panose="02020900000000000000" pitchFamily="18" charset="-122"/>
              </a:rPr>
              <a:t>肆</a:t>
            </a:r>
            <a:endParaRPr lang="zh-CN" altLang="en-US" sz="6000" kern="5700" dirty="0">
              <a:solidFill>
                <a:schemeClr val="accent1"/>
              </a:solidFill>
              <a:latin typeface="思源宋体 CN Heavy" panose="02020900000000000000" pitchFamily="18" charset="-122"/>
              <a:ea typeface="思源宋体 CN Heavy" panose="02020900000000000000" pitchFamily="18" charset="-122"/>
            </a:endParaRPr>
          </a:p>
        </p:txBody>
      </p:sp>
      <p:sp>
        <p:nvSpPr>
          <p:cNvPr id="43" name="矩形 42"/>
          <p:cNvSpPr/>
          <p:nvPr/>
        </p:nvSpPr>
        <p:spPr>
          <a:xfrm>
            <a:off x="1304659" y="3485344"/>
            <a:ext cx="784010" cy="784010"/>
          </a:xfrm>
          <a:prstGeom prst="rect">
            <a:avLst/>
          </a:prstGeom>
          <a:noFill/>
          <a:ln w="19050">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cxnSp>
        <p:nvCxnSpPr>
          <p:cNvPr id="44" name="直接连接符 43"/>
          <p:cNvCxnSpPr/>
          <p:nvPr/>
        </p:nvCxnSpPr>
        <p:spPr>
          <a:xfrm>
            <a:off x="1304659" y="3852078"/>
            <a:ext cx="78401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1702810" y="3485345"/>
            <a:ext cx="0" cy="78400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H="1" flipV="1">
            <a:off x="1304659" y="3485345"/>
            <a:ext cx="796300" cy="784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a:off x="1304659" y="3526746"/>
            <a:ext cx="784010" cy="74260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2179805" y="3485344"/>
            <a:ext cx="784010" cy="784010"/>
          </a:xfrm>
          <a:prstGeom prst="rect">
            <a:avLst/>
          </a:prstGeom>
          <a:noFill/>
          <a:ln w="19050">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cxnSp>
        <p:nvCxnSpPr>
          <p:cNvPr id="50" name="直接连接符 49"/>
          <p:cNvCxnSpPr/>
          <p:nvPr/>
        </p:nvCxnSpPr>
        <p:spPr>
          <a:xfrm>
            <a:off x="2179805" y="3852078"/>
            <a:ext cx="78401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2577956" y="3485345"/>
            <a:ext cx="0" cy="78400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H="1" flipV="1">
            <a:off x="2179805" y="3485345"/>
            <a:ext cx="796300" cy="784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H="1">
            <a:off x="2179805" y="3526746"/>
            <a:ext cx="784010" cy="74260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a:off x="3054951" y="3485344"/>
            <a:ext cx="784010" cy="784010"/>
          </a:xfrm>
          <a:prstGeom prst="rect">
            <a:avLst/>
          </a:prstGeom>
          <a:noFill/>
          <a:ln w="19050">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cxnSp>
        <p:nvCxnSpPr>
          <p:cNvPr id="56" name="直接连接符 55"/>
          <p:cNvCxnSpPr/>
          <p:nvPr/>
        </p:nvCxnSpPr>
        <p:spPr>
          <a:xfrm>
            <a:off x="3054951" y="3852078"/>
            <a:ext cx="78401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V="1">
            <a:off x="3453102" y="3485345"/>
            <a:ext cx="0" cy="78400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H="1" flipV="1">
            <a:off x="3054951" y="3485345"/>
            <a:ext cx="796300" cy="784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a:off x="3054951" y="3526746"/>
            <a:ext cx="784010" cy="74260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1282700" y="3420110"/>
            <a:ext cx="3361690" cy="922020"/>
          </a:xfrm>
          <a:prstGeom prst="rect">
            <a:avLst/>
          </a:prstGeom>
          <a:noFill/>
        </p:spPr>
        <p:txBody>
          <a:bodyPr wrap="square" rtlCol="0">
            <a:spAutoFit/>
          </a:bodyPr>
          <a:lstStyle/>
          <a:p>
            <a:r>
              <a:rPr lang="zh-CN" altLang="en-US" sz="5400" kern="5700" spc="1500" dirty="0">
                <a:solidFill>
                  <a:schemeClr val="tx1">
                    <a:lumMod val="75000"/>
                    <a:lumOff val="25000"/>
                  </a:schemeClr>
                </a:solidFill>
                <a:latin typeface="思源宋体 CN Heavy" panose="02020900000000000000" pitchFamily="18" charset="-122"/>
                <a:ea typeface="思源宋体 CN Heavy" panose="02020900000000000000" pitchFamily="18" charset="-122"/>
              </a:rPr>
              <a:t>行事历</a:t>
            </a:r>
            <a:endParaRPr lang="zh-CN" altLang="en-US" sz="5400" kern="5700" spc="1500" dirty="0">
              <a:solidFill>
                <a:schemeClr val="tx1">
                  <a:lumMod val="75000"/>
                  <a:lumOff val="25000"/>
                </a:schemeClr>
              </a:solidFill>
              <a:latin typeface="思源宋体 CN Heavy" panose="02020900000000000000" pitchFamily="18" charset="-122"/>
              <a:ea typeface="思源宋体 CN Heavy" panose="02020900000000000000" pitchFamily="18" charset="-122"/>
            </a:endParaRPr>
          </a:p>
        </p:txBody>
      </p:sp>
      <p:pic>
        <p:nvPicPr>
          <p:cNvPr id="42" name="图形 41"/>
          <p:cNvPicPr>
            <a:picLocks noChangeAspect="1"/>
          </p:cNvPicPr>
          <p:nvPr/>
        </p:nvPicPr>
        <p:blipFill rotWithShape="1">
          <a:blip r:embed="rId2"/>
          <a:srcRect/>
          <a:stretch>
            <a:fillRect/>
          </a:stretch>
        </p:blipFill>
        <p:spPr>
          <a:xfrm>
            <a:off x="7899400" y="2557277"/>
            <a:ext cx="3517901" cy="3710175"/>
          </a:xfrm>
          <a:prstGeom prst="rect">
            <a:avLst/>
          </a:prstGeom>
        </p:spPr>
      </p:pic>
      <p:grpSp>
        <p:nvGrpSpPr>
          <p:cNvPr id="3" name="组合 2"/>
          <p:cNvGrpSpPr/>
          <p:nvPr/>
        </p:nvGrpSpPr>
        <p:grpSpPr>
          <a:xfrm>
            <a:off x="10672445" y="756285"/>
            <a:ext cx="551180" cy="1576070"/>
            <a:chOff x="16807" y="1191"/>
            <a:chExt cx="868" cy="2482"/>
          </a:xfrm>
        </p:grpSpPr>
        <p:sp>
          <p:nvSpPr>
            <p:cNvPr id="2" name="矩形 1"/>
            <p:cNvSpPr/>
            <p:nvPr/>
          </p:nvSpPr>
          <p:spPr>
            <a:xfrm>
              <a:off x="16807" y="1191"/>
              <a:ext cx="869" cy="2483"/>
            </a:xfrm>
            <a:prstGeom prst="rect">
              <a:avLst/>
            </a:prstGeom>
          </p:spPr>
          <p:txBody>
            <a:bodyPr vert="eaVert" wrap="square">
              <a:spAutoFit/>
            </a:bodyPr>
            <a:p>
              <a:r>
                <a:rPr lang="zh-CN" altLang="en-US" sz="1200" b="1" spc="400" dirty="0">
                  <a:solidFill>
                    <a:schemeClr val="tx1">
                      <a:lumMod val="75000"/>
                      <a:lumOff val="25000"/>
                    </a:schemeClr>
                  </a:solidFill>
                  <a:latin typeface="思源宋体 CN Heavy" panose="02020900000000000000" pitchFamily="18" charset="-122"/>
                  <a:ea typeface="霞鹜文楷" pitchFamily="2" charset="-122"/>
                </a:rPr>
                <a:t>美术学科</a:t>
              </a:r>
              <a:endParaRPr lang="zh-CN" altLang="en-US" sz="1200" b="1" spc="400" dirty="0">
                <a:solidFill>
                  <a:schemeClr val="tx1">
                    <a:lumMod val="75000"/>
                    <a:lumOff val="25000"/>
                  </a:schemeClr>
                </a:solidFill>
                <a:latin typeface="思源宋体 CN Heavy" panose="02020900000000000000" pitchFamily="18" charset="-122"/>
                <a:ea typeface="霞鹜文楷" pitchFamily="2" charset="-122"/>
              </a:endParaRPr>
            </a:p>
            <a:p>
              <a:r>
                <a:rPr lang="zh-CN" altLang="en-US" sz="1200" b="1" spc="400" dirty="0">
                  <a:solidFill>
                    <a:schemeClr val="tx1">
                      <a:lumMod val="75000"/>
                      <a:lumOff val="25000"/>
                    </a:schemeClr>
                  </a:solidFill>
                  <a:latin typeface="思源宋体 CN Heavy" panose="02020900000000000000" pitchFamily="18" charset="-122"/>
                  <a:ea typeface="霞鹜文楷" pitchFamily="2" charset="-122"/>
                </a:rPr>
                <a:t>教学计划</a:t>
              </a:r>
              <a:endParaRPr lang="zh-CN" altLang="en-US" sz="1200" b="1" spc="400" dirty="0">
                <a:solidFill>
                  <a:schemeClr val="tx1">
                    <a:lumMod val="75000"/>
                    <a:lumOff val="25000"/>
                  </a:schemeClr>
                </a:solidFill>
                <a:latin typeface="思源宋体 CN Heavy" panose="02020900000000000000" pitchFamily="18" charset="-122"/>
                <a:ea typeface="霞鹜文楷" pitchFamily="2" charset="-122"/>
              </a:endParaRPr>
            </a:p>
          </p:txBody>
        </p:sp>
        <p:grpSp>
          <p:nvGrpSpPr>
            <p:cNvPr id="4" name="组合 3"/>
            <p:cNvGrpSpPr/>
            <p:nvPr/>
          </p:nvGrpSpPr>
          <p:grpSpPr>
            <a:xfrm>
              <a:off x="16923" y="2774"/>
              <a:ext cx="732" cy="732"/>
              <a:chOff x="16923" y="2774"/>
              <a:chExt cx="732" cy="732"/>
            </a:xfrm>
          </p:grpSpPr>
          <p:sp>
            <p:nvSpPr>
              <p:cNvPr id="5" name="任意多边形: 形状 48"/>
              <p:cNvSpPr/>
              <p:nvPr/>
            </p:nvSpPr>
            <p:spPr>
              <a:xfrm rot="5400000">
                <a:off x="16923" y="2774"/>
                <a:ext cx="732" cy="732"/>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1"/>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思源宋体 CN Heavy" panose="02020900000000000000" pitchFamily="18" charset="-122"/>
                  <a:ea typeface="霞鹜文楷" pitchFamily="2" charset="-122"/>
                </a:endParaRPr>
              </a:p>
            </p:txBody>
          </p:sp>
          <p:sp>
            <p:nvSpPr>
              <p:cNvPr id="6" name="任意多边形: 形状 60"/>
              <p:cNvSpPr/>
              <p:nvPr/>
            </p:nvSpPr>
            <p:spPr>
              <a:xfrm flipH="1">
                <a:off x="17007" y="2995"/>
                <a:ext cx="479" cy="338"/>
              </a:xfrm>
              <a:custGeom>
                <a:avLst/>
                <a:gdLst>
                  <a:gd name="connsiteX0" fmla="*/ 91397 w 304239"/>
                  <a:gd name="connsiteY0" fmla="*/ 2886 h 214596"/>
                  <a:gd name="connsiteX1" fmla="*/ 103755 w 304239"/>
                  <a:gd name="connsiteY1" fmla="*/ 2446 h 214596"/>
                  <a:gd name="connsiteX2" fmla="*/ 102124 w 304239"/>
                  <a:gd name="connsiteY2" fmla="*/ 3952 h 214596"/>
                  <a:gd name="connsiteX3" fmla="*/ 108146 w 304239"/>
                  <a:gd name="connsiteY3" fmla="*/ 5457 h 214596"/>
                  <a:gd name="connsiteX4" fmla="*/ 107393 w 304239"/>
                  <a:gd name="connsiteY4" fmla="*/ 7590 h 214596"/>
                  <a:gd name="connsiteX5" fmla="*/ 115235 w 304239"/>
                  <a:gd name="connsiteY5" fmla="*/ 9848 h 214596"/>
                  <a:gd name="connsiteX6" fmla="*/ 115548 w 304239"/>
                  <a:gd name="connsiteY6" fmla="*/ 11793 h 214596"/>
                  <a:gd name="connsiteX7" fmla="*/ 126401 w 304239"/>
                  <a:gd name="connsiteY7" fmla="*/ 16184 h 214596"/>
                  <a:gd name="connsiteX8" fmla="*/ 123515 w 304239"/>
                  <a:gd name="connsiteY8" fmla="*/ 16498 h 214596"/>
                  <a:gd name="connsiteX9" fmla="*/ 137378 w 304239"/>
                  <a:gd name="connsiteY9" fmla="*/ 26409 h 214596"/>
                  <a:gd name="connsiteX10" fmla="*/ 134995 w 304239"/>
                  <a:gd name="connsiteY10" fmla="*/ 27287 h 214596"/>
                  <a:gd name="connsiteX11" fmla="*/ 140703 w 304239"/>
                  <a:gd name="connsiteY11" fmla="*/ 36007 h 214596"/>
                  <a:gd name="connsiteX12" fmla="*/ 147164 w 304239"/>
                  <a:gd name="connsiteY12" fmla="*/ 39457 h 214596"/>
                  <a:gd name="connsiteX13" fmla="*/ 178655 w 304239"/>
                  <a:gd name="connsiteY13" fmla="*/ 57397 h 214596"/>
                  <a:gd name="connsiteX14" fmla="*/ 185116 w 304239"/>
                  <a:gd name="connsiteY14" fmla="*/ 60847 h 214596"/>
                  <a:gd name="connsiteX15" fmla="*/ 204060 w 304239"/>
                  <a:gd name="connsiteY15" fmla="*/ 71386 h 214596"/>
                  <a:gd name="connsiteX16" fmla="*/ 216418 w 304239"/>
                  <a:gd name="connsiteY16" fmla="*/ 78788 h 214596"/>
                  <a:gd name="connsiteX17" fmla="*/ 240820 w 304239"/>
                  <a:gd name="connsiteY17" fmla="*/ 93843 h 214596"/>
                  <a:gd name="connsiteX18" fmla="*/ 224259 w 304239"/>
                  <a:gd name="connsiteY18" fmla="*/ 103190 h 214596"/>
                  <a:gd name="connsiteX19" fmla="*/ 243392 w 304239"/>
                  <a:gd name="connsiteY19" fmla="*/ 113289 h 214596"/>
                  <a:gd name="connsiteX20" fmla="*/ 284668 w 304239"/>
                  <a:gd name="connsiteY20" fmla="*/ 130477 h 214596"/>
                  <a:gd name="connsiteX21" fmla="*/ 304240 w 304239"/>
                  <a:gd name="connsiteY21" fmla="*/ 140137 h 214596"/>
                  <a:gd name="connsiteX22" fmla="*/ 291443 w 304239"/>
                  <a:gd name="connsiteY22" fmla="*/ 138945 h 214596"/>
                  <a:gd name="connsiteX23" fmla="*/ 267229 w 304239"/>
                  <a:gd name="connsiteY23" fmla="*/ 132484 h 214596"/>
                  <a:gd name="connsiteX24" fmla="*/ 258070 w 304239"/>
                  <a:gd name="connsiteY24" fmla="*/ 131292 h 214596"/>
                  <a:gd name="connsiteX25" fmla="*/ 240757 w 304239"/>
                  <a:gd name="connsiteY25" fmla="*/ 128156 h 214596"/>
                  <a:gd name="connsiteX26" fmla="*/ 232477 w 304239"/>
                  <a:gd name="connsiteY26" fmla="*/ 126211 h 214596"/>
                  <a:gd name="connsiteX27" fmla="*/ 224949 w 304239"/>
                  <a:gd name="connsiteY27" fmla="*/ 127278 h 214596"/>
                  <a:gd name="connsiteX28" fmla="*/ 207510 w 304239"/>
                  <a:gd name="connsiteY28" fmla="*/ 135244 h 214596"/>
                  <a:gd name="connsiteX29" fmla="*/ 188378 w 304239"/>
                  <a:gd name="connsiteY29" fmla="*/ 150174 h 214596"/>
                  <a:gd name="connsiteX30" fmla="*/ 183108 w 304239"/>
                  <a:gd name="connsiteY30" fmla="*/ 173070 h 214596"/>
                  <a:gd name="connsiteX31" fmla="*/ 182356 w 304239"/>
                  <a:gd name="connsiteY31" fmla="*/ 176207 h 214596"/>
                  <a:gd name="connsiteX32" fmla="*/ 183108 w 304239"/>
                  <a:gd name="connsiteY32" fmla="*/ 181476 h 214596"/>
                  <a:gd name="connsiteX33" fmla="*/ 183422 w 304239"/>
                  <a:gd name="connsiteY33" fmla="*/ 189882 h 214596"/>
                  <a:gd name="connsiteX34" fmla="*/ 205252 w 304239"/>
                  <a:gd name="connsiteY34" fmla="*/ 192014 h 214596"/>
                  <a:gd name="connsiteX35" fmla="*/ 204060 w 304239"/>
                  <a:gd name="connsiteY35" fmla="*/ 204058 h 214596"/>
                  <a:gd name="connsiteX36" fmla="*/ 187186 w 304239"/>
                  <a:gd name="connsiteY36" fmla="*/ 204498 h 214596"/>
                  <a:gd name="connsiteX37" fmla="*/ 186558 w 304239"/>
                  <a:gd name="connsiteY37" fmla="*/ 213217 h 214596"/>
                  <a:gd name="connsiteX38" fmla="*/ 179470 w 304239"/>
                  <a:gd name="connsiteY38" fmla="*/ 212903 h 214596"/>
                  <a:gd name="connsiteX39" fmla="*/ 176584 w 304239"/>
                  <a:gd name="connsiteY39" fmla="*/ 213029 h 214596"/>
                  <a:gd name="connsiteX40" fmla="*/ 174640 w 304239"/>
                  <a:gd name="connsiteY40" fmla="*/ 205627 h 214596"/>
                  <a:gd name="connsiteX41" fmla="*/ 166234 w 304239"/>
                  <a:gd name="connsiteY41" fmla="*/ 207446 h 214596"/>
                  <a:gd name="connsiteX42" fmla="*/ 161090 w 304239"/>
                  <a:gd name="connsiteY42" fmla="*/ 212715 h 214596"/>
                  <a:gd name="connsiteX43" fmla="*/ 160024 w 304239"/>
                  <a:gd name="connsiteY43" fmla="*/ 205940 h 214596"/>
                  <a:gd name="connsiteX44" fmla="*/ 118748 w 304239"/>
                  <a:gd name="connsiteY44" fmla="*/ 202302 h 214596"/>
                  <a:gd name="connsiteX45" fmla="*/ 119061 w 304239"/>
                  <a:gd name="connsiteY45" fmla="*/ 208763 h 214596"/>
                  <a:gd name="connsiteX46" fmla="*/ 117117 w 304239"/>
                  <a:gd name="connsiteY46" fmla="*/ 208449 h 214596"/>
                  <a:gd name="connsiteX47" fmla="*/ 110655 w 304239"/>
                  <a:gd name="connsiteY47" fmla="*/ 214597 h 214596"/>
                  <a:gd name="connsiteX48" fmla="*/ 108397 w 304239"/>
                  <a:gd name="connsiteY48" fmla="*/ 211711 h 214596"/>
                  <a:gd name="connsiteX49" fmla="*/ 103253 w 304239"/>
                  <a:gd name="connsiteY49" fmla="*/ 212339 h 214596"/>
                  <a:gd name="connsiteX50" fmla="*/ 99364 w 304239"/>
                  <a:gd name="connsiteY50" fmla="*/ 206944 h 214596"/>
                  <a:gd name="connsiteX51" fmla="*/ 95726 w 304239"/>
                  <a:gd name="connsiteY51" fmla="*/ 208449 h 214596"/>
                  <a:gd name="connsiteX52" fmla="*/ 90896 w 304239"/>
                  <a:gd name="connsiteY52" fmla="*/ 204686 h 214596"/>
                  <a:gd name="connsiteX53" fmla="*/ 92087 w 304239"/>
                  <a:gd name="connsiteY53" fmla="*/ 201800 h 214596"/>
                  <a:gd name="connsiteX54" fmla="*/ 85940 w 304239"/>
                  <a:gd name="connsiteY54" fmla="*/ 203745 h 214596"/>
                  <a:gd name="connsiteX55" fmla="*/ 77346 w 304239"/>
                  <a:gd name="connsiteY55" fmla="*/ 202114 h 214596"/>
                  <a:gd name="connsiteX56" fmla="*/ 70132 w 304239"/>
                  <a:gd name="connsiteY56" fmla="*/ 202114 h 214596"/>
                  <a:gd name="connsiteX57" fmla="*/ 71010 w 304239"/>
                  <a:gd name="connsiteY57" fmla="*/ 189003 h 214596"/>
                  <a:gd name="connsiteX58" fmla="*/ 95412 w 304239"/>
                  <a:gd name="connsiteY58" fmla="*/ 188376 h 214596"/>
                  <a:gd name="connsiteX59" fmla="*/ 100556 w 304239"/>
                  <a:gd name="connsiteY59" fmla="*/ 182480 h 214596"/>
                  <a:gd name="connsiteX60" fmla="*/ 105072 w 304239"/>
                  <a:gd name="connsiteY60" fmla="*/ 176018 h 214596"/>
                  <a:gd name="connsiteX61" fmla="*/ 110655 w 304239"/>
                  <a:gd name="connsiteY61" fmla="*/ 170749 h 214596"/>
                  <a:gd name="connsiteX62" fmla="*/ 78287 w 304239"/>
                  <a:gd name="connsiteY62" fmla="*/ 149547 h 214596"/>
                  <a:gd name="connsiteX63" fmla="*/ 69881 w 304239"/>
                  <a:gd name="connsiteY63" fmla="*/ 140200 h 214596"/>
                  <a:gd name="connsiteX64" fmla="*/ 53446 w 304239"/>
                  <a:gd name="connsiteY64" fmla="*/ 120942 h 214596"/>
                  <a:gd name="connsiteX65" fmla="*/ 48490 w 304239"/>
                  <a:gd name="connsiteY65" fmla="*/ 108145 h 214596"/>
                  <a:gd name="connsiteX66" fmla="*/ 45605 w 304239"/>
                  <a:gd name="connsiteY66" fmla="*/ 86190 h 214596"/>
                  <a:gd name="connsiteX67" fmla="*/ 47863 w 304239"/>
                  <a:gd name="connsiteY67" fmla="*/ 73080 h 214596"/>
                  <a:gd name="connsiteX68" fmla="*/ 49368 w 304239"/>
                  <a:gd name="connsiteY68" fmla="*/ 59656 h 214596"/>
                  <a:gd name="connsiteX69" fmla="*/ 47424 w 304239"/>
                  <a:gd name="connsiteY69" fmla="*/ 55453 h 214596"/>
                  <a:gd name="connsiteX70" fmla="*/ 42280 w 304239"/>
                  <a:gd name="connsiteY70" fmla="*/ 48803 h 214596"/>
                  <a:gd name="connsiteX71" fmla="*/ 40335 w 304239"/>
                  <a:gd name="connsiteY71" fmla="*/ 44287 h 214596"/>
                  <a:gd name="connsiteX72" fmla="*/ 0 w 304239"/>
                  <a:gd name="connsiteY72" fmla="*/ 37387 h 214596"/>
                  <a:gd name="connsiteX73" fmla="*/ 43221 w 304239"/>
                  <a:gd name="connsiteY73" fmla="*/ 32745 h 214596"/>
                  <a:gd name="connsiteX74" fmla="*/ 24841 w 304239"/>
                  <a:gd name="connsiteY74" fmla="*/ 24025 h 214596"/>
                  <a:gd name="connsiteX75" fmla="*/ 3889 w 304239"/>
                  <a:gd name="connsiteY75" fmla="*/ 18003 h 214596"/>
                  <a:gd name="connsiteX76" fmla="*/ 25594 w 304239"/>
                  <a:gd name="connsiteY76" fmla="*/ 17125 h 214596"/>
                  <a:gd name="connsiteX77" fmla="*/ 46671 w 304239"/>
                  <a:gd name="connsiteY77" fmla="*/ 16247 h 214596"/>
                  <a:gd name="connsiteX78" fmla="*/ 79479 w 304239"/>
                  <a:gd name="connsiteY78" fmla="*/ 439 h 214596"/>
                  <a:gd name="connsiteX79" fmla="*/ 79040 w 304239"/>
                  <a:gd name="connsiteY79" fmla="*/ 1819 h 214596"/>
                  <a:gd name="connsiteX80" fmla="*/ 89453 w 304239"/>
                  <a:gd name="connsiteY80" fmla="*/ 0 h 214596"/>
                  <a:gd name="connsiteX81" fmla="*/ 87320 w 304239"/>
                  <a:gd name="connsiteY81" fmla="*/ 1631 h 214596"/>
                  <a:gd name="connsiteX82" fmla="*/ 95600 w 304239"/>
                  <a:gd name="connsiteY82" fmla="*/ 1317 h 214596"/>
                  <a:gd name="connsiteX83" fmla="*/ 91397 w 304239"/>
                  <a:gd name="connsiteY83" fmla="*/ 2886 h 214596"/>
                  <a:gd name="connsiteX84" fmla="*/ 151304 w 304239"/>
                  <a:gd name="connsiteY84" fmla="*/ 169557 h 214596"/>
                  <a:gd name="connsiteX85" fmla="*/ 153123 w 304239"/>
                  <a:gd name="connsiteY85" fmla="*/ 171376 h 214596"/>
                  <a:gd name="connsiteX86" fmla="*/ 144718 w 304239"/>
                  <a:gd name="connsiteY86" fmla="*/ 170624 h 214596"/>
                  <a:gd name="connsiteX87" fmla="*/ 145157 w 304239"/>
                  <a:gd name="connsiteY87" fmla="*/ 172882 h 214596"/>
                  <a:gd name="connsiteX88" fmla="*/ 132799 w 304239"/>
                  <a:gd name="connsiteY88" fmla="*/ 173509 h 214596"/>
                  <a:gd name="connsiteX89" fmla="*/ 130980 w 304239"/>
                  <a:gd name="connsiteY89" fmla="*/ 174137 h 214596"/>
                  <a:gd name="connsiteX90" fmla="*/ 116991 w 304239"/>
                  <a:gd name="connsiteY90" fmla="*/ 172756 h 214596"/>
                  <a:gd name="connsiteX91" fmla="*/ 113980 w 304239"/>
                  <a:gd name="connsiteY91" fmla="*/ 176834 h 214596"/>
                  <a:gd name="connsiteX92" fmla="*/ 113980 w 304239"/>
                  <a:gd name="connsiteY92" fmla="*/ 179406 h 214596"/>
                  <a:gd name="connsiteX93" fmla="*/ 115611 w 304239"/>
                  <a:gd name="connsiteY93" fmla="*/ 188878 h 214596"/>
                  <a:gd name="connsiteX94" fmla="*/ 133552 w 304239"/>
                  <a:gd name="connsiteY94" fmla="*/ 187498 h 214596"/>
                  <a:gd name="connsiteX95" fmla="*/ 140327 w 304239"/>
                  <a:gd name="connsiteY95" fmla="*/ 190383 h 214596"/>
                  <a:gd name="connsiteX96" fmla="*/ 153123 w 304239"/>
                  <a:gd name="connsiteY96" fmla="*/ 191450 h 214596"/>
                  <a:gd name="connsiteX97" fmla="*/ 166673 w 304239"/>
                  <a:gd name="connsiteY97" fmla="*/ 191763 h 214596"/>
                  <a:gd name="connsiteX98" fmla="*/ 174075 w 304239"/>
                  <a:gd name="connsiteY98" fmla="*/ 181350 h 214596"/>
                  <a:gd name="connsiteX99" fmla="*/ 176647 w 304239"/>
                  <a:gd name="connsiteY99" fmla="*/ 177900 h 214596"/>
                  <a:gd name="connsiteX100" fmla="*/ 178027 w 304239"/>
                  <a:gd name="connsiteY100" fmla="*/ 172317 h 214596"/>
                  <a:gd name="connsiteX101" fmla="*/ 180411 w 304239"/>
                  <a:gd name="connsiteY101" fmla="*/ 158454 h 214596"/>
                  <a:gd name="connsiteX102" fmla="*/ 180286 w 304239"/>
                  <a:gd name="connsiteY102" fmla="*/ 158329 h 214596"/>
                  <a:gd name="connsiteX103" fmla="*/ 151304 w 304239"/>
                  <a:gd name="connsiteY103" fmla="*/ 169557 h 214596"/>
                  <a:gd name="connsiteX104" fmla="*/ 104633 w 304239"/>
                  <a:gd name="connsiteY104" fmla="*/ 202177 h 214596"/>
                  <a:gd name="connsiteX105" fmla="*/ 105386 w 304239"/>
                  <a:gd name="connsiteY105" fmla="*/ 205815 h 214596"/>
                  <a:gd name="connsiteX106" fmla="*/ 108711 w 304239"/>
                  <a:gd name="connsiteY106" fmla="*/ 205376 h 214596"/>
                  <a:gd name="connsiteX107" fmla="*/ 104633 w 304239"/>
                  <a:gd name="connsiteY107" fmla="*/ 202177 h 21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04239" h="214596">
                    <a:moveTo>
                      <a:pt x="91397" y="2886"/>
                    </a:moveTo>
                    <a:cubicBezTo>
                      <a:pt x="94847" y="2697"/>
                      <a:pt x="99615" y="1882"/>
                      <a:pt x="103755" y="2446"/>
                    </a:cubicBezTo>
                    <a:cubicBezTo>
                      <a:pt x="104006" y="3136"/>
                      <a:pt x="102438" y="3325"/>
                      <a:pt x="102124" y="3952"/>
                    </a:cubicBezTo>
                    <a:cubicBezTo>
                      <a:pt x="104257" y="4328"/>
                      <a:pt x="106013" y="5081"/>
                      <a:pt x="108146" y="5457"/>
                    </a:cubicBezTo>
                    <a:cubicBezTo>
                      <a:pt x="108334" y="6085"/>
                      <a:pt x="107519" y="6837"/>
                      <a:pt x="107393" y="7590"/>
                    </a:cubicBezTo>
                    <a:cubicBezTo>
                      <a:pt x="110342" y="8029"/>
                      <a:pt x="113039" y="8657"/>
                      <a:pt x="115235" y="9848"/>
                    </a:cubicBezTo>
                    <a:cubicBezTo>
                      <a:pt x="115172" y="10664"/>
                      <a:pt x="115423" y="11166"/>
                      <a:pt x="115548" y="11793"/>
                    </a:cubicBezTo>
                    <a:cubicBezTo>
                      <a:pt x="119375" y="13048"/>
                      <a:pt x="123578" y="13926"/>
                      <a:pt x="126401" y="16184"/>
                    </a:cubicBezTo>
                    <a:cubicBezTo>
                      <a:pt x="125836" y="16623"/>
                      <a:pt x="124519" y="16435"/>
                      <a:pt x="123515" y="16498"/>
                    </a:cubicBezTo>
                    <a:cubicBezTo>
                      <a:pt x="128094" y="19822"/>
                      <a:pt x="133991" y="21893"/>
                      <a:pt x="137378" y="26409"/>
                    </a:cubicBezTo>
                    <a:cubicBezTo>
                      <a:pt x="136563" y="26660"/>
                      <a:pt x="136061" y="27350"/>
                      <a:pt x="134995" y="27287"/>
                    </a:cubicBezTo>
                    <a:cubicBezTo>
                      <a:pt x="136814" y="30236"/>
                      <a:pt x="138131" y="33999"/>
                      <a:pt x="140703" y="36007"/>
                    </a:cubicBezTo>
                    <a:cubicBezTo>
                      <a:pt x="142397" y="37324"/>
                      <a:pt x="144969" y="38328"/>
                      <a:pt x="147164" y="39457"/>
                    </a:cubicBezTo>
                    <a:cubicBezTo>
                      <a:pt x="157765" y="45102"/>
                      <a:pt x="169245" y="50434"/>
                      <a:pt x="178655" y="57397"/>
                    </a:cubicBezTo>
                    <a:cubicBezTo>
                      <a:pt x="180599" y="58840"/>
                      <a:pt x="182920" y="59718"/>
                      <a:pt x="185116" y="60847"/>
                    </a:cubicBezTo>
                    <a:cubicBezTo>
                      <a:pt x="191640" y="64172"/>
                      <a:pt x="197599" y="67810"/>
                      <a:pt x="204060" y="71386"/>
                    </a:cubicBezTo>
                    <a:cubicBezTo>
                      <a:pt x="208263" y="73707"/>
                      <a:pt x="212466" y="76279"/>
                      <a:pt x="216418" y="78788"/>
                    </a:cubicBezTo>
                    <a:cubicBezTo>
                      <a:pt x="224510" y="83932"/>
                      <a:pt x="231724" y="90393"/>
                      <a:pt x="240820" y="93843"/>
                    </a:cubicBezTo>
                    <a:cubicBezTo>
                      <a:pt x="235739" y="97356"/>
                      <a:pt x="229277" y="99551"/>
                      <a:pt x="224259" y="103190"/>
                    </a:cubicBezTo>
                    <a:cubicBezTo>
                      <a:pt x="230344" y="106577"/>
                      <a:pt x="236115" y="111094"/>
                      <a:pt x="243392" y="113289"/>
                    </a:cubicBezTo>
                    <a:cubicBezTo>
                      <a:pt x="257820" y="117617"/>
                      <a:pt x="273439" y="122510"/>
                      <a:pt x="284668" y="130477"/>
                    </a:cubicBezTo>
                    <a:cubicBezTo>
                      <a:pt x="290376" y="134492"/>
                      <a:pt x="296022" y="138506"/>
                      <a:pt x="304240" y="140137"/>
                    </a:cubicBezTo>
                    <a:cubicBezTo>
                      <a:pt x="300539" y="142646"/>
                      <a:pt x="295520" y="140200"/>
                      <a:pt x="291443" y="138945"/>
                    </a:cubicBezTo>
                    <a:cubicBezTo>
                      <a:pt x="283790" y="136562"/>
                      <a:pt x="275321" y="133990"/>
                      <a:pt x="267229" y="132484"/>
                    </a:cubicBezTo>
                    <a:cubicBezTo>
                      <a:pt x="264281" y="131920"/>
                      <a:pt x="261082" y="131794"/>
                      <a:pt x="258070" y="131292"/>
                    </a:cubicBezTo>
                    <a:cubicBezTo>
                      <a:pt x="252237" y="130289"/>
                      <a:pt x="246528" y="129348"/>
                      <a:pt x="240757" y="128156"/>
                    </a:cubicBezTo>
                    <a:cubicBezTo>
                      <a:pt x="237871" y="127529"/>
                      <a:pt x="235049" y="126400"/>
                      <a:pt x="232477" y="126211"/>
                    </a:cubicBezTo>
                    <a:cubicBezTo>
                      <a:pt x="230093" y="126023"/>
                      <a:pt x="227207" y="126713"/>
                      <a:pt x="224949" y="127278"/>
                    </a:cubicBezTo>
                    <a:cubicBezTo>
                      <a:pt x="218363" y="128971"/>
                      <a:pt x="212215" y="131920"/>
                      <a:pt x="207510" y="135244"/>
                    </a:cubicBezTo>
                    <a:cubicBezTo>
                      <a:pt x="200610" y="140137"/>
                      <a:pt x="196407" y="146849"/>
                      <a:pt x="188378" y="150174"/>
                    </a:cubicBezTo>
                    <a:cubicBezTo>
                      <a:pt x="186684" y="157827"/>
                      <a:pt x="184865" y="165292"/>
                      <a:pt x="183108" y="173070"/>
                    </a:cubicBezTo>
                    <a:cubicBezTo>
                      <a:pt x="182857" y="174074"/>
                      <a:pt x="182418" y="175328"/>
                      <a:pt x="182356" y="176207"/>
                    </a:cubicBezTo>
                    <a:cubicBezTo>
                      <a:pt x="182293" y="177838"/>
                      <a:pt x="182920" y="179719"/>
                      <a:pt x="183108" y="181476"/>
                    </a:cubicBezTo>
                    <a:cubicBezTo>
                      <a:pt x="183422" y="184299"/>
                      <a:pt x="183673" y="186871"/>
                      <a:pt x="183422" y="189882"/>
                    </a:cubicBezTo>
                    <a:cubicBezTo>
                      <a:pt x="189256" y="192203"/>
                      <a:pt x="197913" y="191011"/>
                      <a:pt x="205252" y="192014"/>
                    </a:cubicBezTo>
                    <a:cubicBezTo>
                      <a:pt x="204876" y="196029"/>
                      <a:pt x="204625" y="200169"/>
                      <a:pt x="204060" y="204058"/>
                    </a:cubicBezTo>
                    <a:cubicBezTo>
                      <a:pt x="198289" y="204058"/>
                      <a:pt x="193020" y="204560"/>
                      <a:pt x="187186" y="204498"/>
                    </a:cubicBezTo>
                    <a:cubicBezTo>
                      <a:pt x="186809" y="207007"/>
                      <a:pt x="188127" y="211335"/>
                      <a:pt x="186558" y="213217"/>
                    </a:cubicBezTo>
                    <a:cubicBezTo>
                      <a:pt x="183861" y="212401"/>
                      <a:pt x="181164" y="215852"/>
                      <a:pt x="179470" y="212903"/>
                    </a:cubicBezTo>
                    <a:cubicBezTo>
                      <a:pt x="178592" y="213029"/>
                      <a:pt x="177588" y="213405"/>
                      <a:pt x="176584" y="213029"/>
                    </a:cubicBezTo>
                    <a:cubicBezTo>
                      <a:pt x="175769" y="210708"/>
                      <a:pt x="175518" y="207822"/>
                      <a:pt x="174640" y="205627"/>
                    </a:cubicBezTo>
                    <a:cubicBezTo>
                      <a:pt x="171441" y="205815"/>
                      <a:pt x="168806" y="206630"/>
                      <a:pt x="166234" y="207446"/>
                    </a:cubicBezTo>
                    <a:cubicBezTo>
                      <a:pt x="164979" y="209641"/>
                      <a:pt x="164164" y="212276"/>
                      <a:pt x="161090" y="212715"/>
                    </a:cubicBezTo>
                    <a:cubicBezTo>
                      <a:pt x="159710" y="211460"/>
                      <a:pt x="160087" y="208449"/>
                      <a:pt x="160024" y="205940"/>
                    </a:cubicBezTo>
                    <a:cubicBezTo>
                      <a:pt x="146474" y="204560"/>
                      <a:pt x="131984" y="204058"/>
                      <a:pt x="118748" y="202302"/>
                    </a:cubicBezTo>
                    <a:cubicBezTo>
                      <a:pt x="117869" y="204309"/>
                      <a:pt x="118622" y="206818"/>
                      <a:pt x="119061" y="208763"/>
                    </a:cubicBezTo>
                    <a:cubicBezTo>
                      <a:pt x="118685" y="208387"/>
                      <a:pt x="117493" y="208826"/>
                      <a:pt x="117117" y="208449"/>
                    </a:cubicBezTo>
                    <a:cubicBezTo>
                      <a:pt x="114796" y="210331"/>
                      <a:pt x="112663" y="212464"/>
                      <a:pt x="110655" y="214597"/>
                    </a:cubicBezTo>
                    <a:cubicBezTo>
                      <a:pt x="109777" y="213781"/>
                      <a:pt x="109213" y="212652"/>
                      <a:pt x="108397" y="211711"/>
                    </a:cubicBezTo>
                    <a:cubicBezTo>
                      <a:pt x="106703" y="211837"/>
                      <a:pt x="105010" y="212778"/>
                      <a:pt x="103253" y="212339"/>
                    </a:cubicBezTo>
                    <a:cubicBezTo>
                      <a:pt x="101560" y="210896"/>
                      <a:pt x="102187" y="207195"/>
                      <a:pt x="99364" y="206944"/>
                    </a:cubicBezTo>
                    <a:cubicBezTo>
                      <a:pt x="97984" y="206818"/>
                      <a:pt x="97106" y="208324"/>
                      <a:pt x="95726" y="208449"/>
                    </a:cubicBezTo>
                    <a:cubicBezTo>
                      <a:pt x="93279" y="208700"/>
                      <a:pt x="90833" y="206818"/>
                      <a:pt x="90896" y="204686"/>
                    </a:cubicBezTo>
                    <a:cubicBezTo>
                      <a:pt x="90896" y="203557"/>
                      <a:pt x="91648" y="203117"/>
                      <a:pt x="92087" y="201800"/>
                    </a:cubicBezTo>
                    <a:cubicBezTo>
                      <a:pt x="89453" y="201424"/>
                      <a:pt x="88010" y="203494"/>
                      <a:pt x="85940" y="203745"/>
                    </a:cubicBezTo>
                    <a:cubicBezTo>
                      <a:pt x="83305" y="204058"/>
                      <a:pt x="80420" y="202365"/>
                      <a:pt x="77346" y="202114"/>
                    </a:cubicBezTo>
                    <a:cubicBezTo>
                      <a:pt x="74962" y="201863"/>
                      <a:pt x="72829" y="202302"/>
                      <a:pt x="70132" y="202114"/>
                    </a:cubicBezTo>
                    <a:cubicBezTo>
                      <a:pt x="70383" y="197660"/>
                      <a:pt x="70320" y="192955"/>
                      <a:pt x="71010" y="189003"/>
                    </a:cubicBezTo>
                    <a:cubicBezTo>
                      <a:pt x="79479" y="188815"/>
                      <a:pt x="87320" y="188690"/>
                      <a:pt x="95412" y="188376"/>
                    </a:cubicBezTo>
                    <a:cubicBezTo>
                      <a:pt x="97294" y="186620"/>
                      <a:pt x="98925" y="184550"/>
                      <a:pt x="100556" y="182480"/>
                    </a:cubicBezTo>
                    <a:cubicBezTo>
                      <a:pt x="102187" y="180409"/>
                      <a:pt x="103441" y="178026"/>
                      <a:pt x="105072" y="176018"/>
                    </a:cubicBezTo>
                    <a:cubicBezTo>
                      <a:pt x="106703" y="173948"/>
                      <a:pt x="109464" y="173196"/>
                      <a:pt x="110655" y="170749"/>
                    </a:cubicBezTo>
                    <a:cubicBezTo>
                      <a:pt x="95726" y="167926"/>
                      <a:pt x="86442" y="159458"/>
                      <a:pt x="78287" y="149547"/>
                    </a:cubicBezTo>
                    <a:cubicBezTo>
                      <a:pt x="75589" y="146285"/>
                      <a:pt x="72767" y="143211"/>
                      <a:pt x="69881" y="140200"/>
                    </a:cubicBezTo>
                    <a:cubicBezTo>
                      <a:pt x="64424" y="134554"/>
                      <a:pt x="57586" y="128470"/>
                      <a:pt x="53446" y="120942"/>
                    </a:cubicBezTo>
                    <a:cubicBezTo>
                      <a:pt x="51501" y="117367"/>
                      <a:pt x="49870" y="112662"/>
                      <a:pt x="48490" y="108145"/>
                    </a:cubicBezTo>
                    <a:cubicBezTo>
                      <a:pt x="46420" y="101496"/>
                      <a:pt x="45228" y="94909"/>
                      <a:pt x="45605" y="86190"/>
                    </a:cubicBezTo>
                    <a:cubicBezTo>
                      <a:pt x="45793" y="81611"/>
                      <a:pt x="46734" y="77282"/>
                      <a:pt x="47863" y="73080"/>
                    </a:cubicBezTo>
                    <a:cubicBezTo>
                      <a:pt x="48929" y="69128"/>
                      <a:pt x="49870" y="64298"/>
                      <a:pt x="49368" y="59656"/>
                    </a:cubicBezTo>
                    <a:cubicBezTo>
                      <a:pt x="49243" y="58213"/>
                      <a:pt x="48239" y="56895"/>
                      <a:pt x="47424" y="55453"/>
                    </a:cubicBezTo>
                    <a:cubicBezTo>
                      <a:pt x="45918" y="52755"/>
                      <a:pt x="44350" y="50873"/>
                      <a:pt x="42280" y="48803"/>
                    </a:cubicBezTo>
                    <a:cubicBezTo>
                      <a:pt x="42029" y="46859"/>
                      <a:pt x="41151" y="45604"/>
                      <a:pt x="40335" y="44287"/>
                    </a:cubicBezTo>
                    <a:cubicBezTo>
                      <a:pt x="27852" y="41025"/>
                      <a:pt x="13989" y="39143"/>
                      <a:pt x="0" y="37387"/>
                    </a:cubicBezTo>
                    <a:cubicBezTo>
                      <a:pt x="13487" y="35003"/>
                      <a:pt x="28605" y="33435"/>
                      <a:pt x="43221" y="32745"/>
                    </a:cubicBezTo>
                    <a:cubicBezTo>
                      <a:pt x="37387" y="29420"/>
                      <a:pt x="31239" y="26597"/>
                      <a:pt x="24841" y="24025"/>
                    </a:cubicBezTo>
                    <a:cubicBezTo>
                      <a:pt x="18505" y="21453"/>
                      <a:pt x="11793" y="18819"/>
                      <a:pt x="3889" y="18003"/>
                    </a:cubicBezTo>
                    <a:cubicBezTo>
                      <a:pt x="10350" y="15808"/>
                      <a:pt x="18756" y="15682"/>
                      <a:pt x="25594" y="17125"/>
                    </a:cubicBezTo>
                    <a:cubicBezTo>
                      <a:pt x="33059" y="18631"/>
                      <a:pt x="40022" y="18505"/>
                      <a:pt x="46671" y="16247"/>
                    </a:cubicBezTo>
                    <a:cubicBezTo>
                      <a:pt x="58527" y="12169"/>
                      <a:pt x="66556" y="3011"/>
                      <a:pt x="79479" y="439"/>
                    </a:cubicBezTo>
                    <a:cubicBezTo>
                      <a:pt x="79918" y="878"/>
                      <a:pt x="78977" y="1255"/>
                      <a:pt x="79040" y="1819"/>
                    </a:cubicBezTo>
                    <a:cubicBezTo>
                      <a:pt x="82490" y="1192"/>
                      <a:pt x="85626" y="314"/>
                      <a:pt x="89453" y="0"/>
                    </a:cubicBezTo>
                    <a:cubicBezTo>
                      <a:pt x="88951" y="753"/>
                      <a:pt x="87508" y="565"/>
                      <a:pt x="87320" y="1631"/>
                    </a:cubicBezTo>
                    <a:cubicBezTo>
                      <a:pt x="89829" y="1380"/>
                      <a:pt x="92903" y="878"/>
                      <a:pt x="95600" y="1317"/>
                    </a:cubicBezTo>
                    <a:cubicBezTo>
                      <a:pt x="94283" y="1945"/>
                      <a:pt x="92652" y="2258"/>
                      <a:pt x="91397" y="2886"/>
                    </a:cubicBezTo>
                    <a:close/>
                    <a:moveTo>
                      <a:pt x="151304" y="169557"/>
                    </a:moveTo>
                    <a:cubicBezTo>
                      <a:pt x="151179" y="170185"/>
                      <a:pt x="153312" y="170624"/>
                      <a:pt x="153123" y="171376"/>
                    </a:cubicBezTo>
                    <a:cubicBezTo>
                      <a:pt x="149987" y="171439"/>
                      <a:pt x="147729" y="170686"/>
                      <a:pt x="144718" y="170624"/>
                    </a:cubicBezTo>
                    <a:cubicBezTo>
                      <a:pt x="144090" y="171502"/>
                      <a:pt x="145345" y="172443"/>
                      <a:pt x="145157" y="172882"/>
                    </a:cubicBezTo>
                    <a:cubicBezTo>
                      <a:pt x="141205" y="173384"/>
                      <a:pt x="136751" y="172882"/>
                      <a:pt x="132799" y="173509"/>
                    </a:cubicBezTo>
                    <a:cubicBezTo>
                      <a:pt x="132172" y="173572"/>
                      <a:pt x="131607" y="174011"/>
                      <a:pt x="130980" y="174137"/>
                    </a:cubicBezTo>
                    <a:cubicBezTo>
                      <a:pt x="125773" y="174827"/>
                      <a:pt x="121194" y="173697"/>
                      <a:pt x="116991" y="172756"/>
                    </a:cubicBezTo>
                    <a:cubicBezTo>
                      <a:pt x="116427" y="173948"/>
                      <a:pt x="114356" y="175077"/>
                      <a:pt x="113980" y="176834"/>
                    </a:cubicBezTo>
                    <a:cubicBezTo>
                      <a:pt x="113792" y="177524"/>
                      <a:pt x="114043" y="178465"/>
                      <a:pt x="113980" y="179406"/>
                    </a:cubicBezTo>
                    <a:cubicBezTo>
                      <a:pt x="113792" y="183483"/>
                      <a:pt x="114168" y="186745"/>
                      <a:pt x="115611" y="188878"/>
                    </a:cubicBezTo>
                    <a:cubicBezTo>
                      <a:pt x="121508" y="190823"/>
                      <a:pt x="128094" y="186620"/>
                      <a:pt x="133552" y="187498"/>
                    </a:cubicBezTo>
                    <a:cubicBezTo>
                      <a:pt x="135810" y="187874"/>
                      <a:pt x="137943" y="189631"/>
                      <a:pt x="140327" y="190383"/>
                    </a:cubicBezTo>
                    <a:cubicBezTo>
                      <a:pt x="144090" y="191450"/>
                      <a:pt x="148732" y="191199"/>
                      <a:pt x="153123" y="191450"/>
                    </a:cubicBezTo>
                    <a:cubicBezTo>
                      <a:pt x="157515" y="191638"/>
                      <a:pt x="161968" y="191763"/>
                      <a:pt x="166673" y="191763"/>
                    </a:cubicBezTo>
                    <a:cubicBezTo>
                      <a:pt x="170311" y="189568"/>
                      <a:pt x="171817" y="184989"/>
                      <a:pt x="174075" y="181350"/>
                    </a:cubicBezTo>
                    <a:cubicBezTo>
                      <a:pt x="174828" y="180159"/>
                      <a:pt x="176083" y="179092"/>
                      <a:pt x="176647" y="177900"/>
                    </a:cubicBezTo>
                    <a:cubicBezTo>
                      <a:pt x="177337" y="176395"/>
                      <a:pt x="177463" y="174262"/>
                      <a:pt x="178027" y="172317"/>
                    </a:cubicBezTo>
                    <a:cubicBezTo>
                      <a:pt x="179156" y="168115"/>
                      <a:pt x="180286" y="163849"/>
                      <a:pt x="180411" y="158454"/>
                    </a:cubicBezTo>
                    <a:cubicBezTo>
                      <a:pt x="180411" y="158391"/>
                      <a:pt x="180411" y="158266"/>
                      <a:pt x="180286" y="158329"/>
                    </a:cubicBezTo>
                    <a:cubicBezTo>
                      <a:pt x="171503" y="162971"/>
                      <a:pt x="162784" y="167613"/>
                      <a:pt x="151304" y="169557"/>
                    </a:cubicBezTo>
                    <a:close/>
                    <a:moveTo>
                      <a:pt x="104633" y="202177"/>
                    </a:moveTo>
                    <a:cubicBezTo>
                      <a:pt x="105072" y="203180"/>
                      <a:pt x="105198" y="204560"/>
                      <a:pt x="105386" y="205815"/>
                    </a:cubicBezTo>
                    <a:cubicBezTo>
                      <a:pt x="106766" y="205940"/>
                      <a:pt x="107644" y="205564"/>
                      <a:pt x="108711" y="205376"/>
                    </a:cubicBezTo>
                    <a:cubicBezTo>
                      <a:pt x="108899" y="202678"/>
                      <a:pt x="107331" y="201549"/>
                      <a:pt x="104633" y="202177"/>
                    </a:cubicBezTo>
                    <a:close/>
                  </a:path>
                </a:pathLst>
              </a:custGeom>
              <a:solidFill>
                <a:srgbClr val="FAF4E9"/>
              </a:solidFill>
              <a:ln w="529" cap="flat">
                <a:noFill/>
                <a:prstDash val="solid"/>
                <a:miter/>
              </a:ln>
            </p:spPr>
            <p:txBody>
              <a:bodyPr rtlCol="0" anchor="ctr"/>
              <a:p>
                <a:endParaRPr lang="zh-CN" altLang="en-US"/>
              </a:p>
            </p:txBody>
          </p:sp>
        </p:gr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10592107" y="703103"/>
            <a:ext cx="798195" cy="4000755"/>
          </a:xfrm>
          <a:prstGeom prst="rect">
            <a:avLst/>
          </a:prstGeom>
          <a:noFill/>
          <a:ln w="12700" cmpd="sng">
            <a:noFill/>
            <a:prstDash val="solid"/>
          </a:ln>
        </p:spPr>
        <p:txBody>
          <a:bodyPr vert="eaVert" wrap="square" rtlCol="0">
            <a:spAutoFit/>
          </a:bodyPr>
          <a:lstStyle/>
          <a:p>
            <a:pPr lvl="0" algn="l">
              <a:buClrTx/>
              <a:buSzTx/>
              <a:buFontTx/>
            </a:pPr>
            <a:r>
              <a:rPr lang="zh-CN" altLang="en-US" sz="40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rPr>
              <a:t>美术学科行事历</a:t>
            </a:r>
            <a:endParaRPr lang="zh-CN" altLang="en-US" sz="40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endParaRPr>
          </a:p>
        </p:txBody>
      </p:sp>
      <p:graphicFrame>
        <p:nvGraphicFramePr>
          <p:cNvPr id="3" name="表格 2"/>
          <p:cNvGraphicFramePr/>
          <p:nvPr>
            <p:custDataLst>
              <p:tags r:id="rId1"/>
            </p:custDataLst>
          </p:nvPr>
        </p:nvGraphicFramePr>
        <p:xfrm>
          <a:off x="1799590" y="1779270"/>
          <a:ext cx="8592820" cy="3697605"/>
        </p:xfrm>
        <a:graphic>
          <a:graphicData uri="http://schemas.openxmlformats.org/drawingml/2006/table">
            <a:tbl>
              <a:tblPr firstRow="1" bandRow="1">
                <a:tableStyleId>{D113A9D2-9D6B-4929-AA2D-F23B5EE8CBE7}</a:tableStyleId>
              </a:tblPr>
              <a:tblGrid>
                <a:gridCol w="845820"/>
                <a:gridCol w="506730"/>
                <a:gridCol w="7240270"/>
              </a:tblGrid>
              <a:tr h="501015">
                <a:tc gridSpan="2">
                  <a:txBody>
                    <a:bodyPr/>
                    <a:p>
                      <a:pPr indent="0" algn="ctr">
                        <a:buNone/>
                      </a:pPr>
                      <a:r>
                        <a:rPr lang="en-US" sz="2400">
                          <a:latin typeface="方正清刻本悦宋简体" panose="02000000000000000000" charset="-122"/>
                          <a:ea typeface="方正清刻本悦宋简体" panose="02000000000000000000" charset="-122"/>
                        </a:rPr>
                        <a:t>时间</a:t>
                      </a:r>
                      <a:endParaRPr lang="en-US" altLang="en-US" sz="2400">
                        <a:latin typeface="方正清刻本悦宋简体" panose="02000000000000000000" charset="-122"/>
                        <a:ea typeface="方正清刻本悦宋简体" panose="02000000000000000000" charset="-122"/>
                      </a:endParaRPr>
                    </a:p>
                  </a:txBody>
                  <a:tcPr marL="68580" marR="68580" marT="0" marB="0" vert="horz" anchor="ctr" anchorCtr="0"/>
                </a:tc>
                <a:tc hMerge="1">
                  <a:tcPr/>
                </a:tc>
                <a:tc>
                  <a:txBody>
                    <a:bodyPr/>
                    <a:p>
                      <a:pPr indent="0" algn="ctr">
                        <a:buNone/>
                      </a:pPr>
                      <a:r>
                        <a:rPr lang="en-US" sz="2400">
                          <a:latin typeface="方正清刻本悦宋简体" panose="02000000000000000000" charset="-122"/>
                          <a:ea typeface="方正清刻本悦宋简体" panose="02000000000000000000" charset="-122"/>
                        </a:rPr>
                        <a:t>活动内容</a:t>
                      </a:r>
                      <a:endParaRPr lang="en-US" altLang="en-US" sz="2400">
                        <a:latin typeface="方正清刻本悦宋简体" panose="02000000000000000000" charset="-122"/>
                        <a:ea typeface="方正清刻本悦宋简体" panose="02000000000000000000" charset="-122"/>
                      </a:endParaRPr>
                    </a:p>
                  </a:txBody>
                  <a:tcPr marL="68580" marR="68580" marT="0" marB="0" vert="horz" anchor="ctr" anchorCtr="0"/>
                </a:tc>
              </a:tr>
              <a:tr h="397510">
                <a:tc rowSpan="4">
                  <a:txBody>
                    <a:bodyPr/>
                    <a:p>
                      <a:pPr indent="0" algn="ctr">
                        <a:buNone/>
                      </a:pPr>
                      <a:r>
                        <a:rPr lang="en-US" sz="1800">
                          <a:latin typeface="方正清刻本悦宋简体" panose="02000000000000000000" charset="-122"/>
                          <a:ea typeface="方正清刻本悦宋简体" panose="02000000000000000000" charset="-122"/>
                        </a:rPr>
                        <a:t>九月</a:t>
                      </a:r>
                      <a:endParaRPr lang="en-US" altLang="en-US" sz="18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600">
                          <a:latin typeface="方正清刻本悦宋简体" panose="02000000000000000000" charset="-122"/>
                          <a:ea typeface="方正清刻本悦宋简体" panose="02000000000000000000" charset="-122"/>
                        </a:rPr>
                        <a:t>1</a:t>
                      </a:r>
                      <a:endParaRPr lang="en-US" altLang="en-US" sz="16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buNone/>
                      </a:pPr>
                      <a:r>
                        <a:rPr lang="en-US" sz="1600">
                          <a:latin typeface="方正清刻本悦宋简体" panose="02000000000000000000" charset="-122"/>
                          <a:ea typeface="方正清刻本悦宋简体" panose="02000000000000000000" charset="-122"/>
                        </a:rPr>
                        <a:t>开展美术期初课程。</a:t>
                      </a:r>
                      <a:endParaRPr lang="en-US" altLang="en-US" sz="1600">
                        <a:latin typeface="方正清刻本悦宋简体" panose="02000000000000000000" charset="-122"/>
                        <a:ea typeface="方正清刻本悦宋简体" panose="02000000000000000000" charset="-122"/>
                      </a:endParaRPr>
                    </a:p>
                  </a:txBody>
                  <a:tcPr marL="68580" marR="68580" marT="0" marB="0" vert="horz" anchor="ctr" anchorCtr="0"/>
                </a:tc>
              </a:tr>
              <a:tr h="412115">
                <a:tc vMerge="1">
                  <a:tcPr/>
                </a:tc>
                <a:tc>
                  <a:txBody>
                    <a:bodyPr/>
                    <a:p>
                      <a:pPr indent="0" algn="ctr">
                        <a:buNone/>
                      </a:pPr>
                      <a:r>
                        <a:rPr lang="en-US" sz="1600">
                          <a:latin typeface="方正清刻本悦宋简体" panose="02000000000000000000" charset="-122"/>
                          <a:ea typeface="方正清刻本悦宋简体" panose="02000000000000000000" charset="-122"/>
                        </a:rPr>
                        <a:t>2</a:t>
                      </a:r>
                      <a:endParaRPr lang="en-US" altLang="en-US" sz="16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buNone/>
                      </a:pPr>
                      <a:r>
                        <a:rPr lang="en-US" sz="1600">
                          <a:latin typeface="方正清刻本悦宋简体" panose="02000000000000000000" charset="-122"/>
                          <a:ea typeface="方正清刻本悦宋简体" panose="02000000000000000000" charset="-122"/>
                          <a:cs typeface="方正清刻本悦宋简体" panose="02000000000000000000" charset="-122"/>
                        </a:rPr>
                        <a:t>2022年“青春梦想 科创无限”主题科幻画活动。（9.14截止）</a:t>
                      </a:r>
                      <a:endParaRPr lang="en-US" altLang="en-US" sz="1600">
                        <a:latin typeface="方正清刻本悦宋简体" panose="02000000000000000000" charset="-122"/>
                        <a:ea typeface="方正清刻本悦宋简体" panose="02000000000000000000" charset="-122"/>
                        <a:cs typeface="方正清刻本悦宋简体" panose="02000000000000000000" charset="-122"/>
                      </a:endParaRPr>
                    </a:p>
                  </a:txBody>
                  <a:tcPr marL="68580" marR="68580" marT="0" marB="0" vert="horz" anchor="ctr" anchorCtr="0"/>
                </a:tc>
              </a:tr>
              <a:tr h="398145">
                <a:tc vMerge="1">
                  <a:tcPr/>
                </a:tc>
                <a:tc>
                  <a:txBody>
                    <a:bodyPr/>
                    <a:p>
                      <a:pPr indent="0" algn="ctr">
                        <a:buNone/>
                      </a:pPr>
                      <a:r>
                        <a:rPr lang="en-US" sz="1600">
                          <a:latin typeface="方正清刻本悦宋简体" panose="02000000000000000000" charset="-122"/>
                          <a:ea typeface="方正清刻本悦宋简体" panose="02000000000000000000" charset="-122"/>
                        </a:rPr>
                        <a:t>3</a:t>
                      </a:r>
                      <a:endParaRPr lang="en-US" altLang="en-US" sz="16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buNone/>
                      </a:pPr>
                      <a:r>
                        <a:rPr lang="en-US" sz="1600">
                          <a:latin typeface="方正清刻本悦宋简体" panose="02000000000000000000" charset="-122"/>
                          <a:ea typeface="方正清刻本悦宋简体" panose="02000000000000000000" charset="-122"/>
                          <a:cs typeface="方正清刻本悦宋简体" panose="02000000000000000000" charset="-122"/>
                        </a:rPr>
                        <a:t>《2022艺术课程标准》讲座</a:t>
                      </a:r>
                      <a:endParaRPr lang="en-US" altLang="en-US" sz="1600">
                        <a:latin typeface="方正清刻本悦宋简体" panose="02000000000000000000" charset="-122"/>
                        <a:ea typeface="方正清刻本悦宋简体" panose="02000000000000000000" charset="-122"/>
                        <a:cs typeface="方正清刻本悦宋简体" panose="02000000000000000000" charset="-122"/>
                      </a:endParaRPr>
                    </a:p>
                  </a:txBody>
                  <a:tcPr marL="68580" marR="68580" marT="0" marB="0" vert="horz" anchor="ctr" anchorCtr="0"/>
                </a:tc>
              </a:tr>
              <a:tr h="398145">
                <a:tc vMerge="1">
                  <a:tcPr/>
                </a:tc>
                <a:tc>
                  <a:txBody>
                    <a:bodyPr/>
                    <a:p>
                      <a:pPr indent="0" algn="ctr">
                        <a:buNone/>
                      </a:pPr>
                      <a:r>
                        <a:rPr lang="en-US" altLang="en-US" sz="1600">
                          <a:latin typeface="方正清刻本悦宋简体" panose="02000000000000000000" charset="-122"/>
                          <a:ea typeface="方正清刻本悦宋简体" panose="02000000000000000000" charset="-122"/>
                        </a:rPr>
                        <a:t>4</a:t>
                      </a:r>
                      <a:endParaRPr lang="en-US" altLang="en-US" sz="16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buNone/>
                      </a:pPr>
                      <a:r>
                        <a:rPr lang="en-US" altLang="en-US" sz="1600">
                          <a:latin typeface="方正清刻本悦宋简体" panose="02000000000000000000" charset="-122"/>
                          <a:ea typeface="方正清刻本悦宋简体" panose="02000000000000000000" charset="-122"/>
                          <a:cs typeface="方正清刻本悦宋简体" panose="02000000000000000000" charset="-122"/>
                        </a:rPr>
                        <a:t>2022</a:t>
                      </a:r>
                      <a:r>
                        <a:rPr lang="zh-CN" altLang="en-US" sz="1600">
                          <a:latin typeface="方正清刻本悦宋简体" panose="02000000000000000000" charset="-122"/>
                          <a:ea typeface="方正清刻本悦宋简体" panose="02000000000000000000" charset="-122"/>
                          <a:cs typeface="方正清刻本悦宋简体" panose="02000000000000000000" charset="-122"/>
                        </a:rPr>
                        <a:t>年第六届原创绘本大赛（</a:t>
                      </a:r>
                      <a:r>
                        <a:rPr lang="en-US" altLang="zh-CN" sz="1600">
                          <a:latin typeface="方正清刻本悦宋简体" panose="02000000000000000000" charset="-122"/>
                          <a:ea typeface="方正清刻本悦宋简体" panose="02000000000000000000" charset="-122"/>
                          <a:cs typeface="方正清刻本悦宋简体" panose="02000000000000000000" charset="-122"/>
                        </a:rPr>
                        <a:t>9.30</a:t>
                      </a:r>
                      <a:r>
                        <a:rPr lang="zh-CN" altLang="en-US" sz="1600">
                          <a:latin typeface="方正清刻本悦宋简体" panose="02000000000000000000" charset="-122"/>
                          <a:ea typeface="方正清刻本悦宋简体" panose="02000000000000000000" charset="-122"/>
                          <a:cs typeface="方正清刻本悦宋简体" panose="02000000000000000000" charset="-122"/>
                        </a:rPr>
                        <a:t>截止）</a:t>
                      </a:r>
                      <a:endParaRPr lang="zh-CN" altLang="en-US" sz="1600">
                        <a:latin typeface="方正清刻本悦宋简体" panose="02000000000000000000" charset="-122"/>
                        <a:ea typeface="方正清刻本悦宋简体" panose="02000000000000000000" charset="-122"/>
                        <a:cs typeface="方正清刻本悦宋简体" panose="02000000000000000000" charset="-122"/>
                      </a:endParaRPr>
                    </a:p>
                  </a:txBody>
                  <a:tcPr marL="68580" marR="68580" marT="0" marB="0" vert="horz" anchor="ctr" anchorCtr="0"/>
                </a:tc>
              </a:tr>
              <a:tr h="382905">
                <a:tc>
                  <a:txBody>
                    <a:bodyPr/>
                    <a:p>
                      <a:pPr indent="0" algn="ctr">
                        <a:buNone/>
                      </a:pPr>
                      <a:r>
                        <a:rPr lang="en-US" sz="1800">
                          <a:latin typeface="方正清刻本悦宋简体" panose="02000000000000000000" charset="-122"/>
                          <a:ea typeface="方正清刻本悦宋简体" panose="02000000000000000000" charset="-122"/>
                        </a:rPr>
                        <a:t>十月</a:t>
                      </a:r>
                      <a:endParaRPr lang="en-US" altLang="en-US" sz="18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600">
                          <a:latin typeface="方正清刻本悦宋简体" panose="02000000000000000000" charset="-122"/>
                          <a:ea typeface="方正清刻本悦宋简体" panose="02000000000000000000" charset="-122"/>
                        </a:rPr>
                        <a:t>1</a:t>
                      </a:r>
                      <a:endParaRPr lang="en-US" altLang="en-US" sz="16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buNone/>
                      </a:pPr>
                      <a:r>
                        <a:rPr lang="en-US" sz="1600">
                          <a:latin typeface="方正清刻本悦宋简体" panose="02000000000000000000" charset="-122"/>
                          <a:ea typeface="方正清刻本悦宋简体" panose="02000000000000000000" charset="-122"/>
                        </a:rPr>
                        <a:t>新优质第一轮、第二轮磨课</a:t>
                      </a:r>
                      <a:endParaRPr lang="en-US" altLang="en-US" sz="1600">
                        <a:latin typeface="方正清刻本悦宋简体" panose="02000000000000000000" charset="-122"/>
                        <a:ea typeface="方正清刻本悦宋简体" panose="02000000000000000000" charset="-122"/>
                      </a:endParaRPr>
                    </a:p>
                  </a:txBody>
                  <a:tcPr marL="68580" marR="68580" marT="0" marB="0" vert="horz" anchor="ctr" anchorCtr="0"/>
                </a:tc>
              </a:tr>
              <a:tr h="441960">
                <a:tc>
                  <a:txBody>
                    <a:bodyPr/>
                    <a:p>
                      <a:pPr indent="0" algn="ctr">
                        <a:buNone/>
                      </a:pPr>
                      <a:r>
                        <a:rPr lang="en-US" sz="1800">
                          <a:latin typeface="方正清刻本悦宋简体" panose="02000000000000000000" charset="-122"/>
                          <a:ea typeface="方正清刻本悦宋简体" panose="02000000000000000000" charset="-122"/>
                        </a:rPr>
                        <a:t>十一月</a:t>
                      </a:r>
                      <a:endParaRPr lang="en-US" altLang="en-US" sz="18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600">
                          <a:latin typeface="方正清刻本悦宋简体" panose="02000000000000000000" charset="-122"/>
                          <a:ea typeface="方正清刻本悦宋简体" panose="02000000000000000000" charset="-122"/>
                        </a:rPr>
                        <a:t>1</a:t>
                      </a:r>
                      <a:endParaRPr lang="en-US" altLang="en-US" sz="16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buNone/>
                      </a:pPr>
                      <a:r>
                        <a:rPr lang="en-US" sz="1600">
                          <a:latin typeface="方正清刻本悦宋简体" panose="02000000000000000000" charset="-122"/>
                          <a:ea typeface="方正清刻本悦宋简体" panose="02000000000000000000" charset="-122"/>
                        </a:rPr>
                        <a:t>新优质磨课专家指导</a:t>
                      </a:r>
                      <a:endParaRPr lang="en-US" altLang="en-US" sz="1600">
                        <a:latin typeface="方正清刻本悦宋简体" panose="02000000000000000000" charset="-122"/>
                        <a:ea typeface="方正清刻本悦宋简体" panose="02000000000000000000" charset="-122"/>
                      </a:endParaRPr>
                    </a:p>
                  </a:txBody>
                  <a:tcPr marL="68580" marR="68580" marT="0" marB="0" vert="horz" anchor="ctr" anchorCtr="0"/>
                </a:tc>
              </a:tr>
              <a:tr h="382905">
                <a:tc rowSpan="2">
                  <a:txBody>
                    <a:bodyPr/>
                    <a:p>
                      <a:pPr indent="0" algn="ctr">
                        <a:buNone/>
                      </a:pPr>
                      <a:r>
                        <a:rPr lang="en-US" sz="1800">
                          <a:latin typeface="方正清刻本悦宋简体" panose="02000000000000000000" charset="-122"/>
                          <a:ea typeface="方正清刻本悦宋简体" panose="02000000000000000000" charset="-122"/>
                        </a:rPr>
                        <a:t>十二月</a:t>
                      </a:r>
                      <a:endParaRPr lang="en-US" altLang="en-US" sz="18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600">
                          <a:latin typeface="方正清刻本悦宋简体" panose="02000000000000000000" charset="-122"/>
                          <a:ea typeface="方正清刻本悦宋简体" panose="02000000000000000000" charset="-122"/>
                        </a:rPr>
                        <a:t>1</a:t>
                      </a:r>
                      <a:endParaRPr lang="en-US" altLang="en-US" sz="16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buNone/>
                      </a:pPr>
                      <a:r>
                        <a:rPr lang="en-US" sz="1600">
                          <a:latin typeface="方正清刻本悦宋简体" panose="02000000000000000000" charset="-122"/>
                          <a:ea typeface="方正清刻本悦宋简体" panose="02000000000000000000" charset="-122"/>
                          <a:sym typeface="+mn-ea"/>
                        </a:rPr>
                        <a:t>巢杨希《寓言和童话》区级美术工作室活动</a:t>
                      </a:r>
                      <a:endParaRPr lang="en-US" altLang="en-US" sz="1600">
                        <a:latin typeface="方正清刻本悦宋简体" panose="02000000000000000000" charset="-122"/>
                        <a:ea typeface="方正清刻本悦宋简体" panose="02000000000000000000" charset="-122"/>
                      </a:endParaRPr>
                    </a:p>
                  </a:txBody>
                  <a:tcPr marL="68580" marR="68580" marT="0" marB="0" vert="horz" anchor="ctr" anchorCtr="0"/>
                </a:tc>
              </a:tr>
              <a:tr h="382905">
                <a:tc vMerge="1">
                  <a:tcPr marL="68580" marR="68580" marT="0" marB="0" vert="horz" anchor="ctr" anchorCtr="0"/>
                </a:tc>
                <a:tc>
                  <a:txBody>
                    <a:bodyPr/>
                    <a:p>
                      <a:pPr indent="0" algn="ctr">
                        <a:buNone/>
                      </a:pPr>
                      <a:r>
                        <a:rPr lang="en-US" sz="1600">
                          <a:latin typeface="方正清刻本悦宋简体" panose="02000000000000000000" charset="-122"/>
                          <a:ea typeface="方正清刻本悦宋简体" panose="02000000000000000000" charset="-122"/>
                        </a:rPr>
                        <a:t>2</a:t>
                      </a:r>
                      <a:endParaRPr lang="en-US" altLang="en-US" sz="16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buNone/>
                      </a:pPr>
                      <a:r>
                        <a:rPr lang="en-US" sz="1600">
                          <a:latin typeface="方正清刻本悦宋简体" panose="02000000000000000000" charset="-122"/>
                          <a:ea typeface="方正清刻本悦宋简体" panose="02000000000000000000" charset="-122"/>
                          <a:sym typeface="+mn-ea"/>
                        </a:rPr>
                        <a:t>教研组学科组总结</a:t>
                      </a:r>
                      <a:endParaRPr lang="en-US" altLang="en-US" sz="1600">
                        <a:latin typeface="方正清刻本悦宋简体" panose="02000000000000000000" charset="-122"/>
                        <a:ea typeface="方正清刻本悦宋简体" panose="02000000000000000000" charset="-122"/>
                        <a:sym typeface="+mn-ea"/>
                      </a:endParaRPr>
                    </a:p>
                  </a:txBody>
                  <a:tcPr marL="68580" marR="68580" marT="0" marB="0" vert="horz" anchor="ctr" anchorCtr="0"/>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DCR_C♡ral93"/>
          <p:cNvSpPr/>
          <p:nvPr>
            <p:custDataLst>
              <p:tags r:id="rId1"/>
            </p:custDataLst>
          </p:nvPr>
        </p:nvSpPr>
        <p:spPr>
          <a:xfrm>
            <a:off x="0" y="0"/>
            <a:ext cx="12192001" cy="6858000"/>
          </a:xfrm>
          <a:prstGeom prst="rect">
            <a:avLst/>
          </a:prstGeom>
          <a:gradFill flip="none" rotWithShape="1">
            <a:gsLst>
              <a:gs pos="50785">
                <a:srgbClr val="014237">
                  <a:alpha val="49000"/>
                </a:srgbClr>
              </a:gs>
              <a:gs pos="0">
                <a:srgbClr val="014237">
                  <a:alpha val="0"/>
                </a:srgbClr>
              </a:gs>
              <a:gs pos="15000">
                <a:schemeClr val="bg1">
                  <a:alpha val="0"/>
                </a:schemeClr>
              </a:gs>
              <a:gs pos="77509">
                <a:srgbClr val="FD6531">
                  <a:alpha val="64000"/>
                </a:srgbClr>
              </a:gs>
              <a:gs pos="100000">
                <a:srgbClr val="DE3D1D">
                  <a:alpha val="72000"/>
                </a:srgbClr>
              </a:gs>
            </a:gsLst>
            <a:path path="circle">
              <a:fillToRect t="100000" r="100000"/>
            </a:path>
            <a:tileRect l="-100000" b="-10000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rgbClr val="9D463B"/>
              </a:solidFill>
              <a:effectLst>
                <a:outerShdw blurRad="38100" dist="38100" dir="2700000" algn="tl">
                  <a:srgbClr val="000000">
                    <a:alpha val="43137"/>
                  </a:srgbClr>
                </a:outerShdw>
              </a:effectLst>
              <a:latin typeface="字由点字腾凌体" panose="02010601030101010101" charset="-122"/>
              <a:ea typeface="字由点字腾凌体" panose="02010601030101010101" charset="-122"/>
              <a:sym typeface="+mn-ea"/>
            </a:endParaRPr>
          </a:p>
        </p:txBody>
      </p:sp>
      <p:sp>
        <p:nvSpPr>
          <p:cNvPr id="37" name="矩形 36"/>
          <p:cNvSpPr/>
          <p:nvPr/>
        </p:nvSpPr>
        <p:spPr>
          <a:xfrm>
            <a:off x="626931" y="492282"/>
            <a:ext cx="10938138" cy="5873436"/>
          </a:xfrm>
          <a:prstGeom prst="rect">
            <a:avLst/>
          </a:prstGeom>
          <a:noFill/>
          <a:ln w="3175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38" name="矩形 37"/>
          <p:cNvSpPr/>
          <p:nvPr/>
        </p:nvSpPr>
        <p:spPr>
          <a:xfrm>
            <a:off x="729479" y="587798"/>
            <a:ext cx="10733042" cy="5682404"/>
          </a:xfrm>
          <a:prstGeom prst="rect">
            <a:avLst/>
          </a:prstGeom>
          <a:noFill/>
          <a:ln w="1270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7" name="文本框 6"/>
          <p:cNvSpPr txBox="1"/>
          <p:nvPr/>
        </p:nvSpPr>
        <p:spPr>
          <a:xfrm>
            <a:off x="1685925" y="1329055"/>
            <a:ext cx="5933440" cy="829945"/>
          </a:xfrm>
          <a:prstGeom prst="rect">
            <a:avLst/>
          </a:prstGeom>
          <a:noFill/>
        </p:spPr>
        <p:txBody>
          <a:bodyPr wrap="square" rtlCol="0">
            <a:spAutoFit/>
          </a:bodyPr>
          <a:p>
            <a:r>
              <a:rPr lang="zh-CN" altLang="en-US" sz="4800">
                <a:latin typeface="字由点字腾凌体" panose="02010601030101010101" charset="-122"/>
                <a:ea typeface="字由点字腾凌体" panose="02010601030101010101" charset="-122"/>
                <a:sym typeface="字由点字腾凌体" panose="02010601030101010101" charset="-122"/>
              </a:rPr>
              <a:t>竹杖芒鞋轻胜马，</a:t>
            </a:r>
            <a:endParaRPr lang="zh-CN" altLang="en-US" sz="4800">
              <a:latin typeface="字由点字腾凌体" panose="02010601030101010101" charset="-122"/>
              <a:ea typeface="字由点字腾凌体" panose="02010601030101010101" charset="-122"/>
              <a:sym typeface="字由点字腾凌体" panose="02010601030101010101" charset="-122"/>
            </a:endParaRPr>
          </a:p>
        </p:txBody>
      </p:sp>
      <p:sp>
        <p:nvSpPr>
          <p:cNvPr id="8" name="文本框 7"/>
          <p:cNvSpPr txBox="1"/>
          <p:nvPr/>
        </p:nvSpPr>
        <p:spPr>
          <a:xfrm>
            <a:off x="5874385" y="4702810"/>
            <a:ext cx="4927600" cy="829945"/>
          </a:xfrm>
          <a:prstGeom prst="rect">
            <a:avLst/>
          </a:prstGeom>
          <a:noFill/>
        </p:spPr>
        <p:txBody>
          <a:bodyPr wrap="none" rtlCol="0">
            <a:spAutoFit/>
          </a:bodyPr>
          <a:p>
            <a:pPr algn="l"/>
            <a:r>
              <a:rPr lang="zh-CN" altLang="en-US" sz="4800">
                <a:latin typeface="字由点字腾凌体" panose="02010601030101010101" charset="-122"/>
                <a:ea typeface="字由点字腾凌体" panose="02010601030101010101" charset="-122"/>
                <a:sym typeface="+mn-ea"/>
              </a:rPr>
              <a:t>一蓑烟雨任平生。</a:t>
            </a:r>
            <a:endParaRPr lang="zh-CN" altLang="en-US" sz="4800">
              <a:latin typeface="字由点字腾凌体" panose="02010601030101010101" charset="-122"/>
              <a:ea typeface="字由点字腾凌体" panose="02010601030101010101" charset="-122"/>
              <a:sym typeface="+mn-ea"/>
            </a:endParaRPr>
          </a:p>
        </p:txBody>
      </p:sp>
      <p:sp>
        <p:nvSpPr>
          <p:cNvPr id="9" name="文本框 8"/>
          <p:cNvSpPr txBox="1"/>
          <p:nvPr/>
        </p:nvSpPr>
        <p:spPr>
          <a:xfrm>
            <a:off x="5395595" y="2757170"/>
            <a:ext cx="2546350" cy="1322070"/>
          </a:xfrm>
          <a:prstGeom prst="rect">
            <a:avLst/>
          </a:prstGeom>
          <a:noFill/>
        </p:spPr>
        <p:txBody>
          <a:bodyPr wrap="square" rtlCol="0">
            <a:spAutoFit/>
          </a:bodyPr>
          <a:p>
            <a:pPr algn="l"/>
            <a:r>
              <a:rPr lang="zh-CN" altLang="en-US" sz="8000">
                <a:solidFill>
                  <a:srgbClr val="9D463B"/>
                </a:solidFill>
                <a:effectLst>
                  <a:outerShdw blurRad="38100" dist="38100" dir="2700000" algn="tl">
                    <a:srgbClr val="000000">
                      <a:alpha val="43137"/>
                    </a:srgbClr>
                  </a:outerShdw>
                </a:effectLst>
                <a:latin typeface="字由点字腾凌体" panose="02010601030101010101" charset="-122"/>
                <a:ea typeface="字由点字腾凌体" panose="02010601030101010101" charset="-122"/>
                <a:sym typeface="+mn-ea"/>
              </a:rPr>
              <a:t>谁怕？</a:t>
            </a:r>
            <a:endParaRPr lang="zh-CN" altLang="en-US" sz="8000">
              <a:solidFill>
                <a:srgbClr val="9D463B"/>
              </a:solidFill>
              <a:effectLst>
                <a:outerShdw blurRad="38100" dist="38100" dir="2700000" algn="tl">
                  <a:srgbClr val="000000">
                    <a:alpha val="43137"/>
                  </a:srgbClr>
                </a:outerShdw>
              </a:effectLst>
              <a:latin typeface="字由点字腾凌体" panose="02010601030101010101" charset="-122"/>
              <a:ea typeface="字由点字腾凌体" panose="0201060103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 presetClass="entr" presetSubtype="0" fill="hold" grpId="0" nodeType="afterEffect">
                                  <p:stCondLst>
                                    <p:cond delay="10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8" grpId="0"/>
      <p:bldP spid="8"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DCR_C♡ral93"/>
          <p:cNvSpPr/>
          <p:nvPr>
            <p:custDataLst>
              <p:tags r:id="rId1"/>
            </p:custDataLst>
          </p:nvPr>
        </p:nvSpPr>
        <p:spPr>
          <a:xfrm>
            <a:off x="0" y="0"/>
            <a:ext cx="12192001" cy="6858000"/>
          </a:xfrm>
          <a:prstGeom prst="rect">
            <a:avLst/>
          </a:prstGeom>
          <a:gradFill flip="none" rotWithShape="1">
            <a:gsLst>
              <a:gs pos="50785">
                <a:srgbClr val="014237">
                  <a:alpha val="49000"/>
                </a:srgbClr>
              </a:gs>
              <a:gs pos="0">
                <a:srgbClr val="014237">
                  <a:alpha val="0"/>
                </a:srgbClr>
              </a:gs>
              <a:gs pos="15000">
                <a:schemeClr val="bg1">
                  <a:alpha val="0"/>
                </a:schemeClr>
              </a:gs>
              <a:gs pos="77509">
                <a:srgbClr val="FD6531">
                  <a:alpha val="64000"/>
                </a:srgbClr>
              </a:gs>
              <a:gs pos="100000">
                <a:srgbClr val="DE3D1D">
                  <a:alpha val="72000"/>
                </a:srgbClr>
              </a:gs>
            </a:gsLst>
            <a:path path="circle">
              <a:fillToRect t="100000" r="100000"/>
            </a:path>
            <a:tileRect l="-100000" b="-10000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rgbClr val="9D463B"/>
              </a:solidFill>
              <a:effectLst>
                <a:outerShdw blurRad="38100" dist="38100" dir="2700000" algn="tl">
                  <a:srgbClr val="000000">
                    <a:alpha val="43137"/>
                  </a:srgbClr>
                </a:outerShdw>
              </a:effectLst>
              <a:latin typeface="字由点字腾凌体" panose="02010601030101010101" charset="-122"/>
              <a:ea typeface="字由点字腾凌体" panose="02010601030101010101" charset="-122"/>
              <a:sym typeface="+mn-ea"/>
            </a:endParaRPr>
          </a:p>
        </p:txBody>
      </p:sp>
      <p:sp>
        <p:nvSpPr>
          <p:cNvPr id="37" name="矩形 36"/>
          <p:cNvSpPr/>
          <p:nvPr/>
        </p:nvSpPr>
        <p:spPr>
          <a:xfrm>
            <a:off x="626931" y="492282"/>
            <a:ext cx="10938138" cy="5873436"/>
          </a:xfrm>
          <a:prstGeom prst="rect">
            <a:avLst/>
          </a:prstGeom>
          <a:noFill/>
          <a:ln w="3175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38" name="矩形 37"/>
          <p:cNvSpPr/>
          <p:nvPr/>
        </p:nvSpPr>
        <p:spPr>
          <a:xfrm>
            <a:off x="729479" y="587798"/>
            <a:ext cx="10733042" cy="5682404"/>
          </a:xfrm>
          <a:prstGeom prst="rect">
            <a:avLst/>
          </a:prstGeom>
          <a:noFill/>
          <a:ln w="1270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8" name="文本框 7"/>
          <p:cNvSpPr txBox="1"/>
          <p:nvPr/>
        </p:nvSpPr>
        <p:spPr>
          <a:xfrm>
            <a:off x="1909445" y="2805430"/>
            <a:ext cx="8373745" cy="829945"/>
          </a:xfrm>
          <a:prstGeom prst="rect">
            <a:avLst/>
          </a:prstGeom>
          <a:noFill/>
        </p:spPr>
        <p:txBody>
          <a:bodyPr wrap="none" rtlCol="0">
            <a:spAutoFit/>
          </a:bodyPr>
          <a:p>
            <a:pPr algn="l"/>
            <a:r>
              <a:rPr lang="zh-CN" altLang="en-US" sz="4800">
                <a:effectLst>
                  <a:outerShdw blurRad="38100" dist="38100" dir="2700000" algn="tl">
                    <a:srgbClr val="000000">
                      <a:alpha val="43137"/>
                    </a:srgbClr>
                  </a:outerShdw>
                </a:effectLst>
                <a:latin typeface="字由点字腾凌体" panose="02010601030101010101" charset="-122"/>
                <a:ea typeface="字由点字腾凌体" panose="02010601030101010101" charset="-122"/>
                <a:sym typeface="+mn-ea"/>
              </a:rPr>
              <a:t>任他红尘滚滚，我自清风明月。</a:t>
            </a:r>
            <a:endParaRPr lang="zh-CN" altLang="en-US" sz="4800">
              <a:effectLst>
                <a:outerShdw blurRad="38100" dist="38100" dir="2700000" algn="tl">
                  <a:srgbClr val="000000">
                    <a:alpha val="43137"/>
                  </a:srgbClr>
                </a:outerShdw>
              </a:effectLst>
              <a:latin typeface="字由点字腾凌体" panose="02010601030101010101" charset="-122"/>
              <a:ea typeface="字由点字腾凌体" panose="0201060103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par>
    </p:tnLst>
    <p:bldLst>
      <p:bldP spid="8"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DCR_C♡ral93"/>
          <p:cNvSpPr/>
          <p:nvPr>
            <p:custDataLst>
              <p:tags r:id="rId1"/>
            </p:custDataLst>
          </p:nvPr>
        </p:nvSpPr>
        <p:spPr>
          <a:xfrm>
            <a:off x="0" y="0"/>
            <a:ext cx="12192001" cy="6858000"/>
          </a:xfrm>
          <a:prstGeom prst="rect">
            <a:avLst/>
          </a:prstGeom>
          <a:gradFill flip="none" rotWithShape="1">
            <a:gsLst>
              <a:gs pos="50785">
                <a:srgbClr val="014237">
                  <a:alpha val="49000"/>
                </a:srgbClr>
              </a:gs>
              <a:gs pos="0">
                <a:srgbClr val="014237">
                  <a:alpha val="0"/>
                </a:srgbClr>
              </a:gs>
              <a:gs pos="15000">
                <a:schemeClr val="bg1">
                  <a:alpha val="0"/>
                </a:schemeClr>
              </a:gs>
              <a:gs pos="77509">
                <a:srgbClr val="FD6531">
                  <a:alpha val="64000"/>
                </a:srgbClr>
              </a:gs>
              <a:gs pos="100000">
                <a:srgbClr val="DE3D1D">
                  <a:alpha val="72000"/>
                </a:srgbClr>
              </a:gs>
            </a:gsLst>
            <a:path path="circle">
              <a:fillToRect t="100000" r="100000"/>
            </a:path>
            <a:tileRect l="-100000" b="-10000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dirty="0">
              <a:solidFill>
                <a:srgbClr val="9D463B"/>
              </a:solidFill>
              <a:effectLst>
                <a:outerShdw blurRad="38100" dist="38100" dir="2700000" algn="tl">
                  <a:srgbClr val="000000">
                    <a:alpha val="43137"/>
                  </a:srgbClr>
                </a:outerShdw>
              </a:effectLst>
              <a:latin typeface="字由点字腾凌体" panose="02010601030101010101" charset="-122"/>
              <a:ea typeface="字由点字腾凌体" panose="02010601030101010101" charset="-122"/>
              <a:sym typeface="+mn-ea"/>
            </a:endParaRPr>
          </a:p>
        </p:txBody>
      </p:sp>
      <p:sp>
        <p:nvSpPr>
          <p:cNvPr id="37" name="矩形 36"/>
          <p:cNvSpPr/>
          <p:nvPr/>
        </p:nvSpPr>
        <p:spPr>
          <a:xfrm>
            <a:off x="626931" y="492282"/>
            <a:ext cx="10938138" cy="5873436"/>
          </a:xfrm>
          <a:prstGeom prst="rect">
            <a:avLst/>
          </a:prstGeom>
          <a:noFill/>
          <a:ln w="3175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38" name="矩形 37"/>
          <p:cNvSpPr/>
          <p:nvPr/>
        </p:nvSpPr>
        <p:spPr>
          <a:xfrm>
            <a:off x="729479" y="587798"/>
            <a:ext cx="10733042" cy="5682404"/>
          </a:xfrm>
          <a:prstGeom prst="rect">
            <a:avLst/>
          </a:prstGeom>
          <a:noFill/>
          <a:ln w="1270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8" name="文本框 7"/>
          <p:cNvSpPr txBox="1"/>
          <p:nvPr/>
        </p:nvSpPr>
        <p:spPr>
          <a:xfrm>
            <a:off x="1299210" y="2795905"/>
            <a:ext cx="9592945" cy="829945"/>
          </a:xfrm>
          <a:prstGeom prst="rect">
            <a:avLst/>
          </a:prstGeom>
          <a:noFill/>
        </p:spPr>
        <p:txBody>
          <a:bodyPr wrap="none" rtlCol="0">
            <a:spAutoFit/>
          </a:bodyPr>
          <a:p>
            <a:pPr algn="l"/>
            <a:r>
              <a:rPr lang="zh-CN" altLang="en-US" sz="4800">
                <a:effectLst>
                  <a:outerShdw blurRad="38100" dist="38100" dir="2700000" algn="tl">
                    <a:srgbClr val="000000">
                      <a:alpha val="43137"/>
                    </a:srgbClr>
                  </a:outerShdw>
                </a:effectLst>
                <a:latin typeface="字由点字腾凌体" panose="02010601030101010101" charset="-122"/>
                <a:ea typeface="字由点字腾凌体" panose="02010601030101010101" charset="-122"/>
                <a:sym typeface="+mn-ea"/>
              </a:rPr>
              <a:t>天生我材必有用，千金散尽还复来。</a:t>
            </a:r>
            <a:endParaRPr lang="zh-CN" altLang="en-US" sz="4800">
              <a:effectLst>
                <a:outerShdw blurRad="38100" dist="38100" dir="2700000" algn="tl">
                  <a:srgbClr val="000000">
                    <a:alpha val="43137"/>
                  </a:srgbClr>
                </a:outerShdw>
              </a:effectLst>
              <a:latin typeface="字由点字腾凌体" panose="02010601030101010101" charset="-122"/>
              <a:ea typeface="字由点字腾凌体" panose="0201060103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par>
    </p:tnLst>
    <p:bldLst>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DCR_C♡ral93"/>
          <p:cNvSpPr/>
          <p:nvPr>
            <p:custDataLst>
              <p:tags r:id="rId1"/>
            </p:custDataLst>
          </p:nvPr>
        </p:nvSpPr>
        <p:spPr>
          <a:xfrm>
            <a:off x="0" y="0"/>
            <a:ext cx="12192001" cy="6858000"/>
          </a:xfrm>
          <a:prstGeom prst="rect">
            <a:avLst/>
          </a:prstGeom>
          <a:gradFill flip="none" rotWithShape="1">
            <a:gsLst>
              <a:gs pos="50785">
                <a:srgbClr val="014237">
                  <a:alpha val="49000"/>
                </a:srgbClr>
              </a:gs>
              <a:gs pos="0">
                <a:srgbClr val="014237">
                  <a:alpha val="0"/>
                </a:srgbClr>
              </a:gs>
              <a:gs pos="15000">
                <a:schemeClr val="bg1">
                  <a:alpha val="0"/>
                </a:schemeClr>
              </a:gs>
              <a:gs pos="77509">
                <a:srgbClr val="FD6531">
                  <a:alpha val="64000"/>
                </a:srgbClr>
              </a:gs>
              <a:gs pos="100000">
                <a:srgbClr val="DE3D1D">
                  <a:alpha val="72000"/>
                </a:srgbClr>
              </a:gs>
            </a:gsLst>
            <a:path path="circle">
              <a:fillToRect t="100000" r="100000"/>
            </a:path>
            <a:tileRect l="-100000" b="-10000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endParaRPr>
          </a:p>
        </p:txBody>
      </p:sp>
      <p:sp>
        <p:nvSpPr>
          <p:cNvPr id="32" name="矩形 31"/>
          <p:cNvSpPr/>
          <p:nvPr/>
        </p:nvSpPr>
        <p:spPr>
          <a:xfrm>
            <a:off x="626931" y="492282"/>
            <a:ext cx="10938138" cy="5873436"/>
          </a:xfrm>
          <a:prstGeom prst="rect">
            <a:avLst/>
          </a:prstGeom>
          <a:noFill/>
          <a:ln w="3175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33" name="矩形 32"/>
          <p:cNvSpPr/>
          <p:nvPr/>
        </p:nvSpPr>
        <p:spPr>
          <a:xfrm>
            <a:off x="729479" y="587798"/>
            <a:ext cx="10733042" cy="5682404"/>
          </a:xfrm>
          <a:prstGeom prst="rect">
            <a:avLst/>
          </a:prstGeom>
          <a:noFill/>
          <a:ln w="1270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34" name="任意多边形: 形状 33"/>
          <p:cNvSpPr/>
          <p:nvPr/>
        </p:nvSpPr>
        <p:spPr>
          <a:xfrm rot="5400000">
            <a:off x="1306667" y="1210269"/>
            <a:ext cx="1798943" cy="1798944"/>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3">
              <a:lumMod val="20000"/>
              <a:lumOff val="80000"/>
            </a:schemeClr>
          </a:solidFill>
          <a:ln w="63500" cmpd="thickThin">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36" name="文本框 35"/>
          <p:cNvSpPr txBox="1"/>
          <p:nvPr/>
        </p:nvSpPr>
        <p:spPr>
          <a:xfrm>
            <a:off x="1622063" y="1628492"/>
            <a:ext cx="1168150" cy="1014730"/>
          </a:xfrm>
          <a:prstGeom prst="rect">
            <a:avLst/>
          </a:prstGeom>
          <a:noFill/>
        </p:spPr>
        <p:txBody>
          <a:bodyPr wrap="square" rtlCol="0">
            <a:spAutoFit/>
          </a:bodyPr>
          <a:lstStyle/>
          <a:p>
            <a:pPr algn="ctr"/>
            <a:r>
              <a:rPr lang="zh-CN" altLang="en-US" sz="6000" kern="5700" dirty="0">
                <a:solidFill>
                  <a:schemeClr val="accent1"/>
                </a:solidFill>
                <a:latin typeface="思源宋体 CN Heavy" panose="02020900000000000000" pitchFamily="18" charset="-122"/>
                <a:ea typeface="思源宋体 CN Heavy" panose="02020900000000000000" pitchFamily="18" charset="-122"/>
              </a:rPr>
              <a:t>壹</a:t>
            </a:r>
            <a:endParaRPr lang="zh-CN" altLang="en-US" sz="6000" kern="5700" dirty="0">
              <a:solidFill>
                <a:schemeClr val="accent1"/>
              </a:solidFill>
              <a:latin typeface="思源宋体 CN Heavy" panose="02020900000000000000" pitchFamily="18" charset="-122"/>
              <a:ea typeface="思源宋体 CN Heavy" panose="02020900000000000000" pitchFamily="18" charset="-122"/>
            </a:endParaRPr>
          </a:p>
        </p:txBody>
      </p:sp>
      <p:sp>
        <p:nvSpPr>
          <p:cNvPr id="38" name="矩形 37"/>
          <p:cNvSpPr/>
          <p:nvPr/>
        </p:nvSpPr>
        <p:spPr>
          <a:xfrm>
            <a:off x="1304659" y="3485344"/>
            <a:ext cx="784010" cy="784010"/>
          </a:xfrm>
          <a:prstGeom prst="rect">
            <a:avLst/>
          </a:prstGeom>
          <a:noFill/>
          <a:ln w="19050">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cxnSp>
        <p:nvCxnSpPr>
          <p:cNvPr id="39" name="直接连接符 38"/>
          <p:cNvCxnSpPr/>
          <p:nvPr/>
        </p:nvCxnSpPr>
        <p:spPr>
          <a:xfrm>
            <a:off x="1304659" y="3852078"/>
            <a:ext cx="78401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V="1">
            <a:off x="1702810" y="3485345"/>
            <a:ext cx="0" cy="78400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H="1" flipV="1">
            <a:off x="1304659" y="3485345"/>
            <a:ext cx="796300" cy="784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H="1">
            <a:off x="1304659" y="3526746"/>
            <a:ext cx="784010" cy="74260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2179805" y="3485344"/>
            <a:ext cx="784010" cy="784010"/>
          </a:xfrm>
          <a:prstGeom prst="rect">
            <a:avLst/>
          </a:prstGeom>
          <a:noFill/>
          <a:ln w="19050">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cxnSp>
        <p:nvCxnSpPr>
          <p:cNvPr id="45" name="直接连接符 44"/>
          <p:cNvCxnSpPr/>
          <p:nvPr/>
        </p:nvCxnSpPr>
        <p:spPr>
          <a:xfrm>
            <a:off x="2179805" y="3852078"/>
            <a:ext cx="78401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V="1">
            <a:off x="2577956" y="3485345"/>
            <a:ext cx="0" cy="78400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flipV="1">
            <a:off x="2179805" y="3485345"/>
            <a:ext cx="796300" cy="784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a:off x="2179805" y="3526746"/>
            <a:ext cx="784010" cy="74260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3054951" y="3485344"/>
            <a:ext cx="784010" cy="784010"/>
          </a:xfrm>
          <a:prstGeom prst="rect">
            <a:avLst/>
          </a:prstGeom>
          <a:noFill/>
          <a:ln w="19050">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cxnSp>
        <p:nvCxnSpPr>
          <p:cNvPr id="51" name="直接连接符 50"/>
          <p:cNvCxnSpPr/>
          <p:nvPr/>
        </p:nvCxnSpPr>
        <p:spPr>
          <a:xfrm>
            <a:off x="3054951" y="3852078"/>
            <a:ext cx="78401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3453102" y="3485345"/>
            <a:ext cx="0" cy="78400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H="1" flipV="1">
            <a:off x="3054951" y="3485345"/>
            <a:ext cx="796300" cy="784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H="1">
            <a:off x="3054951" y="3526746"/>
            <a:ext cx="784010" cy="74260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6" name="矩形 55"/>
          <p:cNvSpPr/>
          <p:nvPr/>
        </p:nvSpPr>
        <p:spPr>
          <a:xfrm>
            <a:off x="3930097" y="3485344"/>
            <a:ext cx="784010" cy="784010"/>
          </a:xfrm>
          <a:prstGeom prst="rect">
            <a:avLst/>
          </a:prstGeom>
          <a:noFill/>
          <a:ln w="19050">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cxnSp>
        <p:nvCxnSpPr>
          <p:cNvPr id="57" name="直接连接符 56"/>
          <p:cNvCxnSpPr/>
          <p:nvPr/>
        </p:nvCxnSpPr>
        <p:spPr>
          <a:xfrm>
            <a:off x="3930097" y="3852078"/>
            <a:ext cx="78401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V="1">
            <a:off x="4328248" y="3485345"/>
            <a:ext cx="0" cy="78400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flipV="1">
            <a:off x="3930097" y="3485345"/>
            <a:ext cx="796300" cy="784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H="1">
            <a:off x="3930097" y="3526746"/>
            <a:ext cx="784010" cy="74260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7" name="文本框 66"/>
          <p:cNvSpPr txBox="1"/>
          <p:nvPr/>
        </p:nvSpPr>
        <p:spPr>
          <a:xfrm>
            <a:off x="1282906" y="3426223"/>
            <a:ext cx="4817920" cy="922020"/>
          </a:xfrm>
          <a:prstGeom prst="rect">
            <a:avLst/>
          </a:prstGeom>
          <a:noFill/>
        </p:spPr>
        <p:txBody>
          <a:bodyPr wrap="square" rtlCol="0">
            <a:spAutoFit/>
          </a:bodyPr>
          <a:lstStyle/>
          <a:p>
            <a:r>
              <a:rPr lang="zh-CN" altLang="en-US" sz="5400" kern="5700" spc="1500" dirty="0">
                <a:solidFill>
                  <a:schemeClr val="tx1">
                    <a:lumMod val="75000"/>
                    <a:lumOff val="25000"/>
                  </a:schemeClr>
                </a:solidFill>
                <a:latin typeface="思源宋体 CN Heavy" panose="02020900000000000000" pitchFamily="18" charset="-122"/>
                <a:ea typeface="思源宋体 CN Heavy" panose="02020900000000000000" pitchFamily="18" charset="-122"/>
              </a:rPr>
              <a:t>现状分析</a:t>
            </a:r>
            <a:endParaRPr lang="zh-CN" altLang="en-US" sz="5400" kern="5700" spc="1500" dirty="0">
              <a:solidFill>
                <a:schemeClr val="tx1">
                  <a:lumMod val="75000"/>
                  <a:lumOff val="25000"/>
                </a:schemeClr>
              </a:solidFill>
              <a:latin typeface="思源宋体 CN Heavy" panose="02020900000000000000" pitchFamily="18" charset="-122"/>
              <a:ea typeface="思源宋体 CN Heavy" panose="02020900000000000000" pitchFamily="18" charset="-122"/>
            </a:endParaRPr>
          </a:p>
        </p:txBody>
      </p:sp>
      <p:pic>
        <p:nvPicPr>
          <p:cNvPr id="43" name="图形 42"/>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0781" r="7921" b="42275"/>
          <a:stretch>
            <a:fillRect/>
          </a:stretch>
        </p:blipFill>
        <p:spPr>
          <a:xfrm>
            <a:off x="7944485" y="2559817"/>
            <a:ext cx="3517901" cy="3710175"/>
          </a:xfrm>
          <a:prstGeom prst="rect">
            <a:avLst/>
          </a:prstGeom>
        </p:spPr>
      </p:pic>
      <p:grpSp>
        <p:nvGrpSpPr>
          <p:cNvPr id="3" name="组合 2"/>
          <p:cNvGrpSpPr/>
          <p:nvPr/>
        </p:nvGrpSpPr>
        <p:grpSpPr>
          <a:xfrm>
            <a:off x="10672445" y="756285"/>
            <a:ext cx="551180" cy="1576070"/>
            <a:chOff x="16807" y="1191"/>
            <a:chExt cx="868" cy="2482"/>
          </a:xfrm>
        </p:grpSpPr>
        <p:sp>
          <p:nvSpPr>
            <p:cNvPr id="70" name="矩形 69"/>
            <p:cNvSpPr/>
            <p:nvPr/>
          </p:nvSpPr>
          <p:spPr>
            <a:xfrm>
              <a:off x="16807" y="1191"/>
              <a:ext cx="869" cy="2483"/>
            </a:xfrm>
            <a:prstGeom prst="rect">
              <a:avLst/>
            </a:prstGeom>
          </p:spPr>
          <p:txBody>
            <a:bodyPr vert="eaVert" wrap="square">
              <a:spAutoFit/>
            </a:bodyPr>
            <a:lstStyle/>
            <a:p>
              <a:r>
                <a:rPr lang="zh-CN" altLang="en-US" sz="1200" b="1" spc="400" dirty="0">
                  <a:solidFill>
                    <a:schemeClr val="tx1">
                      <a:lumMod val="75000"/>
                      <a:lumOff val="25000"/>
                    </a:schemeClr>
                  </a:solidFill>
                  <a:latin typeface="思源宋体 CN Heavy" panose="02020900000000000000" pitchFamily="18" charset="-122"/>
                  <a:ea typeface="霞鹜文楷" pitchFamily="2" charset="-122"/>
                </a:rPr>
                <a:t>美术学科</a:t>
              </a:r>
              <a:endParaRPr lang="zh-CN" altLang="en-US" sz="1200" b="1" spc="400" dirty="0">
                <a:solidFill>
                  <a:schemeClr val="tx1">
                    <a:lumMod val="75000"/>
                    <a:lumOff val="25000"/>
                  </a:schemeClr>
                </a:solidFill>
                <a:latin typeface="思源宋体 CN Heavy" panose="02020900000000000000" pitchFamily="18" charset="-122"/>
                <a:ea typeface="霞鹜文楷" pitchFamily="2" charset="-122"/>
              </a:endParaRPr>
            </a:p>
            <a:p>
              <a:r>
                <a:rPr lang="zh-CN" altLang="en-US" sz="1200" b="1" spc="400" dirty="0">
                  <a:solidFill>
                    <a:schemeClr val="tx1">
                      <a:lumMod val="75000"/>
                      <a:lumOff val="25000"/>
                    </a:schemeClr>
                  </a:solidFill>
                  <a:latin typeface="思源宋体 CN Heavy" panose="02020900000000000000" pitchFamily="18" charset="-122"/>
                  <a:ea typeface="霞鹜文楷" pitchFamily="2" charset="-122"/>
                </a:rPr>
                <a:t>教学计划</a:t>
              </a:r>
              <a:endParaRPr lang="zh-CN" altLang="en-US" sz="1200" b="1" spc="400" dirty="0">
                <a:solidFill>
                  <a:schemeClr val="tx1">
                    <a:lumMod val="75000"/>
                    <a:lumOff val="25000"/>
                  </a:schemeClr>
                </a:solidFill>
                <a:latin typeface="思源宋体 CN Heavy" panose="02020900000000000000" pitchFamily="18" charset="-122"/>
                <a:ea typeface="霞鹜文楷" pitchFamily="2" charset="-122"/>
              </a:endParaRPr>
            </a:p>
          </p:txBody>
        </p:sp>
        <p:grpSp>
          <p:nvGrpSpPr>
            <p:cNvPr id="2" name="组合 1"/>
            <p:cNvGrpSpPr/>
            <p:nvPr/>
          </p:nvGrpSpPr>
          <p:grpSpPr>
            <a:xfrm>
              <a:off x="16923" y="2774"/>
              <a:ext cx="732" cy="732"/>
              <a:chOff x="16923" y="2774"/>
              <a:chExt cx="732" cy="732"/>
            </a:xfrm>
          </p:grpSpPr>
          <p:sp>
            <p:nvSpPr>
              <p:cNvPr id="49" name="任意多边形: 形状 48"/>
              <p:cNvSpPr/>
              <p:nvPr/>
            </p:nvSpPr>
            <p:spPr>
              <a:xfrm rot="5400000">
                <a:off x="16923" y="2774"/>
                <a:ext cx="732" cy="732"/>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1"/>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61" name="任意多边形: 形状 60"/>
              <p:cNvSpPr/>
              <p:nvPr/>
            </p:nvSpPr>
            <p:spPr>
              <a:xfrm flipH="1">
                <a:off x="17007" y="2995"/>
                <a:ext cx="479" cy="338"/>
              </a:xfrm>
              <a:custGeom>
                <a:avLst/>
                <a:gdLst>
                  <a:gd name="connsiteX0" fmla="*/ 91397 w 304239"/>
                  <a:gd name="connsiteY0" fmla="*/ 2886 h 214596"/>
                  <a:gd name="connsiteX1" fmla="*/ 103755 w 304239"/>
                  <a:gd name="connsiteY1" fmla="*/ 2446 h 214596"/>
                  <a:gd name="connsiteX2" fmla="*/ 102124 w 304239"/>
                  <a:gd name="connsiteY2" fmla="*/ 3952 h 214596"/>
                  <a:gd name="connsiteX3" fmla="*/ 108146 w 304239"/>
                  <a:gd name="connsiteY3" fmla="*/ 5457 h 214596"/>
                  <a:gd name="connsiteX4" fmla="*/ 107393 w 304239"/>
                  <a:gd name="connsiteY4" fmla="*/ 7590 h 214596"/>
                  <a:gd name="connsiteX5" fmla="*/ 115235 w 304239"/>
                  <a:gd name="connsiteY5" fmla="*/ 9848 h 214596"/>
                  <a:gd name="connsiteX6" fmla="*/ 115548 w 304239"/>
                  <a:gd name="connsiteY6" fmla="*/ 11793 h 214596"/>
                  <a:gd name="connsiteX7" fmla="*/ 126401 w 304239"/>
                  <a:gd name="connsiteY7" fmla="*/ 16184 h 214596"/>
                  <a:gd name="connsiteX8" fmla="*/ 123515 w 304239"/>
                  <a:gd name="connsiteY8" fmla="*/ 16498 h 214596"/>
                  <a:gd name="connsiteX9" fmla="*/ 137378 w 304239"/>
                  <a:gd name="connsiteY9" fmla="*/ 26409 h 214596"/>
                  <a:gd name="connsiteX10" fmla="*/ 134995 w 304239"/>
                  <a:gd name="connsiteY10" fmla="*/ 27287 h 214596"/>
                  <a:gd name="connsiteX11" fmla="*/ 140703 w 304239"/>
                  <a:gd name="connsiteY11" fmla="*/ 36007 h 214596"/>
                  <a:gd name="connsiteX12" fmla="*/ 147164 w 304239"/>
                  <a:gd name="connsiteY12" fmla="*/ 39457 h 214596"/>
                  <a:gd name="connsiteX13" fmla="*/ 178655 w 304239"/>
                  <a:gd name="connsiteY13" fmla="*/ 57397 h 214596"/>
                  <a:gd name="connsiteX14" fmla="*/ 185116 w 304239"/>
                  <a:gd name="connsiteY14" fmla="*/ 60847 h 214596"/>
                  <a:gd name="connsiteX15" fmla="*/ 204060 w 304239"/>
                  <a:gd name="connsiteY15" fmla="*/ 71386 h 214596"/>
                  <a:gd name="connsiteX16" fmla="*/ 216418 w 304239"/>
                  <a:gd name="connsiteY16" fmla="*/ 78788 h 214596"/>
                  <a:gd name="connsiteX17" fmla="*/ 240820 w 304239"/>
                  <a:gd name="connsiteY17" fmla="*/ 93843 h 214596"/>
                  <a:gd name="connsiteX18" fmla="*/ 224259 w 304239"/>
                  <a:gd name="connsiteY18" fmla="*/ 103190 h 214596"/>
                  <a:gd name="connsiteX19" fmla="*/ 243392 w 304239"/>
                  <a:gd name="connsiteY19" fmla="*/ 113289 h 214596"/>
                  <a:gd name="connsiteX20" fmla="*/ 284668 w 304239"/>
                  <a:gd name="connsiteY20" fmla="*/ 130477 h 214596"/>
                  <a:gd name="connsiteX21" fmla="*/ 304240 w 304239"/>
                  <a:gd name="connsiteY21" fmla="*/ 140137 h 214596"/>
                  <a:gd name="connsiteX22" fmla="*/ 291443 w 304239"/>
                  <a:gd name="connsiteY22" fmla="*/ 138945 h 214596"/>
                  <a:gd name="connsiteX23" fmla="*/ 267229 w 304239"/>
                  <a:gd name="connsiteY23" fmla="*/ 132484 h 214596"/>
                  <a:gd name="connsiteX24" fmla="*/ 258070 w 304239"/>
                  <a:gd name="connsiteY24" fmla="*/ 131292 h 214596"/>
                  <a:gd name="connsiteX25" fmla="*/ 240757 w 304239"/>
                  <a:gd name="connsiteY25" fmla="*/ 128156 h 214596"/>
                  <a:gd name="connsiteX26" fmla="*/ 232477 w 304239"/>
                  <a:gd name="connsiteY26" fmla="*/ 126211 h 214596"/>
                  <a:gd name="connsiteX27" fmla="*/ 224949 w 304239"/>
                  <a:gd name="connsiteY27" fmla="*/ 127278 h 214596"/>
                  <a:gd name="connsiteX28" fmla="*/ 207510 w 304239"/>
                  <a:gd name="connsiteY28" fmla="*/ 135244 h 214596"/>
                  <a:gd name="connsiteX29" fmla="*/ 188378 w 304239"/>
                  <a:gd name="connsiteY29" fmla="*/ 150174 h 214596"/>
                  <a:gd name="connsiteX30" fmla="*/ 183108 w 304239"/>
                  <a:gd name="connsiteY30" fmla="*/ 173070 h 214596"/>
                  <a:gd name="connsiteX31" fmla="*/ 182356 w 304239"/>
                  <a:gd name="connsiteY31" fmla="*/ 176207 h 214596"/>
                  <a:gd name="connsiteX32" fmla="*/ 183108 w 304239"/>
                  <a:gd name="connsiteY32" fmla="*/ 181476 h 214596"/>
                  <a:gd name="connsiteX33" fmla="*/ 183422 w 304239"/>
                  <a:gd name="connsiteY33" fmla="*/ 189882 h 214596"/>
                  <a:gd name="connsiteX34" fmla="*/ 205252 w 304239"/>
                  <a:gd name="connsiteY34" fmla="*/ 192014 h 214596"/>
                  <a:gd name="connsiteX35" fmla="*/ 204060 w 304239"/>
                  <a:gd name="connsiteY35" fmla="*/ 204058 h 214596"/>
                  <a:gd name="connsiteX36" fmla="*/ 187186 w 304239"/>
                  <a:gd name="connsiteY36" fmla="*/ 204498 h 214596"/>
                  <a:gd name="connsiteX37" fmla="*/ 186558 w 304239"/>
                  <a:gd name="connsiteY37" fmla="*/ 213217 h 214596"/>
                  <a:gd name="connsiteX38" fmla="*/ 179470 w 304239"/>
                  <a:gd name="connsiteY38" fmla="*/ 212903 h 214596"/>
                  <a:gd name="connsiteX39" fmla="*/ 176584 w 304239"/>
                  <a:gd name="connsiteY39" fmla="*/ 213029 h 214596"/>
                  <a:gd name="connsiteX40" fmla="*/ 174640 w 304239"/>
                  <a:gd name="connsiteY40" fmla="*/ 205627 h 214596"/>
                  <a:gd name="connsiteX41" fmla="*/ 166234 w 304239"/>
                  <a:gd name="connsiteY41" fmla="*/ 207446 h 214596"/>
                  <a:gd name="connsiteX42" fmla="*/ 161090 w 304239"/>
                  <a:gd name="connsiteY42" fmla="*/ 212715 h 214596"/>
                  <a:gd name="connsiteX43" fmla="*/ 160024 w 304239"/>
                  <a:gd name="connsiteY43" fmla="*/ 205940 h 214596"/>
                  <a:gd name="connsiteX44" fmla="*/ 118748 w 304239"/>
                  <a:gd name="connsiteY44" fmla="*/ 202302 h 214596"/>
                  <a:gd name="connsiteX45" fmla="*/ 119061 w 304239"/>
                  <a:gd name="connsiteY45" fmla="*/ 208763 h 214596"/>
                  <a:gd name="connsiteX46" fmla="*/ 117117 w 304239"/>
                  <a:gd name="connsiteY46" fmla="*/ 208449 h 214596"/>
                  <a:gd name="connsiteX47" fmla="*/ 110655 w 304239"/>
                  <a:gd name="connsiteY47" fmla="*/ 214597 h 214596"/>
                  <a:gd name="connsiteX48" fmla="*/ 108397 w 304239"/>
                  <a:gd name="connsiteY48" fmla="*/ 211711 h 214596"/>
                  <a:gd name="connsiteX49" fmla="*/ 103253 w 304239"/>
                  <a:gd name="connsiteY49" fmla="*/ 212339 h 214596"/>
                  <a:gd name="connsiteX50" fmla="*/ 99364 w 304239"/>
                  <a:gd name="connsiteY50" fmla="*/ 206944 h 214596"/>
                  <a:gd name="connsiteX51" fmla="*/ 95726 w 304239"/>
                  <a:gd name="connsiteY51" fmla="*/ 208449 h 214596"/>
                  <a:gd name="connsiteX52" fmla="*/ 90896 w 304239"/>
                  <a:gd name="connsiteY52" fmla="*/ 204686 h 214596"/>
                  <a:gd name="connsiteX53" fmla="*/ 92087 w 304239"/>
                  <a:gd name="connsiteY53" fmla="*/ 201800 h 214596"/>
                  <a:gd name="connsiteX54" fmla="*/ 85940 w 304239"/>
                  <a:gd name="connsiteY54" fmla="*/ 203745 h 214596"/>
                  <a:gd name="connsiteX55" fmla="*/ 77346 w 304239"/>
                  <a:gd name="connsiteY55" fmla="*/ 202114 h 214596"/>
                  <a:gd name="connsiteX56" fmla="*/ 70132 w 304239"/>
                  <a:gd name="connsiteY56" fmla="*/ 202114 h 214596"/>
                  <a:gd name="connsiteX57" fmla="*/ 71010 w 304239"/>
                  <a:gd name="connsiteY57" fmla="*/ 189003 h 214596"/>
                  <a:gd name="connsiteX58" fmla="*/ 95412 w 304239"/>
                  <a:gd name="connsiteY58" fmla="*/ 188376 h 214596"/>
                  <a:gd name="connsiteX59" fmla="*/ 100556 w 304239"/>
                  <a:gd name="connsiteY59" fmla="*/ 182480 h 214596"/>
                  <a:gd name="connsiteX60" fmla="*/ 105072 w 304239"/>
                  <a:gd name="connsiteY60" fmla="*/ 176018 h 214596"/>
                  <a:gd name="connsiteX61" fmla="*/ 110655 w 304239"/>
                  <a:gd name="connsiteY61" fmla="*/ 170749 h 214596"/>
                  <a:gd name="connsiteX62" fmla="*/ 78287 w 304239"/>
                  <a:gd name="connsiteY62" fmla="*/ 149547 h 214596"/>
                  <a:gd name="connsiteX63" fmla="*/ 69881 w 304239"/>
                  <a:gd name="connsiteY63" fmla="*/ 140200 h 214596"/>
                  <a:gd name="connsiteX64" fmla="*/ 53446 w 304239"/>
                  <a:gd name="connsiteY64" fmla="*/ 120942 h 214596"/>
                  <a:gd name="connsiteX65" fmla="*/ 48490 w 304239"/>
                  <a:gd name="connsiteY65" fmla="*/ 108145 h 214596"/>
                  <a:gd name="connsiteX66" fmla="*/ 45605 w 304239"/>
                  <a:gd name="connsiteY66" fmla="*/ 86190 h 214596"/>
                  <a:gd name="connsiteX67" fmla="*/ 47863 w 304239"/>
                  <a:gd name="connsiteY67" fmla="*/ 73080 h 214596"/>
                  <a:gd name="connsiteX68" fmla="*/ 49368 w 304239"/>
                  <a:gd name="connsiteY68" fmla="*/ 59656 h 214596"/>
                  <a:gd name="connsiteX69" fmla="*/ 47424 w 304239"/>
                  <a:gd name="connsiteY69" fmla="*/ 55453 h 214596"/>
                  <a:gd name="connsiteX70" fmla="*/ 42280 w 304239"/>
                  <a:gd name="connsiteY70" fmla="*/ 48803 h 214596"/>
                  <a:gd name="connsiteX71" fmla="*/ 40335 w 304239"/>
                  <a:gd name="connsiteY71" fmla="*/ 44287 h 214596"/>
                  <a:gd name="connsiteX72" fmla="*/ 0 w 304239"/>
                  <a:gd name="connsiteY72" fmla="*/ 37387 h 214596"/>
                  <a:gd name="connsiteX73" fmla="*/ 43221 w 304239"/>
                  <a:gd name="connsiteY73" fmla="*/ 32745 h 214596"/>
                  <a:gd name="connsiteX74" fmla="*/ 24841 w 304239"/>
                  <a:gd name="connsiteY74" fmla="*/ 24025 h 214596"/>
                  <a:gd name="connsiteX75" fmla="*/ 3889 w 304239"/>
                  <a:gd name="connsiteY75" fmla="*/ 18003 h 214596"/>
                  <a:gd name="connsiteX76" fmla="*/ 25594 w 304239"/>
                  <a:gd name="connsiteY76" fmla="*/ 17125 h 214596"/>
                  <a:gd name="connsiteX77" fmla="*/ 46671 w 304239"/>
                  <a:gd name="connsiteY77" fmla="*/ 16247 h 214596"/>
                  <a:gd name="connsiteX78" fmla="*/ 79479 w 304239"/>
                  <a:gd name="connsiteY78" fmla="*/ 439 h 214596"/>
                  <a:gd name="connsiteX79" fmla="*/ 79040 w 304239"/>
                  <a:gd name="connsiteY79" fmla="*/ 1819 h 214596"/>
                  <a:gd name="connsiteX80" fmla="*/ 89453 w 304239"/>
                  <a:gd name="connsiteY80" fmla="*/ 0 h 214596"/>
                  <a:gd name="connsiteX81" fmla="*/ 87320 w 304239"/>
                  <a:gd name="connsiteY81" fmla="*/ 1631 h 214596"/>
                  <a:gd name="connsiteX82" fmla="*/ 95600 w 304239"/>
                  <a:gd name="connsiteY82" fmla="*/ 1317 h 214596"/>
                  <a:gd name="connsiteX83" fmla="*/ 91397 w 304239"/>
                  <a:gd name="connsiteY83" fmla="*/ 2886 h 214596"/>
                  <a:gd name="connsiteX84" fmla="*/ 151304 w 304239"/>
                  <a:gd name="connsiteY84" fmla="*/ 169557 h 214596"/>
                  <a:gd name="connsiteX85" fmla="*/ 153123 w 304239"/>
                  <a:gd name="connsiteY85" fmla="*/ 171376 h 214596"/>
                  <a:gd name="connsiteX86" fmla="*/ 144718 w 304239"/>
                  <a:gd name="connsiteY86" fmla="*/ 170624 h 214596"/>
                  <a:gd name="connsiteX87" fmla="*/ 145157 w 304239"/>
                  <a:gd name="connsiteY87" fmla="*/ 172882 h 214596"/>
                  <a:gd name="connsiteX88" fmla="*/ 132799 w 304239"/>
                  <a:gd name="connsiteY88" fmla="*/ 173509 h 214596"/>
                  <a:gd name="connsiteX89" fmla="*/ 130980 w 304239"/>
                  <a:gd name="connsiteY89" fmla="*/ 174137 h 214596"/>
                  <a:gd name="connsiteX90" fmla="*/ 116991 w 304239"/>
                  <a:gd name="connsiteY90" fmla="*/ 172756 h 214596"/>
                  <a:gd name="connsiteX91" fmla="*/ 113980 w 304239"/>
                  <a:gd name="connsiteY91" fmla="*/ 176834 h 214596"/>
                  <a:gd name="connsiteX92" fmla="*/ 113980 w 304239"/>
                  <a:gd name="connsiteY92" fmla="*/ 179406 h 214596"/>
                  <a:gd name="connsiteX93" fmla="*/ 115611 w 304239"/>
                  <a:gd name="connsiteY93" fmla="*/ 188878 h 214596"/>
                  <a:gd name="connsiteX94" fmla="*/ 133552 w 304239"/>
                  <a:gd name="connsiteY94" fmla="*/ 187498 h 214596"/>
                  <a:gd name="connsiteX95" fmla="*/ 140327 w 304239"/>
                  <a:gd name="connsiteY95" fmla="*/ 190383 h 214596"/>
                  <a:gd name="connsiteX96" fmla="*/ 153123 w 304239"/>
                  <a:gd name="connsiteY96" fmla="*/ 191450 h 214596"/>
                  <a:gd name="connsiteX97" fmla="*/ 166673 w 304239"/>
                  <a:gd name="connsiteY97" fmla="*/ 191763 h 214596"/>
                  <a:gd name="connsiteX98" fmla="*/ 174075 w 304239"/>
                  <a:gd name="connsiteY98" fmla="*/ 181350 h 214596"/>
                  <a:gd name="connsiteX99" fmla="*/ 176647 w 304239"/>
                  <a:gd name="connsiteY99" fmla="*/ 177900 h 214596"/>
                  <a:gd name="connsiteX100" fmla="*/ 178027 w 304239"/>
                  <a:gd name="connsiteY100" fmla="*/ 172317 h 214596"/>
                  <a:gd name="connsiteX101" fmla="*/ 180411 w 304239"/>
                  <a:gd name="connsiteY101" fmla="*/ 158454 h 214596"/>
                  <a:gd name="connsiteX102" fmla="*/ 180286 w 304239"/>
                  <a:gd name="connsiteY102" fmla="*/ 158329 h 214596"/>
                  <a:gd name="connsiteX103" fmla="*/ 151304 w 304239"/>
                  <a:gd name="connsiteY103" fmla="*/ 169557 h 214596"/>
                  <a:gd name="connsiteX104" fmla="*/ 104633 w 304239"/>
                  <a:gd name="connsiteY104" fmla="*/ 202177 h 214596"/>
                  <a:gd name="connsiteX105" fmla="*/ 105386 w 304239"/>
                  <a:gd name="connsiteY105" fmla="*/ 205815 h 214596"/>
                  <a:gd name="connsiteX106" fmla="*/ 108711 w 304239"/>
                  <a:gd name="connsiteY106" fmla="*/ 205376 h 214596"/>
                  <a:gd name="connsiteX107" fmla="*/ 104633 w 304239"/>
                  <a:gd name="connsiteY107" fmla="*/ 202177 h 21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04239" h="214596">
                    <a:moveTo>
                      <a:pt x="91397" y="2886"/>
                    </a:moveTo>
                    <a:cubicBezTo>
                      <a:pt x="94847" y="2697"/>
                      <a:pt x="99615" y="1882"/>
                      <a:pt x="103755" y="2446"/>
                    </a:cubicBezTo>
                    <a:cubicBezTo>
                      <a:pt x="104006" y="3136"/>
                      <a:pt x="102438" y="3325"/>
                      <a:pt x="102124" y="3952"/>
                    </a:cubicBezTo>
                    <a:cubicBezTo>
                      <a:pt x="104257" y="4328"/>
                      <a:pt x="106013" y="5081"/>
                      <a:pt x="108146" y="5457"/>
                    </a:cubicBezTo>
                    <a:cubicBezTo>
                      <a:pt x="108334" y="6085"/>
                      <a:pt x="107519" y="6837"/>
                      <a:pt x="107393" y="7590"/>
                    </a:cubicBezTo>
                    <a:cubicBezTo>
                      <a:pt x="110342" y="8029"/>
                      <a:pt x="113039" y="8657"/>
                      <a:pt x="115235" y="9848"/>
                    </a:cubicBezTo>
                    <a:cubicBezTo>
                      <a:pt x="115172" y="10664"/>
                      <a:pt x="115423" y="11166"/>
                      <a:pt x="115548" y="11793"/>
                    </a:cubicBezTo>
                    <a:cubicBezTo>
                      <a:pt x="119375" y="13048"/>
                      <a:pt x="123578" y="13926"/>
                      <a:pt x="126401" y="16184"/>
                    </a:cubicBezTo>
                    <a:cubicBezTo>
                      <a:pt x="125836" y="16623"/>
                      <a:pt x="124519" y="16435"/>
                      <a:pt x="123515" y="16498"/>
                    </a:cubicBezTo>
                    <a:cubicBezTo>
                      <a:pt x="128094" y="19822"/>
                      <a:pt x="133991" y="21893"/>
                      <a:pt x="137378" y="26409"/>
                    </a:cubicBezTo>
                    <a:cubicBezTo>
                      <a:pt x="136563" y="26660"/>
                      <a:pt x="136061" y="27350"/>
                      <a:pt x="134995" y="27287"/>
                    </a:cubicBezTo>
                    <a:cubicBezTo>
                      <a:pt x="136814" y="30236"/>
                      <a:pt x="138131" y="33999"/>
                      <a:pt x="140703" y="36007"/>
                    </a:cubicBezTo>
                    <a:cubicBezTo>
                      <a:pt x="142397" y="37324"/>
                      <a:pt x="144969" y="38328"/>
                      <a:pt x="147164" y="39457"/>
                    </a:cubicBezTo>
                    <a:cubicBezTo>
                      <a:pt x="157765" y="45102"/>
                      <a:pt x="169245" y="50434"/>
                      <a:pt x="178655" y="57397"/>
                    </a:cubicBezTo>
                    <a:cubicBezTo>
                      <a:pt x="180599" y="58840"/>
                      <a:pt x="182920" y="59718"/>
                      <a:pt x="185116" y="60847"/>
                    </a:cubicBezTo>
                    <a:cubicBezTo>
                      <a:pt x="191640" y="64172"/>
                      <a:pt x="197599" y="67810"/>
                      <a:pt x="204060" y="71386"/>
                    </a:cubicBezTo>
                    <a:cubicBezTo>
                      <a:pt x="208263" y="73707"/>
                      <a:pt x="212466" y="76279"/>
                      <a:pt x="216418" y="78788"/>
                    </a:cubicBezTo>
                    <a:cubicBezTo>
                      <a:pt x="224510" y="83932"/>
                      <a:pt x="231724" y="90393"/>
                      <a:pt x="240820" y="93843"/>
                    </a:cubicBezTo>
                    <a:cubicBezTo>
                      <a:pt x="235739" y="97356"/>
                      <a:pt x="229277" y="99551"/>
                      <a:pt x="224259" y="103190"/>
                    </a:cubicBezTo>
                    <a:cubicBezTo>
                      <a:pt x="230344" y="106577"/>
                      <a:pt x="236115" y="111094"/>
                      <a:pt x="243392" y="113289"/>
                    </a:cubicBezTo>
                    <a:cubicBezTo>
                      <a:pt x="257820" y="117617"/>
                      <a:pt x="273439" y="122510"/>
                      <a:pt x="284668" y="130477"/>
                    </a:cubicBezTo>
                    <a:cubicBezTo>
                      <a:pt x="290376" y="134492"/>
                      <a:pt x="296022" y="138506"/>
                      <a:pt x="304240" y="140137"/>
                    </a:cubicBezTo>
                    <a:cubicBezTo>
                      <a:pt x="300539" y="142646"/>
                      <a:pt x="295520" y="140200"/>
                      <a:pt x="291443" y="138945"/>
                    </a:cubicBezTo>
                    <a:cubicBezTo>
                      <a:pt x="283790" y="136562"/>
                      <a:pt x="275321" y="133990"/>
                      <a:pt x="267229" y="132484"/>
                    </a:cubicBezTo>
                    <a:cubicBezTo>
                      <a:pt x="264281" y="131920"/>
                      <a:pt x="261082" y="131794"/>
                      <a:pt x="258070" y="131292"/>
                    </a:cubicBezTo>
                    <a:cubicBezTo>
                      <a:pt x="252237" y="130289"/>
                      <a:pt x="246528" y="129348"/>
                      <a:pt x="240757" y="128156"/>
                    </a:cubicBezTo>
                    <a:cubicBezTo>
                      <a:pt x="237871" y="127529"/>
                      <a:pt x="235049" y="126400"/>
                      <a:pt x="232477" y="126211"/>
                    </a:cubicBezTo>
                    <a:cubicBezTo>
                      <a:pt x="230093" y="126023"/>
                      <a:pt x="227207" y="126713"/>
                      <a:pt x="224949" y="127278"/>
                    </a:cubicBezTo>
                    <a:cubicBezTo>
                      <a:pt x="218363" y="128971"/>
                      <a:pt x="212215" y="131920"/>
                      <a:pt x="207510" y="135244"/>
                    </a:cubicBezTo>
                    <a:cubicBezTo>
                      <a:pt x="200610" y="140137"/>
                      <a:pt x="196407" y="146849"/>
                      <a:pt x="188378" y="150174"/>
                    </a:cubicBezTo>
                    <a:cubicBezTo>
                      <a:pt x="186684" y="157827"/>
                      <a:pt x="184865" y="165292"/>
                      <a:pt x="183108" y="173070"/>
                    </a:cubicBezTo>
                    <a:cubicBezTo>
                      <a:pt x="182857" y="174074"/>
                      <a:pt x="182418" y="175328"/>
                      <a:pt x="182356" y="176207"/>
                    </a:cubicBezTo>
                    <a:cubicBezTo>
                      <a:pt x="182293" y="177838"/>
                      <a:pt x="182920" y="179719"/>
                      <a:pt x="183108" y="181476"/>
                    </a:cubicBezTo>
                    <a:cubicBezTo>
                      <a:pt x="183422" y="184299"/>
                      <a:pt x="183673" y="186871"/>
                      <a:pt x="183422" y="189882"/>
                    </a:cubicBezTo>
                    <a:cubicBezTo>
                      <a:pt x="189256" y="192203"/>
                      <a:pt x="197913" y="191011"/>
                      <a:pt x="205252" y="192014"/>
                    </a:cubicBezTo>
                    <a:cubicBezTo>
                      <a:pt x="204876" y="196029"/>
                      <a:pt x="204625" y="200169"/>
                      <a:pt x="204060" y="204058"/>
                    </a:cubicBezTo>
                    <a:cubicBezTo>
                      <a:pt x="198289" y="204058"/>
                      <a:pt x="193020" y="204560"/>
                      <a:pt x="187186" y="204498"/>
                    </a:cubicBezTo>
                    <a:cubicBezTo>
                      <a:pt x="186809" y="207007"/>
                      <a:pt x="188127" y="211335"/>
                      <a:pt x="186558" y="213217"/>
                    </a:cubicBezTo>
                    <a:cubicBezTo>
                      <a:pt x="183861" y="212401"/>
                      <a:pt x="181164" y="215852"/>
                      <a:pt x="179470" y="212903"/>
                    </a:cubicBezTo>
                    <a:cubicBezTo>
                      <a:pt x="178592" y="213029"/>
                      <a:pt x="177588" y="213405"/>
                      <a:pt x="176584" y="213029"/>
                    </a:cubicBezTo>
                    <a:cubicBezTo>
                      <a:pt x="175769" y="210708"/>
                      <a:pt x="175518" y="207822"/>
                      <a:pt x="174640" y="205627"/>
                    </a:cubicBezTo>
                    <a:cubicBezTo>
                      <a:pt x="171441" y="205815"/>
                      <a:pt x="168806" y="206630"/>
                      <a:pt x="166234" y="207446"/>
                    </a:cubicBezTo>
                    <a:cubicBezTo>
                      <a:pt x="164979" y="209641"/>
                      <a:pt x="164164" y="212276"/>
                      <a:pt x="161090" y="212715"/>
                    </a:cubicBezTo>
                    <a:cubicBezTo>
                      <a:pt x="159710" y="211460"/>
                      <a:pt x="160087" y="208449"/>
                      <a:pt x="160024" y="205940"/>
                    </a:cubicBezTo>
                    <a:cubicBezTo>
                      <a:pt x="146474" y="204560"/>
                      <a:pt x="131984" y="204058"/>
                      <a:pt x="118748" y="202302"/>
                    </a:cubicBezTo>
                    <a:cubicBezTo>
                      <a:pt x="117869" y="204309"/>
                      <a:pt x="118622" y="206818"/>
                      <a:pt x="119061" y="208763"/>
                    </a:cubicBezTo>
                    <a:cubicBezTo>
                      <a:pt x="118685" y="208387"/>
                      <a:pt x="117493" y="208826"/>
                      <a:pt x="117117" y="208449"/>
                    </a:cubicBezTo>
                    <a:cubicBezTo>
                      <a:pt x="114796" y="210331"/>
                      <a:pt x="112663" y="212464"/>
                      <a:pt x="110655" y="214597"/>
                    </a:cubicBezTo>
                    <a:cubicBezTo>
                      <a:pt x="109777" y="213781"/>
                      <a:pt x="109213" y="212652"/>
                      <a:pt x="108397" y="211711"/>
                    </a:cubicBezTo>
                    <a:cubicBezTo>
                      <a:pt x="106703" y="211837"/>
                      <a:pt x="105010" y="212778"/>
                      <a:pt x="103253" y="212339"/>
                    </a:cubicBezTo>
                    <a:cubicBezTo>
                      <a:pt x="101560" y="210896"/>
                      <a:pt x="102187" y="207195"/>
                      <a:pt x="99364" y="206944"/>
                    </a:cubicBezTo>
                    <a:cubicBezTo>
                      <a:pt x="97984" y="206818"/>
                      <a:pt x="97106" y="208324"/>
                      <a:pt x="95726" y="208449"/>
                    </a:cubicBezTo>
                    <a:cubicBezTo>
                      <a:pt x="93279" y="208700"/>
                      <a:pt x="90833" y="206818"/>
                      <a:pt x="90896" y="204686"/>
                    </a:cubicBezTo>
                    <a:cubicBezTo>
                      <a:pt x="90896" y="203557"/>
                      <a:pt x="91648" y="203117"/>
                      <a:pt x="92087" y="201800"/>
                    </a:cubicBezTo>
                    <a:cubicBezTo>
                      <a:pt x="89453" y="201424"/>
                      <a:pt x="88010" y="203494"/>
                      <a:pt x="85940" y="203745"/>
                    </a:cubicBezTo>
                    <a:cubicBezTo>
                      <a:pt x="83305" y="204058"/>
                      <a:pt x="80420" y="202365"/>
                      <a:pt x="77346" y="202114"/>
                    </a:cubicBezTo>
                    <a:cubicBezTo>
                      <a:pt x="74962" y="201863"/>
                      <a:pt x="72829" y="202302"/>
                      <a:pt x="70132" y="202114"/>
                    </a:cubicBezTo>
                    <a:cubicBezTo>
                      <a:pt x="70383" y="197660"/>
                      <a:pt x="70320" y="192955"/>
                      <a:pt x="71010" y="189003"/>
                    </a:cubicBezTo>
                    <a:cubicBezTo>
                      <a:pt x="79479" y="188815"/>
                      <a:pt x="87320" y="188690"/>
                      <a:pt x="95412" y="188376"/>
                    </a:cubicBezTo>
                    <a:cubicBezTo>
                      <a:pt x="97294" y="186620"/>
                      <a:pt x="98925" y="184550"/>
                      <a:pt x="100556" y="182480"/>
                    </a:cubicBezTo>
                    <a:cubicBezTo>
                      <a:pt x="102187" y="180409"/>
                      <a:pt x="103441" y="178026"/>
                      <a:pt x="105072" y="176018"/>
                    </a:cubicBezTo>
                    <a:cubicBezTo>
                      <a:pt x="106703" y="173948"/>
                      <a:pt x="109464" y="173196"/>
                      <a:pt x="110655" y="170749"/>
                    </a:cubicBezTo>
                    <a:cubicBezTo>
                      <a:pt x="95726" y="167926"/>
                      <a:pt x="86442" y="159458"/>
                      <a:pt x="78287" y="149547"/>
                    </a:cubicBezTo>
                    <a:cubicBezTo>
                      <a:pt x="75589" y="146285"/>
                      <a:pt x="72767" y="143211"/>
                      <a:pt x="69881" y="140200"/>
                    </a:cubicBezTo>
                    <a:cubicBezTo>
                      <a:pt x="64424" y="134554"/>
                      <a:pt x="57586" y="128470"/>
                      <a:pt x="53446" y="120942"/>
                    </a:cubicBezTo>
                    <a:cubicBezTo>
                      <a:pt x="51501" y="117367"/>
                      <a:pt x="49870" y="112662"/>
                      <a:pt x="48490" y="108145"/>
                    </a:cubicBezTo>
                    <a:cubicBezTo>
                      <a:pt x="46420" y="101496"/>
                      <a:pt x="45228" y="94909"/>
                      <a:pt x="45605" y="86190"/>
                    </a:cubicBezTo>
                    <a:cubicBezTo>
                      <a:pt x="45793" y="81611"/>
                      <a:pt x="46734" y="77282"/>
                      <a:pt x="47863" y="73080"/>
                    </a:cubicBezTo>
                    <a:cubicBezTo>
                      <a:pt x="48929" y="69128"/>
                      <a:pt x="49870" y="64298"/>
                      <a:pt x="49368" y="59656"/>
                    </a:cubicBezTo>
                    <a:cubicBezTo>
                      <a:pt x="49243" y="58213"/>
                      <a:pt x="48239" y="56895"/>
                      <a:pt x="47424" y="55453"/>
                    </a:cubicBezTo>
                    <a:cubicBezTo>
                      <a:pt x="45918" y="52755"/>
                      <a:pt x="44350" y="50873"/>
                      <a:pt x="42280" y="48803"/>
                    </a:cubicBezTo>
                    <a:cubicBezTo>
                      <a:pt x="42029" y="46859"/>
                      <a:pt x="41151" y="45604"/>
                      <a:pt x="40335" y="44287"/>
                    </a:cubicBezTo>
                    <a:cubicBezTo>
                      <a:pt x="27852" y="41025"/>
                      <a:pt x="13989" y="39143"/>
                      <a:pt x="0" y="37387"/>
                    </a:cubicBezTo>
                    <a:cubicBezTo>
                      <a:pt x="13487" y="35003"/>
                      <a:pt x="28605" y="33435"/>
                      <a:pt x="43221" y="32745"/>
                    </a:cubicBezTo>
                    <a:cubicBezTo>
                      <a:pt x="37387" y="29420"/>
                      <a:pt x="31239" y="26597"/>
                      <a:pt x="24841" y="24025"/>
                    </a:cubicBezTo>
                    <a:cubicBezTo>
                      <a:pt x="18505" y="21453"/>
                      <a:pt x="11793" y="18819"/>
                      <a:pt x="3889" y="18003"/>
                    </a:cubicBezTo>
                    <a:cubicBezTo>
                      <a:pt x="10350" y="15808"/>
                      <a:pt x="18756" y="15682"/>
                      <a:pt x="25594" y="17125"/>
                    </a:cubicBezTo>
                    <a:cubicBezTo>
                      <a:pt x="33059" y="18631"/>
                      <a:pt x="40022" y="18505"/>
                      <a:pt x="46671" y="16247"/>
                    </a:cubicBezTo>
                    <a:cubicBezTo>
                      <a:pt x="58527" y="12169"/>
                      <a:pt x="66556" y="3011"/>
                      <a:pt x="79479" y="439"/>
                    </a:cubicBezTo>
                    <a:cubicBezTo>
                      <a:pt x="79918" y="878"/>
                      <a:pt x="78977" y="1255"/>
                      <a:pt x="79040" y="1819"/>
                    </a:cubicBezTo>
                    <a:cubicBezTo>
                      <a:pt x="82490" y="1192"/>
                      <a:pt x="85626" y="314"/>
                      <a:pt x="89453" y="0"/>
                    </a:cubicBezTo>
                    <a:cubicBezTo>
                      <a:pt x="88951" y="753"/>
                      <a:pt x="87508" y="565"/>
                      <a:pt x="87320" y="1631"/>
                    </a:cubicBezTo>
                    <a:cubicBezTo>
                      <a:pt x="89829" y="1380"/>
                      <a:pt x="92903" y="878"/>
                      <a:pt x="95600" y="1317"/>
                    </a:cubicBezTo>
                    <a:cubicBezTo>
                      <a:pt x="94283" y="1945"/>
                      <a:pt x="92652" y="2258"/>
                      <a:pt x="91397" y="2886"/>
                    </a:cubicBezTo>
                    <a:close/>
                    <a:moveTo>
                      <a:pt x="151304" y="169557"/>
                    </a:moveTo>
                    <a:cubicBezTo>
                      <a:pt x="151179" y="170185"/>
                      <a:pt x="153312" y="170624"/>
                      <a:pt x="153123" y="171376"/>
                    </a:cubicBezTo>
                    <a:cubicBezTo>
                      <a:pt x="149987" y="171439"/>
                      <a:pt x="147729" y="170686"/>
                      <a:pt x="144718" y="170624"/>
                    </a:cubicBezTo>
                    <a:cubicBezTo>
                      <a:pt x="144090" y="171502"/>
                      <a:pt x="145345" y="172443"/>
                      <a:pt x="145157" y="172882"/>
                    </a:cubicBezTo>
                    <a:cubicBezTo>
                      <a:pt x="141205" y="173384"/>
                      <a:pt x="136751" y="172882"/>
                      <a:pt x="132799" y="173509"/>
                    </a:cubicBezTo>
                    <a:cubicBezTo>
                      <a:pt x="132172" y="173572"/>
                      <a:pt x="131607" y="174011"/>
                      <a:pt x="130980" y="174137"/>
                    </a:cubicBezTo>
                    <a:cubicBezTo>
                      <a:pt x="125773" y="174827"/>
                      <a:pt x="121194" y="173697"/>
                      <a:pt x="116991" y="172756"/>
                    </a:cubicBezTo>
                    <a:cubicBezTo>
                      <a:pt x="116427" y="173948"/>
                      <a:pt x="114356" y="175077"/>
                      <a:pt x="113980" y="176834"/>
                    </a:cubicBezTo>
                    <a:cubicBezTo>
                      <a:pt x="113792" y="177524"/>
                      <a:pt x="114043" y="178465"/>
                      <a:pt x="113980" y="179406"/>
                    </a:cubicBezTo>
                    <a:cubicBezTo>
                      <a:pt x="113792" y="183483"/>
                      <a:pt x="114168" y="186745"/>
                      <a:pt x="115611" y="188878"/>
                    </a:cubicBezTo>
                    <a:cubicBezTo>
                      <a:pt x="121508" y="190823"/>
                      <a:pt x="128094" y="186620"/>
                      <a:pt x="133552" y="187498"/>
                    </a:cubicBezTo>
                    <a:cubicBezTo>
                      <a:pt x="135810" y="187874"/>
                      <a:pt x="137943" y="189631"/>
                      <a:pt x="140327" y="190383"/>
                    </a:cubicBezTo>
                    <a:cubicBezTo>
                      <a:pt x="144090" y="191450"/>
                      <a:pt x="148732" y="191199"/>
                      <a:pt x="153123" y="191450"/>
                    </a:cubicBezTo>
                    <a:cubicBezTo>
                      <a:pt x="157515" y="191638"/>
                      <a:pt x="161968" y="191763"/>
                      <a:pt x="166673" y="191763"/>
                    </a:cubicBezTo>
                    <a:cubicBezTo>
                      <a:pt x="170311" y="189568"/>
                      <a:pt x="171817" y="184989"/>
                      <a:pt x="174075" y="181350"/>
                    </a:cubicBezTo>
                    <a:cubicBezTo>
                      <a:pt x="174828" y="180159"/>
                      <a:pt x="176083" y="179092"/>
                      <a:pt x="176647" y="177900"/>
                    </a:cubicBezTo>
                    <a:cubicBezTo>
                      <a:pt x="177337" y="176395"/>
                      <a:pt x="177463" y="174262"/>
                      <a:pt x="178027" y="172317"/>
                    </a:cubicBezTo>
                    <a:cubicBezTo>
                      <a:pt x="179156" y="168115"/>
                      <a:pt x="180286" y="163849"/>
                      <a:pt x="180411" y="158454"/>
                    </a:cubicBezTo>
                    <a:cubicBezTo>
                      <a:pt x="180411" y="158391"/>
                      <a:pt x="180411" y="158266"/>
                      <a:pt x="180286" y="158329"/>
                    </a:cubicBezTo>
                    <a:cubicBezTo>
                      <a:pt x="171503" y="162971"/>
                      <a:pt x="162784" y="167613"/>
                      <a:pt x="151304" y="169557"/>
                    </a:cubicBezTo>
                    <a:close/>
                    <a:moveTo>
                      <a:pt x="104633" y="202177"/>
                    </a:moveTo>
                    <a:cubicBezTo>
                      <a:pt x="105072" y="203180"/>
                      <a:pt x="105198" y="204560"/>
                      <a:pt x="105386" y="205815"/>
                    </a:cubicBezTo>
                    <a:cubicBezTo>
                      <a:pt x="106766" y="205940"/>
                      <a:pt x="107644" y="205564"/>
                      <a:pt x="108711" y="205376"/>
                    </a:cubicBezTo>
                    <a:cubicBezTo>
                      <a:pt x="108899" y="202678"/>
                      <a:pt x="107331" y="201549"/>
                      <a:pt x="104633" y="202177"/>
                    </a:cubicBezTo>
                    <a:close/>
                  </a:path>
                </a:pathLst>
              </a:custGeom>
              <a:solidFill>
                <a:srgbClr val="FAF4E9"/>
              </a:solidFill>
              <a:ln w="529" cap="flat">
                <a:noFill/>
                <a:prstDash val="solid"/>
                <a:miter/>
              </a:ln>
            </p:spPr>
            <p:txBody>
              <a:bodyPr rtlCol="0" anchor="ctr"/>
              <a:lstStyle/>
              <a:p>
                <a:endParaRPr lang="zh-CN" altLang="en-US"/>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文本框 48"/>
          <p:cNvSpPr txBox="1"/>
          <p:nvPr/>
        </p:nvSpPr>
        <p:spPr>
          <a:xfrm>
            <a:off x="10582582" y="770413"/>
            <a:ext cx="798195" cy="4000755"/>
          </a:xfrm>
          <a:prstGeom prst="rect">
            <a:avLst/>
          </a:prstGeom>
          <a:noFill/>
          <a:ln w="12700" cmpd="sng">
            <a:noFill/>
            <a:prstDash val="solid"/>
          </a:ln>
        </p:spPr>
        <p:txBody>
          <a:bodyPr vert="eaVert" wrap="square" rtlCol="0">
            <a:spAutoFit/>
          </a:bodyPr>
          <a:lstStyle/>
          <a:p>
            <a:pPr lvl="0" algn="l">
              <a:buClrTx/>
              <a:buSzTx/>
              <a:buFontTx/>
            </a:pPr>
            <a:r>
              <a:rPr lang="zh-CN" altLang="en-US" sz="40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rPr>
              <a:t>发展背景</a:t>
            </a:r>
            <a:endParaRPr lang="zh-CN" altLang="en-US" sz="40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endParaRPr>
          </a:p>
        </p:txBody>
      </p:sp>
      <p:grpSp>
        <p:nvGrpSpPr>
          <p:cNvPr id="5" name="组合 4"/>
          <p:cNvGrpSpPr/>
          <p:nvPr/>
        </p:nvGrpSpPr>
        <p:grpSpPr>
          <a:xfrm>
            <a:off x="2411639" y="2189497"/>
            <a:ext cx="2039620" cy="2039620"/>
            <a:chOff x="1214" y="2761"/>
            <a:chExt cx="6040" cy="6040"/>
          </a:xfrm>
        </p:grpSpPr>
        <p:sp>
          <p:nvSpPr>
            <p:cNvPr id="45" name="任意多边形: 形状 44"/>
            <p:cNvSpPr/>
            <p:nvPr/>
          </p:nvSpPr>
          <p:spPr>
            <a:xfrm rot="5400000">
              <a:off x="1214" y="2761"/>
              <a:ext cx="6040" cy="6040"/>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rgbClr val="F1DEBD"/>
            </a:solidFill>
            <a:ln w="63500" cmpd="thickThin">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46" name="矩形 45"/>
            <p:cNvSpPr/>
            <p:nvPr/>
          </p:nvSpPr>
          <p:spPr>
            <a:xfrm>
              <a:off x="3162" y="3080"/>
              <a:ext cx="2144" cy="5090"/>
            </a:xfrm>
            <a:prstGeom prst="rect">
              <a:avLst/>
            </a:prstGeom>
          </p:spPr>
          <p:txBody>
            <a:bodyPr vert="eaVert" wrap="square">
              <a:spAutoFit/>
            </a:bodyPr>
            <a:lstStyle/>
            <a:p>
              <a:pPr algn="just">
                <a:lnSpc>
                  <a:spcPct val="110000"/>
                </a:lnSpc>
              </a:pPr>
              <a:r>
                <a:rPr lang="zh-CN" altLang="en-US" sz="3200" dirty="0">
                  <a:solidFill>
                    <a:schemeClr val="accent1"/>
                  </a:solidFill>
                  <a:latin typeface="思源宋体 CN Heavy" panose="02020900000000000000" pitchFamily="18" charset="-122"/>
                  <a:ea typeface="思源宋体 CN Heavy" panose="02020900000000000000" pitchFamily="18" charset="-122"/>
                </a:rPr>
                <a:t>国家背景</a:t>
              </a:r>
              <a:endParaRPr lang="zh-CN" altLang="en-US" sz="3200" dirty="0">
                <a:solidFill>
                  <a:schemeClr val="accent1"/>
                </a:solidFill>
                <a:latin typeface="思源宋体 CN Heavy" panose="02020900000000000000" pitchFamily="18" charset="-122"/>
                <a:ea typeface="思源宋体 CN Heavy" panose="02020900000000000000" pitchFamily="18" charset="-122"/>
              </a:endParaRPr>
            </a:p>
          </p:txBody>
        </p:sp>
      </p:grpSp>
      <p:grpSp>
        <p:nvGrpSpPr>
          <p:cNvPr id="8" name="组合 7"/>
          <p:cNvGrpSpPr/>
          <p:nvPr/>
        </p:nvGrpSpPr>
        <p:grpSpPr>
          <a:xfrm>
            <a:off x="2429510" y="2091690"/>
            <a:ext cx="595214" cy="595214"/>
            <a:chOff x="3609" y="7838"/>
            <a:chExt cx="937" cy="937"/>
          </a:xfrm>
        </p:grpSpPr>
        <p:sp>
          <p:nvSpPr>
            <p:cNvPr id="80" name="任意多边形: 形状 79"/>
            <p:cNvSpPr/>
            <p:nvPr/>
          </p:nvSpPr>
          <p:spPr>
            <a:xfrm rot="5400000">
              <a:off x="3609" y="7838"/>
              <a:ext cx="937" cy="937"/>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3">
                <a:lumMod val="20000"/>
                <a:lumOff val="80000"/>
              </a:schemeClr>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grpSp>
          <p:nvGrpSpPr>
            <p:cNvPr id="7" name="组合 6"/>
            <p:cNvGrpSpPr/>
            <p:nvPr/>
          </p:nvGrpSpPr>
          <p:grpSpPr>
            <a:xfrm>
              <a:off x="3681" y="7910"/>
              <a:ext cx="792" cy="792"/>
              <a:chOff x="2395" y="7045"/>
              <a:chExt cx="792" cy="792"/>
            </a:xfrm>
          </p:grpSpPr>
          <p:sp>
            <p:nvSpPr>
              <p:cNvPr id="81" name="任意多边形: 形状 80"/>
              <p:cNvSpPr/>
              <p:nvPr/>
            </p:nvSpPr>
            <p:spPr>
              <a:xfrm rot="5400000">
                <a:off x="2395" y="7045"/>
                <a:ext cx="793" cy="793"/>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3">
                  <a:lumMod val="20000"/>
                  <a:lumOff val="80000"/>
                </a:schemeClr>
              </a:solidFill>
              <a:ln w="127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思源宋体 CN Heavy" panose="02020900000000000000" pitchFamily="18" charset="-122"/>
                    <a:ea typeface="霞鹜文楷" pitchFamily="2" charset="-122"/>
                  </a:rPr>
                  <a:t>、</a:t>
                </a:r>
                <a:endParaRPr lang="zh-CN" altLang="en-US" sz="1600" dirty="0">
                  <a:latin typeface="思源宋体 CN Heavy" panose="02020900000000000000" pitchFamily="18" charset="-122"/>
                  <a:ea typeface="霞鹜文楷" pitchFamily="2" charset="-122"/>
                </a:endParaRPr>
              </a:p>
            </p:txBody>
          </p:sp>
          <p:sp>
            <p:nvSpPr>
              <p:cNvPr id="82" name="文本框 81"/>
              <p:cNvSpPr txBox="1"/>
              <p:nvPr/>
            </p:nvSpPr>
            <p:spPr>
              <a:xfrm>
                <a:off x="2528" y="7127"/>
                <a:ext cx="529" cy="630"/>
              </a:xfrm>
              <a:prstGeom prst="rect">
                <a:avLst/>
              </a:prstGeom>
              <a:noFill/>
            </p:spPr>
            <p:txBody>
              <a:bodyPr wrap="square" rtlCol="0">
                <a:spAutoFit/>
              </a:bodyPr>
              <a:lstStyle>
                <a:defPPr>
                  <a:defRPr lang="zh-CN"/>
                </a:defPPr>
              </a:lstStyle>
              <a:p>
                <a:pPr algn="ctr"/>
                <a:r>
                  <a:rPr lang="zh-CN" altLang="en-US" sz="2000" dirty="0">
                    <a:solidFill>
                      <a:schemeClr val="accent1"/>
                    </a:solidFill>
                    <a:latin typeface="思源宋体 CN Heavy" panose="02020900000000000000" pitchFamily="18" charset="-122"/>
                    <a:ea typeface="思源宋体 CN Heavy" panose="02020900000000000000" pitchFamily="18" charset="-122"/>
                  </a:rPr>
                  <a:t>壹</a:t>
                </a:r>
                <a:endParaRPr lang="zh-CN" altLang="en-US" sz="2000" dirty="0">
                  <a:solidFill>
                    <a:schemeClr val="accent1"/>
                  </a:solidFill>
                  <a:latin typeface="思源宋体 CN Heavy" panose="02020900000000000000" pitchFamily="18" charset="-122"/>
                  <a:ea typeface="思源宋体 CN Heavy" panose="02020900000000000000" pitchFamily="18" charset="-122"/>
                </a:endParaRPr>
              </a:p>
            </p:txBody>
          </p:sp>
        </p:grpSp>
      </p:grpSp>
      <p:grpSp>
        <p:nvGrpSpPr>
          <p:cNvPr id="6" name="组合 5"/>
          <p:cNvGrpSpPr/>
          <p:nvPr/>
        </p:nvGrpSpPr>
        <p:grpSpPr>
          <a:xfrm>
            <a:off x="2895600" y="4015740"/>
            <a:ext cx="595214" cy="595214"/>
            <a:chOff x="13195" y="6091"/>
            <a:chExt cx="937" cy="937"/>
          </a:xfrm>
        </p:grpSpPr>
        <p:sp>
          <p:nvSpPr>
            <p:cNvPr id="83" name="任意多边形: 形状 82"/>
            <p:cNvSpPr/>
            <p:nvPr/>
          </p:nvSpPr>
          <p:spPr>
            <a:xfrm rot="5400000">
              <a:off x="13195" y="6091"/>
              <a:ext cx="937" cy="937"/>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3">
                <a:lumMod val="20000"/>
                <a:lumOff val="80000"/>
              </a:schemeClr>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86" name="任意多边形: 形状 85"/>
            <p:cNvSpPr/>
            <p:nvPr/>
          </p:nvSpPr>
          <p:spPr>
            <a:xfrm rot="5400000">
              <a:off x="13267" y="6184"/>
              <a:ext cx="793" cy="793"/>
            </a:xfrm>
            <a:custGeom>
              <a:avLst/>
              <a:gdLst>
                <a:gd name="connsiteX0" fmla="*/ 0 w 503782"/>
                <a:gd name="connsiteY0" fmla="*/ 251891 h 503782"/>
                <a:gd name="connsiteX1" fmla="*/ 102224 w 503782"/>
                <a:gd name="connsiteY1" fmla="*/ 112945 h 503782"/>
                <a:gd name="connsiteX2" fmla="*/ 110752 w 503782"/>
                <a:gd name="connsiteY2" fmla="*/ 110752 h 503782"/>
                <a:gd name="connsiteX3" fmla="*/ 112946 w 503782"/>
                <a:gd name="connsiteY3" fmla="*/ 102223 h 503782"/>
                <a:gd name="connsiteX4" fmla="*/ 251891 w 503782"/>
                <a:gd name="connsiteY4" fmla="*/ 0 h 503782"/>
                <a:gd name="connsiteX5" fmla="*/ 390837 w 503782"/>
                <a:gd name="connsiteY5" fmla="*/ 102223 h 503782"/>
                <a:gd name="connsiteX6" fmla="*/ 393030 w 503782"/>
                <a:gd name="connsiteY6" fmla="*/ 110752 h 503782"/>
                <a:gd name="connsiteX7" fmla="*/ 401559 w 503782"/>
                <a:gd name="connsiteY7" fmla="*/ 112945 h 503782"/>
                <a:gd name="connsiteX8" fmla="*/ 503782 w 503782"/>
                <a:gd name="connsiteY8" fmla="*/ 251891 h 503782"/>
                <a:gd name="connsiteX9" fmla="*/ 401559 w 503782"/>
                <a:gd name="connsiteY9" fmla="*/ 390837 h 503782"/>
                <a:gd name="connsiteX10" fmla="*/ 393030 w 503782"/>
                <a:gd name="connsiteY10" fmla="*/ 393030 h 503782"/>
                <a:gd name="connsiteX11" fmla="*/ 390837 w 503782"/>
                <a:gd name="connsiteY11" fmla="*/ 401559 h 503782"/>
                <a:gd name="connsiteX12" fmla="*/ 251891 w 503782"/>
                <a:gd name="connsiteY12" fmla="*/ 503782 h 503782"/>
                <a:gd name="connsiteX13" fmla="*/ 112946 w 503782"/>
                <a:gd name="connsiteY13" fmla="*/ 401559 h 503782"/>
                <a:gd name="connsiteX14" fmla="*/ 110752 w 503782"/>
                <a:gd name="connsiteY14" fmla="*/ 393030 h 503782"/>
                <a:gd name="connsiteX15" fmla="*/ 102224 w 503782"/>
                <a:gd name="connsiteY15" fmla="*/ 390837 h 503782"/>
                <a:gd name="connsiteX16" fmla="*/ 0 w 503782"/>
                <a:gd name="connsiteY16" fmla="*/ 251891 h 50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3782" h="503782">
                  <a:moveTo>
                    <a:pt x="0" y="251891"/>
                  </a:moveTo>
                  <a:cubicBezTo>
                    <a:pt x="0" y="186607"/>
                    <a:pt x="43001" y="131366"/>
                    <a:pt x="102224" y="112945"/>
                  </a:cubicBezTo>
                  <a:lnTo>
                    <a:pt x="110752" y="110752"/>
                  </a:lnTo>
                  <a:lnTo>
                    <a:pt x="112946" y="102223"/>
                  </a:lnTo>
                  <a:cubicBezTo>
                    <a:pt x="131366" y="43000"/>
                    <a:pt x="186607" y="0"/>
                    <a:pt x="251891" y="0"/>
                  </a:cubicBezTo>
                  <a:cubicBezTo>
                    <a:pt x="317176" y="0"/>
                    <a:pt x="372417" y="43000"/>
                    <a:pt x="390837" y="102223"/>
                  </a:cubicBezTo>
                  <a:lnTo>
                    <a:pt x="393030" y="110752"/>
                  </a:lnTo>
                  <a:lnTo>
                    <a:pt x="401559" y="112945"/>
                  </a:lnTo>
                  <a:cubicBezTo>
                    <a:pt x="460782" y="131366"/>
                    <a:pt x="503782" y="186607"/>
                    <a:pt x="503782" y="251891"/>
                  </a:cubicBezTo>
                  <a:cubicBezTo>
                    <a:pt x="503782" y="317175"/>
                    <a:pt x="460782" y="372416"/>
                    <a:pt x="401559" y="390837"/>
                  </a:cubicBezTo>
                  <a:lnTo>
                    <a:pt x="393030" y="393030"/>
                  </a:lnTo>
                  <a:lnTo>
                    <a:pt x="390837" y="401559"/>
                  </a:lnTo>
                  <a:cubicBezTo>
                    <a:pt x="372417" y="460782"/>
                    <a:pt x="317176" y="503782"/>
                    <a:pt x="251891" y="503782"/>
                  </a:cubicBezTo>
                  <a:cubicBezTo>
                    <a:pt x="186607" y="503782"/>
                    <a:pt x="131366" y="460782"/>
                    <a:pt x="112946" y="401559"/>
                  </a:cubicBezTo>
                  <a:lnTo>
                    <a:pt x="110752" y="393030"/>
                  </a:lnTo>
                  <a:lnTo>
                    <a:pt x="102224" y="390837"/>
                  </a:lnTo>
                  <a:cubicBezTo>
                    <a:pt x="43001" y="372416"/>
                    <a:pt x="0" y="317175"/>
                    <a:pt x="0" y="251891"/>
                  </a:cubicBezTo>
                  <a:close/>
                </a:path>
              </a:pathLst>
            </a:custGeom>
            <a:solidFill>
              <a:schemeClr val="accent1"/>
            </a:solidFill>
            <a:ln w="127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宋体 CN Heavy" panose="02020900000000000000" pitchFamily="18" charset="-122"/>
                <a:ea typeface="霞鹜文楷" pitchFamily="2" charset="-122"/>
              </a:endParaRPr>
            </a:p>
          </p:txBody>
        </p:sp>
        <p:sp>
          <p:nvSpPr>
            <p:cNvPr id="85" name="文本框 84"/>
            <p:cNvSpPr txBox="1"/>
            <p:nvPr/>
          </p:nvSpPr>
          <p:spPr>
            <a:xfrm>
              <a:off x="13400" y="6224"/>
              <a:ext cx="529" cy="630"/>
            </a:xfrm>
            <a:prstGeom prst="rect">
              <a:avLst/>
            </a:prstGeom>
            <a:noFill/>
          </p:spPr>
          <p:txBody>
            <a:bodyPr wrap="square" rtlCol="0">
              <a:spAutoFit/>
            </a:bodyPr>
            <a:lstStyle>
              <a:defPPr>
                <a:defRPr lang="zh-CN"/>
              </a:defPPr>
            </a:lstStyle>
            <a:p>
              <a:pPr algn="ctr"/>
              <a:r>
                <a:rPr lang="zh-CN" altLang="en-US" sz="2000" dirty="0">
                  <a:solidFill>
                    <a:schemeClr val="accent3">
                      <a:lumMod val="20000"/>
                      <a:lumOff val="80000"/>
                    </a:schemeClr>
                  </a:solidFill>
                  <a:latin typeface="思源宋体 CN Heavy" panose="02020900000000000000" pitchFamily="18" charset="-122"/>
                  <a:ea typeface="思源宋体 CN Heavy" panose="02020900000000000000" pitchFamily="18" charset="-122"/>
                </a:rPr>
                <a:t>贰</a:t>
              </a:r>
              <a:endParaRPr lang="zh-CN" altLang="en-US" sz="2000" dirty="0">
                <a:solidFill>
                  <a:schemeClr val="accent3">
                    <a:lumMod val="20000"/>
                    <a:lumOff val="80000"/>
                  </a:schemeClr>
                </a:solidFill>
                <a:latin typeface="思源宋体 CN Heavy" panose="02020900000000000000" pitchFamily="18" charset="-122"/>
                <a:ea typeface="思源宋体 CN Heavy" panose="02020900000000000000" pitchFamily="18" charset="-122"/>
              </a:endParaRPr>
            </a:p>
          </p:txBody>
        </p:sp>
      </p:grpSp>
      <p:grpSp>
        <p:nvGrpSpPr>
          <p:cNvPr id="3" name="组合 2"/>
          <p:cNvGrpSpPr/>
          <p:nvPr/>
        </p:nvGrpSpPr>
        <p:grpSpPr>
          <a:xfrm>
            <a:off x="10829290" y="4525645"/>
            <a:ext cx="551180" cy="1576070"/>
            <a:chOff x="16807" y="1191"/>
            <a:chExt cx="868" cy="2482"/>
          </a:xfrm>
        </p:grpSpPr>
        <p:sp>
          <p:nvSpPr>
            <p:cNvPr id="70" name="矩形 69"/>
            <p:cNvSpPr/>
            <p:nvPr/>
          </p:nvSpPr>
          <p:spPr>
            <a:xfrm>
              <a:off x="16807" y="1191"/>
              <a:ext cx="869" cy="2483"/>
            </a:xfrm>
            <a:prstGeom prst="rect">
              <a:avLst/>
            </a:prstGeom>
          </p:spPr>
          <p:txBody>
            <a:bodyPr vert="eaVert" wrap="square">
              <a:spAutoFit/>
            </a:bodyPr>
            <a:lstStyle/>
            <a:p>
              <a:r>
                <a:rPr lang="zh-CN" altLang="en-US" sz="1200" b="1" spc="400" dirty="0">
                  <a:solidFill>
                    <a:schemeClr val="tx1">
                      <a:lumMod val="75000"/>
                      <a:lumOff val="25000"/>
                    </a:schemeClr>
                  </a:solidFill>
                  <a:latin typeface="思源宋体 CN Heavy" panose="02020900000000000000" pitchFamily="18" charset="-122"/>
                  <a:ea typeface="霞鹜文楷" pitchFamily="2" charset="-122"/>
                </a:rPr>
                <a:t>美术学科</a:t>
              </a:r>
              <a:endParaRPr lang="zh-CN" altLang="en-US" sz="1200" b="1" spc="400" dirty="0">
                <a:solidFill>
                  <a:schemeClr val="tx1">
                    <a:lumMod val="75000"/>
                    <a:lumOff val="25000"/>
                  </a:schemeClr>
                </a:solidFill>
                <a:latin typeface="思源宋体 CN Heavy" panose="02020900000000000000" pitchFamily="18" charset="-122"/>
                <a:ea typeface="霞鹜文楷" pitchFamily="2" charset="-122"/>
              </a:endParaRPr>
            </a:p>
            <a:p>
              <a:r>
                <a:rPr lang="zh-CN" altLang="en-US" sz="1200" b="1" spc="400" dirty="0">
                  <a:solidFill>
                    <a:schemeClr val="tx1">
                      <a:lumMod val="75000"/>
                      <a:lumOff val="25000"/>
                    </a:schemeClr>
                  </a:solidFill>
                  <a:latin typeface="思源宋体 CN Heavy" panose="02020900000000000000" pitchFamily="18" charset="-122"/>
                  <a:ea typeface="霞鹜文楷" pitchFamily="2" charset="-122"/>
                </a:rPr>
                <a:t>教学计划</a:t>
              </a:r>
              <a:endParaRPr lang="zh-CN" altLang="en-US" sz="1200" b="1" spc="400" dirty="0">
                <a:solidFill>
                  <a:schemeClr val="tx1">
                    <a:lumMod val="75000"/>
                    <a:lumOff val="25000"/>
                  </a:schemeClr>
                </a:solidFill>
                <a:latin typeface="思源宋体 CN Heavy" panose="02020900000000000000" pitchFamily="18" charset="-122"/>
                <a:ea typeface="霞鹜文楷" pitchFamily="2" charset="-122"/>
              </a:endParaRPr>
            </a:p>
          </p:txBody>
        </p:sp>
        <p:grpSp>
          <p:nvGrpSpPr>
            <p:cNvPr id="2" name="组合 1"/>
            <p:cNvGrpSpPr/>
            <p:nvPr/>
          </p:nvGrpSpPr>
          <p:grpSpPr>
            <a:xfrm>
              <a:off x="16923" y="2774"/>
              <a:ext cx="732" cy="732"/>
              <a:chOff x="16923" y="2774"/>
              <a:chExt cx="732" cy="732"/>
            </a:xfrm>
          </p:grpSpPr>
          <p:sp>
            <p:nvSpPr>
              <p:cNvPr id="4" name="任意多边形: 形状 48"/>
              <p:cNvSpPr/>
              <p:nvPr/>
            </p:nvSpPr>
            <p:spPr>
              <a:xfrm rot="5400000">
                <a:off x="16923" y="2774"/>
                <a:ext cx="732" cy="732"/>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1"/>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61" name="任意多边形: 形状 60"/>
              <p:cNvSpPr/>
              <p:nvPr/>
            </p:nvSpPr>
            <p:spPr>
              <a:xfrm flipH="1">
                <a:off x="17007" y="2995"/>
                <a:ext cx="479" cy="338"/>
              </a:xfrm>
              <a:custGeom>
                <a:avLst/>
                <a:gdLst>
                  <a:gd name="connsiteX0" fmla="*/ 91397 w 304239"/>
                  <a:gd name="connsiteY0" fmla="*/ 2886 h 214596"/>
                  <a:gd name="connsiteX1" fmla="*/ 103755 w 304239"/>
                  <a:gd name="connsiteY1" fmla="*/ 2446 h 214596"/>
                  <a:gd name="connsiteX2" fmla="*/ 102124 w 304239"/>
                  <a:gd name="connsiteY2" fmla="*/ 3952 h 214596"/>
                  <a:gd name="connsiteX3" fmla="*/ 108146 w 304239"/>
                  <a:gd name="connsiteY3" fmla="*/ 5457 h 214596"/>
                  <a:gd name="connsiteX4" fmla="*/ 107393 w 304239"/>
                  <a:gd name="connsiteY4" fmla="*/ 7590 h 214596"/>
                  <a:gd name="connsiteX5" fmla="*/ 115235 w 304239"/>
                  <a:gd name="connsiteY5" fmla="*/ 9848 h 214596"/>
                  <a:gd name="connsiteX6" fmla="*/ 115548 w 304239"/>
                  <a:gd name="connsiteY6" fmla="*/ 11793 h 214596"/>
                  <a:gd name="connsiteX7" fmla="*/ 126401 w 304239"/>
                  <a:gd name="connsiteY7" fmla="*/ 16184 h 214596"/>
                  <a:gd name="connsiteX8" fmla="*/ 123515 w 304239"/>
                  <a:gd name="connsiteY8" fmla="*/ 16498 h 214596"/>
                  <a:gd name="connsiteX9" fmla="*/ 137378 w 304239"/>
                  <a:gd name="connsiteY9" fmla="*/ 26409 h 214596"/>
                  <a:gd name="connsiteX10" fmla="*/ 134995 w 304239"/>
                  <a:gd name="connsiteY10" fmla="*/ 27287 h 214596"/>
                  <a:gd name="connsiteX11" fmla="*/ 140703 w 304239"/>
                  <a:gd name="connsiteY11" fmla="*/ 36007 h 214596"/>
                  <a:gd name="connsiteX12" fmla="*/ 147164 w 304239"/>
                  <a:gd name="connsiteY12" fmla="*/ 39457 h 214596"/>
                  <a:gd name="connsiteX13" fmla="*/ 178655 w 304239"/>
                  <a:gd name="connsiteY13" fmla="*/ 57397 h 214596"/>
                  <a:gd name="connsiteX14" fmla="*/ 185116 w 304239"/>
                  <a:gd name="connsiteY14" fmla="*/ 60847 h 214596"/>
                  <a:gd name="connsiteX15" fmla="*/ 204060 w 304239"/>
                  <a:gd name="connsiteY15" fmla="*/ 71386 h 214596"/>
                  <a:gd name="connsiteX16" fmla="*/ 216418 w 304239"/>
                  <a:gd name="connsiteY16" fmla="*/ 78788 h 214596"/>
                  <a:gd name="connsiteX17" fmla="*/ 240820 w 304239"/>
                  <a:gd name="connsiteY17" fmla="*/ 93843 h 214596"/>
                  <a:gd name="connsiteX18" fmla="*/ 224259 w 304239"/>
                  <a:gd name="connsiteY18" fmla="*/ 103190 h 214596"/>
                  <a:gd name="connsiteX19" fmla="*/ 243392 w 304239"/>
                  <a:gd name="connsiteY19" fmla="*/ 113289 h 214596"/>
                  <a:gd name="connsiteX20" fmla="*/ 284668 w 304239"/>
                  <a:gd name="connsiteY20" fmla="*/ 130477 h 214596"/>
                  <a:gd name="connsiteX21" fmla="*/ 304240 w 304239"/>
                  <a:gd name="connsiteY21" fmla="*/ 140137 h 214596"/>
                  <a:gd name="connsiteX22" fmla="*/ 291443 w 304239"/>
                  <a:gd name="connsiteY22" fmla="*/ 138945 h 214596"/>
                  <a:gd name="connsiteX23" fmla="*/ 267229 w 304239"/>
                  <a:gd name="connsiteY23" fmla="*/ 132484 h 214596"/>
                  <a:gd name="connsiteX24" fmla="*/ 258070 w 304239"/>
                  <a:gd name="connsiteY24" fmla="*/ 131292 h 214596"/>
                  <a:gd name="connsiteX25" fmla="*/ 240757 w 304239"/>
                  <a:gd name="connsiteY25" fmla="*/ 128156 h 214596"/>
                  <a:gd name="connsiteX26" fmla="*/ 232477 w 304239"/>
                  <a:gd name="connsiteY26" fmla="*/ 126211 h 214596"/>
                  <a:gd name="connsiteX27" fmla="*/ 224949 w 304239"/>
                  <a:gd name="connsiteY27" fmla="*/ 127278 h 214596"/>
                  <a:gd name="connsiteX28" fmla="*/ 207510 w 304239"/>
                  <a:gd name="connsiteY28" fmla="*/ 135244 h 214596"/>
                  <a:gd name="connsiteX29" fmla="*/ 188378 w 304239"/>
                  <a:gd name="connsiteY29" fmla="*/ 150174 h 214596"/>
                  <a:gd name="connsiteX30" fmla="*/ 183108 w 304239"/>
                  <a:gd name="connsiteY30" fmla="*/ 173070 h 214596"/>
                  <a:gd name="connsiteX31" fmla="*/ 182356 w 304239"/>
                  <a:gd name="connsiteY31" fmla="*/ 176207 h 214596"/>
                  <a:gd name="connsiteX32" fmla="*/ 183108 w 304239"/>
                  <a:gd name="connsiteY32" fmla="*/ 181476 h 214596"/>
                  <a:gd name="connsiteX33" fmla="*/ 183422 w 304239"/>
                  <a:gd name="connsiteY33" fmla="*/ 189882 h 214596"/>
                  <a:gd name="connsiteX34" fmla="*/ 205252 w 304239"/>
                  <a:gd name="connsiteY34" fmla="*/ 192014 h 214596"/>
                  <a:gd name="connsiteX35" fmla="*/ 204060 w 304239"/>
                  <a:gd name="connsiteY35" fmla="*/ 204058 h 214596"/>
                  <a:gd name="connsiteX36" fmla="*/ 187186 w 304239"/>
                  <a:gd name="connsiteY36" fmla="*/ 204498 h 214596"/>
                  <a:gd name="connsiteX37" fmla="*/ 186558 w 304239"/>
                  <a:gd name="connsiteY37" fmla="*/ 213217 h 214596"/>
                  <a:gd name="connsiteX38" fmla="*/ 179470 w 304239"/>
                  <a:gd name="connsiteY38" fmla="*/ 212903 h 214596"/>
                  <a:gd name="connsiteX39" fmla="*/ 176584 w 304239"/>
                  <a:gd name="connsiteY39" fmla="*/ 213029 h 214596"/>
                  <a:gd name="connsiteX40" fmla="*/ 174640 w 304239"/>
                  <a:gd name="connsiteY40" fmla="*/ 205627 h 214596"/>
                  <a:gd name="connsiteX41" fmla="*/ 166234 w 304239"/>
                  <a:gd name="connsiteY41" fmla="*/ 207446 h 214596"/>
                  <a:gd name="connsiteX42" fmla="*/ 161090 w 304239"/>
                  <a:gd name="connsiteY42" fmla="*/ 212715 h 214596"/>
                  <a:gd name="connsiteX43" fmla="*/ 160024 w 304239"/>
                  <a:gd name="connsiteY43" fmla="*/ 205940 h 214596"/>
                  <a:gd name="connsiteX44" fmla="*/ 118748 w 304239"/>
                  <a:gd name="connsiteY44" fmla="*/ 202302 h 214596"/>
                  <a:gd name="connsiteX45" fmla="*/ 119061 w 304239"/>
                  <a:gd name="connsiteY45" fmla="*/ 208763 h 214596"/>
                  <a:gd name="connsiteX46" fmla="*/ 117117 w 304239"/>
                  <a:gd name="connsiteY46" fmla="*/ 208449 h 214596"/>
                  <a:gd name="connsiteX47" fmla="*/ 110655 w 304239"/>
                  <a:gd name="connsiteY47" fmla="*/ 214597 h 214596"/>
                  <a:gd name="connsiteX48" fmla="*/ 108397 w 304239"/>
                  <a:gd name="connsiteY48" fmla="*/ 211711 h 214596"/>
                  <a:gd name="connsiteX49" fmla="*/ 103253 w 304239"/>
                  <a:gd name="connsiteY49" fmla="*/ 212339 h 214596"/>
                  <a:gd name="connsiteX50" fmla="*/ 99364 w 304239"/>
                  <a:gd name="connsiteY50" fmla="*/ 206944 h 214596"/>
                  <a:gd name="connsiteX51" fmla="*/ 95726 w 304239"/>
                  <a:gd name="connsiteY51" fmla="*/ 208449 h 214596"/>
                  <a:gd name="connsiteX52" fmla="*/ 90896 w 304239"/>
                  <a:gd name="connsiteY52" fmla="*/ 204686 h 214596"/>
                  <a:gd name="connsiteX53" fmla="*/ 92087 w 304239"/>
                  <a:gd name="connsiteY53" fmla="*/ 201800 h 214596"/>
                  <a:gd name="connsiteX54" fmla="*/ 85940 w 304239"/>
                  <a:gd name="connsiteY54" fmla="*/ 203745 h 214596"/>
                  <a:gd name="connsiteX55" fmla="*/ 77346 w 304239"/>
                  <a:gd name="connsiteY55" fmla="*/ 202114 h 214596"/>
                  <a:gd name="connsiteX56" fmla="*/ 70132 w 304239"/>
                  <a:gd name="connsiteY56" fmla="*/ 202114 h 214596"/>
                  <a:gd name="connsiteX57" fmla="*/ 71010 w 304239"/>
                  <a:gd name="connsiteY57" fmla="*/ 189003 h 214596"/>
                  <a:gd name="connsiteX58" fmla="*/ 95412 w 304239"/>
                  <a:gd name="connsiteY58" fmla="*/ 188376 h 214596"/>
                  <a:gd name="connsiteX59" fmla="*/ 100556 w 304239"/>
                  <a:gd name="connsiteY59" fmla="*/ 182480 h 214596"/>
                  <a:gd name="connsiteX60" fmla="*/ 105072 w 304239"/>
                  <a:gd name="connsiteY60" fmla="*/ 176018 h 214596"/>
                  <a:gd name="connsiteX61" fmla="*/ 110655 w 304239"/>
                  <a:gd name="connsiteY61" fmla="*/ 170749 h 214596"/>
                  <a:gd name="connsiteX62" fmla="*/ 78287 w 304239"/>
                  <a:gd name="connsiteY62" fmla="*/ 149547 h 214596"/>
                  <a:gd name="connsiteX63" fmla="*/ 69881 w 304239"/>
                  <a:gd name="connsiteY63" fmla="*/ 140200 h 214596"/>
                  <a:gd name="connsiteX64" fmla="*/ 53446 w 304239"/>
                  <a:gd name="connsiteY64" fmla="*/ 120942 h 214596"/>
                  <a:gd name="connsiteX65" fmla="*/ 48490 w 304239"/>
                  <a:gd name="connsiteY65" fmla="*/ 108145 h 214596"/>
                  <a:gd name="connsiteX66" fmla="*/ 45605 w 304239"/>
                  <a:gd name="connsiteY66" fmla="*/ 86190 h 214596"/>
                  <a:gd name="connsiteX67" fmla="*/ 47863 w 304239"/>
                  <a:gd name="connsiteY67" fmla="*/ 73080 h 214596"/>
                  <a:gd name="connsiteX68" fmla="*/ 49368 w 304239"/>
                  <a:gd name="connsiteY68" fmla="*/ 59656 h 214596"/>
                  <a:gd name="connsiteX69" fmla="*/ 47424 w 304239"/>
                  <a:gd name="connsiteY69" fmla="*/ 55453 h 214596"/>
                  <a:gd name="connsiteX70" fmla="*/ 42280 w 304239"/>
                  <a:gd name="connsiteY70" fmla="*/ 48803 h 214596"/>
                  <a:gd name="connsiteX71" fmla="*/ 40335 w 304239"/>
                  <a:gd name="connsiteY71" fmla="*/ 44287 h 214596"/>
                  <a:gd name="connsiteX72" fmla="*/ 0 w 304239"/>
                  <a:gd name="connsiteY72" fmla="*/ 37387 h 214596"/>
                  <a:gd name="connsiteX73" fmla="*/ 43221 w 304239"/>
                  <a:gd name="connsiteY73" fmla="*/ 32745 h 214596"/>
                  <a:gd name="connsiteX74" fmla="*/ 24841 w 304239"/>
                  <a:gd name="connsiteY74" fmla="*/ 24025 h 214596"/>
                  <a:gd name="connsiteX75" fmla="*/ 3889 w 304239"/>
                  <a:gd name="connsiteY75" fmla="*/ 18003 h 214596"/>
                  <a:gd name="connsiteX76" fmla="*/ 25594 w 304239"/>
                  <a:gd name="connsiteY76" fmla="*/ 17125 h 214596"/>
                  <a:gd name="connsiteX77" fmla="*/ 46671 w 304239"/>
                  <a:gd name="connsiteY77" fmla="*/ 16247 h 214596"/>
                  <a:gd name="connsiteX78" fmla="*/ 79479 w 304239"/>
                  <a:gd name="connsiteY78" fmla="*/ 439 h 214596"/>
                  <a:gd name="connsiteX79" fmla="*/ 79040 w 304239"/>
                  <a:gd name="connsiteY79" fmla="*/ 1819 h 214596"/>
                  <a:gd name="connsiteX80" fmla="*/ 89453 w 304239"/>
                  <a:gd name="connsiteY80" fmla="*/ 0 h 214596"/>
                  <a:gd name="connsiteX81" fmla="*/ 87320 w 304239"/>
                  <a:gd name="connsiteY81" fmla="*/ 1631 h 214596"/>
                  <a:gd name="connsiteX82" fmla="*/ 95600 w 304239"/>
                  <a:gd name="connsiteY82" fmla="*/ 1317 h 214596"/>
                  <a:gd name="connsiteX83" fmla="*/ 91397 w 304239"/>
                  <a:gd name="connsiteY83" fmla="*/ 2886 h 214596"/>
                  <a:gd name="connsiteX84" fmla="*/ 151304 w 304239"/>
                  <a:gd name="connsiteY84" fmla="*/ 169557 h 214596"/>
                  <a:gd name="connsiteX85" fmla="*/ 153123 w 304239"/>
                  <a:gd name="connsiteY85" fmla="*/ 171376 h 214596"/>
                  <a:gd name="connsiteX86" fmla="*/ 144718 w 304239"/>
                  <a:gd name="connsiteY86" fmla="*/ 170624 h 214596"/>
                  <a:gd name="connsiteX87" fmla="*/ 145157 w 304239"/>
                  <a:gd name="connsiteY87" fmla="*/ 172882 h 214596"/>
                  <a:gd name="connsiteX88" fmla="*/ 132799 w 304239"/>
                  <a:gd name="connsiteY88" fmla="*/ 173509 h 214596"/>
                  <a:gd name="connsiteX89" fmla="*/ 130980 w 304239"/>
                  <a:gd name="connsiteY89" fmla="*/ 174137 h 214596"/>
                  <a:gd name="connsiteX90" fmla="*/ 116991 w 304239"/>
                  <a:gd name="connsiteY90" fmla="*/ 172756 h 214596"/>
                  <a:gd name="connsiteX91" fmla="*/ 113980 w 304239"/>
                  <a:gd name="connsiteY91" fmla="*/ 176834 h 214596"/>
                  <a:gd name="connsiteX92" fmla="*/ 113980 w 304239"/>
                  <a:gd name="connsiteY92" fmla="*/ 179406 h 214596"/>
                  <a:gd name="connsiteX93" fmla="*/ 115611 w 304239"/>
                  <a:gd name="connsiteY93" fmla="*/ 188878 h 214596"/>
                  <a:gd name="connsiteX94" fmla="*/ 133552 w 304239"/>
                  <a:gd name="connsiteY94" fmla="*/ 187498 h 214596"/>
                  <a:gd name="connsiteX95" fmla="*/ 140327 w 304239"/>
                  <a:gd name="connsiteY95" fmla="*/ 190383 h 214596"/>
                  <a:gd name="connsiteX96" fmla="*/ 153123 w 304239"/>
                  <a:gd name="connsiteY96" fmla="*/ 191450 h 214596"/>
                  <a:gd name="connsiteX97" fmla="*/ 166673 w 304239"/>
                  <a:gd name="connsiteY97" fmla="*/ 191763 h 214596"/>
                  <a:gd name="connsiteX98" fmla="*/ 174075 w 304239"/>
                  <a:gd name="connsiteY98" fmla="*/ 181350 h 214596"/>
                  <a:gd name="connsiteX99" fmla="*/ 176647 w 304239"/>
                  <a:gd name="connsiteY99" fmla="*/ 177900 h 214596"/>
                  <a:gd name="connsiteX100" fmla="*/ 178027 w 304239"/>
                  <a:gd name="connsiteY100" fmla="*/ 172317 h 214596"/>
                  <a:gd name="connsiteX101" fmla="*/ 180411 w 304239"/>
                  <a:gd name="connsiteY101" fmla="*/ 158454 h 214596"/>
                  <a:gd name="connsiteX102" fmla="*/ 180286 w 304239"/>
                  <a:gd name="connsiteY102" fmla="*/ 158329 h 214596"/>
                  <a:gd name="connsiteX103" fmla="*/ 151304 w 304239"/>
                  <a:gd name="connsiteY103" fmla="*/ 169557 h 214596"/>
                  <a:gd name="connsiteX104" fmla="*/ 104633 w 304239"/>
                  <a:gd name="connsiteY104" fmla="*/ 202177 h 214596"/>
                  <a:gd name="connsiteX105" fmla="*/ 105386 w 304239"/>
                  <a:gd name="connsiteY105" fmla="*/ 205815 h 214596"/>
                  <a:gd name="connsiteX106" fmla="*/ 108711 w 304239"/>
                  <a:gd name="connsiteY106" fmla="*/ 205376 h 214596"/>
                  <a:gd name="connsiteX107" fmla="*/ 104633 w 304239"/>
                  <a:gd name="connsiteY107" fmla="*/ 202177 h 21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04239" h="214596">
                    <a:moveTo>
                      <a:pt x="91397" y="2886"/>
                    </a:moveTo>
                    <a:cubicBezTo>
                      <a:pt x="94847" y="2697"/>
                      <a:pt x="99615" y="1882"/>
                      <a:pt x="103755" y="2446"/>
                    </a:cubicBezTo>
                    <a:cubicBezTo>
                      <a:pt x="104006" y="3136"/>
                      <a:pt x="102438" y="3325"/>
                      <a:pt x="102124" y="3952"/>
                    </a:cubicBezTo>
                    <a:cubicBezTo>
                      <a:pt x="104257" y="4328"/>
                      <a:pt x="106013" y="5081"/>
                      <a:pt x="108146" y="5457"/>
                    </a:cubicBezTo>
                    <a:cubicBezTo>
                      <a:pt x="108334" y="6085"/>
                      <a:pt x="107519" y="6837"/>
                      <a:pt x="107393" y="7590"/>
                    </a:cubicBezTo>
                    <a:cubicBezTo>
                      <a:pt x="110342" y="8029"/>
                      <a:pt x="113039" y="8657"/>
                      <a:pt x="115235" y="9848"/>
                    </a:cubicBezTo>
                    <a:cubicBezTo>
                      <a:pt x="115172" y="10664"/>
                      <a:pt x="115423" y="11166"/>
                      <a:pt x="115548" y="11793"/>
                    </a:cubicBezTo>
                    <a:cubicBezTo>
                      <a:pt x="119375" y="13048"/>
                      <a:pt x="123578" y="13926"/>
                      <a:pt x="126401" y="16184"/>
                    </a:cubicBezTo>
                    <a:cubicBezTo>
                      <a:pt x="125836" y="16623"/>
                      <a:pt x="124519" y="16435"/>
                      <a:pt x="123515" y="16498"/>
                    </a:cubicBezTo>
                    <a:cubicBezTo>
                      <a:pt x="128094" y="19822"/>
                      <a:pt x="133991" y="21893"/>
                      <a:pt x="137378" y="26409"/>
                    </a:cubicBezTo>
                    <a:cubicBezTo>
                      <a:pt x="136563" y="26660"/>
                      <a:pt x="136061" y="27350"/>
                      <a:pt x="134995" y="27287"/>
                    </a:cubicBezTo>
                    <a:cubicBezTo>
                      <a:pt x="136814" y="30236"/>
                      <a:pt x="138131" y="33999"/>
                      <a:pt x="140703" y="36007"/>
                    </a:cubicBezTo>
                    <a:cubicBezTo>
                      <a:pt x="142397" y="37324"/>
                      <a:pt x="144969" y="38328"/>
                      <a:pt x="147164" y="39457"/>
                    </a:cubicBezTo>
                    <a:cubicBezTo>
                      <a:pt x="157765" y="45102"/>
                      <a:pt x="169245" y="50434"/>
                      <a:pt x="178655" y="57397"/>
                    </a:cubicBezTo>
                    <a:cubicBezTo>
                      <a:pt x="180599" y="58840"/>
                      <a:pt x="182920" y="59718"/>
                      <a:pt x="185116" y="60847"/>
                    </a:cubicBezTo>
                    <a:cubicBezTo>
                      <a:pt x="191640" y="64172"/>
                      <a:pt x="197599" y="67810"/>
                      <a:pt x="204060" y="71386"/>
                    </a:cubicBezTo>
                    <a:cubicBezTo>
                      <a:pt x="208263" y="73707"/>
                      <a:pt x="212466" y="76279"/>
                      <a:pt x="216418" y="78788"/>
                    </a:cubicBezTo>
                    <a:cubicBezTo>
                      <a:pt x="224510" y="83932"/>
                      <a:pt x="231724" y="90393"/>
                      <a:pt x="240820" y="93843"/>
                    </a:cubicBezTo>
                    <a:cubicBezTo>
                      <a:pt x="235739" y="97356"/>
                      <a:pt x="229277" y="99551"/>
                      <a:pt x="224259" y="103190"/>
                    </a:cubicBezTo>
                    <a:cubicBezTo>
                      <a:pt x="230344" y="106577"/>
                      <a:pt x="236115" y="111094"/>
                      <a:pt x="243392" y="113289"/>
                    </a:cubicBezTo>
                    <a:cubicBezTo>
                      <a:pt x="257820" y="117617"/>
                      <a:pt x="273439" y="122510"/>
                      <a:pt x="284668" y="130477"/>
                    </a:cubicBezTo>
                    <a:cubicBezTo>
                      <a:pt x="290376" y="134492"/>
                      <a:pt x="296022" y="138506"/>
                      <a:pt x="304240" y="140137"/>
                    </a:cubicBezTo>
                    <a:cubicBezTo>
                      <a:pt x="300539" y="142646"/>
                      <a:pt x="295520" y="140200"/>
                      <a:pt x="291443" y="138945"/>
                    </a:cubicBezTo>
                    <a:cubicBezTo>
                      <a:pt x="283790" y="136562"/>
                      <a:pt x="275321" y="133990"/>
                      <a:pt x="267229" y="132484"/>
                    </a:cubicBezTo>
                    <a:cubicBezTo>
                      <a:pt x="264281" y="131920"/>
                      <a:pt x="261082" y="131794"/>
                      <a:pt x="258070" y="131292"/>
                    </a:cubicBezTo>
                    <a:cubicBezTo>
                      <a:pt x="252237" y="130289"/>
                      <a:pt x="246528" y="129348"/>
                      <a:pt x="240757" y="128156"/>
                    </a:cubicBezTo>
                    <a:cubicBezTo>
                      <a:pt x="237871" y="127529"/>
                      <a:pt x="235049" y="126400"/>
                      <a:pt x="232477" y="126211"/>
                    </a:cubicBezTo>
                    <a:cubicBezTo>
                      <a:pt x="230093" y="126023"/>
                      <a:pt x="227207" y="126713"/>
                      <a:pt x="224949" y="127278"/>
                    </a:cubicBezTo>
                    <a:cubicBezTo>
                      <a:pt x="218363" y="128971"/>
                      <a:pt x="212215" y="131920"/>
                      <a:pt x="207510" y="135244"/>
                    </a:cubicBezTo>
                    <a:cubicBezTo>
                      <a:pt x="200610" y="140137"/>
                      <a:pt x="196407" y="146849"/>
                      <a:pt x="188378" y="150174"/>
                    </a:cubicBezTo>
                    <a:cubicBezTo>
                      <a:pt x="186684" y="157827"/>
                      <a:pt x="184865" y="165292"/>
                      <a:pt x="183108" y="173070"/>
                    </a:cubicBezTo>
                    <a:cubicBezTo>
                      <a:pt x="182857" y="174074"/>
                      <a:pt x="182418" y="175328"/>
                      <a:pt x="182356" y="176207"/>
                    </a:cubicBezTo>
                    <a:cubicBezTo>
                      <a:pt x="182293" y="177838"/>
                      <a:pt x="182920" y="179719"/>
                      <a:pt x="183108" y="181476"/>
                    </a:cubicBezTo>
                    <a:cubicBezTo>
                      <a:pt x="183422" y="184299"/>
                      <a:pt x="183673" y="186871"/>
                      <a:pt x="183422" y="189882"/>
                    </a:cubicBezTo>
                    <a:cubicBezTo>
                      <a:pt x="189256" y="192203"/>
                      <a:pt x="197913" y="191011"/>
                      <a:pt x="205252" y="192014"/>
                    </a:cubicBezTo>
                    <a:cubicBezTo>
                      <a:pt x="204876" y="196029"/>
                      <a:pt x="204625" y="200169"/>
                      <a:pt x="204060" y="204058"/>
                    </a:cubicBezTo>
                    <a:cubicBezTo>
                      <a:pt x="198289" y="204058"/>
                      <a:pt x="193020" y="204560"/>
                      <a:pt x="187186" y="204498"/>
                    </a:cubicBezTo>
                    <a:cubicBezTo>
                      <a:pt x="186809" y="207007"/>
                      <a:pt x="188127" y="211335"/>
                      <a:pt x="186558" y="213217"/>
                    </a:cubicBezTo>
                    <a:cubicBezTo>
                      <a:pt x="183861" y="212401"/>
                      <a:pt x="181164" y="215852"/>
                      <a:pt x="179470" y="212903"/>
                    </a:cubicBezTo>
                    <a:cubicBezTo>
                      <a:pt x="178592" y="213029"/>
                      <a:pt x="177588" y="213405"/>
                      <a:pt x="176584" y="213029"/>
                    </a:cubicBezTo>
                    <a:cubicBezTo>
                      <a:pt x="175769" y="210708"/>
                      <a:pt x="175518" y="207822"/>
                      <a:pt x="174640" y="205627"/>
                    </a:cubicBezTo>
                    <a:cubicBezTo>
                      <a:pt x="171441" y="205815"/>
                      <a:pt x="168806" y="206630"/>
                      <a:pt x="166234" y="207446"/>
                    </a:cubicBezTo>
                    <a:cubicBezTo>
                      <a:pt x="164979" y="209641"/>
                      <a:pt x="164164" y="212276"/>
                      <a:pt x="161090" y="212715"/>
                    </a:cubicBezTo>
                    <a:cubicBezTo>
                      <a:pt x="159710" y="211460"/>
                      <a:pt x="160087" y="208449"/>
                      <a:pt x="160024" y="205940"/>
                    </a:cubicBezTo>
                    <a:cubicBezTo>
                      <a:pt x="146474" y="204560"/>
                      <a:pt x="131984" y="204058"/>
                      <a:pt x="118748" y="202302"/>
                    </a:cubicBezTo>
                    <a:cubicBezTo>
                      <a:pt x="117869" y="204309"/>
                      <a:pt x="118622" y="206818"/>
                      <a:pt x="119061" y="208763"/>
                    </a:cubicBezTo>
                    <a:cubicBezTo>
                      <a:pt x="118685" y="208387"/>
                      <a:pt x="117493" y="208826"/>
                      <a:pt x="117117" y="208449"/>
                    </a:cubicBezTo>
                    <a:cubicBezTo>
                      <a:pt x="114796" y="210331"/>
                      <a:pt x="112663" y="212464"/>
                      <a:pt x="110655" y="214597"/>
                    </a:cubicBezTo>
                    <a:cubicBezTo>
                      <a:pt x="109777" y="213781"/>
                      <a:pt x="109213" y="212652"/>
                      <a:pt x="108397" y="211711"/>
                    </a:cubicBezTo>
                    <a:cubicBezTo>
                      <a:pt x="106703" y="211837"/>
                      <a:pt x="105010" y="212778"/>
                      <a:pt x="103253" y="212339"/>
                    </a:cubicBezTo>
                    <a:cubicBezTo>
                      <a:pt x="101560" y="210896"/>
                      <a:pt x="102187" y="207195"/>
                      <a:pt x="99364" y="206944"/>
                    </a:cubicBezTo>
                    <a:cubicBezTo>
                      <a:pt x="97984" y="206818"/>
                      <a:pt x="97106" y="208324"/>
                      <a:pt x="95726" y="208449"/>
                    </a:cubicBezTo>
                    <a:cubicBezTo>
                      <a:pt x="93279" y="208700"/>
                      <a:pt x="90833" y="206818"/>
                      <a:pt x="90896" y="204686"/>
                    </a:cubicBezTo>
                    <a:cubicBezTo>
                      <a:pt x="90896" y="203557"/>
                      <a:pt x="91648" y="203117"/>
                      <a:pt x="92087" y="201800"/>
                    </a:cubicBezTo>
                    <a:cubicBezTo>
                      <a:pt x="89453" y="201424"/>
                      <a:pt x="88010" y="203494"/>
                      <a:pt x="85940" y="203745"/>
                    </a:cubicBezTo>
                    <a:cubicBezTo>
                      <a:pt x="83305" y="204058"/>
                      <a:pt x="80420" y="202365"/>
                      <a:pt x="77346" y="202114"/>
                    </a:cubicBezTo>
                    <a:cubicBezTo>
                      <a:pt x="74962" y="201863"/>
                      <a:pt x="72829" y="202302"/>
                      <a:pt x="70132" y="202114"/>
                    </a:cubicBezTo>
                    <a:cubicBezTo>
                      <a:pt x="70383" y="197660"/>
                      <a:pt x="70320" y="192955"/>
                      <a:pt x="71010" y="189003"/>
                    </a:cubicBezTo>
                    <a:cubicBezTo>
                      <a:pt x="79479" y="188815"/>
                      <a:pt x="87320" y="188690"/>
                      <a:pt x="95412" y="188376"/>
                    </a:cubicBezTo>
                    <a:cubicBezTo>
                      <a:pt x="97294" y="186620"/>
                      <a:pt x="98925" y="184550"/>
                      <a:pt x="100556" y="182480"/>
                    </a:cubicBezTo>
                    <a:cubicBezTo>
                      <a:pt x="102187" y="180409"/>
                      <a:pt x="103441" y="178026"/>
                      <a:pt x="105072" y="176018"/>
                    </a:cubicBezTo>
                    <a:cubicBezTo>
                      <a:pt x="106703" y="173948"/>
                      <a:pt x="109464" y="173196"/>
                      <a:pt x="110655" y="170749"/>
                    </a:cubicBezTo>
                    <a:cubicBezTo>
                      <a:pt x="95726" y="167926"/>
                      <a:pt x="86442" y="159458"/>
                      <a:pt x="78287" y="149547"/>
                    </a:cubicBezTo>
                    <a:cubicBezTo>
                      <a:pt x="75589" y="146285"/>
                      <a:pt x="72767" y="143211"/>
                      <a:pt x="69881" y="140200"/>
                    </a:cubicBezTo>
                    <a:cubicBezTo>
                      <a:pt x="64424" y="134554"/>
                      <a:pt x="57586" y="128470"/>
                      <a:pt x="53446" y="120942"/>
                    </a:cubicBezTo>
                    <a:cubicBezTo>
                      <a:pt x="51501" y="117367"/>
                      <a:pt x="49870" y="112662"/>
                      <a:pt x="48490" y="108145"/>
                    </a:cubicBezTo>
                    <a:cubicBezTo>
                      <a:pt x="46420" y="101496"/>
                      <a:pt x="45228" y="94909"/>
                      <a:pt x="45605" y="86190"/>
                    </a:cubicBezTo>
                    <a:cubicBezTo>
                      <a:pt x="45793" y="81611"/>
                      <a:pt x="46734" y="77282"/>
                      <a:pt x="47863" y="73080"/>
                    </a:cubicBezTo>
                    <a:cubicBezTo>
                      <a:pt x="48929" y="69128"/>
                      <a:pt x="49870" y="64298"/>
                      <a:pt x="49368" y="59656"/>
                    </a:cubicBezTo>
                    <a:cubicBezTo>
                      <a:pt x="49243" y="58213"/>
                      <a:pt x="48239" y="56895"/>
                      <a:pt x="47424" y="55453"/>
                    </a:cubicBezTo>
                    <a:cubicBezTo>
                      <a:pt x="45918" y="52755"/>
                      <a:pt x="44350" y="50873"/>
                      <a:pt x="42280" y="48803"/>
                    </a:cubicBezTo>
                    <a:cubicBezTo>
                      <a:pt x="42029" y="46859"/>
                      <a:pt x="41151" y="45604"/>
                      <a:pt x="40335" y="44287"/>
                    </a:cubicBezTo>
                    <a:cubicBezTo>
                      <a:pt x="27852" y="41025"/>
                      <a:pt x="13989" y="39143"/>
                      <a:pt x="0" y="37387"/>
                    </a:cubicBezTo>
                    <a:cubicBezTo>
                      <a:pt x="13487" y="35003"/>
                      <a:pt x="28605" y="33435"/>
                      <a:pt x="43221" y="32745"/>
                    </a:cubicBezTo>
                    <a:cubicBezTo>
                      <a:pt x="37387" y="29420"/>
                      <a:pt x="31239" y="26597"/>
                      <a:pt x="24841" y="24025"/>
                    </a:cubicBezTo>
                    <a:cubicBezTo>
                      <a:pt x="18505" y="21453"/>
                      <a:pt x="11793" y="18819"/>
                      <a:pt x="3889" y="18003"/>
                    </a:cubicBezTo>
                    <a:cubicBezTo>
                      <a:pt x="10350" y="15808"/>
                      <a:pt x="18756" y="15682"/>
                      <a:pt x="25594" y="17125"/>
                    </a:cubicBezTo>
                    <a:cubicBezTo>
                      <a:pt x="33059" y="18631"/>
                      <a:pt x="40022" y="18505"/>
                      <a:pt x="46671" y="16247"/>
                    </a:cubicBezTo>
                    <a:cubicBezTo>
                      <a:pt x="58527" y="12169"/>
                      <a:pt x="66556" y="3011"/>
                      <a:pt x="79479" y="439"/>
                    </a:cubicBezTo>
                    <a:cubicBezTo>
                      <a:pt x="79918" y="878"/>
                      <a:pt x="78977" y="1255"/>
                      <a:pt x="79040" y="1819"/>
                    </a:cubicBezTo>
                    <a:cubicBezTo>
                      <a:pt x="82490" y="1192"/>
                      <a:pt x="85626" y="314"/>
                      <a:pt x="89453" y="0"/>
                    </a:cubicBezTo>
                    <a:cubicBezTo>
                      <a:pt x="88951" y="753"/>
                      <a:pt x="87508" y="565"/>
                      <a:pt x="87320" y="1631"/>
                    </a:cubicBezTo>
                    <a:cubicBezTo>
                      <a:pt x="89829" y="1380"/>
                      <a:pt x="92903" y="878"/>
                      <a:pt x="95600" y="1317"/>
                    </a:cubicBezTo>
                    <a:cubicBezTo>
                      <a:pt x="94283" y="1945"/>
                      <a:pt x="92652" y="2258"/>
                      <a:pt x="91397" y="2886"/>
                    </a:cubicBezTo>
                    <a:close/>
                    <a:moveTo>
                      <a:pt x="151304" y="169557"/>
                    </a:moveTo>
                    <a:cubicBezTo>
                      <a:pt x="151179" y="170185"/>
                      <a:pt x="153312" y="170624"/>
                      <a:pt x="153123" y="171376"/>
                    </a:cubicBezTo>
                    <a:cubicBezTo>
                      <a:pt x="149987" y="171439"/>
                      <a:pt x="147729" y="170686"/>
                      <a:pt x="144718" y="170624"/>
                    </a:cubicBezTo>
                    <a:cubicBezTo>
                      <a:pt x="144090" y="171502"/>
                      <a:pt x="145345" y="172443"/>
                      <a:pt x="145157" y="172882"/>
                    </a:cubicBezTo>
                    <a:cubicBezTo>
                      <a:pt x="141205" y="173384"/>
                      <a:pt x="136751" y="172882"/>
                      <a:pt x="132799" y="173509"/>
                    </a:cubicBezTo>
                    <a:cubicBezTo>
                      <a:pt x="132172" y="173572"/>
                      <a:pt x="131607" y="174011"/>
                      <a:pt x="130980" y="174137"/>
                    </a:cubicBezTo>
                    <a:cubicBezTo>
                      <a:pt x="125773" y="174827"/>
                      <a:pt x="121194" y="173697"/>
                      <a:pt x="116991" y="172756"/>
                    </a:cubicBezTo>
                    <a:cubicBezTo>
                      <a:pt x="116427" y="173948"/>
                      <a:pt x="114356" y="175077"/>
                      <a:pt x="113980" y="176834"/>
                    </a:cubicBezTo>
                    <a:cubicBezTo>
                      <a:pt x="113792" y="177524"/>
                      <a:pt x="114043" y="178465"/>
                      <a:pt x="113980" y="179406"/>
                    </a:cubicBezTo>
                    <a:cubicBezTo>
                      <a:pt x="113792" y="183483"/>
                      <a:pt x="114168" y="186745"/>
                      <a:pt x="115611" y="188878"/>
                    </a:cubicBezTo>
                    <a:cubicBezTo>
                      <a:pt x="121508" y="190823"/>
                      <a:pt x="128094" y="186620"/>
                      <a:pt x="133552" y="187498"/>
                    </a:cubicBezTo>
                    <a:cubicBezTo>
                      <a:pt x="135810" y="187874"/>
                      <a:pt x="137943" y="189631"/>
                      <a:pt x="140327" y="190383"/>
                    </a:cubicBezTo>
                    <a:cubicBezTo>
                      <a:pt x="144090" y="191450"/>
                      <a:pt x="148732" y="191199"/>
                      <a:pt x="153123" y="191450"/>
                    </a:cubicBezTo>
                    <a:cubicBezTo>
                      <a:pt x="157515" y="191638"/>
                      <a:pt x="161968" y="191763"/>
                      <a:pt x="166673" y="191763"/>
                    </a:cubicBezTo>
                    <a:cubicBezTo>
                      <a:pt x="170311" y="189568"/>
                      <a:pt x="171817" y="184989"/>
                      <a:pt x="174075" y="181350"/>
                    </a:cubicBezTo>
                    <a:cubicBezTo>
                      <a:pt x="174828" y="180159"/>
                      <a:pt x="176083" y="179092"/>
                      <a:pt x="176647" y="177900"/>
                    </a:cubicBezTo>
                    <a:cubicBezTo>
                      <a:pt x="177337" y="176395"/>
                      <a:pt x="177463" y="174262"/>
                      <a:pt x="178027" y="172317"/>
                    </a:cubicBezTo>
                    <a:cubicBezTo>
                      <a:pt x="179156" y="168115"/>
                      <a:pt x="180286" y="163849"/>
                      <a:pt x="180411" y="158454"/>
                    </a:cubicBezTo>
                    <a:cubicBezTo>
                      <a:pt x="180411" y="158391"/>
                      <a:pt x="180411" y="158266"/>
                      <a:pt x="180286" y="158329"/>
                    </a:cubicBezTo>
                    <a:cubicBezTo>
                      <a:pt x="171503" y="162971"/>
                      <a:pt x="162784" y="167613"/>
                      <a:pt x="151304" y="169557"/>
                    </a:cubicBezTo>
                    <a:close/>
                    <a:moveTo>
                      <a:pt x="104633" y="202177"/>
                    </a:moveTo>
                    <a:cubicBezTo>
                      <a:pt x="105072" y="203180"/>
                      <a:pt x="105198" y="204560"/>
                      <a:pt x="105386" y="205815"/>
                    </a:cubicBezTo>
                    <a:cubicBezTo>
                      <a:pt x="106766" y="205940"/>
                      <a:pt x="107644" y="205564"/>
                      <a:pt x="108711" y="205376"/>
                    </a:cubicBezTo>
                    <a:cubicBezTo>
                      <a:pt x="108899" y="202678"/>
                      <a:pt x="107331" y="201549"/>
                      <a:pt x="104633" y="202177"/>
                    </a:cubicBezTo>
                    <a:close/>
                  </a:path>
                </a:pathLst>
              </a:custGeom>
              <a:solidFill>
                <a:srgbClr val="FAF4E9"/>
              </a:solidFill>
              <a:ln w="529" cap="flat">
                <a:noFill/>
                <a:prstDash val="solid"/>
                <a:miter/>
              </a:ln>
            </p:spPr>
            <p:txBody>
              <a:bodyPr rtlCol="0" anchor="ctr"/>
              <a:lstStyle/>
              <a:p>
                <a:endParaRPr lang="zh-CN" altLang="en-US"/>
              </a:p>
            </p:txBody>
          </p:sp>
        </p:grpSp>
      </p:grpSp>
      <p:sp>
        <p:nvSpPr>
          <p:cNvPr id="100" name="文本框 99" descr="7b0a20202020227461726765744d6f64756c65223a202270726f636573734f6e6c696e65466f6e7473220a7d0a"/>
          <p:cNvSpPr txBox="1"/>
          <p:nvPr/>
        </p:nvSpPr>
        <p:spPr>
          <a:xfrm>
            <a:off x="951230" y="1652270"/>
            <a:ext cx="1758315" cy="645160"/>
          </a:xfrm>
          <a:prstGeom prst="rect">
            <a:avLst/>
          </a:prstGeom>
          <a:noFill/>
          <a:ln w="9525">
            <a:noFill/>
          </a:ln>
        </p:spPr>
        <p:txBody>
          <a:bodyPr wrap="square">
            <a:spAutoFit/>
          </a:bodyPr>
          <a:p>
            <a:pPr indent="0"/>
            <a:r>
              <a:rPr lang="zh-CN" sz="1200" b="0">
                <a:solidFill>
                  <a:srgbClr val="000000"/>
                </a:solidFill>
                <a:latin typeface="方正清刻本悦宋简体" panose="02000000000000000000" charset="-122"/>
                <a:ea typeface="方正清刻本悦宋简体" panose="02000000000000000000" charset="-122"/>
                <a:sym typeface="方正清刻本悦宋简体" panose="02000000000000000000" charset="-122"/>
              </a:rPr>
              <a:t>《关于全面加强和改进新时代学校美育工作的意见》</a:t>
            </a:r>
            <a:endParaRPr lang="zh-CN" altLang="en-US" sz="1200" b="0">
              <a:solidFill>
                <a:srgbClr val="000000"/>
              </a:solidFill>
              <a:latin typeface="方正清刻本悦宋简体" panose="02000000000000000000" charset="-122"/>
              <a:ea typeface="方正清刻本悦宋简体" panose="02000000000000000000" charset="-122"/>
              <a:sym typeface="方正清刻本悦宋简体" panose="02000000000000000000" charset="-122"/>
            </a:endParaRPr>
          </a:p>
        </p:txBody>
      </p:sp>
      <p:sp>
        <p:nvSpPr>
          <p:cNvPr id="9" name="文本框 8"/>
          <p:cNvSpPr txBox="1"/>
          <p:nvPr/>
        </p:nvSpPr>
        <p:spPr>
          <a:xfrm>
            <a:off x="950595" y="4637405"/>
            <a:ext cx="3576320" cy="460375"/>
          </a:xfrm>
          <a:prstGeom prst="rect">
            <a:avLst/>
          </a:prstGeom>
          <a:noFill/>
          <a:ln w="9525">
            <a:noFill/>
          </a:ln>
        </p:spPr>
        <p:txBody>
          <a:bodyPr wrap="square">
            <a:spAutoFit/>
          </a:bodyPr>
          <a:p>
            <a:pPr indent="304800"/>
            <a:r>
              <a:rPr lang="zh-CN" sz="1200" b="0">
                <a:solidFill>
                  <a:srgbClr val="000000"/>
                </a:solidFill>
                <a:latin typeface="方正清刻本悦宋简体" panose="02000000000000000000" charset="-122"/>
                <a:ea typeface="方正清刻本悦宋简体" panose="02000000000000000000" charset="-122"/>
                <a:cs typeface="方正清刻本悦宋简体" panose="02000000000000000000" charset="-122"/>
              </a:rPr>
              <a:t>《关于进一步减轻义务教育阶段学生作业负担和校外培训负担的意见》简称“双减”。</a:t>
            </a:r>
            <a:endParaRPr lang="zh-CN" altLang="en-US" sz="1200" b="0">
              <a:solidFill>
                <a:srgbClr val="000000"/>
              </a:solidFill>
              <a:latin typeface="方正清刻本悦宋简体" panose="02000000000000000000" charset="-122"/>
              <a:ea typeface="方正清刻本悦宋简体" panose="02000000000000000000" charset="-122"/>
              <a:cs typeface="方正清刻本悦宋简体" panose="02000000000000000000" charset="-122"/>
            </a:endParaRPr>
          </a:p>
        </p:txBody>
      </p:sp>
      <p:sp>
        <p:nvSpPr>
          <p:cNvPr id="10" name="文本框 9"/>
          <p:cNvSpPr txBox="1"/>
          <p:nvPr/>
        </p:nvSpPr>
        <p:spPr>
          <a:xfrm>
            <a:off x="4526915" y="3235960"/>
            <a:ext cx="2443480" cy="1014730"/>
          </a:xfrm>
          <a:prstGeom prst="rect">
            <a:avLst/>
          </a:prstGeom>
          <a:noFill/>
          <a:ln w="9525">
            <a:noFill/>
          </a:ln>
        </p:spPr>
        <p:txBody>
          <a:bodyPr wrap="square">
            <a:spAutoFit/>
          </a:bodyPr>
          <a:p>
            <a:pPr lvl="0" indent="304800" algn="l">
              <a:buClrTx/>
              <a:buSzTx/>
              <a:buFontTx/>
            </a:pPr>
            <a:r>
              <a:rPr lang="zh-CN" sz="1200">
                <a:solidFill>
                  <a:srgbClr val="000000"/>
                </a:solidFill>
                <a:latin typeface="方正清刻本悦宋简体" panose="02000000000000000000" charset="-122"/>
                <a:ea typeface="方正清刻本悦宋简体" panose="02000000000000000000" charset="-122"/>
                <a:cs typeface="方正清刻本悦宋简体" panose="02000000000000000000" charset="-122"/>
                <a:sym typeface="+mn-ea"/>
              </a:rPr>
              <a:t>2022年4月新课标改革： 课程建设单元化、主题化、项目化、综合化，分段课程适应学生发展，内容聚焦核心素养，优化评价机制，体现教、学、评一致性。</a:t>
            </a:r>
            <a:endParaRPr lang="zh-CN" sz="1200">
              <a:solidFill>
                <a:srgbClr val="000000"/>
              </a:solidFill>
              <a:latin typeface="方正清刻本悦宋简体" panose="02000000000000000000" charset="-122"/>
              <a:ea typeface="方正清刻本悦宋简体" panose="02000000000000000000" charset="-122"/>
              <a:cs typeface="方正清刻本悦宋简体" panose="02000000000000000000" charset="-122"/>
              <a:sym typeface="+mn-ea"/>
            </a:endParaRPr>
          </a:p>
        </p:txBody>
      </p:sp>
      <p:grpSp>
        <p:nvGrpSpPr>
          <p:cNvPr id="12" name="组合 11"/>
          <p:cNvGrpSpPr/>
          <p:nvPr/>
        </p:nvGrpSpPr>
        <p:grpSpPr>
          <a:xfrm>
            <a:off x="4239260" y="2640965"/>
            <a:ext cx="594360" cy="594360"/>
            <a:chOff x="10125" y="3271"/>
            <a:chExt cx="936" cy="936"/>
          </a:xfrm>
        </p:grpSpPr>
        <p:sp>
          <p:nvSpPr>
            <p:cNvPr id="96" name="任意多边形: 形状 95"/>
            <p:cNvSpPr/>
            <p:nvPr/>
          </p:nvSpPr>
          <p:spPr>
            <a:xfrm rot="5400000">
              <a:off x="10125" y="3271"/>
              <a:ext cx="937" cy="937"/>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3">
                <a:lumMod val="20000"/>
                <a:lumOff val="80000"/>
              </a:schemeClr>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97" name="任意多边形: 形状 96"/>
            <p:cNvSpPr/>
            <p:nvPr/>
          </p:nvSpPr>
          <p:spPr>
            <a:xfrm rot="5400000">
              <a:off x="10197" y="3343"/>
              <a:ext cx="793" cy="793"/>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3">
                <a:lumMod val="20000"/>
                <a:lumOff val="80000"/>
              </a:schemeClr>
            </a:solidFill>
            <a:ln w="127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13" name="文本框 12"/>
            <p:cNvSpPr txBox="1"/>
            <p:nvPr/>
          </p:nvSpPr>
          <p:spPr>
            <a:xfrm>
              <a:off x="10330" y="3425"/>
              <a:ext cx="544" cy="630"/>
            </a:xfrm>
            <a:prstGeom prst="rect">
              <a:avLst/>
            </a:prstGeom>
            <a:noFill/>
          </p:spPr>
          <p:txBody>
            <a:bodyPr wrap="square" rtlCol="0">
              <a:spAutoFit/>
            </a:bodyPr>
            <a:lstStyle>
              <a:defPPr>
                <a:defRPr lang="zh-CN"/>
              </a:defPPr>
            </a:lstStyle>
            <a:p>
              <a:pPr algn="ctr"/>
              <a:r>
                <a:rPr lang="zh-CN" altLang="en-US" sz="2000" dirty="0">
                  <a:solidFill>
                    <a:schemeClr val="accent1"/>
                  </a:solidFill>
                  <a:latin typeface="思源宋体 CN Heavy" panose="02020900000000000000" pitchFamily="18" charset="-122"/>
                  <a:ea typeface="思源宋体 CN Heavy" panose="02020900000000000000" pitchFamily="18" charset="-122"/>
                </a:rPr>
                <a:t>叁</a:t>
              </a:r>
              <a:endParaRPr lang="zh-CN" altLang="en-US" sz="2000" dirty="0">
                <a:solidFill>
                  <a:schemeClr val="accent1"/>
                </a:solidFill>
                <a:latin typeface="思源宋体 CN Heavy" panose="02020900000000000000" pitchFamily="18" charset="-122"/>
                <a:ea typeface="思源宋体 CN Heavy" panose="02020900000000000000" pitchFamily="18" charset="-122"/>
              </a:endParaRPr>
            </a:p>
          </p:txBody>
        </p:sp>
      </p:grpSp>
      <p:grpSp>
        <p:nvGrpSpPr>
          <p:cNvPr id="11" name="组合 10"/>
          <p:cNvGrpSpPr/>
          <p:nvPr/>
        </p:nvGrpSpPr>
        <p:grpSpPr>
          <a:xfrm>
            <a:off x="7758974" y="1750712"/>
            <a:ext cx="2039620" cy="2039620"/>
            <a:chOff x="1214" y="2761"/>
            <a:chExt cx="6040" cy="6040"/>
          </a:xfrm>
        </p:grpSpPr>
        <p:sp>
          <p:nvSpPr>
            <p:cNvPr id="14" name="任意多边形: 形状 44"/>
            <p:cNvSpPr/>
            <p:nvPr/>
          </p:nvSpPr>
          <p:spPr>
            <a:xfrm rot="5400000">
              <a:off x="1214" y="2761"/>
              <a:ext cx="6040" cy="6040"/>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rgbClr val="F1DEBD"/>
            </a:solidFill>
            <a:ln w="63500" cmpd="thickThin">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思源宋体 CN Heavy" panose="02020900000000000000" pitchFamily="18" charset="-122"/>
                <a:ea typeface="霞鹜文楷" pitchFamily="2" charset="-122"/>
              </a:endParaRPr>
            </a:p>
          </p:txBody>
        </p:sp>
        <p:sp>
          <p:nvSpPr>
            <p:cNvPr id="15" name="矩形 14"/>
            <p:cNvSpPr/>
            <p:nvPr/>
          </p:nvSpPr>
          <p:spPr>
            <a:xfrm>
              <a:off x="3162" y="3080"/>
              <a:ext cx="2144" cy="5090"/>
            </a:xfrm>
            <a:prstGeom prst="rect">
              <a:avLst/>
            </a:prstGeom>
          </p:spPr>
          <p:txBody>
            <a:bodyPr vert="eaVert" wrap="square">
              <a:spAutoFit/>
            </a:bodyPr>
            <a:p>
              <a:pPr algn="just">
                <a:lnSpc>
                  <a:spcPct val="110000"/>
                </a:lnSpc>
              </a:pPr>
              <a:r>
                <a:rPr lang="zh-CN" altLang="en-US" sz="3200" dirty="0">
                  <a:solidFill>
                    <a:schemeClr val="accent1"/>
                  </a:solidFill>
                  <a:latin typeface="思源宋体 CN Heavy" panose="02020900000000000000" pitchFamily="18" charset="-122"/>
                  <a:ea typeface="思源宋体 CN Heavy" panose="02020900000000000000" pitchFamily="18" charset="-122"/>
                </a:rPr>
                <a:t>学校背景</a:t>
              </a:r>
              <a:endParaRPr lang="zh-CN" altLang="en-US" sz="3200" dirty="0">
                <a:solidFill>
                  <a:schemeClr val="accent1"/>
                </a:solidFill>
                <a:latin typeface="思源宋体 CN Heavy" panose="02020900000000000000" pitchFamily="18" charset="-122"/>
                <a:ea typeface="思源宋体 CN Heavy" panose="02020900000000000000" pitchFamily="18" charset="-122"/>
              </a:endParaRPr>
            </a:p>
          </p:txBody>
        </p:sp>
      </p:grpSp>
      <p:grpSp>
        <p:nvGrpSpPr>
          <p:cNvPr id="16" name="组合 15"/>
          <p:cNvGrpSpPr/>
          <p:nvPr/>
        </p:nvGrpSpPr>
        <p:grpSpPr>
          <a:xfrm>
            <a:off x="7493635" y="2033270"/>
            <a:ext cx="595214" cy="595214"/>
            <a:chOff x="3609" y="7838"/>
            <a:chExt cx="937" cy="937"/>
          </a:xfrm>
        </p:grpSpPr>
        <p:sp>
          <p:nvSpPr>
            <p:cNvPr id="17" name="任意多边形: 形状 79"/>
            <p:cNvSpPr/>
            <p:nvPr/>
          </p:nvSpPr>
          <p:spPr>
            <a:xfrm rot="5400000">
              <a:off x="3609" y="7838"/>
              <a:ext cx="937" cy="937"/>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3">
                <a:lumMod val="20000"/>
                <a:lumOff val="80000"/>
              </a:schemeClr>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grpSp>
          <p:nvGrpSpPr>
            <p:cNvPr id="18" name="组合 17"/>
            <p:cNvGrpSpPr/>
            <p:nvPr/>
          </p:nvGrpSpPr>
          <p:grpSpPr>
            <a:xfrm>
              <a:off x="3681" y="7910"/>
              <a:ext cx="792" cy="792"/>
              <a:chOff x="2395" y="7045"/>
              <a:chExt cx="792" cy="792"/>
            </a:xfrm>
          </p:grpSpPr>
          <p:sp>
            <p:nvSpPr>
              <p:cNvPr id="19" name="任意多边形: 形状 80"/>
              <p:cNvSpPr/>
              <p:nvPr/>
            </p:nvSpPr>
            <p:spPr>
              <a:xfrm rot="5400000">
                <a:off x="2395" y="7045"/>
                <a:ext cx="793" cy="793"/>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3">
                  <a:lumMod val="20000"/>
                  <a:lumOff val="80000"/>
                </a:schemeClr>
              </a:solidFill>
              <a:ln w="127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思源宋体 CN Heavy" panose="02020900000000000000" pitchFamily="18" charset="-122"/>
                    <a:ea typeface="霞鹜文楷" pitchFamily="2" charset="-122"/>
                  </a:rPr>
                  <a:t>、</a:t>
                </a:r>
                <a:endParaRPr lang="zh-CN" altLang="en-US" sz="1600" dirty="0">
                  <a:latin typeface="思源宋体 CN Heavy" panose="02020900000000000000" pitchFamily="18" charset="-122"/>
                  <a:ea typeface="霞鹜文楷" pitchFamily="2" charset="-122"/>
                </a:endParaRPr>
              </a:p>
            </p:txBody>
          </p:sp>
          <p:sp>
            <p:nvSpPr>
              <p:cNvPr id="20" name="文本框 19"/>
              <p:cNvSpPr txBox="1"/>
              <p:nvPr/>
            </p:nvSpPr>
            <p:spPr>
              <a:xfrm>
                <a:off x="2528" y="7127"/>
                <a:ext cx="529" cy="630"/>
              </a:xfrm>
              <a:prstGeom prst="rect">
                <a:avLst/>
              </a:prstGeom>
              <a:noFill/>
            </p:spPr>
            <p:txBody>
              <a:bodyPr wrap="square" rtlCol="0">
                <a:spAutoFit/>
              </a:bodyPr>
              <a:lstStyle>
                <a:defPPr>
                  <a:defRPr lang="zh-CN"/>
                </a:defPPr>
              </a:lstStyle>
              <a:p>
                <a:pPr algn="ctr"/>
                <a:r>
                  <a:rPr lang="zh-CN" altLang="en-US" sz="2000" dirty="0">
                    <a:solidFill>
                      <a:schemeClr val="accent1"/>
                    </a:solidFill>
                    <a:latin typeface="思源宋体 CN Heavy" panose="02020900000000000000" pitchFamily="18" charset="-122"/>
                    <a:ea typeface="思源宋体 CN Heavy" panose="02020900000000000000" pitchFamily="18" charset="-122"/>
                  </a:rPr>
                  <a:t>壹</a:t>
                </a:r>
                <a:endParaRPr lang="zh-CN" altLang="en-US" sz="2000" dirty="0">
                  <a:solidFill>
                    <a:schemeClr val="accent1"/>
                  </a:solidFill>
                  <a:latin typeface="思源宋体 CN Heavy" panose="02020900000000000000" pitchFamily="18" charset="-122"/>
                  <a:ea typeface="思源宋体 CN Heavy" panose="02020900000000000000" pitchFamily="18" charset="-122"/>
                </a:endParaRPr>
              </a:p>
            </p:txBody>
          </p:sp>
        </p:grpSp>
      </p:grpSp>
      <p:sp>
        <p:nvSpPr>
          <p:cNvPr id="21" name="文本框 20"/>
          <p:cNvSpPr txBox="1"/>
          <p:nvPr/>
        </p:nvSpPr>
        <p:spPr>
          <a:xfrm>
            <a:off x="5794375" y="1858645"/>
            <a:ext cx="1829435" cy="275590"/>
          </a:xfrm>
          <a:prstGeom prst="rect">
            <a:avLst/>
          </a:prstGeom>
          <a:noFill/>
          <a:ln w="9525">
            <a:noFill/>
          </a:ln>
        </p:spPr>
        <p:txBody>
          <a:bodyPr wrap="square">
            <a:spAutoFit/>
          </a:bodyPr>
          <a:p>
            <a:pPr lvl="0" indent="304800" algn="l">
              <a:buClrTx/>
              <a:buSzTx/>
              <a:buFontTx/>
            </a:pPr>
            <a:r>
              <a:rPr lang="zh-CN" sz="1200">
                <a:solidFill>
                  <a:srgbClr val="000000"/>
                </a:solidFill>
                <a:latin typeface="方正清刻本悦宋简体" panose="02000000000000000000" charset="-122"/>
                <a:ea typeface="方正清刻本悦宋简体" panose="02000000000000000000" charset="-122"/>
                <a:cs typeface="方正清刻本悦宋简体" panose="02000000000000000000" charset="-122"/>
                <a:sym typeface="+mn-ea"/>
              </a:rPr>
              <a:t>12月新优质学校验收</a:t>
            </a:r>
            <a:endParaRPr lang="zh-CN" sz="1200">
              <a:solidFill>
                <a:srgbClr val="000000"/>
              </a:solidFill>
              <a:latin typeface="方正清刻本悦宋简体" panose="02000000000000000000" charset="-122"/>
              <a:ea typeface="方正清刻本悦宋简体" panose="02000000000000000000" charset="-122"/>
              <a:cs typeface="方正清刻本悦宋简体" panose="02000000000000000000" charset="-122"/>
              <a:sym typeface="+mn-ea"/>
            </a:endParaRPr>
          </a:p>
        </p:txBody>
      </p:sp>
      <p:sp>
        <p:nvSpPr>
          <p:cNvPr id="22" name="文本框 21"/>
          <p:cNvSpPr txBox="1"/>
          <p:nvPr/>
        </p:nvSpPr>
        <p:spPr>
          <a:xfrm>
            <a:off x="8258810" y="4396740"/>
            <a:ext cx="1744980" cy="275590"/>
          </a:xfrm>
          <a:prstGeom prst="rect">
            <a:avLst/>
          </a:prstGeom>
          <a:noFill/>
          <a:ln w="9525">
            <a:noFill/>
          </a:ln>
        </p:spPr>
        <p:txBody>
          <a:bodyPr wrap="square">
            <a:spAutoFit/>
          </a:bodyPr>
          <a:p>
            <a:pPr lvl="0" indent="304800" algn="l">
              <a:buClrTx/>
              <a:buSzTx/>
              <a:buFontTx/>
            </a:pPr>
            <a:r>
              <a:rPr lang="zh-CN" sz="1200">
                <a:solidFill>
                  <a:srgbClr val="000000"/>
                </a:solidFill>
                <a:latin typeface="方正清刻本悦宋简体" panose="02000000000000000000" charset="-122"/>
                <a:ea typeface="方正清刻本悦宋简体" panose="02000000000000000000" charset="-122"/>
                <a:cs typeface="方正清刻本悦宋简体" panose="02000000000000000000" charset="-122"/>
                <a:sym typeface="+mn-ea"/>
              </a:rPr>
              <a:t>新三年发展计划</a:t>
            </a:r>
            <a:endParaRPr lang="zh-CN" sz="1200">
              <a:solidFill>
                <a:srgbClr val="000000"/>
              </a:solidFill>
              <a:latin typeface="方正清刻本悦宋简体" panose="02000000000000000000" charset="-122"/>
              <a:ea typeface="方正清刻本悦宋简体" panose="02000000000000000000" charset="-122"/>
              <a:cs typeface="方正清刻本悦宋简体" panose="02000000000000000000" charset="-122"/>
              <a:sym typeface="+mn-ea"/>
            </a:endParaRPr>
          </a:p>
        </p:txBody>
      </p:sp>
      <p:grpSp>
        <p:nvGrpSpPr>
          <p:cNvPr id="23" name="组合 22"/>
          <p:cNvGrpSpPr/>
          <p:nvPr/>
        </p:nvGrpSpPr>
        <p:grpSpPr>
          <a:xfrm>
            <a:off x="8326120" y="3702050"/>
            <a:ext cx="595214" cy="595214"/>
            <a:chOff x="13195" y="6091"/>
            <a:chExt cx="937" cy="937"/>
          </a:xfrm>
        </p:grpSpPr>
        <p:sp>
          <p:nvSpPr>
            <p:cNvPr id="24" name="任意多边形: 形状 82"/>
            <p:cNvSpPr/>
            <p:nvPr/>
          </p:nvSpPr>
          <p:spPr>
            <a:xfrm rot="5400000">
              <a:off x="13195" y="6091"/>
              <a:ext cx="937" cy="937"/>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3">
                <a:lumMod val="20000"/>
                <a:lumOff val="80000"/>
              </a:schemeClr>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25" name="任意多边形: 形状 85"/>
            <p:cNvSpPr/>
            <p:nvPr/>
          </p:nvSpPr>
          <p:spPr>
            <a:xfrm rot="5400000">
              <a:off x="13267" y="6184"/>
              <a:ext cx="793" cy="793"/>
            </a:xfrm>
            <a:custGeom>
              <a:avLst/>
              <a:gdLst>
                <a:gd name="connsiteX0" fmla="*/ 0 w 503782"/>
                <a:gd name="connsiteY0" fmla="*/ 251891 h 503782"/>
                <a:gd name="connsiteX1" fmla="*/ 102224 w 503782"/>
                <a:gd name="connsiteY1" fmla="*/ 112945 h 503782"/>
                <a:gd name="connsiteX2" fmla="*/ 110752 w 503782"/>
                <a:gd name="connsiteY2" fmla="*/ 110752 h 503782"/>
                <a:gd name="connsiteX3" fmla="*/ 112946 w 503782"/>
                <a:gd name="connsiteY3" fmla="*/ 102223 h 503782"/>
                <a:gd name="connsiteX4" fmla="*/ 251891 w 503782"/>
                <a:gd name="connsiteY4" fmla="*/ 0 h 503782"/>
                <a:gd name="connsiteX5" fmla="*/ 390837 w 503782"/>
                <a:gd name="connsiteY5" fmla="*/ 102223 h 503782"/>
                <a:gd name="connsiteX6" fmla="*/ 393030 w 503782"/>
                <a:gd name="connsiteY6" fmla="*/ 110752 h 503782"/>
                <a:gd name="connsiteX7" fmla="*/ 401559 w 503782"/>
                <a:gd name="connsiteY7" fmla="*/ 112945 h 503782"/>
                <a:gd name="connsiteX8" fmla="*/ 503782 w 503782"/>
                <a:gd name="connsiteY8" fmla="*/ 251891 h 503782"/>
                <a:gd name="connsiteX9" fmla="*/ 401559 w 503782"/>
                <a:gd name="connsiteY9" fmla="*/ 390837 h 503782"/>
                <a:gd name="connsiteX10" fmla="*/ 393030 w 503782"/>
                <a:gd name="connsiteY10" fmla="*/ 393030 h 503782"/>
                <a:gd name="connsiteX11" fmla="*/ 390837 w 503782"/>
                <a:gd name="connsiteY11" fmla="*/ 401559 h 503782"/>
                <a:gd name="connsiteX12" fmla="*/ 251891 w 503782"/>
                <a:gd name="connsiteY12" fmla="*/ 503782 h 503782"/>
                <a:gd name="connsiteX13" fmla="*/ 112946 w 503782"/>
                <a:gd name="connsiteY13" fmla="*/ 401559 h 503782"/>
                <a:gd name="connsiteX14" fmla="*/ 110752 w 503782"/>
                <a:gd name="connsiteY14" fmla="*/ 393030 h 503782"/>
                <a:gd name="connsiteX15" fmla="*/ 102224 w 503782"/>
                <a:gd name="connsiteY15" fmla="*/ 390837 h 503782"/>
                <a:gd name="connsiteX16" fmla="*/ 0 w 503782"/>
                <a:gd name="connsiteY16" fmla="*/ 251891 h 50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3782" h="503782">
                  <a:moveTo>
                    <a:pt x="0" y="251891"/>
                  </a:moveTo>
                  <a:cubicBezTo>
                    <a:pt x="0" y="186607"/>
                    <a:pt x="43001" y="131366"/>
                    <a:pt x="102224" y="112945"/>
                  </a:cubicBezTo>
                  <a:lnTo>
                    <a:pt x="110752" y="110752"/>
                  </a:lnTo>
                  <a:lnTo>
                    <a:pt x="112946" y="102223"/>
                  </a:lnTo>
                  <a:cubicBezTo>
                    <a:pt x="131366" y="43000"/>
                    <a:pt x="186607" y="0"/>
                    <a:pt x="251891" y="0"/>
                  </a:cubicBezTo>
                  <a:cubicBezTo>
                    <a:pt x="317176" y="0"/>
                    <a:pt x="372417" y="43000"/>
                    <a:pt x="390837" y="102223"/>
                  </a:cubicBezTo>
                  <a:lnTo>
                    <a:pt x="393030" y="110752"/>
                  </a:lnTo>
                  <a:lnTo>
                    <a:pt x="401559" y="112945"/>
                  </a:lnTo>
                  <a:cubicBezTo>
                    <a:pt x="460782" y="131366"/>
                    <a:pt x="503782" y="186607"/>
                    <a:pt x="503782" y="251891"/>
                  </a:cubicBezTo>
                  <a:cubicBezTo>
                    <a:pt x="503782" y="317175"/>
                    <a:pt x="460782" y="372416"/>
                    <a:pt x="401559" y="390837"/>
                  </a:cubicBezTo>
                  <a:lnTo>
                    <a:pt x="393030" y="393030"/>
                  </a:lnTo>
                  <a:lnTo>
                    <a:pt x="390837" y="401559"/>
                  </a:lnTo>
                  <a:cubicBezTo>
                    <a:pt x="372417" y="460782"/>
                    <a:pt x="317176" y="503782"/>
                    <a:pt x="251891" y="503782"/>
                  </a:cubicBezTo>
                  <a:cubicBezTo>
                    <a:pt x="186607" y="503782"/>
                    <a:pt x="131366" y="460782"/>
                    <a:pt x="112946" y="401559"/>
                  </a:cubicBezTo>
                  <a:lnTo>
                    <a:pt x="110752" y="393030"/>
                  </a:lnTo>
                  <a:lnTo>
                    <a:pt x="102224" y="390837"/>
                  </a:lnTo>
                  <a:cubicBezTo>
                    <a:pt x="43001" y="372416"/>
                    <a:pt x="0" y="317175"/>
                    <a:pt x="0" y="251891"/>
                  </a:cubicBezTo>
                  <a:close/>
                </a:path>
              </a:pathLst>
            </a:custGeom>
            <a:solidFill>
              <a:schemeClr val="accent1"/>
            </a:solidFill>
            <a:ln w="127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宋体 CN Heavy" panose="02020900000000000000" pitchFamily="18" charset="-122"/>
                <a:ea typeface="霞鹜文楷" pitchFamily="2" charset="-122"/>
              </a:endParaRPr>
            </a:p>
          </p:txBody>
        </p:sp>
        <p:sp>
          <p:nvSpPr>
            <p:cNvPr id="26" name="文本框 25"/>
            <p:cNvSpPr txBox="1"/>
            <p:nvPr/>
          </p:nvSpPr>
          <p:spPr>
            <a:xfrm>
              <a:off x="13400" y="6224"/>
              <a:ext cx="529" cy="630"/>
            </a:xfrm>
            <a:prstGeom prst="rect">
              <a:avLst/>
            </a:prstGeom>
            <a:noFill/>
          </p:spPr>
          <p:txBody>
            <a:bodyPr wrap="square" rtlCol="0">
              <a:spAutoFit/>
            </a:bodyPr>
            <a:lstStyle>
              <a:defPPr>
                <a:defRPr lang="zh-CN"/>
              </a:defPPr>
            </a:lstStyle>
            <a:p>
              <a:pPr algn="ctr"/>
              <a:r>
                <a:rPr lang="zh-CN" altLang="en-US" sz="2000" dirty="0">
                  <a:solidFill>
                    <a:schemeClr val="accent3">
                      <a:lumMod val="20000"/>
                      <a:lumOff val="80000"/>
                    </a:schemeClr>
                  </a:solidFill>
                  <a:latin typeface="思源宋体 CN Heavy" panose="02020900000000000000" pitchFamily="18" charset="-122"/>
                  <a:ea typeface="思源宋体 CN Heavy" panose="02020900000000000000" pitchFamily="18" charset="-122"/>
                </a:rPr>
                <a:t>贰</a:t>
              </a:r>
              <a:endParaRPr lang="zh-CN" altLang="en-US" sz="2000" dirty="0">
                <a:solidFill>
                  <a:schemeClr val="accent3">
                    <a:lumMod val="20000"/>
                    <a:lumOff val="80000"/>
                  </a:schemeClr>
                </a:solidFill>
                <a:latin typeface="思源宋体 CN Heavy" panose="02020900000000000000" pitchFamily="18" charset="-122"/>
                <a:ea typeface="思源宋体 CN Heavy" panose="02020900000000000000" pitchFamily="18" charset="-122"/>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组合 27"/>
          <p:cNvGrpSpPr/>
          <p:nvPr/>
        </p:nvGrpSpPr>
        <p:grpSpPr>
          <a:xfrm>
            <a:off x="10582275" y="770255"/>
            <a:ext cx="798830" cy="5332095"/>
            <a:chOff x="16665" y="1213"/>
            <a:chExt cx="1258" cy="8397"/>
          </a:xfrm>
        </p:grpSpPr>
        <p:sp>
          <p:nvSpPr>
            <p:cNvPr id="49" name="文本框 48"/>
            <p:cNvSpPr txBox="1"/>
            <p:nvPr/>
          </p:nvSpPr>
          <p:spPr>
            <a:xfrm>
              <a:off x="16665" y="1213"/>
              <a:ext cx="1257" cy="6300"/>
            </a:xfrm>
            <a:prstGeom prst="rect">
              <a:avLst/>
            </a:prstGeom>
            <a:noFill/>
            <a:ln w="12700" cmpd="sng">
              <a:noFill/>
              <a:prstDash val="solid"/>
            </a:ln>
          </p:spPr>
          <p:txBody>
            <a:bodyPr vert="eaVert" wrap="square" rtlCol="0">
              <a:spAutoFit/>
            </a:bodyPr>
            <a:lstStyle/>
            <a:p>
              <a:pPr lvl="0" algn="l">
                <a:buClrTx/>
                <a:buSzTx/>
                <a:buFontTx/>
              </a:pPr>
              <a:r>
                <a:rPr lang="zh-CN" altLang="en-US" sz="40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rPr>
                <a:t>成员分析</a:t>
              </a:r>
              <a:endParaRPr lang="zh-CN" altLang="en-US" sz="40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endParaRPr>
            </a:p>
          </p:txBody>
        </p:sp>
        <p:grpSp>
          <p:nvGrpSpPr>
            <p:cNvPr id="3" name="组合 2"/>
            <p:cNvGrpSpPr/>
            <p:nvPr/>
          </p:nvGrpSpPr>
          <p:grpSpPr>
            <a:xfrm>
              <a:off x="17013" y="7127"/>
              <a:ext cx="910" cy="2483"/>
              <a:chOff x="16766" y="1191"/>
              <a:chExt cx="910" cy="2483"/>
            </a:xfrm>
          </p:grpSpPr>
          <p:sp>
            <p:nvSpPr>
              <p:cNvPr id="70" name="文本框 69"/>
              <p:cNvSpPr txBox="1"/>
              <p:nvPr/>
            </p:nvSpPr>
            <p:spPr>
              <a:xfrm>
                <a:off x="16807" y="1191"/>
                <a:ext cx="869" cy="2483"/>
              </a:xfrm>
              <a:prstGeom prst="rect">
                <a:avLst/>
              </a:prstGeom>
              <a:noFill/>
              <a:ln w="12700" cmpd="sng">
                <a:noFill/>
                <a:prstDash val="solid"/>
              </a:ln>
            </p:spPr>
            <p:txBody>
              <a:bodyPr vert="eaVert" wrap="square" rtlCol="0">
                <a:spAutoFit/>
              </a:bodyPr>
              <a:lstStyle/>
              <a:p>
                <a:pPr lvl="0" algn="l">
                  <a:buClrTx/>
                  <a:buSzTx/>
                  <a:buFontTx/>
                  <a:buNone/>
                </a:pPr>
                <a:r>
                  <a:rPr lang="zh-CN" altLang="en-US" sz="1200" b="1" spc="400" dirty="0">
                    <a:solidFill>
                      <a:schemeClr val="tx1">
                        <a:lumMod val="75000"/>
                        <a:lumOff val="25000"/>
                      </a:schemeClr>
                    </a:solidFill>
                    <a:latin typeface="思源宋体 CN Heavy" panose="02020900000000000000" pitchFamily="18" charset="-122"/>
                    <a:ea typeface="霞鹜文楷" pitchFamily="2" charset="-122"/>
                    <a:sym typeface="+mn-ea"/>
                  </a:rPr>
                  <a:t>美术学科</a:t>
                </a:r>
                <a:endParaRPr lang="zh-CN" altLang="en-US" sz="1200" b="1" spc="400" dirty="0">
                  <a:solidFill>
                    <a:schemeClr val="tx1">
                      <a:lumMod val="75000"/>
                      <a:lumOff val="25000"/>
                    </a:schemeClr>
                  </a:solidFill>
                  <a:latin typeface="思源宋体 CN Heavy" panose="02020900000000000000" pitchFamily="18" charset="-122"/>
                  <a:ea typeface="霞鹜文楷" pitchFamily="2" charset="-122"/>
                  <a:sym typeface="+mn-ea"/>
                </a:endParaRPr>
              </a:p>
              <a:p>
                <a:pPr lvl="0" algn="l">
                  <a:buClrTx/>
                  <a:buSzTx/>
                  <a:buFontTx/>
                  <a:buNone/>
                </a:pPr>
                <a:r>
                  <a:rPr lang="zh-CN" altLang="en-US" sz="1200" b="1" spc="400" dirty="0">
                    <a:solidFill>
                      <a:schemeClr val="tx1">
                        <a:lumMod val="75000"/>
                        <a:lumOff val="25000"/>
                      </a:schemeClr>
                    </a:solidFill>
                    <a:latin typeface="思源宋体 CN Heavy" panose="02020900000000000000" pitchFamily="18" charset="-122"/>
                    <a:ea typeface="霞鹜文楷" pitchFamily="2" charset="-122"/>
                    <a:sym typeface="+mn-ea"/>
                  </a:rPr>
                  <a:t>教学计划</a:t>
                </a:r>
                <a:endParaRPr lang="zh-CN" altLang="en-US" sz="1200" b="1" spc="400" dirty="0">
                  <a:solidFill>
                    <a:schemeClr val="tx1">
                      <a:lumMod val="75000"/>
                      <a:lumOff val="25000"/>
                    </a:schemeClr>
                  </a:solidFill>
                  <a:latin typeface="思源宋体 CN Heavy" panose="02020900000000000000" pitchFamily="18" charset="-122"/>
                  <a:ea typeface="霞鹜文楷" pitchFamily="2" charset="-122"/>
                  <a:sym typeface="+mn-ea"/>
                </a:endParaRPr>
              </a:p>
            </p:txBody>
          </p:sp>
          <p:grpSp>
            <p:nvGrpSpPr>
              <p:cNvPr id="2" name="组合 1"/>
              <p:cNvGrpSpPr/>
              <p:nvPr/>
            </p:nvGrpSpPr>
            <p:grpSpPr>
              <a:xfrm>
                <a:off x="16766" y="2778"/>
                <a:ext cx="893" cy="724"/>
                <a:chOff x="16766" y="2778"/>
                <a:chExt cx="893" cy="724"/>
              </a:xfrm>
            </p:grpSpPr>
            <p:sp>
              <p:nvSpPr>
                <p:cNvPr id="4" name="任意多边形: 形状 48"/>
                <p:cNvSpPr txBox="1"/>
                <p:nvPr/>
              </p:nvSpPr>
              <p:spPr>
                <a:xfrm rot="5400000">
                  <a:off x="16931" y="2774"/>
                  <a:ext cx="724" cy="732"/>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noFill/>
                <a:ln w="12700" cmpd="sng">
                  <a:noFill/>
                  <a:prstDash val="solid"/>
                </a:ln>
              </p:spPr>
              <p:txBody>
                <a:bodyPr vert="eaVert" wrap="square" rtlCol="0" anchor="t">
                  <a:spAutoFit/>
                </a:bodyPr>
                <a:lstStyle/>
                <a:p>
                  <a:pPr lvl="0" algn="l">
                    <a:buClrTx/>
                    <a:buSzTx/>
                    <a:buFontTx/>
                  </a:pPr>
                  <a:endParaRPr lang="zh-CN" altLang="en-US" sz="40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endParaRPr>
                </a:p>
              </p:txBody>
            </p:sp>
            <p:sp>
              <p:nvSpPr>
                <p:cNvPr id="61" name="任意多边形: 形状 60"/>
                <p:cNvSpPr txBox="1"/>
                <p:nvPr/>
              </p:nvSpPr>
              <p:spPr>
                <a:xfrm flipH="1">
                  <a:off x="16766" y="2997"/>
                  <a:ext cx="724" cy="334"/>
                </a:xfrm>
                <a:custGeom>
                  <a:avLst/>
                  <a:gdLst>
                    <a:gd name="connsiteX0" fmla="*/ 91397 w 304239"/>
                    <a:gd name="connsiteY0" fmla="*/ 2886 h 214596"/>
                    <a:gd name="connsiteX1" fmla="*/ 103755 w 304239"/>
                    <a:gd name="connsiteY1" fmla="*/ 2446 h 214596"/>
                    <a:gd name="connsiteX2" fmla="*/ 102124 w 304239"/>
                    <a:gd name="connsiteY2" fmla="*/ 3952 h 214596"/>
                    <a:gd name="connsiteX3" fmla="*/ 108146 w 304239"/>
                    <a:gd name="connsiteY3" fmla="*/ 5457 h 214596"/>
                    <a:gd name="connsiteX4" fmla="*/ 107393 w 304239"/>
                    <a:gd name="connsiteY4" fmla="*/ 7590 h 214596"/>
                    <a:gd name="connsiteX5" fmla="*/ 115235 w 304239"/>
                    <a:gd name="connsiteY5" fmla="*/ 9848 h 214596"/>
                    <a:gd name="connsiteX6" fmla="*/ 115548 w 304239"/>
                    <a:gd name="connsiteY6" fmla="*/ 11793 h 214596"/>
                    <a:gd name="connsiteX7" fmla="*/ 126401 w 304239"/>
                    <a:gd name="connsiteY7" fmla="*/ 16184 h 214596"/>
                    <a:gd name="connsiteX8" fmla="*/ 123515 w 304239"/>
                    <a:gd name="connsiteY8" fmla="*/ 16498 h 214596"/>
                    <a:gd name="connsiteX9" fmla="*/ 137378 w 304239"/>
                    <a:gd name="connsiteY9" fmla="*/ 26409 h 214596"/>
                    <a:gd name="connsiteX10" fmla="*/ 134995 w 304239"/>
                    <a:gd name="connsiteY10" fmla="*/ 27287 h 214596"/>
                    <a:gd name="connsiteX11" fmla="*/ 140703 w 304239"/>
                    <a:gd name="connsiteY11" fmla="*/ 36007 h 214596"/>
                    <a:gd name="connsiteX12" fmla="*/ 147164 w 304239"/>
                    <a:gd name="connsiteY12" fmla="*/ 39457 h 214596"/>
                    <a:gd name="connsiteX13" fmla="*/ 178655 w 304239"/>
                    <a:gd name="connsiteY13" fmla="*/ 57397 h 214596"/>
                    <a:gd name="connsiteX14" fmla="*/ 185116 w 304239"/>
                    <a:gd name="connsiteY14" fmla="*/ 60847 h 214596"/>
                    <a:gd name="connsiteX15" fmla="*/ 204060 w 304239"/>
                    <a:gd name="connsiteY15" fmla="*/ 71386 h 214596"/>
                    <a:gd name="connsiteX16" fmla="*/ 216418 w 304239"/>
                    <a:gd name="connsiteY16" fmla="*/ 78788 h 214596"/>
                    <a:gd name="connsiteX17" fmla="*/ 240820 w 304239"/>
                    <a:gd name="connsiteY17" fmla="*/ 93843 h 214596"/>
                    <a:gd name="connsiteX18" fmla="*/ 224259 w 304239"/>
                    <a:gd name="connsiteY18" fmla="*/ 103190 h 214596"/>
                    <a:gd name="connsiteX19" fmla="*/ 243392 w 304239"/>
                    <a:gd name="connsiteY19" fmla="*/ 113289 h 214596"/>
                    <a:gd name="connsiteX20" fmla="*/ 284668 w 304239"/>
                    <a:gd name="connsiteY20" fmla="*/ 130477 h 214596"/>
                    <a:gd name="connsiteX21" fmla="*/ 304240 w 304239"/>
                    <a:gd name="connsiteY21" fmla="*/ 140137 h 214596"/>
                    <a:gd name="connsiteX22" fmla="*/ 291443 w 304239"/>
                    <a:gd name="connsiteY22" fmla="*/ 138945 h 214596"/>
                    <a:gd name="connsiteX23" fmla="*/ 267229 w 304239"/>
                    <a:gd name="connsiteY23" fmla="*/ 132484 h 214596"/>
                    <a:gd name="connsiteX24" fmla="*/ 258070 w 304239"/>
                    <a:gd name="connsiteY24" fmla="*/ 131292 h 214596"/>
                    <a:gd name="connsiteX25" fmla="*/ 240757 w 304239"/>
                    <a:gd name="connsiteY25" fmla="*/ 128156 h 214596"/>
                    <a:gd name="connsiteX26" fmla="*/ 232477 w 304239"/>
                    <a:gd name="connsiteY26" fmla="*/ 126211 h 214596"/>
                    <a:gd name="connsiteX27" fmla="*/ 224949 w 304239"/>
                    <a:gd name="connsiteY27" fmla="*/ 127278 h 214596"/>
                    <a:gd name="connsiteX28" fmla="*/ 207510 w 304239"/>
                    <a:gd name="connsiteY28" fmla="*/ 135244 h 214596"/>
                    <a:gd name="connsiteX29" fmla="*/ 188378 w 304239"/>
                    <a:gd name="connsiteY29" fmla="*/ 150174 h 214596"/>
                    <a:gd name="connsiteX30" fmla="*/ 183108 w 304239"/>
                    <a:gd name="connsiteY30" fmla="*/ 173070 h 214596"/>
                    <a:gd name="connsiteX31" fmla="*/ 182356 w 304239"/>
                    <a:gd name="connsiteY31" fmla="*/ 176207 h 214596"/>
                    <a:gd name="connsiteX32" fmla="*/ 183108 w 304239"/>
                    <a:gd name="connsiteY32" fmla="*/ 181476 h 214596"/>
                    <a:gd name="connsiteX33" fmla="*/ 183422 w 304239"/>
                    <a:gd name="connsiteY33" fmla="*/ 189882 h 214596"/>
                    <a:gd name="connsiteX34" fmla="*/ 205252 w 304239"/>
                    <a:gd name="connsiteY34" fmla="*/ 192014 h 214596"/>
                    <a:gd name="connsiteX35" fmla="*/ 204060 w 304239"/>
                    <a:gd name="connsiteY35" fmla="*/ 204058 h 214596"/>
                    <a:gd name="connsiteX36" fmla="*/ 187186 w 304239"/>
                    <a:gd name="connsiteY36" fmla="*/ 204498 h 214596"/>
                    <a:gd name="connsiteX37" fmla="*/ 186558 w 304239"/>
                    <a:gd name="connsiteY37" fmla="*/ 213217 h 214596"/>
                    <a:gd name="connsiteX38" fmla="*/ 179470 w 304239"/>
                    <a:gd name="connsiteY38" fmla="*/ 212903 h 214596"/>
                    <a:gd name="connsiteX39" fmla="*/ 176584 w 304239"/>
                    <a:gd name="connsiteY39" fmla="*/ 213029 h 214596"/>
                    <a:gd name="connsiteX40" fmla="*/ 174640 w 304239"/>
                    <a:gd name="connsiteY40" fmla="*/ 205627 h 214596"/>
                    <a:gd name="connsiteX41" fmla="*/ 166234 w 304239"/>
                    <a:gd name="connsiteY41" fmla="*/ 207446 h 214596"/>
                    <a:gd name="connsiteX42" fmla="*/ 161090 w 304239"/>
                    <a:gd name="connsiteY42" fmla="*/ 212715 h 214596"/>
                    <a:gd name="connsiteX43" fmla="*/ 160024 w 304239"/>
                    <a:gd name="connsiteY43" fmla="*/ 205940 h 214596"/>
                    <a:gd name="connsiteX44" fmla="*/ 118748 w 304239"/>
                    <a:gd name="connsiteY44" fmla="*/ 202302 h 214596"/>
                    <a:gd name="connsiteX45" fmla="*/ 119061 w 304239"/>
                    <a:gd name="connsiteY45" fmla="*/ 208763 h 214596"/>
                    <a:gd name="connsiteX46" fmla="*/ 117117 w 304239"/>
                    <a:gd name="connsiteY46" fmla="*/ 208449 h 214596"/>
                    <a:gd name="connsiteX47" fmla="*/ 110655 w 304239"/>
                    <a:gd name="connsiteY47" fmla="*/ 214597 h 214596"/>
                    <a:gd name="connsiteX48" fmla="*/ 108397 w 304239"/>
                    <a:gd name="connsiteY48" fmla="*/ 211711 h 214596"/>
                    <a:gd name="connsiteX49" fmla="*/ 103253 w 304239"/>
                    <a:gd name="connsiteY49" fmla="*/ 212339 h 214596"/>
                    <a:gd name="connsiteX50" fmla="*/ 99364 w 304239"/>
                    <a:gd name="connsiteY50" fmla="*/ 206944 h 214596"/>
                    <a:gd name="connsiteX51" fmla="*/ 95726 w 304239"/>
                    <a:gd name="connsiteY51" fmla="*/ 208449 h 214596"/>
                    <a:gd name="connsiteX52" fmla="*/ 90896 w 304239"/>
                    <a:gd name="connsiteY52" fmla="*/ 204686 h 214596"/>
                    <a:gd name="connsiteX53" fmla="*/ 92087 w 304239"/>
                    <a:gd name="connsiteY53" fmla="*/ 201800 h 214596"/>
                    <a:gd name="connsiteX54" fmla="*/ 85940 w 304239"/>
                    <a:gd name="connsiteY54" fmla="*/ 203745 h 214596"/>
                    <a:gd name="connsiteX55" fmla="*/ 77346 w 304239"/>
                    <a:gd name="connsiteY55" fmla="*/ 202114 h 214596"/>
                    <a:gd name="connsiteX56" fmla="*/ 70132 w 304239"/>
                    <a:gd name="connsiteY56" fmla="*/ 202114 h 214596"/>
                    <a:gd name="connsiteX57" fmla="*/ 71010 w 304239"/>
                    <a:gd name="connsiteY57" fmla="*/ 189003 h 214596"/>
                    <a:gd name="connsiteX58" fmla="*/ 95412 w 304239"/>
                    <a:gd name="connsiteY58" fmla="*/ 188376 h 214596"/>
                    <a:gd name="connsiteX59" fmla="*/ 100556 w 304239"/>
                    <a:gd name="connsiteY59" fmla="*/ 182480 h 214596"/>
                    <a:gd name="connsiteX60" fmla="*/ 105072 w 304239"/>
                    <a:gd name="connsiteY60" fmla="*/ 176018 h 214596"/>
                    <a:gd name="connsiteX61" fmla="*/ 110655 w 304239"/>
                    <a:gd name="connsiteY61" fmla="*/ 170749 h 214596"/>
                    <a:gd name="connsiteX62" fmla="*/ 78287 w 304239"/>
                    <a:gd name="connsiteY62" fmla="*/ 149547 h 214596"/>
                    <a:gd name="connsiteX63" fmla="*/ 69881 w 304239"/>
                    <a:gd name="connsiteY63" fmla="*/ 140200 h 214596"/>
                    <a:gd name="connsiteX64" fmla="*/ 53446 w 304239"/>
                    <a:gd name="connsiteY64" fmla="*/ 120942 h 214596"/>
                    <a:gd name="connsiteX65" fmla="*/ 48490 w 304239"/>
                    <a:gd name="connsiteY65" fmla="*/ 108145 h 214596"/>
                    <a:gd name="connsiteX66" fmla="*/ 45605 w 304239"/>
                    <a:gd name="connsiteY66" fmla="*/ 86190 h 214596"/>
                    <a:gd name="connsiteX67" fmla="*/ 47863 w 304239"/>
                    <a:gd name="connsiteY67" fmla="*/ 73080 h 214596"/>
                    <a:gd name="connsiteX68" fmla="*/ 49368 w 304239"/>
                    <a:gd name="connsiteY68" fmla="*/ 59656 h 214596"/>
                    <a:gd name="connsiteX69" fmla="*/ 47424 w 304239"/>
                    <a:gd name="connsiteY69" fmla="*/ 55453 h 214596"/>
                    <a:gd name="connsiteX70" fmla="*/ 42280 w 304239"/>
                    <a:gd name="connsiteY70" fmla="*/ 48803 h 214596"/>
                    <a:gd name="connsiteX71" fmla="*/ 40335 w 304239"/>
                    <a:gd name="connsiteY71" fmla="*/ 44287 h 214596"/>
                    <a:gd name="connsiteX72" fmla="*/ 0 w 304239"/>
                    <a:gd name="connsiteY72" fmla="*/ 37387 h 214596"/>
                    <a:gd name="connsiteX73" fmla="*/ 43221 w 304239"/>
                    <a:gd name="connsiteY73" fmla="*/ 32745 h 214596"/>
                    <a:gd name="connsiteX74" fmla="*/ 24841 w 304239"/>
                    <a:gd name="connsiteY74" fmla="*/ 24025 h 214596"/>
                    <a:gd name="connsiteX75" fmla="*/ 3889 w 304239"/>
                    <a:gd name="connsiteY75" fmla="*/ 18003 h 214596"/>
                    <a:gd name="connsiteX76" fmla="*/ 25594 w 304239"/>
                    <a:gd name="connsiteY76" fmla="*/ 17125 h 214596"/>
                    <a:gd name="connsiteX77" fmla="*/ 46671 w 304239"/>
                    <a:gd name="connsiteY77" fmla="*/ 16247 h 214596"/>
                    <a:gd name="connsiteX78" fmla="*/ 79479 w 304239"/>
                    <a:gd name="connsiteY78" fmla="*/ 439 h 214596"/>
                    <a:gd name="connsiteX79" fmla="*/ 79040 w 304239"/>
                    <a:gd name="connsiteY79" fmla="*/ 1819 h 214596"/>
                    <a:gd name="connsiteX80" fmla="*/ 89453 w 304239"/>
                    <a:gd name="connsiteY80" fmla="*/ 0 h 214596"/>
                    <a:gd name="connsiteX81" fmla="*/ 87320 w 304239"/>
                    <a:gd name="connsiteY81" fmla="*/ 1631 h 214596"/>
                    <a:gd name="connsiteX82" fmla="*/ 95600 w 304239"/>
                    <a:gd name="connsiteY82" fmla="*/ 1317 h 214596"/>
                    <a:gd name="connsiteX83" fmla="*/ 91397 w 304239"/>
                    <a:gd name="connsiteY83" fmla="*/ 2886 h 214596"/>
                    <a:gd name="connsiteX84" fmla="*/ 151304 w 304239"/>
                    <a:gd name="connsiteY84" fmla="*/ 169557 h 214596"/>
                    <a:gd name="connsiteX85" fmla="*/ 153123 w 304239"/>
                    <a:gd name="connsiteY85" fmla="*/ 171376 h 214596"/>
                    <a:gd name="connsiteX86" fmla="*/ 144718 w 304239"/>
                    <a:gd name="connsiteY86" fmla="*/ 170624 h 214596"/>
                    <a:gd name="connsiteX87" fmla="*/ 145157 w 304239"/>
                    <a:gd name="connsiteY87" fmla="*/ 172882 h 214596"/>
                    <a:gd name="connsiteX88" fmla="*/ 132799 w 304239"/>
                    <a:gd name="connsiteY88" fmla="*/ 173509 h 214596"/>
                    <a:gd name="connsiteX89" fmla="*/ 130980 w 304239"/>
                    <a:gd name="connsiteY89" fmla="*/ 174137 h 214596"/>
                    <a:gd name="connsiteX90" fmla="*/ 116991 w 304239"/>
                    <a:gd name="connsiteY90" fmla="*/ 172756 h 214596"/>
                    <a:gd name="connsiteX91" fmla="*/ 113980 w 304239"/>
                    <a:gd name="connsiteY91" fmla="*/ 176834 h 214596"/>
                    <a:gd name="connsiteX92" fmla="*/ 113980 w 304239"/>
                    <a:gd name="connsiteY92" fmla="*/ 179406 h 214596"/>
                    <a:gd name="connsiteX93" fmla="*/ 115611 w 304239"/>
                    <a:gd name="connsiteY93" fmla="*/ 188878 h 214596"/>
                    <a:gd name="connsiteX94" fmla="*/ 133552 w 304239"/>
                    <a:gd name="connsiteY94" fmla="*/ 187498 h 214596"/>
                    <a:gd name="connsiteX95" fmla="*/ 140327 w 304239"/>
                    <a:gd name="connsiteY95" fmla="*/ 190383 h 214596"/>
                    <a:gd name="connsiteX96" fmla="*/ 153123 w 304239"/>
                    <a:gd name="connsiteY96" fmla="*/ 191450 h 214596"/>
                    <a:gd name="connsiteX97" fmla="*/ 166673 w 304239"/>
                    <a:gd name="connsiteY97" fmla="*/ 191763 h 214596"/>
                    <a:gd name="connsiteX98" fmla="*/ 174075 w 304239"/>
                    <a:gd name="connsiteY98" fmla="*/ 181350 h 214596"/>
                    <a:gd name="connsiteX99" fmla="*/ 176647 w 304239"/>
                    <a:gd name="connsiteY99" fmla="*/ 177900 h 214596"/>
                    <a:gd name="connsiteX100" fmla="*/ 178027 w 304239"/>
                    <a:gd name="connsiteY100" fmla="*/ 172317 h 214596"/>
                    <a:gd name="connsiteX101" fmla="*/ 180411 w 304239"/>
                    <a:gd name="connsiteY101" fmla="*/ 158454 h 214596"/>
                    <a:gd name="connsiteX102" fmla="*/ 180286 w 304239"/>
                    <a:gd name="connsiteY102" fmla="*/ 158329 h 214596"/>
                    <a:gd name="connsiteX103" fmla="*/ 151304 w 304239"/>
                    <a:gd name="connsiteY103" fmla="*/ 169557 h 214596"/>
                    <a:gd name="connsiteX104" fmla="*/ 104633 w 304239"/>
                    <a:gd name="connsiteY104" fmla="*/ 202177 h 214596"/>
                    <a:gd name="connsiteX105" fmla="*/ 105386 w 304239"/>
                    <a:gd name="connsiteY105" fmla="*/ 205815 h 214596"/>
                    <a:gd name="connsiteX106" fmla="*/ 108711 w 304239"/>
                    <a:gd name="connsiteY106" fmla="*/ 205376 h 214596"/>
                    <a:gd name="connsiteX107" fmla="*/ 104633 w 304239"/>
                    <a:gd name="connsiteY107" fmla="*/ 202177 h 21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04239" h="214596">
                      <a:moveTo>
                        <a:pt x="91397" y="2886"/>
                      </a:moveTo>
                      <a:cubicBezTo>
                        <a:pt x="94847" y="2697"/>
                        <a:pt x="99615" y="1882"/>
                        <a:pt x="103755" y="2446"/>
                      </a:cubicBezTo>
                      <a:cubicBezTo>
                        <a:pt x="104006" y="3136"/>
                        <a:pt x="102438" y="3325"/>
                        <a:pt x="102124" y="3952"/>
                      </a:cubicBezTo>
                      <a:cubicBezTo>
                        <a:pt x="104257" y="4328"/>
                        <a:pt x="106013" y="5081"/>
                        <a:pt x="108146" y="5457"/>
                      </a:cubicBezTo>
                      <a:cubicBezTo>
                        <a:pt x="108334" y="6085"/>
                        <a:pt x="107519" y="6837"/>
                        <a:pt x="107393" y="7590"/>
                      </a:cubicBezTo>
                      <a:cubicBezTo>
                        <a:pt x="110342" y="8029"/>
                        <a:pt x="113039" y="8657"/>
                        <a:pt x="115235" y="9848"/>
                      </a:cubicBezTo>
                      <a:cubicBezTo>
                        <a:pt x="115172" y="10664"/>
                        <a:pt x="115423" y="11166"/>
                        <a:pt x="115548" y="11793"/>
                      </a:cubicBezTo>
                      <a:cubicBezTo>
                        <a:pt x="119375" y="13048"/>
                        <a:pt x="123578" y="13926"/>
                        <a:pt x="126401" y="16184"/>
                      </a:cubicBezTo>
                      <a:cubicBezTo>
                        <a:pt x="125836" y="16623"/>
                        <a:pt x="124519" y="16435"/>
                        <a:pt x="123515" y="16498"/>
                      </a:cubicBezTo>
                      <a:cubicBezTo>
                        <a:pt x="128094" y="19822"/>
                        <a:pt x="133991" y="21893"/>
                        <a:pt x="137378" y="26409"/>
                      </a:cubicBezTo>
                      <a:cubicBezTo>
                        <a:pt x="136563" y="26660"/>
                        <a:pt x="136061" y="27350"/>
                        <a:pt x="134995" y="27287"/>
                      </a:cubicBezTo>
                      <a:cubicBezTo>
                        <a:pt x="136814" y="30236"/>
                        <a:pt x="138131" y="33999"/>
                        <a:pt x="140703" y="36007"/>
                      </a:cubicBezTo>
                      <a:cubicBezTo>
                        <a:pt x="142397" y="37324"/>
                        <a:pt x="144969" y="38328"/>
                        <a:pt x="147164" y="39457"/>
                      </a:cubicBezTo>
                      <a:cubicBezTo>
                        <a:pt x="157765" y="45102"/>
                        <a:pt x="169245" y="50434"/>
                        <a:pt x="178655" y="57397"/>
                      </a:cubicBezTo>
                      <a:cubicBezTo>
                        <a:pt x="180599" y="58840"/>
                        <a:pt x="182920" y="59718"/>
                        <a:pt x="185116" y="60847"/>
                      </a:cubicBezTo>
                      <a:cubicBezTo>
                        <a:pt x="191640" y="64172"/>
                        <a:pt x="197599" y="67810"/>
                        <a:pt x="204060" y="71386"/>
                      </a:cubicBezTo>
                      <a:cubicBezTo>
                        <a:pt x="208263" y="73707"/>
                        <a:pt x="212466" y="76279"/>
                        <a:pt x="216418" y="78788"/>
                      </a:cubicBezTo>
                      <a:cubicBezTo>
                        <a:pt x="224510" y="83932"/>
                        <a:pt x="231724" y="90393"/>
                        <a:pt x="240820" y="93843"/>
                      </a:cubicBezTo>
                      <a:cubicBezTo>
                        <a:pt x="235739" y="97356"/>
                        <a:pt x="229277" y="99551"/>
                        <a:pt x="224259" y="103190"/>
                      </a:cubicBezTo>
                      <a:cubicBezTo>
                        <a:pt x="230344" y="106577"/>
                        <a:pt x="236115" y="111094"/>
                        <a:pt x="243392" y="113289"/>
                      </a:cubicBezTo>
                      <a:cubicBezTo>
                        <a:pt x="257820" y="117617"/>
                        <a:pt x="273439" y="122510"/>
                        <a:pt x="284668" y="130477"/>
                      </a:cubicBezTo>
                      <a:cubicBezTo>
                        <a:pt x="290376" y="134492"/>
                        <a:pt x="296022" y="138506"/>
                        <a:pt x="304240" y="140137"/>
                      </a:cubicBezTo>
                      <a:cubicBezTo>
                        <a:pt x="300539" y="142646"/>
                        <a:pt x="295520" y="140200"/>
                        <a:pt x="291443" y="138945"/>
                      </a:cubicBezTo>
                      <a:cubicBezTo>
                        <a:pt x="283790" y="136562"/>
                        <a:pt x="275321" y="133990"/>
                        <a:pt x="267229" y="132484"/>
                      </a:cubicBezTo>
                      <a:cubicBezTo>
                        <a:pt x="264281" y="131920"/>
                        <a:pt x="261082" y="131794"/>
                        <a:pt x="258070" y="131292"/>
                      </a:cubicBezTo>
                      <a:cubicBezTo>
                        <a:pt x="252237" y="130289"/>
                        <a:pt x="246528" y="129348"/>
                        <a:pt x="240757" y="128156"/>
                      </a:cubicBezTo>
                      <a:cubicBezTo>
                        <a:pt x="237871" y="127529"/>
                        <a:pt x="235049" y="126400"/>
                        <a:pt x="232477" y="126211"/>
                      </a:cubicBezTo>
                      <a:cubicBezTo>
                        <a:pt x="230093" y="126023"/>
                        <a:pt x="227207" y="126713"/>
                        <a:pt x="224949" y="127278"/>
                      </a:cubicBezTo>
                      <a:cubicBezTo>
                        <a:pt x="218363" y="128971"/>
                        <a:pt x="212215" y="131920"/>
                        <a:pt x="207510" y="135244"/>
                      </a:cubicBezTo>
                      <a:cubicBezTo>
                        <a:pt x="200610" y="140137"/>
                        <a:pt x="196407" y="146849"/>
                        <a:pt x="188378" y="150174"/>
                      </a:cubicBezTo>
                      <a:cubicBezTo>
                        <a:pt x="186684" y="157827"/>
                        <a:pt x="184865" y="165292"/>
                        <a:pt x="183108" y="173070"/>
                      </a:cubicBezTo>
                      <a:cubicBezTo>
                        <a:pt x="182857" y="174074"/>
                        <a:pt x="182418" y="175328"/>
                        <a:pt x="182356" y="176207"/>
                      </a:cubicBezTo>
                      <a:cubicBezTo>
                        <a:pt x="182293" y="177838"/>
                        <a:pt x="182920" y="179719"/>
                        <a:pt x="183108" y="181476"/>
                      </a:cubicBezTo>
                      <a:cubicBezTo>
                        <a:pt x="183422" y="184299"/>
                        <a:pt x="183673" y="186871"/>
                        <a:pt x="183422" y="189882"/>
                      </a:cubicBezTo>
                      <a:cubicBezTo>
                        <a:pt x="189256" y="192203"/>
                        <a:pt x="197913" y="191011"/>
                        <a:pt x="205252" y="192014"/>
                      </a:cubicBezTo>
                      <a:cubicBezTo>
                        <a:pt x="204876" y="196029"/>
                        <a:pt x="204625" y="200169"/>
                        <a:pt x="204060" y="204058"/>
                      </a:cubicBezTo>
                      <a:cubicBezTo>
                        <a:pt x="198289" y="204058"/>
                        <a:pt x="193020" y="204560"/>
                        <a:pt x="187186" y="204498"/>
                      </a:cubicBezTo>
                      <a:cubicBezTo>
                        <a:pt x="186809" y="207007"/>
                        <a:pt x="188127" y="211335"/>
                        <a:pt x="186558" y="213217"/>
                      </a:cubicBezTo>
                      <a:cubicBezTo>
                        <a:pt x="183861" y="212401"/>
                        <a:pt x="181164" y="215852"/>
                        <a:pt x="179470" y="212903"/>
                      </a:cubicBezTo>
                      <a:cubicBezTo>
                        <a:pt x="178592" y="213029"/>
                        <a:pt x="177588" y="213405"/>
                        <a:pt x="176584" y="213029"/>
                      </a:cubicBezTo>
                      <a:cubicBezTo>
                        <a:pt x="175769" y="210708"/>
                        <a:pt x="175518" y="207822"/>
                        <a:pt x="174640" y="205627"/>
                      </a:cubicBezTo>
                      <a:cubicBezTo>
                        <a:pt x="171441" y="205815"/>
                        <a:pt x="168806" y="206630"/>
                        <a:pt x="166234" y="207446"/>
                      </a:cubicBezTo>
                      <a:cubicBezTo>
                        <a:pt x="164979" y="209641"/>
                        <a:pt x="164164" y="212276"/>
                        <a:pt x="161090" y="212715"/>
                      </a:cubicBezTo>
                      <a:cubicBezTo>
                        <a:pt x="159710" y="211460"/>
                        <a:pt x="160087" y="208449"/>
                        <a:pt x="160024" y="205940"/>
                      </a:cubicBezTo>
                      <a:cubicBezTo>
                        <a:pt x="146474" y="204560"/>
                        <a:pt x="131984" y="204058"/>
                        <a:pt x="118748" y="202302"/>
                      </a:cubicBezTo>
                      <a:cubicBezTo>
                        <a:pt x="117869" y="204309"/>
                        <a:pt x="118622" y="206818"/>
                        <a:pt x="119061" y="208763"/>
                      </a:cubicBezTo>
                      <a:cubicBezTo>
                        <a:pt x="118685" y="208387"/>
                        <a:pt x="117493" y="208826"/>
                        <a:pt x="117117" y="208449"/>
                      </a:cubicBezTo>
                      <a:cubicBezTo>
                        <a:pt x="114796" y="210331"/>
                        <a:pt x="112663" y="212464"/>
                        <a:pt x="110655" y="214597"/>
                      </a:cubicBezTo>
                      <a:cubicBezTo>
                        <a:pt x="109777" y="213781"/>
                        <a:pt x="109213" y="212652"/>
                        <a:pt x="108397" y="211711"/>
                      </a:cubicBezTo>
                      <a:cubicBezTo>
                        <a:pt x="106703" y="211837"/>
                        <a:pt x="105010" y="212778"/>
                        <a:pt x="103253" y="212339"/>
                      </a:cubicBezTo>
                      <a:cubicBezTo>
                        <a:pt x="101560" y="210896"/>
                        <a:pt x="102187" y="207195"/>
                        <a:pt x="99364" y="206944"/>
                      </a:cubicBezTo>
                      <a:cubicBezTo>
                        <a:pt x="97984" y="206818"/>
                        <a:pt x="97106" y="208324"/>
                        <a:pt x="95726" y="208449"/>
                      </a:cubicBezTo>
                      <a:cubicBezTo>
                        <a:pt x="93279" y="208700"/>
                        <a:pt x="90833" y="206818"/>
                        <a:pt x="90896" y="204686"/>
                      </a:cubicBezTo>
                      <a:cubicBezTo>
                        <a:pt x="90896" y="203557"/>
                        <a:pt x="91648" y="203117"/>
                        <a:pt x="92087" y="201800"/>
                      </a:cubicBezTo>
                      <a:cubicBezTo>
                        <a:pt x="89453" y="201424"/>
                        <a:pt x="88010" y="203494"/>
                        <a:pt x="85940" y="203745"/>
                      </a:cubicBezTo>
                      <a:cubicBezTo>
                        <a:pt x="83305" y="204058"/>
                        <a:pt x="80420" y="202365"/>
                        <a:pt x="77346" y="202114"/>
                      </a:cubicBezTo>
                      <a:cubicBezTo>
                        <a:pt x="74962" y="201863"/>
                        <a:pt x="72829" y="202302"/>
                        <a:pt x="70132" y="202114"/>
                      </a:cubicBezTo>
                      <a:cubicBezTo>
                        <a:pt x="70383" y="197660"/>
                        <a:pt x="70320" y="192955"/>
                        <a:pt x="71010" y="189003"/>
                      </a:cubicBezTo>
                      <a:cubicBezTo>
                        <a:pt x="79479" y="188815"/>
                        <a:pt x="87320" y="188690"/>
                        <a:pt x="95412" y="188376"/>
                      </a:cubicBezTo>
                      <a:cubicBezTo>
                        <a:pt x="97294" y="186620"/>
                        <a:pt x="98925" y="184550"/>
                        <a:pt x="100556" y="182480"/>
                      </a:cubicBezTo>
                      <a:cubicBezTo>
                        <a:pt x="102187" y="180409"/>
                        <a:pt x="103441" y="178026"/>
                        <a:pt x="105072" y="176018"/>
                      </a:cubicBezTo>
                      <a:cubicBezTo>
                        <a:pt x="106703" y="173948"/>
                        <a:pt x="109464" y="173196"/>
                        <a:pt x="110655" y="170749"/>
                      </a:cubicBezTo>
                      <a:cubicBezTo>
                        <a:pt x="95726" y="167926"/>
                        <a:pt x="86442" y="159458"/>
                        <a:pt x="78287" y="149547"/>
                      </a:cubicBezTo>
                      <a:cubicBezTo>
                        <a:pt x="75589" y="146285"/>
                        <a:pt x="72767" y="143211"/>
                        <a:pt x="69881" y="140200"/>
                      </a:cubicBezTo>
                      <a:cubicBezTo>
                        <a:pt x="64424" y="134554"/>
                        <a:pt x="57586" y="128470"/>
                        <a:pt x="53446" y="120942"/>
                      </a:cubicBezTo>
                      <a:cubicBezTo>
                        <a:pt x="51501" y="117367"/>
                        <a:pt x="49870" y="112662"/>
                        <a:pt x="48490" y="108145"/>
                      </a:cubicBezTo>
                      <a:cubicBezTo>
                        <a:pt x="46420" y="101496"/>
                        <a:pt x="45228" y="94909"/>
                        <a:pt x="45605" y="86190"/>
                      </a:cubicBezTo>
                      <a:cubicBezTo>
                        <a:pt x="45793" y="81611"/>
                        <a:pt x="46734" y="77282"/>
                        <a:pt x="47863" y="73080"/>
                      </a:cubicBezTo>
                      <a:cubicBezTo>
                        <a:pt x="48929" y="69128"/>
                        <a:pt x="49870" y="64298"/>
                        <a:pt x="49368" y="59656"/>
                      </a:cubicBezTo>
                      <a:cubicBezTo>
                        <a:pt x="49243" y="58213"/>
                        <a:pt x="48239" y="56895"/>
                        <a:pt x="47424" y="55453"/>
                      </a:cubicBezTo>
                      <a:cubicBezTo>
                        <a:pt x="45918" y="52755"/>
                        <a:pt x="44350" y="50873"/>
                        <a:pt x="42280" y="48803"/>
                      </a:cubicBezTo>
                      <a:cubicBezTo>
                        <a:pt x="42029" y="46859"/>
                        <a:pt x="41151" y="45604"/>
                        <a:pt x="40335" y="44287"/>
                      </a:cubicBezTo>
                      <a:cubicBezTo>
                        <a:pt x="27852" y="41025"/>
                        <a:pt x="13989" y="39143"/>
                        <a:pt x="0" y="37387"/>
                      </a:cubicBezTo>
                      <a:cubicBezTo>
                        <a:pt x="13487" y="35003"/>
                        <a:pt x="28605" y="33435"/>
                        <a:pt x="43221" y="32745"/>
                      </a:cubicBezTo>
                      <a:cubicBezTo>
                        <a:pt x="37387" y="29420"/>
                        <a:pt x="31239" y="26597"/>
                        <a:pt x="24841" y="24025"/>
                      </a:cubicBezTo>
                      <a:cubicBezTo>
                        <a:pt x="18505" y="21453"/>
                        <a:pt x="11793" y="18819"/>
                        <a:pt x="3889" y="18003"/>
                      </a:cubicBezTo>
                      <a:cubicBezTo>
                        <a:pt x="10350" y="15808"/>
                        <a:pt x="18756" y="15682"/>
                        <a:pt x="25594" y="17125"/>
                      </a:cubicBezTo>
                      <a:cubicBezTo>
                        <a:pt x="33059" y="18631"/>
                        <a:pt x="40022" y="18505"/>
                        <a:pt x="46671" y="16247"/>
                      </a:cubicBezTo>
                      <a:cubicBezTo>
                        <a:pt x="58527" y="12169"/>
                        <a:pt x="66556" y="3011"/>
                        <a:pt x="79479" y="439"/>
                      </a:cubicBezTo>
                      <a:cubicBezTo>
                        <a:pt x="79918" y="878"/>
                        <a:pt x="78977" y="1255"/>
                        <a:pt x="79040" y="1819"/>
                      </a:cubicBezTo>
                      <a:cubicBezTo>
                        <a:pt x="82490" y="1192"/>
                        <a:pt x="85626" y="314"/>
                        <a:pt x="89453" y="0"/>
                      </a:cubicBezTo>
                      <a:cubicBezTo>
                        <a:pt x="88951" y="753"/>
                        <a:pt x="87508" y="565"/>
                        <a:pt x="87320" y="1631"/>
                      </a:cubicBezTo>
                      <a:cubicBezTo>
                        <a:pt x="89829" y="1380"/>
                        <a:pt x="92903" y="878"/>
                        <a:pt x="95600" y="1317"/>
                      </a:cubicBezTo>
                      <a:cubicBezTo>
                        <a:pt x="94283" y="1945"/>
                        <a:pt x="92652" y="2258"/>
                        <a:pt x="91397" y="2886"/>
                      </a:cubicBezTo>
                      <a:close/>
                      <a:moveTo>
                        <a:pt x="151304" y="169557"/>
                      </a:moveTo>
                      <a:cubicBezTo>
                        <a:pt x="151179" y="170185"/>
                        <a:pt x="153312" y="170624"/>
                        <a:pt x="153123" y="171376"/>
                      </a:cubicBezTo>
                      <a:cubicBezTo>
                        <a:pt x="149987" y="171439"/>
                        <a:pt x="147729" y="170686"/>
                        <a:pt x="144718" y="170624"/>
                      </a:cubicBezTo>
                      <a:cubicBezTo>
                        <a:pt x="144090" y="171502"/>
                        <a:pt x="145345" y="172443"/>
                        <a:pt x="145157" y="172882"/>
                      </a:cubicBezTo>
                      <a:cubicBezTo>
                        <a:pt x="141205" y="173384"/>
                        <a:pt x="136751" y="172882"/>
                        <a:pt x="132799" y="173509"/>
                      </a:cubicBezTo>
                      <a:cubicBezTo>
                        <a:pt x="132172" y="173572"/>
                        <a:pt x="131607" y="174011"/>
                        <a:pt x="130980" y="174137"/>
                      </a:cubicBezTo>
                      <a:cubicBezTo>
                        <a:pt x="125773" y="174827"/>
                        <a:pt x="121194" y="173697"/>
                        <a:pt x="116991" y="172756"/>
                      </a:cubicBezTo>
                      <a:cubicBezTo>
                        <a:pt x="116427" y="173948"/>
                        <a:pt x="114356" y="175077"/>
                        <a:pt x="113980" y="176834"/>
                      </a:cubicBezTo>
                      <a:cubicBezTo>
                        <a:pt x="113792" y="177524"/>
                        <a:pt x="114043" y="178465"/>
                        <a:pt x="113980" y="179406"/>
                      </a:cubicBezTo>
                      <a:cubicBezTo>
                        <a:pt x="113792" y="183483"/>
                        <a:pt x="114168" y="186745"/>
                        <a:pt x="115611" y="188878"/>
                      </a:cubicBezTo>
                      <a:cubicBezTo>
                        <a:pt x="121508" y="190823"/>
                        <a:pt x="128094" y="186620"/>
                        <a:pt x="133552" y="187498"/>
                      </a:cubicBezTo>
                      <a:cubicBezTo>
                        <a:pt x="135810" y="187874"/>
                        <a:pt x="137943" y="189631"/>
                        <a:pt x="140327" y="190383"/>
                      </a:cubicBezTo>
                      <a:cubicBezTo>
                        <a:pt x="144090" y="191450"/>
                        <a:pt x="148732" y="191199"/>
                        <a:pt x="153123" y="191450"/>
                      </a:cubicBezTo>
                      <a:cubicBezTo>
                        <a:pt x="157515" y="191638"/>
                        <a:pt x="161968" y="191763"/>
                        <a:pt x="166673" y="191763"/>
                      </a:cubicBezTo>
                      <a:cubicBezTo>
                        <a:pt x="170311" y="189568"/>
                        <a:pt x="171817" y="184989"/>
                        <a:pt x="174075" y="181350"/>
                      </a:cubicBezTo>
                      <a:cubicBezTo>
                        <a:pt x="174828" y="180159"/>
                        <a:pt x="176083" y="179092"/>
                        <a:pt x="176647" y="177900"/>
                      </a:cubicBezTo>
                      <a:cubicBezTo>
                        <a:pt x="177337" y="176395"/>
                        <a:pt x="177463" y="174262"/>
                        <a:pt x="178027" y="172317"/>
                      </a:cubicBezTo>
                      <a:cubicBezTo>
                        <a:pt x="179156" y="168115"/>
                        <a:pt x="180286" y="163849"/>
                        <a:pt x="180411" y="158454"/>
                      </a:cubicBezTo>
                      <a:cubicBezTo>
                        <a:pt x="180411" y="158391"/>
                        <a:pt x="180411" y="158266"/>
                        <a:pt x="180286" y="158329"/>
                      </a:cubicBezTo>
                      <a:cubicBezTo>
                        <a:pt x="171503" y="162971"/>
                        <a:pt x="162784" y="167613"/>
                        <a:pt x="151304" y="169557"/>
                      </a:cubicBezTo>
                      <a:close/>
                      <a:moveTo>
                        <a:pt x="104633" y="202177"/>
                      </a:moveTo>
                      <a:cubicBezTo>
                        <a:pt x="105072" y="203180"/>
                        <a:pt x="105198" y="204560"/>
                        <a:pt x="105386" y="205815"/>
                      </a:cubicBezTo>
                      <a:cubicBezTo>
                        <a:pt x="106766" y="205940"/>
                        <a:pt x="107644" y="205564"/>
                        <a:pt x="108711" y="205376"/>
                      </a:cubicBezTo>
                      <a:cubicBezTo>
                        <a:pt x="108899" y="202678"/>
                        <a:pt x="107331" y="201549"/>
                        <a:pt x="104633" y="202177"/>
                      </a:cubicBezTo>
                      <a:close/>
                    </a:path>
                  </a:pathLst>
                </a:custGeom>
                <a:noFill/>
                <a:ln w="12700" cmpd="sng">
                  <a:noFill/>
                  <a:prstDash val="solid"/>
                </a:ln>
              </p:spPr>
              <p:txBody>
                <a:bodyPr vert="eaVert" wrap="square" rtlCol="0" anchor="t">
                  <a:spAutoFit/>
                </a:bodyPr>
                <a:lstStyle/>
                <a:p>
                  <a:pPr lvl="0" algn="l">
                    <a:buClrTx/>
                    <a:buSzTx/>
                    <a:buFontTx/>
                  </a:pPr>
                  <a:endParaRPr lang="zh-CN" altLang="en-US" sz="40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endParaRPr>
                </a:p>
              </p:txBody>
            </p:sp>
          </p:grpSp>
        </p:grpSp>
      </p:grpSp>
      <p:graphicFrame>
        <p:nvGraphicFramePr>
          <p:cNvPr id="27" name="表格 26"/>
          <p:cNvGraphicFramePr/>
          <p:nvPr>
            <p:custDataLst>
              <p:tags r:id="rId1"/>
            </p:custDataLst>
          </p:nvPr>
        </p:nvGraphicFramePr>
        <p:xfrm>
          <a:off x="935672" y="1456690"/>
          <a:ext cx="9429750" cy="4214495"/>
        </p:xfrm>
        <a:graphic>
          <a:graphicData uri="http://schemas.openxmlformats.org/drawingml/2006/table">
            <a:tbl>
              <a:tblPr firstRow="1" bandRow="1">
                <a:tableStyleId>{D113A9D2-9D6B-4929-AA2D-F23B5EE8CBE7}</a:tableStyleId>
              </a:tblPr>
              <a:tblGrid>
                <a:gridCol w="1179513"/>
                <a:gridCol w="900112"/>
                <a:gridCol w="742950"/>
                <a:gridCol w="1022350"/>
                <a:gridCol w="768350"/>
                <a:gridCol w="2006600"/>
                <a:gridCol w="1876425"/>
                <a:gridCol w="933450"/>
              </a:tblGrid>
              <a:tr h="330200">
                <a:tc>
                  <a:txBody>
                    <a:bodyPr/>
                    <a:p>
                      <a:pPr indent="0" algn="ctr">
                        <a:buNone/>
                      </a:pPr>
                      <a:r>
                        <a:rPr lang="en-US" sz="1600">
                          <a:latin typeface="方正清刻本悦宋简体" panose="02000000000000000000" charset="-122"/>
                          <a:ea typeface="方正清刻本悦宋简体" panose="02000000000000000000" charset="-122"/>
                          <a:cs typeface="方正清刻本悦宋简体" panose="02000000000000000000" charset="-122"/>
                        </a:rPr>
                        <a:t>姓 名</a:t>
                      </a:r>
                      <a:endParaRPr lang="en-US" altLang="en-US" sz="1600">
                        <a:latin typeface="方正清刻本悦宋简体" panose="02000000000000000000" charset="-122"/>
                        <a:ea typeface="方正清刻本悦宋简体" panose="02000000000000000000" charset="-122"/>
                        <a:cs typeface="方正清刻本悦宋简体" panose="02000000000000000000" charset="-122"/>
                      </a:endParaRPr>
                    </a:p>
                  </a:txBody>
                  <a:tcPr marL="68580" marR="68580" marT="0" marB="0" vert="horz" anchor="ctr" anchorCtr="0"/>
                </a:tc>
                <a:tc>
                  <a:txBody>
                    <a:bodyPr/>
                    <a:p>
                      <a:pPr indent="0" algn="ctr">
                        <a:buNone/>
                      </a:pPr>
                      <a:r>
                        <a:rPr lang="en-US" sz="1600">
                          <a:latin typeface="方正清刻本悦宋简体" panose="02000000000000000000" charset="-122"/>
                          <a:ea typeface="方正清刻本悦宋简体" panose="02000000000000000000" charset="-122"/>
                        </a:rPr>
                        <a:t>性别</a:t>
                      </a:r>
                      <a:endParaRPr lang="en-US" altLang="en-US" sz="16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600">
                          <a:latin typeface="方正清刻本悦宋简体" panose="02000000000000000000" charset="-122"/>
                          <a:ea typeface="方正清刻本悦宋简体" panose="02000000000000000000" charset="-122"/>
                        </a:rPr>
                        <a:t>教龄</a:t>
                      </a:r>
                      <a:endParaRPr lang="en-US" altLang="en-US" sz="16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600">
                          <a:latin typeface="方正清刻本悦宋简体" panose="02000000000000000000" charset="-122"/>
                          <a:ea typeface="方正清刻本悦宋简体" panose="02000000000000000000" charset="-122"/>
                        </a:rPr>
                        <a:t>学历</a:t>
                      </a:r>
                      <a:endParaRPr lang="en-US" altLang="en-US" sz="16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600">
                          <a:latin typeface="方正清刻本悦宋简体" panose="02000000000000000000" charset="-122"/>
                          <a:ea typeface="方正清刻本悦宋简体" panose="02000000000000000000" charset="-122"/>
                        </a:rPr>
                        <a:t>职称</a:t>
                      </a:r>
                      <a:endParaRPr lang="en-US" altLang="en-US" sz="16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600">
                          <a:latin typeface="方正清刻本悦宋简体" panose="02000000000000000000" charset="-122"/>
                          <a:ea typeface="方正清刻本悦宋简体" panose="02000000000000000000" charset="-122"/>
                        </a:rPr>
                        <a:t>五级梯队</a:t>
                      </a:r>
                      <a:endParaRPr lang="en-US" altLang="en-US" sz="16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600">
                          <a:latin typeface="方正清刻本悦宋简体" panose="02000000000000000000" charset="-122"/>
                          <a:ea typeface="方正清刻本悦宋简体" panose="02000000000000000000" charset="-122"/>
                        </a:rPr>
                        <a:t>专业特长</a:t>
                      </a:r>
                      <a:endParaRPr lang="en-US" altLang="en-US" sz="16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600">
                          <a:latin typeface="方正清刻本悦宋简体" panose="02000000000000000000" charset="-122"/>
                          <a:ea typeface="方正清刻本悦宋简体" panose="02000000000000000000" charset="-122"/>
                        </a:rPr>
                        <a:t>备注</a:t>
                      </a:r>
                      <a:endParaRPr lang="en-US" altLang="en-US" sz="1600">
                        <a:latin typeface="方正清刻本悦宋简体" panose="02000000000000000000" charset="-122"/>
                        <a:ea typeface="方正清刻本悦宋简体" panose="02000000000000000000" charset="-122"/>
                      </a:endParaRPr>
                    </a:p>
                  </a:txBody>
                  <a:tcPr marL="68580" marR="68580" marT="0" marB="0" vert="horz" anchor="ctr" anchorCtr="0"/>
                </a:tc>
              </a:tr>
              <a:tr h="434975">
                <a:tc>
                  <a:txBody>
                    <a:bodyPr/>
                    <a:p>
                      <a:pPr algn="ctr">
                        <a:buClrTx/>
                        <a:buSzTx/>
                        <a:buFontTx/>
                        <a:buNone/>
                      </a:pPr>
                      <a:r>
                        <a:rPr lang="en-US" sz="1600" b="1">
                          <a:latin typeface="方正清刻本悦宋简体" panose="02000000000000000000" charset="-122"/>
                          <a:ea typeface="方正清刻本悦宋简体" panose="02000000000000000000" charset="-122"/>
                          <a:cs typeface="方正清刻本悦宋简体" panose="02000000000000000000" charset="-122"/>
                        </a:rPr>
                        <a:t>刘紫娟</a:t>
                      </a:r>
                      <a:endParaRPr lang="en-US" sz="1600" b="1">
                        <a:latin typeface="方正清刻本悦宋简体" panose="02000000000000000000" charset="-122"/>
                        <a:ea typeface="方正清刻本悦宋简体" panose="02000000000000000000" charset="-122"/>
                        <a:cs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女</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12</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本科</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二级</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区骨干</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国画、水粉等</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区一等奖</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r>
              <a:tr h="447675">
                <a:tc>
                  <a:txBody>
                    <a:bodyPr/>
                    <a:p>
                      <a:pPr algn="ctr">
                        <a:buClrTx/>
                        <a:buSzTx/>
                        <a:buFontTx/>
                        <a:buNone/>
                      </a:pPr>
                      <a:r>
                        <a:rPr lang="en-US" sz="1600" b="1">
                          <a:latin typeface="方正清刻本悦宋简体" panose="02000000000000000000" charset="-122"/>
                          <a:ea typeface="方正清刻本悦宋简体" panose="02000000000000000000" charset="-122"/>
                          <a:cs typeface="方正清刻本悦宋简体" panose="02000000000000000000" charset="-122"/>
                        </a:rPr>
                        <a:t>姚海燕</a:t>
                      </a:r>
                      <a:endParaRPr lang="en-US" sz="1600" b="1">
                        <a:latin typeface="方正清刻本悦宋简体" panose="02000000000000000000" charset="-122"/>
                        <a:ea typeface="方正清刻本悦宋简体" panose="02000000000000000000" charset="-122"/>
                        <a:cs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女</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8</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本科</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二级</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区骨干</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国画、装饰画等</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区一等奖</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r>
              <a:tr h="386715">
                <a:tc>
                  <a:txBody>
                    <a:bodyPr/>
                    <a:p>
                      <a:pPr algn="ctr">
                        <a:buClrTx/>
                        <a:buSzTx/>
                        <a:buFontTx/>
                        <a:buNone/>
                      </a:pPr>
                      <a:r>
                        <a:rPr lang="en-US" sz="1600" b="1">
                          <a:latin typeface="方正清刻本悦宋简体" panose="02000000000000000000" charset="-122"/>
                          <a:ea typeface="方正清刻本悦宋简体" panose="02000000000000000000" charset="-122"/>
                          <a:cs typeface="方正清刻本悦宋简体" panose="02000000000000000000" charset="-122"/>
                        </a:rPr>
                        <a:t>杨洁</a:t>
                      </a:r>
                      <a:endParaRPr lang="en-US" sz="1600" b="1">
                        <a:latin typeface="方正清刻本悦宋简体" panose="02000000000000000000" charset="-122"/>
                        <a:ea typeface="方正清刻本悦宋简体" panose="02000000000000000000" charset="-122"/>
                        <a:cs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女</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27</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本科</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一级</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装饰画、剪纸</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r>
              <a:tr h="396875">
                <a:tc>
                  <a:txBody>
                    <a:bodyPr/>
                    <a:p>
                      <a:pPr algn="ctr">
                        <a:buClrTx/>
                        <a:buSzTx/>
                        <a:buFontTx/>
                        <a:buNone/>
                      </a:pPr>
                      <a:r>
                        <a:rPr lang="en-US" sz="1600" b="1">
                          <a:latin typeface="方正清刻本悦宋简体" panose="02000000000000000000" charset="-122"/>
                          <a:ea typeface="方正清刻本悦宋简体" panose="02000000000000000000" charset="-122"/>
                          <a:cs typeface="方正清刻本悦宋简体" panose="02000000000000000000" charset="-122"/>
                        </a:rPr>
                        <a:t>巢杨希</a:t>
                      </a:r>
                      <a:endParaRPr lang="en-US" sz="1600" b="1">
                        <a:latin typeface="方正清刻本悦宋简体" panose="02000000000000000000" charset="-122"/>
                        <a:ea typeface="方正清刻本悦宋简体" panose="02000000000000000000" charset="-122"/>
                        <a:cs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女</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3</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本科</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二级</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区新秀</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油画、国画等</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区三等奖</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r>
              <a:tr h="415290">
                <a:tc>
                  <a:txBody>
                    <a:bodyPr/>
                    <a:p>
                      <a:pPr algn="ctr">
                        <a:buClrTx/>
                        <a:buSzTx/>
                        <a:buFontTx/>
                        <a:buNone/>
                      </a:pPr>
                      <a:r>
                        <a:rPr lang="en-US" sz="1600" b="1">
                          <a:latin typeface="方正清刻本悦宋简体" panose="02000000000000000000" charset="-122"/>
                          <a:ea typeface="方正清刻本悦宋简体" panose="02000000000000000000" charset="-122"/>
                          <a:cs typeface="方正清刻本悦宋简体" panose="02000000000000000000" charset="-122"/>
                        </a:rPr>
                        <a:t>陈珂</a:t>
                      </a:r>
                      <a:endParaRPr lang="en-US" sz="1600" b="1">
                        <a:latin typeface="方正清刻本悦宋简体" panose="02000000000000000000" charset="-122"/>
                        <a:ea typeface="方正清刻本悦宋简体" panose="02000000000000000000" charset="-122"/>
                        <a:cs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女</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3</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本科</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二级</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油画、国画等</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c>
                  <a:txBody>
                    <a:bodyPr/>
                    <a:p>
                      <a:pPr indent="0" algn="ctr">
                        <a:buNone/>
                      </a:pPr>
                      <a:r>
                        <a:rPr lang="en-US" sz="1200">
                          <a:latin typeface="方正清刻本悦宋简体" panose="02000000000000000000" charset="-122"/>
                          <a:ea typeface="方正清刻本悦宋简体" panose="02000000000000000000" charset="-122"/>
                        </a:rPr>
                        <a:t>-</a:t>
                      </a:r>
                      <a:endParaRPr lang="en-US" altLang="en-US" sz="1200">
                        <a:latin typeface="方正清刻本悦宋简体" panose="02000000000000000000" charset="-122"/>
                        <a:ea typeface="方正清刻本悦宋简体" panose="02000000000000000000" charset="-122"/>
                      </a:endParaRPr>
                    </a:p>
                  </a:txBody>
                  <a:tcPr marL="68580" marR="68580" marT="0" marB="0" vert="horz" anchor="ctr" anchorCtr="0"/>
                </a:tc>
              </a:tr>
              <a:tr h="730250">
                <a:tc>
                  <a:txBody>
                    <a:bodyPr/>
                    <a:p>
                      <a:pPr algn="ctr">
                        <a:buClrTx/>
                        <a:buSzTx/>
                        <a:buFontTx/>
                        <a:buNone/>
                      </a:pPr>
                      <a:r>
                        <a:rPr lang="en-US" sz="1600" b="1">
                          <a:latin typeface="方正清刻本悦宋简体" panose="02000000000000000000" charset="-122"/>
                          <a:ea typeface="方正清刻本悦宋简体" panose="02000000000000000000" charset="-122"/>
                          <a:cs typeface="方正清刻本悦宋简体" panose="02000000000000000000" charset="-122"/>
                        </a:rPr>
                        <a:t>优势分析</a:t>
                      </a:r>
                      <a:endParaRPr lang="en-US" sz="1600" b="1">
                        <a:latin typeface="方正清刻本悦宋简体" panose="02000000000000000000" charset="-122"/>
                        <a:ea typeface="方正清刻本悦宋简体" panose="02000000000000000000" charset="-122"/>
                        <a:cs typeface="方正清刻本悦宋简体" panose="02000000000000000000" charset="-122"/>
                      </a:endParaRPr>
                    </a:p>
                  </a:txBody>
                  <a:tcPr marL="68580" marR="68580" marT="0" marB="0" vert="horz" anchor="ctr" anchorCtr="0"/>
                </a:tc>
                <a:tc gridSpan="7">
                  <a:txBody>
                    <a:bodyPr/>
                    <a:p>
                      <a:pPr indent="0">
                        <a:buNone/>
                      </a:pPr>
                      <a:r>
                        <a:rPr lang="zh-CN" altLang="en-US" sz="1200">
                          <a:latin typeface="方正清刻本悦宋简体" panose="02000000000000000000" charset="-122"/>
                          <a:ea typeface="方正清刻本悦宋简体" panose="02000000000000000000" charset="-122"/>
                        </a:rPr>
                        <a:t>工作态度积极，勤奋踏实，有着强烈的成长意识和动力，团队凝聚力强的情况下保质保量完成各项任务。</a:t>
                      </a:r>
                      <a:endParaRPr lang="zh-CN" altLang="en-US" sz="1200">
                        <a:latin typeface="方正清刻本悦宋简体" panose="02000000000000000000" charset="-122"/>
                        <a:ea typeface="方正清刻本悦宋简体" panose="02000000000000000000" charset="-122"/>
                      </a:endParaRPr>
                    </a:p>
                  </a:txBody>
                  <a:tcPr marL="68580" marR="68580" marT="0" marB="0" vert="horz" anchor="t" anchorCtr="0"/>
                </a:tc>
                <a:tc hMerge="1">
                  <a:tcPr/>
                </a:tc>
                <a:tc hMerge="1">
                  <a:tcPr/>
                </a:tc>
                <a:tc hMerge="1">
                  <a:tcPr/>
                </a:tc>
                <a:tc hMerge="1">
                  <a:tcPr/>
                </a:tc>
                <a:tc hMerge="1">
                  <a:tcPr/>
                </a:tc>
                <a:tc hMerge="1">
                  <a:tcPr/>
                </a:tc>
              </a:tr>
              <a:tr h="1072515">
                <a:tc>
                  <a:txBody>
                    <a:bodyPr/>
                    <a:p>
                      <a:pPr algn="ctr">
                        <a:buClrTx/>
                        <a:buSzTx/>
                        <a:buFontTx/>
                        <a:buNone/>
                      </a:pPr>
                      <a:r>
                        <a:rPr lang="en-US" sz="1600" b="1">
                          <a:latin typeface="方正清刻本悦宋简体" panose="02000000000000000000" charset="-122"/>
                          <a:ea typeface="方正清刻本悦宋简体" panose="02000000000000000000" charset="-122"/>
                          <a:cs typeface="方正清刻本悦宋简体" panose="02000000000000000000" charset="-122"/>
                        </a:rPr>
                        <a:t>问题剖析</a:t>
                      </a:r>
                      <a:endParaRPr lang="en-US" sz="1600" b="1">
                        <a:latin typeface="方正清刻本悦宋简体" panose="02000000000000000000" charset="-122"/>
                        <a:ea typeface="方正清刻本悦宋简体" panose="02000000000000000000" charset="-122"/>
                        <a:cs typeface="方正清刻本悦宋简体" panose="02000000000000000000" charset="-122"/>
                      </a:endParaRPr>
                    </a:p>
                  </a:txBody>
                  <a:tcPr marL="68580" marR="68580" marT="0" marB="0" vert="horz" anchor="ctr" anchorCtr="0"/>
                </a:tc>
                <a:tc gridSpan="7">
                  <a:txBody>
                    <a:bodyPr/>
                    <a:p>
                      <a:pPr indent="0">
                        <a:buNone/>
                      </a:pPr>
                      <a:r>
                        <a:rPr lang="en-US" sz="1200">
                          <a:latin typeface="方正清刻本悦宋简体" panose="02000000000000000000" charset="-122"/>
                          <a:ea typeface="方正清刻本悦宋简体" panose="02000000000000000000" charset="-122"/>
                          <a:cs typeface="方正清刻本悦宋简体" panose="02000000000000000000" charset="-122"/>
                        </a:rPr>
                        <a:t>（1）加强青年教师培养，变被动为主动，内生力、内动力、内定力三力合成，在实践中不断提升专业素养。</a:t>
                      </a:r>
                      <a:endParaRPr lang="en-US" sz="1200">
                        <a:latin typeface="方正清刻本悦宋简体" panose="02000000000000000000" charset="-122"/>
                        <a:ea typeface="方正清刻本悦宋简体" panose="02000000000000000000" charset="-122"/>
                        <a:cs typeface="方正清刻本悦宋简体" panose="02000000000000000000" charset="-122"/>
                      </a:endParaRPr>
                    </a:p>
                    <a:p>
                      <a:pPr indent="0">
                        <a:buNone/>
                      </a:pPr>
                      <a:r>
                        <a:rPr lang="en-US" sz="1200">
                          <a:latin typeface="方正清刻本悦宋简体" panose="02000000000000000000" charset="-122"/>
                          <a:ea typeface="方正清刻本悦宋简体" panose="02000000000000000000" charset="-122"/>
                          <a:cs typeface="方正清刻本悦宋简体" panose="02000000000000000000" charset="-122"/>
                        </a:rPr>
                        <a:t>（2）教师研究意识、能力不足，专题性的研究比较缺乏，青年教师急需依托工作室、培育室这样的优秀团队，让专家引领，提升教师专业成长。</a:t>
                      </a:r>
                      <a:endParaRPr lang="en-US" altLang="en-US" sz="1200">
                        <a:latin typeface="方正清刻本悦宋简体" panose="02000000000000000000" charset="-122"/>
                        <a:ea typeface="方正清刻本悦宋简体" panose="02000000000000000000" charset="-122"/>
                        <a:cs typeface="方正清刻本悦宋简体" panose="02000000000000000000" charset="-122"/>
                      </a:endParaRPr>
                    </a:p>
                  </a:txBody>
                  <a:tcPr marL="68580" marR="68580" marT="0" marB="0" vert="horz" anchor="t" anchorCtr="0"/>
                </a:tc>
                <a:tc hMerge="1">
                  <a:tcPr/>
                </a:tc>
                <a:tc hMerge="1">
                  <a:tcPr/>
                </a:tc>
                <a:tc hMerge="1">
                  <a:tcPr/>
                </a:tc>
                <a:tc hMerge="1">
                  <a:tcPr/>
                </a:tc>
                <a:tc hMerge="1">
                  <a:tcPr/>
                </a:tc>
                <a:tc hMerge="1">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1202690" y="1750060"/>
            <a:ext cx="4376420" cy="1369695"/>
          </a:xfrm>
          <a:prstGeom prst="rect">
            <a:avLst/>
          </a:prstGeom>
        </p:spPr>
        <p:txBody>
          <a:bodyPr wrap="square">
            <a:spAutoFit/>
          </a:bodyPr>
          <a:lstStyle/>
          <a:p>
            <a:pPr>
              <a:lnSpc>
                <a:spcPct val="130000"/>
              </a:lnSpc>
            </a:pPr>
            <a:r>
              <a:rPr kumimoji="1" lang="zh-CN" altLang="en-US" sz="1400" b="1" dirty="0">
                <a:solidFill>
                  <a:schemeClr val="tx1">
                    <a:lumMod val="65000"/>
                    <a:lumOff val="35000"/>
                  </a:schemeClr>
                </a:solidFill>
                <a:latin typeface="霞鹜文楷" pitchFamily="2" charset="-122"/>
                <a:ea typeface="霞鹜文楷" pitchFamily="2" charset="-122"/>
              </a:rPr>
              <a:t>（1）教研制度建设逐步得到优化与完善，教研机制和质量日渐优化。</a:t>
            </a:r>
            <a:endParaRPr kumimoji="1" lang="zh-CN" altLang="en-US" sz="1400" b="1" dirty="0">
              <a:solidFill>
                <a:schemeClr val="tx1">
                  <a:lumMod val="65000"/>
                  <a:lumOff val="35000"/>
                </a:schemeClr>
              </a:solidFill>
              <a:latin typeface="霞鹜文楷" pitchFamily="2" charset="-122"/>
              <a:ea typeface="霞鹜文楷" pitchFamily="2" charset="-122"/>
            </a:endParaRPr>
          </a:p>
          <a:p>
            <a:pPr>
              <a:lnSpc>
                <a:spcPct val="130000"/>
              </a:lnSpc>
            </a:pPr>
            <a:r>
              <a:rPr kumimoji="1" lang="zh-CN" altLang="en-US" sz="1200" dirty="0">
                <a:solidFill>
                  <a:schemeClr val="accent1"/>
                </a:solidFill>
                <a:latin typeface="霞鹜文楷" pitchFamily="2" charset="-122"/>
                <a:ea typeface="霞鹜文楷" pitchFamily="2" charset="-122"/>
              </a:rPr>
              <a:t>建立群相册</a:t>
            </a:r>
            <a:r>
              <a:rPr kumimoji="1" lang="zh-CN" altLang="en-US" sz="1200" dirty="0">
                <a:solidFill>
                  <a:schemeClr val="tx1">
                    <a:lumMod val="65000"/>
                    <a:lumOff val="35000"/>
                  </a:schemeClr>
                </a:solidFill>
                <a:latin typeface="霞鹜文楷" pitchFamily="2" charset="-122"/>
                <a:ea typeface="霞鹜文楷" pitchFamily="2" charset="-122"/>
              </a:rPr>
              <a:t>，记录每次活动；</a:t>
            </a:r>
            <a:endParaRPr kumimoji="1" lang="zh-CN" altLang="en-US" sz="1200" dirty="0">
              <a:solidFill>
                <a:schemeClr val="tx1">
                  <a:lumMod val="65000"/>
                  <a:lumOff val="35000"/>
                </a:schemeClr>
              </a:solidFill>
              <a:latin typeface="霞鹜文楷" pitchFamily="2" charset="-122"/>
              <a:ea typeface="霞鹜文楷" pitchFamily="2" charset="-122"/>
            </a:endParaRPr>
          </a:p>
          <a:p>
            <a:pPr>
              <a:lnSpc>
                <a:spcPct val="130000"/>
              </a:lnSpc>
            </a:pPr>
            <a:r>
              <a:rPr kumimoji="1" lang="zh-CN" altLang="en-US" sz="1200" dirty="0">
                <a:solidFill>
                  <a:schemeClr val="accent1"/>
                </a:solidFill>
                <a:latin typeface="霞鹜文楷" pitchFamily="2" charset="-122"/>
                <a:ea typeface="霞鹜文楷" pitchFamily="2" charset="-122"/>
              </a:rPr>
              <a:t>建立竞赛存档</a:t>
            </a:r>
            <a:r>
              <a:rPr kumimoji="1" lang="zh-CN" altLang="en-US" sz="1200" dirty="0">
                <a:solidFill>
                  <a:schemeClr val="tx1">
                    <a:lumMod val="65000"/>
                    <a:lumOff val="35000"/>
                  </a:schemeClr>
                </a:solidFill>
                <a:latin typeface="霞鹜文楷" pitchFamily="2" charset="-122"/>
                <a:ea typeface="霞鹜文楷" pitchFamily="2" charset="-122"/>
              </a:rPr>
              <a:t>，保证奖状、公示有序存档；</a:t>
            </a:r>
            <a:endParaRPr kumimoji="1" lang="zh-CN" altLang="en-US" sz="1200" dirty="0">
              <a:solidFill>
                <a:schemeClr val="tx1">
                  <a:lumMod val="65000"/>
                  <a:lumOff val="35000"/>
                </a:schemeClr>
              </a:solidFill>
              <a:latin typeface="霞鹜文楷" pitchFamily="2" charset="-122"/>
              <a:ea typeface="霞鹜文楷" pitchFamily="2" charset="-122"/>
            </a:endParaRPr>
          </a:p>
          <a:p>
            <a:pPr>
              <a:lnSpc>
                <a:spcPct val="130000"/>
              </a:lnSpc>
            </a:pPr>
            <a:r>
              <a:rPr kumimoji="1" lang="zh-CN" altLang="en-US" sz="1200" dirty="0">
                <a:solidFill>
                  <a:schemeClr val="accent1"/>
                </a:solidFill>
                <a:latin typeface="霞鹜文楷" pitchFamily="2" charset="-122"/>
                <a:ea typeface="霞鹜文楷" pitchFamily="2" charset="-122"/>
              </a:rPr>
              <a:t>教研组活动记录</a:t>
            </a:r>
            <a:r>
              <a:rPr kumimoji="1" lang="zh-CN" altLang="en-US" sz="1200" dirty="0">
                <a:solidFill>
                  <a:schemeClr val="tx1">
                    <a:lumMod val="65000"/>
                    <a:lumOff val="35000"/>
                  </a:schemeClr>
                </a:solidFill>
                <a:latin typeface="霞鹜文楷" pitchFamily="2" charset="-122"/>
                <a:ea typeface="霞鹜文楷" pitchFamily="2" charset="-122"/>
              </a:rPr>
              <a:t>详实有序，人员安排得当；</a:t>
            </a:r>
            <a:endParaRPr kumimoji="1" lang="zh-CN" altLang="en-US" sz="1200" dirty="0">
              <a:solidFill>
                <a:schemeClr val="tx1">
                  <a:lumMod val="65000"/>
                  <a:lumOff val="35000"/>
                </a:schemeClr>
              </a:solidFill>
              <a:latin typeface="霞鹜文楷" pitchFamily="2" charset="-122"/>
              <a:ea typeface="霞鹜文楷" pitchFamily="2" charset="-122"/>
            </a:endParaRPr>
          </a:p>
        </p:txBody>
      </p:sp>
      <p:sp>
        <p:nvSpPr>
          <p:cNvPr id="46" name="矩形 45"/>
          <p:cNvSpPr/>
          <p:nvPr/>
        </p:nvSpPr>
        <p:spPr>
          <a:xfrm>
            <a:off x="1195996" y="1301068"/>
            <a:ext cx="3698614" cy="497205"/>
          </a:xfrm>
          <a:prstGeom prst="rect">
            <a:avLst/>
          </a:prstGeom>
        </p:spPr>
        <p:txBody>
          <a:bodyPr wrap="square">
            <a:spAutoFit/>
          </a:bodyPr>
          <a:lstStyle/>
          <a:p>
            <a:pPr algn="just">
              <a:lnSpc>
                <a:spcPct val="110000"/>
              </a:lnSpc>
            </a:pPr>
            <a:r>
              <a:rPr lang="zh-CN" altLang="en-US" sz="2400" dirty="0">
                <a:solidFill>
                  <a:schemeClr val="accent1"/>
                </a:solidFill>
                <a:latin typeface="思源宋体 CN Heavy" panose="02020900000000000000" pitchFamily="18" charset="-122"/>
                <a:ea typeface="思源宋体 CN Heavy" panose="02020900000000000000" pitchFamily="18" charset="-122"/>
              </a:rPr>
              <a:t>优势分析</a:t>
            </a:r>
            <a:endParaRPr lang="zh-CN" altLang="en-US" sz="2400" dirty="0">
              <a:solidFill>
                <a:schemeClr val="accent1"/>
              </a:solidFill>
              <a:latin typeface="思源宋体 CN Heavy" panose="02020900000000000000" pitchFamily="18" charset="-122"/>
              <a:ea typeface="思源宋体 CN Heavy" panose="02020900000000000000" pitchFamily="18" charset="-122"/>
            </a:endParaRPr>
          </a:p>
        </p:txBody>
      </p:sp>
      <p:cxnSp>
        <p:nvCxnSpPr>
          <p:cNvPr id="65" name="直接连接符 64"/>
          <p:cNvCxnSpPr/>
          <p:nvPr/>
        </p:nvCxnSpPr>
        <p:spPr>
          <a:xfrm>
            <a:off x="5940234" y="1573581"/>
            <a:ext cx="0" cy="2350719"/>
          </a:xfrm>
          <a:prstGeom prst="line">
            <a:avLst/>
          </a:prstGeom>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6301931" y="1554723"/>
            <a:ext cx="721170" cy="461665"/>
          </a:xfrm>
          <a:prstGeom prst="rect">
            <a:avLst/>
          </a:prstGeom>
          <a:noFill/>
        </p:spPr>
        <p:txBody>
          <a:bodyPr wrap="square" rtlCol="0">
            <a:spAutoFit/>
          </a:bodyPr>
          <a:lstStyle/>
          <a:p>
            <a:r>
              <a:rPr lang="en-US" altLang="zh-CN" sz="2400" b="1" dirty="0">
                <a:solidFill>
                  <a:schemeClr val="accent1"/>
                </a:solidFill>
                <a:latin typeface="思源宋体 CN Heavy" panose="02020900000000000000" pitchFamily="18" charset="-122"/>
                <a:ea typeface="霞鹜文楷" pitchFamily="2" charset="-122"/>
              </a:rPr>
              <a:t>01.</a:t>
            </a:r>
            <a:endParaRPr lang="zh-CN" altLang="en-US" sz="2400" b="1" dirty="0">
              <a:solidFill>
                <a:schemeClr val="accent1"/>
              </a:solidFill>
              <a:latin typeface="思源宋体 CN Heavy" panose="02020900000000000000" pitchFamily="18" charset="-122"/>
              <a:ea typeface="霞鹜文楷" pitchFamily="2" charset="-122"/>
            </a:endParaRPr>
          </a:p>
        </p:txBody>
      </p:sp>
      <p:sp>
        <p:nvSpPr>
          <p:cNvPr id="67" name="矩形 66"/>
          <p:cNvSpPr/>
          <p:nvPr/>
        </p:nvSpPr>
        <p:spPr>
          <a:xfrm>
            <a:off x="6942455" y="1628775"/>
            <a:ext cx="3007360" cy="564515"/>
          </a:xfrm>
          <a:prstGeom prst="rect">
            <a:avLst/>
          </a:prstGeom>
        </p:spPr>
        <p:txBody>
          <a:bodyPr vert="horz" wrap="square">
            <a:spAutoFit/>
          </a:bodyPr>
          <a:lstStyle/>
          <a:p>
            <a:pPr algn="just">
              <a:lnSpc>
                <a:spcPct val="110000"/>
              </a:lnSpc>
            </a:pPr>
            <a:r>
              <a:rPr lang="zh-CN" altLang="en-US" sz="1400" dirty="0">
                <a:solidFill>
                  <a:schemeClr val="accent1"/>
                </a:solidFill>
                <a:latin typeface="思源宋体 CN Heavy" panose="02020900000000000000" pitchFamily="18" charset="-122"/>
                <a:ea typeface="思源宋体 CN Heavy" panose="02020900000000000000" pitchFamily="18" charset="-122"/>
              </a:rPr>
              <a:t>需进一步提升教师教科研水平,加强教师成长的规划性和主动性。</a:t>
            </a:r>
            <a:endParaRPr lang="zh-CN" altLang="en-US" sz="1400" dirty="0">
              <a:solidFill>
                <a:schemeClr val="accent1"/>
              </a:solidFill>
              <a:latin typeface="思源宋体 CN Heavy" panose="02020900000000000000" pitchFamily="18" charset="-122"/>
              <a:ea typeface="思源宋体 CN Heavy" panose="02020900000000000000" pitchFamily="18" charset="-122"/>
            </a:endParaRPr>
          </a:p>
        </p:txBody>
      </p:sp>
      <p:sp>
        <p:nvSpPr>
          <p:cNvPr id="69" name="文本框 68"/>
          <p:cNvSpPr txBox="1"/>
          <p:nvPr/>
        </p:nvSpPr>
        <p:spPr>
          <a:xfrm>
            <a:off x="6301931" y="2939023"/>
            <a:ext cx="721170" cy="461665"/>
          </a:xfrm>
          <a:prstGeom prst="rect">
            <a:avLst/>
          </a:prstGeom>
          <a:noFill/>
        </p:spPr>
        <p:txBody>
          <a:bodyPr wrap="square" rtlCol="0">
            <a:spAutoFit/>
          </a:bodyPr>
          <a:lstStyle/>
          <a:p>
            <a:r>
              <a:rPr lang="en-US" altLang="zh-CN" sz="2400" b="1" dirty="0">
                <a:solidFill>
                  <a:schemeClr val="tx1"/>
                </a:solidFill>
                <a:latin typeface="思源宋体 CN Heavy" panose="02020900000000000000" pitchFamily="18" charset="-122"/>
                <a:ea typeface="霞鹜文楷" pitchFamily="2" charset="-122"/>
              </a:rPr>
              <a:t>02.</a:t>
            </a:r>
            <a:endParaRPr lang="en-US" altLang="zh-CN" sz="2400" b="1" dirty="0">
              <a:solidFill>
                <a:schemeClr val="tx1"/>
              </a:solidFill>
              <a:latin typeface="思源宋体 CN Heavy" panose="02020900000000000000" pitchFamily="18" charset="-122"/>
              <a:ea typeface="霞鹜文楷" pitchFamily="2" charset="-122"/>
            </a:endParaRPr>
          </a:p>
        </p:txBody>
      </p:sp>
      <p:sp>
        <p:nvSpPr>
          <p:cNvPr id="70" name="矩形 69"/>
          <p:cNvSpPr/>
          <p:nvPr/>
        </p:nvSpPr>
        <p:spPr>
          <a:xfrm>
            <a:off x="6942455" y="3013075"/>
            <a:ext cx="3293110" cy="564515"/>
          </a:xfrm>
          <a:prstGeom prst="rect">
            <a:avLst/>
          </a:prstGeom>
        </p:spPr>
        <p:txBody>
          <a:bodyPr vert="horz" wrap="square">
            <a:spAutoFit/>
          </a:bodyPr>
          <a:lstStyle/>
          <a:p>
            <a:pPr algn="just">
              <a:lnSpc>
                <a:spcPct val="110000"/>
              </a:lnSpc>
            </a:pPr>
            <a:r>
              <a:rPr lang="zh-CN" altLang="en-US" sz="1400" dirty="0">
                <a:solidFill>
                  <a:schemeClr val="tx1">
                    <a:lumMod val="75000"/>
                    <a:lumOff val="25000"/>
                  </a:schemeClr>
                </a:solidFill>
                <a:latin typeface="思源宋体 CN Heavy" panose="02020900000000000000" pitchFamily="18" charset="-122"/>
                <a:ea typeface="思源宋体 CN Heavy" panose="02020900000000000000" pitchFamily="18" charset="-122"/>
              </a:rPr>
              <a:t>需进一步与校外专家合作打造精品化校本课程和课后服务社团。</a:t>
            </a:r>
            <a:endParaRPr lang="zh-CN" altLang="en-US" sz="1400" dirty="0">
              <a:solidFill>
                <a:schemeClr val="tx1">
                  <a:lumMod val="75000"/>
                  <a:lumOff val="25000"/>
                </a:schemeClr>
              </a:solidFill>
              <a:latin typeface="思源宋体 CN Heavy" panose="02020900000000000000" pitchFamily="18" charset="-122"/>
              <a:ea typeface="思源宋体 CN Heavy" panose="02020900000000000000" pitchFamily="18" charset="-122"/>
            </a:endParaRPr>
          </a:p>
        </p:txBody>
      </p:sp>
      <p:sp>
        <p:nvSpPr>
          <p:cNvPr id="72" name="文本框 71"/>
          <p:cNvSpPr txBox="1"/>
          <p:nvPr/>
        </p:nvSpPr>
        <p:spPr>
          <a:xfrm>
            <a:off x="6301931" y="4221723"/>
            <a:ext cx="721170" cy="461665"/>
          </a:xfrm>
          <a:prstGeom prst="rect">
            <a:avLst/>
          </a:prstGeom>
          <a:noFill/>
        </p:spPr>
        <p:txBody>
          <a:bodyPr wrap="square" rtlCol="0">
            <a:spAutoFit/>
          </a:bodyPr>
          <a:lstStyle/>
          <a:p>
            <a:r>
              <a:rPr lang="en-US" altLang="zh-CN" sz="2400" b="1" dirty="0">
                <a:solidFill>
                  <a:schemeClr val="accent1"/>
                </a:solidFill>
                <a:latin typeface="思源宋体 CN Heavy" panose="02020900000000000000" pitchFamily="18" charset="-122"/>
                <a:ea typeface="霞鹜文楷" pitchFamily="2" charset="-122"/>
              </a:rPr>
              <a:t>03.</a:t>
            </a:r>
            <a:endParaRPr lang="zh-CN" altLang="en-US" sz="2400" b="1" dirty="0">
              <a:solidFill>
                <a:schemeClr val="accent1"/>
              </a:solidFill>
              <a:latin typeface="思源宋体 CN Heavy" panose="02020900000000000000" pitchFamily="18" charset="-122"/>
              <a:ea typeface="霞鹜文楷" pitchFamily="2" charset="-122"/>
            </a:endParaRPr>
          </a:p>
        </p:txBody>
      </p:sp>
      <p:sp>
        <p:nvSpPr>
          <p:cNvPr id="73" name="矩形 72"/>
          <p:cNvSpPr/>
          <p:nvPr/>
        </p:nvSpPr>
        <p:spPr>
          <a:xfrm>
            <a:off x="6942455" y="4295775"/>
            <a:ext cx="3293110" cy="564515"/>
          </a:xfrm>
          <a:prstGeom prst="rect">
            <a:avLst/>
          </a:prstGeom>
        </p:spPr>
        <p:txBody>
          <a:bodyPr vert="horz" wrap="square">
            <a:spAutoFit/>
          </a:bodyPr>
          <a:lstStyle/>
          <a:p>
            <a:pPr algn="just">
              <a:lnSpc>
                <a:spcPct val="110000"/>
              </a:lnSpc>
            </a:pPr>
            <a:r>
              <a:rPr lang="zh-CN" altLang="en-US" sz="1400" dirty="0">
                <a:solidFill>
                  <a:schemeClr val="accent1"/>
                </a:solidFill>
                <a:latin typeface="思源宋体 CN Heavy" panose="02020900000000000000" pitchFamily="18" charset="-122"/>
                <a:ea typeface="思源宋体 CN Heavy" panose="02020900000000000000" pitchFamily="18" charset="-122"/>
              </a:rPr>
              <a:t>需进一步提升学生学科素养，回答问题专业化、语言优美化。</a:t>
            </a:r>
            <a:endParaRPr lang="zh-CN" altLang="en-US" sz="1400" dirty="0">
              <a:solidFill>
                <a:schemeClr val="accent1"/>
              </a:solidFill>
              <a:latin typeface="思源宋体 CN Heavy" panose="02020900000000000000" pitchFamily="18" charset="-122"/>
              <a:ea typeface="思源宋体 CN Heavy" panose="02020900000000000000" pitchFamily="18" charset="-122"/>
            </a:endParaRPr>
          </a:p>
        </p:txBody>
      </p:sp>
      <p:sp>
        <p:nvSpPr>
          <p:cNvPr id="75" name="矩形 74"/>
          <p:cNvSpPr/>
          <p:nvPr/>
        </p:nvSpPr>
        <p:spPr>
          <a:xfrm>
            <a:off x="5647055" y="3990738"/>
            <a:ext cx="588645" cy="1381362"/>
          </a:xfrm>
          <a:prstGeom prst="rect">
            <a:avLst/>
          </a:prstGeom>
        </p:spPr>
        <p:txBody>
          <a:bodyPr vert="eaVert" wrap="square">
            <a:spAutoFit/>
          </a:bodyPr>
          <a:lstStyle/>
          <a:p>
            <a:pPr algn="just">
              <a:lnSpc>
                <a:spcPct val="110000"/>
              </a:lnSpc>
            </a:pPr>
            <a:r>
              <a:rPr lang="zh-CN" altLang="en-US" sz="2400" dirty="0">
                <a:solidFill>
                  <a:schemeClr val="accent1"/>
                </a:solidFill>
                <a:latin typeface="思源宋体 CN Heavy" panose="02020900000000000000" pitchFamily="18" charset="-122"/>
                <a:ea typeface="思源宋体 CN Heavy" panose="02020900000000000000" pitchFamily="18" charset="-122"/>
              </a:rPr>
              <a:t>潜势分析</a:t>
            </a:r>
            <a:endParaRPr lang="zh-CN" altLang="en-US" sz="2400" dirty="0">
              <a:solidFill>
                <a:schemeClr val="accent1"/>
              </a:solidFill>
              <a:latin typeface="思源宋体 CN Heavy" panose="02020900000000000000" pitchFamily="18" charset="-122"/>
              <a:ea typeface="思源宋体 CN Heavy" panose="02020900000000000000" pitchFamily="18" charset="-122"/>
            </a:endParaRPr>
          </a:p>
        </p:txBody>
      </p:sp>
      <p:grpSp>
        <p:nvGrpSpPr>
          <p:cNvPr id="28" name="组合 27"/>
          <p:cNvGrpSpPr/>
          <p:nvPr/>
        </p:nvGrpSpPr>
        <p:grpSpPr>
          <a:xfrm>
            <a:off x="10569575" y="748665"/>
            <a:ext cx="810895" cy="5353050"/>
            <a:chOff x="16645" y="1179"/>
            <a:chExt cx="1277" cy="8430"/>
          </a:xfrm>
        </p:grpSpPr>
        <p:sp>
          <p:nvSpPr>
            <p:cNvPr id="49" name="文本框 48"/>
            <p:cNvSpPr txBox="1"/>
            <p:nvPr/>
          </p:nvSpPr>
          <p:spPr>
            <a:xfrm>
              <a:off x="16645" y="1179"/>
              <a:ext cx="1257" cy="6300"/>
            </a:xfrm>
            <a:prstGeom prst="rect">
              <a:avLst/>
            </a:prstGeom>
            <a:noFill/>
            <a:ln w="12700" cmpd="sng">
              <a:noFill/>
              <a:prstDash val="solid"/>
            </a:ln>
          </p:spPr>
          <p:txBody>
            <a:bodyPr vert="eaVert" wrap="square" rtlCol="0">
              <a:spAutoFit/>
            </a:bodyPr>
            <a:p>
              <a:r>
                <a:rPr lang="zh-CN" altLang="en-US" sz="40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rPr>
                <a:t>学科分析</a:t>
              </a:r>
              <a:endParaRPr lang="zh-CN" altLang="en-US" sz="40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endParaRPr>
            </a:p>
          </p:txBody>
        </p:sp>
        <p:grpSp>
          <p:nvGrpSpPr>
            <p:cNvPr id="3" name="组合 2"/>
            <p:cNvGrpSpPr/>
            <p:nvPr/>
          </p:nvGrpSpPr>
          <p:grpSpPr>
            <a:xfrm>
              <a:off x="17054" y="7127"/>
              <a:ext cx="868" cy="2482"/>
              <a:chOff x="16807" y="1191"/>
              <a:chExt cx="868" cy="2482"/>
            </a:xfrm>
          </p:grpSpPr>
          <p:sp>
            <p:nvSpPr>
              <p:cNvPr id="2" name="矩形 1"/>
              <p:cNvSpPr/>
              <p:nvPr/>
            </p:nvSpPr>
            <p:spPr>
              <a:xfrm>
                <a:off x="16807" y="1191"/>
                <a:ext cx="869" cy="2483"/>
              </a:xfrm>
              <a:prstGeom prst="rect">
                <a:avLst/>
              </a:prstGeom>
            </p:spPr>
            <p:txBody>
              <a:bodyPr vert="eaVert" wrap="square">
                <a:spAutoFit/>
              </a:bodyPr>
              <a:p>
                <a:r>
                  <a:rPr lang="zh-CN" altLang="en-US" sz="1200" b="1" spc="400" dirty="0">
                    <a:solidFill>
                      <a:schemeClr val="tx1">
                        <a:lumMod val="75000"/>
                        <a:lumOff val="25000"/>
                      </a:schemeClr>
                    </a:solidFill>
                    <a:latin typeface="思源宋体 CN Heavy" panose="02020900000000000000" pitchFamily="18" charset="-122"/>
                    <a:ea typeface="霞鹜文楷" pitchFamily="2" charset="-122"/>
                  </a:rPr>
                  <a:t>美术学科</a:t>
                </a:r>
                <a:endParaRPr lang="zh-CN" altLang="en-US" sz="1200" b="1" spc="400" dirty="0">
                  <a:solidFill>
                    <a:schemeClr val="tx1">
                      <a:lumMod val="75000"/>
                      <a:lumOff val="25000"/>
                    </a:schemeClr>
                  </a:solidFill>
                  <a:latin typeface="思源宋体 CN Heavy" panose="02020900000000000000" pitchFamily="18" charset="-122"/>
                  <a:ea typeface="霞鹜文楷" pitchFamily="2" charset="-122"/>
                </a:endParaRPr>
              </a:p>
              <a:p>
                <a:r>
                  <a:rPr lang="zh-CN" altLang="en-US" sz="1200" b="1" spc="400" dirty="0">
                    <a:solidFill>
                      <a:schemeClr val="tx1">
                        <a:lumMod val="75000"/>
                        <a:lumOff val="25000"/>
                      </a:schemeClr>
                    </a:solidFill>
                    <a:latin typeface="思源宋体 CN Heavy" panose="02020900000000000000" pitchFamily="18" charset="-122"/>
                    <a:ea typeface="霞鹜文楷" pitchFamily="2" charset="-122"/>
                  </a:rPr>
                  <a:t>教学计划</a:t>
                </a:r>
                <a:endParaRPr lang="zh-CN" altLang="en-US" sz="1200" b="1" spc="400" dirty="0">
                  <a:solidFill>
                    <a:schemeClr val="tx1">
                      <a:lumMod val="75000"/>
                      <a:lumOff val="25000"/>
                    </a:schemeClr>
                  </a:solidFill>
                  <a:latin typeface="思源宋体 CN Heavy" panose="02020900000000000000" pitchFamily="18" charset="-122"/>
                  <a:ea typeface="霞鹜文楷" pitchFamily="2" charset="-122"/>
                </a:endParaRPr>
              </a:p>
            </p:txBody>
          </p:sp>
          <p:grpSp>
            <p:nvGrpSpPr>
              <p:cNvPr id="4" name="组合 3"/>
              <p:cNvGrpSpPr/>
              <p:nvPr/>
            </p:nvGrpSpPr>
            <p:grpSpPr>
              <a:xfrm>
                <a:off x="16923" y="2774"/>
                <a:ext cx="732" cy="732"/>
                <a:chOff x="16923" y="2774"/>
                <a:chExt cx="732" cy="732"/>
              </a:xfrm>
            </p:grpSpPr>
            <p:sp>
              <p:nvSpPr>
                <p:cNvPr id="5" name="任意多边形: 形状 48"/>
                <p:cNvSpPr/>
                <p:nvPr/>
              </p:nvSpPr>
              <p:spPr>
                <a:xfrm rot="5400000">
                  <a:off x="16923" y="2774"/>
                  <a:ext cx="732" cy="732"/>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1"/>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思源宋体 CN Heavy" panose="02020900000000000000" pitchFamily="18" charset="-122"/>
                    <a:ea typeface="霞鹜文楷" pitchFamily="2" charset="-122"/>
                  </a:endParaRPr>
                </a:p>
              </p:txBody>
            </p:sp>
            <p:sp>
              <p:nvSpPr>
                <p:cNvPr id="61" name="任意多边形: 形状 60"/>
                <p:cNvSpPr/>
                <p:nvPr/>
              </p:nvSpPr>
              <p:spPr>
                <a:xfrm flipH="1">
                  <a:off x="17007" y="2995"/>
                  <a:ext cx="479" cy="338"/>
                </a:xfrm>
                <a:custGeom>
                  <a:avLst/>
                  <a:gdLst>
                    <a:gd name="connsiteX0" fmla="*/ 91397 w 304239"/>
                    <a:gd name="connsiteY0" fmla="*/ 2886 h 214596"/>
                    <a:gd name="connsiteX1" fmla="*/ 103755 w 304239"/>
                    <a:gd name="connsiteY1" fmla="*/ 2446 h 214596"/>
                    <a:gd name="connsiteX2" fmla="*/ 102124 w 304239"/>
                    <a:gd name="connsiteY2" fmla="*/ 3952 h 214596"/>
                    <a:gd name="connsiteX3" fmla="*/ 108146 w 304239"/>
                    <a:gd name="connsiteY3" fmla="*/ 5457 h 214596"/>
                    <a:gd name="connsiteX4" fmla="*/ 107393 w 304239"/>
                    <a:gd name="connsiteY4" fmla="*/ 7590 h 214596"/>
                    <a:gd name="connsiteX5" fmla="*/ 115235 w 304239"/>
                    <a:gd name="connsiteY5" fmla="*/ 9848 h 214596"/>
                    <a:gd name="connsiteX6" fmla="*/ 115548 w 304239"/>
                    <a:gd name="connsiteY6" fmla="*/ 11793 h 214596"/>
                    <a:gd name="connsiteX7" fmla="*/ 126401 w 304239"/>
                    <a:gd name="connsiteY7" fmla="*/ 16184 h 214596"/>
                    <a:gd name="connsiteX8" fmla="*/ 123515 w 304239"/>
                    <a:gd name="connsiteY8" fmla="*/ 16498 h 214596"/>
                    <a:gd name="connsiteX9" fmla="*/ 137378 w 304239"/>
                    <a:gd name="connsiteY9" fmla="*/ 26409 h 214596"/>
                    <a:gd name="connsiteX10" fmla="*/ 134995 w 304239"/>
                    <a:gd name="connsiteY10" fmla="*/ 27287 h 214596"/>
                    <a:gd name="connsiteX11" fmla="*/ 140703 w 304239"/>
                    <a:gd name="connsiteY11" fmla="*/ 36007 h 214596"/>
                    <a:gd name="connsiteX12" fmla="*/ 147164 w 304239"/>
                    <a:gd name="connsiteY12" fmla="*/ 39457 h 214596"/>
                    <a:gd name="connsiteX13" fmla="*/ 178655 w 304239"/>
                    <a:gd name="connsiteY13" fmla="*/ 57397 h 214596"/>
                    <a:gd name="connsiteX14" fmla="*/ 185116 w 304239"/>
                    <a:gd name="connsiteY14" fmla="*/ 60847 h 214596"/>
                    <a:gd name="connsiteX15" fmla="*/ 204060 w 304239"/>
                    <a:gd name="connsiteY15" fmla="*/ 71386 h 214596"/>
                    <a:gd name="connsiteX16" fmla="*/ 216418 w 304239"/>
                    <a:gd name="connsiteY16" fmla="*/ 78788 h 214596"/>
                    <a:gd name="connsiteX17" fmla="*/ 240820 w 304239"/>
                    <a:gd name="connsiteY17" fmla="*/ 93843 h 214596"/>
                    <a:gd name="connsiteX18" fmla="*/ 224259 w 304239"/>
                    <a:gd name="connsiteY18" fmla="*/ 103190 h 214596"/>
                    <a:gd name="connsiteX19" fmla="*/ 243392 w 304239"/>
                    <a:gd name="connsiteY19" fmla="*/ 113289 h 214596"/>
                    <a:gd name="connsiteX20" fmla="*/ 284668 w 304239"/>
                    <a:gd name="connsiteY20" fmla="*/ 130477 h 214596"/>
                    <a:gd name="connsiteX21" fmla="*/ 304240 w 304239"/>
                    <a:gd name="connsiteY21" fmla="*/ 140137 h 214596"/>
                    <a:gd name="connsiteX22" fmla="*/ 291443 w 304239"/>
                    <a:gd name="connsiteY22" fmla="*/ 138945 h 214596"/>
                    <a:gd name="connsiteX23" fmla="*/ 267229 w 304239"/>
                    <a:gd name="connsiteY23" fmla="*/ 132484 h 214596"/>
                    <a:gd name="connsiteX24" fmla="*/ 258070 w 304239"/>
                    <a:gd name="connsiteY24" fmla="*/ 131292 h 214596"/>
                    <a:gd name="connsiteX25" fmla="*/ 240757 w 304239"/>
                    <a:gd name="connsiteY25" fmla="*/ 128156 h 214596"/>
                    <a:gd name="connsiteX26" fmla="*/ 232477 w 304239"/>
                    <a:gd name="connsiteY26" fmla="*/ 126211 h 214596"/>
                    <a:gd name="connsiteX27" fmla="*/ 224949 w 304239"/>
                    <a:gd name="connsiteY27" fmla="*/ 127278 h 214596"/>
                    <a:gd name="connsiteX28" fmla="*/ 207510 w 304239"/>
                    <a:gd name="connsiteY28" fmla="*/ 135244 h 214596"/>
                    <a:gd name="connsiteX29" fmla="*/ 188378 w 304239"/>
                    <a:gd name="connsiteY29" fmla="*/ 150174 h 214596"/>
                    <a:gd name="connsiteX30" fmla="*/ 183108 w 304239"/>
                    <a:gd name="connsiteY30" fmla="*/ 173070 h 214596"/>
                    <a:gd name="connsiteX31" fmla="*/ 182356 w 304239"/>
                    <a:gd name="connsiteY31" fmla="*/ 176207 h 214596"/>
                    <a:gd name="connsiteX32" fmla="*/ 183108 w 304239"/>
                    <a:gd name="connsiteY32" fmla="*/ 181476 h 214596"/>
                    <a:gd name="connsiteX33" fmla="*/ 183422 w 304239"/>
                    <a:gd name="connsiteY33" fmla="*/ 189882 h 214596"/>
                    <a:gd name="connsiteX34" fmla="*/ 205252 w 304239"/>
                    <a:gd name="connsiteY34" fmla="*/ 192014 h 214596"/>
                    <a:gd name="connsiteX35" fmla="*/ 204060 w 304239"/>
                    <a:gd name="connsiteY35" fmla="*/ 204058 h 214596"/>
                    <a:gd name="connsiteX36" fmla="*/ 187186 w 304239"/>
                    <a:gd name="connsiteY36" fmla="*/ 204498 h 214596"/>
                    <a:gd name="connsiteX37" fmla="*/ 186558 w 304239"/>
                    <a:gd name="connsiteY37" fmla="*/ 213217 h 214596"/>
                    <a:gd name="connsiteX38" fmla="*/ 179470 w 304239"/>
                    <a:gd name="connsiteY38" fmla="*/ 212903 h 214596"/>
                    <a:gd name="connsiteX39" fmla="*/ 176584 w 304239"/>
                    <a:gd name="connsiteY39" fmla="*/ 213029 h 214596"/>
                    <a:gd name="connsiteX40" fmla="*/ 174640 w 304239"/>
                    <a:gd name="connsiteY40" fmla="*/ 205627 h 214596"/>
                    <a:gd name="connsiteX41" fmla="*/ 166234 w 304239"/>
                    <a:gd name="connsiteY41" fmla="*/ 207446 h 214596"/>
                    <a:gd name="connsiteX42" fmla="*/ 161090 w 304239"/>
                    <a:gd name="connsiteY42" fmla="*/ 212715 h 214596"/>
                    <a:gd name="connsiteX43" fmla="*/ 160024 w 304239"/>
                    <a:gd name="connsiteY43" fmla="*/ 205940 h 214596"/>
                    <a:gd name="connsiteX44" fmla="*/ 118748 w 304239"/>
                    <a:gd name="connsiteY44" fmla="*/ 202302 h 214596"/>
                    <a:gd name="connsiteX45" fmla="*/ 119061 w 304239"/>
                    <a:gd name="connsiteY45" fmla="*/ 208763 h 214596"/>
                    <a:gd name="connsiteX46" fmla="*/ 117117 w 304239"/>
                    <a:gd name="connsiteY46" fmla="*/ 208449 h 214596"/>
                    <a:gd name="connsiteX47" fmla="*/ 110655 w 304239"/>
                    <a:gd name="connsiteY47" fmla="*/ 214597 h 214596"/>
                    <a:gd name="connsiteX48" fmla="*/ 108397 w 304239"/>
                    <a:gd name="connsiteY48" fmla="*/ 211711 h 214596"/>
                    <a:gd name="connsiteX49" fmla="*/ 103253 w 304239"/>
                    <a:gd name="connsiteY49" fmla="*/ 212339 h 214596"/>
                    <a:gd name="connsiteX50" fmla="*/ 99364 w 304239"/>
                    <a:gd name="connsiteY50" fmla="*/ 206944 h 214596"/>
                    <a:gd name="connsiteX51" fmla="*/ 95726 w 304239"/>
                    <a:gd name="connsiteY51" fmla="*/ 208449 h 214596"/>
                    <a:gd name="connsiteX52" fmla="*/ 90896 w 304239"/>
                    <a:gd name="connsiteY52" fmla="*/ 204686 h 214596"/>
                    <a:gd name="connsiteX53" fmla="*/ 92087 w 304239"/>
                    <a:gd name="connsiteY53" fmla="*/ 201800 h 214596"/>
                    <a:gd name="connsiteX54" fmla="*/ 85940 w 304239"/>
                    <a:gd name="connsiteY54" fmla="*/ 203745 h 214596"/>
                    <a:gd name="connsiteX55" fmla="*/ 77346 w 304239"/>
                    <a:gd name="connsiteY55" fmla="*/ 202114 h 214596"/>
                    <a:gd name="connsiteX56" fmla="*/ 70132 w 304239"/>
                    <a:gd name="connsiteY56" fmla="*/ 202114 h 214596"/>
                    <a:gd name="connsiteX57" fmla="*/ 71010 w 304239"/>
                    <a:gd name="connsiteY57" fmla="*/ 189003 h 214596"/>
                    <a:gd name="connsiteX58" fmla="*/ 95412 w 304239"/>
                    <a:gd name="connsiteY58" fmla="*/ 188376 h 214596"/>
                    <a:gd name="connsiteX59" fmla="*/ 100556 w 304239"/>
                    <a:gd name="connsiteY59" fmla="*/ 182480 h 214596"/>
                    <a:gd name="connsiteX60" fmla="*/ 105072 w 304239"/>
                    <a:gd name="connsiteY60" fmla="*/ 176018 h 214596"/>
                    <a:gd name="connsiteX61" fmla="*/ 110655 w 304239"/>
                    <a:gd name="connsiteY61" fmla="*/ 170749 h 214596"/>
                    <a:gd name="connsiteX62" fmla="*/ 78287 w 304239"/>
                    <a:gd name="connsiteY62" fmla="*/ 149547 h 214596"/>
                    <a:gd name="connsiteX63" fmla="*/ 69881 w 304239"/>
                    <a:gd name="connsiteY63" fmla="*/ 140200 h 214596"/>
                    <a:gd name="connsiteX64" fmla="*/ 53446 w 304239"/>
                    <a:gd name="connsiteY64" fmla="*/ 120942 h 214596"/>
                    <a:gd name="connsiteX65" fmla="*/ 48490 w 304239"/>
                    <a:gd name="connsiteY65" fmla="*/ 108145 h 214596"/>
                    <a:gd name="connsiteX66" fmla="*/ 45605 w 304239"/>
                    <a:gd name="connsiteY66" fmla="*/ 86190 h 214596"/>
                    <a:gd name="connsiteX67" fmla="*/ 47863 w 304239"/>
                    <a:gd name="connsiteY67" fmla="*/ 73080 h 214596"/>
                    <a:gd name="connsiteX68" fmla="*/ 49368 w 304239"/>
                    <a:gd name="connsiteY68" fmla="*/ 59656 h 214596"/>
                    <a:gd name="connsiteX69" fmla="*/ 47424 w 304239"/>
                    <a:gd name="connsiteY69" fmla="*/ 55453 h 214596"/>
                    <a:gd name="connsiteX70" fmla="*/ 42280 w 304239"/>
                    <a:gd name="connsiteY70" fmla="*/ 48803 h 214596"/>
                    <a:gd name="connsiteX71" fmla="*/ 40335 w 304239"/>
                    <a:gd name="connsiteY71" fmla="*/ 44287 h 214596"/>
                    <a:gd name="connsiteX72" fmla="*/ 0 w 304239"/>
                    <a:gd name="connsiteY72" fmla="*/ 37387 h 214596"/>
                    <a:gd name="connsiteX73" fmla="*/ 43221 w 304239"/>
                    <a:gd name="connsiteY73" fmla="*/ 32745 h 214596"/>
                    <a:gd name="connsiteX74" fmla="*/ 24841 w 304239"/>
                    <a:gd name="connsiteY74" fmla="*/ 24025 h 214596"/>
                    <a:gd name="connsiteX75" fmla="*/ 3889 w 304239"/>
                    <a:gd name="connsiteY75" fmla="*/ 18003 h 214596"/>
                    <a:gd name="connsiteX76" fmla="*/ 25594 w 304239"/>
                    <a:gd name="connsiteY76" fmla="*/ 17125 h 214596"/>
                    <a:gd name="connsiteX77" fmla="*/ 46671 w 304239"/>
                    <a:gd name="connsiteY77" fmla="*/ 16247 h 214596"/>
                    <a:gd name="connsiteX78" fmla="*/ 79479 w 304239"/>
                    <a:gd name="connsiteY78" fmla="*/ 439 h 214596"/>
                    <a:gd name="connsiteX79" fmla="*/ 79040 w 304239"/>
                    <a:gd name="connsiteY79" fmla="*/ 1819 h 214596"/>
                    <a:gd name="connsiteX80" fmla="*/ 89453 w 304239"/>
                    <a:gd name="connsiteY80" fmla="*/ 0 h 214596"/>
                    <a:gd name="connsiteX81" fmla="*/ 87320 w 304239"/>
                    <a:gd name="connsiteY81" fmla="*/ 1631 h 214596"/>
                    <a:gd name="connsiteX82" fmla="*/ 95600 w 304239"/>
                    <a:gd name="connsiteY82" fmla="*/ 1317 h 214596"/>
                    <a:gd name="connsiteX83" fmla="*/ 91397 w 304239"/>
                    <a:gd name="connsiteY83" fmla="*/ 2886 h 214596"/>
                    <a:gd name="connsiteX84" fmla="*/ 151304 w 304239"/>
                    <a:gd name="connsiteY84" fmla="*/ 169557 h 214596"/>
                    <a:gd name="connsiteX85" fmla="*/ 153123 w 304239"/>
                    <a:gd name="connsiteY85" fmla="*/ 171376 h 214596"/>
                    <a:gd name="connsiteX86" fmla="*/ 144718 w 304239"/>
                    <a:gd name="connsiteY86" fmla="*/ 170624 h 214596"/>
                    <a:gd name="connsiteX87" fmla="*/ 145157 w 304239"/>
                    <a:gd name="connsiteY87" fmla="*/ 172882 h 214596"/>
                    <a:gd name="connsiteX88" fmla="*/ 132799 w 304239"/>
                    <a:gd name="connsiteY88" fmla="*/ 173509 h 214596"/>
                    <a:gd name="connsiteX89" fmla="*/ 130980 w 304239"/>
                    <a:gd name="connsiteY89" fmla="*/ 174137 h 214596"/>
                    <a:gd name="connsiteX90" fmla="*/ 116991 w 304239"/>
                    <a:gd name="connsiteY90" fmla="*/ 172756 h 214596"/>
                    <a:gd name="connsiteX91" fmla="*/ 113980 w 304239"/>
                    <a:gd name="connsiteY91" fmla="*/ 176834 h 214596"/>
                    <a:gd name="connsiteX92" fmla="*/ 113980 w 304239"/>
                    <a:gd name="connsiteY92" fmla="*/ 179406 h 214596"/>
                    <a:gd name="connsiteX93" fmla="*/ 115611 w 304239"/>
                    <a:gd name="connsiteY93" fmla="*/ 188878 h 214596"/>
                    <a:gd name="connsiteX94" fmla="*/ 133552 w 304239"/>
                    <a:gd name="connsiteY94" fmla="*/ 187498 h 214596"/>
                    <a:gd name="connsiteX95" fmla="*/ 140327 w 304239"/>
                    <a:gd name="connsiteY95" fmla="*/ 190383 h 214596"/>
                    <a:gd name="connsiteX96" fmla="*/ 153123 w 304239"/>
                    <a:gd name="connsiteY96" fmla="*/ 191450 h 214596"/>
                    <a:gd name="connsiteX97" fmla="*/ 166673 w 304239"/>
                    <a:gd name="connsiteY97" fmla="*/ 191763 h 214596"/>
                    <a:gd name="connsiteX98" fmla="*/ 174075 w 304239"/>
                    <a:gd name="connsiteY98" fmla="*/ 181350 h 214596"/>
                    <a:gd name="connsiteX99" fmla="*/ 176647 w 304239"/>
                    <a:gd name="connsiteY99" fmla="*/ 177900 h 214596"/>
                    <a:gd name="connsiteX100" fmla="*/ 178027 w 304239"/>
                    <a:gd name="connsiteY100" fmla="*/ 172317 h 214596"/>
                    <a:gd name="connsiteX101" fmla="*/ 180411 w 304239"/>
                    <a:gd name="connsiteY101" fmla="*/ 158454 h 214596"/>
                    <a:gd name="connsiteX102" fmla="*/ 180286 w 304239"/>
                    <a:gd name="connsiteY102" fmla="*/ 158329 h 214596"/>
                    <a:gd name="connsiteX103" fmla="*/ 151304 w 304239"/>
                    <a:gd name="connsiteY103" fmla="*/ 169557 h 214596"/>
                    <a:gd name="connsiteX104" fmla="*/ 104633 w 304239"/>
                    <a:gd name="connsiteY104" fmla="*/ 202177 h 214596"/>
                    <a:gd name="connsiteX105" fmla="*/ 105386 w 304239"/>
                    <a:gd name="connsiteY105" fmla="*/ 205815 h 214596"/>
                    <a:gd name="connsiteX106" fmla="*/ 108711 w 304239"/>
                    <a:gd name="connsiteY106" fmla="*/ 205376 h 214596"/>
                    <a:gd name="connsiteX107" fmla="*/ 104633 w 304239"/>
                    <a:gd name="connsiteY107" fmla="*/ 202177 h 21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04239" h="214596">
                      <a:moveTo>
                        <a:pt x="91397" y="2886"/>
                      </a:moveTo>
                      <a:cubicBezTo>
                        <a:pt x="94847" y="2697"/>
                        <a:pt x="99615" y="1882"/>
                        <a:pt x="103755" y="2446"/>
                      </a:cubicBezTo>
                      <a:cubicBezTo>
                        <a:pt x="104006" y="3136"/>
                        <a:pt x="102438" y="3325"/>
                        <a:pt x="102124" y="3952"/>
                      </a:cubicBezTo>
                      <a:cubicBezTo>
                        <a:pt x="104257" y="4328"/>
                        <a:pt x="106013" y="5081"/>
                        <a:pt x="108146" y="5457"/>
                      </a:cubicBezTo>
                      <a:cubicBezTo>
                        <a:pt x="108334" y="6085"/>
                        <a:pt x="107519" y="6837"/>
                        <a:pt x="107393" y="7590"/>
                      </a:cubicBezTo>
                      <a:cubicBezTo>
                        <a:pt x="110342" y="8029"/>
                        <a:pt x="113039" y="8657"/>
                        <a:pt x="115235" y="9848"/>
                      </a:cubicBezTo>
                      <a:cubicBezTo>
                        <a:pt x="115172" y="10664"/>
                        <a:pt x="115423" y="11166"/>
                        <a:pt x="115548" y="11793"/>
                      </a:cubicBezTo>
                      <a:cubicBezTo>
                        <a:pt x="119375" y="13048"/>
                        <a:pt x="123578" y="13926"/>
                        <a:pt x="126401" y="16184"/>
                      </a:cubicBezTo>
                      <a:cubicBezTo>
                        <a:pt x="125836" y="16623"/>
                        <a:pt x="124519" y="16435"/>
                        <a:pt x="123515" y="16498"/>
                      </a:cubicBezTo>
                      <a:cubicBezTo>
                        <a:pt x="128094" y="19822"/>
                        <a:pt x="133991" y="21893"/>
                        <a:pt x="137378" y="26409"/>
                      </a:cubicBezTo>
                      <a:cubicBezTo>
                        <a:pt x="136563" y="26660"/>
                        <a:pt x="136061" y="27350"/>
                        <a:pt x="134995" y="27287"/>
                      </a:cubicBezTo>
                      <a:cubicBezTo>
                        <a:pt x="136814" y="30236"/>
                        <a:pt x="138131" y="33999"/>
                        <a:pt x="140703" y="36007"/>
                      </a:cubicBezTo>
                      <a:cubicBezTo>
                        <a:pt x="142397" y="37324"/>
                        <a:pt x="144969" y="38328"/>
                        <a:pt x="147164" y="39457"/>
                      </a:cubicBezTo>
                      <a:cubicBezTo>
                        <a:pt x="157765" y="45102"/>
                        <a:pt x="169245" y="50434"/>
                        <a:pt x="178655" y="57397"/>
                      </a:cubicBezTo>
                      <a:cubicBezTo>
                        <a:pt x="180599" y="58840"/>
                        <a:pt x="182920" y="59718"/>
                        <a:pt x="185116" y="60847"/>
                      </a:cubicBezTo>
                      <a:cubicBezTo>
                        <a:pt x="191640" y="64172"/>
                        <a:pt x="197599" y="67810"/>
                        <a:pt x="204060" y="71386"/>
                      </a:cubicBezTo>
                      <a:cubicBezTo>
                        <a:pt x="208263" y="73707"/>
                        <a:pt x="212466" y="76279"/>
                        <a:pt x="216418" y="78788"/>
                      </a:cubicBezTo>
                      <a:cubicBezTo>
                        <a:pt x="224510" y="83932"/>
                        <a:pt x="231724" y="90393"/>
                        <a:pt x="240820" y="93843"/>
                      </a:cubicBezTo>
                      <a:cubicBezTo>
                        <a:pt x="235739" y="97356"/>
                        <a:pt x="229277" y="99551"/>
                        <a:pt x="224259" y="103190"/>
                      </a:cubicBezTo>
                      <a:cubicBezTo>
                        <a:pt x="230344" y="106577"/>
                        <a:pt x="236115" y="111094"/>
                        <a:pt x="243392" y="113289"/>
                      </a:cubicBezTo>
                      <a:cubicBezTo>
                        <a:pt x="257820" y="117617"/>
                        <a:pt x="273439" y="122510"/>
                        <a:pt x="284668" y="130477"/>
                      </a:cubicBezTo>
                      <a:cubicBezTo>
                        <a:pt x="290376" y="134492"/>
                        <a:pt x="296022" y="138506"/>
                        <a:pt x="304240" y="140137"/>
                      </a:cubicBezTo>
                      <a:cubicBezTo>
                        <a:pt x="300539" y="142646"/>
                        <a:pt x="295520" y="140200"/>
                        <a:pt x="291443" y="138945"/>
                      </a:cubicBezTo>
                      <a:cubicBezTo>
                        <a:pt x="283790" y="136562"/>
                        <a:pt x="275321" y="133990"/>
                        <a:pt x="267229" y="132484"/>
                      </a:cubicBezTo>
                      <a:cubicBezTo>
                        <a:pt x="264281" y="131920"/>
                        <a:pt x="261082" y="131794"/>
                        <a:pt x="258070" y="131292"/>
                      </a:cubicBezTo>
                      <a:cubicBezTo>
                        <a:pt x="252237" y="130289"/>
                        <a:pt x="246528" y="129348"/>
                        <a:pt x="240757" y="128156"/>
                      </a:cubicBezTo>
                      <a:cubicBezTo>
                        <a:pt x="237871" y="127529"/>
                        <a:pt x="235049" y="126400"/>
                        <a:pt x="232477" y="126211"/>
                      </a:cubicBezTo>
                      <a:cubicBezTo>
                        <a:pt x="230093" y="126023"/>
                        <a:pt x="227207" y="126713"/>
                        <a:pt x="224949" y="127278"/>
                      </a:cubicBezTo>
                      <a:cubicBezTo>
                        <a:pt x="218363" y="128971"/>
                        <a:pt x="212215" y="131920"/>
                        <a:pt x="207510" y="135244"/>
                      </a:cubicBezTo>
                      <a:cubicBezTo>
                        <a:pt x="200610" y="140137"/>
                        <a:pt x="196407" y="146849"/>
                        <a:pt x="188378" y="150174"/>
                      </a:cubicBezTo>
                      <a:cubicBezTo>
                        <a:pt x="186684" y="157827"/>
                        <a:pt x="184865" y="165292"/>
                        <a:pt x="183108" y="173070"/>
                      </a:cubicBezTo>
                      <a:cubicBezTo>
                        <a:pt x="182857" y="174074"/>
                        <a:pt x="182418" y="175328"/>
                        <a:pt x="182356" y="176207"/>
                      </a:cubicBezTo>
                      <a:cubicBezTo>
                        <a:pt x="182293" y="177838"/>
                        <a:pt x="182920" y="179719"/>
                        <a:pt x="183108" y="181476"/>
                      </a:cubicBezTo>
                      <a:cubicBezTo>
                        <a:pt x="183422" y="184299"/>
                        <a:pt x="183673" y="186871"/>
                        <a:pt x="183422" y="189882"/>
                      </a:cubicBezTo>
                      <a:cubicBezTo>
                        <a:pt x="189256" y="192203"/>
                        <a:pt x="197913" y="191011"/>
                        <a:pt x="205252" y="192014"/>
                      </a:cubicBezTo>
                      <a:cubicBezTo>
                        <a:pt x="204876" y="196029"/>
                        <a:pt x="204625" y="200169"/>
                        <a:pt x="204060" y="204058"/>
                      </a:cubicBezTo>
                      <a:cubicBezTo>
                        <a:pt x="198289" y="204058"/>
                        <a:pt x="193020" y="204560"/>
                        <a:pt x="187186" y="204498"/>
                      </a:cubicBezTo>
                      <a:cubicBezTo>
                        <a:pt x="186809" y="207007"/>
                        <a:pt x="188127" y="211335"/>
                        <a:pt x="186558" y="213217"/>
                      </a:cubicBezTo>
                      <a:cubicBezTo>
                        <a:pt x="183861" y="212401"/>
                        <a:pt x="181164" y="215852"/>
                        <a:pt x="179470" y="212903"/>
                      </a:cubicBezTo>
                      <a:cubicBezTo>
                        <a:pt x="178592" y="213029"/>
                        <a:pt x="177588" y="213405"/>
                        <a:pt x="176584" y="213029"/>
                      </a:cubicBezTo>
                      <a:cubicBezTo>
                        <a:pt x="175769" y="210708"/>
                        <a:pt x="175518" y="207822"/>
                        <a:pt x="174640" y="205627"/>
                      </a:cubicBezTo>
                      <a:cubicBezTo>
                        <a:pt x="171441" y="205815"/>
                        <a:pt x="168806" y="206630"/>
                        <a:pt x="166234" y="207446"/>
                      </a:cubicBezTo>
                      <a:cubicBezTo>
                        <a:pt x="164979" y="209641"/>
                        <a:pt x="164164" y="212276"/>
                        <a:pt x="161090" y="212715"/>
                      </a:cubicBezTo>
                      <a:cubicBezTo>
                        <a:pt x="159710" y="211460"/>
                        <a:pt x="160087" y="208449"/>
                        <a:pt x="160024" y="205940"/>
                      </a:cubicBezTo>
                      <a:cubicBezTo>
                        <a:pt x="146474" y="204560"/>
                        <a:pt x="131984" y="204058"/>
                        <a:pt x="118748" y="202302"/>
                      </a:cubicBezTo>
                      <a:cubicBezTo>
                        <a:pt x="117869" y="204309"/>
                        <a:pt x="118622" y="206818"/>
                        <a:pt x="119061" y="208763"/>
                      </a:cubicBezTo>
                      <a:cubicBezTo>
                        <a:pt x="118685" y="208387"/>
                        <a:pt x="117493" y="208826"/>
                        <a:pt x="117117" y="208449"/>
                      </a:cubicBezTo>
                      <a:cubicBezTo>
                        <a:pt x="114796" y="210331"/>
                        <a:pt x="112663" y="212464"/>
                        <a:pt x="110655" y="214597"/>
                      </a:cubicBezTo>
                      <a:cubicBezTo>
                        <a:pt x="109777" y="213781"/>
                        <a:pt x="109213" y="212652"/>
                        <a:pt x="108397" y="211711"/>
                      </a:cubicBezTo>
                      <a:cubicBezTo>
                        <a:pt x="106703" y="211837"/>
                        <a:pt x="105010" y="212778"/>
                        <a:pt x="103253" y="212339"/>
                      </a:cubicBezTo>
                      <a:cubicBezTo>
                        <a:pt x="101560" y="210896"/>
                        <a:pt x="102187" y="207195"/>
                        <a:pt x="99364" y="206944"/>
                      </a:cubicBezTo>
                      <a:cubicBezTo>
                        <a:pt x="97984" y="206818"/>
                        <a:pt x="97106" y="208324"/>
                        <a:pt x="95726" y="208449"/>
                      </a:cubicBezTo>
                      <a:cubicBezTo>
                        <a:pt x="93279" y="208700"/>
                        <a:pt x="90833" y="206818"/>
                        <a:pt x="90896" y="204686"/>
                      </a:cubicBezTo>
                      <a:cubicBezTo>
                        <a:pt x="90896" y="203557"/>
                        <a:pt x="91648" y="203117"/>
                        <a:pt x="92087" y="201800"/>
                      </a:cubicBezTo>
                      <a:cubicBezTo>
                        <a:pt x="89453" y="201424"/>
                        <a:pt x="88010" y="203494"/>
                        <a:pt x="85940" y="203745"/>
                      </a:cubicBezTo>
                      <a:cubicBezTo>
                        <a:pt x="83305" y="204058"/>
                        <a:pt x="80420" y="202365"/>
                        <a:pt x="77346" y="202114"/>
                      </a:cubicBezTo>
                      <a:cubicBezTo>
                        <a:pt x="74962" y="201863"/>
                        <a:pt x="72829" y="202302"/>
                        <a:pt x="70132" y="202114"/>
                      </a:cubicBezTo>
                      <a:cubicBezTo>
                        <a:pt x="70383" y="197660"/>
                        <a:pt x="70320" y="192955"/>
                        <a:pt x="71010" y="189003"/>
                      </a:cubicBezTo>
                      <a:cubicBezTo>
                        <a:pt x="79479" y="188815"/>
                        <a:pt x="87320" y="188690"/>
                        <a:pt x="95412" y="188376"/>
                      </a:cubicBezTo>
                      <a:cubicBezTo>
                        <a:pt x="97294" y="186620"/>
                        <a:pt x="98925" y="184550"/>
                        <a:pt x="100556" y="182480"/>
                      </a:cubicBezTo>
                      <a:cubicBezTo>
                        <a:pt x="102187" y="180409"/>
                        <a:pt x="103441" y="178026"/>
                        <a:pt x="105072" y="176018"/>
                      </a:cubicBezTo>
                      <a:cubicBezTo>
                        <a:pt x="106703" y="173948"/>
                        <a:pt x="109464" y="173196"/>
                        <a:pt x="110655" y="170749"/>
                      </a:cubicBezTo>
                      <a:cubicBezTo>
                        <a:pt x="95726" y="167926"/>
                        <a:pt x="86442" y="159458"/>
                        <a:pt x="78287" y="149547"/>
                      </a:cubicBezTo>
                      <a:cubicBezTo>
                        <a:pt x="75589" y="146285"/>
                        <a:pt x="72767" y="143211"/>
                        <a:pt x="69881" y="140200"/>
                      </a:cubicBezTo>
                      <a:cubicBezTo>
                        <a:pt x="64424" y="134554"/>
                        <a:pt x="57586" y="128470"/>
                        <a:pt x="53446" y="120942"/>
                      </a:cubicBezTo>
                      <a:cubicBezTo>
                        <a:pt x="51501" y="117367"/>
                        <a:pt x="49870" y="112662"/>
                        <a:pt x="48490" y="108145"/>
                      </a:cubicBezTo>
                      <a:cubicBezTo>
                        <a:pt x="46420" y="101496"/>
                        <a:pt x="45228" y="94909"/>
                        <a:pt x="45605" y="86190"/>
                      </a:cubicBezTo>
                      <a:cubicBezTo>
                        <a:pt x="45793" y="81611"/>
                        <a:pt x="46734" y="77282"/>
                        <a:pt x="47863" y="73080"/>
                      </a:cubicBezTo>
                      <a:cubicBezTo>
                        <a:pt x="48929" y="69128"/>
                        <a:pt x="49870" y="64298"/>
                        <a:pt x="49368" y="59656"/>
                      </a:cubicBezTo>
                      <a:cubicBezTo>
                        <a:pt x="49243" y="58213"/>
                        <a:pt x="48239" y="56895"/>
                        <a:pt x="47424" y="55453"/>
                      </a:cubicBezTo>
                      <a:cubicBezTo>
                        <a:pt x="45918" y="52755"/>
                        <a:pt x="44350" y="50873"/>
                        <a:pt x="42280" y="48803"/>
                      </a:cubicBezTo>
                      <a:cubicBezTo>
                        <a:pt x="42029" y="46859"/>
                        <a:pt x="41151" y="45604"/>
                        <a:pt x="40335" y="44287"/>
                      </a:cubicBezTo>
                      <a:cubicBezTo>
                        <a:pt x="27852" y="41025"/>
                        <a:pt x="13989" y="39143"/>
                        <a:pt x="0" y="37387"/>
                      </a:cubicBezTo>
                      <a:cubicBezTo>
                        <a:pt x="13487" y="35003"/>
                        <a:pt x="28605" y="33435"/>
                        <a:pt x="43221" y="32745"/>
                      </a:cubicBezTo>
                      <a:cubicBezTo>
                        <a:pt x="37387" y="29420"/>
                        <a:pt x="31239" y="26597"/>
                        <a:pt x="24841" y="24025"/>
                      </a:cubicBezTo>
                      <a:cubicBezTo>
                        <a:pt x="18505" y="21453"/>
                        <a:pt x="11793" y="18819"/>
                        <a:pt x="3889" y="18003"/>
                      </a:cubicBezTo>
                      <a:cubicBezTo>
                        <a:pt x="10350" y="15808"/>
                        <a:pt x="18756" y="15682"/>
                        <a:pt x="25594" y="17125"/>
                      </a:cubicBezTo>
                      <a:cubicBezTo>
                        <a:pt x="33059" y="18631"/>
                        <a:pt x="40022" y="18505"/>
                        <a:pt x="46671" y="16247"/>
                      </a:cubicBezTo>
                      <a:cubicBezTo>
                        <a:pt x="58527" y="12169"/>
                        <a:pt x="66556" y="3011"/>
                        <a:pt x="79479" y="439"/>
                      </a:cubicBezTo>
                      <a:cubicBezTo>
                        <a:pt x="79918" y="878"/>
                        <a:pt x="78977" y="1255"/>
                        <a:pt x="79040" y="1819"/>
                      </a:cubicBezTo>
                      <a:cubicBezTo>
                        <a:pt x="82490" y="1192"/>
                        <a:pt x="85626" y="314"/>
                        <a:pt x="89453" y="0"/>
                      </a:cubicBezTo>
                      <a:cubicBezTo>
                        <a:pt x="88951" y="753"/>
                        <a:pt x="87508" y="565"/>
                        <a:pt x="87320" y="1631"/>
                      </a:cubicBezTo>
                      <a:cubicBezTo>
                        <a:pt x="89829" y="1380"/>
                        <a:pt x="92903" y="878"/>
                        <a:pt x="95600" y="1317"/>
                      </a:cubicBezTo>
                      <a:cubicBezTo>
                        <a:pt x="94283" y="1945"/>
                        <a:pt x="92652" y="2258"/>
                        <a:pt x="91397" y="2886"/>
                      </a:cubicBezTo>
                      <a:close/>
                      <a:moveTo>
                        <a:pt x="151304" y="169557"/>
                      </a:moveTo>
                      <a:cubicBezTo>
                        <a:pt x="151179" y="170185"/>
                        <a:pt x="153312" y="170624"/>
                        <a:pt x="153123" y="171376"/>
                      </a:cubicBezTo>
                      <a:cubicBezTo>
                        <a:pt x="149987" y="171439"/>
                        <a:pt x="147729" y="170686"/>
                        <a:pt x="144718" y="170624"/>
                      </a:cubicBezTo>
                      <a:cubicBezTo>
                        <a:pt x="144090" y="171502"/>
                        <a:pt x="145345" y="172443"/>
                        <a:pt x="145157" y="172882"/>
                      </a:cubicBezTo>
                      <a:cubicBezTo>
                        <a:pt x="141205" y="173384"/>
                        <a:pt x="136751" y="172882"/>
                        <a:pt x="132799" y="173509"/>
                      </a:cubicBezTo>
                      <a:cubicBezTo>
                        <a:pt x="132172" y="173572"/>
                        <a:pt x="131607" y="174011"/>
                        <a:pt x="130980" y="174137"/>
                      </a:cubicBezTo>
                      <a:cubicBezTo>
                        <a:pt x="125773" y="174827"/>
                        <a:pt x="121194" y="173697"/>
                        <a:pt x="116991" y="172756"/>
                      </a:cubicBezTo>
                      <a:cubicBezTo>
                        <a:pt x="116427" y="173948"/>
                        <a:pt x="114356" y="175077"/>
                        <a:pt x="113980" y="176834"/>
                      </a:cubicBezTo>
                      <a:cubicBezTo>
                        <a:pt x="113792" y="177524"/>
                        <a:pt x="114043" y="178465"/>
                        <a:pt x="113980" y="179406"/>
                      </a:cubicBezTo>
                      <a:cubicBezTo>
                        <a:pt x="113792" y="183483"/>
                        <a:pt x="114168" y="186745"/>
                        <a:pt x="115611" y="188878"/>
                      </a:cubicBezTo>
                      <a:cubicBezTo>
                        <a:pt x="121508" y="190823"/>
                        <a:pt x="128094" y="186620"/>
                        <a:pt x="133552" y="187498"/>
                      </a:cubicBezTo>
                      <a:cubicBezTo>
                        <a:pt x="135810" y="187874"/>
                        <a:pt x="137943" y="189631"/>
                        <a:pt x="140327" y="190383"/>
                      </a:cubicBezTo>
                      <a:cubicBezTo>
                        <a:pt x="144090" y="191450"/>
                        <a:pt x="148732" y="191199"/>
                        <a:pt x="153123" y="191450"/>
                      </a:cubicBezTo>
                      <a:cubicBezTo>
                        <a:pt x="157515" y="191638"/>
                        <a:pt x="161968" y="191763"/>
                        <a:pt x="166673" y="191763"/>
                      </a:cubicBezTo>
                      <a:cubicBezTo>
                        <a:pt x="170311" y="189568"/>
                        <a:pt x="171817" y="184989"/>
                        <a:pt x="174075" y="181350"/>
                      </a:cubicBezTo>
                      <a:cubicBezTo>
                        <a:pt x="174828" y="180159"/>
                        <a:pt x="176083" y="179092"/>
                        <a:pt x="176647" y="177900"/>
                      </a:cubicBezTo>
                      <a:cubicBezTo>
                        <a:pt x="177337" y="176395"/>
                        <a:pt x="177463" y="174262"/>
                        <a:pt x="178027" y="172317"/>
                      </a:cubicBezTo>
                      <a:cubicBezTo>
                        <a:pt x="179156" y="168115"/>
                        <a:pt x="180286" y="163849"/>
                        <a:pt x="180411" y="158454"/>
                      </a:cubicBezTo>
                      <a:cubicBezTo>
                        <a:pt x="180411" y="158391"/>
                        <a:pt x="180411" y="158266"/>
                        <a:pt x="180286" y="158329"/>
                      </a:cubicBezTo>
                      <a:cubicBezTo>
                        <a:pt x="171503" y="162971"/>
                        <a:pt x="162784" y="167613"/>
                        <a:pt x="151304" y="169557"/>
                      </a:cubicBezTo>
                      <a:close/>
                      <a:moveTo>
                        <a:pt x="104633" y="202177"/>
                      </a:moveTo>
                      <a:cubicBezTo>
                        <a:pt x="105072" y="203180"/>
                        <a:pt x="105198" y="204560"/>
                        <a:pt x="105386" y="205815"/>
                      </a:cubicBezTo>
                      <a:cubicBezTo>
                        <a:pt x="106766" y="205940"/>
                        <a:pt x="107644" y="205564"/>
                        <a:pt x="108711" y="205376"/>
                      </a:cubicBezTo>
                      <a:cubicBezTo>
                        <a:pt x="108899" y="202678"/>
                        <a:pt x="107331" y="201549"/>
                        <a:pt x="104633" y="202177"/>
                      </a:cubicBezTo>
                      <a:close/>
                    </a:path>
                  </a:pathLst>
                </a:custGeom>
                <a:solidFill>
                  <a:srgbClr val="FAF4E9"/>
                </a:solidFill>
                <a:ln w="529" cap="flat">
                  <a:noFill/>
                  <a:prstDash val="solid"/>
                  <a:miter/>
                </a:ln>
              </p:spPr>
              <p:txBody>
                <a:bodyPr rtlCol="0" anchor="ctr"/>
                <a:p>
                  <a:endParaRPr lang="zh-CN" altLang="en-US"/>
                </a:p>
              </p:txBody>
            </p:sp>
          </p:grpSp>
        </p:grpSp>
      </p:grpSp>
      <p:graphicFrame>
        <p:nvGraphicFramePr>
          <p:cNvPr id="6" name="表格 5"/>
          <p:cNvGraphicFramePr/>
          <p:nvPr>
            <p:custDataLst>
              <p:tags r:id="rId1"/>
            </p:custDataLst>
          </p:nvPr>
        </p:nvGraphicFramePr>
        <p:xfrm>
          <a:off x="975995" y="3311525"/>
          <a:ext cx="4602480" cy="330200"/>
        </p:xfrm>
        <a:graphic>
          <a:graphicData uri="http://schemas.openxmlformats.org/drawingml/2006/table">
            <a:tbl>
              <a:tblPr firstRow="1" bandRow="1">
                <a:tableStyleId>{5C22544A-7EE6-4342-B048-85BDC9FD1C3A}</a:tableStyleId>
              </a:tblPr>
              <a:tblGrid>
                <a:gridCol w="995680"/>
                <a:gridCol w="721360"/>
                <a:gridCol w="721360"/>
                <a:gridCol w="721360"/>
                <a:gridCol w="721360"/>
                <a:gridCol w="721360"/>
              </a:tblGrid>
              <a:tr h="330200">
                <a:tc>
                  <a:txBody>
                    <a:bodyPr/>
                    <a:p>
                      <a:pPr>
                        <a:buNone/>
                      </a:pPr>
                      <a:r>
                        <a:rPr lang="zh-CN" altLang="en-US" sz="1200">
                          <a:latin typeface="方正清刻本悦宋简体" panose="02000000000000000000" charset="-122"/>
                          <a:ea typeface="方正清刻本悦宋简体" panose="02000000000000000000" charset="-122"/>
                          <a:cs typeface="方正清刻本悦宋简体" panose="02000000000000000000" charset="-122"/>
                        </a:rPr>
                        <a:t>人员安排</a:t>
                      </a:r>
                      <a:endParaRPr lang="zh-CN" altLang="en-US" sz="1200">
                        <a:latin typeface="方正清刻本悦宋简体" panose="02000000000000000000" charset="-122"/>
                        <a:ea typeface="方正清刻本悦宋简体" panose="02000000000000000000" charset="-122"/>
                        <a:cs typeface="方正清刻本悦宋简体" panose="02000000000000000000" charset="-122"/>
                      </a:endParaRPr>
                    </a:p>
                  </a:txBody>
                  <a:tcPr/>
                </a:tc>
                <a:tc>
                  <a:txBody>
                    <a:bodyPr/>
                    <a:p>
                      <a:pPr>
                        <a:buNone/>
                      </a:pPr>
                      <a:r>
                        <a:rPr lang="zh-CN" altLang="en-US" sz="1200">
                          <a:latin typeface="方正清刻本悦宋简体" panose="02000000000000000000" charset="-122"/>
                          <a:ea typeface="方正清刻本悦宋简体" panose="02000000000000000000" charset="-122"/>
                        </a:rPr>
                        <a:t>巢杨希</a:t>
                      </a:r>
                      <a:endParaRPr lang="zh-CN" altLang="en-US" sz="1200">
                        <a:latin typeface="方正清刻本悦宋简体" panose="02000000000000000000" charset="-122"/>
                        <a:ea typeface="方正清刻本悦宋简体" panose="02000000000000000000" charset="-122"/>
                      </a:endParaRPr>
                    </a:p>
                  </a:txBody>
                  <a:tcPr/>
                </a:tc>
                <a:tc>
                  <a:txBody>
                    <a:bodyPr/>
                    <a:p>
                      <a:pPr>
                        <a:buNone/>
                      </a:pPr>
                      <a:r>
                        <a:rPr lang="zh-CN" altLang="en-US" sz="1200">
                          <a:latin typeface="方正清刻本悦宋简体" panose="02000000000000000000" charset="-122"/>
                          <a:ea typeface="方正清刻本悦宋简体" panose="02000000000000000000" charset="-122"/>
                        </a:rPr>
                        <a:t>刘紫娟</a:t>
                      </a:r>
                      <a:endParaRPr lang="zh-CN" altLang="en-US" sz="1200">
                        <a:latin typeface="方正清刻本悦宋简体" panose="02000000000000000000" charset="-122"/>
                        <a:ea typeface="方正清刻本悦宋简体" panose="02000000000000000000" charset="-122"/>
                      </a:endParaRPr>
                    </a:p>
                  </a:txBody>
                  <a:tcPr/>
                </a:tc>
                <a:tc>
                  <a:txBody>
                    <a:bodyPr/>
                    <a:p>
                      <a:pPr>
                        <a:buNone/>
                      </a:pPr>
                      <a:r>
                        <a:rPr lang="zh-CN" altLang="en-US" sz="1200">
                          <a:latin typeface="方正清刻本悦宋简体" panose="02000000000000000000" charset="-122"/>
                          <a:ea typeface="方正清刻本悦宋简体" panose="02000000000000000000" charset="-122"/>
                        </a:rPr>
                        <a:t>姚海燕</a:t>
                      </a:r>
                      <a:endParaRPr lang="zh-CN" altLang="en-US" sz="1200">
                        <a:latin typeface="方正清刻本悦宋简体" panose="02000000000000000000" charset="-122"/>
                        <a:ea typeface="方正清刻本悦宋简体" panose="02000000000000000000" charset="-122"/>
                      </a:endParaRPr>
                    </a:p>
                  </a:txBody>
                  <a:tcPr/>
                </a:tc>
                <a:tc>
                  <a:txBody>
                    <a:bodyPr/>
                    <a:p>
                      <a:pPr>
                        <a:buNone/>
                      </a:pPr>
                      <a:r>
                        <a:rPr lang="zh-CN" altLang="en-US" sz="1200">
                          <a:latin typeface="方正清刻本悦宋简体" panose="02000000000000000000" charset="-122"/>
                          <a:ea typeface="方正清刻本悦宋简体" panose="02000000000000000000" charset="-122"/>
                        </a:rPr>
                        <a:t>杨洁</a:t>
                      </a:r>
                      <a:endParaRPr lang="zh-CN" altLang="en-US" sz="1200">
                        <a:latin typeface="方正清刻本悦宋简体" panose="02000000000000000000" charset="-122"/>
                        <a:ea typeface="方正清刻本悦宋简体" panose="02000000000000000000" charset="-122"/>
                      </a:endParaRPr>
                    </a:p>
                  </a:txBody>
                  <a:tcPr/>
                </a:tc>
                <a:tc>
                  <a:txBody>
                    <a:bodyPr/>
                    <a:p>
                      <a:pPr>
                        <a:buNone/>
                      </a:pPr>
                      <a:r>
                        <a:rPr lang="zh-CN" altLang="en-US" sz="1200">
                          <a:latin typeface="方正清刻本悦宋简体" panose="02000000000000000000" charset="-122"/>
                          <a:ea typeface="方正清刻本悦宋简体" panose="02000000000000000000" charset="-122"/>
                        </a:rPr>
                        <a:t>陈珂</a:t>
                      </a:r>
                      <a:endParaRPr lang="zh-CN" altLang="en-US" sz="1200">
                        <a:latin typeface="方正清刻本悦宋简体" panose="02000000000000000000" charset="-122"/>
                        <a:ea typeface="方正清刻本悦宋简体" panose="02000000000000000000" charset="-122"/>
                      </a:endParaRPr>
                    </a:p>
                  </a:txBody>
                  <a:tcPr/>
                </a:tc>
              </a:tr>
            </a:tbl>
          </a:graphicData>
        </a:graphic>
      </p:graphicFrame>
      <p:sp>
        <p:nvSpPr>
          <p:cNvPr id="7" name="矩形 6"/>
          <p:cNvSpPr/>
          <p:nvPr/>
        </p:nvSpPr>
        <p:spPr>
          <a:xfrm>
            <a:off x="1202690" y="3761105"/>
            <a:ext cx="4376420" cy="1849120"/>
          </a:xfrm>
          <a:prstGeom prst="rect">
            <a:avLst/>
          </a:prstGeom>
        </p:spPr>
        <p:txBody>
          <a:bodyPr wrap="square">
            <a:spAutoFit/>
          </a:bodyPr>
          <a:p>
            <a:pPr>
              <a:lnSpc>
                <a:spcPct val="130000"/>
              </a:lnSpc>
            </a:pPr>
            <a:r>
              <a:rPr kumimoji="1" lang="zh-CN" altLang="en-US" sz="1400" b="1" dirty="0">
                <a:solidFill>
                  <a:schemeClr val="tx1">
                    <a:lumMod val="65000"/>
                    <a:lumOff val="35000"/>
                  </a:schemeClr>
                </a:solidFill>
                <a:latin typeface="霞鹜文楷" pitchFamily="2" charset="-122"/>
                <a:ea typeface="霞鹜文楷" pitchFamily="2" charset="-122"/>
              </a:rPr>
              <a:t>（2）美术校本课程、国家课程、课后服务课程三位一体，提升学生学科素养，打下新优质基础。</a:t>
            </a:r>
            <a:endParaRPr kumimoji="1" lang="zh-CN" altLang="en-US" sz="1400" b="1" dirty="0">
              <a:solidFill>
                <a:schemeClr val="tx1">
                  <a:lumMod val="65000"/>
                  <a:lumOff val="35000"/>
                </a:schemeClr>
              </a:solidFill>
              <a:latin typeface="霞鹜文楷" pitchFamily="2" charset="-122"/>
              <a:ea typeface="霞鹜文楷" pitchFamily="2" charset="-122"/>
            </a:endParaRPr>
          </a:p>
          <a:p>
            <a:pPr>
              <a:lnSpc>
                <a:spcPct val="130000"/>
              </a:lnSpc>
            </a:pPr>
            <a:r>
              <a:rPr kumimoji="1" lang="zh-CN" altLang="en-US" sz="1200" dirty="0">
                <a:solidFill>
                  <a:schemeClr val="accent1"/>
                </a:solidFill>
                <a:latin typeface="霞鹜文楷" pitchFamily="2" charset="-122"/>
                <a:ea typeface="霞鹜文楷" pitchFamily="2" charset="-122"/>
              </a:rPr>
              <a:t>美术校本课</a:t>
            </a:r>
            <a:r>
              <a:rPr kumimoji="1" lang="zh-CN" altLang="en-US" sz="1200" dirty="0">
                <a:solidFill>
                  <a:schemeClr val="tx1">
                    <a:lumMod val="65000"/>
                    <a:lumOff val="35000"/>
                  </a:schemeClr>
                </a:solidFill>
                <a:latin typeface="霞鹜文楷" pitchFamily="2" charset="-122"/>
                <a:ea typeface="霞鹜文楷" pitchFamily="2" charset="-122"/>
              </a:rPr>
              <a:t>与</a:t>
            </a:r>
            <a:r>
              <a:rPr kumimoji="1" lang="zh-CN" altLang="en-US" sz="1200" dirty="0">
                <a:solidFill>
                  <a:schemeClr val="accent1"/>
                </a:solidFill>
                <a:latin typeface="霞鹜文楷" pitchFamily="2" charset="-122"/>
                <a:ea typeface="霞鹜文楷" pitchFamily="2" charset="-122"/>
              </a:rPr>
              <a:t>国家课程</a:t>
            </a:r>
            <a:r>
              <a:rPr kumimoji="1" lang="zh-CN" altLang="en-US" sz="1200" dirty="0">
                <a:solidFill>
                  <a:schemeClr val="tx1">
                    <a:lumMod val="65000"/>
                    <a:lumOff val="35000"/>
                  </a:schemeClr>
                </a:solidFill>
                <a:latin typeface="霞鹜文楷" pitchFamily="2" charset="-122"/>
                <a:ea typeface="霞鹜文楷" pitchFamily="2" charset="-122"/>
              </a:rPr>
              <a:t>并行，形式多样，成果喜人。在国家基础课程实施的基础上，拓展</a:t>
            </a:r>
            <a:r>
              <a:rPr kumimoji="1" lang="zh-CN" altLang="en-US" sz="1200" dirty="0">
                <a:solidFill>
                  <a:schemeClr val="accent1"/>
                </a:solidFill>
                <a:latin typeface="霞鹜文楷" pitchFamily="2" charset="-122"/>
                <a:ea typeface="霞鹜文楷" pitchFamily="2" charset="-122"/>
              </a:rPr>
              <a:t>校本课程以及课后服务</a:t>
            </a:r>
            <a:r>
              <a:rPr kumimoji="1" lang="zh-CN" altLang="en-US" sz="1200" dirty="0">
                <a:solidFill>
                  <a:schemeClr val="tx1">
                    <a:lumMod val="65000"/>
                    <a:lumOff val="35000"/>
                  </a:schemeClr>
                </a:solidFill>
                <a:latin typeface="霞鹜文楷" pitchFamily="2" charset="-122"/>
                <a:ea typeface="霞鹜文楷" pitchFamily="2" charset="-122"/>
              </a:rPr>
              <a:t>，在三位一体的课程体系中，按照学科素养及关键能力进行构建序列课程。从全员铺开、到精品打造、再到个性化提升，形成由面到点的聚焦，又从点到面的反哺。</a:t>
            </a:r>
            <a:endParaRPr kumimoji="1" lang="zh-CN" altLang="en-US" sz="1200" dirty="0">
              <a:solidFill>
                <a:schemeClr val="tx1">
                  <a:lumMod val="65000"/>
                  <a:lumOff val="35000"/>
                </a:schemeClr>
              </a:solidFill>
              <a:latin typeface="霞鹜文楷" pitchFamily="2" charset="-122"/>
              <a:ea typeface="霞鹜文楷" pitchFamily="2" charset="-122"/>
            </a:endParaRPr>
          </a:p>
        </p:txBody>
      </p:sp>
      <p:sp>
        <p:nvSpPr>
          <p:cNvPr id="100" name="文本框 99"/>
          <p:cNvSpPr txBox="1"/>
          <p:nvPr/>
        </p:nvSpPr>
        <p:spPr>
          <a:xfrm>
            <a:off x="884555" y="5672455"/>
            <a:ext cx="4029075" cy="306705"/>
          </a:xfrm>
          <a:prstGeom prst="rect">
            <a:avLst/>
          </a:prstGeom>
          <a:noFill/>
          <a:ln w="9525">
            <a:noFill/>
          </a:ln>
        </p:spPr>
        <p:txBody>
          <a:bodyPr wrap="square">
            <a:spAutoFit/>
          </a:bodyPr>
          <a:p>
            <a:pPr indent="304800"/>
            <a:r>
              <a:rPr kumimoji="1" lang="zh-CN" altLang="en-US" sz="1400" b="1" dirty="0">
                <a:solidFill>
                  <a:schemeClr val="tx1">
                    <a:lumMod val="65000"/>
                    <a:lumOff val="35000"/>
                  </a:schemeClr>
                </a:solidFill>
                <a:latin typeface="霞鹜文楷" pitchFamily="2" charset="-122"/>
                <a:ea typeface="霞鹜文楷" pitchFamily="2" charset="-122"/>
              </a:rPr>
              <a:t>（3）教师发展潜能良好，学生素养稳步提升。</a:t>
            </a:r>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DCR_C♡ral93"/>
          <p:cNvSpPr/>
          <p:nvPr>
            <p:custDataLst>
              <p:tags r:id="rId1"/>
            </p:custDataLst>
          </p:nvPr>
        </p:nvSpPr>
        <p:spPr>
          <a:xfrm>
            <a:off x="0" y="0"/>
            <a:ext cx="12192001" cy="6858000"/>
          </a:xfrm>
          <a:prstGeom prst="rect">
            <a:avLst/>
          </a:prstGeom>
          <a:gradFill flip="none" rotWithShape="1">
            <a:gsLst>
              <a:gs pos="50785">
                <a:srgbClr val="014237">
                  <a:alpha val="49000"/>
                </a:srgbClr>
              </a:gs>
              <a:gs pos="0">
                <a:srgbClr val="014237">
                  <a:alpha val="0"/>
                </a:srgbClr>
              </a:gs>
              <a:gs pos="15000">
                <a:schemeClr val="bg1">
                  <a:alpha val="0"/>
                </a:schemeClr>
              </a:gs>
              <a:gs pos="77509">
                <a:srgbClr val="FD6531">
                  <a:alpha val="64000"/>
                </a:srgbClr>
              </a:gs>
              <a:gs pos="100000">
                <a:srgbClr val="DE3D1D">
                  <a:alpha val="72000"/>
                </a:srgbClr>
              </a:gs>
            </a:gsLst>
            <a:path path="circle">
              <a:fillToRect t="100000" r="100000"/>
            </a:path>
            <a:tileRect l="-100000" b="-10000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endParaRPr>
          </a:p>
        </p:txBody>
      </p:sp>
      <p:sp>
        <p:nvSpPr>
          <p:cNvPr id="38" name="矩形 37"/>
          <p:cNvSpPr/>
          <p:nvPr/>
        </p:nvSpPr>
        <p:spPr>
          <a:xfrm>
            <a:off x="626931" y="492282"/>
            <a:ext cx="10938138" cy="5873436"/>
          </a:xfrm>
          <a:prstGeom prst="rect">
            <a:avLst/>
          </a:prstGeom>
          <a:noFill/>
          <a:ln w="3175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39" name="矩形 38"/>
          <p:cNvSpPr/>
          <p:nvPr/>
        </p:nvSpPr>
        <p:spPr>
          <a:xfrm>
            <a:off x="729479" y="587798"/>
            <a:ext cx="10733042" cy="5682404"/>
          </a:xfrm>
          <a:prstGeom prst="rect">
            <a:avLst/>
          </a:prstGeom>
          <a:noFill/>
          <a:ln w="1270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40" name="任意多边形: 形状 39"/>
          <p:cNvSpPr/>
          <p:nvPr/>
        </p:nvSpPr>
        <p:spPr>
          <a:xfrm rot="5400000">
            <a:off x="1306667" y="1210269"/>
            <a:ext cx="1798943" cy="1798944"/>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3">
              <a:lumMod val="20000"/>
              <a:lumOff val="80000"/>
            </a:schemeClr>
          </a:solidFill>
          <a:ln w="63500" cmpd="thickThin">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42" name="文本框 41"/>
          <p:cNvSpPr txBox="1"/>
          <p:nvPr/>
        </p:nvSpPr>
        <p:spPr>
          <a:xfrm>
            <a:off x="1622063" y="1602828"/>
            <a:ext cx="1168150" cy="1015663"/>
          </a:xfrm>
          <a:prstGeom prst="rect">
            <a:avLst/>
          </a:prstGeom>
          <a:noFill/>
        </p:spPr>
        <p:txBody>
          <a:bodyPr wrap="square" rtlCol="0">
            <a:spAutoFit/>
          </a:bodyPr>
          <a:lstStyle/>
          <a:p>
            <a:pPr algn="ctr"/>
            <a:r>
              <a:rPr lang="zh-CN" altLang="en-US" sz="6000" kern="5700" dirty="0">
                <a:solidFill>
                  <a:schemeClr val="accent1"/>
                </a:solidFill>
                <a:latin typeface="思源宋体 CN Heavy" panose="02020900000000000000" pitchFamily="18" charset="-122"/>
                <a:ea typeface="思源宋体 CN Heavy" panose="02020900000000000000" pitchFamily="18" charset="-122"/>
              </a:rPr>
              <a:t>贰</a:t>
            </a:r>
            <a:endParaRPr lang="zh-CN" altLang="en-US" sz="6000" kern="5700" dirty="0">
              <a:solidFill>
                <a:schemeClr val="accent1"/>
              </a:solidFill>
              <a:latin typeface="思源宋体 CN Heavy" panose="02020900000000000000" pitchFamily="18" charset="-122"/>
              <a:ea typeface="思源宋体 CN Heavy" panose="02020900000000000000" pitchFamily="18" charset="-122"/>
            </a:endParaRPr>
          </a:p>
        </p:txBody>
      </p:sp>
      <p:sp>
        <p:nvSpPr>
          <p:cNvPr id="44" name="矩形 43"/>
          <p:cNvSpPr/>
          <p:nvPr/>
        </p:nvSpPr>
        <p:spPr>
          <a:xfrm>
            <a:off x="1304659" y="3485344"/>
            <a:ext cx="784010" cy="784010"/>
          </a:xfrm>
          <a:prstGeom prst="rect">
            <a:avLst/>
          </a:prstGeom>
          <a:noFill/>
          <a:ln w="19050">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cxnSp>
        <p:nvCxnSpPr>
          <p:cNvPr id="45" name="直接连接符 44"/>
          <p:cNvCxnSpPr/>
          <p:nvPr/>
        </p:nvCxnSpPr>
        <p:spPr>
          <a:xfrm>
            <a:off x="1304659" y="3852078"/>
            <a:ext cx="78401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V="1">
            <a:off x="1702810" y="3485345"/>
            <a:ext cx="0" cy="78400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flipV="1">
            <a:off x="1304659" y="3485345"/>
            <a:ext cx="796300" cy="784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a:off x="1304659" y="3526746"/>
            <a:ext cx="784010" cy="74260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2179805" y="3485344"/>
            <a:ext cx="784010" cy="784010"/>
          </a:xfrm>
          <a:prstGeom prst="rect">
            <a:avLst/>
          </a:prstGeom>
          <a:noFill/>
          <a:ln w="19050">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cxnSp>
        <p:nvCxnSpPr>
          <p:cNvPr id="51" name="直接连接符 50"/>
          <p:cNvCxnSpPr/>
          <p:nvPr/>
        </p:nvCxnSpPr>
        <p:spPr>
          <a:xfrm>
            <a:off x="2179805" y="3852078"/>
            <a:ext cx="78401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2577956" y="3485345"/>
            <a:ext cx="0" cy="78400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H="1" flipV="1">
            <a:off x="2179805" y="3485345"/>
            <a:ext cx="796300" cy="784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H="1">
            <a:off x="2179805" y="3526746"/>
            <a:ext cx="784010" cy="74260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6" name="矩形 55"/>
          <p:cNvSpPr/>
          <p:nvPr/>
        </p:nvSpPr>
        <p:spPr>
          <a:xfrm>
            <a:off x="3054951" y="3485344"/>
            <a:ext cx="784010" cy="784010"/>
          </a:xfrm>
          <a:prstGeom prst="rect">
            <a:avLst/>
          </a:prstGeom>
          <a:noFill/>
          <a:ln w="19050">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cxnSp>
        <p:nvCxnSpPr>
          <p:cNvPr id="57" name="直接连接符 56"/>
          <p:cNvCxnSpPr/>
          <p:nvPr/>
        </p:nvCxnSpPr>
        <p:spPr>
          <a:xfrm>
            <a:off x="3054951" y="3852078"/>
            <a:ext cx="78401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V="1">
            <a:off x="3453102" y="3485345"/>
            <a:ext cx="0" cy="78400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flipV="1">
            <a:off x="3054951" y="3485345"/>
            <a:ext cx="796300" cy="784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H="1">
            <a:off x="3054951" y="3526746"/>
            <a:ext cx="784010" cy="74260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2" name="矩形 61"/>
          <p:cNvSpPr/>
          <p:nvPr/>
        </p:nvSpPr>
        <p:spPr>
          <a:xfrm>
            <a:off x="3930097" y="3485344"/>
            <a:ext cx="784010" cy="784010"/>
          </a:xfrm>
          <a:prstGeom prst="rect">
            <a:avLst/>
          </a:prstGeom>
          <a:noFill/>
          <a:ln w="19050">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cxnSp>
        <p:nvCxnSpPr>
          <p:cNvPr id="63" name="直接连接符 62"/>
          <p:cNvCxnSpPr/>
          <p:nvPr/>
        </p:nvCxnSpPr>
        <p:spPr>
          <a:xfrm>
            <a:off x="3930097" y="3852078"/>
            <a:ext cx="78401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4328248" y="3485345"/>
            <a:ext cx="0" cy="78400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H="1" flipV="1">
            <a:off x="3930097" y="3485345"/>
            <a:ext cx="796300" cy="784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H="1">
            <a:off x="3930097" y="3526746"/>
            <a:ext cx="784010" cy="74260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7" name="文本框 66"/>
          <p:cNvSpPr txBox="1"/>
          <p:nvPr/>
        </p:nvSpPr>
        <p:spPr>
          <a:xfrm>
            <a:off x="1282906" y="3433017"/>
            <a:ext cx="4817920" cy="922020"/>
          </a:xfrm>
          <a:prstGeom prst="rect">
            <a:avLst/>
          </a:prstGeom>
          <a:noFill/>
        </p:spPr>
        <p:txBody>
          <a:bodyPr wrap="square" rtlCol="0">
            <a:spAutoFit/>
          </a:bodyPr>
          <a:lstStyle/>
          <a:p>
            <a:r>
              <a:rPr lang="zh-CN" altLang="en-US" sz="5400" kern="5700" spc="1500" dirty="0">
                <a:solidFill>
                  <a:schemeClr val="tx1">
                    <a:lumMod val="75000"/>
                    <a:lumOff val="25000"/>
                  </a:schemeClr>
                </a:solidFill>
                <a:latin typeface="思源宋体 CN Heavy" panose="02020900000000000000" pitchFamily="18" charset="-122"/>
                <a:ea typeface="思源宋体 CN Heavy" panose="02020900000000000000" pitchFamily="18" charset="-122"/>
              </a:rPr>
              <a:t>学科目标</a:t>
            </a:r>
            <a:endParaRPr lang="zh-CN" altLang="en-US" sz="5400" kern="5700" spc="1500" dirty="0">
              <a:solidFill>
                <a:schemeClr val="tx1">
                  <a:lumMod val="75000"/>
                  <a:lumOff val="25000"/>
                </a:schemeClr>
              </a:solidFill>
              <a:latin typeface="思源宋体 CN Heavy" panose="02020900000000000000" pitchFamily="18" charset="-122"/>
              <a:ea typeface="思源宋体 CN Heavy" panose="02020900000000000000" pitchFamily="18" charset="-122"/>
            </a:endParaRPr>
          </a:p>
        </p:txBody>
      </p:sp>
      <p:pic>
        <p:nvPicPr>
          <p:cNvPr id="37" name="图形 36"/>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0781" r="7921" b="42275"/>
          <a:stretch>
            <a:fillRect/>
          </a:stretch>
        </p:blipFill>
        <p:spPr>
          <a:xfrm>
            <a:off x="7899400" y="2557277"/>
            <a:ext cx="3517901" cy="3710175"/>
          </a:xfrm>
          <a:prstGeom prst="rect">
            <a:avLst/>
          </a:prstGeom>
        </p:spPr>
      </p:pic>
      <p:grpSp>
        <p:nvGrpSpPr>
          <p:cNvPr id="3" name="组合 2"/>
          <p:cNvGrpSpPr/>
          <p:nvPr/>
        </p:nvGrpSpPr>
        <p:grpSpPr>
          <a:xfrm>
            <a:off x="10672445" y="756285"/>
            <a:ext cx="551180" cy="1576070"/>
            <a:chOff x="16807" y="1191"/>
            <a:chExt cx="868" cy="2482"/>
          </a:xfrm>
        </p:grpSpPr>
        <p:sp>
          <p:nvSpPr>
            <p:cNvPr id="2" name="矩形 1"/>
            <p:cNvSpPr/>
            <p:nvPr/>
          </p:nvSpPr>
          <p:spPr>
            <a:xfrm>
              <a:off x="16807" y="1191"/>
              <a:ext cx="869" cy="2483"/>
            </a:xfrm>
            <a:prstGeom prst="rect">
              <a:avLst/>
            </a:prstGeom>
          </p:spPr>
          <p:txBody>
            <a:bodyPr vert="eaVert" wrap="square">
              <a:spAutoFit/>
            </a:bodyPr>
            <a:p>
              <a:r>
                <a:rPr lang="zh-CN" altLang="en-US" sz="1200" b="1" spc="400" dirty="0">
                  <a:solidFill>
                    <a:schemeClr val="tx1">
                      <a:lumMod val="75000"/>
                      <a:lumOff val="25000"/>
                    </a:schemeClr>
                  </a:solidFill>
                  <a:latin typeface="思源宋体 CN Heavy" panose="02020900000000000000" pitchFamily="18" charset="-122"/>
                  <a:ea typeface="霞鹜文楷" pitchFamily="2" charset="-122"/>
                </a:rPr>
                <a:t>美术学科</a:t>
              </a:r>
              <a:endParaRPr lang="zh-CN" altLang="en-US" sz="1200" b="1" spc="400" dirty="0">
                <a:solidFill>
                  <a:schemeClr val="tx1">
                    <a:lumMod val="75000"/>
                    <a:lumOff val="25000"/>
                  </a:schemeClr>
                </a:solidFill>
                <a:latin typeface="思源宋体 CN Heavy" panose="02020900000000000000" pitchFamily="18" charset="-122"/>
                <a:ea typeface="霞鹜文楷" pitchFamily="2" charset="-122"/>
              </a:endParaRPr>
            </a:p>
            <a:p>
              <a:r>
                <a:rPr lang="zh-CN" altLang="en-US" sz="1200" b="1" spc="400" dirty="0">
                  <a:solidFill>
                    <a:schemeClr val="tx1">
                      <a:lumMod val="75000"/>
                      <a:lumOff val="25000"/>
                    </a:schemeClr>
                  </a:solidFill>
                  <a:latin typeface="思源宋体 CN Heavy" panose="02020900000000000000" pitchFamily="18" charset="-122"/>
                  <a:ea typeface="霞鹜文楷" pitchFamily="2" charset="-122"/>
                </a:rPr>
                <a:t>教学计划</a:t>
              </a:r>
              <a:endParaRPr lang="zh-CN" altLang="en-US" sz="1200" b="1" spc="400" dirty="0">
                <a:solidFill>
                  <a:schemeClr val="tx1">
                    <a:lumMod val="75000"/>
                    <a:lumOff val="25000"/>
                  </a:schemeClr>
                </a:solidFill>
                <a:latin typeface="思源宋体 CN Heavy" panose="02020900000000000000" pitchFamily="18" charset="-122"/>
                <a:ea typeface="霞鹜文楷" pitchFamily="2" charset="-122"/>
              </a:endParaRPr>
            </a:p>
          </p:txBody>
        </p:sp>
        <p:grpSp>
          <p:nvGrpSpPr>
            <p:cNvPr id="4" name="组合 3"/>
            <p:cNvGrpSpPr/>
            <p:nvPr/>
          </p:nvGrpSpPr>
          <p:grpSpPr>
            <a:xfrm>
              <a:off x="16923" y="2774"/>
              <a:ext cx="732" cy="732"/>
              <a:chOff x="16923" y="2774"/>
              <a:chExt cx="732" cy="732"/>
            </a:xfrm>
          </p:grpSpPr>
          <p:sp>
            <p:nvSpPr>
              <p:cNvPr id="49" name="任意多边形: 形状 48"/>
              <p:cNvSpPr/>
              <p:nvPr/>
            </p:nvSpPr>
            <p:spPr>
              <a:xfrm rot="5400000">
                <a:off x="16923" y="2774"/>
                <a:ext cx="732" cy="732"/>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1"/>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思源宋体 CN Heavy" panose="02020900000000000000" pitchFamily="18" charset="-122"/>
                  <a:ea typeface="霞鹜文楷" pitchFamily="2" charset="-122"/>
                </a:endParaRPr>
              </a:p>
            </p:txBody>
          </p:sp>
          <p:sp>
            <p:nvSpPr>
              <p:cNvPr id="61" name="任意多边形: 形状 60"/>
              <p:cNvSpPr/>
              <p:nvPr/>
            </p:nvSpPr>
            <p:spPr>
              <a:xfrm flipH="1">
                <a:off x="17007" y="2995"/>
                <a:ext cx="479" cy="338"/>
              </a:xfrm>
              <a:custGeom>
                <a:avLst/>
                <a:gdLst>
                  <a:gd name="connsiteX0" fmla="*/ 91397 w 304239"/>
                  <a:gd name="connsiteY0" fmla="*/ 2886 h 214596"/>
                  <a:gd name="connsiteX1" fmla="*/ 103755 w 304239"/>
                  <a:gd name="connsiteY1" fmla="*/ 2446 h 214596"/>
                  <a:gd name="connsiteX2" fmla="*/ 102124 w 304239"/>
                  <a:gd name="connsiteY2" fmla="*/ 3952 h 214596"/>
                  <a:gd name="connsiteX3" fmla="*/ 108146 w 304239"/>
                  <a:gd name="connsiteY3" fmla="*/ 5457 h 214596"/>
                  <a:gd name="connsiteX4" fmla="*/ 107393 w 304239"/>
                  <a:gd name="connsiteY4" fmla="*/ 7590 h 214596"/>
                  <a:gd name="connsiteX5" fmla="*/ 115235 w 304239"/>
                  <a:gd name="connsiteY5" fmla="*/ 9848 h 214596"/>
                  <a:gd name="connsiteX6" fmla="*/ 115548 w 304239"/>
                  <a:gd name="connsiteY6" fmla="*/ 11793 h 214596"/>
                  <a:gd name="connsiteX7" fmla="*/ 126401 w 304239"/>
                  <a:gd name="connsiteY7" fmla="*/ 16184 h 214596"/>
                  <a:gd name="connsiteX8" fmla="*/ 123515 w 304239"/>
                  <a:gd name="connsiteY8" fmla="*/ 16498 h 214596"/>
                  <a:gd name="connsiteX9" fmla="*/ 137378 w 304239"/>
                  <a:gd name="connsiteY9" fmla="*/ 26409 h 214596"/>
                  <a:gd name="connsiteX10" fmla="*/ 134995 w 304239"/>
                  <a:gd name="connsiteY10" fmla="*/ 27287 h 214596"/>
                  <a:gd name="connsiteX11" fmla="*/ 140703 w 304239"/>
                  <a:gd name="connsiteY11" fmla="*/ 36007 h 214596"/>
                  <a:gd name="connsiteX12" fmla="*/ 147164 w 304239"/>
                  <a:gd name="connsiteY12" fmla="*/ 39457 h 214596"/>
                  <a:gd name="connsiteX13" fmla="*/ 178655 w 304239"/>
                  <a:gd name="connsiteY13" fmla="*/ 57397 h 214596"/>
                  <a:gd name="connsiteX14" fmla="*/ 185116 w 304239"/>
                  <a:gd name="connsiteY14" fmla="*/ 60847 h 214596"/>
                  <a:gd name="connsiteX15" fmla="*/ 204060 w 304239"/>
                  <a:gd name="connsiteY15" fmla="*/ 71386 h 214596"/>
                  <a:gd name="connsiteX16" fmla="*/ 216418 w 304239"/>
                  <a:gd name="connsiteY16" fmla="*/ 78788 h 214596"/>
                  <a:gd name="connsiteX17" fmla="*/ 240820 w 304239"/>
                  <a:gd name="connsiteY17" fmla="*/ 93843 h 214596"/>
                  <a:gd name="connsiteX18" fmla="*/ 224259 w 304239"/>
                  <a:gd name="connsiteY18" fmla="*/ 103190 h 214596"/>
                  <a:gd name="connsiteX19" fmla="*/ 243392 w 304239"/>
                  <a:gd name="connsiteY19" fmla="*/ 113289 h 214596"/>
                  <a:gd name="connsiteX20" fmla="*/ 284668 w 304239"/>
                  <a:gd name="connsiteY20" fmla="*/ 130477 h 214596"/>
                  <a:gd name="connsiteX21" fmla="*/ 304240 w 304239"/>
                  <a:gd name="connsiteY21" fmla="*/ 140137 h 214596"/>
                  <a:gd name="connsiteX22" fmla="*/ 291443 w 304239"/>
                  <a:gd name="connsiteY22" fmla="*/ 138945 h 214596"/>
                  <a:gd name="connsiteX23" fmla="*/ 267229 w 304239"/>
                  <a:gd name="connsiteY23" fmla="*/ 132484 h 214596"/>
                  <a:gd name="connsiteX24" fmla="*/ 258070 w 304239"/>
                  <a:gd name="connsiteY24" fmla="*/ 131292 h 214596"/>
                  <a:gd name="connsiteX25" fmla="*/ 240757 w 304239"/>
                  <a:gd name="connsiteY25" fmla="*/ 128156 h 214596"/>
                  <a:gd name="connsiteX26" fmla="*/ 232477 w 304239"/>
                  <a:gd name="connsiteY26" fmla="*/ 126211 h 214596"/>
                  <a:gd name="connsiteX27" fmla="*/ 224949 w 304239"/>
                  <a:gd name="connsiteY27" fmla="*/ 127278 h 214596"/>
                  <a:gd name="connsiteX28" fmla="*/ 207510 w 304239"/>
                  <a:gd name="connsiteY28" fmla="*/ 135244 h 214596"/>
                  <a:gd name="connsiteX29" fmla="*/ 188378 w 304239"/>
                  <a:gd name="connsiteY29" fmla="*/ 150174 h 214596"/>
                  <a:gd name="connsiteX30" fmla="*/ 183108 w 304239"/>
                  <a:gd name="connsiteY30" fmla="*/ 173070 h 214596"/>
                  <a:gd name="connsiteX31" fmla="*/ 182356 w 304239"/>
                  <a:gd name="connsiteY31" fmla="*/ 176207 h 214596"/>
                  <a:gd name="connsiteX32" fmla="*/ 183108 w 304239"/>
                  <a:gd name="connsiteY32" fmla="*/ 181476 h 214596"/>
                  <a:gd name="connsiteX33" fmla="*/ 183422 w 304239"/>
                  <a:gd name="connsiteY33" fmla="*/ 189882 h 214596"/>
                  <a:gd name="connsiteX34" fmla="*/ 205252 w 304239"/>
                  <a:gd name="connsiteY34" fmla="*/ 192014 h 214596"/>
                  <a:gd name="connsiteX35" fmla="*/ 204060 w 304239"/>
                  <a:gd name="connsiteY35" fmla="*/ 204058 h 214596"/>
                  <a:gd name="connsiteX36" fmla="*/ 187186 w 304239"/>
                  <a:gd name="connsiteY36" fmla="*/ 204498 h 214596"/>
                  <a:gd name="connsiteX37" fmla="*/ 186558 w 304239"/>
                  <a:gd name="connsiteY37" fmla="*/ 213217 h 214596"/>
                  <a:gd name="connsiteX38" fmla="*/ 179470 w 304239"/>
                  <a:gd name="connsiteY38" fmla="*/ 212903 h 214596"/>
                  <a:gd name="connsiteX39" fmla="*/ 176584 w 304239"/>
                  <a:gd name="connsiteY39" fmla="*/ 213029 h 214596"/>
                  <a:gd name="connsiteX40" fmla="*/ 174640 w 304239"/>
                  <a:gd name="connsiteY40" fmla="*/ 205627 h 214596"/>
                  <a:gd name="connsiteX41" fmla="*/ 166234 w 304239"/>
                  <a:gd name="connsiteY41" fmla="*/ 207446 h 214596"/>
                  <a:gd name="connsiteX42" fmla="*/ 161090 w 304239"/>
                  <a:gd name="connsiteY42" fmla="*/ 212715 h 214596"/>
                  <a:gd name="connsiteX43" fmla="*/ 160024 w 304239"/>
                  <a:gd name="connsiteY43" fmla="*/ 205940 h 214596"/>
                  <a:gd name="connsiteX44" fmla="*/ 118748 w 304239"/>
                  <a:gd name="connsiteY44" fmla="*/ 202302 h 214596"/>
                  <a:gd name="connsiteX45" fmla="*/ 119061 w 304239"/>
                  <a:gd name="connsiteY45" fmla="*/ 208763 h 214596"/>
                  <a:gd name="connsiteX46" fmla="*/ 117117 w 304239"/>
                  <a:gd name="connsiteY46" fmla="*/ 208449 h 214596"/>
                  <a:gd name="connsiteX47" fmla="*/ 110655 w 304239"/>
                  <a:gd name="connsiteY47" fmla="*/ 214597 h 214596"/>
                  <a:gd name="connsiteX48" fmla="*/ 108397 w 304239"/>
                  <a:gd name="connsiteY48" fmla="*/ 211711 h 214596"/>
                  <a:gd name="connsiteX49" fmla="*/ 103253 w 304239"/>
                  <a:gd name="connsiteY49" fmla="*/ 212339 h 214596"/>
                  <a:gd name="connsiteX50" fmla="*/ 99364 w 304239"/>
                  <a:gd name="connsiteY50" fmla="*/ 206944 h 214596"/>
                  <a:gd name="connsiteX51" fmla="*/ 95726 w 304239"/>
                  <a:gd name="connsiteY51" fmla="*/ 208449 h 214596"/>
                  <a:gd name="connsiteX52" fmla="*/ 90896 w 304239"/>
                  <a:gd name="connsiteY52" fmla="*/ 204686 h 214596"/>
                  <a:gd name="connsiteX53" fmla="*/ 92087 w 304239"/>
                  <a:gd name="connsiteY53" fmla="*/ 201800 h 214596"/>
                  <a:gd name="connsiteX54" fmla="*/ 85940 w 304239"/>
                  <a:gd name="connsiteY54" fmla="*/ 203745 h 214596"/>
                  <a:gd name="connsiteX55" fmla="*/ 77346 w 304239"/>
                  <a:gd name="connsiteY55" fmla="*/ 202114 h 214596"/>
                  <a:gd name="connsiteX56" fmla="*/ 70132 w 304239"/>
                  <a:gd name="connsiteY56" fmla="*/ 202114 h 214596"/>
                  <a:gd name="connsiteX57" fmla="*/ 71010 w 304239"/>
                  <a:gd name="connsiteY57" fmla="*/ 189003 h 214596"/>
                  <a:gd name="connsiteX58" fmla="*/ 95412 w 304239"/>
                  <a:gd name="connsiteY58" fmla="*/ 188376 h 214596"/>
                  <a:gd name="connsiteX59" fmla="*/ 100556 w 304239"/>
                  <a:gd name="connsiteY59" fmla="*/ 182480 h 214596"/>
                  <a:gd name="connsiteX60" fmla="*/ 105072 w 304239"/>
                  <a:gd name="connsiteY60" fmla="*/ 176018 h 214596"/>
                  <a:gd name="connsiteX61" fmla="*/ 110655 w 304239"/>
                  <a:gd name="connsiteY61" fmla="*/ 170749 h 214596"/>
                  <a:gd name="connsiteX62" fmla="*/ 78287 w 304239"/>
                  <a:gd name="connsiteY62" fmla="*/ 149547 h 214596"/>
                  <a:gd name="connsiteX63" fmla="*/ 69881 w 304239"/>
                  <a:gd name="connsiteY63" fmla="*/ 140200 h 214596"/>
                  <a:gd name="connsiteX64" fmla="*/ 53446 w 304239"/>
                  <a:gd name="connsiteY64" fmla="*/ 120942 h 214596"/>
                  <a:gd name="connsiteX65" fmla="*/ 48490 w 304239"/>
                  <a:gd name="connsiteY65" fmla="*/ 108145 h 214596"/>
                  <a:gd name="connsiteX66" fmla="*/ 45605 w 304239"/>
                  <a:gd name="connsiteY66" fmla="*/ 86190 h 214596"/>
                  <a:gd name="connsiteX67" fmla="*/ 47863 w 304239"/>
                  <a:gd name="connsiteY67" fmla="*/ 73080 h 214596"/>
                  <a:gd name="connsiteX68" fmla="*/ 49368 w 304239"/>
                  <a:gd name="connsiteY68" fmla="*/ 59656 h 214596"/>
                  <a:gd name="connsiteX69" fmla="*/ 47424 w 304239"/>
                  <a:gd name="connsiteY69" fmla="*/ 55453 h 214596"/>
                  <a:gd name="connsiteX70" fmla="*/ 42280 w 304239"/>
                  <a:gd name="connsiteY70" fmla="*/ 48803 h 214596"/>
                  <a:gd name="connsiteX71" fmla="*/ 40335 w 304239"/>
                  <a:gd name="connsiteY71" fmla="*/ 44287 h 214596"/>
                  <a:gd name="connsiteX72" fmla="*/ 0 w 304239"/>
                  <a:gd name="connsiteY72" fmla="*/ 37387 h 214596"/>
                  <a:gd name="connsiteX73" fmla="*/ 43221 w 304239"/>
                  <a:gd name="connsiteY73" fmla="*/ 32745 h 214596"/>
                  <a:gd name="connsiteX74" fmla="*/ 24841 w 304239"/>
                  <a:gd name="connsiteY74" fmla="*/ 24025 h 214596"/>
                  <a:gd name="connsiteX75" fmla="*/ 3889 w 304239"/>
                  <a:gd name="connsiteY75" fmla="*/ 18003 h 214596"/>
                  <a:gd name="connsiteX76" fmla="*/ 25594 w 304239"/>
                  <a:gd name="connsiteY76" fmla="*/ 17125 h 214596"/>
                  <a:gd name="connsiteX77" fmla="*/ 46671 w 304239"/>
                  <a:gd name="connsiteY77" fmla="*/ 16247 h 214596"/>
                  <a:gd name="connsiteX78" fmla="*/ 79479 w 304239"/>
                  <a:gd name="connsiteY78" fmla="*/ 439 h 214596"/>
                  <a:gd name="connsiteX79" fmla="*/ 79040 w 304239"/>
                  <a:gd name="connsiteY79" fmla="*/ 1819 h 214596"/>
                  <a:gd name="connsiteX80" fmla="*/ 89453 w 304239"/>
                  <a:gd name="connsiteY80" fmla="*/ 0 h 214596"/>
                  <a:gd name="connsiteX81" fmla="*/ 87320 w 304239"/>
                  <a:gd name="connsiteY81" fmla="*/ 1631 h 214596"/>
                  <a:gd name="connsiteX82" fmla="*/ 95600 w 304239"/>
                  <a:gd name="connsiteY82" fmla="*/ 1317 h 214596"/>
                  <a:gd name="connsiteX83" fmla="*/ 91397 w 304239"/>
                  <a:gd name="connsiteY83" fmla="*/ 2886 h 214596"/>
                  <a:gd name="connsiteX84" fmla="*/ 151304 w 304239"/>
                  <a:gd name="connsiteY84" fmla="*/ 169557 h 214596"/>
                  <a:gd name="connsiteX85" fmla="*/ 153123 w 304239"/>
                  <a:gd name="connsiteY85" fmla="*/ 171376 h 214596"/>
                  <a:gd name="connsiteX86" fmla="*/ 144718 w 304239"/>
                  <a:gd name="connsiteY86" fmla="*/ 170624 h 214596"/>
                  <a:gd name="connsiteX87" fmla="*/ 145157 w 304239"/>
                  <a:gd name="connsiteY87" fmla="*/ 172882 h 214596"/>
                  <a:gd name="connsiteX88" fmla="*/ 132799 w 304239"/>
                  <a:gd name="connsiteY88" fmla="*/ 173509 h 214596"/>
                  <a:gd name="connsiteX89" fmla="*/ 130980 w 304239"/>
                  <a:gd name="connsiteY89" fmla="*/ 174137 h 214596"/>
                  <a:gd name="connsiteX90" fmla="*/ 116991 w 304239"/>
                  <a:gd name="connsiteY90" fmla="*/ 172756 h 214596"/>
                  <a:gd name="connsiteX91" fmla="*/ 113980 w 304239"/>
                  <a:gd name="connsiteY91" fmla="*/ 176834 h 214596"/>
                  <a:gd name="connsiteX92" fmla="*/ 113980 w 304239"/>
                  <a:gd name="connsiteY92" fmla="*/ 179406 h 214596"/>
                  <a:gd name="connsiteX93" fmla="*/ 115611 w 304239"/>
                  <a:gd name="connsiteY93" fmla="*/ 188878 h 214596"/>
                  <a:gd name="connsiteX94" fmla="*/ 133552 w 304239"/>
                  <a:gd name="connsiteY94" fmla="*/ 187498 h 214596"/>
                  <a:gd name="connsiteX95" fmla="*/ 140327 w 304239"/>
                  <a:gd name="connsiteY95" fmla="*/ 190383 h 214596"/>
                  <a:gd name="connsiteX96" fmla="*/ 153123 w 304239"/>
                  <a:gd name="connsiteY96" fmla="*/ 191450 h 214596"/>
                  <a:gd name="connsiteX97" fmla="*/ 166673 w 304239"/>
                  <a:gd name="connsiteY97" fmla="*/ 191763 h 214596"/>
                  <a:gd name="connsiteX98" fmla="*/ 174075 w 304239"/>
                  <a:gd name="connsiteY98" fmla="*/ 181350 h 214596"/>
                  <a:gd name="connsiteX99" fmla="*/ 176647 w 304239"/>
                  <a:gd name="connsiteY99" fmla="*/ 177900 h 214596"/>
                  <a:gd name="connsiteX100" fmla="*/ 178027 w 304239"/>
                  <a:gd name="connsiteY100" fmla="*/ 172317 h 214596"/>
                  <a:gd name="connsiteX101" fmla="*/ 180411 w 304239"/>
                  <a:gd name="connsiteY101" fmla="*/ 158454 h 214596"/>
                  <a:gd name="connsiteX102" fmla="*/ 180286 w 304239"/>
                  <a:gd name="connsiteY102" fmla="*/ 158329 h 214596"/>
                  <a:gd name="connsiteX103" fmla="*/ 151304 w 304239"/>
                  <a:gd name="connsiteY103" fmla="*/ 169557 h 214596"/>
                  <a:gd name="connsiteX104" fmla="*/ 104633 w 304239"/>
                  <a:gd name="connsiteY104" fmla="*/ 202177 h 214596"/>
                  <a:gd name="connsiteX105" fmla="*/ 105386 w 304239"/>
                  <a:gd name="connsiteY105" fmla="*/ 205815 h 214596"/>
                  <a:gd name="connsiteX106" fmla="*/ 108711 w 304239"/>
                  <a:gd name="connsiteY106" fmla="*/ 205376 h 214596"/>
                  <a:gd name="connsiteX107" fmla="*/ 104633 w 304239"/>
                  <a:gd name="connsiteY107" fmla="*/ 202177 h 21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04239" h="214596">
                    <a:moveTo>
                      <a:pt x="91397" y="2886"/>
                    </a:moveTo>
                    <a:cubicBezTo>
                      <a:pt x="94847" y="2697"/>
                      <a:pt x="99615" y="1882"/>
                      <a:pt x="103755" y="2446"/>
                    </a:cubicBezTo>
                    <a:cubicBezTo>
                      <a:pt x="104006" y="3136"/>
                      <a:pt x="102438" y="3325"/>
                      <a:pt x="102124" y="3952"/>
                    </a:cubicBezTo>
                    <a:cubicBezTo>
                      <a:pt x="104257" y="4328"/>
                      <a:pt x="106013" y="5081"/>
                      <a:pt x="108146" y="5457"/>
                    </a:cubicBezTo>
                    <a:cubicBezTo>
                      <a:pt x="108334" y="6085"/>
                      <a:pt x="107519" y="6837"/>
                      <a:pt x="107393" y="7590"/>
                    </a:cubicBezTo>
                    <a:cubicBezTo>
                      <a:pt x="110342" y="8029"/>
                      <a:pt x="113039" y="8657"/>
                      <a:pt x="115235" y="9848"/>
                    </a:cubicBezTo>
                    <a:cubicBezTo>
                      <a:pt x="115172" y="10664"/>
                      <a:pt x="115423" y="11166"/>
                      <a:pt x="115548" y="11793"/>
                    </a:cubicBezTo>
                    <a:cubicBezTo>
                      <a:pt x="119375" y="13048"/>
                      <a:pt x="123578" y="13926"/>
                      <a:pt x="126401" y="16184"/>
                    </a:cubicBezTo>
                    <a:cubicBezTo>
                      <a:pt x="125836" y="16623"/>
                      <a:pt x="124519" y="16435"/>
                      <a:pt x="123515" y="16498"/>
                    </a:cubicBezTo>
                    <a:cubicBezTo>
                      <a:pt x="128094" y="19822"/>
                      <a:pt x="133991" y="21893"/>
                      <a:pt x="137378" y="26409"/>
                    </a:cubicBezTo>
                    <a:cubicBezTo>
                      <a:pt x="136563" y="26660"/>
                      <a:pt x="136061" y="27350"/>
                      <a:pt x="134995" y="27287"/>
                    </a:cubicBezTo>
                    <a:cubicBezTo>
                      <a:pt x="136814" y="30236"/>
                      <a:pt x="138131" y="33999"/>
                      <a:pt x="140703" y="36007"/>
                    </a:cubicBezTo>
                    <a:cubicBezTo>
                      <a:pt x="142397" y="37324"/>
                      <a:pt x="144969" y="38328"/>
                      <a:pt x="147164" y="39457"/>
                    </a:cubicBezTo>
                    <a:cubicBezTo>
                      <a:pt x="157765" y="45102"/>
                      <a:pt x="169245" y="50434"/>
                      <a:pt x="178655" y="57397"/>
                    </a:cubicBezTo>
                    <a:cubicBezTo>
                      <a:pt x="180599" y="58840"/>
                      <a:pt x="182920" y="59718"/>
                      <a:pt x="185116" y="60847"/>
                    </a:cubicBezTo>
                    <a:cubicBezTo>
                      <a:pt x="191640" y="64172"/>
                      <a:pt x="197599" y="67810"/>
                      <a:pt x="204060" y="71386"/>
                    </a:cubicBezTo>
                    <a:cubicBezTo>
                      <a:pt x="208263" y="73707"/>
                      <a:pt x="212466" y="76279"/>
                      <a:pt x="216418" y="78788"/>
                    </a:cubicBezTo>
                    <a:cubicBezTo>
                      <a:pt x="224510" y="83932"/>
                      <a:pt x="231724" y="90393"/>
                      <a:pt x="240820" y="93843"/>
                    </a:cubicBezTo>
                    <a:cubicBezTo>
                      <a:pt x="235739" y="97356"/>
                      <a:pt x="229277" y="99551"/>
                      <a:pt x="224259" y="103190"/>
                    </a:cubicBezTo>
                    <a:cubicBezTo>
                      <a:pt x="230344" y="106577"/>
                      <a:pt x="236115" y="111094"/>
                      <a:pt x="243392" y="113289"/>
                    </a:cubicBezTo>
                    <a:cubicBezTo>
                      <a:pt x="257820" y="117617"/>
                      <a:pt x="273439" y="122510"/>
                      <a:pt x="284668" y="130477"/>
                    </a:cubicBezTo>
                    <a:cubicBezTo>
                      <a:pt x="290376" y="134492"/>
                      <a:pt x="296022" y="138506"/>
                      <a:pt x="304240" y="140137"/>
                    </a:cubicBezTo>
                    <a:cubicBezTo>
                      <a:pt x="300539" y="142646"/>
                      <a:pt x="295520" y="140200"/>
                      <a:pt x="291443" y="138945"/>
                    </a:cubicBezTo>
                    <a:cubicBezTo>
                      <a:pt x="283790" y="136562"/>
                      <a:pt x="275321" y="133990"/>
                      <a:pt x="267229" y="132484"/>
                    </a:cubicBezTo>
                    <a:cubicBezTo>
                      <a:pt x="264281" y="131920"/>
                      <a:pt x="261082" y="131794"/>
                      <a:pt x="258070" y="131292"/>
                    </a:cubicBezTo>
                    <a:cubicBezTo>
                      <a:pt x="252237" y="130289"/>
                      <a:pt x="246528" y="129348"/>
                      <a:pt x="240757" y="128156"/>
                    </a:cubicBezTo>
                    <a:cubicBezTo>
                      <a:pt x="237871" y="127529"/>
                      <a:pt x="235049" y="126400"/>
                      <a:pt x="232477" y="126211"/>
                    </a:cubicBezTo>
                    <a:cubicBezTo>
                      <a:pt x="230093" y="126023"/>
                      <a:pt x="227207" y="126713"/>
                      <a:pt x="224949" y="127278"/>
                    </a:cubicBezTo>
                    <a:cubicBezTo>
                      <a:pt x="218363" y="128971"/>
                      <a:pt x="212215" y="131920"/>
                      <a:pt x="207510" y="135244"/>
                    </a:cubicBezTo>
                    <a:cubicBezTo>
                      <a:pt x="200610" y="140137"/>
                      <a:pt x="196407" y="146849"/>
                      <a:pt x="188378" y="150174"/>
                    </a:cubicBezTo>
                    <a:cubicBezTo>
                      <a:pt x="186684" y="157827"/>
                      <a:pt x="184865" y="165292"/>
                      <a:pt x="183108" y="173070"/>
                    </a:cubicBezTo>
                    <a:cubicBezTo>
                      <a:pt x="182857" y="174074"/>
                      <a:pt x="182418" y="175328"/>
                      <a:pt x="182356" y="176207"/>
                    </a:cubicBezTo>
                    <a:cubicBezTo>
                      <a:pt x="182293" y="177838"/>
                      <a:pt x="182920" y="179719"/>
                      <a:pt x="183108" y="181476"/>
                    </a:cubicBezTo>
                    <a:cubicBezTo>
                      <a:pt x="183422" y="184299"/>
                      <a:pt x="183673" y="186871"/>
                      <a:pt x="183422" y="189882"/>
                    </a:cubicBezTo>
                    <a:cubicBezTo>
                      <a:pt x="189256" y="192203"/>
                      <a:pt x="197913" y="191011"/>
                      <a:pt x="205252" y="192014"/>
                    </a:cubicBezTo>
                    <a:cubicBezTo>
                      <a:pt x="204876" y="196029"/>
                      <a:pt x="204625" y="200169"/>
                      <a:pt x="204060" y="204058"/>
                    </a:cubicBezTo>
                    <a:cubicBezTo>
                      <a:pt x="198289" y="204058"/>
                      <a:pt x="193020" y="204560"/>
                      <a:pt x="187186" y="204498"/>
                    </a:cubicBezTo>
                    <a:cubicBezTo>
                      <a:pt x="186809" y="207007"/>
                      <a:pt x="188127" y="211335"/>
                      <a:pt x="186558" y="213217"/>
                    </a:cubicBezTo>
                    <a:cubicBezTo>
                      <a:pt x="183861" y="212401"/>
                      <a:pt x="181164" y="215852"/>
                      <a:pt x="179470" y="212903"/>
                    </a:cubicBezTo>
                    <a:cubicBezTo>
                      <a:pt x="178592" y="213029"/>
                      <a:pt x="177588" y="213405"/>
                      <a:pt x="176584" y="213029"/>
                    </a:cubicBezTo>
                    <a:cubicBezTo>
                      <a:pt x="175769" y="210708"/>
                      <a:pt x="175518" y="207822"/>
                      <a:pt x="174640" y="205627"/>
                    </a:cubicBezTo>
                    <a:cubicBezTo>
                      <a:pt x="171441" y="205815"/>
                      <a:pt x="168806" y="206630"/>
                      <a:pt x="166234" y="207446"/>
                    </a:cubicBezTo>
                    <a:cubicBezTo>
                      <a:pt x="164979" y="209641"/>
                      <a:pt x="164164" y="212276"/>
                      <a:pt x="161090" y="212715"/>
                    </a:cubicBezTo>
                    <a:cubicBezTo>
                      <a:pt x="159710" y="211460"/>
                      <a:pt x="160087" y="208449"/>
                      <a:pt x="160024" y="205940"/>
                    </a:cubicBezTo>
                    <a:cubicBezTo>
                      <a:pt x="146474" y="204560"/>
                      <a:pt x="131984" y="204058"/>
                      <a:pt x="118748" y="202302"/>
                    </a:cubicBezTo>
                    <a:cubicBezTo>
                      <a:pt x="117869" y="204309"/>
                      <a:pt x="118622" y="206818"/>
                      <a:pt x="119061" y="208763"/>
                    </a:cubicBezTo>
                    <a:cubicBezTo>
                      <a:pt x="118685" y="208387"/>
                      <a:pt x="117493" y="208826"/>
                      <a:pt x="117117" y="208449"/>
                    </a:cubicBezTo>
                    <a:cubicBezTo>
                      <a:pt x="114796" y="210331"/>
                      <a:pt x="112663" y="212464"/>
                      <a:pt x="110655" y="214597"/>
                    </a:cubicBezTo>
                    <a:cubicBezTo>
                      <a:pt x="109777" y="213781"/>
                      <a:pt x="109213" y="212652"/>
                      <a:pt x="108397" y="211711"/>
                    </a:cubicBezTo>
                    <a:cubicBezTo>
                      <a:pt x="106703" y="211837"/>
                      <a:pt x="105010" y="212778"/>
                      <a:pt x="103253" y="212339"/>
                    </a:cubicBezTo>
                    <a:cubicBezTo>
                      <a:pt x="101560" y="210896"/>
                      <a:pt x="102187" y="207195"/>
                      <a:pt x="99364" y="206944"/>
                    </a:cubicBezTo>
                    <a:cubicBezTo>
                      <a:pt x="97984" y="206818"/>
                      <a:pt x="97106" y="208324"/>
                      <a:pt x="95726" y="208449"/>
                    </a:cubicBezTo>
                    <a:cubicBezTo>
                      <a:pt x="93279" y="208700"/>
                      <a:pt x="90833" y="206818"/>
                      <a:pt x="90896" y="204686"/>
                    </a:cubicBezTo>
                    <a:cubicBezTo>
                      <a:pt x="90896" y="203557"/>
                      <a:pt x="91648" y="203117"/>
                      <a:pt x="92087" y="201800"/>
                    </a:cubicBezTo>
                    <a:cubicBezTo>
                      <a:pt x="89453" y="201424"/>
                      <a:pt x="88010" y="203494"/>
                      <a:pt x="85940" y="203745"/>
                    </a:cubicBezTo>
                    <a:cubicBezTo>
                      <a:pt x="83305" y="204058"/>
                      <a:pt x="80420" y="202365"/>
                      <a:pt x="77346" y="202114"/>
                    </a:cubicBezTo>
                    <a:cubicBezTo>
                      <a:pt x="74962" y="201863"/>
                      <a:pt x="72829" y="202302"/>
                      <a:pt x="70132" y="202114"/>
                    </a:cubicBezTo>
                    <a:cubicBezTo>
                      <a:pt x="70383" y="197660"/>
                      <a:pt x="70320" y="192955"/>
                      <a:pt x="71010" y="189003"/>
                    </a:cubicBezTo>
                    <a:cubicBezTo>
                      <a:pt x="79479" y="188815"/>
                      <a:pt x="87320" y="188690"/>
                      <a:pt x="95412" y="188376"/>
                    </a:cubicBezTo>
                    <a:cubicBezTo>
                      <a:pt x="97294" y="186620"/>
                      <a:pt x="98925" y="184550"/>
                      <a:pt x="100556" y="182480"/>
                    </a:cubicBezTo>
                    <a:cubicBezTo>
                      <a:pt x="102187" y="180409"/>
                      <a:pt x="103441" y="178026"/>
                      <a:pt x="105072" y="176018"/>
                    </a:cubicBezTo>
                    <a:cubicBezTo>
                      <a:pt x="106703" y="173948"/>
                      <a:pt x="109464" y="173196"/>
                      <a:pt x="110655" y="170749"/>
                    </a:cubicBezTo>
                    <a:cubicBezTo>
                      <a:pt x="95726" y="167926"/>
                      <a:pt x="86442" y="159458"/>
                      <a:pt x="78287" y="149547"/>
                    </a:cubicBezTo>
                    <a:cubicBezTo>
                      <a:pt x="75589" y="146285"/>
                      <a:pt x="72767" y="143211"/>
                      <a:pt x="69881" y="140200"/>
                    </a:cubicBezTo>
                    <a:cubicBezTo>
                      <a:pt x="64424" y="134554"/>
                      <a:pt x="57586" y="128470"/>
                      <a:pt x="53446" y="120942"/>
                    </a:cubicBezTo>
                    <a:cubicBezTo>
                      <a:pt x="51501" y="117367"/>
                      <a:pt x="49870" y="112662"/>
                      <a:pt x="48490" y="108145"/>
                    </a:cubicBezTo>
                    <a:cubicBezTo>
                      <a:pt x="46420" y="101496"/>
                      <a:pt x="45228" y="94909"/>
                      <a:pt x="45605" y="86190"/>
                    </a:cubicBezTo>
                    <a:cubicBezTo>
                      <a:pt x="45793" y="81611"/>
                      <a:pt x="46734" y="77282"/>
                      <a:pt x="47863" y="73080"/>
                    </a:cubicBezTo>
                    <a:cubicBezTo>
                      <a:pt x="48929" y="69128"/>
                      <a:pt x="49870" y="64298"/>
                      <a:pt x="49368" y="59656"/>
                    </a:cubicBezTo>
                    <a:cubicBezTo>
                      <a:pt x="49243" y="58213"/>
                      <a:pt x="48239" y="56895"/>
                      <a:pt x="47424" y="55453"/>
                    </a:cubicBezTo>
                    <a:cubicBezTo>
                      <a:pt x="45918" y="52755"/>
                      <a:pt x="44350" y="50873"/>
                      <a:pt x="42280" y="48803"/>
                    </a:cubicBezTo>
                    <a:cubicBezTo>
                      <a:pt x="42029" y="46859"/>
                      <a:pt x="41151" y="45604"/>
                      <a:pt x="40335" y="44287"/>
                    </a:cubicBezTo>
                    <a:cubicBezTo>
                      <a:pt x="27852" y="41025"/>
                      <a:pt x="13989" y="39143"/>
                      <a:pt x="0" y="37387"/>
                    </a:cubicBezTo>
                    <a:cubicBezTo>
                      <a:pt x="13487" y="35003"/>
                      <a:pt x="28605" y="33435"/>
                      <a:pt x="43221" y="32745"/>
                    </a:cubicBezTo>
                    <a:cubicBezTo>
                      <a:pt x="37387" y="29420"/>
                      <a:pt x="31239" y="26597"/>
                      <a:pt x="24841" y="24025"/>
                    </a:cubicBezTo>
                    <a:cubicBezTo>
                      <a:pt x="18505" y="21453"/>
                      <a:pt x="11793" y="18819"/>
                      <a:pt x="3889" y="18003"/>
                    </a:cubicBezTo>
                    <a:cubicBezTo>
                      <a:pt x="10350" y="15808"/>
                      <a:pt x="18756" y="15682"/>
                      <a:pt x="25594" y="17125"/>
                    </a:cubicBezTo>
                    <a:cubicBezTo>
                      <a:pt x="33059" y="18631"/>
                      <a:pt x="40022" y="18505"/>
                      <a:pt x="46671" y="16247"/>
                    </a:cubicBezTo>
                    <a:cubicBezTo>
                      <a:pt x="58527" y="12169"/>
                      <a:pt x="66556" y="3011"/>
                      <a:pt x="79479" y="439"/>
                    </a:cubicBezTo>
                    <a:cubicBezTo>
                      <a:pt x="79918" y="878"/>
                      <a:pt x="78977" y="1255"/>
                      <a:pt x="79040" y="1819"/>
                    </a:cubicBezTo>
                    <a:cubicBezTo>
                      <a:pt x="82490" y="1192"/>
                      <a:pt x="85626" y="314"/>
                      <a:pt x="89453" y="0"/>
                    </a:cubicBezTo>
                    <a:cubicBezTo>
                      <a:pt x="88951" y="753"/>
                      <a:pt x="87508" y="565"/>
                      <a:pt x="87320" y="1631"/>
                    </a:cubicBezTo>
                    <a:cubicBezTo>
                      <a:pt x="89829" y="1380"/>
                      <a:pt x="92903" y="878"/>
                      <a:pt x="95600" y="1317"/>
                    </a:cubicBezTo>
                    <a:cubicBezTo>
                      <a:pt x="94283" y="1945"/>
                      <a:pt x="92652" y="2258"/>
                      <a:pt x="91397" y="2886"/>
                    </a:cubicBezTo>
                    <a:close/>
                    <a:moveTo>
                      <a:pt x="151304" y="169557"/>
                    </a:moveTo>
                    <a:cubicBezTo>
                      <a:pt x="151179" y="170185"/>
                      <a:pt x="153312" y="170624"/>
                      <a:pt x="153123" y="171376"/>
                    </a:cubicBezTo>
                    <a:cubicBezTo>
                      <a:pt x="149987" y="171439"/>
                      <a:pt x="147729" y="170686"/>
                      <a:pt x="144718" y="170624"/>
                    </a:cubicBezTo>
                    <a:cubicBezTo>
                      <a:pt x="144090" y="171502"/>
                      <a:pt x="145345" y="172443"/>
                      <a:pt x="145157" y="172882"/>
                    </a:cubicBezTo>
                    <a:cubicBezTo>
                      <a:pt x="141205" y="173384"/>
                      <a:pt x="136751" y="172882"/>
                      <a:pt x="132799" y="173509"/>
                    </a:cubicBezTo>
                    <a:cubicBezTo>
                      <a:pt x="132172" y="173572"/>
                      <a:pt x="131607" y="174011"/>
                      <a:pt x="130980" y="174137"/>
                    </a:cubicBezTo>
                    <a:cubicBezTo>
                      <a:pt x="125773" y="174827"/>
                      <a:pt x="121194" y="173697"/>
                      <a:pt x="116991" y="172756"/>
                    </a:cubicBezTo>
                    <a:cubicBezTo>
                      <a:pt x="116427" y="173948"/>
                      <a:pt x="114356" y="175077"/>
                      <a:pt x="113980" y="176834"/>
                    </a:cubicBezTo>
                    <a:cubicBezTo>
                      <a:pt x="113792" y="177524"/>
                      <a:pt x="114043" y="178465"/>
                      <a:pt x="113980" y="179406"/>
                    </a:cubicBezTo>
                    <a:cubicBezTo>
                      <a:pt x="113792" y="183483"/>
                      <a:pt x="114168" y="186745"/>
                      <a:pt x="115611" y="188878"/>
                    </a:cubicBezTo>
                    <a:cubicBezTo>
                      <a:pt x="121508" y="190823"/>
                      <a:pt x="128094" y="186620"/>
                      <a:pt x="133552" y="187498"/>
                    </a:cubicBezTo>
                    <a:cubicBezTo>
                      <a:pt x="135810" y="187874"/>
                      <a:pt x="137943" y="189631"/>
                      <a:pt x="140327" y="190383"/>
                    </a:cubicBezTo>
                    <a:cubicBezTo>
                      <a:pt x="144090" y="191450"/>
                      <a:pt x="148732" y="191199"/>
                      <a:pt x="153123" y="191450"/>
                    </a:cubicBezTo>
                    <a:cubicBezTo>
                      <a:pt x="157515" y="191638"/>
                      <a:pt x="161968" y="191763"/>
                      <a:pt x="166673" y="191763"/>
                    </a:cubicBezTo>
                    <a:cubicBezTo>
                      <a:pt x="170311" y="189568"/>
                      <a:pt x="171817" y="184989"/>
                      <a:pt x="174075" y="181350"/>
                    </a:cubicBezTo>
                    <a:cubicBezTo>
                      <a:pt x="174828" y="180159"/>
                      <a:pt x="176083" y="179092"/>
                      <a:pt x="176647" y="177900"/>
                    </a:cubicBezTo>
                    <a:cubicBezTo>
                      <a:pt x="177337" y="176395"/>
                      <a:pt x="177463" y="174262"/>
                      <a:pt x="178027" y="172317"/>
                    </a:cubicBezTo>
                    <a:cubicBezTo>
                      <a:pt x="179156" y="168115"/>
                      <a:pt x="180286" y="163849"/>
                      <a:pt x="180411" y="158454"/>
                    </a:cubicBezTo>
                    <a:cubicBezTo>
                      <a:pt x="180411" y="158391"/>
                      <a:pt x="180411" y="158266"/>
                      <a:pt x="180286" y="158329"/>
                    </a:cubicBezTo>
                    <a:cubicBezTo>
                      <a:pt x="171503" y="162971"/>
                      <a:pt x="162784" y="167613"/>
                      <a:pt x="151304" y="169557"/>
                    </a:cubicBezTo>
                    <a:close/>
                    <a:moveTo>
                      <a:pt x="104633" y="202177"/>
                    </a:moveTo>
                    <a:cubicBezTo>
                      <a:pt x="105072" y="203180"/>
                      <a:pt x="105198" y="204560"/>
                      <a:pt x="105386" y="205815"/>
                    </a:cubicBezTo>
                    <a:cubicBezTo>
                      <a:pt x="106766" y="205940"/>
                      <a:pt x="107644" y="205564"/>
                      <a:pt x="108711" y="205376"/>
                    </a:cubicBezTo>
                    <a:cubicBezTo>
                      <a:pt x="108899" y="202678"/>
                      <a:pt x="107331" y="201549"/>
                      <a:pt x="104633" y="202177"/>
                    </a:cubicBezTo>
                    <a:close/>
                  </a:path>
                </a:pathLst>
              </a:custGeom>
              <a:solidFill>
                <a:srgbClr val="FAF4E9"/>
              </a:solidFill>
              <a:ln w="529" cap="flat">
                <a:noFill/>
                <a:prstDash val="solid"/>
                <a:miter/>
              </a:ln>
            </p:spPr>
            <p:txBody>
              <a:bodyPr rtlCol="0" anchor="ctr"/>
              <a:p>
                <a:endParaRPr lang="zh-CN" altLang="en-US"/>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任意多边形: 形状 80"/>
          <p:cNvSpPr/>
          <p:nvPr/>
        </p:nvSpPr>
        <p:spPr>
          <a:xfrm rot="5400000" flipH="1" flipV="1">
            <a:off x="3836864" y="1614714"/>
            <a:ext cx="3628572" cy="3628572"/>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rgbClr val="F1DEBD"/>
          </a:solidFill>
          <a:ln w="63500" cmpd="thickThin">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84" name="任意多边形: 形状 83"/>
          <p:cNvSpPr/>
          <p:nvPr/>
        </p:nvSpPr>
        <p:spPr>
          <a:xfrm rot="5400000">
            <a:off x="4333390" y="2079637"/>
            <a:ext cx="595214" cy="595214"/>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3">
              <a:lumMod val="20000"/>
              <a:lumOff val="80000"/>
            </a:schemeClr>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89" name="任意多边形: 形状 88"/>
          <p:cNvSpPr/>
          <p:nvPr/>
        </p:nvSpPr>
        <p:spPr>
          <a:xfrm rot="5400000">
            <a:off x="4379106" y="2125353"/>
            <a:ext cx="503782" cy="503782"/>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1"/>
          </a:solidFill>
          <a:ln w="127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92" name="文本框 91"/>
          <p:cNvSpPr txBox="1"/>
          <p:nvPr/>
        </p:nvSpPr>
        <p:spPr>
          <a:xfrm>
            <a:off x="4463150" y="2177189"/>
            <a:ext cx="335694" cy="400110"/>
          </a:xfrm>
          <a:prstGeom prst="rect">
            <a:avLst/>
          </a:prstGeom>
          <a:noFill/>
        </p:spPr>
        <p:txBody>
          <a:bodyPr wrap="square" rtlCol="0">
            <a:spAutoFit/>
          </a:bodyPr>
          <a:lstStyle>
            <a:defPPr>
              <a:defRPr lang="zh-CN"/>
            </a:defPPr>
          </a:lstStyle>
          <a:p>
            <a:pPr algn="ctr"/>
            <a:r>
              <a:rPr lang="zh-CN" altLang="en-US" sz="2000" dirty="0">
                <a:solidFill>
                  <a:schemeClr val="accent3">
                    <a:lumMod val="20000"/>
                    <a:lumOff val="80000"/>
                  </a:schemeClr>
                </a:solidFill>
                <a:latin typeface="思源宋体 CN Heavy" panose="02020900000000000000" pitchFamily="18" charset="-122"/>
                <a:ea typeface="思源宋体 CN Heavy" panose="02020900000000000000" pitchFamily="18" charset="-122"/>
              </a:rPr>
              <a:t>壹</a:t>
            </a:r>
            <a:endParaRPr lang="zh-CN" altLang="en-US" sz="2000" dirty="0">
              <a:solidFill>
                <a:schemeClr val="accent3">
                  <a:lumMod val="20000"/>
                  <a:lumOff val="80000"/>
                </a:schemeClr>
              </a:solidFill>
              <a:latin typeface="思源宋体 CN Heavy" panose="02020900000000000000" pitchFamily="18" charset="-122"/>
              <a:ea typeface="思源宋体 CN Heavy" panose="02020900000000000000" pitchFamily="18" charset="-122"/>
            </a:endParaRPr>
          </a:p>
        </p:txBody>
      </p:sp>
      <p:sp>
        <p:nvSpPr>
          <p:cNvPr id="93" name="任意多边形: 形状 92"/>
          <p:cNvSpPr/>
          <p:nvPr/>
        </p:nvSpPr>
        <p:spPr>
          <a:xfrm rot="5400000">
            <a:off x="4290608" y="4271294"/>
            <a:ext cx="595214" cy="595214"/>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3">
              <a:lumMod val="20000"/>
              <a:lumOff val="80000"/>
            </a:schemeClr>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94" name="任意多边形: 形状 93"/>
          <p:cNvSpPr/>
          <p:nvPr/>
        </p:nvSpPr>
        <p:spPr>
          <a:xfrm rot="5400000">
            <a:off x="4336324" y="4317010"/>
            <a:ext cx="503782" cy="503782"/>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3">
              <a:lumMod val="20000"/>
              <a:lumOff val="80000"/>
            </a:schemeClr>
          </a:solidFill>
          <a:ln w="127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95" name="文本框 94"/>
          <p:cNvSpPr txBox="1"/>
          <p:nvPr/>
        </p:nvSpPr>
        <p:spPr>
          <a:xfrm>
            <a:off x="4420368" y="4368846"/>
            <a:ext cx="335694" cy="400110"/>
          </a:xfrm>
          <a:prstGeom prst="rect">
            <a:avLst/>
          </a:prstGeom>
          <a:noFill/>
        </p:spPr>
        <p:txBody>
          <a:bodyPr wrap="square" rtlCol="0">
            <a:spAutoFit/>
          </a:bodyPr>
          <a:lstStyle>
            <a:defPPr>
              <a:defRPr lang="zh-CN"/>
            </a:defPPr>
          </a:lstStyle>
          <a:p>
            <a:pPr algn="ctr"/>
            <a:r>
              <a:rPr lang="zh-CN" altLang="en-US" sz="2000" dirty="0">
                <a:solidFill>
                  <a:schemeClr val="accent1"/>
                </a:solidFill>
                <a:latin typeface="思源宋体 CN Heavy" panose="02020900000000000000" pitchFamily="18" charset="-122"/>
                <a:ea typeface="思源宋体 CN Heavy" panose="02020900000000000000" pitchFamily="18" charset="-122"/>
              </a:rPr>
              <a:t>贰</a:t>
            </a:r>
            <a:endParaRPr lang="zh-CN" altLang="en-US" sz="2000" dirty="0">
              <a:solidFill>
                <a:schemeClr val="accent1"/>
              </a:solidFill>
              <a:latin typeface="思源宋体 CN Heavy" panose="02020900000000000000" pitchFamily="18" charset="-122"/>
              <a:ea typeface="思源宋体 CN Heavy" panose="02020900000000000000" pitchFamily="18" charset="-122"/>
            </a:endParaRPr>
          </a:p>
        </p:txBody>
      </p:sp>
      <p:sp>
        <p:nvSpPr>
          <p:cNvPr id="98" name="任意多边形: 形状 97"/>
          <p:cNvSpPr/>
          <p:nvPr/>
        </p:nvSpPr>
        <p:spPr>
          <a:xfrm rot="5400000">
            <a:off x="6308092" y="4271294"/>
            <a:ext cx="595214" cy="595214"/>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3">
              <a:lumMod val="20000"/>
              <a:lumOff val="80000"/>
            </a:schemeClr>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99" name="任意多边形: 形状 98"/>
          <p:cNvSpPr/>
          <p:nvPr/>
        </p:nvSpPr>
        <p:spPr>
          <a:xfrm rot="5400000">
            <a:off x="6353808" y="4317010"/>
            <a:ext cx="503782" cy="503782"/>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1"/>
          </a:solidFill>
          <a:ln w="127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grpSp>
        <p:nvGrpSpPr>
          <p:cNvPr id="2" name="组合 1"/>
          <p:cNvGrpSpPr/>
          <p:nvPr/>
        </p:nvGrpSpPr>
        <p:grpSpPr>
          <a:xfrm>
            <a:off x="6429375" y="2077085"/>
            <a:ext cx="594360" cy="594360"/>
            <a:chOff x="10125" y="3271"/>
            <a:chExt cx="936" cy="936"/>
          </a:xfrm>
        </p:grpSpPr>
        <p:sp>
          <p:nvSpPr>
            <p:cNvPr id="96" name="任意多边形: 形状 95"/>
            <p:cNvSpPr/>
            <p:nvPr/>
          </p:nvSpPr>
          <p:spPr>
            <a:xfrm rot="5400000">
              <a:off x="10125" y="3271"/>
              <a:ext cx="937" cy="937"/>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3">
                <a:lumMod val="20000"/>
                <a:lumOff val="80000"/>
              </a:schemeClr>
            </a:solidFill>
            <a:ln w="2857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97" name="任意多边形: 形状 96"/>
            <p:cNvSpPr/>
            <p:nvPr/>
          </p:nvSpPr>
          <p:spPr>
            <a:xfrm rot="5400000">
              <a:off x="10197" y="3343"/>
              <a:ext cx="793" cy="793"/>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3">
                <a:lumMod val="20000"/>
                <a:lumOff val="80000"/>
              </a:schemeClr>
            </a:solidFill>
            <a:ln w="127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思源宋体 CN Heavy" panose="02020900000000000000" pitchFamily="18" charset="-122"/>
                <a:ea typeface="霞鹜文楷" pitchFamily="2" charset="-122"/>
              </a:endParaRPr>
            </a:p>
          </p:txBody>
        </p:sp>
        <p:sp>
          <p:nvSpPr>
            <p:cNvPr id="100" name="文本框 99"/>
            <p:cNvSpPr txBox="1"/>
            <p:nvPr/>
          </p:nvSpPr>
          <p:spPr>
            <a:xfrm>
              <a:off x="10330" y="3425"/>
              <a:ext cx="544" cy="630"/>
            </a:xfrm>
            <a:prstGeom prst="rect">
              <a:avLst/>
            </a:prstGeom>
            <a:noFill/>
          </p:spPr>
          <p:txBody>
            <a:bodyPr wrap="square" rtlCol="0">
              <a:spAutoFit/>
            </a:bodyPr>
            <a:lstStyle>
              <a:defPPr>
                <a:defRPr lang="zh-CN"/>
              </a:defPPr>
            </a:lstStyle>
            <a:p>
              <a:pPr algn="ctr"/>
              <a:r>
                <a:rPr lang="zh-CN" altLang="en-US" sz="2000" dirty="0">
                  <a:solidFill>
                    <a:schemeClr val="accent1"/>
                  </a:solidFill>
                  <a:latin typeface="思源宋体 CN Heavy" panose="02020900000000000000" pitchFamily="18" charset="-122"/>
                  <a:ea typeface="思源宋体 CN Heavy" panose="02020900000000000000" pitchFamily="18" charset="-122"/>
                </a:rPr>
                <a:t>叁</a:t>
              </a:r>
              <a:endParaRPr lang="zh-CN" altLang="en-US" sz="2000" dirty="0">
                <a:solidFill>
                  <a:schemeClr val="accent1"/>
                </a:solidFill>
                <a:latin typeface="思源宋体 CN Heavy" panose="02020900000000000000" pitchFamily="18" charset="-122"/>
                <a:ea typeface="思源宋体 CN Heavy" panose="02020900000000000000" pitchFamily="18" charset="-122"/>
              </a:endParaRPr>
            </a:p>
          </p:txBody>
        </p:sp>
      </p:grpSp>
      <p:sp>
        <p:nvSpPr>
          <p:cNvPr id="101" name="文本框 100"/>
          <p:cNvSpPr txBox="1"/>
          <p:nvPr/>
        </p:nvSpPr>
        <p:spPr>
          <a:xfrm>
            <a:off x="6437852" y="4368846"/>
            <a:ext cx="345583" cy="400110"/>
          </a:xfrm>
          <a:prstGeom prst="rect">
            <a:avLst/>
          </a:prstGeom>
          <a:noFill/>
        </p:spPr>
        <p:txBody>
          <a:bodyPr wrap="square" rtlCol="0">
            <a:spAutoFit/>
          </a:bodyPr>
          <a:lstStyle>
            <a:defPPr>
              <a:defRPr lang="zh-CN"/>
            </a:defPPr>
          </a:lstStyle>
          <a:p>
            <a:pPr algn="ctr"/>
            <a:r>
              <a:rPr lang="zh-CN" altLang="en-US" sz="2000" dirty="0">
                <a:solidFill>
                  <a:schemeClr val="accent3">
                    <a:lumMod val="20000"/>
                    <a:lumOff val="80000"/>
                  </a:schemeClr>
                </a:solidFill>
                <a:latin typeface="思源宋体 CN Heavy" panose="02020900000000000000" pitchFamily="18" charset="-122"/>
                <a:ea typeface="思源宋体 CN Heavy" panose="02020900000000000000" pitchFamily="18" charset="-122"/>
              </a:rPr>
              <a:t>肆</a:t>
            </a:r>
            <a:endParaRPr lang="zh-CN" altLang="en-US" sz="2000" dirty="0">
              <a:solidFill>
                <a:schemeClr val="accent3">
                  <a:lumMod val="20000"/>
                  <a:lumOff val="80000"/>
                </a:schemeClr>
              </a:solidFill>
              <a:latin typeface="思源宋体 CN Heavy" panose="02020900000000000000" pitchFamily="18" charset="-122"/>
              <a:ea typeface="思源宋体 CN Heavy" panose="02020900000000000000" pitchFamily="18" charset="-122"/>
            </a:endParaRPr>
          </a:p>
        </p:txBody>
      </p:sp>
      <p:sp>
        <p:nvSpPr>
          <p:cNvPr id="102" name="矩形 101"/>
          <p:cNvSpPr/>
          <p:nvPr/>
        </p:nvSpPr>
        <p:spPr>
          <a:xfrm>
            <a:off x="4292600" y="2693670"/>
            <a:ext cx="2717165" cy="1309370"/>
          </a:xfrm>
          <a:prstGeom prst="rect">
            <a:avLst/>
          </a:prstGeom>
        </p:spPr>
        <p:txBody>
          <a:bodyPr vert="horz" wrap="square">
            <a:spAutoFit/>
          </a:bodyPr>
          <a:lstStyle/>
          <a:p>
            <a:pPr algn="ctr">
              <a:lnSpc>
                <a:spcPct val="110000"/>
              </a:lnSpc>
            </a:pPr>
            <a:r>
              <a:rPr lang="zh-CN" altLang="en-US" sz="3600" dirty="0">
                <a:solidFill>
                  <a:schemeClr val="accent1"/>
                </a:solidFill>
                <a:latin typeface="思源宋体 CN Heavy" panose="02020900000000000000" pitchFamily="18" charset="-122"/>
                <a:ea typeface="思源宋体 CN Heavy" panose="02020900000000000000" pitchFamily="18" charset="-122"/>
              </a:rPr>
              <a:t>创建</a:t>
            </a:r>
            <a:endParaRPr lang="zh-CN" altLang="en-US" sz="3600" dirty="0">
              <a:solidFill>
                <a:schemeClr val="accent1"/>
              </a:solidFill>
              <a:latin typeface="思源宋体 CN Heavy" panose="02020900000000000000" pitchFamily="18" charset="-122"/>
              <a:ea typeface="思源宋体 CN Heavy" panose="02020900000000000000" pitchFamily="18" charset="-122"/>
            </a:endParaRPr>
          </a:p>
          <a:p>
            <a:pPr algn="ctr">
              <a:lnSpc>
                <a:spcPct val="110000"/>
              </a:lnSpc>
            </a:pPr>
            <a:r>
              <a:rPr lang="zh-CN" altLang="en-US" sz="3600" dirty="0">
                <a:solidFill>
                  <a:schemeClr val="accent1"/>
                </a:solidFill>
                <a:latin typeface="思源宋体 CN Heavy" panose="02020900000000000000" pitchFamily="18" charset="-122"/>
                <a:ea typeface="思源宋体 CN Heavy" panose="02020900000000000000" pitchFamily="18" charset="-122"/>
              </a:rPr>
              <a:t>新优质学校</a:t>
            </a:r>
            <a:endParaRPr lang="zh-CN" altLang="en-US" sz="3600" dirty="0">
              <a:solidFill>
                <a:schemeClr val="accent1"/>
              </a:solidFill>
              <a:latin typeface="思源宋体 CN Heavy" panose="02020900000000000000" pitchFamily="18" charset="-122"/>
              <a:ea typeface="思源宋体 CN Heavy" panose="02020900000000000000" pitchFamily="18" charset="-122"/>
            </a:endParaRPr>
          </a:p>
        </p:txBody>
      </p:sp>
      <p:sp>
        <p:nvSpPr>
          <p:cNvPr id="104" name="矩形 103"/>
          <p:cNvSpPr/>
          <p:nvPr/>
        </p:nvSpPr>
        <p:spPr>
          <a:xfrm>
            <a:off x="7105459" y="1302715"/>
            <a:ext cx="1182313" cy="327660"/>
          </a:xfrm>
          <a:prstGeom prst="rect">
            <a:avLst/>
          </a:prstGeom>
        </p:spPr>
        <p:txBody>
          <a:bodyPr vert="horz" wrap="square">
            <a:spAutoFit/>
          </a:bodyPr>
          <a:lstStyle/>
          <a:p>
            <a:pPr algn="just">
              <a:lnSpc>
                <a:spcPct val="110000"/>
              </a:lnSpc>
            </a:pPr>
            <a:r>
              <a:rPr lang="zh-CN" altLang="en-US" sz="1400" dirty="0">
                <a:solidFill>
                  <a:schemeClr val="tx1">
                    <a:lumMod val="75000"/>
                    <a:lumOff val="25000"/>
                  </a:schemeClr>
                </a:solidFill>
                <a:latin typeface="思源宋体 CN Heavy" panose="02020900000000000000" pitchFamily="18" charset="-122"/>
                <a:ea typeface="思源宋体 CN Heavy" panose="02020900000000000000" pitchFamily="18" charset="-122"/>
              </a:rPr>
              <a:t>事件落实</a:t>
            </a:r>
            <a:endParaRPr lang="zh-CN" altLang="en-US" sz="1400" dirty="0">
              <a:solidFill>
                <a:schemeClr val="tx1">
                  <a:lumMod val="75000"/>
                  <a:lumOff val="25000"/>
                </a:schemeClr>
              </a:solidFill>
              <a:latin typeface="思源宋体 CN Heavy" panose="02020900000000000000" pitchFamily="18" charset="-122"/>
              <a:ea typeface="思源宋体 CN Heavy" panose="02020900000000000000" pitchFamily="18" charset="-122"/>
            </a:endParaRPr>
          </a:p>
        </p:txBody>
      </p:sp>
      <p:sp>
        <p:nvSpPr>
          <p:cNvPr id="105" name="矩形 104"/>
          <p:cNvSpPr/>
          <p:nvPr/>
        </p:nvSpPr>
        <p:spPr>
          <a:xfrm>
            <a:off x="7105459" y="1661272"/>
            <a:ext cx="3027074" cy="1050290"/>
          </a:xfrm>
          <a:prstGeom prst="rect">
            <a:avLst/>
          </a:prstGeom>
        </p:spPr>
        <p:txBody>
          <a:bodyPr wrap="square">
            <a:spAutoFit/>
          </a:bodyPr>
          <a:lstStyle/>
          <a:p>
            <a:pPr>
              <a:lnSpc>
                <a:spcPct val="130000"/>
              </a:lnSpc>
            </a:pPr>
            <a:r>
              <a:rPr kumimoji="1" lang="zh-CN" altLang="en-US" sz="1200" dirty="0">
                <a:solidFill>
                  <a:schemeClr val="tx1">
                    <a:lumMod val="65000"/>
                    <a:lumOff val="35000"/>
                  </a:schemeClr>
                </a:solidFill>
                <a:latin typeface="霞鹜文楷" pitchFamily="2" charset="-122"/>
                <a:ea typeface="霞鹜文楷" pitchFamily="2" charset="-122"/>
              </a:rPr>
              <a:t>以节点事件为核心，精细落实创新优中每一个节点事件。以学科组为单位，提升教师专业成长。以新秀、能手及各展示、竞赛为平台，激发青年教师专业成长。</a:t>
            </a:r>
            <a:endParaRPr kumimoji="1" lang="zh-CN" altLang="en-US" sz="1200" dirty="0">
              <a:solidFill>
                <a:schemeClr val="tx1">
                  <a:lumMod val="65000"/>
                  <a:lumOff val="35000"/>
                </a:schemeClr>
              </a:solidFill>
              <a:latin typeface="霞鹜文楷" pitchFamily="2" charset="-122"/>
              <a:ea typeface="霞鹜文楷" pitchFamily="2" charset="-122"/>
            </a:endParaRPr>
          </a:p>
        </p:txBody>
      </p:sp>
      <p:sp>
        <p:nvSpPr>
          <p:cNvPr id="106" name="矩形 105"/>
          <p:cNvSpPr/>
          <p:nvPr/>
        </p:nvSpPr>
        <p:spPr>
          <a:xfrm>
            <a:off x="7105459" y="4607890"/>
            <a:ext cx="1182313" cy="327660"/>
          </a:xfrm>
          <a:prstGeom prst="rect">
            <a:avLst/>
          </a:prstGeom>
        </p:spPr>
        <p:txBody>
          <a:bodyPr vert="horz" wrap="square">
            <a:spAutoFit/>
          </a:bodyPr>
          <a:lstStyle/>
          <a:p>
            <a:pPr algn="just">
              <a:lnSpc>
                <a:spcPct val="110000"/>
              </a:lnSpc>
            </a:pPr>
            <a:r>
              <a:rPr lang="zh-CN" altLang="en-US" sz="1400" dirty="0">
                <a:solidFill>
                  <a:schemeClr val="accent1"/>
                </a:solidFill>
                <a:latin typeface="思源宋体 CN Heavy" panose="02020900000000000000" pitchFamily="18" charset="-122"/>
                <a:ea typeface="思源宋体 CN Heavy" panose="02020900000000000000" pitchFamily="18" charset="-122"/>
              </a:rPr>
              <a:t>课标对照</a:t>
            </a:r>
            <a:endParaRPr lang="zh-CN" altLang="en-US" sz="1400" dirty="0">
              <a:solidFill>
                <a:schemeClr val="accent1"/>
              </a:solidFill>
              <a:latin typeface="思源宋体 CN Heavy" panose="02020900000000000000" pitchFamily="18" charset="-122"/>
              <a:ea typeface="思源宋体 CN Heavy" panose="02020900000000000000" pitchFamily="18" charset="-122"/>
            </a:endParaRPr>
          </a:p>
        </p:txBody>
      </p:sp>
      <p:sp>
        <p:nvSpPr>
          <p:cNvPr id="107" name="矩形 106"/>
          <p:cNvSpPr/>
          <p:nvPr/>
        </p:nvSpPr>
        <p:spPr>
          <a:xfrm>
            <a:off x="7105459" y="4966447"/>
            <a:ext cx="3027074" cy="810260"/>
          </a:xfrm>
          <a:prstGeom prst="rect">
            <a:avLst/>
          </a:prstGeom>
        </p:spPr>
        <p:txBody>
          <a:bodyPr wrap="square">
            <a:spAutoFit/>
          </a:bodyPr>
          <a:lstStyle/>
          <a:p>
            <a:pPr>
              <a:lnSpc>
                <a:spcPct val="130000"/>
              </a:lnSpc>
            </a:pPr>
            <a:r>
              <a:rPr kumimoji="1" lang="zh-CN" altLang="en-US" sz="1200" dirty="0">
                <a:solidFill>
                  <a:schemeClr val="tx1">
                    <a:lumMod val="65000"/>
                    <a:lumOff val="35000"/>
                  </a:schemeClr>
                </a:solidFill>
                <a:latin typeface="霞鹜文楷" pitchFamily="2" charset="-122"/>
                <a:ea typeface="霞鹜文楷" pitchFamily="2" charset="-122"/>
              </a:rPr>
              <a:t>以培养核心素养为方向，组织课程内容，体现美术学科学习特点，进一步优化评价机制，规范学生学科新常规。</a:t>
            </a:r>
            <a:endParaRPr kumimoji="1" lang="zh-CN" altLang="en-US" sz="1200" dirty="0">
              <a:solidFill>
                <a:schemeClr val="tx1">
                  <a:lumMod val="65000"/>
                  <a:lumOff val="35000"/>
                </a:schemeClr>
              </a:solidFill>
              <a:latin typeface="霞鹜文楷" pitchFamily="2" charset="-122"/>
              <a:ea typeface="霞鹜文楷" pitchFamily="2" charset="-122"/>
            </a:endParaRPr>
          </a:p>
        </p:txBody>
      </p:sp>
      <p:sp>
        <p:nvSpPr>
          <p:cNvPr id="108" name="矩形 107"/>
          <p:cNvSpPr/>
          <p:nvPr/>
        </p:nvSpPr>
        <p:spPr>
          <a:xfrm>
            <a:off x="2986541" y="1302715"/>
            <a:ext cx="1182313" cy="327660"/>
          </a:xfrm>
          <a:prstGeom prst="rect">
            <a:avLst/>
          </a:prstGeom>
        </p:spPr>
        <p:txBody>
          <a:bodyPr vert="horz" wrap="square">
            <a:spAutoFit/>
          </a:bodyPr>
          <a:lstStyle/>
          <a:p>
            <a:pPr algn="r">
              <a:lnSpc>
                <a:spcPct val="110000"/>
              </a:lnSpc>
            </a:pPr>
            <a:r>
              <a:rPr lang="zh-CN" altLang="en-US" sz="1400" dirty="0">
                <a:solidFill>
                  <a:schemeClr val="accent1"/>
                </a:solidFill>
                <a:latin typeface="思源宋体 CN Heavy" panose="02020900000000000000" pitchFamily="18" charset="-122"/>
                <a:ea typeface="思源宋体 CN Heavy" panose="02020900000000000000" pitchFamily="18" charset="-122"/>
              </a:rPr>
              <a:t>文化打造</a:t>
            </a:r>
            <a:endParaRPr lang="zh-CN" altLang="en-US" sz="1400" dirty="0">
              <a:solidFill>
                <a:schemeClr val="accent1"/>
              </a:solidFill>
              <a:latin typeface="思源宋体 CN Heavy" panose="02020900000000000000" pitchFamily="18" charset="-122"/>
              <a:ea typeface="思源宋体 CN Heavy" panose="02020900000000000000" pitchFamily="18" charset="-122"/>
            </a:endParaRPr>
          </a:p>
        </p:txBody>
      </p:sp>
      <p:sp>
        <p:nvSpPr>
          <p:cNvPr id="109" name="矩形 108"/>
          <p:cNvSpPr/>
          <p:nvPr/>
        </p:nvSpPr>
        <p:spPr>
          <a:xfrm>
            <a:off x="866140" y="1661160"/>
            <a:ext cx="3302635" cy="1290320"/>
          </a:xfrm>
          <a:prstGeom prst="rect">
            <a:avLst/>
          </a:prstGeom>
        </p:spPr>
        <p:txBody>
          <a:bodyPr wrap="square">
            <a:spAutoFit/>
          </a:bodyPr>
          <a:lstStyle/>
          <a:p>
            <a:pPr algn="r">
              <a:lnSpc>
                <a:spcPct val="130000"/>
              </a:lnSpc>
            </a:pPr>
            <a:r>
              <a:rPr kumimoji="1" lang="zh-CN" altLang="en-US" sz="1200" dirty="0">
                <a:solidFill>
                  <a:schemeClr val="tx1">
                    <a:lumMod val="65000"/>
                    <a:lumOff val="35000"/>
                  </a:schemeClr>
                </a:solidFill>
                <a:latin typeface="霞鹜文楷" pitchFamily="2" charset="-122"/>
                <a:ea typeface="霞鹜文楷" pitchFamily="2" charset="-122"/>
              </a:rPr>
              <a:t>以美术学科弘雅课堂规程为载体，深入寻求国家课程校本化实施的切入点。基于学科核心素养发展，对标国家文件要求及新优质学校创建要求，深入研究新课标理念，整体认识学科内容体系，挖掘学科育人价值。</a:t>
            </a:r>
            <a:endParaRPr kumimoji="1" lang="zh-CN" altLang="en-US" sz="1200" dirty="0">
              <a:solidFill>
                <a:schemeClr val="tx1">
                  <a:lumMod val="65000"/>
                  <a:lumOff val="35000"/>
                </a:schemeClr>
              </a:solidFill>
              <a:latin typeface="霞鹜文楷" pitchFamily="2" charset="-122"/>
              <a:ea typeface="霞鹜文楷" pitchFamily="2" charset="-122"/>
            </a:endParaRPr>
          </a:p>
        </p:txBody>
      </p:sp>
      <p:sp>
        <p:nvSpPr>
          <p:cNvPr id="110" name="矩形 109"/>
          <p:cNvSpPr/>
          <p:nvPr/>
        </p:nvSpPr>
        <p:spPr>
          <a:xfrm>
            <a:off x="2986541" y="4607890"/>
            <a:ext cx="1182313" cy="327660"/>
          </a:xfrm>
          <a:prstGeom prst="rect">
            <a:avLst/>
          </a:prstGeom>
        </p:spPr>
        <p:txBody>
          <a:bodyPr vert="horz" wrap="square">
            <a:spAutoFit/>
          </a:bodyPr>
          <a:lstStyle/>
          <a:p>
            <a:pPr algn="r">
              <a:lnSpc>
                <a:spcPct val="110000"/>
              </a:lnSpc>
            </a:pPr>
            <a:r>
              <a:rPr lang="zh-CN" altLang="en-US" sz="1400" dirty="0">
                <a:solidFill>
                  <a:schemeClr val="tx1">
                    <a:lumMod val="75000"/>
                    <a:lumOff val="25000"/>
                  </a:schemeClr>
                </a:solidFill>
                <a:latin typeface="思源宋体 CN Heavy" panose="02020900000000000000" pitchFamily="18" charset="-122"/>
                <a:ea typeface="思源宋体 CN Heavy" panose="02020900000000000000" pitchFamily="18" charset="-122"/>
              </a:rPr>
              <a:t>课堂发展</a:t>
            </a:r>
            <a:endParaRPr lang="zh-CN" altLang="en-US" sz="1400" dirty="0">
              <a:solidFill>
                <a:schemeClr val="tx1">
                  <a:lumMod val="75000"/>
                  <a:lumOff val="25000"/>
                </a:schemeClr>
              </a:solidFill>
              <a:latin typeface="思源宋体 CN Heavy" panose="02020900000000000000" pitchFamily="18" charset="-122"/>
              <a:ea typeface="思源宋体 CN Heavy" panose="02020900000000000000" pitchFamily="18" charset="-122"/>
            </a:endParaRPr>
          </a:p>
        </p:txBody>
      </p:sp>
      <p:sp>
        <p:nvSpPr>
          <p:cNvPr id="111" name="矩形 110"/>
          <p:cNvSpPr/>
          <p:nvPr/>
        </p:nvSpPr>
        <p:spPr>
          <a:xfrm>
            <a:off x="1141780" y="4966447"/>
            <a:ext cx="3027074" cy="570865"/>
          </a:xfrm>
          <a:prstGeom prst="rect">
            <a:avLst/>
          </a:prstGeom>
        </p:spPr>
        <p:txBody>
          <a:bodyPr wrap="square">
            <a:spAutoFit/>
          </a:bodyPr>
          <a:lstStyle/>
          <a:p>
            <a:pPr algn="r">
              <a:lnSpc>
                <a:spcPct val="130000"/>
              </a:lnSpc>
            </a:pPr>
            <a:r>
              <a:rPr kumimoji="1" lang="zh-CN" altLang="en-US" sz="1200" dirty="0">
                <a:solidFill>
                  <a:schemeClr val="tx1">
                    <a:lumMod val="65000"/>
                    <a:lumOff val="35000"/>
                  </a:schemeClr>
                </a:solidFill>
                <a:latin typeface="霞鹜文楷" pitchFamily="2" charset="-122"/>
                <a:ea typeface="霞鹜文楷" pitchFamily="2" charset="-122"/>
              </a:rPr>
              <a:t>以学校弘雅课堂为基准，“走出去”、“请进来”，提升团队课堂研究能力。</a:t>
            </a:r>
            <a:endParaRPr kumimoji="1" lang="zh-CN" altLang="en-US" sz="1200" dirty="0">
              <a:solidFill>
                <a:schemeClr val="tx1">
                  <a:lumMod val="65000"/>
                  <a:lumOff val="35000"/>
                </a:schemeClr>
              </a:solidFill>
              <a:latin typeface="霞鹜文楷" pitchFamily="2" charset="-122"/>
              <a:ea typeface="霞鹜文楷" pitchFamily="2" charset="-122"/>
            </a:endParaRPr>
          </a:p>
        </p:txBody>
      </p:sp>
      <p:grpSp>
        <p:nvGrpSpPr>
          <p:cNvPr id="28" name="组合 27"/>
          <p:cNvGrpSpPr/>
          <p:nvPr/>
        </p:nvGrpSpPr>
        <p:grpSpPr>
          <a:xfrm>
            <a:off x="10582275" y="770255"/>
            <a:ext cx="798195" cy="5331460"/>
            <a:chOff x="16665" y="1213"/>
            <a:chExt cx="1257" cy="8396"/>
          </a:xfrm>
        </p:grpSpPr>
        <p:sp>
          <p:nvSpPr>
            <p:cNvPr id="49" name="文本框 48"/>
            <p:cNvSpPr txBox="1"/>
            <p:nvPr/>
          </p:nvSpPr>
          <p:spPr>
            <a:xfrm>
              <a:off x="16665" y="1213"/>
              <a:ext cx="1257" cy="6300"/>
            </a:xfrm>
            <a:prstGeom prst="rect">
              <a:avLst/>
            </a:prstGeom>
            <a:noFill/>
            <a:ln w="12700" cmpd="sng">
              <a:noFill/>
              <a:prstDash val="solid"/>
            </a:ln>
          </p:spPr>
          <p:txBody>
            <a:bodyPr vert="eaVert" wrap="square" rtlCol="0">
              <a:spAutoFit/>
            </a:bodyPr>
            <a:p>
              <a:pPr lvl="0" algn="l">
                <a:buClrTx/>
                <a:buSzTx/>
                <a:buFontTx/>
              </a:pPr>
              <a:r>
                <a:rPr lang="zh-CN" altLang="en-US" sz="40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rPr>
                <a:t>学科目标</a:t>
              </a:r>
              <a:endParaRPr lang="zh-CN" altLang="en-US" sz="4000" kern="5700" dirty="0">
                <a:ln w="12700" cmpd="sng">
                  <a:solidFill>
                    <a:schemeClr val="tx1"/>
                  </a:solidFill>
                  <a:prstDash val="solid"/>
                </a:ln>
                <a:solidFill>
                  <a:schemeClr val="accent1"/>
                </a:solidFill>
                <a:latin typeface="思源宋体 CN Heavy" panose="02020900000000000000" pitchFamily="18" charset="-122"/>
                <a:ea typeface="思源宋体 CN Heavy" panose="02020900000000000000" pitchFamily="18" charset="-122"/>
                <a:sym typeface="+mn-ea"/>
              </a:endParaRPr>
            </a:p>
          </p:txBody>
        </p:sp>
        <p:grpSp>
          <p:nvGrpSpPr>
            <p:cNvPr id="3" name="组合 2"/>
            <p:cNvGrpSpPr/>
            <p:nvPr/>
          </p:nvGrpSpPr>
          <p:grpSpPr>
            <a:xfrm>
              <a:off x="17054" y="7127"/>
              <a:ext cx="868" cy="2482"/>
              <a:chOff x="16807" y="1191"/>
              <a:chExt cx="868" cy="2482"/>
            </a:xfrm>
          </p:grpSpPr>
          <p:sp>
            <p:nvSpPr>
              <p:cNvPr id="4" name="矩形 3"/>
              <p:cNvSpPr/>
              <p:nvPr/>
            </p:nvSpPr>
            <p:spPr>
              <a:xfrm>
                <a:off x="16807" y="1191"/>
                <a:ext cx="869" cy="2483"/>
              </a:xfrm>
              <a:prstGeom prst="rect">
                <a:avLst/>
              </a:prstGeom>
            </p:spPr>
            <p:txBody>
              <a:bodyPr vert="eaVert" wrap="square">
                <a:spAutoFit/>
              </a:bodyPr>
              <a:p>
                <a:r>
                  <a:rPr lang="zh-CN" altLang="en-US" sz="1200" b="1" spc="400" dirty="0">
                    <a:solidFill>
                      <a:schemeClr val="tx1">
                        <a:lumMod val="75000"/>
                        <a:lumOff val="25000"/>
                      </a:schemeClr>
                    </a:solidFill>
                    <a:latin typeface="思源宋体 CN Heavy" panose="02020900000000000000" pitchFamily="18" charset="-122"/>
                    <a:ea typeface="霞鹜文楷" pitchFamily="2" charset="-122"/>
                  </a:rPr>
                  <a:t>美术学科</a:t>
                </a:r>
                <a:endParaRPr lang="zh-CN" altLang="en-US" sz="1200" b="1" spc="400" dirty="0">
                  <a:solidFill>
                    <a:schemeClr val="tx1">
                      <a:lumMod val="75000"/>
                      <a:lumOff val="25000"/>
                    </a:schemeClr>
                  </a:solidFill>
                  <a:latin typeface="思源宋体 CN Heavy" panose="02020900000000000000" pitchFamily="18" charset="-122"/>
                  <a:ea typeface="霞鹜文楷" pitchFamily="2" charset="-122"/>
                </a:endParaRPr>
              </a:p>
              <a:p>
                <a:r>
                  <a:rPr lang="zh-CN" altLang="en-US" sz="1200" b="1" spc="400" dirty="0">
                    <a:solidFill>
                      <a:schemeClr val="tx1">
                        <a:lumMod val="75000"/>
                        <a:lumOff val="25000"/>
                      </a:schemeClr>
                    </a:solidFill>
                    <a:latin typeface="思源宋体 CN Heavy" panose="02020900000000000000" pitchFamily="18" charset="-122"/>
                    <a:ea typeface="霞鹜文楷" pitchFamily="2" charset="-122"/>
                  </a:rPr>
                  <a:t>教学计划</a:t>
                </a:r>
                <a:endParaRPr lang="zh-CN" altLang="en-US" sz="1200" b="1" spc="400" dirty="0">
                  <a:solidFill>
                    <a:schemeClr val="tx1">
                      <a:lumMod val="75000"/>
                      <a:lumOff val="25000"/>
                    </a:schemeClr>
                  </a:solidFill>
                  <a:latin typeface="思源宋体 CN Heavy" panose="02020900000000000000" pitchFamily="18" charset="-122"/>
                  <a:ea typeface="霞鹜文楷" pitchFamily="2" charset="-122"/>
                </a:endParaRPr>
              </a:p>
            </p:txBody>
          </p:sp>
          <p:grpSp>
            <p:nvGrpSpPr>
              <p:cNvPr id="5" name="组合 4"/>
              <p:cNvGrpSpPr/>
              <p:nvPr/>
            </p:nvGrpSpPr>
            <p:grpSpPr>
              <a:xfrm>
                <a:off x="16923" y="2774"/>
                <a:ext cx="732" cy="732"/>
                <a:chOff x="16923" y="2774"/>
                <a:chExt cx="732" cy="732"/>
              </a:xfrm>
            </p:grpSpPr>
            <p:sp>
              <p:nvSpPr>
                <p:cNvPr id="6" name="任意多边形: 形状 48"/>
                <p:cNvSpPr/>
                <p:nvPr/>
              </p:nvSpPr>
              <p:spPr>
                <a:xfrm rot="5400000">
                  <a:off x="16923" y="2774"/>
                  <a:ext cx="732" cy="732"/>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1"/>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思源宋体 CN Heavy" panose="02020900000000000000" pitchFamily="18" charset="-122"/>
                    <a:ea typeface="霞鹜文楷" pitchFamily="2" charset="-122"/>
                  </a:endParaRPr>
                </a:p>
              </p:txBody>
            </p:sp>
            <p:sp>
              <p:nvSpPr>
                <p:cNvPr id="61" name="任意多边形: 形状 60"/>
                <p:cNvSpPr/>
                <p:nvPr/>
              </p:nvSpPr>
              <p:spPr>
                <a:xfrm flipH="1">
                  <a:off x="17007" y="2995"/>
                  <a:ext cx="479" cy="338"/>
                </a:xfrm>
                <a:custGeom>
                  <a:avLst/>
                  <a:gdLst>
                    <a:gd name="connsiteX0" fmla="*/ 91397 w 304239"/>
                    <a:gd name="connsiteY0" fmla="*/ 2886 h 214596"/>
                    <a:gd name="connsiteX1" fmla="*/ 103755 w 304239"/>
                    <a:gd name="connsiteY1" fmla="*/ 2446 h 214596"/>
                    <a:gd name="connsiteX2" fmla="*/ 102124 w 304239"/>
                    <a:gd name="connsiteY2" fmla="*/ 3952 h 214596"/>
                    <a:gd name="connsiteX3" fmla="*/ 108146 w 304239"/>
                    <a:gd name="connsiteY3" fmla="*/ 5457 h 214596"/>
                    <a:gd name="connsiteX4" fmla="*/ 107393 w 304239"/>
                    <a:gd name="connsiteY4" fmla="*/ 7590 h 214596"/>
                    <a:gd name="connsiteX5" fmla="*/ 115235 w 304239"/>
                    <a:gd name="connsiteY5" fmla="*/ 9848 h 214596"/>
                    <a:gd name="connsiteX6" fmla="*/ 115548 w 304239"/>
                    <a:gd name="connsiteY6" fmla="*/ 11793 h 214596"/>
                    <a:gd name="connsiteX7" fmla="*/ 126401 w 304239"/>
                    <a:gd name="connsiteY7" fmla="*/ 16184 h 214596"/>
                    <a:gd name="connsiteX8" fmla="*/ 123515 w 304239"/>
                    <a:gd name="connsiteY8" fmla="*/ 16498 h 214596"/>
                    <a:gd name="connsiteX9" fmla="*/ 137378 w 304239"/>
                    <a:gd name="connsiteY9" fmla="*/ 26409 h 214596"/>
                    <a:gd name="connsiteX10" fmla="*/ 134995 w 304239"/>
                    <a:gd name="connsiteY10" fmla="*/ 27287 h 214596"/>
                    <a:gd name="connsiteX11" fmla="*/ 140703 w 304239"/>
                    <a:gd name="connsiteY11" fmla="*/ 36007 h 214596"/>
                    <a:gd name="connsiteX12" fmla="*/ 147164 w 304239"/>
                    <a:gd name="connsiteY12" fmla="*/ 39457 h 214596"/>
                    <a:gd name="connsiteX13" fmla="*/ 178655 w 304239"/>
                    <a:gd name="connsiteY13" fmla="*/ 57397 h 214596"/>
                    <a:gd name="connsiteX14" fmla="*/ 185116 w 304239"/>
                    <a:gd name="connsiteY14" fmla="*/ 60847 h 214596"/>
                    <a:gd name="connsiteX15" fmla="*/ 204060 w 304239"/>
                    <a:gd name="connsiteY15" fmla="*/ 71386 h 214596"/>
                    <a:gd name="connsiteX16" fmla="*/ 216418 w 304239"/>
                    <a:gd name="connsiteY16" fmla="*/ 78788 h 214596"/>
                    <a:gd name="connsiteX17" fmla="*/ 240820 w 304239"/>
                    <a:gd name="connsiteY17" fmla="*/ 93843 h 214596"/>
                    <a:gd name="connsiteX18" fmla="*/ 224259 w 304239"/>
                    <a:gd name="connsiteY18" fmla="*/ 103190 h 214596"/>
                    <a:gd name="connsiteX19" fmla="*/ 243392 w 304239"/>
                    <a:gd name="connsiteY19" fmla="*/ 113289 h 214596"/>
                    <a:gd name="connsiteX20" fmla="*/ 284668 w 304239"/>
                    <a:gd name="connsiteY20" fmla="*/ 130477 h 214596"/>
                    <a:gd name="connsiteX21" fmla="*/ 304240 w 304239"/>
                    <a:gd name="connsiteY21" fmla="*/ 140137 h 214596"/>
                    <a:gd name="connsiteX22" fmla="*/ 291443 w 304239"/>
                    <a:gd name="connsiteY22" fmla="*/ 138945 h 214596"/>
                    <a:gd name="connsiteX23" fmla="*/ 267229 w 304239"/>
                    <a:gd name="connsiteY23" fmla="*/ 132484 h 214596"/>
                    <a:gd name="connsiteX24" fmla="*/ 258070 w 304239"/>
                    <a:gd name="connsiteY24" fmla="*/ 131292 h 214596"/>
                    <a:gd name="connsiteX25" fmla="*/ 240757 w 304239"/>
                    <a:gd name="connsiteY25" fmla="*/ 128156 h 214596"/>
                    <a:gd name="connsiteX26" fmla="*/ 232477 w 304239"/>
                    <a:gd name="connsiteY26" fmla="*/ 126211 h 214596"/>
                    <a:gd name="connsiteX27" fmla="*/ 224949 w 304239"/>
                    <a:gd name="connsiteY27" fmla="*/ 127278 h 214596"/>
                    <a:gd name="connsiteX28" fmla="*/ 207510 w 304239"/>
                    <a:gd name="connsiteY28" fmla="*/ 135244 h 214596"/>
                    <a:gd name="connsiteX29" fmla="*/ 188378 w 304239"/>
                    <a:gd name="connsiteY29" fmla="*/ 150174 h 214596"/>
                    <a:gd name="connsiteX30" fmla="*/ 183108 w 304239"/>
                    <a:gd name="connsiteY30" fmla="*/ 173070 h 214596"/>
                    <a:gd name="connsiteX31" fmla="*/ 182356 w 304239"/>
                    <a:gd name="connsiteY31" fmla="*/ 176207 h 214596"/>
                    <a:gd name="connsiteX32" fmla="*/ 183108 w 304239"/>
                    <a:gd name="connsiteY32" fmla="*/ 181476 h 214596"/>
                    <a:gd name="connsiteX33" fmla="*/ 183422 w 304239"/>
                    <a:gd name="connsiteY33" fmla="*/ 189882 h 214596"/>
                    <a:gd name="connsiteX34" fmla="*/ 205252 w 304239"/>
                    <a:gd name="connsiteY34" fmla="*/ 192014 h 214596"/>
                    <a:gd name="connsiteX35" fmla="*/ 204060 w 304239"/>
                    <a:gd name="connsiteY35" fmla="*/ 204058 h 214596"/>
                    <a:gd name="connsiteX36" fmla="*/ 187186 w 304239"/>
                    <a:gd name="connsiteY36" fmla="*/ 204498 h 214596"/>
                    <a:gd name="connsiteX37" fmla="*/ 186558 w 304239"/>
                    <a:gd name="connsiteY37" fmla="*/ 213217 h 214596"/>
                    <a:gd name="connsiteX38" fmla="*/ 179470 w 304239"/>
                    <a:gd name="connsiteY38" fmla="*/ 212903 h 214596"/>
                    <a:gd name="connsiteX39" fmla="*/ 176584 w 304239"/>
                    <a:gd name="connsiteY39" fmla="*/ 213029 h 214596"/>
                    <a:gd name="connsiteX40" fmla="*/ 174640 w 304239"/>
                    <a:gd name="connsiteY40" fmla="*/ 205627 h 214596"/>
                    <a:gd name="connsiteX41" fmla="*/ 166234 w 304239"/>
                    <a:gd name="connsiteY41" fmla="*/ 207446 h 214596"/>
                    <a:gd name="connsiteX42" fmla="*/ 161090 w 304239"/>
                    <a:gd name="connsiteY42" fmla="*/ 212715 h 214596"/>
                    <a:gd name="connsiteX43" fmla="*/ 160024 w 304239"/>
                    <a:gd name="connsiteY43" fmla="*/ 205940 h 214596"/>
                    <a:gd name="connsiteX44" fmla="*/ 118748 w 304239"/>
                    <a:gd name="connsiteY44" fmla="*/ 202302 h 214596"/>
                    <a:gd name="connsiteX45" fmla="*/ 119061 w 304239"/>
                    <a:gd name="connsiteY45" fmla="*/ 208763 h 214596"/>
                    <a:gd name="connsiteX46" fmla="*/ 117117 w 304239"/>
                    <a:gd name="connsiteY46" fmla="*/ 208449 h 214596"/>
                    <a:gd name="connsiteX47" fmla="*/ 110655 w 304239"/>
                    <a:gd name="connsiteY47" fmla="*/ 214597 h 214596"/>
                    <a:gd name="connsiteX48" fmla="*/ 108397 w 304239"/>
                    <a:gd name="connsiteY48" fmla="*/ 211711 h 214596"/>
                    <a:gd name="connsiteX49" fmla="*/ 103253 w 304239"/>
                    <a:gd name="connsiteY49" fmla="*/ 212339 h 214596"/>
                    <a:gd name="connsiteX50" fmla="*/ 99364 w 304239"/>
                    <a:gd name="connsiteY50" fmla="*/ 206944 h 214596"/>
                    <a:gd name="connsiteX51" fmla="*/ 95726 w 304239"/>
                    <a:gd name="connsiteY51" fmla="*/ 208449 h 214596"/>
                    <a:gd name="connsiteX52" fmla="*/ 90896 w 304239"/>
                    <a:gd name="connsiteY52" fmla="*/ 204686 h 214596"/>
                    <a:gd name="connsiteX53" fmla="*/ 92087 w 304239"/>
                    <a:gd name="connsiteY53" fmla="*/ 201800 h 214596"/>
                    <a:gd name="connsiteX54" fmla="*/ 85940 w 304239"/>
                    <a:gd name="connsiteY54" fmla="*/ 203745 h 214596"/>
                    <a:gd name="connsiteX55" fmla="*/ 77346 w 304239"/>
                    <a:gd name="connsiteY55" fmla="*/ 202114 h 214596"/>
                    <a:gd name="connsiteX56" fmla="*/ 70132 w 304239"/>
                    <a:gd name="connsiteY56" fmla="*/ 202114 h 214596"/>
                    <a:gd name="connsiteX57" fmla="*/ 71010 w 304239"/>
                    <a:gd name="connsiteY57" fmla="*/ 189003 h 214596"/>
                    <a:gd name="connsiteX58" fmla="*/ 95412 w 304239"/>
                    <a:gd name="connsiteY58" fmla="*/ 188376 h 214596"/>
                    <a:gd name="connsiteX59" fmla="*/ 100556 w 304239"/>
                    <a:gd name="connsiteY59" fmla="*/ 182480 h 214596"/>
                    <a:gd name="connsiteX60" fmla="*/ 105072 w 304239"/>
                    <a:gd name="connsiteY60" fmla="*/ 176018 h 214596"/>
                    <a:gd name="connsiteX61" fmla="*/ 110655 w 304239"/>
                    <a:gd name="connsiteY61" fmla="*/ 170749 h 214596"/>
                    <a:gd name="connsiteX62" fmla="*/ 78287 w 304239"/>
                    <a:gd name="connsiteY62" fmla="*/ 149547 h 214596"/>
                    <a:gd name="connsiteX63" fmla="*/ 69881 w 304239"/>
                    <a:gd name="connsiteY63" fmla="*/ 140200 h 214596"/>
                    <a:gd name="connsiteX64" fmla="*/ 53446 w 304239"/>
                    <a:gd name="connsiteY64" fmla="*/ 120942 h 214596"/>
                    <a:gd name="connsiteX65" fmla="*/ 48490 w 304239"/>
                    <a:gd name="connsiteY65" fmla="*/ 108145 h 214596"/>
                    <a:gd name="connsiteX66" fmla="*/ 45605 w 304239"/>
                    <a:gd name="connsiteY66" fmla="*/ 86190 h 214596"/>
                    <a:gd name="connsiteX67" fmla="*/ 47863 w 304239"/>
                    <a:gd name="connsiteY67" fmla="*/ 73080 h 214596"/>
                    <a:gd name="connsiteX68" fmla="*/ 49368 w 304239"/>
                    <a:gd name="connsiteY68" fmla="*/ 59656 h 214596"/>
                    <a:gd name="connsiteX69" fmla="*/ 47424 w 304239"/>
                    <a:gd name="connsiteY69" fmla="*/ 55453 h 214596"/>
                    <a:gd name="connsiteX70" fmla="*/ 42280 w 304239"/>
                    <a:gd name="connsiteY70" fmla="*/ 48803 h 214596"/>
                    <a:gd name="connsiteX71" fmla="*/ 40335 w 304239"/>
                    <a:gd name="connsiteY71" fmla="*/ 44287 h 214596"/>
                    <a:gd name="connsiteX72" fmla="*/ 0 w 304239"/>
                    <a:gd name="connsiteY72" fmla="*/ 37387 h 214596"/>
                    <a:gd name="connsiteX73" fmla="*/ 43221 w 304239"/>
                    <a:gd name="connsiteY73" fmla="*/ 32745 h 214596"/>
                    <a:gd name="connsiteX74" fmla="*/ 24841 w 304239"/>
                    <a:gd name="connsiteY74" fmla="*/ 24025 h 214596"/>
                    <a:gd name="connsiteX75" fmla="*/ 3889 w 304239"/>
                    <a:gd name="connsiteY75" fmla="*/ 18003 h 214596"/>
                    <a:gd name="connsiteX76" fmla="*/ 25594 w 304239"/>
                    <a:gd name="connsiteY76" fmla="*/ 17125 h 214596"/>
                    <a:gd name="connsiteX77" fmla="*/ 46671 w 304239"/>
                    <a:gd name="connsiteY77" fmla="*/ 16247 h 214596"/>
                    <a:gd name="connsiteX78" fmla="*/ 79479 w 304239"/>
                    <a:gd name="connsiteY78" fmla="*/ 439 h 214596"/>
                    <a:gd name="connsiteX79" fmla="*/ 79040 w 304239"/>
                    <a:gd name="connsiteY79" fmla="*/ 1819 h 214596"/>
                    <a:gd name="connsiteX80" fmla="*/ 89453 w 304239"/>
                    <a:gd name="connsiteY80" fmla="*/ 0 h 214596"/>
                    <a:gd name="connsiteX81" fmla="*/ 87320 w 304239"/>
                    <a:gd name="connsiteY81" fmla="*/ 1631 h 214596"/>
                    <a:gd name="connsiteX82" fmla="*/ 95600 w 304239"/>
                    <a:gd name="connsiteY82" fmla="*/ 1317 h 214596"/>
                    <a:gd name="connsiteX83" fmla="*/ 91397 w 304239"/>
                    <a:gd name="connsiteY83" fmla="*/ 2886 h 214596"/>
                    <a:gd name="connsiteX84" fmla="*/ 151304 w 304239"/>
                    <a:gd name="connsiteY84" fmla="*/ 169557 h 214596"/>
                    <a:gd name="connsiteX85" fmla="*/ 153123 w 304239"/>
                    <a:gd name="connsiteY85" fmla="*/ 171376 h 214596"/>
                    <a:gd name="connsiteX86" fmla="*/ 144718 w 304239"/>
                    <a:gd name="connsiteY86" fmla="*/ 170624 h 214596"/>
                    <a:gd name="connsiteX87" fmla="*/ 145157 w 304239"/>
                    <a:gd name="connsiteY87" fmla="*/ 172882 h 214596"/>
                    <a:gd name="connsiteX88" fmla="*/ 132799 w 304239"/>
                    <a:gd name="connsiteY88" fmla="*/ 173509 h 214596"/>
                    <a:gd name="connsiteX89" fmla="*/ 130980 w 304239"/>
                    <a:gd name="connsiteY89" fmla="*/ 174137 h 214596"/>
                    <a:gd name="connsiteX90" fmla="*/ 116991 w 304239"/>
                    <a:gd name="connsiteY90" fmla="*/ 172756 h 214596"/>
                    <a:gd name="connsiteX91" fmla="*/ 113980 w 304239"/>
                    <a:gd name="connsiteY91" fmla="*/ 176834 h 214596"/>
                    <a:gd name="connsiteX92" fmla="*/ 113980 w 304239"/>
                    <a:gd name="connsiteY92" fmla="*/ 179406 h 214596"/>
                    <a:gd name="connsiteX93" fmla="*/ 115611 w 304239"/>
                    <a:gd name="connsiteY93" fmla="*/ 188878 h 214596"/>
                    <a:gd name="connsiteX94" fmla="*/ 133552 w 304239"/>
                    <a:gd name="connsiteY94" fmla="*/ 187498 h 214596"/>
                    <a:gd name="connsiteX95" fmla="*/ 140327 w 304239"/>
                    <a:gd name="connsiteY95" fmla="*/ 190383 h 214596"/>
                    <a:gd name="connsiteX96" fmla="*/ 153123 w 304239"/>
                    <a:gd name="connsiteY96" fmla="*/ 191450 h 214596"/>
                    <a:gd name="connsiteX97" fmla="*/ 166673 w 304239"/>
                    <a:gd name="connsiteY97" fmla="*/ 191763 h 214596"/>
                    <a:gd name="connsiteX98" fmla="*/ 174075 w 304239"/>
                    <a:gd name="connsiteY98" fmla="*/ 181350 h 214596"/>
                    <a:gd name="connsiteX99" fmla="*/ 176647 w 304239"/>
                    <a:gd name="connsiteY99" fmla="*/ 177900 h 214596"/>
                    <a:gd name="connsiteX100" fmla="*/ 178027 w 304239"/>
                    <a:gd name="connsiteY100" fmla="*/ 172317 h 214596"/>
                    <a:gd name="connsiteX101" fmla="*/ 180411 w 304239"/>
                    <a:gd name="connsiteY101" fmla="*/ 158454 h 214596"/>
                    <a:gd name="connsiteX102" fmla="*/ 180286 w 304239"/>
                    <a:gd name="connsiteY102" fmla="*/ 158329 h 214596"/>
                    <a:gd name="connsiteX103" fmla="*/ 151304 w 304239"/>
                    <a:gd name="connsiteY103" fmla="*/ 169557 h 214596"/>
                    <a:gd name="connsiteX104" fmla="*/ 104633 w 304239"/>
                    <a:gd name="connsiteY104" fmla="*/ 202177 h 214596"/>
                    <a:gd name="connsiteX105" fmla="*/ 105386 w 304239"/>
                    <a:gd name="connsiteY105" fmla="*/ 205815 h 214596"/>
                    <a:gd name="connsiteX106" fmla="*/ 108711 w 304239"/>
                    <a:gd name="connsiteY106" fmla="*/ 205376 h 214596"/>
                    <a:gd name="connsiteX107" fmla="*/ 104633 w 304239"/>
                    <a:gd name="connsiteY107" fmla="*/ 202177 h 21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04239" h="214596">
                      <a:moveTo>
                        <a:pt x="91397" y="2886"/>
                      </a:moveTo>
                      <a:cubicBezTo>
                        <a:pt x="94847" y="2697"/>
                        <a:pt x="99615" y="1882"/>
                        <a:pt x="103755" y="2446"/>
                      </a:cubicBezTo>
                      <a:cubicBezTo>
                        <a:pt x="104006" y="3136"/>
                        <a:pt x="102438" y="3325"/>
                        <a:pt x="102124" y="3952"/>
                      </a:cubicBezTo>
                      <a:cubicBezTo>
                        <a:pt x="104257" y="4328"/>
                        <a:pt x="106013" y="5081"/>
                        <a:pt x="108146" y="5457"/>
                      </a:cubicBezTo>
                      <a:cubicBezTo>
                        <a:pt x="108334" y="6085"/>
                        <a:pt x="107519" y="6837"/>
                        <a:pt x="107393" y="7590"/>
                      </a:cubicBezTo>
                      <a:cubicBezTo>
                        <a:pt x="110342" y="8029"/>
                        <a:pt x="113039" y="8657"/>
                        <a:pt x="115235" y="9848"/>
                      </a:cubicBezTo>
                      <a:cubicBezTo>
                        <a:pt x="115172" y="10664"/>
                        <a:pt x="115423" y="11166"/>
                        <a:pt x="115548" y="11793"/>
                      </a:cubicBezTo>
                      <a:cubicBezTo>
                        <a:pt x="119375" y="13048"/>
                        <a:pt x="123578" y="13926"/>
                        <a:pt x="126401" y="16184"/>
                      </a:cubicBezTo>
                      <a:cubicBezTo>
                        <a:pt x="125836" y="16623"/>
                        <a:pt x="124519" y="16435"/>
                        <a:pt x="123515" y="16498"/>
                      </a:cubicBezTo>
                      <a:cubicBezTo>
                        <a:pt x="128094" y="19822"/>
                        <a:pt x="133991" y="21893"/>
                        <a:pt x="137378" y="26409"/>
                      </a:cubicBezTo>
                      <a:cubicBezTo>
                        <a:pt x="136563" y="26660"/>
                        <a:pt x="136061" y="27350"/>
                        <a:pt x="134995" y="27287"/>
                      </a:cubicBezTo>
                      <a:cubicBezTo>
                        <a:pt x="136814" y="30236"/>
                        <a:pt x="138131" y="33999"/>
                        <a:pt x="140703" y="36007"/>
                      </a:cubicBezTo>
                      <a:cubicBezTo>
                        <a:pt x="142397" y="37324"/>
                        <a:pt x="144969" y="38328"/>
                        <a:pt x="147164" y="39457"/>
                      </a:cubicBezTo>
                      <a:cubicBezTo>
                        <a:pt x="157765" y="45102"/>
                        <a:pt x="169245" y="50434"/>
                        <a:pt x="178655" y="57397"/>
                      </a:cubicBezTo>
                      <a:cubicBezTo>
                        <a:pt x="180599" y="58840"/>
                        <a:pt x="182920" y="59718"/>
                        <a:pt x="185116" y="60847"/>
                      </a:cubicBezTo>
                      <a:cubicBezTo>
                        <a:pt x="191640" y="64172"/>
                        <a:pt x="197599" y="67810"/>
                        <a:pt x="204060" y="71386"/>
                      </a:cubicBezTo>
                      <a:cubicBezTo>
                        <a:pt x="208263" y="73707"/>
                        <a:pt x="212466" y="76279"/>
                        <a:pt x="216418" y="78788"/>
                      </a:cubicBezTo>
                      <a:cubicBezTo>
                        <a:pt x="224510" y="83932"/>
                        <a:pt x="231724" y="90393"/>
                        <a:pt x="240820" y="93843"/>
                      </a:cubicBezTo>
                      <a:cubicBezTo>
                        <a:pt x="235739" y="97356"/>
                        <a:pt x="229277" y="99551"/>
                        <a:pt x="224259" y="103190"/>
                      </a:cubicBezTo>
                      <a:cubicBezTo>
                        <a:pt x="230344" y="106577"/>
                        <a:pt x="236115" y="111094"/>
                        <a:pt x="243392" y="113289"/>
                      </a:cubicBezTo>
                      <a:cubicBezTo>
                        <a:pt x="257820" y="117617"/>
                        <a:pt x="273439" y="122510"/>
                        <a:pt x="284668" y="130477"/>
                      </a:cubicBezTo>
                      <a:cubicBezTo>
                        <a:pt x="290376" y="134492"/>
                        <a:pt x="296022" y="138506"/>
                        <a:pt x="304240" y="140137"/>
                      </a:cubicBezTo>
                      <a:cubicBezTo>
                        <a:pt x="300539" y="142646"/>
                        <a:pt x="295520" y="140200"/>
                        <a:pt x="291443" y="138945"/>
                      </a:cubicBezTo>
                      <a:cubicBezTo>
                        <a:pt x="283790" y="136562"/>
                        <a:pt x="275321" y="133990"/>
                        <a:pt x="267229" y="132484"/>
                      </a:cubicBezTo>
                      <a:cubicBezTo>
                        <a:pt x="264281" y="131920"/>
                        <a:pt x="261082" y="131794"/>
                        <a:pt x="258070" y="131292"/>
                      </a:cubicBezTo>
                      <a:cubicBezTo>
                        <a:pt x="252237" y="130289"/>
                        <a:pt x="246528" y="129348"/>
                        <a:pt x="240757" y="128156"/>
                      </a:cubicBezTo>
                      <a:cubicBezTo>
                        <a:pt x="237871" y="127529"/>
                        <a:pt x="235049" y="126400"/>
                        <a:pt x="232477" y="126211"/>
                      </a:cubicBezTo>
                      <a:cubicBezTo>
                        <a:pt x="230093" y="126023"/>
                        <a:pt x="227207" y="126713"/>
                        <a:pt x="224949" y="127278"/>
                      </a:cubicBezTo>
                      <a:cubicBezTo>
                        <a:pt x="218363" y="128971"/>
                        <a:pt x="212215" y="131920"/>
                        <a:pt x="207510" y="135244"/>
                      </a:cubicBezTo>
                      <a:cubicBezTo>
                        <a:pt x="200610" y="140137"/>
                        <a:pt x="196407" y="146849"/>
                        <a:pt x="188378" y="150174"/>
                      </a:cubicBezTo>
                      <a:cubicBezTo>
                        <a:pt x="186684" y="157827"/>
                        <a:pt x="184865" y="165292"/>
                        <a:pt x="183108" y="173070"/>
                      </a:cubicBezTo>
                      <a:cubicBezTo>
                        <a:pt x="182857" y="174074"/>
                        <a:pt x="182418" y="175328"/>
                        <a:pt x="182356" y="176207"/>
                      </a:cubicBezTo>
                      <a:cubicBezTo>
                        <a:pt x="182293" y="177838"/>
                        <a:pt x="182920" y="179719"/>
                        <a:pt x="183108" y="181476"/>
                      </a:cubicBezTo>
                      <a:cubicBezTo>
                        <a:pt x="183422" y="184299"/>
                        <a:pt x="183673" y="186871"/>
                        <a:pt x="183422" y="189882"/>
                      </a:cubicBezTo>
                      <a:cubicBezTo>
                        <a:pt x="189256" y="192203"/>
                        <a:pt x="197913" y="191011"/>
                        <a:pt x="205252" y="192014"/>
                      </a:cubicBezTo>
                      <a:cubicBezTo>
                        <a:pt x="204876" y="196029"/>
                        <a:pt x="204625" y="200169"/>
                        <a:pt x="204060" y="204058"/>
                      </a:cubicBezTo>
                      <a:cubicBezTo>
                        <a:pt x="198289" y="204058"/>
                        <a:pt x="193020" y="204560"/>
                        <a:pt x="187186" y="204498"/>
                      </a:cubicBezTo>
                      <a:cubicBezTo>
                        <a:pt x="186809" y="207007"/>
                        <a:pt x="188127" y="211335"/>
                        <a:pt x="186558" y="213217"/>
                      </a:cubicBezTo>
                      <a:cubicBezTo>
                        <a:pt x="183861" y="212401"/>
                        <a:pt x="181164" y="215852"/>
                        <a:pt x="179470" y="212903"/>
                      </a:cubicBezTo>
                      <a:cubicBezTo>
                        <a:pt x="178592" y="213029"/>
                        <a:pt x="177588" y="213405"/>
                        <a:pt x="176584" y="213029"/>
                      </a:cubicBezTo>
                      <a:cubicBezTo>
                        <a:pt x="175769" y="210708"/>
                        <a:pt x="175518" y="207822"/>
                        <a:pt x="174640" y="205627"/>
                      </a:cubicBezTo>
                      <a:cubicBezTo>
                        <a:pt x="171441" y="205815"/>
                        <a:pt x="168806" y="206630"/>
                        <a:pt x="166234" y="207446"/>
                      </a:cubicBezTo>
                      <a:cubicBezTo>
                        <a:pt x="164979" y="209641"/>
                        <a:pt x="164164" y="212276"/>
                        <a:pt x="161090" y="212715"/>
                      </a:cubicBezTo>
                      <a:cubicBezTo>
                        <a:pt x="159710" y="211460"/>
                        <a:pt x="160087" y="208449"/>
                        <a:pt x="160024" y="205940"/>
                      </a:cubicBezTo>
                      <a:cubicBezTo>
                        <a:pt x="146474" y="204560"/>
                        <a:pt x="131984" y="204058"/>
                        <a:pt x="118748" y="202302"/>
                      </a:cubicBezTo>
                      <a:cubicBezTo>
                        <a:pt x="117869" y="204309"/>
                        <a:pt x="118622" y="206818"/>
                        <a:pt x="119061" y="208763"/>
                      </a:cubicBezTo>
                      <a:cubicBezTo>
                        <a:pt x="118685" y="208387"/>
                        <a:pt x="117493" y="208826"/>
                        <a:pt x="117117" y="208449"/>
                      </a:cubicBezTo>
                      <a:cubicBezTo>
                        <a:pt x="114796" y="210331"/>
                        <a:pt x="112663" y="212464"/>
                        <a:pt x="110655" y="214597"/>
                      </a:cubicBezTo>
                      <a:cubicBezTo>
                        <a:pt x="109777" y="213781"/>
                        <a:pt x="109213" y="212652"/>
                        <a:pt x="108397" y="211711"/>
                      </a:cubicBezTo>
                      <a:cubicBezTo>
                        <a:pt x="106703" y="211837"/>
                        <a:pt x="105010" y="212778"/>
                        <a:pt x="103253" y="212339"/>
                      </a:cubicBezTo>
                      <a:cubicBezTo>
                        <a:pt x="101560" y="210896"/>
                        <a:pt x="102187" y="207195"/>
                        <a:pt x="99364" y="206944"/>
                      </a:cubicBezTo>
                      <a:cubicBezTo>
                        <a:pt x="97984" y="206818"/>
                        <a:pt x="97106" y="208324"/>
                        <a:pt x="95726" y="208449"/>
                      </a:cubicBezTo>
                      <a:cubicBezTo>
                        <a:pt x="93279" y="208700"/>
                        <a:pt x="90833" y="206818"/>
                        <a:pt x="90896" y="204686"/>
                      </a:cubicBezTo>
                      <a:cubicBezTo>
                        <a:pt x="90896" y="203557"/>
                        <a:pt x="91648" y="203117"/>
                        <a:pt x="92087" y="201800"/>
                      </a:cubicBezTo>
                      <a:cubicBezTo>
                        <a:pt x="89453" y="201424"/>
                        <a:pt x="88010" y="203494"/>
                        <a:pt x="85940" y="203745"/>
                      </a:cubicBezTo>
                      <a:cubicBezTo>
                        <a:pt x="83305" y="204058"/>
                        <a:pt x="80420" y="202365"/>
                        <a:pt x="77346" y="202114"/>
                      </a:cubicBezTo>
                      <a:cubicBezTo>
                        <a:pt x="74962" y="201863"/>
                        <a:pt x="72829" y="202302"/>
                        <a:pt x="70132" y="202114"/>
                      </a:cubicBezTo>
                      <a:cubicBezTo>
                        <a:pt x="70383" y="197660"/>
                        <a:pt x="70320" y="192955"/>
                        <a:pt x="71010" y="189003"/>
                      </a:cubicBezTo>
                      <a:cubicBezTo>
                        <a:pt x="79479" y="188815"/>
                        <a:pt x="87320" y="188690"/>
                        <a:pt x="95412" y="188376"/>
                      </a:cubicBezTo>
                      <a:cubicBezTo>
                        <a:pt x="97294" y="186620"/>
                        <a:pt x="98925" y="184550"/>
                        <a:pt x="100556" y="182480"/>
                      </a:cubicBezTo>
                      <a:cubicBezTo>
                        <a:pt x="102187" y="180409"/>
                        <a:pt x="103441" y="178026"/>
                        <a:pt x="105072" y="176018"/>
                      </a:cubicBezTo>
                      <a:cubicBezTo>
                        <a:pt x="106703" y="173948"/>
                        <a:pt x="109464" y="173196"/>
                        <a:pt x="110655" y="170749"/>
                      </a:cubicBezTo>
                      <a:cubicBezTo>
                        <a:pt x="95726" y="167926"/>
                        <a:pt x="86442" y="159458"/>
                        <a:pt x="78287" y="149547"/>
                      </a:cubicBezTo>
                      <a:cubicBezTo>
                        <a:pt x="75589" y="146285"/>
                        <a:pt x="72767" y="143211"/>
                        <a:pt x="69881" y="140200"/>
                      </a:cubicBezTo>
                      <a:cubicBezTo>
                        <a:pt x="64424" y="134554"/>
                        <a:pt x="57586" y="128470"/>
                        <a:pt x="53446" y="120942"/>
                      </a:cubicBezTo>
                      <a:cubicBezTo>
                        <a:pt x="51501" y="117367"/>
                        <a:pt x="49870" y="112662"/>
                        <a:pt x="48490" y="108145"/>
                      </a:cubicBezTo>
                      <a:cubicBezTo>
                        <a:pt x="46420" y="101496"/>
                        <a:pt x="45228" y="94909"/>
                        <a:pt x="45605" y="86190"/>
                      </a:cubicBezTo>
                      <a:cubicBezTo>
                        <a:pt x="45793" y="81611"/>
                        <a:pt x="46734" y="77282"/>
                        <a:pt x="47863" y="73080"/>
                      </a:cubicBezTo>
                      <a:cubicBezTo>
                        <a:pt x="48929" y="69128"/>
                        <a:pt x="49870" y="64298"/>
                        <a:pt x="49368" y="59656"/>
                      </a:cubicBezTo>
                      <a:cubicBezTo>
                        <a:pt x="49243" y="58213"/>
                        <a:pt x="48239" y="56895"/>
                        <a:pt x="47424" y="55453"/>
                      </a:cubicBezTo>
                      <a:cubicBezTo>
                        <a:pt x="45918" y="52755"/>
                        <a:pt x="44350" y="50873"/>
                        <a:pt x="42280" y="48803"/>
                      </a:cubicBezTo>
                      <a:cubicBezTo>
                        <a:pt x="42029" y="46859"/>
                        <a:pt x="41151" y="45604"/>
                        <a:pt x="40335" y="44287"/>
                      </a:cubicBezTo>
                      <a:cubicBezTo>
                        <a:pt x="27852" y="41025"/>
                        <a:pt x="13989" y="39143"/>
                        <a:pt x="0" y="37387"/>
                      </a:cubicBezTo>
                      <a:cubicBezTo>
                        <a:pt x="13487" y="35003"/>
                        <a:pt x="28605" y="33435"/>
                        <a:pt x="43221" y="32745"/>
                      </a:cubicBezTo>
                      <a:cubicBezTo>
                        <a:pt x="37387" y="29420"/>
                        <a:pt x="31239" y="26597"/>
                        <a:pt x="24841" y="24025"/>
                      </a:cubicBezTo>
                      <a:cubicBezTo>
                        <a:pt x="18505" y="21453"/>
                        <a:pt x="11793" y="18819"/>
                        <a:pt x="3889" y="18003"/>
                      </a:cubicBezTo>
                      <a:cubicBezTo>
                        <a:pt x="10350" y="15808"/>
                        <a:pt x="18756" y="15682"/>
                        <a:pt x="25594" y="17125"/>
                      </a:cubicBezTo>
                      <a:cubicBezTo>
                        <a:pt x="33059" y="18631"/>
                        <a:pt x="40022" y="18505"/>
                        <a:pt x="46671" y="16247"/>
                      </a:cubicBezTo>
                      <a:cubicBezTo>
                        <a:pt x="58527" y="12169"/>
                        <a:pt x="66556" y="3011"/>
                        <a:pt x="79479" y="439"/>
                      </a:cubicBezTo>
                      <a:cubicBezTo>
                        <a:pt x="79918" y="878"/>
                        <a:pt x="78977" y="1255"/>
                        <a:pt x="79040" y="1819"/>
                      </a:cubicBezTo>
                      <a:cubicBezTo>
                        <a:pt x="82490" y="1192"/>
                        <a:pt x="85626" y="314"/>
                        <a:pt x="89453" y="0"/>
                      </a:cubicBezTo>
                      <a:cubicBezTo>
                        <a:pt x="88951" y="753"/>
                        <a:pt x="87508" y="565"/>
                        <a:pt x="87320" y="1631"/>
                      </a:cubicBezTo>
                      <a:cubicBezTo>
                        <a:pt x="89829" y="1380"/>
                        <a:pt x="92903" y="878"/>
                        <a:pt x="95600" y="1317"/>
                      </a:cubicBezTo>
                      <a:cubicBezTo>
                        <a:pt x="94283" y="1945"/>
                        <a:pt x="92652" y="2258"/>
                        <a:pt x="91397" y="2886"/>
                      </a:cubicBezTo>
                      <a:close/>
                      <a:moveTo>
                        <a:pt x="151304" y="169557"/>
                      </a:moveTo>
                      <a:cubicBezTo>
                        <a:pt x="151179" y="170185"/>
                        <a:pt x="153312" y="170624"/>
                        <a:pt x="153123" y="171376"/>
                      </a:cubicBezTo>
                      <a:cubicBezTo>
                        <a:pt x="149987" y="171439"/>
                        <a:pt x="147729" y="170686"/>
                        <a:pt x="144718" y="170624"/>
                      </a:cubicBezTo>
                      <a:cubicBezTo>
                        <a:pt x="144090" y="171502"/>
                        <a:pt x="145345" y="172443"/>
                        <a:pt x="145157" y="172882"/>
                      </a:cubicBezTo>
                      <a:cubicBezTo>
                        <a:pt x="141205" y="173384"/>
                        <a:pt x="136751" y="172882"/>
                        <a:pt x="132799" y="173509"/>
                      </a:cubicBezTo>
                      <a:cubicBezTo>
                        <a:pt x="132172" y="173572"/>
                        <a:pt x="131607" y="174011"/>
                        <a:pt x="130980" y="174137"/>
                      </a:cubicBezTo>
                      <a:cubicBezTo>
                        <a:pt x="125773" y="174827"/>
                        <a:pt x="121194" y="173697"/>
                        <a:pt x="116991" y="172756"/>
                      </a:cubicBezTo>
                      <a:cubicBezTo>
                        <a:pt x="116427" y="173948"/>
                        <a:pt x="114356" y="175077"/>
                        <a:pt x="113980" y="176834"/>
                      </a:cubicBezTo>
                      <a:cubicBezTo>
                        <a:pt x="113792" y="177524"/>
                        <a:pt x="114043" y="178465"/>
                        <a:pt x="113980" y="179406"/>
                      </a:cubicBezTo>
                      <a:cubicBezTo>
                        <a:pt x="113792" y="183483"/>
                        <a:pt x="114168" y="186745"/>
                        <a:pt x="115611" y="188878"/>
                      </a:cubicBezTo>
                      <a:cubicBezTo>
                        <a:pt x="121508" y="190823"/>
                        <a:pt x="128094" y="186620"/>
                        <a:pt x="133552" y="187498"/>
                      </a:cubicBezTo>
                      <a:cubicBezTo>
                        <a:pt x="135810" y="187874"/>
                        <a:pt x="137943" y="189631"/>
                        <a:pt x="140327" y="190383"/>
                      </a:cubicBezTo>
                      <a:cubicBezTo>
                        <a:pt x="144090" y="191450"/>
                        <a:pt x="148732" y="191199"/>
                        <a:pt x="153123" y="191450"/>
                      </a:cubicBezTo>
                      <a:cubicBezTo>
                        <a:pt x="157515" y="191638"/>
                        <a:pt x="161968" y="191763"/>
                        <a:pt x="166673" y="191763"/>
                      </a:cubicBezTo>
                      <a:cubicBezTo>
                        <a:pt x="170311" y="189568"/>
                        <a:pt x="171817" y="184989"/>
                        <a:pt x="174075" y="181350"/>
                      </a:cubicBezTo>
                      <a:cubicBezTo>
                        <a:pt x="174828" y="180159"/>
                        <a:pt x="176083" y="179092"/>
                        <a:pt x="176647" y="177900"/>
                      </a:cubicBezTo>
                      <a:cubicBezTo>
                        <a:pt x="177337" y="176395"/>
                        <a:pt x="177463" y="174262"/>
                        <a:pt x="178027" y="172317"/>
                      </a:cubicBezTo>
                      <a:cubicBezTo>
                        <a:pt x="179156" y="168115"/>
                        <a:pt x="180286" y="163849"/>
                        <a:pt x="180411" y="158454"/>
                      </a:cubicBezTo>
                      <a:cubicBezTo>
                        <a:pt x="180411" y="158391"/>
                        <a:pt x="180411" y="158266"/>
                        <a:pt x="180286" y="158329"/>
                      </a:cubicBezTo>
                      <a:cubicBezTo>
                        <a:pt x="171503" y="162971"/>
                        <a:pt x="162784" y="167613"/>
                        <a:pt x="151304" y="169557"/>
                      </a:cubicBezTo>
                      <a:close/>
                      <a:moveTo>
                        <a:pt x="104633" y="202177"/>
                      </a:moveTo>
                      <a:cubicBezTo>
                        <a:pt x="105072" y="203180"/>
                        <a:pt x="105198" y="204560"/>
                        <a:pt x="105386" y="205815"/>
                      </a:cubicBezTo>
                      <a:cubicBezTo>
                        <a:pt x="106766" y="205940"/>
                        <a:pt x="107644" y="205564"/>
                        <a:pt x="108711" y="205376"/>
                      </a:cubicBezTo>
                      <a:cubicBezTo>
                        <a:pt x="108899" y="202678"/>
                        <a:pt x="107331" y="201549"/>
                        <a:pt x="104633" y="202177"/>
                      </a:cubicBezTo>
                      <a:close/>
                    </a:path>
                  </a:pathLst>
                </a:custGeom>
                <a:solidFill>
                  <a:srgbClr val="FAF4E9"/>
                </a:solidFill>
                <a:ln w="529" cap="flat">
                  <a:noFill/>
                  <a:prstDash val="solid"/>
                  <a:miter/>
                </a:ln>
              </p:spPr>
              <p:txBody>
                <a:bodyPr rtlCol="0" anchor="ctr"/>
                <a:p>
                  <a:endParaRPr lang="zh-CN" altLang="en-US"/>
                </a:p>
              </p:txBody>
            </p:sp>
          </p:gr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DCR_C♡ral93"/>
          <p:cNvSpPr/>
          <p:nvPr>
            <p:custDataLst>
              <p:tags r:id="rId1"/>
            </p:custDataLst>
          </p:nvPr>
        </p:nvSpPr>
        <p:spPr>
          <a:xfrm>
            <a:off x="0" y="0"/>
            <a:ext cx="12192001" cy="6858000"/>
          </a:xfrm>
          <a:prstGeom prst="rect">
            <a:avLst/>
          </a:prstGeom>
          <a:gradFill flip="none" rotWithShape="1">
            <a:gsLst>
              <a:gs pos="50785">
                <a:srgbClr val="014237">
                  <a:alpha val="49000"/>
                </a:srgbClr>
              </a:gs>
              <a:gs pos="0">
                <a:srgbClr val="014237">
                  <a:alpha val="0"/>
                </a:srgbClr>
              </a:gs>
              <a:gs pos="15000">
                <a:schemeClr val="bg1">
                  <a:alpha val="0"/>
                </a:schemeClr>
              </a:gs>
              <a:gs pos="77509">
                <a:srgbClr val="FD6531">
                  <a:alpha val="64000"/>
                </a:srgbClr>
              </a:gs>
              <a:gs pos="100000">
                <a:srgbClr val="DE3D1D">
                  <a:alpha val="72000"/>
                </a:srgbClr>
              </a:gs>
            </a:gsLst>
            <a:path path="circle">
              <a:fillToRect t="100000" r="100000"/>
            </a:path>
            <a:tileRect l="-100000" b="-10000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endParaRPr>
          </a:p>
        </p:txBody>
      </p:sp>
      <p:sp>
        <p:nvSpPr>
          <p:cNvPr id="37" name="矩形 36"/>
          <p:cNvSpPr/>
          <p:nvPr/>
        </p:nvSpPr>
        <p:spPr>
          <a:xfrm>
            <a:off x="626931" y="492282"/>
            <a:ext cx="10938138" cy="5873436"/>
          </a:xfrm>
          <a:prstGeom prst="rect">
            <a:avLst/>
          </a:prstGeom>
          <a:noFill/>
          <a:ln w="3175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38" name="矩形 37"/>
          <p:cNvSpPr/>
          <p:nvPr/>
        </p:nvSpPr>
        <p:spPr>
          <a:xfrm>
            <a:off x="729479" y="587798"/>
            <a:ext cx="10733042" cy="5682404"/>
          </a:xfrm>
          <a:prstGeom prst="rect">
            <a:avLst/>
          </a:prstGeom>
          <a:noFill/>
          <a:ln w="12700">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39" name="任意多边形: 形状 38"/>
          <p:cNvSpPr/>
          <p:nvPr/>
        </p:nvSpPr>
        <p:spPr>
          <a:xfrm rot="5400000">
            <a:off x="1306667" y="1210269"/>
            <a:ext cx="1798943" cy="1798944"/>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3">
              <a:lumMod val="20000"/>
              <a:lumOff val="80000"/>
            </a:schemeClr>
          </a:solidFill>
          <a:ln w="63500" cmpd="thickThin">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41" name="文本框 40"/>
          <p:cNvSpPr txBox="1"/>
          <p:nvPr/>
        </p:nvSpPr>
        <p:spPr>
          <a:xfrm>
            <a:off x="1622063" y="1606194"/>
            <a:ext cx="1168150" cy="1015663"/>
          </a:xfrm>
          <a:prstGeom prst="rect">
            <a:avLst/>
          </a:prstGeom>
          <a:noFill/>
        </p:spPr>
        <p:txBody>
          <a:bodyPr wrap="square" rtlCol="0">
            <a:spAutoFit/>
          </a:bodyPr>
          <a:lstStyle/>
          <a:p>
            <a:pPr algn="ctr"/>
            <a:r>
              <a:rPr lang="zh-CN" altLang="en-US" sz="6000" kern="5700" dirty="0">
                <a:solidFill>
                  <a:schemeClr val="accent1"/>
                </a:solidFill>
                <a:latin typeface="思源宋体 CN Heavy" panose="02020900000000000000" pitchFamily="18" charset="-122"/>
                <a:ea typeface="思源宋体 CN Heavy" panose="02020900000000000000" pitchFamily="18" charset="-122"/>
              </a:rPr>
              <a:t>叁</a:t>
            </a:r>
            <a:endParaRPr lang="zh-CN" altLang="en-US" sz="6000" kern="5700" dirty="0">
              <a:solidFill>
                <a:schemeClr val="accent1"/>
              </a:solidFill>
              <a:latin typeface="思源宋体 CN Heavy" panose="02020900000000000000" pitchFamily="18" charset="-122"/>
              <a:ea typeface="思源宋体 CN Heavy" panose="02020900000000000000" pitchFamily="18" charset="-122"/>
            </a:endParaRPr>
          </a:p>
        </p:txBody>
      </p:sp>
      <p:sp>
        <p:nvSpPr>
          <p:cNvPr id="43" name="矩形 42"/>
          <p:cNvSpPr/>
          <p:nvPr/>
        </p:nvSpPr>
        <p:spPr>
          <a:xfrm>
            <a:off x="1304659" y="3485344"/>
            <a:ext cx="784010" cy="784010"/>
          </a:xfrm>
          <a:prstGeom prst="rect">
            <a:avLst/>
          </a:prstGeom>
          <a:noFill/>
          <a:ln w="19050">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cxnSp>
        <p:nvCxnSpPr>
          <p:cNvPr id="44" name="直接连接符 43"/>
          <p:cNvCxnSpPr/>
          <p:nvPr/>
        </p:nvCxnSpPr>
        <p:spPr>
          <a:xfrm>
            <a:off x="1304659" y="3852078"/>
            <a:ext cx="78401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1702810" y="3485345"/>
            <a:ext cx="0" cy="78400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H="1" flipV="1">
            <a:off x="1304659" y="3485345"/>
            <a:ext cx="796300" cy="784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a:off x="1304659" y="3526746"/>
            <a:ext cx="784010" cy="74260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2179805" y="3485344"/>
            <a:ext cx="784010" cy="784010"/>
          </a:xfrm>
          <a:prstGeom prst="rect">
            <a:avLst/>
          </a:prstGeom>
          <a:noFill/>
          <a:ln w="19050">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cxnSp>
        <p:nvCxnSpPr>
          <p:cNvPr id="50" name="直接连接符 49"/>
          <p:cNvCxnSpPr/>
          <p:nvPr/>
        </p:nvCxnSpPr>
        <p:spPr>
          <a:xfrm>
            <a:off x="2179805" y="3852078"/>
            <a:ext cx="78401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2577956" y="3485345"/>
            <a:ext cx="0" cy="78400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H="1" flipV="1">
            <a:off x="2179805" y="3485345"/>
            <a:ext cx="796300" cy="784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H="1">
            <a:off x="2179805" y="3526746"/>
            <a:ext cx="784010" cy="74260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a:off x="3054951" y="3485344"/>
            <a:ext cx="784010" cy="784010"/>
          </a:xfrm>
          <a:prstGeom prst="rect">
            <a:avLst/>
          </a:prstGeom>
          <a:noFill/>
          <a:ln w="19050">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cxnSp>
        <p:nvCxnSpPr>
          <p:cNvPr id="56" name="直接连接符 55"/>
          <p:cNvCxnSpPr/>
          <p:nvPr/>
        </p:nvCxnSpPr>
        <p:spPr>
          <a:xfrm>
            <a:off x="3054951" y="3852078"/>
            <a:ext cx="78401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V="1">
            <a:off x="3453102" y="3485345"/>
            <a:ext cx="0" cy="78400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H="1" flipV="1">
            <a:off x="3054951" y="3485345"/>
            <a:ext cx="796300" cy="784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a:off x="3054951" y="3526746"/>
            <a:ext cx="784010" cy="74260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1" name="矩形 60"/>
          <p:cNvSpPr/>
          <p:nvPr/>
        </p:nvSpPr>
        <p:spPr>
          <a:xfrm>
            <a:off x="3930097" y="3485344"/>
            <a:ext cx="784010" cy="784010"/>
          </a:xfrm>
          <a:prstGeom prst="rect">
            <a:avLst/>
          </a:prstGeom>
          <a:noFill/>
          <a:ln w="19050">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cxnSp>
        <p:nvCxnSpPr>
          <p:cNvPr id="62" name="直接连接符 61"/>
          <p:cNvCxnSpPr/>
          <p:nvPr/>
        </p:nvCxnSpPr>
        <p:spPr>
          <a:xfrm>
            <a:off x="3930097" y="3852078"/>
            <a:ext cx="78401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V="1">
            <a:off x="4328248" y="3485345"/>
            <a:ext cx="0" cy="78400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H="1" flipV="1">
            <a:off x="3930097" y="3485345"/>
            <a:ext cx="796300" cy="784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H="1">
            <a:off x="3930097" y="3526746"/>
            <a:ext cx="784010" cy="74260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1282906" y="3420317"/>
            <a:ext cx="4817920" cy="922020"/>
          </a:xfrm>
          <a:prstGeom prst="rect">
            <a:avLst/>
          </a:prstGeom>
          <a:noFill/>
        </p:spPr>
        <p:txBody>
          <a:bodyPr wrap="square" rtlCol="0">
            <a:spAutoFit/>
          </a:bodyPr>
          <a:lstStyle/>
          <a:p>
            <a:r>
              <a:rPr lang="zh-CN" altLang="en-US" sz="5400" kern="5700" spc="1500" dirty="0">
                <a:solidFill>
                  <a:schemeClr val="tx1">
                    <a:lumMod val="75000"/>
                    <a:lumOff val="25000"/>
                  </a:schemeClr>
                </a:solidFill>
                <a:latin typeface="思源宋体 CN Heavy" panose="02020900000000000000" pitchFamily="18" charset="-122"/>
                <a:ea typeface="思源宋体 CN Heavy" panose="02020900000000000000" pitchFamily="18" charset="-122"/>
              </a:rPr>
              <a:t>研究措施</a:t>
            </a:r>
            <a:endParaRPr lang="zh-CN" altLang="en-US" sz="5400" kern="5700" spc="1500" dirty="0">
              <a:solidFill>
                <a:schemeClr val="tx1">
                  <a:lumMod val="75000"/>
                  <a:lumOff val="25000"/>
                </a:schemeClr>
              </a:solidFill>
              <a:latin typeface="思源宋体 CN Heavy" panose="02020900000000000000" pitchFamily="18" charset="-122"/>
              <a:ea typeface="思源宋体 CN Heavy" panose="02020900000000000000" pitchFamily="18" charset="-122"/>
            </a:endParaRPr>
          </a:p>
        </p:txBody>
      </p:sp>
      <p:pic>
        <p:nvPicPr>
          <p:cNvPr id="42" name="图形 41"/>
          <p:cNvPicPr>
            <a:picLocks noChangeAspect="1"/>
          </p:cNvPicPr>
          <p:nvPr/>
        </p:nvPicPr>
        <p:blipFill rotWithShape="1">
          <a:blip r:embed="rId2"/>
          <a:srcRect/>
          <a:stretch>
            <a:fillRect/>
          </a:stretch>
        </p:blipFill>
        <p:spPr>
          <a:xfrm>
            <a:off x="7899400" y="2557277"/>
            <a:ext cx="3517901" cy="3710175"/>
          </a:xfrm>
          <a:prstGeom prst="rect">
            <a:avLst/>
          </a:prstGeom>
        </p:spPr>
      </p:pic>
      <p:grpSp>
        <p:nvGrpSpPr>
          <p:cNvPr id="3" name="组合 2"/>
          <p:cNvGrpSpPr/>
          <p:nvPr/>
        </p:nvGrpSpPr>
        <p:grpSpPr>
          <a:xfrm>
            <a:off x="10672445" y="756285"/>
            <a:ext cx="551180" cy="1576070"/>
            <a:chOff x="16807" y="1191"/>
            <a:chExt cx="868" cy="2482"/>
          </a:xfrm>
        </p:grpSpPr>
        <p:sp>
          <p:nvSpPr>
            <p:cNvPr id="70" name="矩形 69"/>
            <p:cNvSpPr/>
            <p:nvPr/>
          </p:nvSpPr>
          <p:spPr>
            <a:xfrm>
              <a:off x="16807" y="1191"/>
              <a:ext cx="869" cy="2483"/>
            </a:xfrm>
            <a:prstGeom prst="rect">
              <a:avLst/>
            </a:prstGeom>
          </p:spPr>
          <p:txBody>
            <a:bodyPr vert="eaVert" wrap="square">
              <a:spAutoFit/>
            </a:bodyPr>
            <a:lstStyle/>
            <a:p>
              <a:r>
                <a:rPr lang="zh-CN" altLang="en-US" sz="1200" b="1" spc="400" dirty="0">
                  <a:solidFill>
                    <a:schemeClr val="tx1">
                      <a:lumMod val="75000"/>
                      <a:lumOff val="25000"/>
                    </a:schemeClr>
                  </a:solidFill>
                  <a:latin typeface="思源宋体 CN Heavy" panose="02020900000000000000" pitchFamily="18" charset="-122"/>
                  <a:ea typeface="霞鹜文楷" pitchFamily="2" charset="-122"/>
                </a:rPr>
                <a:t>美术学科</a:t>
              </a:r>
              <a:endParaRPr lang="zh-CN" altLang="en-US" sz="1200" b="1" spc="400" dirty="0">
                <a:solidFill>
                  <a:schemeClr val="tx1">
                    <a:lumMod val="75000"/>
                    <a:lumOff val="25000"/>
                  </a:schemeClr>
                </a:solidFill>
                <a:latin typeface="思源宋体 CN Heavy" panose="02020900000000000000" pitchFamily="18" charset="-122"/>
                <a:ea typeface="霞鹜文楷" pitchFamily="2" charset="-122"/>
              </a:endParaRPr>
            </a:p>
            <a:p>
              <a:r>
                <a:rPr lang="zh-CN" altLang="en-US" sz="1200" b="1" spc="400" dirty="0">
                  <a:solidFill>
                    <a:schemeClr val="tx1">
                      <a:lumMod val="75000"/>
                      <a:lumOff val="25000"/>
                    </a:schemeClr>
                  </a:solidFill>
                  <a:latin typeface="思源宋体 CN Heavy" panose="02020900000000000000" pitchFamily="18" charset="-122"/>
                  <a:ea typeface="霞鹜文楷" pitchFamily="2" charset="-122"/>
                </a:rPr>
                <a:t>教学计划</a:t>
              </a:r>
              <a:endParaRPr lang="zh-CN" altLang="en-US" sz="1200" b="1" spc="400" dirty="0">
                <a:solidFill>
                  <a:schemeClr val="tx1">
                    <a:lumMod val="75000"/>
                    <a:lumOff val="25000"/>
                  </a:schemeClr>
                </a:solidFill>
                <a:latin typeface="思源宋体 CN Heavy" panose="02020900000000000000" pitchFamily="18" charset="-122"/>
                <a:ea typeface="霞鹜文楷" pitchFamily="2" charset="-122"/>
              </a:endParaRPr>
            </a:p>
          </p:txBody>
        </p:sp>
        <p:grpSp>
          <p:nvGrpSpPr>
            <p:cNvPr id="2" name="组合 1"/>
            <p:cNvGrpSpPr/>
            <p:nvPr/>
          </p:nvGrpSpPr>
          <p:grpSpPr>
            <a:xfrm>
              <a:off x="16923" y="2774"/>
              <a:ext cx="732" cy="732"/>
              <a:chOff x="16923" y="2774"/>
              <a:chExt cx="732" cy="732"/>
            </a:xfrm>
          </p:grpSpPr>
          <p:sp>
            <p:nvSpPr>
              <p:cNvPr id="4" name="任意多边形: 形状 48"/>
              <p:cNvSpPr/>
              <p:nvPr/>
            </p:nvSpPr>
            <p:spPr>
              <a:xfrm rot="5400000">
                <a:off x="16923" y="2774"/>
                <a:ext cx="732" cy="732"/>
              </a:xfrm>
              <a:custGeom>
                <a:avLst/>
                <a:gdLst>
                  <a:gd name="connsiteX0" fmla="*/ 0 w 5053616"/>
                  <a:gd name="connsiteY0" fmla="*/ 2526810 h 5053618"/>
                  <a:gd name="connsiteX1" fmla="*/ 1025438 w 5053616"/>
                  <a:gd name="connsiteY1" fmla="*/ 1132996 h 5053618"/>
                  <a:gd name="connsiteX2" fmla="*/ 1110995 w 5053616"/>
                  <a:gd name="connsiteY2" fmla="*/ 1110997 h 5053618"/>
                  <a:gd name="connsiteX3" fmla="*/ 1132994 w 5053616"/>
                  <a:gd name="connsiteY3" fmla="*/ 1025440 h 5053618"/>
                  <a:gd name="connsiteX4" fmla="*/ 2526808 w 5053616"/>
                  <a:gd name="connsiteY4" fmla="*/ 0 h 5053618"/>
                  <a:gd name="connsiteX5" fmla="*/ 3920622 w 5053616"/>
                  <a:gd name="connsiteY5" fmla="*/ 1025440 h 5053618"/>
                  <a:gd name="connsiteX6" fmla="*/ 3942621 w 5053616"/>
                  <a:gd name="connsiteY6" fmla="*/ 1110997 h 5053618"/>
                  <a:gd name="connsiteX7" fmla="*/ 4028179 w 5053616"/>
                  <a:gd name="connsiteY7" fmla="*/ 1132996 h 5053618"/>
                  <a:gd name="connsiteX8" fmla="*/ 5053616 w 5053616"/>
                  <a:gd name="connsiteY8" fmla="*/ 2526810 h 5053618"/>
                  <a:gd name="connsiteX9" fmla="*/ 4028178 w 5053616"/>
                  <a:gd name="connsiteY9" fmla="*/ 3920624 h 5053618"/>
                  <a:gd name="connsiteX10" fmla="*/ 3942621 w 5053616"/>
                  <a:gd name="connsiteY10" fmla="*/ 3942623 h 5053618"/>
                  <a:gd name="connsiteX11" fmla="*/ 3920622 w 5053616"/>
                  <a:gd name="connsiteY11" fmla="*/ 4028180 h 5053618"/>
                  <a:gd name="connsiteX12" fmla="*/ 2526808 w 5053616"/>
                  <a:gd name="connsiteY12" fmla="*/ 5053618 h 5053618"/>
                  <a:gd name="connsiteX13" fmla="*/ 1132994 w 5053616"/>
                  <a:gd name="connsiteY13" fmla="*/ 4028180 h 5053618"/>
                  <a:gd name="connsiteX14" fmla="*/ 1110995 w 5053616"/>
                  <a:gd name="connsiteY14" fmla="*/ 3942623 h 5053618"/>
                  <a:gd name="connsiteX15" fmla="*/ 1025438 w 5053616"/>
                  <a:gd name="connsiteY15" fmla="*/ 3920624 h 5053618"/>
                  <a:gd name="connsiteX16" fmla="*/ 0 w 5053616"/>
                  <a:gd name="connsiteY16" fmla="*/ 2526810 h 50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616" h="5053618">
                    <a:moveTo>
                      <a:pt x="0" y="2526810"/>
                    </a:moveTo>
                    <a:cubicBezTo>
                      <a:pt x="0" y="1871919"/>
                      <a:pt x="431351" y="1317776"/>
                      <a:pt x="1025438" y="1132996"/>
                    </a:cubicBezTo>
                    <a:lnTo>
                      <a:pt x="1110995" y="1110997"/>
                    </a:lnTo>
                    <a:lnTo>
                      <a:pt x="1132994" y="1025440"/>
                    </a:lnTo>
                    <a:cubicBezTo>
                      <a:pt x="1317774" y="431352"/>
                      <a:pt x="1871918" y="0"/>
                      <a:pt x="2526808" y="0"/>
                    </a:cubicBezTo>
                    <a:cubicBezTo>
                      <a:pt x="3181699" y="0"/>
                      <a:pt x="3735842" y="431352"/>
                      <a:pt x="3920622" y="1025440"/>
                    </a:cubicBezTo>
                    <a:lnTo>
                      <a:pt x="3942621" y="1110997"/>
                    </a:lnTo>
                    <a:lnTo>
                      <a:pt x="4028179" y="1132996"/>
                    </a:lnTo>
                    <a:cubicBezTo>
                      <a:pt x="4622265" y="1317776"/>
                      <a:pt x="5053617" y="1871919"/>
                      <a:pt x="5053616" y="2526810"/>
                    </a:cubicBezTo>
                    <a:cubicBezTo>
                      <a:pt x="5053616" y="3181700"/>
                      <a:pt x="4622265" y="3735843"/>
                      <a:pt x="4028178" y="3920624"/>
                    </a:cubicBezTo>
                    <a:lnTo>
                      <a:pt x="3942621" y="3942623"/>
                    </a:lnTo>
                    <a:lnTo>
                      <a:pt x="3920622" y="4028180"/>
                    </a:lnTo>
                    <a:cubicBezTo>
                      <a:pt x="3735842" y="4622267"/>
                      <a:pt x="3181699" y="5053618"/>
                      <a:pt x="2526808" y="5053618"/>
                    </a:cubicBezTo>
                    <a:cubicBezTo>
                      <a:pt x="1871918" y="5053618"/>
                      <a:pt x="1317774" y="4622267"/>
                      <a:pt x="1132994" y="4028180"/>
                    </a:cubicBezTo>
                    <a:lnTo>
                      <a:pt x="1110995" y="3942623"/>
                    </a:lnTo>
                    <a:lnTo>
                      <a:pt x="1025438" y="3920624"/>
                    </a:lnTo>
                    <a:cubicBezTo>
                      <a:pt x="431351" y="3735843"/>
                      <a:pt x="0" y="3181700"/>
                      <a:pt x="0" y="2526810"/>
                    </a:cubicBezTo>
                    <a:close/>
                  </a:path>
                </a:pathLst>
              </a:custGeom>
              <a:solidFill>
                <a:schemeClr val="accent1"/>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霞鹜文楷" pitchFamily="2" charset="-122"/>
                </a:endParaRPr>
              </a:p>
            </p:txBody>
          </p:sp>
          <p:sp>
            <p:nvSpPr>
              <p:cNvPr id="5" name="任意多边形: 形状 60"/>
              <p:cNvSpPr/>
              <p:nvPr/>
            </p:nvSpPr>
            <p:spPr>
              <a:xfrm flipH="1">
                <a:off x="17007" y="2995"/>
                <a:ext cx="479" cy="338"/>
              </a:xfrm>
              <a:custGeom>
                <a:avLst/>
                <a:gdLst>
                  <a:gd name="connsiteX0" fmla="*/ 91397 w 304239"/>
                  <a:gd name="connsiteY0" fmla="*/ 2886 h 214596"/>
                  <a:gd name="connsiteX1" fmla="*/ 103755 w 304239"/>
                  <a:gd name="connsiteY1" fmla="*/ 2446 h 214596"/>
                  <a:gd name="connsiteX2" fmla="*/ 102124 w 304239"/>
                  <a:gd name="connsiteY2" fmla="*/ 3952 h 214596"/>
                  <a:gd name="connsiteX3" fmla="*/ 108146 w 304239"/>
                  <a:gd name="connsiteY3" fmla="*/ 5457 h 214596"/>
                  <a:gd name="connsiteX4" fmla="*/ 107393 w 304239"/>
                  <a:gd name="connsiteY4" fmla="*/ 7590 h 214596"/>
                  <a:gd name="connsiteX5" fmla="*/ 115235 w 304239"/>
                  <a:gd name="connsiteY5" fmla="*/ 9848 h 214596"/>
                  <a:gd name="connsiteX6" fmla="*/ 115548 w 304239"/>
                  <a:gd name="connsiteY6" fmla="*/ 11793 h 214596"/>
                  <a:gd name="connsiteX7" fmla="*/ 126401 w 304239"/>
                  <a:gd name="connsiteY7" fmla="*/ 16184 h 214596"/>
                  <a:gd name="connsiteX8" fmla="*/ 123515 w 304239"/>
                  <a:gd name="connsiteY8" fmla="*/ 16498 h 214596"/>
                  <a:gd name="connsiteX9" fmla="*/ 137378 w 304239"/>
                  <a:gd name="connsiteY9" fmla="*/ 26409 h 214596"/>
                  <a:gd name="connsiteX10" fmla="*/ 134995 w 304239"/>
                  <a:gd name="connsiteY10" fmla="*/ 27287 h 214596"/>
                  <a:gd name="connsiteX11" fmla="*/ 140703 w 304239"/>
                  <a:gd name="connsiteY11" fmla="*/ 36007 h 214596"/>
                  <a:gd name="connsiteX12" fmla="*/ 147164 w 304239"/>
                  <a:gd name="connsiteY12" fmla="*/ 39457 h 214596"/>
                  <a:gd name="connsiteX13" fmla="*/ 178655 w 304239"/>
                  <a:gd name="connsiteY13" fmla="*/ 57397 h 214596"/>
                  <a:gd name="connsiteX14" fmla="*/ 185116 w 304239"/>
                  <a:gd name="connsiteY14" fmla="*/ 60847 h 214596"/>
                  <a:gd name="connsiteX15" fmla="*/ 204060 w 304239"/>
                  <a:gd name="connsiteY15" fmla="*/ 71386 h 214596"/>
                  <a:gd name="connsiteX16" fmla="*/ 216418 w 304239"/>
                  <a:gd name="connsiteY16" fmla="*/ 78788 h 214596"/>
                  <a:gd name="connsiteX17" fmla="*/ 240820 w 304239"/>
                  <a:gd name="connsiteY17" fmla="*/ 93843 h 214596"/>
                  <a:gd name="connsiteX18" fmla="*/ 224259 w 304239"/>
                  <a:gd name="connsiteY18" fmla="*/ 103190 h 214596"/>
                  <a:gd name="connsiteX19" fmla="*/ 243392 w 304239"/>
                  <a:gd name="connsiteY19" fmla="*/ 113289 h 214596"/>
                  <a:gd name="connsiteX20" fmla="*/ 284668 w 304239"/>
                  <a:gd name="connsiteY20" fmla="*/ 130477 h 214596"/>
                  <a:gd name="connsiteX21" fmla="*/ 304240 w 304239"/>
                  <a:gd name="connsiteY21" fmla="*/ 140137 h 214596"/>
                  <a:gd name="connsiteX22" fmla="*/ 291443 w 304239"/>
                  <a:gd name="connsiteY22" fmla="*/ 138945 h 214596"/>
                  <a:gd name="connsiteX23" fmla="*/ 267229 w 304239"/>
                  <a:gd name="connsiteY23" fmla="*/ 132484 h 214596"/>
                  <a:gd name="connsiteX24" fmla="*/ 258070 w 304239"/>
                  <a:gd name="connsiteY24" fmla="*/ 131292 h 214596"/>
                  <a:gd name="connsiteX25" fmla="*/ 240757 w 304239"/>
                  <a:gd name="connsiteY25" fmla="*/ 128156 h 214596"/>
                  <a:gd name="connsiteX26" fmla="*/ 232477 w 304239"/>
                  <a:gd name="connsiteY26" fmla="*/ 126211 h 214596"/>
                  <a:gd name="connsiteX27" fmla="*/ 224949 w 304239"/>
                  <a:gd name="connsiteY27" fmla="*/ 127278 h 214596"/>
                  <a:gd name="connsiteX28" fmla="*/ 207510 w 304239"/>
                  <a:gd name="connsiteY28" fmla="*/ 135244 h 214596"/>
                  <a:gd name="connsiteX29" fmla="*/ 188378 w 304239"/>
                  <a:gd name="connsiteY29" fmla="*/ 150174 h 214596"/>
                  <a:gd name="connsiteX30" fmla="*/ 183108 w 304239"/>
                  <a:gd name="connsiteY30" fmla="*/ 173070 h 214596"/>
                  <a:gd name="connsiteX31" fmla="*/ 182356 w 304239"/>
                  <a:gd name="connsiteY31" fmla="*/ 176207 h 214596"/>
                  <a:gd name="connsiteX32" fmla="*/ 183108 w 304239"/>
                  <a:gd name="connsiteY32" fmla="*/ 181476 h 214596"/>
                  <a:gd name="connsiteX33" fmla="*/ 183422 w 304239"/>
                  <a:gd name="connsiteY33" fmla="*/ 189882 h 214596"/>
                  <a:gd name="connsiteX34" fmla="*/ 205252 w 304239"/>
                  <a:gd name="connsiteY34" fmla="*/ 192014 h 214596"/>
                  <a:gd name="connsiteX35" fmla="*/ 204060 w 304239"/>
                  <a:gd name="connsiteY35" fmla="*/ 204058 h 214596"/>
                  <a:gd name="connsiteX36" fmla="*/ 187186 w 304239"/>
                  <a:gd name="connsiteY36" fmla="*/ 204498 h 214596"/>
                  <a:gd name="connsiteX37" fmla="*/ 186558 w 304239"/>
                  <a:gd name="connsiteY37" fmla="*/ 213217 h 214596"/>
                  <a:gd name="connsiteX38" fmla="*/ 179470 w 304239"/>
                  <a:gd name="connsiteY38" fmla="*/ 212903 h 214596"/>
                  <a:gd name="connsiteX39" fmla="*/ 176584 w 304239"/>
                  <a:gd name="connsiteY39" fmla="*/ 213029 h 214596"/>
                  <a:gd name="connsiteX40" fmla="*/ 174640 w 304239"/>
                  <a:gd name="connsiteY40" fmla="*/ 205627 h 214596"/>
                  <a:gd name="connsiteX41" fmla="*/ 166234 w 304239"/>
                  <a:gd name="connsiteY41" fmla="*/ 207446 h 214596"/>
                  <a:gd name="connsiteX42" fmla="*/ 161090 w 304239"/>
                  <a:gd name="connsiteY42" fmla="*/ 212715 h 214596"/>
                  <a:gd name="connsiteX43" fmla="*/ 160024 w 304239"/>
                  <a:gd name="connsiteY43" fmla="*/ 205940 h 214596"/>
                  <a:gd name="connsiteX44" fmla="*/ 118748 w 304239"/>
                  <a:gd name="connsiteY44" fmla="*/ 202302 h 214596"/>
                  <a:gd name="connsiteX45" fmla="*/ 119061 w 304239"/>
                  <a:gd name="connsiteY45" fmla="*/ 208763 h 214596"/>
                  <a:gd name="connsiteX46" fmla="*/ 117117 w 304239"/>
                  <a:gd name="connsiteY46" fmla="*/ 208449 h 214596"/>
                  <a:gd name="connsiteX47" fmla="*/ 110655 w 304239"/>
                  <a:gd name="connsiteY47" fmla="*/ 214597 h 214596"/>
                  <a:gd name="connsiteX48" fmla="*/ 108397 w 304239"/>
                  <a:gd name="connsiteY48" fmla="*/ 211711 h 214596"/>
                  <a:gd name="connsiteX49" fmla="*/ 103253 w 304239"/>
                  <a:gd name="connsiteY49" fmla="*/ 212339 h 214596"/>
                  <a:gd name="connsiteX50" fmla="*/ 99364 w 304239"/>
                  <a:gd name="connsiteY50" fmla="*/ 206944 h 214596"/>
                  <a:gd name="connsiteX51" fmla="*/ 95726 w 304239"/>
                  <a:gd name="connsiteY51" fmla="*/ 208449 h 214596"/>
                  <a:gd name="connsiteX52" fmla="*/ 90896 w 304239"/>
                  <a:gd name="connsiteY52" fmla="*/ 204686 h 214596"/>
                  <a:gd name="connsiteX53" fmla="*/ 92087 w 304239"/>
                  <a:gd name="connsiteY53" fmla="*/ 201800 h 214596"/>
                  <a:gd name="connsiteX54" fmla="*/ 85940 w 304239"/>
                  <a:gd name="connsiteY54" fmla="*/ 203745 h 214596"/>
                  <a:gd name="connsiteX55" fmla="*/ 77346 w 304239"/>
                  <a:gd name="connsiteY55" fmla="*/ 202114 h 214596"/>
                  <a:gd name="connsiteX56" fmla="*/ 70132 w 304239"/>
                  <a:gd name="connsiteY56" fmla="*/ 202114 h 214596"/>
                  <a:gd name="connsiteX57" fmla="*/ 71010 w 304239"/>
                  <a:gd name="connsiteY57" fmla="*/ 189003 h 214596"/>
                  <a:gd name="connsiteX58" fmla="*/ 95412 w 304239"/>
                  <a:gd name="connsiteY58" fmla="*/ 188376 h 214596"/>
                  <a:gd name="connsiteX59" fmla="*/ 100556 w 304239"/>
                  <a:gd name="connsiteY59" fmla="*/ 182480 h 214596"/>
                  <a:gd name="connsiteX60" fmla="*/ 105072 w 304239"/>
                  <a:gd name="connsiteY60" fmla="*/ 176018 h 214596"/>
                  <a:gd name="connsiteX61" fmla="*/ 110655 w 304239"/>
                  <a:gd name="connsiteY61" fmla="*/ 170749 h 214596"/>
                  <a:gd name="connsiteX62" fmla="*/ 78287 w 304239"/>
                  <a:gd name="connsiteY62" fmla="*/ 149547 h 214596"/>
                  <a:gd name="connsiteX63" fmla="*/ 69881 w 304239"/>
                  <a:gd name="connsiteY63" fmla="*/ 140200 h 214596"/>
                  <a:gd name="connsiteX64" fmla="*/ 53446 w 304239"/>
                  <a:gd name="connsiteY64" fmla="*/ 120942 h 214596"/>
                  <a:gd name="connsiteX65" fmla="*/ 48490 w 304239"/>
                  <a:gd name="connsiteY65" fmla="*/ 108145 h 214596"/>
                  <a:gd name="connsiteX66" fmla="*/ 45605 w 304239"/>
                  <a:gd name="connsiteY66" fmla="*/ 86190 h 214596"/>
                  <a:gd name="connsiteX67" fmla="*/ 47863 w 304239"/>
                  <a:gd name="connsiteY67" fmla="*/ 73080 h 214596"/>
                  <a:gd name="connsiteX68" fmla="*/ 49368 w 304239"/>
                  <a:gd name="connsiteY68" fmla="*/ 59656 h 214596"/>
                  <a:gd name="connsiteX69" fmla="*/ 47424 w 304239"/>
                  <a:gd name="connsiteY69" fmla="*/ 55453 h 214596"/>
                  <a:gd name="connsiteX70" fmla="*/ 42280 w 304239"/>
                  <a:gd name="connsiteY70" fmla="*/ 48803 h 214596"/>
                  <a:gd name="connsiteX71" fmla="*/ 40335 w 304239"/>
                  <a:gd name="connsiteY71" fmla="*/ 44287 h 214596"/>
                  <a:gd name="connsiteX72" fmla="*/ 0 w 304239"/>
                  <a:gd name="connsiteY72" fmla="*/ 37387 h 214596"/>
                  <a:gd name="connsiteX73" fmla="*/ 43221 w 304239"/>
                  <a:gd name="connsiteY73" fmla="*/ 32745 h 214596"/>
                  <a:gd name="connsiteX74" fmla="*/ 24841 w 304239"/>
                  <a:gd name="connsiteY74" fmla="*/ 24025 h 214596"/>
                  <a:gd name="connsiteX75" fmla="*/ 3889 w 304239"/>
                  <a:gd name="connsiteY75" fmla="*/ 18003 h 214596"/>
                  <a:gd name="connsiteX76" fmla="*/ 25594 w 304239"/>
                  <a:gd name="connsiteY76" fmla="*/ 17125 h 214596"/>
                  <a:gd name="connsiteX77" fmla="*/ 46671 w 304239"/>
                  <a:gd name="connsiteY77" fmla="*/ 16247 h 214596"/>
                  <a:gd name="connsiteX78" fmla="*/ 79479 w 304239"/>
                  <a:gd name="connsiteY78" fmla="*/ 439 h 214596"/>
                  <a:gd name="connsiteX79" fmla="*/ 79040 w 304239"/>
                  <a:gd name="connsiteY79" fmla="*/ 1819 h 214596"/>
                  <a:gd name="connsiteX80" fmla="*/ 89453 w 304239"/>
                  <a:gd name="connsiteY80" fmla="*/ 0 h 214596"/>
                  <a:gd name="connsiteX81" fmla="*/ 87320 w 304239"/>
                  <a:gd name="connsiteY81" fmla="*/ 1631 h 214596"/>
                  <a:gd name="connsiteX82" fmla="*/ 95600 w 304239"/>
                  <a:gd name="connsiteY82" fmla="*/ 1317 h 214596"/>
                  <a:gd name="connsiteX83" fmla="*/ 91397 w 304239"/>
                  <a:gd name="connsiteY83" fmla="*/ 2886 h 214596"/>
                  <a:gd name="connsiteX84" fmla="*/ 151304 w 304239"/>
                  <a:gd name="connsiteY84" fmla="*/ 169557 h 214596"/>
                  <a:gd name="connsiteX85" fmla="*/ 153123 w 304239"/>
                  <a:gd name="connsiteY85" fmla="*/ 171376 h 214596"/>
                  <a:gd name="connsiteX86" fmla="*/ 144718 w 304239"/>
                  <a:gd name="connsiteY86" fmla="*/ 170624 h 214596"/>
                  <a:gd name="connsiteX87" fmla="*/ 145157 w 304239"/>
                  <a:gd name="connsiteY87" fmla="*/ 172882 h 214596"/>
                  <a:gd name="connsiteX88" fmla="*/ 132799 w 304239"/>
                  <a:gd name="connsiteY88" fmla="*/ 173509 h 214596"/>
                  <a:gd name="connsiteX89" fmla="*/ 130980 w 304239"/>
                  <a:gd name="connsiteY89" fmla="*/ 174137 h 214596"/>
                  <a:gd name="connsiteX90" fmla="*/ 116991 w 304239"/>
                  <a:gd name="connsiteY90" fmla="*/ 172756 h 214596"/>
                  <a:gd name="connsiteX91" fmla="*/ 113980 w 304239"/>
                  <a:gd name="connsiteY91" fmla="*/ 176834 h 214596"/>
                  <a:gd name="connsiteX92" fmla="*/ 113980 w 304239"/>
                  <a:gd name="connsiteY92" fmla="*/ 179406 h 214596"/>
                  <a:gd name="connsiteX93" fmla="*/ 115611 w 304239"/>
                  <a:gd name="connsiteY93" fmla="*/ 188878 h 214596"/>
                  <a:gd name="connsiteX94" fmla="*/ 133552 w 304239"/>
                  <a:gd name="connsiteY94" fmla="*/ 187498 h 214596"/>
                  <a:gd name="connsiteX95" fmla="*/ 140327 w 304239"/>
                  <a:gd name="connsiteY95" fmla="*/ 190383 h 214596"/>
                  <a:gd name="connsiteX96" fmla="*/ 153123 w 304239"/>
                  <a:gd name="connsiteY96" fmla="*/ 191450 h 214596"/>
                  <a:gd name="connsiteX97" fmla="*/ 166673 w 304239"/>
                  <a:gd name="connsiteY97" fmla="*/ 191763 h 214596"/>
                  <a:gd name="connsiteX98" fmla="*/ 174075 w 304239"/>
                  <a:gd name="connsiteY98" fmla="*/ 181350 h 214596"/>
                  <a:gd name="connsiteX99" fmla="*/ 176647 w 304239"/>
                  <a:gd name="connsiteY99" fmla="*/ 177900 h 214596"/>
                  <a:gd name="connsiteX100" fmla="*/ 178027 w 304239"/>
                  <a:gd name="connsiteY100" fmla="*/ 172317 h 214596"/>
                  <a:gd name="connsiteX101" fmla="*/ 180411 w 304239"/>
                  <a:gd name="connsiteY101" fmla="*/ 158454 h 214596"/>
                  <a:gd name="connsiteX102" fmla="*/ 180286 w 304239"/>
                  <a:gd name="connsiteY102" fmla="*/ 158329 h 214596"/>
                  <a:gd name="connsiteX103" fmla="*/ 151304 w 304239"/>
                  <a:gd name="connsiteY103" fmla="*/ 169557 h 214596"/>
                  <a:gd name="connsiteX104" fmla="*/ 104633 w 304239"/>
                  <a:gd name="connsiteY104" fmla="*/ 202177 h 214596"/>
                  <a:gd name="connsiteX105" fmla="*/ 105386 w 304239"/>
                  <a:gd name="connsiteY105" fmla="*/ 205815 h 214596"/>
                  <a:gd name="connsiteX106" fmla="*/ 108711 w 304239"/>
                  <a:gd name="connsiteY106" fmla="*/ 205376 h 214596"/>
                  <a:gd name="connsiteX107" fmla="*/ 104633 w 304239"/>
                  <a:gd name="connsiteY107" fmla="*/ 202177 h 21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04239" h="214596">
                    <a:moveTo>
                      <a:pt x="91397" y="2886"/>
                    </a:moveTo>
                    <a:cubicBezTo>
                      <a:pt x="94847" y="2697"/>
                      <a:pt x="99615" y="1882"/>
                      <a:pt x="103755" y="2446"/>
                    </a:cubicBezTo>
                    <a:cubicBezTo>
                      <a:pt x="104006" y="3136"/>
                      <a:pt x="102438" y="3325"/>
                      <a:pt x="102124" y="3952"/>
                    </a:cubicBezTo>
                    <a:cubicBezTo>
                      <a:pt x="104257" y="4328"/>
                      <a:pt x="106013" y="5081"/>
                      <a:pt x="108146" y="5457"/>
                    </a:cubicBezTo>
                    <a:cubicBezTo>
                      <a:pt x="108334" y="6085"/>
                      <a:pt x="107519" y="6837"/>
                      <a:pt x="107393" y="7590"/>
                    </a:cubicBezTo>
                    <a:cubicBezTo>
                      <a:pt x="110342" y="8029"/>
                      <a:pt x="113039" y="8657"/>
                      <a:pt x="115235" y="9848"/>
                    </a:cubicBezTo>
                    <a:cubicBezTo>
                      <a:pt x="115172" y="10664"/>
                      <a:pt x="115423" y="11166"/>
                      <a:pt x="115548" y="11793"/>
                    </a:cubicBezTo>
                    <a:cubicBezTo>
                      <a:pt x="119375" y="13048"/>
                      <a:pt x="123578" y="13926"/>
                      <a:pt x="126401" y="16184"/>
                    </a:cubicBezTo>
                    <a:cubicBezTo>
                      <a:pt x="125836" y="16623"/>
                      <a:pt x="124519" y="16435"/>
                      <a:pt x="123515" y="16498"/>
                    </a:cubicBezTo>
                    <a:cubicBezTo>
                      <a:pt x="128094" y="19822"/>
                      <a:pt x="133991" y="21893"/>
                      <a:pt x="137378" y="26409"/>
                    </a:cubicBezTo>
                    <a:cubicBezTo>
                      <a:pt x="136563" y="26660"/>
                      <a:pt x="136061" y="27350"/>
                      <a:pt x="134995" y="27287"/>
                    </a:cubicBezTo>
                    <a:cubicBezTo>
                      <a:pt x="136814" y="30236"/>
                      <a:pt x="138131" y="33999"/>
                      <a:pt x="140703" y="36007"/>
                    </a:cubicBezTo>
                    <a:cubicBezTo>
                      <a:pt x="142397" y="37324"/>
                      <a:pt x="144969" y="38328"/>
                      <a:pt x="147164" y="39457"/>
                    </a:cubicBezTo>
                    <a:cubicBezTo>
                      <a:pt x="157765" y="45102"/>
                      <a:pt x="169245" y="50434"/>
                      <a:pt x="178655" y="57397"/>
                    </a:cubicBezTo>
                    <a:cubicBezTo>
                      <a:pt x="180599" y="58840"/>
                      <a:pt x="182920" y="59718"/>
                      <a:pt x="185116" y="60847"/>
                    </a:cubicBezTo>
                    <a:cubicBezTo>
                      <a:pt x="191640" y="64172"/>
                      <a:pt x="197599" y="67810"/>
                      <a:pt x="204060" y="71386"/>
                    </a:cubicBezTo>
                    <a:cubicBezTo>
                      <a:pt x="208263" y="73707"/>
                      <a:pt x="212466" y="76279"/>
                      <a:pt x="216418" y="78788"/>
                    </a:cubicBezTo>
                    <a:cubicBezTo>
                      <a:pt x="224510" y="83932"/>
                      <a:pt x="231724" y="90393"/>
                      <a:pt x="240820" y="93843"/>
                    </a:cubicBezTo>
                    <a:cubicBezTo>
                      <a:pt x="235739" y="97356"/>
                      <a:pt x="229277" y="99551"/>
                      <a:pt x="224259" y="103190"/>
                    </a:cubicBezTo>
                    <a:cubicBezTo>
                      <a:pt x="230344" y="106577"/>
                      <a:pt x="236115" y="111094"/>
                      <a:pt x="243392" y="113289"/>
                    </a:cubicBezTo>
                    <a:cubicBezTo>
                      <a:pt x="257820" y="117617"/>
                      <a:pt x="273439" y="122510"/>
                      <a:pt x="284668" y="130477"/>
                    </a:cubicBezTo>
                    <a:cubicBezTo>
                      <a:pt x="290376" y="134492"/>
                      <a:pt x="296022" y="138506"/>
                      <a:pt x="304240" y="140137"/>
                    </a:cubicBezTo>
                    <a:cubicBezTo>
                      <a:pt x="300539" y="142646"/>
                      <a:pt x="295520" y="140200"/>
                      <a:pt x="291443" y="138945"/>
                    </a:cubicBezTo>
                    <a:cubicBezTo>
                      <a:pt x="283790" y="136562"/>
                      <a:pt x="275321" y="133990"/>
                      <a:pt x="267229" y="132484"/>
                    </a:cubicBezTo>
                    <a:cubicBezTo>
                      <a:pt x="264281" y="131920"/>
                      <a:pt x="261082" y="131794"/>
                      <a:pt x="258070" y="131292"/>
                    </a:cubicBezTo>
                    <a:cubicBezTo>
                      <a:pt x="252237" y="130289"/>
                      <a:pt x="246528" y="129348"/>
                      <a:pt x="240757" y="128156"/>
                    </a:cubicBezTo>
                    <a:cubicBezTo>
                      <a:pt x="237871" y="127529"/>
                      <a:pt x="235049" y="126400"/>
                      <a:pt x="232477" y="126211"/>
                    </a:cubicBezTo>
                    <a:cubicBezTo>
                      <a:pt x="230093" y="126023"/>
                      <a:pt x="227207" y="126713"/>
                      <a:pt x="224949" y="127278"/>
                    </a:cubicBezTo>
                    <a:cubicBezTo>
                      <a:pt x="218363" y="128971"/>
                      <a:pt x="212215" y="131920"/>
                      <a:pt x="207510" y="135244"/>
                    </a:cubicBezTo>
                    <a:cubicBezTo>
                      <a:pt x="200610" y="140137"/>
                      <a:pt x="196407" y="146849"/>
                      <a:pt x="188378" y="150174"/>
                    </a:cubicBezTo>
                    <a:cubicBezTo>
                      <a:pt x="186684" y="157827"/>
                      <a:pt x="184865" y="165292"/>
                      <a:pt x="183108" y="173070"/>
                    </a:cubicBezTo>
                    <a:cubicBezTo>
                      <a:pt x="182857" y="174074"/>
                      <a:pt x="182418" y="175328"/>
                      <a:pt x="182356" y="176207"/>
                    </a:cubicBezTo>
                    <a:cubicBezTo>
                      <a:pt x="182293" y="177838"/>
                      <a:pt x="182920" y="179719"/>
                      <a:pt x="183108" y="181476"/>
                    </a:cubicBezTo>
                    <a:cubicBezTo>
                      <a:pt x="183422" y="184299"/>
                      <a:pt x="183673" y="186871"/>
                      <a:pt x="183422" y="189882"/>
                    </a:cubicBezTo>
                    <a:cubicBezTo>
                      <a:pt x="189256" y="192203"/>
                      <a:pt x="197913" y="191011"/>
                      <a:pt x="205252" y="192014"/>
                    </a:cubicBezTo>
                    <a:cubicBezTo>
                      <a:pt x="204876" y="196029"/>
                      <a:pt x="204625" y="200169"/>
                      <a:pt x="204060" y="204058"/>
                    </a:cubicBezTo>
                    <a:cubicBezTo>
                      <a:pt x="198289" y="204058"/>
                      <a:pt x="193020" y="204560"/>
                      <a:pt x="187186" y="204498"/>
                    </a:cubicBezTo>
                    <a:cubicBezTo>
                      <a:pt x="186809" y="207007"/>
                      <a:pt x="188127" y="211335"/>
                      <a:pt x="186558" y="213217"/>
                    </a:cubicBezTo>
                    <a:cubicBezTo>
                      <a:pt x="183861" y="212401"/>
                      <a:pt x="181164" y="215852"/>
                      <a:pt x="179470" y="212903"/>
                    </a:cubicBezTo>
                    <a:cubicBezTo>
                      <a:pt x="178592" y="213029"/>
                      <a:pt x="177588" y="213405"/>
                      <a:pt x="176584" y="213029"/>
                    </a:cubicBezTo>
                    <a:cubicBezTo>
                      <a:pt x="175769" y="210708"/>
                      <a:pt x="175518" y="207822"/>
                      <a:pt x="174640" y="205627"/>
                    </a:cubicBezTo>
                    <a:cubicBezTo>
                      <a:pt x="171441" y="205815"/>
                      <a:pt x="168806" y="206630"/>
                      <a:pt x="166234" y="207446"/>
                    </a:cubicBezTo>
                    <a:cubicBezTo>
                      <a:pt x="164979" y="209641"/>
                      <a:pt x="164164" y="212276"/>
                      <a:pt x="161090" y="212715"/>
                    </a:cubicBezTo>
                    <a:cubicBezTo>
                      <a:pt x="159710" y="211460"/>
                      <a:pt x="160087" y="208449"/>
                      <a:pt x="160024" y="205940"/>
                    </a:cubicBezTo>
                    <a:cubicBezTo>
                      <a:pt x="146474" y="204560"/>
                      <a:pt x="131984" y="204058"/>
                      <a:pt x="118748" y="202302"/>
                    </a:cubicBezTo>
                    <a:cubicBezTo>
                      <a:pt x="117869" y="204309"/>
                      <a:pt x="118622" y="206818"/>
                      <a:pt x="119061" y="208763"/>
                    </a:cubicBezTo>
                    <a:cubicBezTo>
                      <a:pt x="118685" y="208387"/>
                      <a:pt x="117493" y="208826"/>
                      <a:pt x="117117" y="208449"/>
                    </a:cubicBezTo>
                    <a:cubicBezTo>
                      <a:pt x="114796" y="210331"/>
                      <a:pt x="112663" y="212464"/>
                      <a:pt x="110655" y="214597"/>
                    </a:cubicBezTo>
                    <a:cubicBezTo>
                      <a:pt x="109777" y="213781"/>
                      <a:pt x="109213" y="212652"/>
                      <a:pt x="108397" y="211711"/>
                    </a:cubicBezTo>
                    <a:cubicBezTo>
                      <a:pt x="106703" y="211837"/>
                      <a:pt x="105010" y="212778"/>
                      <a:pt x="103253" y="212339"/>
                    </a:cubicBezTo>
                    <a:cubicBezTo>
                      <a:pt x="101560" y="210896"/>
                      <a:pt x="102187" y="207195"/>
                      <a:pt x="99364" y="206944"/>
                    </a:cubicBezTo>
                    <a:cubicBezTo>
                      <a:pt x="97984" y="206818"/>
                      <a:pt x="97106" y="208324"/>
                      <a:pt x="95726" y="208449"/>
                    </a:cubicBezTo>
                    <a:cubicBezTo>
                      <a:pt x="93279" y="208700"/>
                      <a:pt x="90833" y="206818"/>
                      <a:pt x="90896" y="204686"/>
                    </a:cubicBezTo>
                    <a:cubicBezTo>
                      <a:pt x="90896" y="203557"/>
                      <a:pt x="91648" y="203117"/>
                      <a:pt x="92087" y="201800"/>
                    </a:cubicBezTo>
                    <a:cubicBezTo>
                      <a:pt x="89453" y="201424"/>
                      <a:pt x="88010" y="203494"/>
                      <a:pt x="85940" y="203745"/>
                    </a:cubicBezTo>
                    <a:cubicBezTo>
                      <a:pt x="83305" y="204058"/>
                      <a:pt x="80420" y="202365"/>
                      <a:pt x="77346" y="202114"/>
                    </a:cubicBezTo>
                    <a:cubicBezTo>
                      <a:pt x="74962" y="201863"/>
                      <a:pt x="72829" y="202302"/>
                      <a:pt x="70132" y="202114"/>
                    </a:cubicBezTo>
                    <a:cubicBezTo>
                      <a:pt x="70383" y="197660"/>
                      <a:pt x="70320" y="192955"/>
                      <a:pt x="71010" y="189003"/>
                    </a:cubicBezTo>
                    <a:cubicBezTo>
                      <a:pt x="79479" y="188815"/>
                      <a:pt x="87320" y="188690"/>
                      <a:pt x="95412" y="188376"/>
                    </a:cubicBezTo>
                    <a:cubicBezTo>
                      <a:pt x="97294" y="186620"/>
                      <a:pt x="98925" y="184550"/>
                      <a:pt x="100556" y="182480"/>
                    </a:cubicBezTo>
                    <a:cubicBezTo>
                      <a:pt x="102187" y="180409"/>
                      <a:pt x="103441" y="178026"/>
                      <a:pt x="105072" y="176018"/>
                    </a:cubicBezTo>
                    <a:cubicBezTo>
                      <a:pt x="106703" y="173948"/>
                      <a:pt x="109464" y="173196"/>
                      <a:pt x="110655" y="170749"/>
                    </a:cubicBezTo>
                    <a:cubicBezTo>
                      <a:pt x="95726" y="167926"/>
                      <a:pt x="86442" y="159458"/>
                      <a:pt x="78287" y="149547"/>
                    </a:cubicBezTo>
                    <a:cubicBezTo>
                      <a:pt x="75589" y="146285"/>
                      <a:pt x="72767" y="143211"/>
                      <a:pt x="69881" y="140200"/>
                    </a:cubicBezTo>
                    <a:cubicBezTo>
                      <a:pt x="64424" y="134554"/>
                      <a:pt x="57586" y="128470"/>
                      <a:pt x="53446" y="120942"/>
                    </a:cubicBezTo>
                    <a:cubicBezTo>
                      <a:pt x="51501" y="117367"/>
                      <a:pt x="49870" y="112662"/>
                      <a:pt x="48490" y="108145"/>
                    </a:cubicBezTo>
                    <a:cubicBezTo>
                      <a:pt x="46420" y="101496"/>
                      <a:pt x="45228" y="94909"/>
                      <a:pt x="45605" y="86190"/>
                    </a:cubicBezTo>
                    <a:cubicBezTo>
                      <a:pt x="45793" y="81611"/>
                      <a:pt x="46734" y="77282"/>
                      <a:pt x="47863" y="73080"/>
                    </a:cubicBezTo>
                    <a:cubicBezTo>
                      <a:pt x="48929" y="69128"/>
                      <a:pt x="49870" y="64298"/>
                      <a:pt x="49368" y="59656"/>
                    </a:cubicBezTo>
                    <a:cubicBezTo>
                      <a:pt x="49243" y="58213"/>
                      <a:pt x="48239" y="56895"/>
                      <a:pt x="47424" y="55453"/>
                    </a:cubicBezTo>
                    <a:cubicBezTo>
                      <a:pt x="45918" y="52755"/>
                      <a:pt x="44350" y="50873"/>
                      <a:pt x="42280" y="48803"/>
                    </a:cubicBezTo>
                    <a:cubicBezTo>
                      <a:pt x="42029" y="46859"/>
                      <a:pt x="41151" y="45604"/>
                      <a:pt x="40335" y="44287"/>
                    </a:cubicBezTo>
                    <a:cubicBezTo>
                      <a:pt x="27852" y="41025"/>
                      <a:pt x="13989" y="39143"/>
                      <a:pt x="0" y="37387"/>
                    </a:cubicBezTo>
                    <a:cubicBezTo>
                      <a:pt x="13487" y="35003"/>
                      <a:pt x="28605" y="33435"/>
                      <a:pt x="43221" y="32745"/>
                    </a:cubicBezTo>
                    <a:cubicBezTo>
                      <a:pt x="37387" y="29420"/>
                      <a:pt x="31239" y="26597"/>
                      <a:pt x="24841" y="24025"/>
                    </a:cubicBezTo>
                    <a:cubicBezTo>
                      <a:pt x="18505" y="21453"/>
                      <a:pt x="11793" y="18819"/>
                      <a:pt x="3889" y="18003"/>
                    </a:cubicBezTo>
                    <a:cubicBezTo>
                      <a:pt x="10350" y="15808"/>
                      <a:pt x="18756" y="15682"/>
                      <a:pt x="25594" y="17125"/>
                    </a:cubicBezTo>
                    <a:cubicBezTo>
                      <a:pt x="33059" y="18631"/>
                      <a:pt x="40022" y="18505"/>
                      <a:pt x="46671" y="16247"/>
                    </a:cubicBezTo>
                    <a:cubicBezTo>
                      <a:pt x="58527" y="12169"/>
                      <a:pt x="66556" y="3011"/>
                      <a:pt x="79479" y="439"/>
                    </a:cubicBezTo>
                    <a:cubicBezTo>
                      <a:pt x="79918" y="878"/>
                      <a:pt x="78977" y="1255"/>
                      <a:pt x="79040" y="1819"/>
                    </a:cubicBezTo>
                    <a:cubicBezTo>
                      <a:pt x="82490" y="1192"/>
                      <a:pt x="85626" y="314"/>
                      <a:pt x="89453" y="0"/>
                    </a:cubicBezTo>
                    <a:cubicBezTo>
                      <a:pt x="88951" y="753"/>
                      <a:pt x="87508" y="565"/>
                      <a:pt x="87320" y="1631"/>
                    </a:cubicBezTo>
                    <a:cubicBezTo>
                      <a:pt x="89829" y="1380"/>
                      <a:pt x="92903" y="878"/>
                      <a:pt x="95600" y="1317"/>
                    </a:cubicBezTo>
                    <a:cubicBezTo>
                      <a:pt x="94283" y="1945"/>
                      <a:pt x="92652" y="2258"/>
                      <a:pt x="91397" y="2886"/>
                    </a:cubicBezTo>
                    <a:close/>
                    <a:moveTo>
                      <a:pt x="151304" y="169557"/>
                    </a:moveTo>
                    <a:cubicBezTo>
                      <a:pt x="151179" y="170185"/>
                      <a:pt x="153312" y="170624"/>
                      <a:pt x="153123" y="171376"/>
                    </a:cubicBezTo>
                    <a:cubicBezTo>
                      <a:pt x="149987" y="171439"/>
                      <a:pt x="147729" y="170686"/>
                      <a:pt x="144718" y="170624"/>
                    </a:cubicBezTo>
                    <a:cubicBezTo>
                      <a:pt x="144090" y="171502"/>
                      <a:pt x="145345" y="172443"/>
                      <a:pt x="145157" y="172882"/>
                    </a:cubicBezTo>
                    <a:cubicBezTo>
                      <a:pt x="141205" y="173384"/>
                      <a:pt x="136751" y="172882"/>
                      <a:pt x="132799" y="173509"/>
                    </a:cubicBezTo>
                    <a:cubicBezTo>
                      <a:pt x="132172" y="173572"/>
                      <a:pt x="131607" y="174011"/>
                      <a:pt x="130980" y="174137"/>
                    </a:cubicBezTo>
                    <a:cubicBezTo>
                      <a:pt x="125773" y="174827"/>
                      <a:pt x="121194" y="173697"/>
                      <a:pt x="116991" y="172756"/>
                    </a:cubicBezTo>
                    <a:cubicBezTo>
                      <a:pt x="116427" y="173948"/>
                      <a:pt x="114356" y="175077"/>
                      <a:pt x="113980" y="176834"/>
                    </a:cubicBezTo>
                    <a:cubicBezTo>
                      <a:pt x="113792" y="177524"/>
                      <a:pt x="114043" y="178465"/>
                      <a:pt x="113980" y="179406"/>
                    </a:cubicBezTo>
                    <a:cubicBezTo>
                      <a:pt x="113792" y="183483"/>
                      <a:pt x="114168" y="186745"/>
                      <a:pt x="115611" y="188878"/>
                    </a:cubicBezTo>
                    <a:cubicBezTo>
                      <a:pt x="121508" y="190823"/>
                      <a:pt x="128094" y="186620"/>
                      <a:pt x="133552" y="187498"/>
                    </a:cubicBezTo>
                    <a:cubicBezTo>
                      <a:pt x="135810" y="187874"/>
                      <a:pt x="137943" y="189631"/>
                      <a:pt x="140327" y="190383"/>
                    </a:cubicBezTo>
                    <a:cubicBezTo>
                      <a:pt x="144090" y="191450"/>
                      <a:pt x="148732" y="191199"/>
                      <a:pt x="153123" y="191450"/>
                    </a:cubicBezTo>
                    <a:cubicBezTo>
                      <a:pt x="157515" y="191638"/>
                      <a:pt x="161968" y="191763"/>
                      <a:pt x="166673" y="191763"/>
                    </a:cubicBezTo>
                    <a:cubicBezTo>
                      <a:pt x="170311" y="189568"/>
                      <a:pt x="171817" y="184989"/>
                      <a:pt x="174075" y="181350"/>
                    </a:cubicBezTo>
                    <a:cubicBezTo>
                      <a:pt x="174828" y="180159"/>
                      <a:pt x="176083" y="179092"/>
                      <a:pt x="176647" y="177900"/>
                    </a:cubicBezTo>
                    <a:cubicBezTo>
                      <a:pt x="177337" y="176395"/>
                      <a:pt x="177463" y="174262"/>
                      <a:pt x="178027" y="172317"/>
                    </a:cubicBezTo>
                    <a:cubicBezTo>
                      <a:pt x="179156" y="168115"/>
                      <a:pt x="180286" y="163849"/>
                      <a:pt x="180411" y="158454"/>
                    </a:cubicBezTo>
                    <a:cubicBezTo>
                      <a:pt x="180411" y="158391"/>
                      <a:pt x="180411" y="158266"/>
                      <a:pt x="180286" y="158329"/>
                    </a:cubicBezTo>
                    <a:cubicBezTo>
                      <a:pt x="171503" y="162971"/>
                      <a:pt x="162784" y="167613"/>
                      <a:pt x="151304" y="169557"/>
                    </a:cubicBezTo>
                    <a:close/>
                    <a:moveTo>
                      <a:pt x="104633" y="202177"/>
                    </a:moveTo>
                    <a:cubicBezTo>
                      <a:pt x="105072" y="203180"/>
                      <a:pt x="105198" y="204560"/>
                      <a:pt x="105386" y="205815"/>
                    </a:cubicBezTo>
                    <a:cubicBezTo>
                      <a:pt x="106766" y="205940"/>
                      <a:pt x="107644" y="205564"/>
                      <a:pt x="108711" y="205376"/>
                    </a:cubicBezTo>
                    <a:cubicBezTo>
                      <a:pt x="108899" y="202678"/>
                      <a:pt x="107331" y="201549"/>
                      <a:pt x="104633" y="202177"/>
                    </a:cubicBezTo>
                    <a:close/>
                  </a:path>
                </a:pathLst>
              </a:custGeom>
              <a:solidFill>
                <a:srgbClr val="FAF4E9"/>
              </a:solidFill>
              <a:ln w="529" cap="flat">
                <a:noFill/>
                <a:prstDash val="solid"/>
                <a:miter/>
              </a:ln>
            </p:spPr>
            <p:txBody>
              <a:bodyPr rtlCol="0" anchor="ctr"/>
              <a:lstStyle/>
              <a:p>
                <a:endParaRPr lang="zh-CN" altLang="en-US"/>
              </a:p>
            </p:txBody>
          </p:sp>
        </p:grpSp>
      </p:grpSp>
    </p:spTree>
  </p:cSld>
  <p:clrMapOvr>
    <a:masterClrMapping/>
  </p:clrMapOvr>
</p:sld>
</file>

<file path=ppt/tags/tag1.xml><?xml version="1.0" encoding="utf-8"?>
<p:tagLst xmlns:p="http://schemas.openxmlformats.org/presentationml/2006/main">
  <p:tag name="PA" val="v5.2.9"/>
</p:tagLst>
</file>

<file path=ppt/tags/tag10.xml><?xml version="1.0" encoding="utf-8"?>
<p:tagLst xmlns:p="http://schemas.openxmlformats.org/presentationml/2006/main">
  <p:tag name="KSO_WM_UNIT_TABLE_BEAUTIFY" val="smartTable{678acf7b-0cec-4434-b615-79eea875e2ec}"/>
</p:tagLst>
</file>

<file path=ppt/tags/tag11.xml><?xml version="1.0" encoding="utf-8"?>
<p:tagLst xmlns:p="http://schemas.openxmlformats.org/presentationml/2006/main">
  <p:tag name="KSO_WM_UNIT_TABLE_BEAUTIFY" val="smartTable{866c0da8-4c44-4e3e-bfe6-df4068273c82}"/>
  <p:tag name="TABLE_ENDDRAG_ORIGIN_RECT" val="626*224"/>
  <p:tag name="TABLE_ENDDRAG_RECT" val="149*233*626*224"/>
</p:tagLst>
</file>

<file path=ppt/tags/tag12.xml><?xml version="1.0" encoding="utf-8"?>
<p:tagLst xmlns:p="http://schemas.openxmlformats.org/presentationml/2006/main">
  <p:tag name="KSO_WM_UNIT_TABLE_BEAUTIFY" val="smartTable{c6db11ff-e44f-4785-86e3-b5b13157a09b}"/>
  <p:tag name="TABLE_ENDDRAG_ORIGIN_RECT" val="597*244"/>
  <p:tag name="TABLE_ENDDRAG_RECT" val="137*85*597*244"/>
</p:tagLst>
</file>

<file path=ppt/tags/tag13.xml><?xml version="1.0" encoding="utf-8"?>
<p:tagLst xmlns:p="http://schemas.openxmlformats.org/presentationml/2006/main">
  <p:tag name="KSO_WM_UNIT_TABLE_BEAUTIFY" val="smartTable{54406f9a-f36f-492c-b5f6-9eeca8787655}"/>
  <p:tag name="TABLE_ENDDRAG_ORIGIN_RECT" val="184*183"/>
  <p:tag name="TABLE_ENDDRAG_RECT" val="675*126*184*183"/>
</p:tagLst>
</file>

<file path=ppt/tags/tag14.xml><?xml version="1.0" encoding="utf-8"?>
<p:tagLst xmlns:p="http://schemas.openxmlformats.org/presentationml/2006/main">
  <p:tag name="KSO_WM_UNIT_TABLE_BEAUTIFY" val="smartTable{026d95dd-3846-4f0a-b4b0-a6eafda81336}"/>
  <p:tag name="TABLE_ENDDRAG_ORIGIN_RECT" val="642*361"/>
  <p:tag name="TABLE_ENDDRAG_RECT" val="156*84*642*361"/>
</p:tagLst>
</file>

<file path=ppt/tags/tag15.xml><?xml version="1.0" encoding="utf-8"?>
<p:tagLst xmlns:p="http://schemas.openxmlformats.org/presentationml/2006/main">
  <p:tag name="PA" val="v5.2.9"/>
</p:tagLst>
</file>

<file path=ppt/tags/tag16.xml><?xml version="1.0" encoding="utf-8"?>
<p:tagLst xmlns:p="http://schemas.openxmlformats.org/presentationml/2006/main">
  <p:tag name="KSO_WM_UNIT_TABLE_BEAUTIFY" val="smartTable{88d3d9b0-51ec-481f-b5ba-8702028611e0}"/>
  <p:tag name="TABLE_ENDDRAG_ORIGIN_RECT" val="676*259"/>
  <p:tag name="TABLE_ENDDRAG_RECT" val="104*84*676*259"/>
</p:tagLst>
</file>

<file path=ppt/tags/tag17.xml><?xml version="1.0" encoding="utf-8"?>
<p:tagLst xmlns:p="http://schemas.openxmlformats.org/presentationml/2006/main">
  <p:tag name="PA" val="v5.2.9"/>
</p:tagLst>
</file>

<file path=ppt/tags/tag18.xml><?xml version="1.0" encoding="utf-8"?>
<p:tagLst xmlns:p="http://schemas.openxmlformats.org/presentationml/2006/main">
  <p:tag name="PA" val="v5.2.9"/>
</p:tagLst>
</file>

<file path=ppt/tags/tag19.xml><?xml version="1.0" encoding="utf-8"?>
<p:tagLst xmlns:p="http://schemas.openxmlformats.org/presentationml/2006/main">
  <p:tag name="PA" val="v5.2.9"/>
</p:tagLst>
</file>

<file path=ppt/tags/tag2.xml><?xml version="1.0" encoding="utf-8"?>
<p:tagLst xmlns:p="http://schemas.openxmlformats.org/presentationml/2006/main">
  <p:tag name="ISLIDE.ICON" val="#166250;"/>
</p:tagLst>
</file>

<file path=ppt/tags/tag20.xml><?xml version="1.0" encoding="utf-8"?>
<p:tagLst xmlns:p="http://schemas.openxmlformats.org/presentationml/2006/main">
  <p:tag name="COMMONDATA" val="eyJjb3VudCI6MTQsImhkaWQiOiI5YTNhYTc4MzZhODg5YWE0OWU5YmNiNDA3ZWMxZTFjMiIsInVzZXJDb3VudCI6NX0="/>
</p:tagLst>
</file>

<file path=ppt/tags/tag3.xml><?xml version="1.0" encoding="utf-8"?>
<p:tagLst xmlns:p="http://schemas.openxmlformats.org/presentationml/2006/main">
  <p:tag name="PA" val="v5.2.9"/>
</p:tagLst>
</file>

<file path=ppt/tags/tag4.xml><?xml version="1.0" encoding="utf-8"?>
<p:tagLst xmlns:p="http://schemas.openxmlformats.org/presentationml/2006/main">
  <p:tag name="PA" val="v5.2.9"/>
</p:tagLst>
</file>

<file path=ppt/tags/tag5.xml><?xml version="1.0" encoding="utf-8"?>
<p:tagLst xmlns:p="http://schemas.openxmlformats.org/presentationml/2006/main">
  <p:tag name="KSO_WM_UNIT_TABLE_BEAUTIFY" val="smartTable{a8487a8f-217a-4102-ba1a-d05b2f8c82d1}"/>
</p:tagLst>
</file>

<file path=ppt/tags/tag6.xml><?xml version="1.0" encoding="utf-8"?>
<p:tagLst xmlns:p="http://schemas.openxmlformats.org/presentationml/2006/main">
  <p:tag name="TABLE_ENDDRAG_ORIGIN_RECT" val="362*93"/>
  <p:tag name="TABLE_ENDDRAG_RECT" val="77*408*362*93"/>
</p:tagLst>
</file>

<file path=ppt/tags/tag7.xml><?xml version="1.0" encoding="utf-8"?>
<p:tagLst xmlns:p="http://schemas.openxmlformats.org/presentationml/2006/main">
  <p:tag name="PA" val="v5.2.9"/>
</p:tagLst>
</file>

<file path=ppt/tags/tag8.xml><?xml version="1.0" encoding="utf-8"?>
<p:tagLst xmlns:p="http://schemas.openxmlformats.org/presentationml/2006/main">
  <p:tag name="PA" val="v5.2.9"/>
</p:tagLst>
</file>

<file path=ppt/tags/tag9.xml><?xml version="1.0" encoding="utf-8"?>
<p:tagLst xmlns:p="http://schemas.openxmlformats.org/presentationml/2006/main">
  <p:tag name="KSO_WM_UNIT_TABLE_BEAUTIFY" val="smartTable{b5d6c000-8773-4b81-99ba-36e6418c4580}"/>
</p:tagLst>
</file>

<file path=ppt/theme/theme1.xml><?xml version="1.0" encoding="utf-8"?>
<a:theme xmlns:a="http://schemas.openxmlformats.org/drawingml/2006/main" name="Office 主题​​">
  <a:themeElements>
    <a:clrScheme name="中国风01">
      <a:dk1>
        <a:srgbClr val="000000"/>
      </a:dk1>
      <a:lt1>
        <a:srgbClr val="FFFFFF"/>
      </a:lt1>
      <a:dk2>
        <a:srgbClr val="778495"/>
      </a:dk2>
      <a:lt2>
        <a:srgbClr val="F0F0F0"/>
      </a:lt2>
      <a:accent1>
        <a:srgbClr val="9C453B"/>
      </a:accent1>
      <a:accent2>
        <a:srgbClr val="E7D1B2"/>
      </a:accent2>
      <a:accent3>
        <a:srgbClr val="E7C891"/>
      </a:accent3>
      <a:accent4>
        <a:srgbClr val="F1DDD6"/>
      </a:accent4>
      <a:accent5>
        <a:srgbClr val="8E7EF0"/>
      </a:accent5>
      <a:accent6>
        <a:srgbClr val="F4B919"/>
      </a:accent6>
      <a:hlink>
        <a:srgbClr val="4472C4"/>
      </a:hlink>
      <a:folHlink>
        <a:srgbClr val="BFBFBF"/>
      </a:folHlink>
    </a:clrScheme>
    <a:fontScheme name="稻壳云-汉仪-中国风1">
      <a:majorFont>
        <a:latin typeface="汉仪大宋简"/>
        <a:ea typeface="汉仪方隶简"/>
        <a:cs typeface=""/>
      </a:majorFont>
      <a:minorFont>
        <a:latin typeface="汉仪大宋简"/>
        <a:ea typeface="汉仪字酷堂义山楷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5333</Words>
  <Application>WPS 演示</Application>
  <PresentationFormat>宽屏</PresentationFormat>
  <Paragraphs>705</Paragraphs>
  <Slides>28</Slides>
  <Notes>2</Notes>
  <HiddenSlides>1</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28</vt:i4>
      </vt:variant>
    </vt:vector>
  </HeadingPairs>
  <TitlesOfParts>
    <vt:vector size="42" baseType="lpstr">
      <vt:lpstr>Arial</vt:lpstr>
      <vt:lpstr>宋体</vt:lpstr>
      <vt:lpstr>Wingdings</vt:lpstr>
      <vt:lpstr>思源宋体 CN Heavy</vt:lpstr>
      <vt:lpstr>霞鹜文楷</vt:lpstr>
      <vt:lpstr>方正清刻本悦宋简体</vt:lpstr>
      <vt:lpstr>汉仪大宋简</vt:lpstr>
      <vt:lpstr>微软雅黑</vt:lpstr>
      <vt:lpstr>Arial Unicode MS</vt:lpstr>
      <vt:lpstr>等线</vt:lpstr>
      <vt:lpstr>字由点字腾凌体</vt:lpstr>
      <vt:lpstr>汉仪字酷堂义山楷W</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Hui abbey</dc:creator>
  <cp:lastModifiedBy>MIDnight</cp:lastModifiedBy>
  <cp:revision>61</cp:revision>
  <dcterms:created xsi:type="dcterms:W3CDTF">2021-08-16T07:25:00Z</dcterms:created>
  <dcterms:modified xsi:type="dcterms:W3CDTF">2022-09-07T03:17:48Z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2052-11.1.0.12019</vt:lpwstr>
  </property>
  <property fmtid="{D5CDD505-2E9C-101B-9397-08002B2CF9AE}" pid="3" name="KSOSaveFontToCloudKey">
    <vt:lpwstr>580882007_embed</vt:lpwstr>
  </property>
  <property fmtid="{D5CDD505-2E9C-101B-9397-08002B2CF9AE}" pid="4" name="ICV">
    <vt:lpwstr>C9E31FAD1F4742408A3CADA08E6B3297</vt:lpwstr>
  </property>
  <property fmtid="{D5CDD505-2E9C-101B-9397-08002B2CF9AE}" pid="5" name="KSOTemplateUUID">
    <vt:lpwstr>v1.0_mb_2FWaTUzstSg0cOLjIRgehA==</vt:lpwstr>
  </property>
</Properties>
</file>