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C949F-70A8-4731-BD87-519BD0FCE106}" type="datetimeFigureOut">
              <a:rPr lang="zh-CN" altLang="en-US" smtClean="0"/>
              <a:t>2022/10/17 Monday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792AA5E-4C6A-40DB-9CF5-71E2AF3A4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6647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C949F-70A8-4731-BD87-519BD0FCE106}" type="datetimeFigureOut">
              <a:rPr lang="zh-CN" altLang="en-US" smtClean="0"/>
              <a:t>2022/10/17 Monday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792AA5E-4C6A-40DB-9CF5-71E2AF3A4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4874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C949F-70A8-4731-BD87-519BD0FCE106}" type="datetimeFigureOut">
              <a:rPr lang="zh-CN" altLang="en-US" smtClean="0"/>
              <a:t>2022/10/17 Monday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792AA5E-4C6A-40DB-9CF5-71E2AF3A4CD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0726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C949F-70A8-4731-BD87-519BD0FCE106}" type="datetimeFigureOut">
              <a:rPr lang="zh-CN" altLang="en-US" smtClean="0"/>
              <a:t>2022/10/17 Monday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792AA5E-4C6A-40DB-9CF5-71E2AF3A4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22199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C949F-70A8-4731-BD87-519BD0FCE106}" type="datetimeFigureOut">
              <a:rPr lang="zh-CN" altLang="en-US" smtClean="0"/>
              <a:t>2022/10/17 Monday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792AA5E-4C6A-40DB-9CF5-71E2AF3A4CD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168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C949F-70A8-4731-BD87-519BD0FCE106}" type="datetimeFigureOut">
              <a:rPr lang="zh-CN" altLang="en-US" smtClean="0"/>
              <a:t>2022/10/17 Monday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792AA5E-4C6A-40DB-9CF5-71E2AF3A4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88016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C949F-70A8-4731-BD87-519BD0FCE106}" type="datetimeFigureOut">
              <a:rPr lang="zh-CN" altLang="en-US" smtClean="0"/>
              <a:t>2022/10/17 Monday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2AA5E-4C6A-40DB-9CF5-71E2AF3A4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5638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C949F-70A8-4731-BD87-519BD0FCE106}" type="datetimeFigureOut">
              <a:rPr lang="zh-CN" altLang="en-US" smtClean="0"/>
              <a:t>2022/10/17 Monday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2AA5E-4C6A-40DB-9CF5-71E2AF3A4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9643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C949F-70A8-4731-BD87-519BD0FCE106}" type="datetimeFigureOut">
              <a:rPr lang="zh-CN" altLang="en-US" smtClean="0"/>
              <a:t>2022/10/17 Monday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2AA5E-4C6A-40DB-9CF5-71E2AF3A4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4588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C949F-70A8-4731-BD87-519BD0FCE106}" type="datetimeFigureOut">
              <a:rPr lang="zh-CN" altLang="en-US" smtClean="0"/>
              <a:t>2022/10/17 Monday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792AA5E-4C6A-40DB-9CF5-71E2AF3A4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191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C949F-70A8-4731-BD87-519BD0FCE106}" type="datetimeFigureOut">
              <a:rPr lang="zh-CN" altLang="en-US" smtClean="0"/>
              <a:t>2022/10/17 Monday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792AA5E-4C6A-40DB-9CF5-71E2AF3A4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9220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C949F-70A8-4731-BD87-519BD0FCE106}" type="datetimeFigureOut">
              <a:rPr lang="zh-CN" altLang="en-US" smtClean="0"/>
              <a:t>2022/10/17 Monday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792AA5E-4C6A-40DB-9CF5-71E2AF3A4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2200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C949F-70A8-4731-BD87-519BD0FCE106}" type="datetimeFigureOut">
              <a:rPr lang="zh-CN" altLang="en-US" smtClean="0"/>
              <a:t>2022/10/17 Monday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2AA5E-4C6A-40DB-9CF5-71E2AF3A4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522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C949F-70A8-4731-BD87-519BD0FCE106}" type="datetimeFigureOut">
              <a:rPr lang="zh-CN" altLang="en-US" smtClean="0"/>
              <a:t>2022/10/17 Monday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2AA5E-4C6A-40DB-9CF5-71E2AF3A4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976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C949F-70A8-4731-BD87-519BD0FCE106}" type="datetimeFigureOut">
              <a:rPr lang="zh-CN" altLang="en-US" smtClean="0"/>
              <a:t>2022/10/17 Monday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2AA5E-4C6A-40DB-9CF5-71E2AF3A4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0189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C949F-70A8-4731-BD87-519BD0FCE106}" type="datetimeFigureOut">
              <a:rPr lang="zh-CN" altLang="en-US" smtClean="0"/>
              <a:t>2022/10/17 Monday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792AA5E-4C6A-40DB-9CF5-71E2AF3A4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2388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C949F-70A8-4731-BD87-519BD0FCE106}" type="datetimeFigureOut">
              <a:rPr lang="zh-CN" altLang="en-US" smtClean="0"/>
              <a:t>2022/10/17 Monday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792AA5E-4C6A-40DB-9CF5-71E2AF3A4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9618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89810" y="1589809"/>
            <a:ext cx="9810894" cy="2262781"/>
          </a:xfrm>
        </p:spPr>
        <p:txBody>
          <a:bodyPr/>
          <a:lstStyle/>
          <a:p>
            <a:r>
              <a:rPr lang="zh-CN" altLang="en-US" dirty="0" smtClean="0"/>
              <a:t>基于本质，让运算教学理法共融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5649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一、价值和意义</a:t>
            </a:r>
            <a:endParaRPr lang="zh-CN" altLang="en-US" dirty="0"/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2592924" y="2106547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CN" dirty="0" smtClean="0"/>
              <a:t>1. </a:t>
            </a:r>
            <a:r>
              <a:rPr lang="zh-CN" altLang="en-US" dirty="0" smtClean="0"/>
              <a:t>运算的一致性</a:t>
            </a:r>
            <a:endParaRPr lang="zh-CN" altLang="en-US" dirty="0"/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2592924" y="3387437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CN" dirty="0" smtClean="0"/>
              <a:t>2. </a:t>
            </a:r>
            <a:r>
              <a:rPr lang="zh-CN" altLang="en-US" dirty="0" smtClean="0"/>
              <a:t>课程的结构性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8395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二、实现途径</a:t>
            </a: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592924" y="2106547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CN" dirty="0" smtClean="0"/>
              <a:t>1. </a:t>
            </a:r>
            <a:r>
              <a:rPr lang="zh-CN" altLang="en-US" dirty="0" smtClean="0"/>
              <a:t>加减法引入</a:t>
            </a:r>
            <a:endParaRPr lang="zh-CN" altLang="en-US" dirty="0"/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2592924" y="3142175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CN" dirty="0" smtClean="0"/>
              <a:t>2. </a:t>
            </a:r>
            <a:r>
              <a:rPr lang="zh-CN" altLang="en-US" dirty="0" smtClean="0"/>
              <a:t>乘法的探究</a:t>
            </a:r>
            <a:endParaRPr lang="zh-CN" altLang="en-US" dirty="0"/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2592924" y="4084284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CN" dirty="0" smtClean="0"/>
              <a:t>3. </a:t>
            </a:r>
            <a:r>
              <a:rPr lang="zh-CN" altLang="en-US" dirty="0" smtClean="0"/>
              <a:t>除法的延伸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42730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三、落实核心素养</a:t>
            </a: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592924" y="2106547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CN" dirty="0" smtClean="0"/>
              <a:t>1. </a:t>
            </a:r>
            <a:r>
              <a:rPr lang="zh-CN" altLang="en-US" dirty="0" smtClean="0"/>
              <a:t>数感</a:t>
            </a:r>
            <a:endParaRPr lang="zh-CN" altLang="en-US" dirty="0"/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2592924" y="3142175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CN" dirty="0" smtClean="0"/>
              <a:t>2. </a:t>
            </a:r>
            <a:r>
              <a:rPr lang="zh-CN" altLang="en-US" dirty="0" smtClean="0"/>
              <a:t>运算能力</a:t>
            </a:r>
            <a:endParaRPr lang="zh-CN" altLang="en-US" dirty="0"/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2592924" y="4084284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CN" dirty="0" smtClean="0"/>
              <a:t>3. </a:t>
            </a:r>
            <a:r>
              <a:rPr lang="zh-CN" altLang="en-US" dirty="0" smtClean="0"/>
              <a:t>几何直观</a:t>
            </a:r>
            <a:endParaRPr lang="zh-CN" altLang="en-US" dirty="0"/>
          </a:p>
        </p:txBody>
      </p:sp>
      <p:sp>
        <p:nvSpPr>
          <p:cNvPr id="7" name="标题 1"/>
          <p:cNvSpPr txBox="1">
            <a:spLocks/>
          </p:cNvSpPr>
          <p:nvPr/>
        </p:nvSpPr>
        <p:spPr>
          <a:xfrm>
            <a:off x="2592923" y="5005611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CN" dirty="0" smtClean="0"/>
              <a:t>4. </a:t>
            </a:r>
            <a:r>
              <a:rPr lang="zh-CN" altLang="en-US" dirty="0" smtClean="0"/>
              <a:t>推理意识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5486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89810" y="1589809"/>
            <a:ext cx="9810894" cy="2262781"/>
          </a:xfrm>
        </p:spPr>
        <p:txBody>
          <a:bodyPr/>
          <a:lstStyle/>
          <a:p>
            <a:r>
              <a:rPr lang="zh-CN" altLang="en-US" dirty="0" smtClean="0"/>
              <a:t>数学的理</a:t>
            </a:r>
            <a:r>
              <a:rPr lang="en-US" altLang="zh-CN" dirty="0" smtClean="0"/>
              <a:t>· </a:t>
            </a:r>
            <a:r>
              <a:rPr lang="zh-CN" altLang="en-US" dirty="0" smtClean="0"/>
              <a:t>趣</a:t>
            </a:r>
            <a:r>
              <a:rPr lang="en-US" altLang="zh-CN" dirty="0" smtClean="0"/>
              <a:t>· </a:t>
            </a:r>
            <a:r>
              <a:rPr lang="zh-CN" altLang="en-US" dirty="0" smtClean="0"/>
              <a:t>美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6721913"/>
      </p:ext>
    </p:extLst>
  </p:cSld>
  <p:clrMapOvr>
    <a:masterClrMapping/>
  </p:clrMapOvr>
</p:sld>
</file>

<file path=ppt/theme/theme1.xml><?xml version="1.0" encoding="utf-8"?>
<a:theme xmlns:a="http://schemas.openxmlformats.org/drawingml/2006/main" name="丝状">
  <a:themeElements>
    <a:clrScheme name="丝状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丝状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丝状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</TotalTime>
  <Words>71</Words>
  <Application>Microsoft Office PowerPoint</Application>
  <PresentationFormat>宽屏</PresentationFormat>
  <Paragraphs>14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幼圆</vt:lpstr>
      <vt:lpstr>Arial</vt:lpstr>
      <vt:lpstr>Century Gothic</vt:lpstr>
      <vt:lpstr>Wingdings 3</vt:lpstr>
      <vt:lpstr>丝状</vt:lpstr>
      <vt:lpstr>基于本质，让运算教学理法共融</vt:lpstr>
      <vt:lpstr>一、价值和意义</vt:lpstr>
      <vt:lpstr>二、实现途径</vt:lpstr>
      <vt:lpstr>三、落实核心素养</vt:lpstr>
      <vt:lpstr>数学的理· 趣· 美</vt:lpstr>
    </vt:vector>
  </TitlesOfParts>
  <Company>China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基于本质，让运算教学理法共融</dc:title>
  <dc:creator>yu</dc:creator>
  <cp:lastModifiedBy>yu</cp:lastModifiedBy>
  <cp:revision>1</cp:revision>
  <dcterms:created xsi:type="dcterms:W3CDTF">2022-10-17T05:41:26Z</dcterms:created>
  <dcterms:modified xsi:type="dcterms:W3CDTF">2022-10-17T05:44:59Z</dcterms:modified>
</cp:coreProperties>
</file>