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64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87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726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219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6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80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638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64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58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91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22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220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2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18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3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949F-70A8-4731-BD87-519BD0FCE106}" type="datetimeFigureOut">
              <a:rPr lang="zh-CN" altLang="en-US" smtClean="0"/>
              <a:t>2022/10/17 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92AA5E-4C6A-40DB-9CF5-71E2AF3A4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61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9810" y="1589809"/>
            <a:ext cx="9810894" cy="2262781"/>
          </a:xfrm>
        </p:spPr>
        <p:txBody>
          <a:bodyPr/>
          <a:lstStyle/>
          <a:p>
            <a:r>
              <a:rPr lang="zh-CN" altLang="en-US" dirty="0" smtClean="0"/>
              <a:t>基于本质，让运算教学理法共融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64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一、价值和意义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2592924" y="210654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1. </a:t>
            </a:r>
            <a:r>
              <a:rPr lang="zh-CN" altLang="en-US" dirty="0" smtClean="0"/>
              <a:t>运算的一致性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92924" y="338743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2. </a:t>
            </a:r>
            <a:r>
              <a:rPr lang="zh-CN" altLang="en-US" dirty="0" smtClean="0"/>
              <a:t>课程的结构性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39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二、实现途径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592924" y="210654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1. </a:t>
            </a:r>
            <a:r>
              <a:rPr lang="zh-CN" altLang="en-US" dirty="0" smtClean="0"/>
              <a:t>加减法引入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2592924" y="314217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2. </a:t>
            </a:r>
            <a:r>
              <a:rPr lang="zh-CN" altLang="en-US" dirty="0" smtClean="0"/>
              <a:t>乘法的探究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92924" y="4084284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3. </a:t>
            </a:r>
            <a:r>
              <a:rPr lang="zh-CN" altLang="en-US" dirty="0" smtClean="0"/>
              <a:t>除法的延伸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273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三、落实核心素养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592924" y="210654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1. </a:t>
            </a:r>
            <a:r>
              <a:rPr lang="zh-CN" altLang="en-US" dirty="0" smtClean="0"/>
              <a:t>数感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2592924" y="314217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2. </a:t>
            </a:r>
            <a:r>
              <a:rPr lang="zh-CN" altLang="en-US" dirty="0" smtClean="0"/>
              <a:t>运算能力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2592924" y="4084284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3. </a:t>
            </a:r>
            <a:r>
              <a:rPr lang="zh-CN" altLang="en-US" dirty="0" smtClean="0"/>
              <a:t>几何直观</a:t>
            </a:r>
            <a:endParaRPr lang="zh-CN" alt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2592923" y="500561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 smtClean="0"/>
              <a:t>4. </a:t>
            </a:r>
            <a:r>
              <a:rPr lang="zh-CN" altLang="en-US" dirty="0" smtClean="0"/>
              <a:t>推理意识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548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9810" y="1589809"/>
            <a:ext cx="9810894" cy="2262781"/>
          </a:xfrm>
        </p:spPr>
        <p:txBody>
          <a:bodyPr/>
          <a:lstStyle/>
          <a:p>
            <a:r>
              <a:rPr lang="zh-CN" altLang="en-US" dirty="0" smtClean="0"/>
              <a:t>数学的理</a:t>
            </a:r>
            <a:r>
              <a:rPr lang="en-US" altLang="zh-CN" dirty="0" smtClean="0"/>
              <a:t>· </a:t>
            </a:r>
            <a:r>
              <a:rPr lang="zh-CN" altLang="en-US" dirty="0" smtClean="0"/>
              <a:t>趣</a:t>
            </a:r>
            <a:r>
              <a:rPr lang="en-US" altLang="zh-CN" dirty="0" smtClean="0"/>
              <a:t>· </a:t>
            </a:r>
            <a:r>
              <a:rPr lang="zh-CN" altLang="en-US" dirty="0" smtClean="0"/>
              <a:t>美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6721913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71</Words>
  <Application>Microsoft Office PowerPoint</Application>
  <PresentationFormat>宽屏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幼圆</vt:lpstr>
      <vt:lpstr>Arial</vt:lpstr>
      <vt:lpstr>Century Gothic</vt:lpstr>
      <vt:lpstr>Wingdings 3</vt:lpstr>
      <vt:lpstr>丝状</vt:lpstr>
      <vt:lpstr>基于本质，让运算教学理法共融</vt:lpstr>
      <vt:lpstr>一、价值和意义</vt:lpstr>
      <vt:lpstr>二、实现途径</vt:lpstr>
      <vt:lpstr>三、落实核心素养</vt:lpstr>
      <vt:lpstr>数学的理· 趣· 美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基于本质，让运算教学理法共融</dc:title>
  <dc:creator>yu</dc:creator>
  <cp:lastModifiedBy>yu</cp:lastModifiedBy>
  <cp:revision>1</cp:revision>
  <dcterms:created xsi:type="dcterms:W3CDTF">2022-10-17T05:41:26Z</dcterms:created>
  <dcterms:modified xsi:type="dcterms:W3CDTF">2022-10-17T05:44:59Z</dcterms:modified>
</cp:coreProperties>
</file>