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custDataLst>
    <p:tags r:id="rId4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1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851BA7-0280-49E7-B656-F3122D7F82D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2A2610EB-3EAA-482F-8BFF-7FDB08F0E80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10EB-3EAA-482F-8BFF-7FDB08F0E8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955A4-A3DD-4769-B203-B20A00BC95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08674-D73F-4E01-AB63-31CE65F80BE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9C89F-43EA-4C50-8B0A-EC5D43DFE1F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14E74-AB29-4FAB-9D9D-C296E8EE10D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57C2F-CD78-454E-B3B3-A38317E1F97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529DB-5975-4DFF-907E-4D5BE4BBB0A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CA709-F8E9-451D-971B-4F6F27CBC84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6268E-A094-4DA5-9FB0-98001CFB6F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32EA2-8A18-47DE-8E8D-BBA07B87297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CAD0D-F14C-4054-BAC3-C2EC6B1BC4A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03476-C716-4731-8140-089A5E91638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34640E50-73BD-44A4-A38E-498E3E42733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jieri/" TargetMode="Externa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13.xml"/><Relationship Id="rId2" Type="http://schemas.openxmlformats.org/officeDocument/2006/relationships/hyperlink" Target="http://www.1ppt.com/hangye/" TargetMode="External"/><Relationship Id="rId19" Type="http://schemas.openxmlformats.org/officeDocument/2006/relationships/image" Target="../media/image34.png"/><Relationship Id="rId18" Type="http://schemas.openxmlformats.org/officeDocument/2006/relationships/image" Target="../media/image33.png"/><Relationship Id="rId17" Type="http://schemas.openxmlformats.org/officeDocument/2006/relationships/image" Target="../media/image32.png"/><Relationship Id="rId16" Type="http://schemas.openxmlformats.org/officeDocument/2006/relationships/hyperlink" Target="http://www.1ppt.cn/" TargetMode="External"/><Relationship Id="rId15" Type="http://schemas.openxmlformats.org/officeDocument/2006/relationships/hyperlink" Target="http://www.1ppt.com/jiaoan/" TargetMode="External"/><Relationship Id="rId14" Type="http://schemas.openxmlformats.org/officeDocument/2006/relationships/hyperlink" Target="http://www.1ppt.com/shiti/" TargetMode="External"/><Relationship Id="rId13" Type="http://schemas.openxmlformats.org/officeDocument/2006/relationships/hyperlink" Target="http://www.1ppt.com/fanwen/" TargetMode="External"/><Relationship Id="rId12" Type="http://schemas.openxmlformats.org/officeDocument/2006/relationships/hyperlink" Target="http://www.1ppt.com/kejian/" TargetMode="External"/><Relationship Id="rId11" Type="http://schemas.openxmlformats.org/officeDocument/2006/relationships/hyperlink" Target="http://www.1ppt.com/ziliao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hyperlink" Target="http://www.1ppt.com/moba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永远永远爱你img00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79588" y="0"/>
            <a:ext cx="558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94961" y="5877272"/>
            <a:ext cx="4354076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永远永远爱你img01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06575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永远永远爱你img0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70063" y="0"/>
            <a:ext cx="560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永远永远爱你img01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5788" y="0"/>
            <a:ext cx="5434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12763"/>
            <a:ext cx="91440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04825"/>
            <a:ext cx="9144000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42925"/>
            <a:ext cx="9144000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永远永远爱你img02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85950" y="0"/>
            <a:ext cx="537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永远永远爱你img02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7050" y="0"/>
            <a:ext cx="5549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永远永远爱你img02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09750" y="0"/>
            <a:ext cx="5526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永远永远爱你img02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22450" y="0"/>
            <a:ext cx="549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永远永远爱你img00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46263" y="0"/>
            <a:ext cx="545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永远永远爱你img02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70063" y="0"/>
            <a:ext cx="560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永远永远爱你img02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70075" y="0"/>
            <a:ext cx="540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永远永远爱你img02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49438" y="0"/>
            <a:ext cx="54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永远永远爱你img02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78013" y="0"/>
            <a:ext cx="5389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30225"/>
            <a:ext cx="914400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永远永远爱你img03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58963" y="0"/>
            <a:ext cx="542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永远永远爱你img03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71663" y="0"/>
            <a:ext cx="540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66738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61975"/>
            <a:ext cx="91440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953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12763"/>
            <a:ext cx="91440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36575"/>
            <a:ext cx="914400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永远永远爱你img04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08163" y="0"/>
            <a:ext cx="5529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公司、企业的商业演示。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拷贝模板中的内容用于其它幻灯片母版中使用。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用于任何形式的在线付费下载。</a:t>
            </a:r>
            <a:endParaRPr lang="zh-CN" altLang="en-US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67744" y="242088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434" name="Picture 4" descr="永远永远爱你img00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85938" y="0"/>
            <a:ext cx="5573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永远永远爱你img006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03413" y="0"/>
            <a:ext cx="533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550863"/>
            <a:ext cx="9144000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永远永远爱你img00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12925" y="0"/>
            <a:ext cx="551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永远永远爱你img010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811338" y="0"/>
            <a:ext cx="5521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永远永远爱你img01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2288" y="0"/>
            <a:ext cx="5559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4d8fc661-e8da-4b0d-bc6b-c5b110de03a5"/>
</p:tagLst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1594</Words>
  <Application>WPS 演示</Application>
  <PresentationFormat>全屏显示(4:3)</PresentationFormat>
  <Paragraphs>31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微软雅黑</vt:lpstr>
      <vt:lpstr>Arial Unicode MS</vt:lpstr>
      <vt:lpstr>Arial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/>
  <cp:keywords>第一PPT模板网-WWW.1PPT.COM</cp:keywords>
  <dc:subject>第一PPT模板网-WWW.1PPT.COM</dc:subject>
  <cp:lastModifiedBy>栗子</cp:lastModifiedBy>
  <cp:revision>2</cp:revision>
  <dcterms:created xsi:type="dcterms:W3CDTF">2018-03-06T01:50:00Z</dcterms:created>
  <dcterms:modified xsi:type="dcterms:W3CDTF">2022-10-16T11:55:23Z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9D088754F82B4958B0D5B79AA45661F7</vt:lpwstr>
  </property>
  <property fmtid="{D5CDD505-2E9C-101B-9397-08002B2CF9AE}" pid="3" name="KSOProductBuildVer">
    <vt:lpwstr>2052-11.1.0.12598</vt:lpwstr>
  </property>
</Properties>
</file>