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0"/>
  </p:notesMasterIdLst>
  <p:sldIdLst>
    <p:sldId id="256" r:id="rId4"/>
    <p:sldId id="416" r:id="rId5"/>
    <p:sldId id="420" r:id="rId6"/>
    <p:sldId id="419" r:id="rId7"/>
    <p:sldId id="449" r:id="rId8"/>
    <p:sldId id="450" r:id="rId9"/>
    <p:sldId id="451" r:id="rId10"/>
    <p:sldId id="453" r:id="rId11"/>
    <p:sldId id="429" r:id="rId12"/>
    <p:sldId id="430" r:id="rId13"/>
    <p:sldId id="444" r:id="rId14"/>
    <p:sldId id="447" r:id="rId15"/>
    <p:sldId id="445" r:id="rId16"/>
    <p:sldId id="446" r:id="rId17"/>
    <p:sldId id="418" r:id="rId18"/>
    <p:sldId id="421" r:id="rId19"/>
    <p:sldId id="42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BEB7"/>
    <a:srgbClr val="E9CB97"/>
    <a:srgbClr val="FFA5A9"/>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66" d="100"/>
          <a:sy n="66" d="100"/>
        </p:scale>
        <p:origin x="1644" y="816"/>
      </p:cViewPr>
      <p:guideLst>
        <p:guide orient="horz" pos="230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91C93-7385-4C6A-B69C-DEEA5E0A3D3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B4D84-10BB-4BB3-B786-882A51B8527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3F88952-D818-4FA9-9246-2B56AC0A982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329364-4B1F-4006-85EF-CEBD9D70CC8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88952-D818-4FA9-9246-2B56AC0A982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29364-4B1F-4006-85EF-CEBD9D70CC8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88952-D818-4FA9-9246-2B56AC0A982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29364-4B1F-4006-85EF-CEBD9D70CC8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3.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5.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36" name="稻壳儿设计师：老油条_8"/>
          <p:cNvSpPr/>
          <p:nvPr/>
        </p:nvSpPr>
        <p:spPr>
          <a:xfrm>
            <a:off x="2632712" y="2746427"/>
            <a:ext cx="6926580" cy="1106805"/>
          </a:xfrm>
          <a:prstGeom prst="rect">
            <a:avLst/>
          </a:prstGeom>
        </p:spPr>
        <p:txBody>
          <a:bodyPr wrap="none">
            <a:spAutoFit/>
          </a:bodyPr>
          <a:lstStyle/>
          <a:p>
            <a:pPr algn="ctr">
              <a:defRPr/>
            </a:pPr>
            <a:r>
              <a:rPr lang="en-US" altLang="zh-CN" sz="66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rPr>
              <a:t>2022</a:t>
            </a:r>
            <a:r>
              <a:rPr lang="zh-CN" altLang="en-US" sz="66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rPr>
              <a:t>艺术课程标准</a:t>
            </a:r>
            <a:endParaRPr lang="zh-CN" altLang="en-US" sz="66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endParaRPr>
          </a:p>
        </p:txBody>
      </p:sp>
      <p:sp>
        <p:nvSpPr>
          <p:cNvPr id="5" name="稻壳原创设计师-老油条_9"/>
          <p:cNvSpPr txBox="1"/>
          <p:nvPr/>
        </p:nvSpPr>
        <p:spPr>
          <a:xfrm>
            <a:off x="2084070" y="1762760"/>
            <a:ext cx="7671435" cy="1568450"/>
          </a:xfrm>
          <a:prstGeom prst="rect">
            <a:avLst/>
          </a:prstGeom>
          <a:noFill/>
        </p:spPr>
        <p:txBody>
          <a:bodyPr wrap="square" rtlCol="0">
            <a:spAutoFit/>
          </a:bodyPr>
          <a:p>
            <a:pPr algn="ctr"/>
            <a:r>
              <a:rPr lang="en-US" altLang="zh-CN" sz="9600" b="1" dirty="0">
                <a:gradFill>
                  <a:gsLst>
                    <a:gs pos="75000">
                      <a:srgbClr val="FFA5A9">
                        <a:alpha val="0"/>
                      </a:srgbClr>
                    </a:gs>
                    <a:gs pos="0">
                      <a:srgbClr val="FFA5A9"/>
                    </a:gs>
                  </a:gsLst>
                  <a:lin ang="5400000" scaled="0"/>
                </a:gradFill>
                <a:latin typeface="汉仪明禅刻本 W" panose="00020600040101010101" pitchFamily="18" charset="-122"/>
                <a:ea typeface="汉仪明禅刻本 W" panose="00020600040101010101" pitchFamily="18" charset="-122"/>
              </a:rPr>
              <a:t>A   R   T</a:t>
            </a:r>
            <a:endParaRPr lang="zh-CN" altLang="en-US" sz="9600" b="1" dirty="0">
              <a:gradFill>
                <a:gsLst>
                  <a:gs pos="75000">
                    <a:srgbClr val="FFA5A9">
                      <a:alpha val="0"/>
                    </a:srgbClr>
                  </a:gs>
                  <a:gs pos="0">
                    <a:srgbClr val="FFA5A9"/>
                  </a:gs>
                </a:gsLst>
                <a:lin ang="5400000" scaled="0"/>
              </a:gradFill>
              <a:latin typeface="汉仪明禅刻本 W" panose="00020600040101010101" pitchFamily="18" charset="-122"/>
              <a:ea typeface="汉仪明禅刻本 W" panose="00020600040101010101" pitchFamily="18"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15" name="稻壳儿设计师：老油条_8"/>
          <p:cNvSpPr/>
          <p:nvPr/>
        </p:nvSpPr>
        <p:spPr>
          <a:xfrm>
            <a:off x="571773" y="386499"/>
            <a:ext cx="11048454" cy="6085002"/>
          </a:xfrm>
          <a:prstGeom prst="roundRect">
            <a:avLst>
              <a:gd name="adj" fmla="val 3530"/>
            </a:avLst>
          </a:prstGeom>
          <a:solidFill>
            <a:schemeClr val="bg1">
              <a:alpha val="75000"/>
            </a:schemeClr>
          </a:solidFill>
          <a:ln>
            <a:noFill/>
          </a:ln>
          <a:effectLst>
            <a:outerShdw blurRad="368300" dist="76200" dir="5400000" sx="102000" sy="102000" algn="ctr" rotWithShape="0">
              <a:srgbClr val="ACBEB7">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汉仪江南楷宋 W" panose="00020600040101010101" pitchFamily="18" charset="-122"/>
              <a:ea typeface="汉仪江南楷宋 W" panose="00020600040101010101" pitchFamily="18" charset="-122"/>
            </a:endParaRPr>
          </a:p>
        </p:txBody>
      </p:sp>
      <p:sp>
        <p:nvSpPr>
          <p:cNvPr id="37" name="稻壳儿设计师：老油条_9"/>
          <p:cNvSpPr/>
          <p:nvPr/>
        </p:nvSpPr>
        <p:spPr>
          <a:xfrm>
            <a:off x="668655" y="2921000"/>
            <a:ext cx="1584325" cy="1568450"/>
          </a:xfrm>
          <a:prstGeom prst="rect">
            <a:avLst/>
          </a:prstGeom>
          <a:noFill/>
        </p:spPr>
        <p:txBody>
          <a:bodyPr wrap="square" rtlCol="0">
            <a:spAutoFit/>
          </a:bodyPr>
          <a:lstStyle/>
          <a:p>
            <a:pPr algn="ct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音</a:t>
            </a:r>
            <a:endPar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a:p>
            <a:pPr algn="ctr"/>
            <a:endPar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a:p>
            <a:pPr algn="ct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乐</a:t>
            </a:r>
            <a:endPar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p:txBody>
      </p:sp>
      <p:pic>
        <p:nvPicPr>
          <p:cNvPr id="4" name="图片 3" descr="音乐1"/>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1596390" y="1701800"/>
            <a:ext cx="9526905" cy="4843780"/>
          </a:xfrm>
          <a:prstGeom prst="rect">
            <a:avLst/>
          </a:prstGeom>
        </p:spPr>
      </p:pic>
      <p:sp>
        <p:nvSpPr>
          <p:cNvPr id="2" name="文本框 1"/>
          <p:cNvSpPr txBox="1"/>
          <p:nvPr/>
        </p:nvSpPr>
        <p:spPr>
          <a:xfrm>
            <a:off x="668655" y="403225"/>
            <a:ext cx="10855325" cy="1198880"/>
          </a:xfrm>
          <a:prstGeom prst="rect">
            <a:avLst/>
          </a:prstGeom>
          <a:noFill/>
        </p:spPr>
        <p:txBody>
          <a:bodyPr wrap="square" rtlCol="0">
            <a:spAutoFit/>
            <a:scene3d>
              <a:camera prst="orthographicFront"/>
              <a:lightRig rig="threePt" dir="t"/>
            </a:scene3d>
          </a:bodyPr>
          <a:p>
            <a:pPr fontAlgn="auto">
              <a:lnSpc>
                <a:spcPct val="150000"/>
              </a:lnSpc>
            </a:pPr>
            <a:r>
              <a:rPr lang="zh-CN" altLang="en-US" sz="2400" b="1">
                <a:gradFill>
                  <a:gsLst>
                    <a:gs pos="0">
                      <a:srgbClr val="007BD3"/>
                    </a:gs>
                    <a:gs pos="100000">
                      <a:srgbClr val="034373"/>
                    </a:gs>
                  </a:gsLst>
                  <a:lin scaled="0"/>
                </a:gradFill>
                <a:effectLst/>
                <a:latin typeface="微软雅黑" panose="020B0503020204020204" pitchFamily="34" charset="-122"/>
                <a:ea typeface="微软雅黑" panose="020B0503020204020204" pitchFamily="34" charset="-122"/>
                <a:cs typeface="微软雅黑" panose="020B0503020204020204" pitchFamily="34" charset="-122"/>
              </a:rPr>
              <a:t>音乐学科包括“欣赏”“表现”“创造”和“联系”4类艺术实践，涵盖14项具体学习内容，将学习内容嵌入学习任务当中，分学段设置不同的学习任务。</a:t>
            </a:r>
            <a:endParaRPr lang="zh-CN" altLang="en-US" sz="2400" b="1">
              <a:gradFill>
                <a:gsLst>
                  <a:gs pos="0">
                    <a:srgbClr val="007BD3"/>
                  </a:gs>
                  <a:gs pos="100000">
                    <a:srgbClr val="034373"/>
                  </a:gs>
                </a:gsLst>
                <a:lin scaled="0"/>
              </a:gra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15" name="稻壳儿设计师：老油条_8"/>
          <p:cNvSpPr/>
          <p:nvPr/>
        </p:nvSpPr>
        <p:spPr>
          <a:xfrm>
            <a:off x="571500" y="386715"/>
            <a:ext cx="11080750" cy="6385560"/>
          </a:xfrm>
          <a:prstGeom prst="roundRect">
            <a:avLst>
              <a:gd name="adj" fmla="val 3530"/>
            </a:avLst>
          </a:prstGeom>
          <a:solidFill>
            <a:schemeClr val="bg1">
              <a:alpha val="75000"/>
            </a:schemeClr>
          </a:solidFill>
          <a:ln>
            <a:noFill/>
          </a:ln>
          <a:effectLst>
            <a:outerShdw blurRad="368300" dist="76200" dir="5400000" sx="102000" sy="102000" algn="ctr" rotWithShape="0">
              <a:srgbClr val="ACBEB7">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汉仪江南楷宋 W" panose="00020600040101010101" pitchFamily="18" charset="-122"/>
              <a:ea typeface="汉仪江南楷宋 W" panose="00020600040101010101" pitchFamily="18" charset="-122"/>
            </a:endParaRPr>
          </a:p>
        </p:txBody>
      </p:sp>
      <p:sp>
        <p:nvSpPr>
          <p:cNvPr id="37" name="稻壳儿设计师：老油条_9"/>
          <p:cNvSpPr/>
          <p:nvPr/>
        </p:nvSpPr>
        <p:spPr>
          <a:xfrm>
            <a:off x="638175" y="3021965"/>
            <a:ext cx="1575435" cy="1568450"/>
          </a:xfrm>
          <a:prstGeom prst="rect">
            <a:avLst/>
          </a:prstGeom>
          <a:noFill/>
        </p:spPr>
        <p:txBody>
          <a:bodyPr wrap="square" rtlCol="0">
            <a:spAutoFit/>
          </a:bodyPr>
          <a:lstStyle/>
          <a:p>
            <a:pPr algn="ct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美</a:t>
            </a:r>
            <a:endPar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a:p>
            <a:pPr algn="ctr"/>
            <a:endPar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a:p>
            <a:pPr algn="ct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术</a:t>
            </a:r>
            <a:endPar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p:txBody>
      </p:sp>
      <p:pic>
        <p:nvPicPr>
          <p:cNvPr id="2" name="图片 1" descr="美术1"/>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1986280" y="1383030"/>
            <a:ext cx="8933180" cy="5389245"/>
          </a:xfrm>
          <a:prstGeom prst="rect">
            <a:avLst/>
          </a:prstGeom>
        </p:spPr>
      </p:pic>
      <p:sp>
        <p:nvSpPr>
          <p:cNvPr id="3" name="文本框 2"/>
          <p:cNvSpPr txBox="1"/>
          <p:nvPr/>
        </p:nvSpPr>
        <p:spPr>
          <a:xfrm>
            <a:off x="571500" y="252095"/>
            <a:ext cx="11172825" cy="1753235"/>
          </a:xfrm>
          <a:prstGeom prst="rect">
            <a:avLst/>
          </a:prstGeom>
          <a:noFill/>
        </p:spPr>
        <p:txBody>
          <a:bodyPr wrap="square" rtlCol="0">
            <a:spAutoFit/>
          </a:bodyPr>
          <a:p>
            <a:pPr fontAlgn="auto">
              <a:lnSpc>
                <a:spcPct val="150000"/>
              </a:lnSpc>
            </a:pPr>
            <a:r>
              <a:rPr lang="zh-CN" altLang="en-US" sz="2400" b="1">
                <a:gradFill>
                  <a:gsLst>
                    <a:gs pos="0">
                      <a:srgbClr val="14CD68"/>
                    </a:gs>
                    <a:gs pos="100000">
                      <a:srgbClr val="0B6E38"/>
                    </a:gs>
                  </a:gsLst>
                  <a:lin scaled="0"/>
                </a:gradFill>
                <a:latin typeface="微软雅黑" panose="020B0503020204020204" pitchFamily="34" charset="-122"/>
                <a:ea typeface="微软雅黑" panose="020B0503020204020204" pitchFamily="34" charset="-122"/>
                <a:cs typeface="微软雅黑" panose="020B0503020204020204" pitchFamily="34" charset="-122"/>
              </a:rPr>
              <a:t>美术学科包括“欣赏·评述”“造型·表现”“设计·应用”和“综合·探索”4类艺术实践，涵盖16项具体学习内容，将学习内容嵌入学习任务当中，分学段设置不同的学习任务。</a:t>
            </a:r>
            <a:endParaRPr lang="zh-CN" altLang="en-US" sz="2400" b="1">
              <a:gradFill>
                <a:gsLst>
                  <a:gs pos="0">
                    <a:srgbClr val="14CD68"/>
                  </a:gs>
                  <a:gs pos="100000">
                    <a:srgbClr val="0B6E38"/>
                  </a:gs>
                </a:gsLst>
                <a:lin scaled="0"/>
              </a:gra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15" name="稻壳儿设计师：老油条_8"/>
          <p:cNvSpPr/>
          <p:nvPr/>
        </p:nvSpPr>
        <p:spPr>
          <a:xfrm>
            <a:off x="571500" y="226060"/>
            <a:ext cx="11134090" cy="6376035"/>
          </a:xfrm>
          <a:prstGeom prst="roundRect">
            <a:avLst>
              <a:gd name="adj" fmla="val 3530"/>
            </a:avLst>
          </a:prstGeom>
          <a:solidFill>
            <a:schemeClr val="bg1">
              <a:alpha val="75000"/>
            </a:schemeClr>
          </a:solidFill>
          <a:ln>
            <a:noFill/>
          </a:ln>
          <a:effectLst>
            <a:outerShdw blurRad="368300" dist="76200" dir="5400000" sx="102000" sy="102000" algn="ctr" rotWithShape="0">
              <a:srgbClr val="ACBEB7">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汉仪江南楷宋 W" panose="00020600040101010101" pitchFamily="18" charset="-122"/>
              <a:ea typeface="汉仪江南楷宋 W" panose="00020600040101010101" pitchFamily="18" charset="-122"/>
            </a:endParaRPr>
          </a:p>
        </p:txBody>
      </p:sp>
      <p:sp>
        <p:nvSpPr>
          <p:cNvPr id="37" name="稻壳儿设计师：老油条_9"/>
          <p:cNvSpPr/>
          <p:nvPr/>
        </p:nvSpPr>
        <p:spPr>
          <a:xfrm>
            <a:off x="-269026" y="2919629"/>
            <a:ext cx="3410793" cy="1568450"/>
          </a:xfrm>
          <a:prstGeom prst="rect">
            <a:avLst/>
          </a:prstGeom>
          <a:noFill/>
        </p:spPr>
        <p:txBody>
          <a:bodyPr wrap="square" rtlCol="0">
            <a:spAutoFit/>
            <a:scene3d>
              <a:camera prst="orthographicFront"/>
              <a:lightRig rig="threePt" dir="t"/>
            </a:scene3d>
          </a:bodyPr>
          <a:lstStyle/>
          <a:p>
            <a:pPr algn="ct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舞</a:t>
            </a:r>
            <a:endPar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a:p>
            <a:pPr algn="ctr"/>
            <a:endPar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a:p>
            <a:pPr algn="ct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蹈</a:t>
            </a:r>
            <a:endPar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p:txBody>
      </p:sp>
      <p:pic>
        <p:nvPicPr>
          <p:cNvPr id="2" name="图片 1" descr="舞蹈1"/>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1612900" y="1731010"/>
            <a:ext cx="9635490" cy="4881880"/>
          </a:xfrm>
          <a:prstGeom prst="rect">
            <a:avLst/>
          </a:prstGeom>
        </p:spPr>
      </p:pic>
      <p:sp>
        <p:nvSpPr>
          <p:cNvPr id="3" name="文本框 2"/>
          <p:cNvSpPr txBox="1"/>
          <p:nvPr/>
        </p:nvSpPr>
        <p:spPr>
          <a:xfrm>
            <a:off x="732790" y="226060"/>
            <a:ext cx="10726420" cy="1753235"/>
          </a:xfrm>
          <a:prstGeom prst="rect">
            <a:avLst/>
          </a:prstGeom>
          <a:noFill/>
        </p:spPr>
        <p:txBody>
          <a:bodyPr wrap="square" rtlCol="0">
            <a:spAutoFit/>
          </a:bodyPr>
          <a:p>
            <a:pPr fontAlgn="auto">
              <a:lnSpc>
                <a:spcPct val="150000"/>
              </a:lnSpc>
            </a:pPr>
            <a:r>
              <a:rPr lang="zh-CN" altLang="en-US" sz="2400" b="1">
                <a:gradFill>
                  <a:gsLst>
                    <a:gs pos="19000">
                      <a:srgbClr val="F5BD7C">
                        <a:lumMod val="71000"/>
                      </a:srgbClr>
                    </a:gs>
                    <a:gs pos="0">
                      <a:srgbClr val="F6D1A7"/>
                    </a:gs>
                    <a:gs pos="100000">
                      <a:srgbClr val="F4A850"/>
                    </a:gs>
                  </a:gsLst>
                  <a:lin scaled="1"/>
                </a:gradFill>
                <a:latin typeface="微软雅黑" panose="020B0503020204020204" pitchFamily="34" charset="-122"/>
                <a:ea typeface="微软雅黑" panose="020B0503020204020204" pitchFamily="34" charset="-122"/>
                <a:cs typeface="微软雅黑" panose="020B0503020204020204" pitchFamily="34" charset="-122"/>
              </a:rPr>
              <a:t>舞蹈学科包括“表现”“创造”“欣赏”和“融合”这4类艺术实践，涵盖14项具体学习内容，根据</a:t>
            </a:r>
            <a:r>
              <a:rPr lang="zh-CN" altLang="en-US" sz="2400" b="1">
                <a:gradFill>
                  <a:gsLst>
                    <a:gs pos="19000">
                      <a:srgbClr val="F5BD7C">
                        <a:lumMod val="71000"/>
                      </a:srgbClr>
                    </a:gs>
                    <a:gs pos="0">
                      <a:srgbClr val="F6D1A7"/>
                    </a:gs>
                    <a:gs pos="100000">
                      <a:srgbClr val="F4A850"/>
                    </a:gs>
                  </a:gsLst>
                  <a:lin scaled="1"/>
                </a:gradFill>
                <a:latin typeface="微软雅黑" panose="020B0503020204020204" pitchFamily="34" charset="-122"/>
                <a:ea typeface="微软雅黑" panose="020B0503020204020204" pitchFamily="34" charset="-122"/>
                <a:cs typeface="微软雅黑" panose="020B0503020204020204" pitchFamily="34" charset="-122"/>
              </a:rPr>
              <a:t>义务教育阶段学生的身心发展特点和教育教学规律设置具有进阶性的学习任务。</a:t>
            </a:r>
            <a:endParaRPr lang="zh-CN" altLang="en-US" sz="2400" b="1">
              <a:gradFill>
                <a:gsLst>
                  <a:gs pos="19000">
                    <a:srgbClr val="F5BD7C">
                      <a:lumMod val="71000"/>
                    </a:srgbClr>
                  </a:gs>
                  <a:gs pos="0">
                    <a:srgbClr val="F6D1A7"/>
                  </a:gs>
                  <a:gs pos="100000">
                    <a:srgbClr val="F4A850"/>
                  </a:gs>
                </a:gsLst>
                <a:lin scaled="1"/>
              </a:gra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15" name="稻壳儿设计师：老油条_8"/>
          <p:cNvSpPr/>
          <p:nvPr/>
        </p:nvSpPr>
        <p:spPr>
          <a:xfrm>
            <a:off x="480695" y="252095"/>
            <a:ext cx="11231245" cy="6353810"/>
          </a:xfrm>
          <a:prstGeom prst="roundRect">
            <a:avLst>
              <a:gd name="adj" fmla="val 3530"/>
            </a:avLst>
          </a:prstGeom>
          <a:solidFill>
            <a:schemeClr val="bg1">
              <a:alpha val="75000"/>
            </a:schemeClr>
          </a:solidFill>
          <a:ln>
            <a:noFill/>
          </a:ln>
          <a:effectLst>
            <a:outerShdw blurRad="368300" dist="76200" dir="5400000" sx="102000" sy="102000" algn="ctr" rotWithShape="0">
              <a:srgbClr val="ACBEB7">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汉仪江南楷宋 W" panose="00020600040101010101" pitchFamily="18" charset="-122"/>
              <a:ea typeface="汉仪江南楷宋 W" panose="00020600040101010101" pitchFamily="18" charset="-122"/>
            </a:endParaRPr>
          </a:p>
        </p:txBody>
      </p:sp>
      <p:sp>
        <p:nvSpPr>
          <p:cNvPr id="37" name="稻壳儿设计师：老油条_9"/>
          <p:cNvSpPr/>
          <p:nvPr/>
        </p:nvSpPr>
        <p:spPr>
          <a:xfrm>
            <a:off x="349250" y="2987675"/>
            <a:ext cx="2464435" cy="1568450"/>
          </a:xfrm>
          <a:prstGeom prst="rect">
            <a:avLst/>
          </a:prstGeom>
          <a:noFill/>
        </p:spPr>
        <p:txBody>
          <a:bodyPr wrap="square" rtlCol="0">
            <a:spAutoFit/>
            <a:scene3d>
              <a:camera prst="orthographicFront"/>
              <a:lightRig rig="threePt" dir="t"/>
            </a:scene3d>
          </a:bodyPr>
          <a:lstStyle/>
          <a:p>
            <a:pPr algn="ctr"/>
            <a:r>
              <a:rPr lang="zh-CN" altLang="en-US" sz="3200"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戏</a:t>
            </a:r>
            <a:endParaRPr lang="zh-CN" altLang="en-US" sz="3200"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a:p>
            <a:pPr algn="ctr"/>
            <a:endParaRPr lang="zh-CN" altLang="en-US" sz="3200"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a:p>
            <a:pPr algn="ctr"/>
            <a:r>
              <a:rPr lang="zh-CN" altLang="en-US" sz="3200"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剧</a:t>
            </a:r>
            <a:endParaRPr lang="zh-CN" altLang="en-US" sz="3200"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p:txBody>
      </p:sp>
      <p:pic>
        <p:nvPicPr>
          <p:cNvPr id="2" name="图片 1" descr="戏剧1"/>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1994535" y="1748790"/>
            <a:ext cx="9397365" cy="5018405"/>
          </a:xfrm>
          <a:prstGeom prst="rect">
            <a:avLst/>
          </a:prstGeom>
        </p:spPr>
      </p:pic>
      <p:sp>
        <p:nvSpPr>
          <p:cNvPr id="3" name="文本框 2"/>
          <p:cNvSpPr txBox="1"/>
          <p:nvPr/>
        </p:nvSpPr>
        <p:spPr>
          <a:xfrm>
            <a:off x="638175" y="183515"/>
            <a:ext cx="10833735" cy="1753235"/>
          </a:xfrm>
          <a:prstGeom prst="rect">
            <a:avLst/>
          </a:prstGeom>
          <a:noFill/>
        </p:spPr>
        <p:txBody>
          <a:bodyPr wrap="square" rtlCol="0">
            <a:spAutoFit/>
          </a:bodyPr>
          <a:p>
            <a:pPr fontAlgn="auto">
              <a:lnSpc>
                <a:spcPct val="150000"/>
              </a:lnSpc>
            </a:pPr>
            <a:r>
              <a:rPr lang="zh-CN" altLang="en-US" sz="2400" b="1">
                <a:gradFill>
                  <a:gsLst>
                    <a:gs pos="0">
                      <a:srgbClr val="D6613F"/>
                    </a:gs>
                    <a:gs pos="100000">
                      <a:srgbClr val="8E3A1D"/>
                    </a:gs>
                  </a:gsLst>
                  <a:lin scaled="1"/>
                </a:gradFill>
                <a:latin typeface="微软雅黑" panose="020B0503020204020204" pitchFamily="34" charset="-122"/>
                <a:ea typeface="微软雅黑" panose="020B0503020204020204" pitchFamily="34" charset="-122"/>
                <a:cs typeface="微软雅黑" panose="020B0503020204020204" pitchFamily="34" charset="-122"/>
              </a:rPr>
              <a:t>戏剧（含戏曲）学科包括“表现”“创造”“欣赏”和“融合”4类艺术实践，涵盖10项具体学习内容，根据义务教育阶段学</a:t>
            </a:r>
            <a:r>
              <a:rPr lang="zh-CN" altLang="en-US" sz="2400" b="1">
                <a:gradFill>
                  <a:gsLst>
                    <a:gs pos="0">
                      <a:srgbClr val="D6613F"/>
                    </a:gs>
                    <a:gs pos="100000">
                      <a:srgbClr val="8E3A1D"/>
                    </a:gs>
                  </a:gsLst>
                  <a:lin scaled="1"/>
                </a:gradFill>
                <a:latin typeface="微软雅黑" panose="020B0503020204020204" pitchFamily="34" charset="-122"/>
                <a:ea typeface="微软雅黑" panose="020B0503020204020204" pitchFamily="34" charset="-122"/>
                <a:cs typeface="微软雅黑" panose="020B0503020204020204" pitchFamily="34" charset="-122"/>
              </a:rPr>
              <a:t>生的身心发展特点和教育教学规律设置具有进阶性的学习任务。</a:t>
            </a:r>
            <a:endParaRPr lang="zh-CN" altLang="en-US" sz="2400" b="1">
              <a:gradFill>
                <a:gsLst>
                  <a:gs pos="0">
                    <a:srgbClr val="D6613F"/>
                  </a:gs>
                  <a:gs pos="100000">
                    <a:srgbClr val="8E3A1D"/>
                  </a:gs>
                </a:gsLst>
                <a:lin scaled="1"/>
              </a:gra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15" name="稻壳儿设计师：老油条_8"/>
          <p:cNvSpPr/>
          <p:nvPr/>
        </p:nvSpPr>
        <p:spPr>
          <a:xfrm>
            <a:off x="571500" y="236220"/>
            <a:ext cx="11252835" cy="6429375"/>
          </a:xfrm>
          <a:prstGeom prst="roundRect">
            <a:avLst>
              <a:gd name="adj" fmla="val 3530"/>
            </a:avLst>
          </a:prstGeom>
          <a:solidFill>
            <a:schemeClr val="bg1">
              <a:alpha val="75000"/>
            </a:schemeClr>
          </a:solidFill>
          <a:ln>
            <a:noFill/>
          </a:ln>
          <a:effectLst>
            <a:outerShdw blurRad="368300" dist="76200" dir="5400000" sx="102000" sy="102000" algn="ctr" rotWithShape="0">
              <a:srgbClr val="ACBEB7">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汉仪江南楷宋 W" panose="00020600040101010101" pitchFamily="18" charset="-122"/>
              <a:ea typeface="汉仪江南楷宋 W" panose="00020600040101010101" pitchFamily="18" charset="-122"/>
            </a:endParaRPr>
          </a:p>
        </p:txBody>
      </p:sp>
      <p:sp>
        <p:nvSpPr>
          <p:cNvPr id="37" name="稻壳儿设计师：老油条_9"/>
          <p:cNvSpPr/>
          <p:nvPr/>
        </p:nvSpPr>
        <p:spPr>
          <a:xfrm>
            <a:off x="796290" y="2803525"/>
            <a:ext cx="1811020" cy="1568450"/>
          </a:xfrm>
          <a:prstGeom prst="rect">
            <a:avLst/>
          </a:prstGeom>
          <a:noFill/>
        </p:spPr>
        <p:txBody>
          <a:bodyPr wrap="square" rtlCol="0">
            <a:spAutoFit/>
            <a:scene3d>
              <a:camera prst="orthographicFront"/>
              <a:lightRig rig="threePt" dir="t"/>
            </a:scene3d>
          </a:bodyPr>
          <a:lstStyle/>
          <a:p>
            <a:pPr algn="ct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影</a:t>
            </a:r>
            <a:endPar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a:p>
            <a:pPr algn="ctr"/>
            <a:endPar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a:p>
            <a:pPr algn="ct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视</a:t>
            </a:r>
            <a:endPar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p:txBody>
      </p:sp>
      <p:pic>
        <p:nvPicPr>
          <p:cNvPr id="2" name="图片 1" descr="影视1"/>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2118995" y="1699260"/>
            <a:ext cx="9153525" cy="4900930"/>
          </a:xfrm>
          <a:prstGeom prst="rect">
            <a:avLst/>
          </a:prstGeom>
        </p:spPr>
      </p:pic>
      <p:sp>
        <p:nvSpPr>
          <p:cNvPr id="3" name="文本框 2"/>
          <p:cNvSpPr txBox="1"/>
          <p:nvPr/>
        </p:nvSpPr>
        <p:spPr>
          <a:xfrm>
            <a:off x="683895" y="126365"/>
            <a:ext cx="11028045" cy="1753235"/>
          </a:xfrm>
          <a:prstGeom prst="rect">
            <a:avLst/>
          </a:prstGeom>
          <a:noFill/>
        </p:spPr>
        <p:txBody>
          <a:bodyPr wrap="square" rtlCol="0">
            <a:spAutoFit/>
          </a:bodyPr>
          <a:p>
            <a:pPr fontAlgn="auto">
              <a:lnSpc>
                <a:spcPct val="150000"/>
              </a:lnSpc>
            </a:pPr>
            <a:r>
              <a:rPr lang="zh-CN" altLang="en-US" sz="2400" b="1">
                <a:gradFill>
                  <a:gsLst>
                    <a:gs pos="0">
                      <a:srgbClr val="D9717D"/>
                    </a:gs>
                    <a:gs pos="100000">
                      <a:srgbClr val="E32E37"/>
                    </a:gs>
                  </a:gsLst>
                  <a:lin scaled="1"/>
                </a:gradFill>
                <a:latin typeface="微软雅黑" panose="020B0503020204020204" pitchFamily="34" charset="-122"/>
                <a:ea typeface="微软雅黑" panose="020B0503020204020204" pitchFamily="34" charset="-122"/>
                <a:cs typeface="微软雅黑" panose="020B0503020204020204" pitchFamily="34" charset="-122"/>
              </a:rPr>
              <a:t>影视（含数字媒体艺术）学科包括“欣赏”“表现”“创造”和“融合”4类艺术实践，涵盖16项具体学习内容，根据义务教育阶段学生的身心发展特点和教育教学规律设置具有进阶性的学习任务。</a:t>
            </a:r>
            <a:endParaRPr lang="zh-CN" altLang="en-US" sz="2400" b="1">
              <a:gradFill>
                <a:gsLst>
                  <a:gs pos="0">
                    <a:srgbClr val="D9717D"/>
                  </a:gs>
                  <a:gs pos="100000">
                    <a:srgbClr val="E32E37"/>
                  </a:gs>
                </a:gsLst>
                <a:lin scaled="1"/>
              </a:gra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13446" y="3856204"/>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15" name="稻壳儿设计师：老油条_8"/>
          <p:cNvSpPr/>
          <p:nvPr/>
        </p:nvSpPr>
        <p:spPr>
          <a:xfrm>
            <a:off x="572135" y="348615"/>
            <a:ext cx="11048365" cy="6160135"/>
          </a:xfrm>
          <a:prstGeom prst="roundRect">
            <a:avLst>
              <a:gd name="adj" fmla="val 3530"/>
            </a:avLst>
          </a:prstGeom>
          <a:solidFill>
            <a:schemeClr val="bg1">
              <a:alpha val="75000"/>
            </a:schemeClr>
          </a:solidFill>
          <a:ln>
            <a:noFill/>
          </a:ln>
          <a:effectLst>
            <a:outerShdw blurRad="368300" dist="76200" dir="5400000" sx="102000" sy="102000" algn="ctr" rotWithShape="0">
              <a:srgbClr val="ACBEB7">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汉仪江南楷宋 W" panose="00020600040101010101" pitchFamily="18" charset="-122"/>
              <a:ea typeface="汉仪江南楷宋 W" panose="00020600040101010101" pitchFamily="18" charset="-122"/>
            </a:endParaRPr>
          </a:p>
        </p:txBody>
      </p:sp>
      <p:sp>
        <p:nvSpPr>
          <p:cNvPr id="38" name="稻壳儿设计师：老油条_10"/>
          <p:cNvSpPr/>
          <p:nvPr/>
        </p:nvSpPr>
        <p:spPr>
          <a:xfrm>
            <a:off x="5914390" y="2502535"/>
            <a:ext cx="4699000" cy="762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汉仪江南楷宋 W" panose="00020600040101010101" pitchFamily="18" charset="-122"/>
              <a:ea typeface="汉仪江南楷宋 W" panose="00020600040101010101" pitchFamily="18" charset="-122"/>
              <a:cs typeface="+mn-ea"/>
              <a:sym typeface="+mn-lt"/>
            </a:endParaRPr>
          </a:p>
        </p:txBody>
      </p:sp>
      <p:sp>
        <p:nvSpPr>
          <p:cNvPr id="39" name="稻壳儿设计师：老油条_11"/>
          <p:cNvSpPr/>
          <p:nvPr/>
        </p:nvSpPr>
        <p:spPr>
          <a:xfrm>
            <a:off x="5948680" y="2502535"/>
            <a:ext cx="4137025" cy="76200"/>
          </a:xfrm>
          <a:prstGeom prst="rect">
            <a:avLst/>
          </a:prstGeom>
          <a:solidFill>
            <a:srgbClr val="FFA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汉仪江南楷宋 W" panose="00020600040101010101" pitchFamily="18" charset="-122"/>
              <a:ea typeface="汉仪江南楷宋 W" panose="00020600040101010101" pitchFamily="18" charset="-122"/>
              <a:cs typeface="+mn-ea"/>
              <a:sym typeface="+mn-lt"/>
            </a:endParaRPr>
          </a:p>
        </p:txBody>
      </p:sp>
      <p:grpSp>
        <p:nvGrpSpPr>
          <p:cNvPr id="40" name="稻壳儿设计师：老油条_12"/>
          <p:cNvGrpSpPr/>
          <p:nvPr/>
        </p:nvGrpSpPr>
        <p:grpSpPr>
          <a:xfrm>
            <a:off x="9929654" y="2090546"/>
            <a:ext cx="371150" cy="326916"/>
            <a:chOff x="10009935" y="3575979"/>
            <a:chExt cx="371150" cy="326916"/>
          </a:xfrm>
        </p:grpSpPr>
        <p:sp>
          <p:nvSpPr>
            <p:cNvPr id="41" name="五边形 63"/>
            <p:cNvSpPr/>
            <p:nvPr/>
          </p:nvSpPr>
          <p:spPr>
            <a:xfrm rot="5400000">
              <a:off x="10062605" y="3584415"/>
              <a:ext cx="326916" cy="310044"/>
            </a:xfrm>
            <a:prstGeom prst="homePlate">
              <a:avLst/>
            </a:prstGeom>
            <a:solidFill>
              <a:srgbClr val="FFA5A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汉仪江南楷宋 W" panose="00020600040101010101" pitchFamily="18" charset="-122"/>
                <a:ea typeface="汉仪江南楷宋 W" panose="00020600040101010101" pitchFamily="18" charset="-122"/>
                <a:cs typeface="+mn-ea"/>
                <a:sym typeface="+mn-lt"/>
              </a:endParaRPr>
            </a:p>
          </p:txBody>
        </p:sp>
        <p:sp>
          <p:nvSpPr>
            <p:cNvPr id="55" name="矩形 54"/>
            <p:cNvSpPr/>
            <p:nvPr/>
          </p:nvSpPr>
          <p:spPr>
            <a:xfrm>
              <a:off x="10009935" y="3581676"/>
              <a:ext cx="309880" cy="245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white"/>
                </a:solidFill>
                <a:effectLst/>
                <a:uLnTx/>
                <a:uFillTx/>
                <a:latin typeface="汉仪江南楷宋 W" panose="00020600040101010101" pitchFamily="18" charset="-122"/>
                <a:ea typeface="汉仪江南楷宋 W" panose="00020600040101010101" pitchFamily="18" charset="-122"/>
                <a:cs typeface="+mn-ea"/>
                <a:sym typeface="+mn-lt"/>
              </a:endParaRPr>
            </a:p>
          </p:txBody>
        </p:sp>
      </p:grpSp>
      <p:sp>
        <p:nvSpPr>
          <p:cNvPr id="56" name="稻壳儿设计师：老油条_13"/>
          <p:cNvSpPr txBox="1"/>
          <p:nvPr/>
        </p:nvSpPr>
        <p:spPr>
          <a:xfrm>
            <a:off x="5914623" y="2073524"/>
            <a:ext cx="3630930" cy="368300"/>
          </a:xfrm>
          <a:prstGeom prst="rect">
            <a:avLst/>
          </a:prstGeom>
          <a:noFill/>
        </p:spPr>
        <p:txBody>
          <a:bodyPr wrap="none" rtlCol="0">
            <a:spAutoFit/>
          </a:bodyPr>
          <a:lstStyle/>
          <a:p>
            <a:pPr algn="l"/>
            <a:r>
              <a:rPr lang="zh-CN" altLang="en-US" b="1" dirty="0">
                <a:solidFill>
                  <a:schemeClr val="tx1">
                    <a:lumMod val="75000"/>
                    <a:lumOff val="25000"/>
                  </a:schemeClr>
                </a:solidFill>
                <a:latin typeface="汉仪江南楷宋 W" panose="00020600040101010101" pitchFamily="18" charset="-122"/>
                <a:ea typeface="汉仪江南楷宋 W" panose="00020600040101010101" pitchFamily="18" charset="-122"/>
                <a:cs typeface="+mn-ea"/>
              </a:rPr>
              <a:t>一、坚持育人为本，强化素养立意</a:t>
            </a:r>
            <a:endParaRPr lang="zh-CN" altLang="en-US" b="1" dirty="0">
              <a:solidFill>
                <a:schemeClr val="tx1">
                  <a:lumMod val="75000"/>
                  <a:lumOff val="25000"/>
                </a:schemeClr>
              </a:solidFill>
              <a:latin typeface="汉仪江南楷宋 W" panose="00020600040101010101" pitchFamily="18" charset="-122"/>
              <a:ea typeface="汉仪江南楷宋 W" panose="00020600040101010101" pitchFamily="18" charset="-122"/>
              <a:cs typeface="+mn-ea"/>
            </a:endParaRPr>
          </a:p>
        </p:txBody>
      </p:sp>
      <p:sp>
        <p:nvSpPr>
          <p:cNvPr id="57" name="稻壳儿设计师：老油条_14"/>
          <p:cNvSpPr/>
          <p:nvPr/>
        </p:nvSpPr>
        <p:spPr>
          <a:xfrm>
            <a:off x="5942330" y="4064000"/>
            <a:ext cx="4951730" cy="9398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汉仪江南楷宋 W" panose="00020600040101010101" pitchFamily="18" charset="-122"/>
              <a:ea typeface="汉仪江南楷宋 W" panose="00020600040101010101" pitchFamily="18" charset="-122"/>
              <a:cs typeface="+mn-ea"/>
              <a:sym typeface="+mn-lt"/>
            </a:endParaRPr>
          </a:p>
        </p:txBody>
      </p:sp>
      <p:sp>
        <p:nvSpPr>
          <p:cNvPr id="58" name="稻壳儿设计师：老油条_15"/>
          <p:cNvSpPr/>
          <p:nvPr/>
        </p:nvSpPr>
        <p:spPr>
          <a:xfrm>
            <a:off x="5942330" y="4057015"/>
            <a:ext cx="4480560" cy="76200"/>
          </a:xfrm>
          <a:prstGeom prst="rect">
            <a:avLst/>
          </a:prstGeom>
          <a:solidFill>
            <a:srgbClr val="ACBEB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汉仪江南楷宋 W" panose="00020600040101010101" pitchFamily="18" charset="-122"/>
              <a:ea typeface="汉仪江南楷宋 W" panose="00020600040101010101" pitchFamily="18" charset="-122"/>
              <a:cs typeface="+mn-ea"/>
              <a:sym typeface="+mn-lt"/>
            </a:endParaRPr>
          </a:p>
        </p:txBody>
      </p:sp>
      <p:grpSp>
        <p:nvGrpSpPr>
          <p:cNvPr id="59" name="稻壳儿设计师：老油条_16"/>
          <p:cNvGrpSpPr/>
          <p:nvPr/>
        </p:nvGrpSpPr>
        <p:grpSpPr>
          <a:xfrm>
            <a:off x="10361930" y="3643630"/>
            <a:ext cx="370840" cy="319405"/>
            <a:chOff x="10009935" y="3575979"/>
            <a:chExt cx="371150" cy="326916"/>
          </a:xfrm>
        </p:grpSpPr>
        <p:sp>
          <p:nvSpPr>
            <p:cNvPr id="60" name="五边形 60"/>
            <p:cNvSpPr/>
            <p:nvPr/>
          </p:nvSpPr>
          <p:spPr>
            <a:xfrm rot="5400000">
              <a:off x="10062605" y="3584415"/>
              <a:ext cx="326916" cy="310044"/>
            </a:xfrm>
            <a:prstGeom prst="homePlate">
              <a:avLst/>
            </a:prstGeom>
            <a:solidFill>
              <a:srgbClr val="ACBEB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汉仪江南楷宋 W" panose="00020600040101010101" pitchFamily="18" charset="-122"/>
                <a:ea typeface="汉仪江南楷宋 W" panose="00020600040101010101" pitchFamily="18" charset="-122"/>
                <a:cs typeface="+mn-ea"/>
                <a:sym typeface="+mn-lt"/>
              </a:endParaRPr>
            </a:p>
          </p:txBody>
        </p:sp>
        <p:sp>
          <p:nvSpPr>
            <p:cNvPr id="61" name="矩形 60"/>
            <p:cNvSpPr/>
            <p:nvPr/>
          </p:nvSpPr>
          <p:spPr>
            <a:xfrm>
              <a:off x="10009935" y="3581676"/>
              <a:ext cx="309880"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prstClr val="white"/>
                </a:solidFill>
                <a:effectLst/>
                <a:uLnTx/>
                <a:uFillTx/>
                <a:latin typeface="汉仪江南楷宋 W" panose="00020600040101010101" pitchFamily="18" charset="-122"/>
                <a:ea typeface="汉仪江南楷宋 W" panose="00020600040101010101" pitchFamily="18" charset="-122"/>
                <a:cs typeface="+mn-ea"/>
                <a:sym typeface="+mn-lt"/>
              </a:endParaRPr>
            </a:p>
          </p:txBody>
        </p:sp>
      </p:grpSp>
      <p:sp>
        <p:nvSpPr>
          <p:cNvPr id="62" name="稻壳儿设计师：老油条_17"/>
          <p:cNvSpPr txBox="1"/>
          <p:nvPr/>
        </p:nvSpPr>
        <p:spPr>
          <a:xfrm>
            <a:off x="5941927" y="4484519"/>
            <a:ext cx="4320540" cy="368300"/>
          </a:xfrm>
          <a:prstGeom prst="rect">
            <a:avLst/>
          </a:prstGeom>
          <a:noFill/>
        </p:spPr>
        <p:txBody>
          <a:bodyPr wrap="none" rtlCol="0">
            <a:spAutoFit/>
          </a:bodyPr>
          <a:lstStyle/>
          <a:p>
            <a:pPr algn="l"/>
            <a:r>
              <a:rPr lang="zh-CN" altLang="en-US" b="1" dirty="0">
                <a:solidFill>
                  <a:schemeClr val="tx1">
                    <a:lumMod val="75000"/>
                    <a:lumOff val="25000"/>
                  </a:schemeClr>
                </a:solidFill>
                <a:latin typeface="汉仪江南楷宋 W" panose="00020600040101010101" pitchFamily="18" charset="-122"/>
                <a:ea typeface="汉仪江南楷宋 W" panose="00020600040101010101" pitchFamily="18" charset="-122"/>
                <a:cs typeface="+mn-ea"/>
              </a:rPr>
              <a:t>四、建立激励机制，激发学生的艺术潜能</a:t>
            </a:r>
            <a:endParaRPr lang="zh-CN" altLang="en-US" b="1" dirty="0">
              <a:solidFill>
                <a:schemeClr val="tx1">
                  <a:lumMod val="75000"/>
                  <a:lumOff val="25000"/>
                </a:schemeClr>
              </a:solidFill>
              <a:latin typeface="汉仪江南楷宋 W" panose="00020600040101010101" pitchFamily="18" charset="-122"/>
              <a:ea typeface="汉仪江南楷宋 W" panose="00020600040101010101" pitchFamily="18" charset="-122"/>
              <a:cs typeface="+mn-ea"/>
            </a:endParaRPr>
          </a:p>
        </p:txBody>
      </p:sp>
      <p:sp>
        <p:nvSpPr>
          <p:cNvPr id="63" name="稻壳儿设计师：老油条_18"/>
          <p:cNvSpPr/>
          <p:nvPr/>
        </p:nvSpPr>
        <p:spPr>
          <a:xfrm>
            <a:off x="5942330" y="4907280"/>
            <a:ext cx="4951730" cy="762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汉仪江南楷宋 W" panose="00020600040101010101" pitchFamily="18" charset="-122"/>
              <a:ea typeface="汉仪江南楷宋 W" panose="00020600040101010101" pitchFamily="18" charset="-122"/>
              <a:cs typeface="+mn-ea"/>
              <a:sym typeface="+mn-lt"/>
            </a:endParaRPr>
          </a:p>
        </p:txBody>
      </p:sp>
      <p:sp>
        <p:nvSpPr>
          <p:cNvPr id="64" name="稻壳儿设计师：老油条_19"/>
          <p:cNvSpPr/>
          <p:nvPr/>
        </p:nvSpPr>
        <p:spPr>
          <a:xfrm>
            <a:off x="5914390" y="4928235"/>
            <a:ext cx="4480560" cy="76200"/>
          </a:xfrm>
          <a:prstGeom prst="rect">
            <a:avLst/>
          </a:prstGeom>
          <a:solidFill>
            <a:srgbClr val="E9CB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汉仪江南楷宋 W" panose="00020600040101010101" pitchFamily="18" charset="-122"/>
              <a:ea typeface="汉仪江南楷宋 W" panose="00020600040101010101" pitchFamily="18" charset="-122"/>
              <a:cs typeface="+mn-ea"/>
              <a:sym typeface="+mn-lt"/>
            </a:endParaRPr>
          </a:p>
        </p:txBody>
      </p:sp>
      <p:grpSp>
        <p:nvGrpSpPr>
          <p:cNvPr id="65" name="稻壳儿设计师：老油条_20"/>
          <p:cNvGrpSpPr/>
          <p:nvPr/>
        </p:nvGrpSpPr>
        <p:grpSpPr>
          <a:xfrm>
            <a:off x="10361510" y="4520723"/>
            <a:ext cx="371150" cy="326916"/>
            <a:chOff x="10009935" y="3575979"/>
            <a:chExt cx="371150" cy="326916"/>
          </a:xfrm>
        </p:grpSpPr>
        <p:sp>
          <p:nvSpPr>
            <p:cNvPr id="66" name="五边形 57"/>
            <p:cNvSpPr/>
            <p:nvPr/>
          </p:nvSpPr>
          <p:spPr>
            <a:xfrm rot="5400000">
              <a:off x="10062605" y="3584415"/>
              <a:ext cx="326916" cy="310044"/>
            </a:xfrm>
            <a:prstGeom prst="homePlate">
              <a:avLst/>
            </a:prstGeom>
            <a:solidFill>
              <a:srgbClr val="E9CB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汉仪江南楷宋 W" panose="00020600040101010101" pitchFamily="18" charset="-122"/>
                <a:ea typeface="汉仪江南楷宋 W" panose="00020600040101010101" pitchFamily="18" charset="-122"/>
                <a:cs typeface="+mn-ea"/>
                <a:sym typeface="+mn-lt"/>
              </a:endParaRPr>
            </a:p>
          </p:txBody>
        </p:sp>
        <p:sp>
          <p:nvSpPr>
            <p:cNvPr id="67" name="矩形 66"/>
            <p:cNvSpPr/>
            <p:nvPr/>
          </p:nvSpPr>
          <p:spPr>
            <a:xfrm>
              <a:off x="10009935" y="3581676"/>
              <a:ext cx="309880" cy="245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prstClr val="white"/>
                </a:solidFill>
                <a:effectLst/>
                <a:uLnTx/>
                <a:uFillTx/>
                <a:latin typeface="汉仪江南楷宋 W" panose="00020600040101010101" pitchFamily="18" charset="-122"/>
                <a:ea typeface="汉仪江南楷宋 W" panose="00020600040101010101" pitchFamily="18" charset="-122"/>
                <a:cs typeface="+mn-ea"/>
                <a:sym typeface="+mn-lt"/>
              </a:endParaRPr>
            </a:p>
          </p:txBody>
        </p:sp>
      </p:grpSp>
      <p:sp>
        <p:nvSpPr>
          <p:cNvPr id="68" name="稻壳儿设计师：老油条_21"/>
          <p:cNvSpPr txBox="1"/>
          <p:nvPr/>
        </p:nvSpPr>
        <p:spPr>
          <a:xfrm>
            <a:off x="5914263" y="3674044"/>
            <a:ext cx="4320540" cy="368300"/>
          </a:xfrm>
          <a:prstGeom prst="rect">
            <a:avLst/>
          </a:prstGeom>
          <a:noFill/>
        </p:spPr>
        <p:txBody>
          <a:bodyPr wrap="none" rtlCol="0">
            <a:spAutoFit/>
          </a:bodyPr>
          <a:lstStyle/>
          <a:p>
            <a:pPr algn="l"/>
            <a:r>
              <a:rPr lang="zh-CN" altLang="en-US" b="1" dirty="0">
                <a:solidFill>
                  <a:schemeClr val="tx1">
                    <a:lumMod val="75000"/>
                    <a:lumOff val="25000"/>
                  </a:schemeClr>
                </a:solidFill>
                <a:latin typeface="汉仪江南楷宋 W" panose="00020600040101010101" pitchFamily="18" charset="-122"/>
                <a:ea typeface="汉仪江南楷宋 W" panose="00020600040101010101" pitchFamily="18" charset="-122"/>
                <a:cs typeface="+mn-ea"/>
              </a:rPr>
              <a:t>三、注重感知体验，营造开放的学习情境</a:t>
            </a:r>
            <a:endParaRPr lang="zh-CN" altLang="en-US" b="1" dirty="0">
              <a:solidFill>
                <a:schemeClr val="tx1">
                  <a:lumMod val="75000"/>
                  <a:lumOff val="25000"/>
                </a:schemeClr>
              </a:solidFill>
              <a:latin typeface="汉仪江南楷宋 W" panose="00020600040101010101" pitchFamily="18" charset="-122"/>
              <a:ea typeface="汉仪江南楷宋 W" panose="00020600040101010101" pitchFamily="18" charset="-122"/>
              <a:cs typeface="+mn-ea"/>
            </a:endParaRPr>
          </a:p>
        </p:txBody>
      </p:sp>
      <p:pic>
        <p:nvPicPr>
          <p:cNvPr id="44" name="稻壳儿设计师：老油条_10"/>
          <p:cNvPicPr>
            <a:picLocks noChangeAspect="1"/>
          </p:cNvPicPr>
          <p:nvPr/>
        </p:nvPicPr>
        <p:blipFill>
          <a:blip r:embed="rId4"/>
          <a:srcRect l="16142" t="1979" r="20704" b="165"/>
          <a:stretch>
            <a:fillRect/>
          </a:stretch>
        </p:blipFill>
        <p:spPr>
          <a:xfrm>
            <a:off x="1098550" y="1391285"/>
            <a:ext cx="3967480" cy="4538980"/>
          </a:xfrm>
          <a:custGeom>
            <a:avLst/>
            <a:gdLst>
              <a:gd name="connsiteX0" fmla="*/ 3454654 w 4419590"/>
              <a:gd name="connsiteY0" fmla="*/ 582098 h 4538994"/>
              <a:gd name="connsiteX1" fmla="*/ 4419590 w 4419590"/>
              <a:gd name="connsiteY1" fmla="*/ 582098 h 4538994"/>
              <a:gd name="connsiteX2" fmla="*/ 4419590 w 4419590"/>
              <a:gd name="connsiteY2" fmla="*/ 4538994 h 4538994"/>
              <a:gd name="connsiteX3" fmla="*/ 3454654 w 4419590"/>
              <a:gd name="connsiteY3" fmla="*/ 4538994 h 4538994"/>
              <a:gd name="connsiteX4" fmla="*/ 1151552 w 4419590"/>
              <a:gd name="connsiteY4" fmla="*/ 582098 h 4538994"/>
              <a:gd name="connsiteX5" fmla="*/ 2116488 w 4419590"/>
              <a:gd name="connsiteY5" fmla="*/ 582098 h 4538994"/>
              <a:gd name="connsiteX6" fmla="*/ 2116488 w 4419590"/>
              <a:gd name="connsiteY6" fmla="*/ 4538994 h 4538994"/>
              <a:gd name="connsiteX7" fmla="*/ 1151552 w 4419590"/>
              <a:gd name="connsiteY7" fmla="*/ 4538994 h 4538994"/>
              <a:gd name="connsiteX8" fmla="*/ 2303103 w 4419590"/>
              <a:gd name="connsiteY8" fmla="*/ 0 h 4538994"/>
              <a:gd name="connsiteX9" fmla="*/ 3268039 w 4419590"/>
              <a:gd name="connsiteY9" fmla="*/ 0 h 4538994"/>
              <a:gd name="connsiteX10" fmla="*/ 3268039 w 4419590"/>
              <a:gd name="connsiteY10" fmla="*/ 3956897 h 4538994"/>
              <a:gd name="connsiteX11" fmla="*/ 2303103 w 4419590"/>
              <a:gd name="connsiteY11" fmla="*/ 3956897 h 4538994"/>
              <a:gd name="connsiteX12" fmla="*/ 0 w 4419590"/>
              <a:gd name="connsiteY12" fmla="*/ 0 h 4538994"/>
              <a:gd name="connsiteX13" fmla="*/ 964937 w 4419590"/>
              <a:gd name="connsiteY13" fmla="*/ 0 h 4538994"/>
              <a:gd name="connsiteX14" fmla="*/ 964937 w 4419590"/>
              <a:gd name="connsiteY14" fmla="*/ 3956897 h 4538994"/>
              <a:gd name="connsiteX15" fmla="*/ 0 w 4419590"/>
              <a:gd name="connsiteY15" fmla="*/ 3956897 h 453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9590" h="4538994">
                <a:moveTo>
                  <a:pt x="3454654" y="582098"/>
                </a:moveTo>
                <a:lnTo>
                  <a:pt x="4419590" y="582098"/>
                </a:lnTo>
                <a:lnTo>
                  <a:pt x="4419590" y="4538994"/>
                </a:lnTo>
                <a:lnTo>
                  <a:pt x="3454654" y="4538994"/>
                </a:lnTo>
                <a:close/>
                <a:moveTo>
                  <a:pt x="1151552" y="582098"/>
                </a:moveTo>
                <a:lnTo>
                  <a:pt x="2116488" y="582098"/>
                </a:lnTo>
                <a:lnTo>
                  <a:pt x="2116488" y="4538994"/>
                </a:lnTo>
                <a:lnTo>
                  <a:pt x="1151552" y="4538994"/>
                </a:lnTo>
                <a:close/>
                <a:moveTo>
                  <a:pt x="2303103" y="0"/>
                </a:moveTo>
                <a:lnTo>
                  <a:pt x="3268039" y="0"/>
                </a:lnTo>
                <a:lnTo>
                  <a:pt x="3268039" y="3956897"/>
                </a:lnTo>
                <a:lnTo>
                  <a:pt x="2303103" y="3956897"/>
                </a:lnTo>
                <a:close/>
                <a:moveTo>
                  <a:pt x="0" y="0"/>
                </a:moveTo>
                <a:lnTo>
                  <a:pt x="964937" y="0"/>
                </a:lnTo>
                <a:lnTo>
                  <a:pt x="964937" y="3956897"/>
                </a:lnTo>
                <a:lnTo>
                  <a:pt x="0" y="3956897"/>
                </a:lnTo>
                <a:close/>
              </a:path>
            </a:pathLst>
          </a:custGeom>
        </p:spPr>
      </p:pic>
      <p:sp>
        <p:nvSpPr>
          <p:cNvPr id="2" name="稻壳儿设计师：老油条_11"/>
          <p:cNvSpPr/>
          <p:nvPr/>
        </p:nvSpPr>
        <p:spPr>
          <a:xfrm>
            <a:off x="2115185" y="1942465"/>
            <a:ext cx="904240" cy="3963035"/>
          </a:xfrm>
          <a:prstGeom prst="rect">
            <a:avLst/>
          </a:prstGeom>
          <a:solidFill>
            <a:srgbClr val="E9CB97">
              <a:alpha val="80000"/>
            </a:srgb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p>
            <a:pPr algn="ctr" defTabSz="914400"/>
            <a:endParaRPr lang="zh-CN" altLang="en-US" sz="2000" b="1">
              <a:solidFill>
                <a:prstClr val="white"/>
              </a:solidFill>
              <a:latin typeface="汉仪明禅刻本 W" panose="00020600040101010101" pitchFamily="18" charset="-122"/>
              <a:ea typeface="汉仪明禅刻本 W" panose="00020600040101010101" pitchFamily="18" charset="-122"/>
            </a:endParaRPr>
          </a:p>
        </p:txBody>
      </p:sp>
      <p:sp>
        <p:nvSpPr>
          <p:cNvPr id="42" name="稻壳儿设计师：老油条_12"/>
          <p:cNvSpPr/>
          <p:nvPr/>
        </p:nvSpPr>
        <p:spPr>
          <a:xfrm>
            <a:off x="4161155" y="1942465"/>
            <a:ext cx="889635" cy="3963035"/>
          </a:xfrm>
          <a:prstGeom prst="rect">
            <a:avLst/>
          </a:prstGeom>
          <a:solidFill>
            <a:srgbClr val="ACBEB7">
              <a:alpha val="80000"/>
            </a:srgb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p>
            <a:pPr algn="ctr" defTabSz="914400"/>
            <a:endParaRPr lang="zh-CN" altLang="en-US" sz="2000" b="1">
              <a:solidFill>
                <a:prstClr val="white"/>
              </a:solidFill>
              <a:latin typeface="汉仪明禅刻本 W" panose="00020600040101010101" pitchFamily="18" charset="-122"/>
              <a:ea typeface="汉仪明禅刻本 W" panose="00020600040101010101" pitchFamily="18" charset="-122"/>
            </a:endParaRPr>
          </a:p>
        </p:txBody>
      </p:sp>
      <p:sp>
        <p:nvSpPr>
          <p:cNvPr id="4" name="稻壳儿设计师：老油条_14"/>
          <p:cNvSpPr/>
          <p:nvPr/>
        </p:nvSpPr>
        <p:spPr>
          <a:xfrm flipV="1">
            <a:off x="5942330" y="3211195"/>
            <a:ext cx="5495925" cy="76200"/>
          </a:xfrm>
          <a:prstGeom prst="rect">
            <a:avLst/>
          </a:prstGeom>
          <a:solidFill>
            <a:schemeClr val="bg1">
              <a:lumMod val="95000"/>
            </a:schemeClr>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汉仪江南楷宋 W" panose="00020600040101010101" pitchFamily="18" charset="-122"/>
              <a:ea typeface="汉仪江南楷宋 W" panose="00020600040101010101" pitchFamily="18" charset="-122"/>
              <a:cs typeface="+mn-ea"/>
              <a:sym typeface="+mn-lt"/>
            </a:endParaRPr>
          </a:p>
        </p:txBody>
      </p:sp>
      <p:sp>
        <p:nvSpPr>
          <p:cNvPr id="3" name="稻壳儿设计师：老油条_15"/>
          <p:cNvSpPr/>
          <p:nvPr/>
        </p:nvSpPr>
        <p:spPr>
          <a:xfrm>
            <a:off x="5941695" y="3221355"/>
            <a:ext cx="4952365" cy="76200"/>
          </a:xfrm>
          <a:prstGeom prst="rect">
            <a:avLst/>
          </a:prstGeom>
          <a:solidFill>
            <a:schemeClr val="accent5">
              <a:lumMod val="60000"/>
              <a:lumOff val="40000"/>
            </a:schemeClr>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汉仪江南楷宋 W" panose="00020600040101010101" pitchFamily="18" charset="-122"/>
              <a:ea typeface="汉仪江南楷宋 W" panose="00020600040101010101" pitchFamily="18" charset="-122"/>
              <a:cs typeface="+mn-ea"/>
              <a:sym typeface="+mn-lt"/>
            </a:endParaRPr>
          </a:p>
        </p:txBody>
      </p:sp>
      <p:sp>
        <p:nvSpPr>
          <p:cNvPr id="6" name="五边形 60"/>
          <p:cNvSpPr/>
          <p:nvPr/>
        </p:nvSpPr>
        <p:spPr>
          <a:xfrm rot="5400000">
            <a:off x="10804525" y="2824480"/>
            <a:ext cx="327025" cy="309880"/>
          </a:xfrm>
          <a:prstGeom prst="homePlate">
            <a:avLst/>
          </a:prstGeom>
          <a:solidFill>
            <a:schemeClr val="accent5">
              <a:lumMod val="60000"/>
              <a:lumOff val="40000"/>
            </a:schemeClr>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汉仪江南楷宋 W" panose="00020600040101010101" pitchFamily="18" charset="-122"/>
              <a:ea typeface="汉仪江南楷宋 W" panose="00020600040101010101" pitchFamily="18" charset="-122"/>
              <a:cs typeface="+mn-ea"/>
              <a:sym typeface="+mn-lt"/>
            </a:endParaRPr>
          </a:p>
        </p:txBody>
      </p:sp>
      <p:sp>
        <p:nvSpPr>
          <p:cNvPr id="8" name="稻壳儿设计师：老油条_21"/>
          <p:cNvSpPr txBox="1"/>
          <p:nvPr/>
        </p:nvSpPr>
        <p:spPr>
          <a:xfrm>
            <a:off x="5537073" y="2795839"/>
            <a:ext cx="5356860" cy="368300"/>
          </a:xfrm>
          <a:prstGeom prst="rect">
            <a:avLst/>
          </a:prstGeom>
          <a:noFill/>
        </p:spPr>
        <p:txBody>
          <a:bodyPr wrap="none" rtlCol="0">
            <a:spAutoFit/>
          </a:bodyPr>
          <a:p>
            <a:pPr algn="l"/>
            <a:r>
              <a:rPr lang="en-US" altLang="zh-CN" b="1" dirty="0">
                <a:solidFill>
                  <a:schemeClr val="tx1">
                    <a:lumMod val="75000"/>
                    <a:lumOff val="25000"/>
                  </a:schemeClr>
                </a:solidFill>
                <a:latin typeface="汉仪江南楷宋 W" panose="00020600040101010101" pitchFamily="18" charset="-122"/>
                <a:ea typeface="汉仪江南楷宋 W" panose="00020600040101010101" pitchFamily="18" charset="-122"/>
                <a:cs typeface="+mn-ea"/>
              </a:rPr>
              <a:t>   </a:t>
            </a:r>
            <a:r>
              <a:rPr lang="zh-CN" altLang="en-US" b="1" dirty="0">
                <a:solidFill>
                  <a:schemeClr val="tx1">
                    <a:lumMod val="75000"/>
                    <a:lumOff val="25000"/>
                  </a:schemeClr>
                </a:solidFill>
                <a:latin typeface="汉仪江南楷宋 W" panose="00020600040101010101" pitchFamily="18" charset="-122"/>
                <a:ea typeface="汉仪江南楷宋 W" panose="00020600040101010101" pitchFamily="18" charset="-122"/>
                <a:cs typeface="+mn-ea"/>
              </a:rPr>
              <a:t>二、重视知识内在关联，加强教学内容有机整合</a:t>
            </a:r>
            <a:endParaRPr lang="zh-CN" altLang="en-US" b="1" dirty="0">
              <a:solidFill>
                <a:schemeClr val="tx1">
                  <a:lumMod val="75000"/>
                  <a:lumOff val="25000"/>
                </a:schemeClr>
              </a:solidFill>
              <a:latin typeface="汉仪江南楷宋 W" panose="00020600040101010101" pitchFamily="18" charset="-122"/>
              <a:ea typeface="汉仪江南楷宋 W" panose="00020600040101010101" pitchFamily="18" charset="-122"/>
              <a:cs typeface="+mn-ea"/>
            </a:endParaRPr>
          </a:p>
        </p:txBody>
      </p:sp>
      <p:sp>
        <p:nvSpPr>
          <p:cNvPr id="19" name="稻壳原创设计师-老油条_7"/>
          <p:cNvSpPr txBox="1"/>
          <p:nvPr/>
        </p:nvSpPr>
        <p:spPr>
          <a:xfrm>
            <a:off x="2931795" y="668655"/>
            <a:ext cx="6328410" cy="922020"/>
          </a:xfrm>
          <a:prstGeom prst="rect">
            <a:avLst/>
          </a:prstGeom>
          <a:noFill/>
        </p:spPr>
        <p:txBody>
          <a:bodyPr wrap="square" rtlCol="0">
            <a:spAutoFit/>
            <a:scene3d>
              <a:camera prst="orthographicFront"/>
              <a:lightRig rig="threePt" dir="t"/>
            </a:scene3d>
            <a:sp3d contourW="12700"/>
          </a:bodyPr>
          <a:p>
            <a:pPr algn="ctr"/>
            <a:r>
              <a:rPr lang="zh-CN" altLang="en-US" sz="5400" b="1" dirty="0">
                <a:solidFill>
                  <a:srgbClr val="ACBEB7"/>
                </a:solidFill>
                <a:latin typeface="汉仪明禅刻本 W" panose="00020600040101010101" pitchFamily="18" charset="-122"/>
                <a:ea typeface="汉仪明禅刻本 W" panose="00020600040101010101" pitchFamily="18" charset="-122"/>
                <a:cs typeface="+mn-ea"/>
              </a:rPr>
              <a:t>教学建议</a:t>
            </a:r>
            <a:endParaRPr lang="zh-CN" altLang="en-US" sz="5400" b="1" dirty="0">
              <a:solidFill>
                <a:srgbClr val="ACBEB7"/>
              </a:solidFill>
              <a:latin typeface="汉仪明禅刻本 W" panose="00020600040101010101" pitchFamily="18" charset="-122"/>
              <a:ea typeface="汉仪明禅刻本 W" panose="00020600040101010101" pitchFamily="18" charset="-122"/>
              <a:cs typeface="+mn-ea"/>
            </a:endParaRPr>
          </a:p>
        </p:txBody>
      </p:sp>
      <p:sp>
        <p:nvSpPr>
          <p:cNvPr id="7" name="圆角矩形 6"/>
          <p:cNvSpPr/>
          <p:nvPr/>
        </p:nvSpPr>
        <p:spPr>
          <a:xfrm>
            <a:off x="1087755" y="1591310"/>
            <a:ext cx="3945255" cy="4139565"/>
          </a:xfrm>
          <a:prstGeom prst="round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098550" y="1763395"/>
            <a:ext cx="3905250" cy="3969385"/>
          </a:xfrm>
          <a:prstGeom prst="rect">
            <a:avLst/>
          </a:prstGeom>
          <a:noFill/>
        </p:spPr>
        <p:txBody>
          <a:bodyPr wrap="square" rtlCol="0">
            <a:spAutoFit/>
          </a:bodyPr>
          <a:p>
            <a:pPr fontAlgn="auto">
              <a:lnSpc>
                <a:spcPct val="150000"/>
              </a:lnSpc>
            </a:pPr>
            <a:r>
              <a:rPr lang="zh-CN" altLang="en-US" sz="2400">
                <a:ln w="12700">
                  <a:solidFill>
                    <a:schemeClr val="accent5"/>
                  </a:solidFill>
                  <a:prstDash val="solid"/>
                </a:ln>
                <a:gradFill>
                  <a:gsLst>
                    <a:gs pos="0">
                      <a:srgbClr val="007BD3"/>
                    </a:gs>
                    <a:gs pos="100000">
                      <a:srgbClr val="034373"/>
                    </a:gs>
                  </a:gsLst>
                  <a:lin scaled="0"/>
                </a:gradFill>
                <a:effectLst/>
                <a:latin typeface="方正楷体_GB2312" panose="02000000000000000000" charset="-122"/>
                <a:ea typeface="方正楷体_GB2312" panose="02000000000000000000" charset="-122"/>
              </a:rPr>
              <a:t>深入理解艺术课程的性质、理念、目标、内容、学业质量，充分考虑学生的身心发展、个性特点和学习经验，设计并实施教学。将核心素养的培养贯穿艺术教育的全过程。</a:t>
            </a:r>
            <a:endParaRPr lang="zh-CN" altLang="en-US" sz="2400">
              <a:ln w="12700">
                <a:solidFill>
                  <a:schemeClr val="accent5"/>
                </a:solidFill>
                <a:prstDash val="solid"/>
              </a:ln>
              <a:gradFill>
                <a:gsLst>
                  <a:gs pos="0">
                    <a:srgbClr val="007BD3"/>
                  </a:gs>
                  <a:gs pos="100000">
                    <a:srgbClr val="034373"/>
                  </a:gs>
                </a:gsLst>
                <a:lin scaled="0"/>
              </a:gradFill>
              <a:effectLst/>
              <a:latin typeface="方正楷体_GB2312" panose="02000000000000000000" charset="-122"/>
              <a:ea typeface="方正楷体_GB2312"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500" fill="hold">
                                          <p:stCondLst>
                                            <p:cond delay="0"/>
                                          </p:stCondLst>
                                        </p:cTn>
                                        <p:tgtEl>
                                          <p:spTgt spid="56"/>
                                        </p:tgtEl>
                                        <p:attrNameLst>
                                          <p:attrName>style.visibility</p:attrName>
                                        </p:attrNameLst>
                                      </p:cBhvr>
                                      <p:to>
                                        <p:strVal val="visible"/>
                                      </p:to>
                                    </p:set>
                                    <p:animEffect transition="in" filter="blinds(horizontal)">
                                      <p:cBhvr>
                                        <p:cTn id="11" dur="500"/>
                                        <p:tgtEl>
                                          <p:spTgt spid="56"/>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2000"/>
                            </p:stCondLst>
                            <p:childTnLst>
                              <p:par>
                                <p:cTn id="17" presetID="3" presetClass="entr" presetSubtype="1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blinds(horizontal)">
                                      <p:cBhvr>
                                        <p:cTn id="19" dur="500"/>
                                        <p:tgtEl>
                                          <p:spTgt spid="68"/>
                                        </p:tgtEl>
                                      </p:cBhvr>
                                    </p:animEffect>
                                  </p:childTnLst>
                                </p:cTn>
                              </p:par>
                            </p:childTnLst>
                          </p:cTn>
                        </p:par>
                        <p:par>
                          <p:cTn id="20" fill="hold">
                            <p:stCondLst>
                              <p:cond delay="2500"/>
                            </p:stCondLst>
                            <p:childTnLst>
                              <p:par>
                                <p:cTn id="21" presetID="3" presetClass="entr" presetSubtype="10"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blinds(horizontal)">
                                      <p:cBhvr>
                                        <p:cTn id="2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8" grpId="0"/>
      <p:bldP spid="68" grpId="0"/>
      <p:bldP spid="6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3" name="文本框 2"/>
          <p:cNvSpPr txBox="1"/>
          <p:nvPr/>
        </p:nvSpPr>
        <p:spPr>
          <a:xfrm>
            <a:off x="2030095" y="1394460"/>
            <a:ext cx="8270240" cy="3784600"/>
          </a:xfrm>
          <a:prstGeom prst="rect">
            <a:avLst/>
          </a:prstGeom>
          <a:noFill/>
        </p:spPr>
        <p:txBody>
          <a:bodyPr wrap="square" rtlCol="0">
            <a:spAutoFit/>
          </a:bodyPr>
          <a:p>
            <a:pPr fontAlgn="auto">
              <a:lnSpc>
                <a:spcPct val="150000"/>
              </a:lnSpc>
            </a:pPr>
            <a:r>
              <a:rPr lang="zh-CN" altLang="en-US" sz="3200" b="1">
                <a:gradFill>
                  <a:gsLst>
                    <a:gs pos="21000">
                      <a:srgbClr val="53575C"/>
                    </a:gs>
                    <a:gs pos="88000">
                      <a:srgbClr val="C5C7CA"/>
                    </a:gs>
                  </a:gsLst>
                  <a:lin ang="5400000"/>
                </a:gradFill>
                <a:effectLst/>
                <a:latin typeface="方正楷体_GB2312" panose="02000000000000000000" charset="-122"/>
                <a:ea typeface="方正楷体_GB2312" panose="02000000000000000000" charset="-122"/>
                <a:cs typeface="方正楷体_GB2312" panose="02000000000000000000" charset="-122"/>
              </a:rPr>
              <a:t>义务教育艺术课程2022版新标准的修订，强化了课程育人导向。各课程标准基于义务教育培养目标，将党的教育方针具体化细化为本课程应着力培养的核心素养，体现正确价值观、必备品格和关键能力的培养要求。</a:t>
            </a:r>
            <a:endParaRPr lang="zh-CN" altLang="en-US" sz="3200" b="1">
              <a:gradFill>
                <a:gsLst>
                  <a:gs pos="21000">
                    <a:srgbClr val="53575C"/>
                  </a:gs>
                  <a:gs pos="88000">
                    <a:srgbClr val="C5C7CA"/>
                  </a:gs>
                </a:gsLst>
                <a:lin ang="5400000"/>
              </a:gradFill>
              <a:effectLst/>
              <a:latin typeface="方正楷体_GB2312" panose="02000000000000000000" charset="-122"/>
              <a:ea typeface="方正楷体_GB2312" panose="02000000000000000000" charset="-122"/>
              <a:cs typeface="方正楷体_GB2312" panose="02000000000000000000"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41" name="矩形 40"/>
          <p:cNvSpPr/>
          <p:nvPr/>
        </p:nvSpPr>
        <p:spPr>
          <a:xfrm>
            <a:off x="5630545" y="5066665"/>
            <a:ext cx="930910" cy="3079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汉仪明禅刻本 W" panose="00020600040101010101" pitchFamily="18" charset="-122"/>
                <a:ea typeface="汉仪明禅刻本 W" panose="00020600040101010101" pitchFamily="18" charset="-122"/>
              </a:rPr>
              <a:t>老油条</a:t>
            </a:r>
            <a:endParaRPr kumimoji="0" lang="zh-CN" altLang="en-US" sz="1400" b="1" i="0" u="none" strike="noStrike" kern="1200" cap="none" spc="0" normalizeH="0" baseline="0" noProof="0" dirty="0">
              <a:ln>
                <a:noFill/>
              </a:ln>
              <a:solidFill>
                <a:prstClr val="white"/>
              </a:solidFill>
              <a:effectLst/>
              <a:uLnTx/>
              <a:uFillTx/>
              <a:latin typeface="汉仪明禅刻本 W" panose="00020600040101010101" pitchFamily="18" charset="-122"/>
              <a:ea typeface="汉仪明禅刻本 W" panose="00020600040101010101" pitchFamily="18" charset="-122"/>
            </a:endParaRPr>
          </a:p>
        </p:txBody>
      </p:sp>
      <p:sp>
        <p:nvSpPr>
          <p:cNvPr id="5" name="稻壳原创设计师-老油条_9"/>
          <p:cNvSpPr txBox="1"/>
          <p:nvPr/>
        </p:nvSpPr>
        <p:spPr>
          <a:xfrm>
            <a:off x="2125345" y="2409190"/>
            <a:ext cx="7671435" cy="1445260"/>
          </a:xfrm>
          <a:prstGeom prst="rect">
            <a:avLst/>
          </a:prstGeom>
          <a:noFill/>
        </p:spPr>
        <p:txBody>
          <a:bodyPr wrap="square" rtlCol="0">
            <a:spAutoFit/>
          </a:bodyPr>
          <a:p>
            <a:pPr algn="ctr"/>
            <a:r>
              <a:rPr lang="en-US" altLang="zh-CN" sz="8800" b="1" dirty="0">
                <a:gradFill>
                  <a:gsLst>
                    <a:gs pos="75000">
                      <a:srgbClr val="FFA5A9">
                        <a:alpha val="0"/>
                      </a:srgbClr>
                    </a:gs>
                    <a:gs pos="0">
                      <a:srgbClr val="FFA5A9"/>
                    </a:gs>
                  </a:gsLst>
                  <a:lin ang="5400000" scaled="0"/>
                </a:gradFill>
                <a:latin typeface="汉仪明禅刻本 W" panose="00020600040101010101" pitchFamily="18" charset="-122"/>
                <a:ea typeface="汉仪明禅刻本 W" panose="00020600040101010101" pitchFamily="18" charset="-122"/>
              </a:rPr>
              <a:t>T H A N K S</a:t>
            </a:r>
            <a:endParaRPr lang="en-US" altLang="zh-CN" sz="8800" b="1" dirty="0">
              <a:gradFill>
                <a:gsLst>
                  <a:gs pos="75000">
                    <a:srgbClr val="FFA5A9">
                      <a:alpha val="0"/>
                    </a:srgbClr>
                  </a:gs>
                  <a:gs pos="0">
                    <a:srgbClr val="FFA5A9"/>
                  </a:gs>
                </a:gsLst>
                <a:lin ang="5400000" scaled="0"/>
              </a:gradFill>
              <a:latin typeface="汉仪明禅刻本 W" panose="00020600040101010101" pitchFamily="18" charset="-122"/>
              <a:ea typeface="汉仪明禅刻本 W" panose="00020600040101010101" pitchFamily="18"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15" name="稻壳儿设计师：老油条_8"/>
          <p:cNvSpPr/>
          <p:nvPr/>
        </p:nvSpPr>
        <p:spPr>
          <a:xfrm>
            <a:off x="569868" y="386499"/>
            <a:ext cx="11048454" cy="6085002"/>
          </a:xfrm>
          <a:prstGeom prst="roundRect">
            <a:avLst>
              <a:gd name="adj" fmla="val 3530"/>
            </a:avLst>
          </a:prstGeom>
          <a:solidFill>
            <a:schemeClr val="bg1">
              <a:alpha val="75000"/>
            </a:schemeClr>
          </a:solidFill>
          <a:ln>
            <a:noFill/>
          </a:ln>
          <a:effectLst>
            <a:outerShdw blurRad="368300" dist="76200" dir="5400000" sx="102000" sy="102000" algn="ctr" rotWithShape="0">
              <a:srgbClr val="ACBEB7">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汉仪江南楷宋 W" panose="00020600040101010101" pitchFamily="18" charset="-122"/>
              <a:ea typeface="汉仪江南楷宋 W" panose="00020600040101010101" pitchFamily="18" charset="-122"/>
            </a:endParaRPr>
          </a:p>
        </p:txBody>
      </p:sp>
      <p:grpSp>
        <p:nvGrpSpPr>
          <p:cNvPr id="16" name="稻壳儿设计师：老油条_9"/>
          <p:cNvGrpSpPr/>
          <p:nvPr/>
        </p:nvGrpSpPr>
        <p:grpSpPr>
          <a:xfrm>
            <a:off x="4489652" y="817108"/>
            <a:ext cx="3212696" cy="1348051"/>
            <a:chOff x="635404" y="2433107"/>
            <a:chExt cx="3212696" cy="1348051"/>
          </a:xfrm>
        </p:grpSpPr>
        <p:sp>
          <p:nvSpPr>
            <p:cNvPr id="18" name="文本框 17"/>
            <p:cNvSpPr txBox="1"/>
            <p:nvPr/>
          </p:nvSpPr>
          <p:spPr>
            <a:xfrm>
              <a:off x="1222883" y="2433107"/>
              <a:ext cx="2034531" cy="1200329"/>
            </a:xfrm>
            <a:prstGeom prst="rect">
              <a:avLst/>
            </a:prstGeom>
            <a:noFill/>
          </p:spPr>
          <p:txBody>
            <a:bodyPr wrap="none" rtlCol="0">
              <a:spAutoFit/>
            </a:bodyPr>
            <a:lstStyle/>
            <a:p>
              <a:pPr algn="ctr">
                <a:spcBef>
                  <a:spcPts val="135"/>
                </a:spcBef>
                <a:defRPr/>
              </a:pPr>
              <a:r>
                <a:rPr lang="zh-CN" altLang="en-US" sz="7200" b="1" dirty="0">
                  <a:solidFill>
                    <a:srgbClr val="FFA5A9"/>
                  </a:solidFill>
                  <a:latin typeface="汉仪明禅刻本 W" panose="00020600040101010101" pitchFamily="18" charset="-122"/>
                  <a:ea typeface="汉仪明禅刻本 W" panose="00020600040101010101" pitchFamily="18" charset="-122"/>
                </a:rPr>
                <a:t>目录</a:t>
              </a:r>
              <a:endParaRPr lang="zh-CN" altLang="en-US" sz="7200" b="1" dirty="0">
                <a:solidFill>
                  <a:srgbClr val="FFA5A9"/>
                </a:solidFill>
                <a:latin typeface="汉仪明禅刻本 W" panose="00020600040101010101" pitchFamily="18" charset="-122"/>
                <a:ea typeface="汉仪明禅刻本 W" panose="00020600040101010101" pitchFamily="18" charset="-122"/>
              </a:endParaRPr>
            </a:p>
          </p:txBody>
        </p:sp>
        <p:sp>
          <p:nvSpPr>
            <p:cNvPr id="19" name="文本框 18"/>
            <p:cNvSpPr txBox="1"/>
            <p:nvPr/>
          </p:nvSpPr>
          <p:spPr>
            <a:xfrm>
              <a:off x="635404" y="3411826"/>
              <a:ext cx="3212696" cy="369332"/>
            </a:xfrm>
            <a:prstGeom prst="rect">
              <a:avLst/>
            </a:prstGeom>
            <a:noFill/>
          </p:spPr>
          <p:txBody>
            <a:bodyPr wrap="square" rtlCol="0">
              <a:spAutoFit/>
              <a:scene3d>
                <a:camera prst="orthographicFront"/>
                <a:lightRig rig="threePt" dir="t"/>
              </a:scene3d>
              <a:sp3d contourW="12700"/>
            </a:bodyPr>
            <a:lstStyle/>
            <a:p>
              <a:pPr algn="dist"/>
              <a:r>
                <a:rPr lang="en-US" altLang="zh-CN" dirty="0">
                  <a:solidFill>
                    <a:srgbClr val="FFA5A9"/>
                  </a:solidFill>
                  <a:latin typeface="汉仪江南楷宋 W" panose="00020600040101010101" pitchFamily="18" charset="-122"/>
                  <a:ea typeface="汉仪江南楷宋 W" panose="00020600040101010101" pitchFamily="18" charset="-122"/>
                  <a:cs typeface="+mn-ea"/>
                </a:rPr>
                <a:t>CONTENTS</a:t>
              </a:r>
              <a:endParaRPr lang="en-US" altLang="zh-CN" dirty="0">
                <a:solidFill>
                  <a:srgbClr val="FFA5A9"/>
                </a:solidFill>
                <a:latin typeface="汉仪江南楷宋 W" panose="00020600040101010101" pitchFamily="18" charset="-122"/>
                <a:ea typeface="汉仪江南楷宋 W" panose="00020600040101010101" pitchFamily="18" charset="-122"/>
                <a:cs typeface="+mn-ea"/>
              </a:endParaRPr>
            </a:p>
          </p:txBody>
        </p:sp>
      </p:grpSp>
      <p:grpSp>
        <p:nvGrpSpPr>
          <p:cNvPr id="20" name="稻壳儿设计师：老油条_10"/>
          <p:cNvGrpSpPr/>
          <p:nvPr/>
        </p:nvGrpSpPr>
        <p:grpSpPr>
          <a:xfrm>
            <a:off x="1493820" y="2262358"/>
            <a:ext cx="761442" cy="755333"/>
            <a:chOff x="5248833" y="3586830"/>
            <a:chExt cx="761442" cy="755333"/>
          </a:xfrm>
        </p:grpSpPr>
        <p:sp>
          <p:nvSpPr>
            <p:cNvPr id="22" name="Rounded Rectangle 95"/>
            <p:cNvSpPr/>
            <p:nvPr/>
          </p:nvSpPr>
          <p:spPr>
            <a:xfrm>
              <a:off x="5248833" y="3586830"/>
              <a:ext cx="761442" cy="755333"/>
            </a:xfrm>
            <a:prstGeom prst="roundRect">
              <a:avLst/>
            </a:pr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bg1"/>
                </a:solidFill>
                <a:latin typeface="汉仪明禅刻本 W" panose="00020600040101010101" pitchFamily="18" charset="-122"/>
                <a:ea typeface="汉仪明禅刻本 W" panose="00020600040101010101" pitchFamily="18" charset="-122"/>
              </a:endParaRPr>
            </a:p>
          </p:txBody>
        </p:sp>
        <p:sp>
          <p:nvSpPr>
            <p:cNvPr id="23" name="Rectangle 103"/>
            <p:cNvSpPr/>
            <p:nvPr/>
          </p:nvSpPr>
          <p:spPr>
            <a:xfrm>
              <a:off x="5354158" y="3756747"/>
              <a:ext cx="550793" cy="415498"/>
            </a:xfrm>
            <a:prstGeom prst="rect">
              <a:avLst/>
            </a:prstGeom>
          </p:spPr>
          <p:txBody>
            <a:bodyPr wrap="none" lIns="121920" rIns="121920" bIns="60960">
              <a:spAutoFit/>
            </a:bodyPr>
            <a:lstStyle/>
            <a:p>
              <a:pPr algn="ctr"/>
              <a:r>
                <a:rPr lang="en-US" sz="2000" dirty="0">
                  <a:solidFill>
                    <a:schemeClr val="bg1"/>
                  </a:solidFill>
                  <a:latin typeface="汉仪明禅刻本 W" panose="00020600040101010101" pitchFamily="18" charset="-122"/>
                  <a:ea typeface="汉仪明禅刻本 W" panose="00020600040101010101" pitchFamily="18" charset="-122"/>
                </a:rPr>
                <a:t>01</a:t>
              </a:r>
              <a:endParaRPr lang="en-US" sz="2000" dirty="0">
                <a:solidFill>
                  <a:schemeClr val="bg1"/>
                </a:solidFill>
                <a:latin typeface="汉仪明禅刻本 W" panose="00020600040101010101" pitchFamily="18" charset="-122"/>
                <a:ea typeface="汉仪明禅刻本 W" panose="00020600040101010101" pitchFamily="18" charset="-122"/>
              </a:endParaRPr>
            </a:p>
          </p:txBody>
        </p:sp>
      </p:grpSp>
      <p:sp>
        <p:nvSpPr>
          <p:cNvPr id="27" name="矩形 26"/>
          <p:cNvSpPr/>
          <p:nvPr/>
        </p:nvSpPr>
        <p:spPr>
          <a:xfrm>
            <a:off x="2717165" y="2371090"/>
            <a:ext cx="3993515" cy="583565"/>
          </a:xfrm>
          <a:prstGeom prst="rect">
            <a:avLst/>
          </a:prstGeom>
          <a:noFill/>
        </p:spPr>
        <p:txBody>
          <a:bodyPr wrap="square" rtlCol="0">
            <a:spAutoFit/>
            <a:scene3d>
              <a:camera prst="orthographicFront"/>
              <a:lightRig rig="threePt" dir="t"/>
            </a:scene3d>
          </a:bodyPr>
          <a:lstStyle/>
          <a:p>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学</a:t>
            </a:r>
            <a:r>
              <a:rPr lang="en-US" altLang="zh-CN"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 </a:t>
            </a: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科</a:t>
            </a:r>
            <a:r>
              <a:rPr lang="en-US" altLang="zh-CN"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 </a:t>
            </a: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核</a:t>
            </a:r>
            <a:r>
              <a:rPr lang="en-US" altLang="zh-CN"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 </a:t>
            </a: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心</a:t>
            </a:r>
            <a:r>
              <a:rPr lang="en-US" altLang="zh-CN"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 </a:t>
            </a: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素</a:t>
            </a:r>
            <a:r>
              <a:rPr lang="en-US" altLang="zh-CN"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 </a:t>
            </a: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养</a:t>
            </a:r>
            <a:endPar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p:txBody>
      </p:sp>
      <p:grpSp>
        <p:nvGrpSpPr>
          <p:cNvPr id="29" name="稻壳儿设计师：老油条_12"/>
          <p:cNvGrpSpPr/>
          <p:nvPr/>
        </p:nvGrpSpPr>
        <p:grpSpPr>
          <a:xfrm>
            <a:off x="2817755" y="3397103"/>
            <a:ext cx="761442" cy="755333"/>
            <a:chOff x="5248833" y="3586830"/>
            <a:chExt cx="761442" cy="755333"/>
          </a:xfrm>
        </p:grpSpPr>
        <p:sp>
          <p:nvSpPr>
            <p:cNvPr id="31" name="Rounded Rectangle 95"/>
            <p:cNvSpPr/>
            <p:nvPr/>
          </p:nvSpPr>
          <p:spPr>
            <a:xfrm>
              <a:off x="5248833" y="3586830"/>
              <a:ext cx="761442" cy="755333"/>
            </a:xfrm>
            <a:prstGeom prst="roundRect">
              <a:avLst/>
            </a:pr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bg1"/>
                </a:solidFill>
                <a:latin typeface="汉仪明禅刻本 W" panose="00020600040101010101" pitchFamily="18" charset="-122"/>
                <a:ea typeface="汉仪明禅刻本 W" panose="00020600040101010101" pitchFamily="18" charset="-122"/>
              </a:endParaRPr>
            </a:p>
          </p:txBody>
        </p:sp>
        <p:sp>
          <p:nvSpPr>
            <p:cNvPr id="32" name="Rectangle 103"/>
            <p:cNvSpPr/>
            <p:nvPr/>
          </p:nvSpPr>
          <p:spPr>
            <a:xfrm>
              <a:off x="5354158" y="3756747"/>
              <a:ext cx="550792" cy="415498"/>
            </a:xfrm>
            <a:prstGeom prst="rect">
              <a:avLst/>
            </a:prstGeom>
          </p:spPr>
          <p:txBody>
            <a:bodyPr wrap="none" lIns="121920" rIns="121920" bIns="60960">
              <a:spAutoFit/>
            </a:bodyPr>
            <a:lstStyle/>
            <a:p>
              <a:pPr algn="ctr"/>
              <a:r>
                <a:rPr lang="en-US" sz="2000" dirty="0">
                  <a:solidFill>
                    <a:schemeClr val="bg1"/>
                  </a:solidFill>
                  <a:latin typeface="汉仪明禅刻本 W" panose="00020600040101010101" pitchFamily="18" charset="-122"/>
                  <a:ea typeface="汉仪明禅刻本 W" panose="00020600040101010101" pitchFamily="18" charset="-122"/>
                </a:rPr>
                <a:t>02</a:t>
              </a:r>
              <a:endParaRPr lang="en-US" sz="2000" dirty="0">
                <a:solidFill>
                  <a:schemeClr val="bg1"/>
                </a:solidFill>
                <a:latin typeface="汉仪明禅刻本 W" panose="00020600040101010101" pitchFamily="18" charset="-122"/>
                <a:ea typeface="汉仪明禅刻本 W" panose="00020600040101010101" pitchFamily="18" charset="-122"/>
              </a:endParaRPr>
            </a:p>
          </p:txBody>
        </p:sp>
      </p:grpSp>
      <p:sp>
        <p:nvSpPr>
          <p:cNvPr id="34" name="矩形 33"/>
          <p:cNvSpPr/>
          <p:nvPr/>
        </p:nvSpPr>
        <p:spPr>
          <a:xfrm>
            <a:off x="4222115" y="3513455"/>
            <a:ext cx="3129915" cy="583565"/>
          </a:xfrm>
          <a:prstGeom prst="rect">
            <a:avLst/>
          </a:prstGeom>
          <a:noFill/>
        </p:spPr>
        <p:txBody>
          <a:bodyPr wrap="square" rtlCol="0">
            <a:spAutoFit/>
            <a:scene3d>
              <a:camera prst="orthographicFront"/>
              <a:lightRig rig="threePt" dir="t"/>
            </a:scene3d>
          </a:bodyPr>
          <a:lstStyle/>
          <a:p>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课</a:t>
            </a:r>
            <a:r>
              <a:rPr lang="en-US" altLang="zh-CN"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 </a:t>
            </a: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程</a:t>
            </a:r>
            <a:r>
              <a:rPr lang="en-US" altLang="zh-CN"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 </a:t>
            </a: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内</a:t>
            </a:r>
            <a:r>
              <a:rPr lang="en-US" altLang="zh-CN"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 </a:t>
            </a: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容</a:t>
            </a:r>
            <a:endPar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p:txBody>
      </p:sp>
      <p:grpSp>
        <p:nvGrpSpPr>
          <p:cNvPr id="49" name="稻壳儿设计师：老油条_16"/>
          <p:cNvGrpSpPr/>
          <p:nvPr/>
        </p:nvGrpSpPr>
        <p:grpSpPr>
          <a:xfrm>
            <a:off x="3729615" y="4589943"/>
            <a:ext cx="761442" cy="755333"/>
            <a:chOff x="5248833" y="3586830"/>
            <a:chExt cx="761442" cy="755333"/>
          </a:xfrm>
          <a:solidFill>
            <a:srgbClr val="ACBEB7"/>
          </a:solidFill>
        </p:grpSpPr>
        <p:sp>
          <p:nvSpPr>
            <p:cNvPr id="50" name="Rounded Rectangle 95"/>
            <p:cNvSpPr/>
            <p:nvPr/>
          </p:nvSpPr>
          <p:spPr>
            <a:xfrm>
              <a:off x="5248833" y="3586830"/>
              <a:ext cx="761442" cy="75533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solidFill>
                  <a:schemeClr val="bg1"/>
                </a:solidFill>
                <a:latin typeface="汉仪明禅刻本 W" panose="00020600040101010101" pitchFamily="18" charset="-122"/>
                <a:ea typeface="汉仪明禅刻本 W" panose="00020600040101010101" pitchFamily="18" charset="-122"/>
              </a:endParaRPr>
            </a:p>
          </p:txBody>
        </p:sp>
        <p:sp>
          <p:nvSpPr>
            <p:cNvPr id="51" name="Rectangle 103"/>
            <p:cNvSpPr/>
            <p:nvPr/>
          </p:nvSpPr>
          <p:spPr>
            <a:xfrm>
              <a:off x="5354158" y="3756747"/>
              <a:ext cx="550792" cy="415498"/>
            </a:xfrm>
            <a:prstGeom prst="rect">
              <a:avLst/>
            </a:prstGeom>
            <a:grpFill/>
          </p:spPr>
          <p:txBody>
            <a:bodyPr wrap="none" lIns="121920" rIns="121920" bIns="60960">
              <a:spAutoFit/>
            </a:bodyPr>
            <a:lstStyle/>
            <a:p>
              <a:pPr algn="ctr"/>
              <a:r>
                <a:rPr lang="en-US" sz="2000" dirty="0">
                  <a:solidFill>
                    <a:schemeClr val="bg1"/>
                  </a:solidFill>
                  <a:latin typeface="汉仪明禅刻本 W" panose="00020600040101010101" pitchFamily="18" charset="-122"/>
                  <a:ea typeface="汉仪明禅刻本 W" panose="00020600040101010101" pitchFamily="18" charset="-122"/>
                </a:rPr>
                <a:t>04</a:t>
              </a:r>
              <a:endParaRPr lang="en-US" sz="2000" dirty="0">
                <a:solidFill>
                  <a:schemeClr val="bg1"/>
                </a:solidFill>
                <a:latin typeface="汉仪明禅刻本 W" panose="00020600040101010101" pitchFamily="18" charset="-122"/>
                <a:ea typeface="汉仪明禅刻本 W" panose="00020600040101010101" pitchFamily="18" charset="-122"/>
              </a:endParaRPr>
            </a:p>
          </p:txBody>
        </p:sp>
      </p:grpSp>
      <p:sp>
        <p:nvSpPr>
          <p:cNvPr id="53" name="矩形 52"/>
          <p:cNvSpPr/>
          <p:nvPr/>
        </p:nvSpPr>
        <p:spPr>
          <a:xfrm>
            <a:off x="5076825" y="4705985"/>
            <a:ext cx="3279775" cy="583565"/>
          </a:xfrm>
          <a:prstGeom prst="rect">
            <a:avLst/>
          </a:prstGeom>
          <a:noFill/>
        </p:spPr>
        <p:txBody>
          <a:bodyPr wrap="square" rtlCol="0">
            <a:spAutoFit/>
            <a:scene3d>
              <a:camera prst="orthographicFront"/>
              <a:lightRig rig="threePt" dir="t"/>
            </a:scene3d>
          </a:bodyPr>
          <a:lstStyle/>
          <a:p>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教</a:t>
            </a:r>
            <a:r>
              <a:rPr lang="en-US" altLang="zh-CN"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 </a:t>
            </a: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学</a:t>
            </a:r>
            <a:r>
              <a:rPr lang="en-US" altLang="zh-CN"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 </a:t>
            </a: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建</a:t>
            </a:r>
            <a:r>
              <a:rPr lang="en-US" altLang="zh-CN"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 </a:t>
            </a:r>
            <a:r>
              <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rPr>
              <a:t>议</a:t>
            </a:r>
            <a:endParaRPr lang="zh-CN" altLang="en-US" sz="3200" b="1" dirty="0">
              <a:gradFill>
                <a:gsLst>
                  <a:gs pos="21000">
                    <a:srgbClr val="53575C"/>
                  </a:gs>
                  <a:gs pos="88000">
                    <a:srgbClr val="C5C7CA"/>
                  </a:gs>
                </a:gsLst>
                <a:lin ang="5400000"/>
              </a:gradFill>
              <a:effectLst/>
              <a:latin typeface="汉仪明禅刻本 W" panose="00020600040101010101" pitchFamily="18" charset="-122"/>
              <a:ea typeface="汉仪明禅刻本 W" panose="00020600040101010101" pitchFamily="18"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ppt_x</p:attrName>
                                        </p:attrNameLst>
                                      </p:cBhvr>
                                      <p:tavLst>
                                        <p:tav tm="0">
                                          <p:val>
                                            <p:strVal val="#ppt_x-#ppt_w*1.125000"/>
                                          </p:val>
                                        </p:tav>
                                        <p:tav tm="100000">
                                          <p:val>
                                            <p:strVal val="#ppt_x"/>
                                          </p:val>
                                        </p:tav>
                                      </p:tavLst>
                                    </p:anim>
                                    <p:animEffect transition="in" filter="wipe(right)">
                                      <p:cBhvr>
                                        <p:cTn id="8" dur="500"/>
                                        <p:tgtEl>
                                          <p:spTgt spid="27"/>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p:tgtEl>
                                          <p:spTgt spid="34"/>
                                        </p:tgtEl>
                                        <p:attrNameLst>
                                          <p:attrName>ppt_x</p:attrName>
                                        </p:attrNameLst>
                                      </p:cBhvr>
                                      <p:tavLst>
                                        <p:tav tm="0">
                                          <p:val>
                                            <p:strVal val="#ppt_x-#ppt_w*1.125000"/>
                                          </p:val>
                                        </p:tav>
                                        <p:tav tm="100000">
                                          <p:val>
                                            <p:strVal val="#ppt_x"/>
                                          </p:val>
                                        </p:tav>
                                      </p:tavLst>
                                    </p:anim>
                                    <p:animEffect transition="in" filter="wipe(right)">
                                      <p:cBhvr>
                                        <p:cTn id="13" dur="500"/>
                                        <p:tgtEl>
                                          <p:spTgt spid="3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p:tgtEl>
                                          <p:spTgt spid="53"/>
                                        </p:tgtEl>
                                        <p:attrNameLst>
                                          <p:attrName>ppt_x</p:attrName>
                                        </p:attrNameLst>
                                      </p:cBhvr>
                                      <p:tavLst>
                                        <p:tav tm="0">
                                          <p:val>
                                            <p:strVal val="#ppt_x-#ppt_w*1.125000"/>
                                          </p:val>
                                        </p:tav>
                                        <p:tav tm="100000">
                                          <p:val>
                                            <p:strVal val="#ppt_x"/>
                                          </p:val>
                                        </p:tav>
                                      </p:tavLst>
                                    </p:anim>
                                    <p:animEffect transition="in" filter="wipe(right)">
                                      <p:cBhvr>
                                        <p:cTn id="1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4"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15" name="稻壳儿设计师：老油条_8"/>
          <p:cNvSpPr/>
          <p:nvPr/>
        </p:nvSpPr>
        <p:spPr>
          <a:xfrm>
            <a:off x="571773" y="386499"/>
            <a:ext cx="11048454" cy="6085002"/>
          </a:xfrm>
          <a:prstGeom prst="roundRect">
            <a:avLst>
              <a:gd name="adj" fmla="val 3530"/>
            </a:avLst>
          </a:prstGeom>
          <a:solidFill>
            <a:schemeClr val="bg1">
              <a:alpha val="75000"/>
            </a:schemeClr>
          </a:solidFill>
          <a:ln>
            <a:noFill/>
          </a:ln>
          <a:effectLst>
            <a:outerShdw blurRad="368300" dist="76200" dir="5400000" sx="102000" sy="102000" algn="ctr" rotWithShape="0">
              <a:srgbClr val="ACBEB7">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汉仪江南楷宋 W" panose="00020600040101010101" pitchFamily="18" charset="-122"/>
              <a:ea typeface="汉仪江南楷宋 W" panose="00020600040101010101" pitchFamily="18" charset="-122"/>
            </a:endParaRPr>
          </a:p>
        </p:txBody>
      </p:sp>
      <p:sp>
        <p:nvSpPr>
          <p:cNvPr id="11" name="稻壳儿设计师：老油条_10"/>
          <p:cNvSpPr/>
          <p:nvPr/>
        </p:nvSpPr>
        <p:spPr>
          <a:xfrm>
            <a:off x="4501382" y="1810983"/>
            <a:ext cx="1889160" cy="1819400"/>
          </a:xfrm>
          <a:custGeom>
            <a:avLst/>
            <a:gdLst/>
            <a:ahLst/>
            <a:cxnLst/>
            <a:rect l="l" t="t" r="r" b="b"/>
            <a:pathLst>
              <a:path w="1866974" h="1798033">
                <a:moveTo>
                  <a:pt x="1506935" y="0"/>
                </a:moveTo>
                <a:lnTo>
                  <a:pt x="1794965" y="0"/>
                </a:lnTo>
                <a:cubicBezTo>
                  <a:pt x="1834734" y="0"/>
                  <a:pt x="1866974" y="32240"/>
                  <a:pt x="1866974" y="72009"/>
                </a:cubicBezTo>
                <a:lnTo>
                  <a:pt x="1866974" y="360039"/>
                </a:lnTo>
                <a:cubicBezTo>
                  <a:pt x="1866974" y="399808"/>
                  <a:pt x="1834734" y="432048"/>
                  <a:pt x="1794965" y="432048"/>
                </a:cubicBezTo>
                <a:lnTo>
                  <a:pt x="1553614" y="432048"/>
                </a:lnTo>
                <a:lnTo>
                  <a:pt x="1283262" y="647020"/>
                </a:lnTo>
                <a:cubicBezTo>
                  <a:pt x="1291915" y="669010"/>
                  <a:pt x="1296144" y="692970"/>
                  <a:pt x="1296144" y="717917"/>
                </a:cubicBezTo>
                <a:lnTo>
                  <a:pt x="1296144" y="1582005"/>
                </a:lnTo>
                <a:cubicBezTo>
                  <a:pt x="1296144" y="1701314"/>
                  <a:pt x="1199425" y="1798033"/>
                  <a:pt x="1080116" y="1798033"/>
                </a:cubicBezTo>
                <a:lnTo>
                  <a:pt x="216028" y="1798033"/>
                </a:lnTo>
                <a:cubicBezTo>
                  <a:pt x="96719" y="1798033"/>
                  <a:pt x="0" y="1701314"/>
                  <a:pt x="0" y="1582005"/>
                </a:cubicBezTo>
                <a:lnTo>
                  <a:pt x="0" y="717917"/>
                </a:lnTo>
                <a:cubicBezTo>
                  <a:pt x="0" y="598608"/>
                  <a:pt x="96719" y="501889"/>
                  <a:pt x="216028" y="501889"/>
                </a:cubicBezTo>
                <a:lnTo>
                  <a:pt x="1080116" y="501889"/>
                </a:lnTo>
                <a:cubicBezTo>
                  <a:pt x="1121326" y="501889"/>
                  <a:pt x="1159840" y="513428"/>
                  <a:pt x="1190630" y="536682"/>
                </a:cubicBezTo>
                <a:lnTo>
                  <a:pt x="1434926" y="342428"/>
                </a:lnTo>
                <a:lnTo>
                  <a:pt x="1434926" y="72009"/>
                </a:lnTo>
                <a:cubicBezTo>
                  <a:pt x="1434926" y="32240"/>
                  <a:pt x="1467166" y="0"/>
                  <a:pt x="1506935" y="0"/>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江南楷宋 W" panose="00020600040101010101" pitchFamily="18" charset="-122"/>
              <a:ea typeface="汉仪江南楷宋 W" panose="00020600040101010101" pitchFamily="18" charset="-122"/>
            </a:endParaRPr>
          </a:p>
        </p:txBody>
      </p:sp>
      <p:sp>
        <p:nvSpPr>
          <p:cNvPr id="13" name="稻壳儿设计师：老油条_11"/>
          <p:cNvSpPr/>
          <p:nvPr/>
        </p:nvSpPr>
        <p:spPr>
          <a:xfrm flipV="1">
            <a:off x="6385461" y="2272035"/>
            <a:ext cx="1889160" cy="1819400"/>
          </a:xfrm>
          <a:custGeom>
            <a:avLst/>
            <a:gdLst/>
            <a:ahLst/>
            <a:cxnLst/>
            <a:rect l="l" t="t" r="r" b="b"/>
            <a:pathLst>
              <a:path w="1866974" h="1798033">
                <a:moveTo>
                  <a:pt x="1506935" y="0"/>
                </a:moveTo>
                <a:lnTo>
                  <a:pt x="1794965" y="0"/>
                </a:lnTo>
                <a:cubicBezTo>
                  <a:pt x="1834734" y="0"/>
                  <a:pt x="1866974" y="32240"/>
                  <a:pt x="1866974" y="72009"/>
                </a:cubicBezTo>
                <a:lnTo>
                  <a:pt x="1866974" y="360039"/>
                </a:lnTo>
                <a:cubicBezTo>
                  <a:pt x="1866974" y="399808"/>
                  <a:pt x="1834734" y="432048"/>
                  <a:pt x="1794965" y="432048"/>
                </a:cubicBezTo>
                <a:lnTo>
                  <a:pt x="1553614" y="432048"/>
                </a:lnTo>
                <a:lnTo>
                  <a:pt x="1283262" y="647020"/>
                </a:lnTo>
                <a:cubicBezTo>
                  <a:pt x="1291915" y="669010"/>
                  <a:pt x="1296144" y="692970"/>
                  <a:pt x="1296144" y="717917"/>
                </a:cubicBezTo>
                <a:lnTo>
                  <a:pt x="1296144" y="1582005"/>
                </a:lnTo>
                <a:cubicBezTo>
                  <a:pt x="1296144" y="1701314"/>
                  <a:pt x="1199425" y="1798033"/>
                  <a:pt x="1080116" y="1798033"/>
                </a:cubicBezTo>
                <a:lnTo>
                  <a:pt x="216028" y="1798033"/>
                </a:lnTo>
                <a:cubicBezTo>
                  <a:pt x="96719" y="1798033"/>
                  <a:pt x="0" y="1701314"/>
                  <a:pt x="0" y="1582005"/>
                </a:cubicBezTo>
                <a:lnTo>
                  <a:pt x="0" y="717917"/>
                </a:lnTo>
                <a:cubicBezTo>
                  <a:pt x="0" y="598608"/>
                  <a:pt x="96719" y="501889"/>
                  <a:pt x="216028" y="501889"/>
                </a:cubicBezTo>
                <a:lnTo>
                  <a:pt x="1080116" y="501889"/>
                </a:lnTo>
                <a:cubicBezTo>
                  <a:pt x="1121326" y="501889"/>
                  <a:pt x="1159840" y="513428"/>
                  <a:pt x="1190630" y="536682"/>
                </a:cubicBezTo>
                <a:lnTo>
                  <a:pt x="1434926" y="342428"/>
                </a:lnTo>
                <a:lnTo>
                  <a:pt x="1434926" y="72009"/>
                </a:lnTo>
                <a:cubicBezTo>
                  <a:pt x="1434926" y="32240"/>
                  <a:pt x="1467166" y="0"/>
                  <a:pt x="1506935" y="0"/>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江南楷宋 W" panose="00020600040101010101" pitchFamily="18" charset="-122"/>
              <a:ea typeface="汉仪江南楷宋 W" panose="00020600040101010101" pitchFamily="18" charset="-122"/>
            </a:endParaRPr>
          </a:p>
        </p:txBody>
      </p:sp>
      <p:sp>
        <p:nvSpPr>
          <p:cNvPr id="14" name="稻壳儿设计师：老油条_12"/>
          <p:cNvSpPr/>
          <p:nvPr/>
        </p:nvSpPr>
        <p:spPr>
          <a:xfrm flipH="1" flipV="1">
            <a:off x="5870040" y="4091290"/>
            <a:ext cx="1889160" cy="1819400"/>
          </a:xfrm>
          <a:custGeom>
            <a:avLst/>
            <a:gdLst/>
            <a:ahLst/>
            <a:cxnLst/>
            <a:rect l="l" t="t" r="r" b="b"/>
            <a:pathLst>
              <a:path w="1866974" h="1798033">
                <a:moveTo>
                  <a:pt x="1506935" y="0"/>
                </a:moveTo>
                <a:lnTo>
                  <a:pt x="1794965" y="0"/>
                </a:lnTo>
                <a:cubicBezTo>
                  <a:pt x="1834734" y="0"/>
                  <a:pt x="1866974" y="32240"/>
                  <a:pt x="1866974" y="72009"/>
                </a:cubicBezTo>
                <a:lnTo>
                  <a:pt x="1866974" y="360039"/>
                </a:lnTo>
                <a:cubicBezTo>
                  <a:pt x="1866974" y="399808"/>
                  <a:pt x="1834734" y="432048"/>
                  <a:pt x="1794965" y="432048"/>
                </a:cubicBezTo>
                <a:lnTo>
                  <a:pt x="1553614" y="432048"/>
                </a:lnTo>
                <a:lnTo>
                  <a:pt x="1283262" y="647020"/>
                </a:lnTo>
                <a:cubicBezTo>
                  <a:pt x="1291915" y="669010"/>
                  <a:pt x="1296144" y="692970"/>
                  <a:pt x="1296144" y="717917"/>
                </a:cubicBezTo>
                <a:lnTo>
                  <a:pt x="1296144" y="1582005"/>
                </a:lnTo>
                <a:cubicBezTo>
                  <a:pt x="1296144" y="1701314"/>
                  <a:pt x="1199425" y="1798033"/>
                  <a:pt x="1080116" y="1798033"/>
                </a:cubicBezTo>
                <a:lnTo>
                  <a:pt x="216028" y="1798033"/>
                </a:lnTo>
                <a:cubicBezTo>
                  <a:pt x="96719" y="1798033"/>
                  <a:pt x="0" y="1701314"/>
                  <a:pt x="0" y="1582005"/>
                </a:cubicBezTo>
                <a:lnTo>
                  <a:pt x="0" y="717917"/>
                </a:lnTo>
                <a:cubicBezTo>
                  <a:pt x="0" y="598608"/>
                  <a:pt x="96719" y="501889"/>
                  <a:pt x="216028" y="501889"/>
                </a:cubicBezTo>
                <a:lnTo>
                  <a:pt x="1080116" y="501889"/>
                </a:lnTo>
                <a:cubicBezTo>
                  <a:pt x="1121326" y="501889"/>
                  <a:pt x="1159840" y="513428"/>
                  <a:pt x="1190630" y="536682"/>
                </a:cubicBezTo>
                <a:lnTo>
                  <a:pt x="1434926" y="342428"/>
                </a:lnTo>
                <a:lnTo>
                  <a:pt x="1434926" y="72009"/>
                </a:lnTo>
                <a:cubicBezTo>
                  <a:pt x="1434926" y="32240"/>
                  <a:pt x="1467166" y="0"/>
                  <a:pt x="1506935" y="0"/>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江南楷宋 W" panose="00020600040101010101" pitchFamily="18" charset="-122"/>
              <a:ea typeface="汉仪江南楷宋 W" panose="00020600040101010101" pitchFamily="18" charset="-122"/>
            </a:endParaRPr>
          </a:p>
        </p:txBody>
      </p:sp>
      <p:sp>
        <p:nvSpPr>
          <p:cNvPr id="16" name="稻壳儿设计师：老油条_13"/>
          <p:cNvSpPr/>
          <p:nvPr/>
        </p:nvSpPr>
        <p:spPr>
          <a:xfrm flipH="1">
            <a:off x="3961830" y="3578913"/>
            <a:ext cx="1889160" cy="1819400"/>
          </a:xfrm>
          <a:custGeom>
            <a:avLst/>
            <a:gdLst/>
            <a:ahLst/>
            <a:cxnLst/>
            <a:rect l="l" t="t" r="r" b="b"/>
            <a:pathLst>
              <a:path w="1866974" h="1798033">
                <a:moveTo>
                  <a:pt x="1506935" y="0"/>
                </a:moveTo>
                <a:lnTo>
                  <a:pt x="1794965" y="0"/>
                </a:lnTo>
                <a:cubicBezTo>
                  <a:pt x="1834734" y="0"/>
                  <a:pt x="1866974" y="32240"/>
                  <a:pt x="1866974" y="72009"/>
                </a:cubicBezTo>
                <a:lnTo>
                  <a:pt x="1866974" y="360039"/>
                </a:lnTo>
                <a:cubicBezTo>
                  <a:pt x="1866974" y="399808"/>
                  <a:pt x="1834734" y="432048"/>
                  <a:pt x="1794965" y="432048"/>
                </a:cubicBezTo>
                <a:lnTo>
                  <a:pt x="1553614" y="432048"/>
                </a:lnTo>
                <a:lnTo>
                  <a:pt x="1283262" y="647020"/>
                </a:lnTo>
                <a:cubicBezTo>
                  <a:pt x="1291915" y="669010"/>
                  <a:pt x="1296144" y="692970"/>
                  <a:pt x="1296144" y="717917"/>
                </a:cubicBezTo>
                <a:lnTo>
                  <a:pt x="1296144" y="1582005"/>
                </a:lnTo>
                <a:cubicBezTo>
                  <a:pt x="1296144" y="1701314"/>
                  <a:pt x="1199425" y="1798033"/>
                  <a:pt x="1080116" y="1798033"/>
                </a:cubicBezTo>
                <a:lnTo>
                  <a:pt x="216028" y="1798033"/>
                </a:lnTo>
                <a:cubicBezTo>
                  <a:pt x="96719" y="1798033"/>
                  <a:pt x="0" y="1701314"/>
                  <a:pt x="0" y="1582005"/>
                </a:cubicBezTo>
                <a:lnTo>
                  <a:pt x="0" y="717917"/>
                </a:lnTo>
                <a:cubicBezTo>
                  <a:pt x="0" y="598608"/>
                  <a:pt x="96719" y="501889"/>
                  <a:pt x="216028" y="501889"/>
                </a:cubicBezTo>
                <a:lnTo>
                  <a:pt x="1080116" y="501889"/>
                </a:lnTo>
                <a:cubicBezTo>
                  <a:pt x="1121326" y="501889"/>
                  <a:pt x="1159840" y="513428"/>
                  <a:pt x="1190630" y="536682"/>
                </a:cubicBezTo>
                <a:lnTo>
                  <a:pt x="1434926" y="342428"/>
                </a:lnTo>
                <a:lnTo>
                  <a:pt x="1434926" y="72009"/>
                </a:lnTo>
                <a:cubicBezTo>
                  <a:pt x="1434926" y="32240"/>
                  <a:pt x="1467166" y="0"/>
                  <a:pt x="1506935" y="0"/>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汉仪江南楷宋 W" panose="00020600040101010101" pitchFamily="18" charset="-122"/>
              <a:ea typeface="汉仪江南楷宋 W" panose="00020600040101010101" pitchFamily="18" charset="-122"/>
            </a:endParaRPr>
          </a:p>
        </p:txBody>
      </p:sp>
      <p:sp>
        <p:nvSpPr>
          <p:cNvPr id="18" name="稻壳儿设计师：老油条_14"/>
          <p:cNvSpPr>
            <a:spLocks noEditPoints="1"/>
          </p:cNvSpPr>
          <p:nvPr>
            <p:custDataLst>
              <p:tags r:id="rId4"/>
            </p:custDataLst>
          </p:nvPr>
        </p:nvSpPr>
        <p:spPr bwMode="auto">
          <a:xfrm>
            <a:off x="5016604" y="4601176"/>
            <a:ext cx="265828" cy="285786"/>
          </a:xfrm>
          <a:custGeom>
            <a:avLst/>
            <a:gdLst>
              <a:gd name="T0" fmla="*/ 2147483646 w 67"/>
              <a:gd name="T1" fmla="*/ 2147483646 h 72"/>
              <a:gd name="T2" fmla="*/ 2147483646 w 67"/>
              <a:gd name="T3" fmla="*/ 2147483646 h 72"/>
              <a:gd name="T4" fmla="*/ 2147483646 w 67"/>
              <a:gd name="T5" fmla="*/ 2147483646 h 72"/>
              <a:gd name="T6" fmla="*/ 0 w 67"/>
              <a:gd name="T7" fmla="*/ 2147483646 h 72"/>
              <a:gd name="T8" fmla="*/ 0 w 67"/>
              <a:gd name="T9" fmla="*/ 2147483646 h 72"/>
              <a:gd name="T10" fmla="*/ 2147483646 w 67"/>
              <a:gd name="T11" fmla="*/ 2147483646 h 72"/>
              <a:gd name="T12" fmla="*/ 2147483646 w 67"/>
              <a:gd name="T13" fmla="*/ 2147483646 h 72"/>
              <a:gd name="T14" fmla="*/ 2147483646 w 67"/>
              <a:gd name="T15" fmla="*/ 2147483646 h 72"/>
              <a:gd name="T16" fmla="*/ 2147483646 w 67"/>
              <a:gd name="T17" fmla="*/ 0 h 72"/>
              <a:gd name="T18" fmla="*/ 2147483646 w 67"/>
              <a:gd name="T19" fmla="*/ 0 h 72"/>
              <a:gd name="T20" fmla="*/ 2147483646 w 67"/>
              <a:gd name="T21" fmla="*/ 2147483646 h 72"/>
              <a:gd name="T22" fmla="*/ 2147483646 w 67"/>
              <a:gd name="T23" fmla="*/ 2147483646 h 72"/>
              <a:gd name="T24" fmla="*/ 2147483646 w 67"/>
              <a:gd name="T25" fmla="*/ 2147483646 h 72"/>
              <a:gd name="T26" fmla="*/ 2147483646 w 67"/>
              <a:gd name="T27" fmla="*/ 2147483646 h 72"/>
              <a:gd name="T28" fmla="*/ 2147483646 w 67"/>
              <a:gd name="T29" fmla="*/ 0 h 72"/>
              <a:gd name="T30" fmla="*/ 2147483646 w 67"/>
              <a:gd name="T31" fmla="*/ 0 h 72"/>
              <a:gd name="T32" fmla="*/ 2147483646 w 67"/>
              <a:gd name="T33" fmla="*/ 2147483646 h 72"/>
              <a:gd name="T34" fmla="*/ 2147483646 w 67"/>
              <a:gd name="T35" fmla="*/ 2147483646 h 72"/>
              <a:gd name="T36" fmla="*/ 2147483646 w 67"/>
              <a:gd name="T37" fmla="*/ 2147483646 h 72"/>
              <a:gd name="T38" fmla="*/ 2147483646 w 67"/>
              <a:gd name="T39" fmla="*/ 2147483646 h 72"/>
              <a:gd name="T40" fmla="*/ 2147483646 w 67"/>
              <a:gd name="T41" fmla="*/ 2147483646 h 72"/>
              <a:gd name="T42" fmla="*/ 2147483646 w 67"/>
              <a:gd name="T43" fmla="*/ 2147483646 h 72"/>
              <a:gd name="T44" fmla="*/ 2147483646 w 67"/>
              <a:gd name="T45" fmla="*/ 2147483646 h 72"/>
              <a:gd name="T46" fmla="*/ 2147483646 w 67"/>
              <a:gd name="T47" fmla="*/ 2147483646 h 72"/>
              <a:gd name="T48" fmla="*/ 2147483646 w 67"/>
              <a:gd name="T49" fmla="*/ 2147483646 h 72"/>
              <a:gd name="T50" fmla="*/ 2147483646 w 67"/>
              <a:gd name="T51" fmla="*/ 2147483646 h 72"/>
              <a:gd name="T52" fmla="*/ 2147483646 w 67"/>
              <a:gd name="T53" fmla="*/ 2147483646 h 72"/>
              <a:gd name="T54" fmla="*/ 2147483646 w 67"/>
              <a:gd name="T55" fmla="*/ 2147483646 h 72"/>
              <a:gd name="T56" fmla="*/ 2147483646 w 67"/>
              <a:gd name="T57" fmla="*/ 2147483646 h 72"/>
              <a:gd name="T58" fmla="*/ 2147483646 w 67"/>
              <a:gd name="T59" fmla="*/ 2147483646 h 72"/>
              <a:gd name="T60" fmla="*/ 2147483646 w 67"/>
              <a:gd name="T61" fmla="*/ 2147483646 h 72"/>
              <a:gd name="T62" fmla="*/ 2147483646 w 67"/>
              <a:gd name="T63" fmla="*/ 2147483646 h 72"/>
              <a:gd name="T64" fmla="*/ 2147483646 w 67"/>
              <a:gd name="T65" fmla="*/ 2147483646 h 72"/>
              <a:gd name="T66" fmla="*/ 2147483646 w 67"/>
              <a:gd name="T67" fmla="*/ 2147483646 h 72"/>
              <a:gd name="T68" fmla="*/ 2147483646 w 67"/>
              <a:gd name="T69" fmla="*/ 2147483646 h 72"/>
              <a:gd name="T70" fmla="*/ 2147483646 w 67"/>
              <a:gd name="T71" fmla="*/ 2147483646 h 72"/>
              <a:gd name="T72" fmla="*/ 2147483646 w 67"/>
              <a:gd name="T73" fmla="*/ 2147483646 h 72"/>
              <a:gd name="T74" fmla="*/ 2147483646 w 67"/>
              <a:gd name="T75" fmla="*/ 2147483646 h 72"/>
              <a:gd name="T76" fmla="*/ 2147483646 w 67"/>
              <a:gd name="T77" fmla="*/ 2147483646 h 72"/>
              <a:gd name="T78" fmla="*/ 2147483646 w 67"/>
              <a:gd name="T79" fmla="*/ 2147483646 h 72"/>
              <a:gd name="T80" fmla="*/ 2147483646 w 67"/>
              <a:gd name="T81" fmla="*/ 2147483646 h 72"/>
              <a:gd name="T82" fmla="*/ 2147483646 w 67"/>
              <a:gd name="T83" fmla="*/ 2147483646 h 72"/>
              <a:gd name="T84" fmla="*/ 2147483646 w 67"/>
              <a:gd name="T85" fmla="*/ 2147483646 h 72"/>
              <a:gd name="T86" fmla="*/ 2147483646 w 67"/>
              <a:gd name="T87" fmla="*/ 2147483646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汉仪江南楷宋 W" panose="00020600040101010101" pitchFamily="18" charset="-122"/>
              <a:ea typeface="汉仪江南楷宋 W" panose="00020600040101010101" pitchFamily="18" charset="-122"/>
            </a:endParaRPr>
          </a:p>
        </p:txBody>
      </p:sp>
      <p:sp>
        <p:nvSpPr>
          <p:cNvPr id="19" name="稻壳儿设计师：老油条_15"/>
          <p:cNvSpPr>
            <a:spLocks noEditPoints="1"/>
          </p:cNvSpPr>
          <p:nvPr>
            <p:custDataLst>
              <p:tags r:id="rId5"/>
            </p:custDataLst>
          </p:nvPr>
        </p:nvSpPr>
        <p:spPr bwMode="auto">
          <a:xfrm>
            <a:off x="6937818" y="4630740"/>
            <a:ext cx="288510" cy="248590"/>
          </a:xfrm>
          <a:custGeom>
            <a:avLst/>
            <a:gdLst>
              <a:gd name="T0" fmla="*/ 2147483646 w 73"/>
              <a:gd name="T1" fmla="*/ 2147483646 h 63"/>
              <a:gd name="T2" fmla="*/ 2147483646 w 73"/>
              <a:gd name="T3" fmla="*/ 2147483646 h 63"/>
              <a:gd name="T4" fmla="*/ 2147483646 w 73"/>
              <a:gd name="T5" fmla="*/ 2147483646 h 63"/>
              <a:gd name="T6" fmla="*/ 2147483646 w 73"/>
              <a:gd name="T7" fmla="*/ 2147483646 h 63"/>
              <a:gd name="T8" fmla="*/ 2147483646 w 73"/>
              <a:gd name="T9" fmla="*/ 2147483646 h 63"/>
              <a:gd name="T10" fmla="*/ 2147483646 w 73"/>
              <a:gd name="T11" fmla="*/ 2147483646 h 63"/>
              <a:gd name="T12" fmla="*/ 2147483646 w 73"/>
              <a:gd name="T13" fmla="*/ 2147483646 h 63"/>
              <a:gd name="T14" fmla="*/ 2147483646 w 73"/>
              <a:gd name="T15" fmla="*/ 2147483646 h 63"/>
              <a:gd name="T16" fmla="*/ 2147483646 w 73"/>
              <a:gd name="T17" fmla="*/ 2147483646 h 63"/>
              <a:gd name="T18" fmla="*/ 0 w 73"/>
              <a:gd name="T19" fmla="*/ 2147483646 h 63"/>
              <a:gd name="T20" fmla="*/ 0 w 73"/>
              <a:gd name="T21" fmla="*/ 2147483646 h 63"/>
              <a:gd name="T22" fmla="*/ 2147483646 w 73"/>
              <a:gd name="T23" fmla="*/ 0 h 63"/>
              <a:gd name="T24" fmla="*/ 2147483646 w 73"/>
              <a:gd name="T25" fmla="*/ 0 h 63"/>
              <a:gd name="T26" fmla="*/ 2147483646 w 73"/>
              <a:gd name="T27" fmla="*/ 2147483646 h 63"/>
              <a:gd name="T28" fmla="*/ 2147483646 w 73"/>
              <a:gd name="T29" fmla="*/ 2147483646 h 63"/>
              <a:gd name="T30" fmla="*/ 2147483646 w 73"/>
              <a:gd name="T31" fmla="*/ 2147483646 h 63"/>
              <a:gd name="T32" fmla="*/ 2147483646 w 73"/>
              <a:gd name="T33" fmla="*/ 2147483646 h 63"/>
              <a:gd name="T34" fmla="*/ 2147483646 w 73"/>
              <a:gd name="T35" fmla="*/ 2147483646 h 63"/>
              <a:gd name="T36" fmla="*/ 2147483646 w 73"/>
              <a:gd name="T37" fmla="*/ 2147483646 h 63"/>
              <a:gd name="T38" fmla="*/ 2147483646 w 73"/>
              <a:gd name="T39" fmla="*/ 2147483646 h 63"/>
              <a:gd name="T40" fmla="*/ 2147483646 w 73"/>
              <a:gd name="T41" fmla="*/ 2147483646 h 63"/>
              <a:gd name="T42" fmla="*/ 2147483646 w 73"/>
              <a:gd name="T43" fmla="*/ 2147483646 h 63"/>
              <a:gd name="T44" fmla="*/ 2147483646 w 73"/>
              <a:gd name="T45" fmla="*/ 2147483646 h 63"/>
              <a:gd name="T46" fmla="*/ 2147483646 w 73"/>
              <a:gd name="T47" fmla="*/ 214748364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a:noFill/>
          </a:ln>
        </p:spPr>
        <p:txBody>
          <a:bodyPr/>
          <a:lstStyle/>
          <a:p>
            <a:endParaRPr lang="zh-CN" altLang="en-US">
              <a:latin typeface="汉仪江南楷宋 W" panose="00020600040101010101" pitchFamily="18" charset="-122"/>
              <a:ea typeface="汉仪江南楷宋 W" panose="00020600040101010101" pitchFamily="18" charset="-122"/>
            </a:endParaRPr>
          </a:p>
        </p:txBody>
      </p:sp>
      <p:sp>
        <p:nvSpPr>
          <p:cNvPr id="20" name="稻壳儿设计师：老油条_16"/>
          <p:cNvSpPr>
            <a:spLocks noEditPoints="1"/>
          </p:cNvSpPr>
          <p:nvPr>
            <p:custDataLst>
              <p:tags r:id="rId6"/>
            </p:custDataLst>
          </p:nvPr>
        </p:nvSpPr>
        <p:spPr bwMode="auto">
          <a:xfrm>
            <a:off x="6937820" y="2881592"/>
            <a:ext cx="288510" cy="217742"/>
          </a:xfrm>
          <a:custGeom>
            <a:avLst/>
            <a:gdLst>
              <a:gd name="T0" fmla="*/ 2147483646 w 158"/>
              <a:gd name="T1" fmla="*/ 2147483646 h 119"/>
              <a:gd name="T2" fmla="*/ 0 w 158"/>
              <a:gd name="T3" fmla="*/ 2147483646 h 119"/>
              <a:gd name="T4" fmla="*/ 0 w 158"/>
              <a:gd name="T5" fmla="*/ 0 h 119"/>
              <a:gd name="T6" fmla="*/ 2147483646 w 158"/>
              <a:gd name="T7" fmla="*/ 0 h 119"/>
              <a:gd name="T8" fmla="*/ 2147483646 w 158"/>
              <a:gd name="T9" fmla="*/ 2147483646 h 119"/>
              <a:gd name="T10" fmla="*/ 2147483646 w 158"/>
              <a:gd name="T11" fmla="*/ 2147483646 h 119"/>
              <a:gd name="T12" fmla="*/ 2147483646 w 158"/>
              <a:gd name="T13" fmla="*/ 2147483646 h 119"/>
              <a:gd name="T14" fmla="*/ 2147483646 w 158"/>
              <a:gd name="T15" fmla="*/ 2147483646 h 119"/>
              <a:gd name="T16" fmla="*/ 2147483646 w 158"/>
              <a:gd name="T17" fmla="*/ 2147483646 h 119"/>
              <a:gd name="T18" fmla="*/ 2147483646 w 158"/>
              <a:gd name="T19" fmla="*/ 2147483646 h 119"/>
              <a:gd name="T20" fmla="*/ 2147483646 w 158"/>
              <a:gd name="T21" fmla="*/ 2147483646 h 119"/>
              <a:gd name="T22" fmla="*/ 2147483646 w 158"/>
              <a:gd name="T23" fmla="*/ 2147483646 h 119"/>
              <a:gd name="T24" fmla="*/ 2147483646 w 158"/>
              <a:gd name="T25" fmla="*/ 2147483646 h 119"/>
              <a:gd name="T26" fmla="*/ 2147483646 w 158"/>
              <a:gd name="T27" fmla="*/ 2147483646 h 119"/>
              <a:gd name="T28" fmla="*/ 2147483646 w 158"/>
              <a:gd name="T29" fmla="*/ 2147483646 h 119"/>
              <a:gd name="T30" fmla="*/ 2147483646 w 158"/>
              <a:gd name="T31" fmla="*/ 2147483646 h 119"/>
              <a:gd name="T32" fmla="*/ 2147483646 w 158"/>
              <a:gd name="T33" fmla="*/ 2147483646 h 119"/>
              <a:gd name="T34" fmla="*/ 2147483646 w 158"/>
              <a:gd name="T35" fmla="*/ 2147483646 h 119"/>
              <a:gd name="T36" fmla="*/ 2147483646 w 158"/>
              <a:gd name="T37" fmla="*/ 2147483646 h 119"/>
              <a:gd name="T38" fmla="*/ 2147483646 w 158"/>
              <a:gd name="T39" fmla="*/ 2147483646 h 119"/>
              <a:gd name="T40" fmla="*/ 2147483646 w 158"/>
              <a:gd name="T41" fmla="*/ 2147483646 h 119"/>
              <a:gd name="T42" fmla="*/ 2147483646 w 158"/>
              <a:gd name="T43" fmla="*/ 2147483646 h 119"/>
              <a:gd name="T44" fmla="*/ 2147483646 w 158"/>
              <a:gd name="T45" fmla="*/ 2147483646 h 119"/>
              <a:gd name="T46" fmla="*/ 2147483646 w 158"/>
              <a:gd name="T47" fmla="*/ 2147483646 h 119"/>
              <a:gd name="T48" fmla="*/ 2147483646 w 158"/>
              <a:gd name="T49" fmla="*/ 2147483646 h 119"/>
              <a:gd name="T50" fmla="*/ 2147483646 w 158"/>
              <a:gd name="T51" fmla="*/ 2147483646 h 119"/>
              <a:gd name="T52" fmla="*/ 2147483646 w 158"/>
              <a:gd name="T53" fmla="*/ 2147483646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汉仪江南楷宋 W" panose="00020600040101010101" pitchFamily="18" charset="-122"/>
              <a:ea typeface="汉仪江南楷宋 W" panose="00020600040101010101" pitchFamily="18" charset="-122"/>
            </a:endParaRPr>
          </a:p>
        </p:txBody>
      </p:sp>
      <p:sp>
        <p:nvSpPr>
          <p:cNvPr id="22" name="稻壳儿设计师：老油条_17"/>
          <p:cNvSpPr>
            <a:spLocks noEditPoints="1"/>
          </p:cNvSpPr>
          <p:nvPr>
            <p:custDataLst>
              <p:tags r:id="rId7"/>
            </p:custDataLst>
          </p:nvPr>
        </p:nvSpPr>
        <p:spPr bwMode="auto">
          <a:xfrm>
            <a:off x="5050628" y="2728888"/>
            <a:ext cx="197782" cy="332962"/>
          </a:xfrm>
          <a:custGeom>
            <a:avLst/>
            <a:gdLst>
              <a:gd name="T0" fmla="*/ 2147483646 w 29"/>
              <a:gd name="T1" fmla="*/ 2147483646 h 49"/>
              <a:gd name="T2" fmla="*/ 2147483646 w 29"/>
              <a:gd name="T3" fmla="*/ 2147483646 h 49"/>
              <a:gd name="T4" fmla="*/ 2147483646 w 29"/>
              <a:gd name="T5" fmla="*/ 2147483646 h 49"/>
              <a:gd name="T6" fmla="*/ 0 w 29"/>
              <a:gd name="T7" fmla="*/ 2147483646 h 49"/>
              <a:gd name="T8" fmla="*/ 0 w 29"/>
              <a:gd name="T9" fmla="*/ 2147483646 h 49"/>
              <a:gd name="T10" fmla="*/ 2147483646 w 29"/>
              <a:gd name="T11" fmla="*/ 0 h 49"/>
              <a:gd name="T12" fmla="*/ 2147483646 w 29"/>
              <a:gd name="T13" fmla="*/ 0 h 49"/>
              <a:gd name="T14" fmla="*/ 2147483646 w 29"/>
              <a:gd name="T15" fmla="*/ 2147483646 h 49"/>
              <a:gd name="T16" fmla="*/ 2147483646 w 29"/>
              <a:gd name="T17" fmla="*/ 2147483646 h 49"/>
              <a:gd name="T18" fmla="*/ 2147483646 w 29"/>
              <a:gd name="T19" fmla="*/ 2147483646 h 49"/>
              <a:gd name="T20" fmla="*/ 2147483646 w 29"/>
              <a:gd name="T21" fmla="*/ 2147483646 h 49"/>
              <a:gd name="T22" fmla="*/ 2147483646 w 29"/>
              <a:gd name="T23" fmla="*/ 2147483646 h 49"/>
              <a:gd name="T24" fmla="*/ 2147483646 w 29"/>
              <a:gd name="T25" fmla="*/ 2147483646 h 49"/>
              <a:gd name="T26" fmla="*/ 2147483646 w 29"/>
              <a:gd name="T27" fmla="*/ 2147483646 h 49"/>
              <a:gd name="T28" fmla="*/ 2147483646 w 29"/>
              <a:gd name="T29" fmla="*/ 2147483646 h 49"/>
              <a:gd name="T30" fmla="*/ 2147483646 w 29"/>
              <a:gd name="T31" fmla="*/ 2147483646 h 49"/>
              <a:gd name="T32" fmla="*/ 2147483646 w 29"/>
              <a:gd name="T33" fmla="*/ 2147483646 h 49"/>
              <a:gd name="T34" fmla="*/ 2147483646 w 29"/>
              <a:gd name="T35" fmla="*/ 2147483646 h 49"/>
              <a:gd name="T36" fmla="*/ 2147483646 w 29"/>
              <a:gd name="T37" fmla="*/ 2147483646 h 49"/>
              <a:gd name="T38" fmla="*/ 2147483646 w 29"/>
              <a:gd name="T39" fmla="*/ 2147483646 h 49"/>
              <a:gd name="T40" fmla="*/ 2147483646 w 29"/>
              <a:gd name="T41" fmla="*/ 2147483646 h 49"/>
              <a:gd name="T42" fmla="*/ 2147483646 w 29"/>
              <a:gd name="T43" fmla="*/ 2147483646 h 49"/>
              <a:gd name="T44" fmla="*/ 2147483646 w 29"/>
              <a:gd name="T45" fmla="*/ 2147483646 h 49"/>
              <a:gd name="T46" fmla="*/ 2147483646 w 29"/>
              <a:gd name="T47" fmla="*/ 2147483646 h 49"/>
              <a:gd name="T48" fmla="*/ 2147483646 w 29"/>
              <a:gd name="T49" fmla="*/ 2147483646 h 49"/>
              <a:gd name="T50" fmla="*/ 2147483646 w 29"/>
              <a:gd name="T51" fmla="*/ 2147483646 h 49"/>
              <a:gd name="T52" fmla="*/ 2147483646 w 29"/>
              <a:gd name="T53" fmla="*/ 2147483646 h 49"/>
              <a:gd name="T54" fmla="*/ 2147483646 w 29"/>
              <a:gd name="T55" fmla="*/ 2147483646 h 49"/>
              <a:gd name="T56" fmla="*/ 2147483646 w 29"/>
              <a:gd name="T57" fmla="*/ 2147483646 h 49"/>
              <a:gd name="T58" fmla="*/ 2147483646 w 29"/>
              <a:gd name="T59" fmla="*/ 2147483646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a:noFill/>
          </a:ln>
        </p:spPr>
        <p:txBody>
          <a:bodyPr/>
          <a:lstStyle/>
          <a:p>
            <a:endParaRPr lang="zh-CN" altLang="en-US">
              <a:latin typeface="汉仪江南楷宋 W" panose="00020600040101010101" pitchFamily="18" charset="-122"/>
              <a:ea typeface="汉仪江南楷宋 W" panose="00020600040101010101" pitchFamily="18" charset="-122"/>
            </a:endParaRPr>
          </a:p>
        </p:txBody>
      </p:sp>
      <p:sp>
        <p:nvSpPr>
          <p:cNvPr id="23" name="稻壳儿设计师：老油条_18"/>
          <p:cNvSpPr txBox="1"/>
          <p:nvPr/>
        </p:nvSpPr>
        <p:spPr>
          <a:xfrm>
            <a:off x="8555990" y="4383405"/>
            <a:ext cx="204978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rPr>
              <a:t>文化理解</a:t>
            </a:r>
            <a:endPar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endParaRPr>
          </a:p>
        </p:txBody>
      </p:sp>
      <p:sp>
        <p:nvSpPr>
          <p:cNvPr id="27" name="稻壳儿设计师：老油条_20"/>
          <p:cNvSpPr txBox="1"/>
          <p:nvPr/>
        </p:nvSpPr>
        <p:spPr>
          <a:xfrm>
            <a:off x="1208688" y="4383597"/>
            <a:ext cx="2218652"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rPr>
              <a:t>创新实践</a:t>
            </a:r>
            <a:endPar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endParaRPr>
          </a:p>
        </p:txBody>
      </p:sp>
      <p:sp>
        <p:nvSpPr>
          <p:cNvPr id="29" name="稻壳儿设计师：老油条_22"/>
          <p:cNvSpPr txBox="1"/>
          <p:nvPr/>
        </p:nvSpPr>
        <p:spPr>
          <a:xfrm>
            <a:off x="8518281" y="2601301"/>
            <a:ext cx="2218652"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rPr>
              <a:t>艺术表现</a:t>
            </a:r>
            <a:endPar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endParaRPr>
          </a:p>
        </p:txBody>
      </p:sp>
      <p:sp>
        <p:nvSpPr>
          <p:cNvPr id="32" name="稻壳儿设计师：老油条_24"/>
          <p:cNvSpPr txBox="1"/>
          <p:nvPr/>
        </p:nvSpPr>
        <p:spPr>
          <a:xfrm>
            <a:off x="1195705" y="2601595"/>
            <a:ext cx="216535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rPr>
              <a:t>审美感知</a:t>
            </a:r>
            <a:endPar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endParaRPr>
          </a:p>
        </p:txBody>
      </p:sp>
      <p:sp>
        <p:nvSpPr>
          <p:cNvPr id="2" name="稻壳原创设计师-老油条_9"/>
          <p:cNvSpPr txBox="1"/>
          <p:nvPr/>
        </p:nvSpPr>
        <p:spPr>
          <a:xfrm>
            <a:off x="4256405" y="243205"/>
            <a:ext cx="3679825" cy="829945"/>
          </a:xfrm>
          <a:prstGeom prst="rect">
            <a:avLst/>
          </a:prstGeom>
          <a:noFill/>
        </p:spPr>
        <p:txBody>
          <a:bodyPr wrap="square" rtlCol="0">
            <a:spAutoFit/>
          </a:bodyPr>
          <a:p>
            <a:pPr algn="ctr"/>
            <a:r>
              <a:rPr lang="en-US" altLang="zh-CN" sz="4800" b="1" dirty="0">
                <a:gradFill>
                  <a:gsLst>
                    <a:gs pos="75000">
                      <a:srgbClr val="FFA5A9">
                        <a:alpha val="0"/>
                      </a:srgbClr>
                    </a:gs>
                    <a:gs pos="0">
                      <a:srgbClr val="FFA5A9"/>
                    </a:gs>
                  </a:gsLst>
                  <a:lin ang="5400000" scaled="0"/>
                </a:gradFill>
                <a:latin typeface="汉仪明禅刻本 W" panose="00020600040101010101" pitchFamily="18" charset="-122"/>
                <a:ea typeface="汉仪明禅刻本 W" panose="00020600040101010101" pitchFamily="18" charset="-122"/>
              </a:rPr>
              <a:t>PART 01</a:t>
            </a:r>
            <a:endParaRPr lang="zh-CN" altLang="en-US" sz="4800" b="1" dirty="0">
              <a:gradFill>
                <a:gsLst>
                  <a:gs pos="75000">
                    <a:srgbClr val="FFA5A9">
                      <a:alpha val="0"/>
                    </a:srgbClr>
                  </a:gs>
                  <a:gs pos="0">
                    <a:srgbClr val="FFA5A9"/>
                  </a:gs>
                </a:gsLst>
                <a:lin ang="5400000" scaled="0"/>
              </a:gradFill>
              <a:latin typeface="汉仪明禅刻本 W" panose="00020600040101010101" pitchFamily="18" charset="-122"/>
              <a:ea typeface="汉仪明禅刻本 W" panose="00020600040101010101" pitchFamily="18" charset="-122"/>
            </a:endParaRPr>
          </a:p>
        </p:txBody>
      </p:sp>
      <p:sp>
        <p:nvSpPr>
          <p:cNvPr id="3" name="稻壳原创设计师-老油条_7"/>
          <p:cNvSpPr txBox="1"/>
          <p:nvPr/>
        </p:nvSpPr>
        <p:spPr>
          <a:xfrm>
            <a:off x="3171825" y="810260"/>
            <a:ext cx="5680710" cy="922020"/>
          </a:xfrm>
          <a:prstGeom prst="rect">
            <a:avLst/>
          </a:prstGeom>
          <a:noFill/>
        </p:spPr>
        <p:txBody>
          <a:bodyPr wrap="square" rtlCol="0">
            <a:spAutoFit/>
            <a:scene3d>
              <a:camera prst="orthographicFront"/>
              <a:lightRig rig="threePt" dir="t"/>
            </a:scene3d>
            <a:sp3d contourW="12700"/>
          </a:bodyPr>
          <a:p>
            <a:pPr algn="ctr"/>
            <a:r>
              <a:rPr lang="zh-CN" altLang="en-US" sz="5400" b="1" dirty="0">
                <a:solidFill>
                  <a:srgbClr val="ACBEB7"/>
                </a:solidFill>
                <a:latin typeface="汉仪明禅刻本 W" panose="00020600040101010101" pitchFamily="18" charset="-122"/>
                <a:ea typeface="汉仪明禅刻本 W" panose="00020600040101010101" pitchFamily="18" charset="-122"/>
                <a:cs typeface="+mn-ea"/>
              </a:rPr>
              <a:t>学科核心素养</a:t>
            </a:r>
            <a:endParaRPr lang="zh-CN" altLang="en-US" sz="5400" b="1" dirty="0">
              <a:solidFill>
                <a:srgbClr val="ACBEB7"/>
              </a:solidFill>
              <a:latin typeface="汉仪明禅刻本 W" panose="00020600040101010101" pitchFamily="18" charset="-122"/>
              <a:ea typeface="汉仪明禅刻本 W" panose="00020600040101010101" pitchFamily="18" charset="-122"/>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000" fill="hold">
                                          <p:stCondLst>
                                            <p:cond delay="0"/>
                                          </p:stCondLst>
                                        </p:cTn>
                                        <p:tgtEl>
                                          <p:spTgt spid="32"/>
                                        </p:tgtEl>
                                        <p:attrNameLst>
                                          <p:attrName>style.visibility</p:attrName>
                                        </p:attrNameLst>
                                      </p:cBhvr>
                                      <p:to>
                                        <p:strVal val="visible"/>
                                      </p:to>
                                    </p:set>
                                    <p:animEffect transition="in" filter="box(in)">
                                      <p:cBhvr>
                                        <p:cTn id="13" dur="1000"/>
                                        <p:tgtEl>
                                          <p:spTgt spid="32"/>
                                        </p:tgtEl>
                                      </p:cBhvr>
                                    </p:animEffect>
                                  </p:childTnLst>
                                </p:cTn>
                              </p:par>
                            </p:childTnLst>
                          </p:cTn>
                        </p:par>
                        <p:par>
                          <p:cTn id="14" fill="hold">
                            <p:stCondLst>
                              <p:cond delay="1000"/>
                            </p:stCondLst>
                            <p:childTnLst>
                              <p:par>
                                <p:cTn id="15" presetID="4" presetClass="entr" presetSubtype="16" fill="hold" grpId="0" nodeType="afterEffect">
                                  <p:stCondLst>
                                    <p:cond delay="0"/>
                                  </p:stCondLst>
                                  <p:childTnLst>
                                    <p:set>
                                      <p:cBhvr>
                                        <p:cTn id="16" dur="1000" fill="hold">
                                          <p:stCondLst>
                                            <p:cond delay="0"/>
                                          </p:stCondLst>
                                        </p:cTn>
                                        <p:tgtEl>
                                          <p:spTgt spid="29"/>
                                        </p:tgtEl>
                                        <p:attrNameLst>
                                          <p:attrName>style.visibility</p:attrName>
                                        </p:attrNameLst>
                                      </p:cBhvr>
                                      <p:to>
                                        <p:strVal val="visible"/>
                                      </p:to>
                                    </p:set>
                                    <p:animEffect transition="in" filter="box(in)">
                                      <p:cBhvr>
                                        <p:cTn id="17" dur="1000"/>
                                        <p:tgtEl>
                                          <p:spTgt spid="29"/>
                                        </p:tgtEl>
                                      </p:cBhvr>
                                    </p:animEffect>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000" fill="hold">
                                          <p:stCondLst>
                                            <p:cond delay="0"/>
                                          </p:stCondLst>
                                        </p:cTn>
                                        <p:tgtEl>
                                          <p:spTgt spid="27"/>
                                        </p:tgtEl>
                                        <p:attrNameLst>
                                          <p:attrName>style.visibility</p:attrName>
                                        </p:attrNameLst>
                                      </p:cBhvr>
                                      <p:to>
                                        <p:strVal val="visible"/>
                                      </p:to>
                                    </p:set>
                                    <p:animEffect transition="in" filter="box(in)">
                                      <p:cBhvr>
                                        <p:cTn id="21" dur="1000"/>
                                        <p:tgtEl>
                                          <p:spTgt spid="27"/>
                                        </p:tgtEl>
                                      </p:cBhvr>
                                    </p:animEffect>
                                  </p:childTnLst>
                                </p:cTn>
                              </p:par>
                            </p:childTnLst>
                          </p:cTn>
                        </p:par>
                        <p:par>
                          <p:cTn id="22" fill="hold">
                            <p:stCondLst>
                              <p:cond delay="3000"/>
                            </p:stCondLst>
                            <p:childTnLst>
                              <p:par>
                                <p:cTn id="23" presetID="4" presetClass="entr" presetSubtype="16" fill="hold" grpId="0" nodeType="afterEffect">
                                  <p:stCondLst>
                                    <p:cond delay="0"/>
                                  </p:stCondLst>
                                  <p:childTnLst>
                                    <p:set>
                                      <p:cBhvr>
                                        <p:cTn id="24" dur="1000" fill="hold">
                                          <p:stCondLst>
                                            <p:cond delay="0"/>
                                          </p:stCondLst>
                                        </p:cTn>
                                        <p:tgtEl>
                                          <p:spTgt spid="23"/>
                                        </p:tgtEl>
                                        <p:attrNameLst>
                                          <p:attrName>style.visibility</p:attrName>
                                        </p:attrNameLst>
                                      </p:cBhvr>
                                      <p:to>
                                        <p:strVal val="visible"/>
                                      </p:to>
                                    </p:set>
                                    <p:animEffect transition="in" filter="box(in)">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2" grpId="0"/>
      <p:bldP spid="29" grpId="0"/>
      <p:bldP spid="27"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15" name="稻壳原创设计师-老油条_7"/>
          <p:cNvSpPr txBox="1"/>
          <p:nvPr/>
        </p:nvSpPr>
        <p:spPr>
          <a:xfrm>
            <a:off x="3112135" y="182880"/>
            <a:ext cx="5567045" cy="768350"/>
          </a:xfrm>
          <a:prstGeom prst="rect">
            <a:avLst/>
          </a:prstGeom>
          <a:noFill/>
        </p:spPr>
        <p:txBody>
          <a:bodyPr wrap="square" rtlCol="0">
            <a:spAutoFit/>
            <a:scene3d>
              <a:camera prst="orthographicFront"/>
              <a:lightRig rig="threePt" dir="t"/>
            </a:scene3d>
            <a:sp3d contourW="12700"/>
          </a:bodyPr>
          <a:lstStyle/>
          <a:p>
            <a:pPr algn="ctr"/>
            <a:r>
              <a:rPr lang="zh-CN" altLang="en-US" sz="4400" b="1" dirty="0">
                <a:solidFill>
                  <a:srgbClr val="ACBEB7"/>
                </a:solidFill>
                <a:latin typeface="汉仪明禅刻本 W" panose="00020600040101010101" pitchFamily="18" charset="-122"/>
                <a:ea typeface="汉仪明禅刻本 W" panose="00020600040101010101" pitchFamily="18" charset="-122"/>
                <a:cs typeface="+mn-ea"/>
              </a:rPr>
              <a:t>审美感知</a:t>
            </a:r>
            <a:endParaRPr lang="zh-CN" altLang="en-US" sz="4400" b="1" dirty="0">
              <a:solidFill>
                <a:srgbClr val="ACBEB7"/>
              </a:solidFill>
              <a:latin typeface="汉仪明禅刻本 W" panose="00020600040101010101" pitchFamily="18" charset="-122"/>
              <a:ea typeface="汉仪明禅刻本 W" panose="00020600040101010101" pitchFamily="18" charset="-122"/>
              <a:cs typeface="+mn-ea"/>
            </a:endParaRPr>
          </a:p>
        </p:txBody>
      </p:sp>
      <p:sp>
        <p:nvSpPr>
          <p:cNvPr id="70" name="左大括号 70"/>
          <p:cNvSpPr/>
          <p:nvPr/>
        </p:nvSpPr>
        <p:spPr>
          <a:xfrm rot="10800000">
            <a:off x="4001135" y="1244600"/>
            <a:ext cx="451485" cy="4460240"/>
          </a:xfrm>
          <a:prstGeom prst="leftBrace">
            <a:avLst>
              <a:gd name="adj1" fmla="val 119163"/>
              <a:gd name="adj2" fmla="val 50000"/>
            </a:avLst>
          </a:prstGeom>
          <a:noFill/>
          <a:ln w="9525" cap="flat" cmpd="sng">
            <a:solidFill>
              <a:srgbClr val="000000"/>
            </a:solidFill>
            <a:prstDash val="solid"/>
            <a:headEnd type="none" w="med" len="med"/>
            <a:tailEnd type="none" w="med" len="med"/>
          </a:ln>
        </p:spPr>
        <p:txBody>
          <a:bodyPr upright="1"/>
          <a:lstStyle/>
          <a:p>
            <a:pPr algn="ctr"/>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grpSp>
        <p:nvGrpSpPr>
          <p:cNvPr id="6" name="组合 6"/>
          <p:cNvGrpSpPr/>
          <p:nvPr/>
        </p:nvGrpSpPr>
        <p:grpSpPr>
          <a:xfrm rot="0">
            <a:off x="4738387" y="2977452"/>
            <a:ext cx="2019210" cy="831702"/>
            <a:chOff x="15400" y="8421"/>
            <a:chExt cx="1910" cy="733"/>
          </a:xfrm>
        </p:grpSpPr>
        <p:sp>
          <p:nvSpPr>
            <p:cNvPr id="5" name="流程图: 终止 4"/>
            <p:cNvSpPr/>
            <p:nvPr/>
          </p:nvSpPr>
          <p:spPr>
            <a:xfrm>
              <a:off x="15400" y="8421"/>
              <a:ext cx="1833" cy="624"/>
            </a:xfrm>
            <a:prstGeom prst="flowChartTerminator">
              <a:avLst/>
            </a:prstGeom>
            <a:solidFill>
              <a:srgbClr val="FFB399"/>
            </a:solidFill>
            <a:ln w="25400">
              <a:noFill/>
            </a:ln>
          </p:spPr>
        </p:sp>
        <p:sp>
          <p:nvSpPr>
            <p:cNvPr id="7" name="流程图: 可选过程 5"/>
            <p:cNvSpPr/>
            <p:nvPr/>
          </p:nvSpPr>
          <p:spPr>
            <a:xfrm>
              <a:off x="15464" y="8484"/>
              <a:ext cx="1846" cy="670"/>
            </a:xfrm>
            <a:prstGeom prst="flowChartAlternateProcess">
              <a:avLst/>
            </a:prstGeom>
            <a:noFill/>
            <a:ln>
              <a:noFill/>
            </a:ln>
          </p:spPr>
          <p:txBody>
            <a:bodyPr upright="1"/>
            <a:lstStyle/>
            <a:p>
              <a:pPr algn="just"/>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4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审美感知</a:t>
              </a:r>
              <a:endParaRPr lang="zh-CN" altLang="en-US" sz="24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20" name="组合 24"/>
          <p:cNvGrpSpPr/>
          <p:nvPr/>
        </p:nvGrpSpPr>
        <p:grpSpPr>
          <a:xfrm>
            <a:off x="2369471" y="5310500"/>
            <a:ext cx="1476819" cy="514615"/>
            <a:chOff x="4840" y="8388"/>
            <a:chExt cx="1982" cy="775"/>
          </a:xfrm>
        </p:grpSpPr>
        <p:sp>
          <p:nvSpPr>
            <p:cNvPr id="25" name="流程图: 终止 22"/>
            <p:cNvSpPr/>
            <p:nvPr/>
          </p:nvSpPr>
          <p:spPr>
            <a:xfrm>
              <a:off x="4840" y="8434"/>
              <a:ext cx="1716" cy="729"/>
            </a:xfrm>
            <a:prstGeom prst="flowChartTerminator">
              <a:avLst/>
            </a:prstGeom>
            <a:solidFill>
              <a:srgbClr val="9FBFC2"/>
            </a:solidFill>
            <a:ln w="25400">
              <a:noFill/>
            </a:ln>
          </p:spPr>
        </p:sp>
        <p:sp>
          <p:nvSpPr>
            <p:cNvPr id="27" name="流程图: 终止 23"/>
            <p:cNvSpPr/>
            <p:nvPr/>
          </p:nvSpPr>
          <p:spPr>
            <a:xfrm>
              <a:off x="5057" y="8388"/>
              <a:ext cx="1765" cy="703"/>
            </a:xfrm>
            <a:prstGeom prst="flowChartTerminator">
              <a:avLst/>
            </a:prstGeom>
            <a:noFill/>
            <a:ln>
              <a:noFill/>
            </a:ln>
          </p:spPr>
          <p:txBody>
            <a:bodyPr upright="1"/>
            <a:lstStyle/>
            <a:p>
              <a:pPr algn="just"/>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反应</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sp>
        <p:nvSpPr>
          <p:cNvPr id="28" name="左大括号 70"/>
          <p:cNvSpPr/>
          <p:nvPr/>
        </p:nvSpPr>
        <p:spPr>
          <a:xfrm>
            <a:off x="6962775" y="1186180"/>
            <a:ext cx="451485" cy="4719955"/>
          </a:xfrm>
          <a:prstGeom prst="leftBrace">
            <a:avLst>
              <a:gd name="adj1" fmla="val 119163"/>
              <a:gd name="adj2" fmla="val 50000"/>
            </a:avLst>
          </a:prstGeom>
          <a:noFill/>
          <a:ln w="9525" cap="flat" cmpd="sng">
            <a:solidFill>
              <a:srgbClr val="000000"/>
            </a:solidFill>
            <a:prstDash val="solid"/>
            <a:headEnd type="none" w="med" len="med"/>
            <a:tailEnd type="none" w="med" len="med"/>
          </a:ln>
        </p:spPr>
        <p:txBody>
          <a:bodyPr upright="1"/>
          <a:p>
            <a:pPr algn="ctr"/>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grpSp>
        <p:nvGrpSpPr>
          <p:cNvPr id="34" name="组合 62"/>
          <p:cNvGrpSpPr/>
          <p:nvPr/>
        </p:nvGrpSpPr>
        <p:grpSpPr>
          <a:xfrm>
            <a:off x="7882255" y="5367020"/>
            <a:ext cx="2275205" cy="539750"/>
            <a:chOff x="4872" y="7863"/>
            <a:chExt cx="1693" cy="729"/>
          </a:xfrm>
        </p:grpSpPr>
        <p:sp>
          <p:nvSpPr>
            <p:cNvPr id="36" name="流程图: 终止 60"/>
            <p:cNvSpPr/>
            <p:nvPr/>
          </p:nvSpPr>
          <p:spPr>
            <a:xfrm>
              <a:off x="4872" y="7863"/>
              <a:ext cx="1693" cy="729"/>
            </a:xfrm>
            <a:prstGeom prst="flowChartTerminator">
              <a:avLst/>
            </a:prstGeom>
            <a:solidFill>
              <a:srgbClr val="BCBBAB"/>
            </a:solidFill>
            <a:ln w="25400">
              <a:noFill/>
            </a:ln>
          </p:spPr>
        </p:sp>
        <p:sp>
          <p:nvSpPr>
            <p:cNvPr id="37" name="流程图: 终止 61"/>
            <p:cNvSpPr/>
            <p:nvPr/>
          </p:nvSpPr>
          <p:spPr>
            <a:xfrm>
              <a:off x="5004" y="7863"/>
              <a:ext cx="1551" cy="701"/>
            </a:xfrm>
            <a:prstGeom prst="flowChartTerminator">
              <a:avLst/>
            </a:prstGeom>
            <a:noFill/>
            <a:ln>
              <a:noFill/>
            </a:ln>
          </p:spPr>
          <p:txBody>
            <a:bodyPr upright="1"/>
            <a:lstStyle/>
            <a:p>
              <a:pPr algn="just"/>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提升审美情趣</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41" name="组合 24"/>
          <p:cNvGrpSpPr/>
          <p:nvPr/>
        </p:nvGrpSpPr>
        <p:grpSpPr>
          <a:xfrm>
            <a:off x="2255171" y="1207765"/>
            <a:ext cx="1476819" cy="514615"/>
            <a:chOff x="4840" y="8388"/>
            <a:chExt cx="1982" cy="775"/>
          </a:xfrm>
        </p:grpSpPr>
        <p:sp>
          <p:nvSpPr>
            <p:cNvPr id="42" name="流程图: 终止 22"/>
            <p:cNvSpPr/>
            <p:nvPr/>
          </p:nvSpPr>
          <p:spPr>
            <a:xfrm>
              <a:off x="4840" y="8434"/>
              <a:ext cx="1716" cy="729"/>
            </a:xfrm>
            <a:prstGeom prst="flowChartTerminator">
              <a:avLst/>
            </a:prstGeom>
            <a:solidFill>
              <a:srgbClr val="9FBFC2"/>
            </a:solidFill>
            <a:ln w="25400">
              <a:noFill/>
            </a:ln>
          </p:spPr>
        </p:sp>
        <p:sp>
          <p:nvSpPr>
            <p:cNvPr id="43" name="流程图: 终止 23"/>
            <p:cNvSpPr/>
            <p:nvPr/>
          </p:nvSpPr>
          <p:spPr>
            <a:xfrm>
              <a:off x="5057" y="8388"/>
              <a:ext cx="1765" cy="703"/>
            </a:xfrm>
            <a:prstGeom prst="flowChartTerminator">
              <a:avLst/>
            </a:prstGeom>
            <a:noFill/>
            <a:ln>
              <a:noFill/>
            </a:ln>
          </p:spPr>
          <p:txBody>
            <a:bodyPr upright="1"/>
            <a:p>
              <a:pPr algn="just"/>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发现</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44" name="组合 24"/>
          <p:cNvGrpSpPr/>
          <p:nvPr/>
        </p:nvGrpSpPr>
        <p:grpSpPr>
          <a:xfrm>
            <a:off x="2312956" y="2581905"/>
            <a:ext cx="1476819" cy="514615"/>
            <a:chOff x="4840" y="8388"/>
            <a:chExt cx="1982" cy="775"/>
          </a:xfrm>
        </p:grpSpPr>
        <p:sp>
          <p:nvSpPr>
            <p:cNvPr id="45" name="流程图: 终止 22"/>
            <p:cNvSpPr/>
            <p:nvPr/>
          </p:nvSpPr>
          <p:spPr>
            <a:xfrm>
              <a:off x="4840" y="8434"/>
              <a:ext cx="1716" cy="729"/>
            </a:xfrm>
            <a:prstGeom prst="flowChartTerminator">
              <a:avLst/>
            </a:prstGeom>
            <a:solidFill>
              <a:srgbClr val="9FBFC2"/>
            </a:solidFill>
            <a:ln w="25400">
              <a:noFill/>
            </a:ln>
          </p:spPr>
        </p:sp>
        <p:sp>
          <p:nvSpPr>
            <p:cNvPr id="46" name="流程图: 终止 23"/>
            <p:cNvSpPr/>
            <p:nvPr/>
          </p:nvSpPr>
          <p:spPr>
            <a:xfrm>
              <a:off x="5057" y="8388"/>
              <a:ext cx="1765" cy="703"/>
            </a:xfrm>
            <a:prstGeom prst="flowChartTerminator">
              <a:avLst/>
            </a:prstGeom>
            <a:noFill/>
            <a:ln>
              <a:noFill/>
            </a:ln>
          </p:spPr>
          <p:txBody>
            <a:bodyPr upright="1"/>
            <a:lstStyle/>
            <a:p>
              <a:pPr algn="just"/>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感受</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47" name="组合 24"/>
          <p:cNvGrpSpPr/>
          <p:nvPr/>
        </p:nvGrpSpPr>
        <p:grpSpPr>
          <a:xfrm>
            <a:off x="2369471" y="4034150"/>
            <a:ext cx="1476819" cy="514615"/>
            <a:chOff x="4840" y="8388"/>
            <a:chExt cx="1982" cy="775"/>
          </a:xfrm>
        </p:grpSpPr>
        <p:sp>
          <p:nvSpPr>
            <p:cNvPr id="48" name="流程图: 终止 22"/>
            <p:cNvSpPr/>
            <p:nvPr/>
          </p:nvSpPr>
          <p:spPr>
            <a:xfrm>
              <a:off x="4840" y="8434"/>
              <a:ext cx="1716" cy="729"/>
            </a:xfrm>
            <a:prstGeom prst="flowChartTerminator">
              <a:avLst/>
            </a:prstGeom>
            <a:solidFill>
              <a:srgbClr val="9FBFC2"/>
            </a:solidFill>
            <a:ln w="25400">
              <a:noFill/>
            </a:ln>
          </p:spPr>
        </p:sp>
        <p:sp>
          <p:nvSpPr>
            <p:cNvPr id="49" name="流程图: 终止 23"/>
            <p:cNvSpPr/>
            <p:nvPr/>
          </p:nvSpPr>
          <p:spPr>
            <a:xfrm>
              <a:off x="5057" y="8388"/>
              <a:ext cx="1765" cy="703"/>
            </a:xfrm>
            <a:prstGeom prst="flowChartTerminator">
              <a:avLst/>
            </a:prstGeom>
            <a:noFill/>
            <a:ln>
              <a:noFill/>
            </a:ln>
          </p:spPr>
          <p:txBody>
            <a:bodyPr upright="1"/>
            <a:lstStyle/>
            <a:p>
              <a:pPr algn="just"/>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认知</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53" name="组合 62"/>
          <p:cNvGrpSpPr/>
          <p:nvPr/>
        </p:nvGrpSpPr>
        <p:grpSpPr>
          <a:xfrm>
            <a:off x="7820660" y="3956050"/>
            <a:ext cx="2275205" cy="539750"/>
            <a:chOff x="4872" y="7863"/>
            <a:chExt cx="1693" cy="729"/>
          </a:xfrm>
        </p:grpSpPr>
        <p:sp>
          <p:nvSpPr>
            <p:cNvPr id="54" name="流程图: 终止 60"/>
            <p:cNvSpPr/>
            <p:nvPr/>
          </p:nvSpPr>
          <p:spPr>
            <a:xfrm>
              <a:off x="4872" y="7863"/>
              <a:ext cx="1693" cy="729"/>
            </a:xfrm>
            <a:prstGeom prst="flowChartTerminator">
              <a:avLst/>
            </a:prstGeom>
            <a:solidFill>
              <a:srgbClr val="BCBBAB"/>
            </a:solidFill>
            <a:ln w="25400">
              <a:noFill/>
            </a:ln>
          </p:spPr>
        </p:sp>
        <p:sp>
          <p:nvSpPr>
            <p:cNvPr id="55" name="流程图: 终止 61"/>
            <p:cNvSpPr/>
            <p:nvPr/>
          </p:nvSpPr>
          <p:spPr>
            <a:xfrm>
              <a:off x="5004" y="7863"/>
              <a:ext cx="1551" cy="701"/>
            </a:xfrm>
            <a:prstGeom prst="flowChartTerminator">
              <a:avLst/>
            </a:prstGeom>
            <a:noFill/>
            <a:ln>
              <a:noFill/>
            </a:ln>
          </p:spPr>
          <p:txBody>
            <a:bodyPr upright="1"/>
            <a:p>
              <a:pPr algn="just"/>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丰富</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审美体验</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56" name="组合 62"/>
          <p:cNvGrpSpPr/>
          <p:nvPr/>
        </p:nvGrpSpPr>
        <p:grpSpPr>
          <a:xfrm>
            <a:off x="7807325" y="1150620"/>
            <a:ext cx="2275205" cy="539750"/>
            <a:chOff x="4872" y="7863"/>
            <a:chExt cx="1693" cy="729"/>
          </a:xfrm>
        </p:grpSpPr>
        <p:sp>
          <p:nvSpPr>
            <p:cNvPr id="57" name="流程图: 终止 60"/>
            <p:cNvSpPr/>
            <p:nvPr/>
          </p:nvSpPr>
          <p:spPr>
            <a:xfrm>
              <a:off x="4872" y="7863"/>
              <a:ext cx="1693" cy="729"/>
            </a:xfrm>
            <a:prstGeom prst="flowChartTerminator">
              <a:avLst/>
            </a:prstGeom>
            <a:solidFill>
              <a:srgbClr val="BCBBAB"/>
            </a:solidFill>
            <a:ln w="25400">
              <a:noFill/>
            </a:ln>
          </p:spPr>
          <p:txBody>
            <a:bodyPr/>
            <a:p>
              <a:endParaRPr lang="zh-CN" altLang="en-US"/>
            </a:p>
          </p:txBody>
        </p:sp>
        <p:sp>
          <p:nvSpPr>
            <p:cNvPr id="58" name="流程图: 终止 61"/>
            <p:cNvSpPr/>
            <p:nvPr/>
          </p:nvSpPr>
          <p:spPr>
            <a:xfrm>
              <a:off x="5004" y="7863"/>
              <a:ext cx="1551" cy="701"/>
            </a:xfrm>
            <a:prstGeom prst="flowChartTerminator">
              <a:avLst/>
            </a:prstGeom>
            <a:noFill/>
            <a:ln>
              <a:noFill/>
            </a:ln>
          </p:spPr>
          <p:txBody>
            <a:bodyPr upright="1"/>
            <a:p>
              <a:pPr algn="just"/>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发</a:t>
              </a:r>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现</a:t>
              </a:r>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美</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59" name="组合 62"/>
          <p:cNvGrpSpPr/>
          <p:nvPr/>
        </p:nvGrpSpPr>
        <p:grpSpPr>
          <a:xfrm>
            <a:off x="7823200" y="2524125"/>
            <a:ext cx="2275205" cy="539750"/>
            <a:chOff x="4872" y="7863"/>
            <a:chExt cx="1693" cy="729"/>
          </a:xfrm>
        </p:grpSpPr>
        <p:sp>
          <p:nvSpPr>
            <p:cNvPr id="63" name="流程图: 终止 60"/>
            <p:cNvSpPr/>
            <p:nvPr/>
          </p:nvSpPr>
          <p:spPr>
            <a:xfrm>
              <a:off x="4872" y="7863"/>
              <a:ext cx="1693" cy="729"/>
            </a:xfrm>
            <a:prstGeom prst="flowChartTerminator">
              <a:avLst/>
            </a:prstGeom>
            <a:solidFill>
              <a:srgbClr val="BCBBAB"/>
            </a:solidFill>
            <a:ln w="25400">
              <a:noFill/>
            </a:ln>
          </p:spPr>
        </p:sp>
        <p:sp>
          <p:nvSpPr>
            <p:cNvPr id="64" name="流程图: 终止 61"/>
            <p:cNvSpPr/>
            <p:nvPr/>
          </p:nvSpPr>
          <p:spPr>
            <a:xfrm>
              <a:off x="5004" y="7863"/>
              <a:ext cx="1551" cy="701"/>
            </a:xfrm>
            <a:prstGeom prst="flowChartTerminator">
              <a:avLst/>
            </a:prstGeom>
            <a:noFill/>
            <a:ln>
              <a:noFill/>
            </a:ln>
          </p:spPr>
          <p:txBody>
            <a:bodyPr upright="1"/>
            <a:p>
              <a:pPr algn="just"/>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感</a:t>
              </a:r>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知</a:t>
              </a:r>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美</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000" fill="hold">
                                          <p:stCondLst>
                                            <p:cond delay="0"/>
                                          </p:stCondLst>
                                        </p:cTn>
                                        <p:tgtEl>
                                          <p:spTgt spid="41"/>
                                        </p:tgtEl>
                                        <p:attrNameLst>
                                          <p:attrName>style.visibility</p:attrName>
                                        </p:attrNameLst>
                                      </p:cBhvr>
                                      <p:to>
                                        <p:strVal val="visible"/>
                                      </p:to>
                                    </p:set>
                                    <p:animEffect transition="in" filter="blinds(horizontal)">
                                      <p:cBhvr>
                                        <p:cTn id="7" dur="1000"/>
                                        <p:tgtEl>
                                          <p:spTgt spid="41"/>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000" fill="hold">
                                          <p:stCondLst>
                                            <p:cond delay="0"/>
                                          </p:stCondLst>
                                        </p:cTn>
                                        <p:tgtEl>
                                          <p:spTgt spid="44"/>
                                        </p:tgtEl>
                                        <p:attrNameLst>
                                          <p:attrName>style.visibility</p:attrName>
                                        </p:attrNameLst>
                                      </p:cBhvr>
                                      <p:to>
                                        <p:strVal val="visible"/>
                                      </p:to>
                                    </p:set>
                                    <p:animEffect transition="in" filter="blinds(horizontal)">
                                      <p:cBhvr>
                                        <p:cTn id="11" dur="1000"/>
                                        <p:tgtEl>
                                          <p:spTgt spid="44"/>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000" fill="hold">
                                          <p:stCondLst>
                                            <p:cond delay="0"/>
                                          </p:stCondLst>
                                        </p:cTn>
                                        <p:tgtEl>
                                          <p:spTgt spid="47"/>
                                        </p:tgtEl>
                                        <p:attrNameLst>
                                          <p:attrName>style.visibility</p:attrName>
                                        </p:attrNameLst>
                                      </p:cBhvr>
                                      <p:to>
                                        <p:strVal val="visible"/>
                                      </p:to>
                                    </p:set>
                                    <p:animEffect transition="in" filter="blinds(horizontal)">
                                      <p:cBhvr>
                                        <p:cTn id="15" dur="1000"/>
                                        <p:tgtEl>
                                          <p:spTgt spid="47"/>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000" fill="hold">
                                          <p:stCondLst>
                                            <p:cond delay="0"/>
                                          </p:stCondLst>
                                        </p:cTn>
                                        <p:tgtEl>
                                          <p:spTgt spid="20"/>
                                        </p:tgtEl>
                                        <p:attrNameLst>
                                          <p:attrName>style.visibility</p:attrName>
                                        </p:attrNameLst>
                                      </p:cBhvr>
                                      <p:to>
                                        <p:strVal val="visible"/>
                                      </p:to>
                                    </p:set>
                                    <p:animEffect transition="in" filter="blinds(horizontal)">
                                      <p:cBhvr>
                                        <p:cTn id="19" dur="1000"/>
                                        <p:tgtEl>
                                          <p:spTgt spid="20"/>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000" fill="hold">
                                          <p:stCondLst>
                                            <p:cond delay="0"/>
                                          </p:stCondLst>
                                        </p:cTn>
                                        <p:tgtEl>
                                          <p:spTgt spid="70"/>
                                        </p:tgtEl>
                                        <p:attrNameLst>
                                          <p:attrName>style.visibility</p:attrName>
                                        </p:attrNameLst>
                                      </p:cBhvr>
                                      <p:to>
                                        <p:strVal val="visible"/>
                                      </p:to>
                                    </p:set>
                                    <p:animEffect transition="in" filter="blinds(horizontal)">
                                      <p:cBhvr>
                                        <p:cTn id="23" dur="1000"/>
                                        <p:tgtEl>
                                          <p:spTgt spid="70"/>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000" fill="hold">
                                          <p:stCondLst>
                                            <p:cond delay="0"/>
                                          </p:stCondLst>
                                        </p:cTn>
                                        <p:tgtEl>
                                          <p:spTgt spid="6"/>
                                        </p:tgtEl>
                                        <p:attrNameLst>
                                          <p:attrName>style.visibility</p:attrName>
                                        </p:attrNameLst>
                                      </p:cBhvr>
                                      <p:to>
                                        <p:strVal val="visible"/>
                                      </p:to>
                                    </p:set>
                                    <p:animEffect transition="in" filter="blinds(horizontal)">
                                      <p:cBhvr>
                                        <p:cTn id="27" dur="1000"/>
                                        <p:tgtEl>
                                          <p:spTgt spid="6"/>
                                        </p:tgtEl>
                                      </p:cBhvr>
                                    </p:animEffect>
                                  </p:child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linds(horizontal)">
                                      <p:cBhvr>
                                        <p:cTn id="31" dur="500"/>
                                        <p:tgtEl>
                                          <p:spTgt spid="28"/>
                                        </p:tgtEl>
                                      </p:cBhvr>
                                    </p:animEffect>
                                  </p:childTnLst>
                                </p:cTn>
                              </p:par>
                            </p:childTnLst>
                          </p:cTn>
                        </p:par>
                        <p:par>
                          <p:cTn id="32" fill="hold">
                            <p:stCondLst>
                              <p:cond delay="6500"/>
                            </p:stCondLst>
                            <p:childTnLst>
                              <p:par>
                                <p:cTn id="33" presetID="3" presetClass="entr" presetSubtype="10" fill="hold" nodeType="afterEffect">
                                  <p:stCondLst>
                                    <p:cond delay="0"/>
                                  </p:stCondLst>
                                  <p:childTnLst>
                                    <p:set>
                                      <p:cBhvr>
                                        <p:cTn id="34" dur="1000" fill="hold">
                                          <p:stCondLst>
                                            <p:cond delay="0"/>
                                          </p:stCondLst>
                                        </p:cTn>
                                        <p:tgtEl>
                                          <p:spTgt spid="56"/>
                                        </p:tgtEl>
                                        <p:attrNameLst>
                                          <p:attrName>style.visibility</p:attrName>
                                        </p:attrNameLst>
                                      </p:cBhvr>
                                      <p:to>
                                        <p:strVal val="visible"/>
                                      </p:to>
                                    </p:set>
                                    <p:animEffect transition="in" filter="blinds(horizontal)">
                                      <p:cBhvr>
                                        <p:cTn id="35" dur="1000"/>
                                        <p:tgtEl>
                                          <p:spTgt spid="56"/>
                                        </p:tgtEl>
                                      </p:cBhvr>
                                    </p:animEffect>
                                  </p:childTnLst>
                                </p:cTn>
                              </p:par>
                            </p:childTnLst>
                          </p:cTn>
                        </p:par>
                        <p:par>
                          <p:cTn id="36" fill="hold">
                            <p:stCondLst>
                              <p:cond delay="7500"/>
                            </p:stCondLst>
                            <p:childTnLst>
                              <p:par>
                                <p:cTn id="37" presetID="3" presetClass="entr" presetSubtype="10" fill="hold" nodeType="afterEffect">
                                  <p:stCondLst>
                                    <p:cond delay="0"/>
                                  </p:stCondLst>
                                  <p:childTnLst>
                                    <p:set>
                                      <p:cBhvr>
                                        <p:cTn id="38" dur="1000" fill="hold">
                                          <p:stCondLst>
                                            <p:cond delay="0"/>
                                          </p:stCondLst>
                                        </p:cTn>
                                        <p:tgtEl>
                                          <p:spTgt spid="59"/>
                                        </p:tgtEl>
                                        <p:attrNameLst>
                                          <p:attrName>style.visibility</p:attrName>
                                        </p:attrNameLst>
                                      </p:cBhvr>
                                      <p:to>
                                        <p:strVal val="visible"/>
                                      </p:to>
                                    </p:set>
                                    <p:animEffect transition="in" filter="blinds(horizontal)">
                                      <p:cBhvr>
                                        <p:cTn id="39" dur="1000"/>
                                        <p:tgtEl>
                                          <p:spTgt spid="59"/>
                                        </p:tgtEl>
                                      </p:cBhvr>
                                    </p:animEffect>
                                  </p:childTnLst>
                                </p:cTn>
                              </p:par>
                            </p:childTnLst>
                          </p:cTn>
                        </p:par>
                        <p:par>
                          <p:cTn id="40" fill="hold">
                            <p:stCondLst>
                              <p:cond delay="8500"/>
                            </p:stCondLst>
                            <p:childTnLst>
                              <p:par>
                                <p:cTn id="41" presetID="3" presetClass="entr" presetSubtype="10" fill="hold" nodeType="afterEffect">
                                  <p:stCondLst>
                                    <p:cond delay="0"/>
                                  </p:stCondLst>
                                  <p:childTnLst>
                                    <p:set>
                                      <p:cBhvr>
                                        <p:cTn id="42" dur="1000" fill="hold">
                                          <p:stCondLst>
                                            <p:cond delay="0"/>
                                          </p:stCondLst>
                                        </p:cTn>
                                        <p:tgtEl>
                                          <p:spTgt spid="53"/>
                                        </p:tgtEl>
                                        <p:attrNameLst>
                                          <p:attrName>style.visibility</p:attrName>
                                        </p:attrNameLst>
                                      </p:cBhvr>
                                      <p:to>
                                        <p:strVal val="visible"/>
                                      </p:to>
                                    </p:set>
                                    <p:animEffect transition="in" filter="blinds(horizontal)">
                                      <p:cBhvr>
                                        <p:cTn id="43" dur="1000"/>
                                        <p:tgtEl>
                                          <p:spTgt spid="53"/>
                                        </p:tgtEl>
                                      </p:cBhvr>
                                    </p:animEffect>
                                  </p:childTnLst>
                                </p:cTn>
                              </p:par>
                            </p:childTnLst>
                          </p:cTn>
                        </p:par>
                        <p:par>
                          <p:cTn id="44" fill="hold">
                            <p:stCondLst>
                              <p:cond delay="9500"/>
                            </p:stCondLst>
                            <p:childTnLst>
                              <p:par>
                                <p:cTn id="45" presetID="3" presetClass="entr" presetSubtype="10" fill="hold" nodeType="afterEffect">
                                  <p:stCondLst>
                                    <p:cond delay="0"/>
                                  </p:stCondLst>
                                  <p:childTnLst>
                                    <p:set>
                                      <p:cBhvr>
                                        <p:cTn id="46" dur="1000" fill="hold">
                                          <p:stCondLst>
                                            <p:cond delay="0"/>
                                          </p:stCondLst>
                                        </p:cTn>
                                        <p:tgtEl>
                                          <p:spTgt spid="34"/>
                                        </p:tgtEl>
                                        <p:attrNameLst>
                                          <p:attrName>style.visibility</p:attrName>
                                        </p:attrNameLst>
                                      </p:cBhvr>
                                      <p:to>
                                        <p:strVal val="visible"/>
                                      </p:to>
                                    </p:set>
                                    <p:animEffect transition="in" filter="blinds(horizontal)">
                                      <p:cBhvr>
                                        <p:cTn id="4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15" name="稻壳原创设计师-老油条_7"/>
          <p:cNvSpPr txBox="1"/>
          <p:nvPr/>
        </p:nvSpPr>
        <p:spPr>
          <a:xfrm>
            <a:off x="2690495" y="232410"/>
            <a:ext cx="6328410" cy="768350"/>
          </a:xfrm>
          <a:prstGeom prst="rect">
            <a:avLst/>
          </a:prstGeom>
          <a:noFill/>
        </p:spPr>
        <p:txBody>
          <a:bodyPr wrap="square" rtlCol="0">
            <a:spAutoFit/>
            <a:scene3d>
              <a:camera prst="orthographicFront"/>
              <a:lightRig rig="threePt" dir="t"/>
            </a:scene3d>
            <a:sp3d contourW="12700"/>
          </a:bodyPr>
          <a:lstStyle/>
          <a:p>
            <a:pPr algn="ctr"/>
            <a:r>
              <a:rPr lang="zh-CN" altLang="en-US" sz="4400" b="1" dirty="0">
                <a:solidFill>
                  <a:srgbClr val="ACBEB7"/>
                </a:solidFill>
                <a:latin typeface="汉仪明禅刻本 W" panose="00020600040101010101" pitchFamily="18" charset="-122"/>
                <a:ea typeface="汉仪明禅刻本 W" panose="00020600040101010101" pitchFamily="18" charset="-122"/>
                <a:cs typeface="+mn-ea"/>
              </a:rPr>
              <a:t>艺术表现</a:t>
            </a:r>
            <a:endParaRPr lang="zh-CN" altLang="en-US" sz="4400" b="1" dirty="0">
              <a:solidFill>
                <a:srgbClr val="ACBEB7"/>
              </a:solidFill>
              <a:latin typeface="汉仪明禅刻本 W" panose="00020600040101010101" pitchFamily="18" charset="-122"/>
              <a:ea typeface="汉仪明禅刻本 W" panose="00020600040101010101" pitchFamily="18" charset="-122"/>
              <a:cs typeface="+mn-ea"/>
            </a:endParaRPr>
          </a:p>
        </p:txBody>
      </p:sp>
      <p:grpSp>
        <p:nvGrpSpPr>
          <p:cNvPr id="62" name="组合 62"/>
          <p:cNvGrpSpPr/>
          <p:nvPr/>
        </p:nvGrpSpPr>
        <p:grpSpPr>
          <a:xfrm>
            <a:off x="4728845" y="3390900"/>
            <a:ext cx="1846580" cy="521970"/>
            <a:chOff x="4872" y="7863"/>
            <a:chExt cx="1693" cy="729"/>
          </a:xfrm>
        </p:grpSpPr>
        <p:sp>
          <p:nvSpPr>
            <p:cNvPr id="60" name="流程图: 终止 60"/>
            <p:cNvSpPr/>
            <p:nvPr/>
          </p:nvSpPr>
          <p:spPr>
            <a:xfrm>
              <a:off x="4872" y="7863"/>
              <a:ext cx="1693" cy="729"/>
            </a:xfrm>
            <a:prstGeom prst="flowChartTerminator">
              <a:avLst/>
            </a:prstGeom>
            <a:solidFill>
              <a:srgbClr val="BCBBAB"/>
            </a:solidFill>
            <a:ln w="25400">
              <a:noFill/>
            </a:ln>
          </p:spPr>
        </p:sp>
        <p:sp>
          <p:nvSpPr>
            <p:cNvPr id="61" name="流程图: 终止 61"/>
            <p:cNvSpPr/>
            <p:nvPr/>
          </p:nvSpPr>
          <p:spPr>
            <a:xfrm>
              <a:off x="5023" y="7863"/>
              <a:ext cx="1533" cy="701"/>
            </a:xfrm>
            <a:prstGeom prst="flowChartTerminator">
              <a:avLst/>
            </a:prstGeom>
            <a:noFill/>
            <a:ln>
              <a:noFill/>
            </a:ln>
          </p:spPr>
          <p:txBody>
            <a:bodyPr upright="1"/>
            <a:p>
              <a:pPr algn="just"/>
              <a:r>
                <a:rPr lang="zh-CN" altLang="en-US" sz="24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艺术表现</a:t>
              </a:r>
              <a:endParaRPr lang="zh-CN" altLang="en-US" sz="24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sp>
        <p:nvSpPr>
          <p:cNvPr id="70" name="左大括号 70"/>
          <p:cNvSpPr/>
          <p:nvPr/>
        </p:nvSpPr>
        <p:spPr>
          <a:xfrm rot="10800000">
            <a:off x="4124960" y="1337310"/>
            <a:ext cx="451485" cy="4460240"/>
          </a:xfrm>
          <a:prstGeom prst="leftBrace">
            <a:avLst>
              <a:gd name="adj1" fmla="val 119163"/>
              <a:gd name="adj2" fmla="val 50000"/>
            </a:avLst>
          </a:prstGeom>
          <a:noFill/>
          <a:ln w="9525" cap="flat" cmpd="sng">
            <a:solidFill>
              <a:srgbClr val="000000"/>
            </a:solidFill>
            <a:prstDash val="solid"/>
            <a:headEnd type="none" w="med" len="med"/>
            <a:tailEnd type="none" w="med" len="med"/>
          </a:ln>
        </p:spPr>
        <p:txBody>
          <a:bodyPr upright="1"/>
          <a:p>
            <a:pPr algn="ctr"/>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4" name="左大括号 70"/>
          <p:cNvSpPr/>
          <p:nvPr/>
        </p:nvSpPr>
        <p:spPr>
          <a:xfrm>
            <a:off x="6737985" y="1417320"/>
            <a:ext cx="451485" cy="4460240"/>
          </a:xfrm>
          <a:prstGeom prst="leftBrace">
            <a:avLst>
              <a:gd name="adj1" fmla="val 119163"/>
              <a:gd name="adj2" fmla="val 50000"/>
            </a:avLst>
          </a:prstGeom>
          <a:noFill/>
          <a:ln w="9525" cap="flat" cmpd="sng">
            <a:solidFill>
              <a:srgbClr val="000000"/>
            </a:solidFill>
            <a:prstDash val="solid"/>
            <a:headEnd type="none" w="med" len="med"/>
            <a:tailEnd type="none" w="med" len="med"/>
          </a:ln>
        </p:spPr>
        <p:txBody>
          <a:bodyPr upright="1"/>
          <a:lstStyle/>
          <a:p>
            <a:pPr algn="ctr"/>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grpSp>
        <p:nvGrpSpPr>
          <p:cNvPr id="6" name="组合 6"/>
          <p:cNvGrpSpPr/>
          <p:nvPr/>
        </p:nvGrpSpPr>
        <p:grpSpPr>
          <a:xfrm rot="0">
            <a:off x="1024255" y="1330960"/>
            <a:ext cx="3100705" cy="465145"/>
            <a:chOff x="15400" y="8421"/>
            <a:chExt cx="2018" cy="678"/>
          </a:xfrm>
        </p:grpSpPr>
        <p:sp>
          <p:nvSpPr>
            <p:cNvPr id="5" name="流程图: 终止 4"/>
            <p:cNvSpPr/>
            <p:nvPr/>
          </p:nvSpPr>
          <p:spPr>
            <a:xfrm>
              <a:off x="15400" y="8421"/>
              <a:ext cx="1833" cy="624"/>
            </a:xfrm>
            <a:prstGeom prst="flowChartTerminator">
              <a:avLst/>
            </a:prstGeom>
            <a:solidFill>
              <a:srgbClr val="FFB399"/>
            </a:solidFill>
            <a:ln w="25400">
              <a:noFill/>
            </a:ln>
          </p:spPr>
        </p:sp>
        <p:sp>
          <p:nvSpPr>
            <p:cNvPr id="7" name="流程图: 可选过程 5"/>
            <p:cNvSpPr/>
            <p:nvPr/>
          </p:nvSpPr>
          <p:spPr>
            <a:xfrm>
              <a:off x="15572" y="8429"/>
              <a:ext cx="1846" cy="670"/>
            </a:xfrm>
            <a:prstGeom prst="flowChartAlternateProcess">
              <a:avLst/>
            </a:prstGeom>
            <a:noFill/>
            <a:ln>
              <a:noFill/>
            </a:ln>
          </p:spPr>
          <p:txBody>
            <a:bodyPr upright="1"/>
            <a:p>
              <a:pPr algn="just"/>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创造艺术形象</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11" name="组合 6"/>
          <p:cNvGrpSpPr/>
          <p:nvPr/>
        </p:nvGrpSpPr>
        <p:grpSpPr>
          <a:xfrm rot="0">
            <a:off x="1002030" y="5335270"/>
            <a:ext cx="3111461" cy="459657"/>
            <a:chOff x="15400" y="8421"/>
            <a:chExt cx="2025" cy="670"/>
          </a:xfrm>
        </p:grpSpPr>
        <p:sp>
          <p:nvSpPr>
            <p:cNvPr id="13" name="流程图: 终止 12"/>
            <p:cNvSpPr/>
            <p:nvPr/>
          </p:nvSpPr>
          <p:spPr>
            <a:xfrm>
              <a:off x="15400" y="8421"/>
              <a:ext cx="1833" cy="624"/>
            </a:xfrm>
            <a:prstGeom prst="flowChartTerminator">
              <a:avLst/>
            </a:prstGeom>
            <a:solidFill>
              <a:srgbClr val="FFB399"/>
            </a:solidFill>
            <a:ln w="25400">
              <a:noFill/>
            </a:ln>
          </p:spPr>
        </p:sp>
        <p:sp>
          <p:nvSpPr>
            <p:cNvPr id="14" name="流程图: 可选过程 5"/>
            <p:cNvSpPr/>
            <p:nvPr/>
          </p:nvSpPr>
          <p:spPr>
            <a:xfrm>
              <a:off x="15579" y="8421"/>
              <a:ext cx="1846" cy="670"/>
            </a:xfrm>
            <a:prstGeom prst="flowChartAlternateProcess">
              <a:avLst/>
            </a:prstGeom>
            <a:noFill/>
            <a:ln>
              <a:noFill/>
            </a:ln>
          </p:spPr>
          <p:txBody>
            <a:bodyPr upright="1"/>
            <a:p>
              <a:pPr algn="just"/>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展现艺术美</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感</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19" name="组合 6"/>
          <p:cNvGrpSpPr/>
          <p:nvPr/>
        </p:nvGrpSpPr>
        <p:grpSpPr>
          <a:xfrm rot="0">
            <a:off x="1002030" y="3351530"/>
            <a:ext cx="3123753" cy="487099"/>
            <a:chOff x="15400" y="8421"/>
            <a:chExt cx="2033" cy="710"/>
          </a:xfrm>
        </p:grpSpPr>
        <p:sp>
          <p:nvSpPr>
            <p:cNvPr id="20" name="流程图: 终止 19"/>
            <p:cNvSpPr/>
            <p:nvPr/>
          </p:nvSpPr>
          <p:spPr>
            <a:xfrm>
              <a:off x="15400" y="8421"/>
              <a:ext cx="1833" cy="624"/>
            </a:xfrm>
            <a:prstGeom prst="flowChartTerminator">
              <a:avLst/>
            </a:prstGeom>
            <a:solidFill>
              <a:srgbClr val="FFB399"/>
            </a:solidFill>
            <a:ln w="25400">
              <a:noFill/>
            </a:ln>
          </p:spPr>
        </p:sp>
        <p:sp>
          <p:nvSpPr>
            <p:cNvPr id="22" name="流程图: 可选过程 5"/>
            <p:cNvSpPr/>
            <p:nvPr/>
          </p:nvSpPr>
          <p:spPr>
            <a:xfrm>
              <a:off x="15587" y="8461"/>
              <a:ext cx="1846" cy="670"/>
            </a:xfrm>
            <a:prstGeom prst="flowChartAlternateProcess">
              <a:avLst/>
            </a:prstGeom>
            <a:noFill/>
            <a:ln>
              <a:noFill/>
            </a:ln>
          </p:spPr>
          <p:txBody>
            <a:bodyPr upright="1"/>
            <a:p>
              <a:pPr algn="just"/>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表达思想感情</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36" name="组合 24"/>
          <p:cNvGrpSpPr/>
          <p:nvPr/>
        </p:nvGrpSpPr>
        <p:grpSpPr>
          <a:xfrm>
            <a:off x="7450455" y="1370965"/>
            <a:ext cx="3637915" cy="569595"/>
            <a:chOff x="4909" y="7904"/>
            <a:chExt cx="1693" cy="815"/>
          </a:xfrm>
        </p:grpSpPr>
        <p:sp>
          <p:nvSpPr>
            <p:cNvPr id="37" name="流程图: 终止 22"/>
            <p:cNvSpPr/>
            <p:nvPr/>
          </p:nvSpPr>
          <p:spPr>
            <a:xfrm>
              <a:off x="4909" y="7990"/>
              <a:ext cx="1693" cy="729"/>
            </a:xfrm>
            <a:prstGeom prst="flowChartTerminator">
              <a:avLst/>
            </a:prstGeom>
            <a:solidFill>
              <a:srgbClr val="9FBFC2"/>
            </a:solidFill>
            <a:ln w="25400">
              <a:noFill/>
            </a:ln>
          </p:spPr>
        </p:sp>
        <p:sp>
          <p:nvSpPr>
            <p:cNvPr id="38" name="流程图: 终止 23"/>
            <p:cNvSpPr/>
            <p:nvPr/>
          </p:nvSpPr>
          <p:spPr>
            <a:xfrm>
              <a:off x="5069" y="7904"/>
              <a:ext cx="1533" cy="703"/>
            </a:xfrm>
            <a:prstGeom prst="flowChartTerminator">
              <a:avLst/>
            </a:prstGeom>
            <a:noFill/>
            <a:ln>
              <a:noFill/>
            </a:ln>
          </p:spPr>
          <p:txBody>
            <a:bodyPr upright="1"/>
            <a:lstStyle/>
            <a:p>
              <a:pPr algn="just"/>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艺术表现的</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技能</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39" name="组合 24"/>
          <p:cNvGrpSpPr/>
          <p:nvPr/>
        </p:nvGrpSpPr>
        <p:grpSpPr>
          <a:xfrm>
            <a:off x="7450455" y="5306060"/>
            <a:ext cx="3637915" cy="569595"/>
            <a:chOff x="4909" y="7904"/>
            <a:chExt cx="1693" cy="815"/>
          </a:xfrm>
        </p:grpSpPr>
        <p:sp>
          <p:nvSpPr>
            <p:cNvPr id="40" name="流程图: 终止 22"/>
            <p:cNvSpPr/>
            <p:nvPr/>
          </p:nvSpPr>
          <p:spPr>
            <a:xfrm>
              <a:off x="4909" y="7990"/>
              <a:ext cx="1693" cy="729"/>
            </a:xfrm>
            <a:prstGeom prst="flowChartTerminator">
              <a:avLst/>
            </a:prstGeom>
            <a:solidFill>
              <a:srgbClr val="9FBFC2"/>
            </a:solidFill>
            <a:ln w="25400">
              <a:noFill/>
            </a:ln>
          </p:spPr>
        </p:sp>
        <p:sp>
          <p:nvSpPr>
            <p:cNvPr id="41" name="流程图: 终止 23"/>
            <p:cNvSpPr/>
            <p:nvPr/>
          </p:nvSpPr>
          <p:spPr>
            <a:xfrm>
              <a:off x="5069" y="7904"/>
              <a:ext cx="1533" cy="703"/>
            </a:xfrm>
            <a:prstGeom prst="flowChartTerminator">
              <a:avLst/>
            </a:prstGeom>
            <a:noFill/>
            <a:ln>
              <a:noFill/>
            </a:ln>
          </p:spPr>
          <p:txBody>
            <a:bodyPr upright="1"/>
            <a:p>
              <a:pPr algn="just"/>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热爱生活和生命的</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态度</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42" name="组合 24"/>
          <p:cNvGrpSpPr/>
          <p:nvPr/>
        </p:nvGrpSpPr>
        <p:grpSpPr>
          <a:xfrm>
            <a:off x="7450455" y="4070985"/>
            <a:ext cx="3637915" cy="569595"/>
            <a:chOff x="4909" y="7904"/>
            <a:chExt cx="1693" cy="815"/>
          </a:xfrm>
        </p:grpSpPr>
        <p:sp>
          <p:nvSpPr>
            <p:cNvPr id="43" name="流程图: 终止 22"/>
            <p:cNvSpPr/>
            <p:nvPr/>
          </p:nvSpPr>
          <p:spPr>
            <a:xfrm>
              <a:off x="4909" y="7990"/>
              <a:ext cx="1693" cy="729"/>
            </a:xfrm>
            <a:prstGeom prst="flowChartTerminator">
              <a:avLst/>
            </a:prstGeom>
            <a:solidFill>
              <a:srgbClr val="9FBFC2"/>
            </a:solidFill>
            <a:ln w="25400">
              <a:noFill/>
            </a:ln>
          </p:spPr>
        </p:sp>
        <p:sp>
          <p:nvSpPr>
            <p:cNvPr id="44" name="流程图: 终止 23"/>
            <p:cNvSpPr/>
            <p:nvPr/>
          </p:nvSpPr>
          <p:spPr>
            <a:xfrm>
              <a:off x="5069" y="7904"/>
              <a:ext cx="1533" cy="703"/>
            </a:xfrm>
            <a:prstGeom prst="flowChartTerminator">
              <a:avLst/>
            </a:prstGeom>
            <a:noFill/>
            <a:ln>
              <a:noFill/>
            </a:ln>
          </p:spPr>
          <p:txBody>
            <a:bodyPr upright="1"/>
            <a:lstStyle/>
            <a:p>
              <a:pPr algn="just"/>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形象思维能力</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45" name="组合 24"/>
          <p:cNvGrpSpPr/>
          <p:nvPr/>
        </p:nvGrpSpPr>
        <p:grpSpPr>
          <a:xfrm>
            <a:off x="7450455" y="2651760"/>
            <a:ext cx="3637915" cy="569595"/>
            <a:chOff x="4909" y="7904"/>
            <a:chExt cx="1693" cy="815"/>
          </a:xfrm>
        </p:grpSpPr>
        <p:sp>
          <p:nvSpPr>
            <p:cNvPr id="46" name="流程图: 终止 22"/>
            <p:cNvSpPr/>
            <p:nvPr/>
          </p:nvSpPr>
          <p:spPr>
            <a:xfrm>
              <a:off x="4909" y="7990"/>
              <a:ext cx="1693" cy="729"/>
            </a:xfrm>
            <a:prstGeom prst="flowChartTerminator">
              <a:avLst/>
            </a:prstGeom>
            <a:solidFill>
              <a:srgbClr val="9FBFC2"/>
            </a:solidFill>
            <a:ln w="25400">
              <a:noFill/>
            </a:ln>
          </p:spPr>
        </p:sp>
        <p:sp>
          <p:nvSpPr>
            <p:cNvPr id="47" name="流程图: 终止 23"/>
            <p:cNvSpPr/>
            <p:nvPr/>
          </p:nvSpPr>
          <p:spPr>
            <a:xfrm>
              <a:off x="5069" y="7904"/>
              <a:ext cx="1533" cy="703"/>
            </a:xfrm>
            <a:prstGeom prst="flowChartTerminator">
              <a:avLst/>
            </a:prstGeom>
            <a:noFill/>
            <a:ln>
              <a:noFill/>
            </a:ln>
          </p:spPr>
          <p:txBody>
            <a:bodyPr upright="1"/>
            <a:lstStyle/>
            <a:p>
              <a:pPr algn="just"/>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艺术与生活的广泛</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联系</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000" fill="hold">
                                          <p:stCondLst>
                                            <p:cond delay="0"/>
                                          </p:stCondLst>
                                        </p:cTn>
                                        <p:tgtEl>
                                          <p:spTgt spid="19"/>
                                        </p:tgtEl>
                                        <p:attrNameLst>
                                          <p:attrName>style.visibility</p:attrName>
                                        </p:attrNameLst>
                                      </p:cBhvr>
                                      <p:to>
                                        <p:strVal val="visible"/>
                                      </p:to>
                                    </p:set>
                                    <p:animEffect transition="in" filter="blinds(horizontal)">
                                      <p:cBhvr>
                                        <p:cTn id="11" dur="1000"/>
                                        <p:tgtEl>
                                          <p:spTgt spid="19"/>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000" fill="hold">
                                          <p:stCondLst>
                                            <p:cond delay="0"/>
                                          </p:stCondLst>
                                        </p:cTn>
                                        <p:tgtEl>
                                          <p:spTgt spid="11"/>
                                        </p:tgtEl>
                                        <p:attrNameLst>
                                          <p:attrName>style.visibility</p:attrName>
                                        </p:attrNameLst>
                                      </p:cBhvr>
                                      <p:to>
                                        <p:strVal val="visible"/>
                                      </p:to>
                                    </p:set>
                                    <p:animEffect transition="in" filter="blinds(horizontal)">
                                      <p:cBhvr>
                                        <p:cTn id="15" dur="1000"/>
                                        <p:tgtEl>
                                          <p:spTgt spid="11"/>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000" fill="hold">
                                          <p:stCondLst>
                                            <p:cond delay="0"/>
                                          </p:stCondLst>
                                        </p:cTn>
                                        <p:tgtEl>
                                          <p:spTgt spid="70"/>
                                        </p:tgtEl>
                                        <p:attrNameLst>
                                          <p:attrName>style.visibility</p:attrName>
                                        </p:attrNameLst>
                                      </p:cBhvr>
                                      <p:to>
                                        <p:strVal val="visible"/>
                                      </p:to>
                                    </p:set>
                                    <p:animEffect transition="in" filter="blinds(horizontal)">
                                      <p:cBhvr>
                                        <p:cTn id="19" dur="1000"/>
                                        <p:tgtEl>
                                          <p:spTgt spid="70"/>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000" fill="hold">
                                          <p:stCondLst>
                                            <p:cond delay="0"/>
                                          </p:stCondLst>
                                        </p:cTn>
                                        <p:tgtEl>
                                          <p:spTgt spid="62"/>
                                        </p:tgtEl>
                                        <p:attrNameLst>
                                          <p:attrName>style.visibility</p:attrName>
                                        </p:attrNameLst>
                                      </p:cBhvr>
                                      <p:to>
                                        <p:strVal val="visible"/>
                                      </p:to>
                                    </p:set>
                                    <p:animEffect transition="in" filter="blinds(horizontal)">
                                      <p:cBhvr>
                                        <p:cTn id="23" dur="1000"/>
                                        <p:tgtEl>
                                          <p:spTgt spid="62"/>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par>
                          <p:cTn id="28" fill="hold">
                            <p:stCondLst>
                              <p:cond delay="5500"/>
                            </p:stCondLst>
                            <p:childTnLst>
                              <p:par>
                                <p:cTn id="29" presetID="3" presetClass="entr" presetSubtype="10" fill="hold" nodeType="afterEffect">
                                  <p:stCondLst>
                                    <p:cond delay="0"/>
                                  </p:stCondLst>
                                  <p:childTnLst>
                                    <p:set>
                                      <p:cBhvr>
                                        <p:cTn id="30" dur="1000" fill="hold">
                                          <p:stCondLst>
                                            <p:cond delay="0"/>
                                          </p:stCondLst>
                                        </p:cTn>
                                        <p:tgtEl>
                                          <p:spTgt spid="36"/>
                                        </p:tgtEl>
                                        <p:attrNameLst>
                                          <p:attrName>style.visibility</p:attrName>
                                        </p:attrNameLst>
                                      </p:cBhvr>
                                      <p:to>
                                        <p:strVal val="visible"/>
                                      </p:to>
                                    </p:set>
                                    <p:animEffect transition="in" filter="blinds(horizontal)">
                                      <p:cBhvr>
                                        <p:cTn id="31" dur="1000"/>
                                        <p:tgtEl>
                                          <p:spTgt spid="36"/>
                                        </p:tgtEl>
                                      </p:cBhvr>
                                    </p:animEffect>
                                  </p:childTnLst>
                                </p:cTn>
                              </p:par>
                            </p:childTnLst>
                          </p:cTn>
                        </p:par>
                        <p:par>
                          <p:cTn id="32" fill="hold">
                            <p:stCondLst>
                              <p:cond delay="6500"/>
                            </p:stCondLst>
                            <p:childTnLst>
                              <p:par>
                                <p:cTn id="33" presetID="3" presetClass="entr" presetSubtype="10" fill="hold" nodeType="afterEffect">
                                  <p:stCondLst>
                                    <p:cond delay="0"/>
                                  </p:stCondLst>
                                  <p:childTnLst>
                                    <p:set>
                                      <p:cBhvr>
                                        <p:cTn id="34" dur="1000" fill="hold">
                                          <p:stCondLst>
                                            <p:cond delay="0"/>
                                          </p:stCondLst>
                                        </p:cTn>
                                        <p:tgtEl>
                                          <p:spTgt spid="45"/>
                                        </p:tgtEl>
                                        <p:attrNameLst>
                                          <p:attrName>style.visibility</p:attrName>
                                        </p:attrNameLst>
                                      </p:cBhvr>
                                      <p:to>
                                        <p:strVal val="visible"/>
                                      </p:to>
                                    </p:set>
                                    <p:animEffect transition="in" filter="blinds(horizontal)">
                                      <p:cBhvr>
                                        <p:cTn id="35" dur="1000"/>
                                        <p:tgtEl>
                                          <p:spTgt spid="45"/>
                                        </p:tgtEl>
                                      </p:cBhvr>
                                    </p:animEffect>
                                  </p:childTnLst>
                                </p:cTn>
                              </p:par>
                            </p:childTnLst>
                          </p:cTn>
                        </p:par>
                        <p:par>
                          <p:cTn id="36" fill="hold">
                            <p:stCondLst>
                              <p:cond delay="7500"/>
                            </p:stCondLst>
                            <p:childTnLst>
                              <p:par>
                                <p:cTn id="37" presetID="3" presetClass="entr" presetSubtype="10" fill="hold" nodeType="afterEffect">
                                  <p:stCondLst>
                                    <p:cond delay="0"/>
                                  </p:stCondLst>
                                  <p:childTnLst>
                                    <p:set>
                                      <p:cBhvr>
                                        <p:cTn id="38" dur="1000" fill="hold">
                                          <p:stCondLst>
                                            <p:cond delay="0"/>
                                          </p:stCondLst>
                                        </p:cTn>
                                        <p:tgtEl>
                                          <p:spTgt spid="42"/>
                                        </p:tgtEl>
                                        <p:attrNameLst>
                                          <p:attrName>style.visibility</p:attrName>
                                        </p:attrNameLst>
                                      </p:cBhvr>
                                      <p:to>
                                        <p:strVal val="visible"/>
                                      </p:to>
                                    </p:set>
                                    <p:animEffect transition="in" filter="blinds(horizontal)">
                                      <p:cBhvr>
                                        <p:cTn id="39" dur="1000"/>
                                        <p:tgtEl>
                                          <p:spTgt spid="42"/>
                                        </p:tgtEl>
                                      </p:cBhvr>
                                    </p:animEffect>
                                  </p:childTnLst>
                                </p:cTn>
                              </p:par>
                            </p:childTnLst>
                          </p:cTn>
                        </p:par>
                        <p:par>
                          <p:cTn id="40" fill="hold">
                            <p:stCondLst>
                              <p:cond delay="8500"/>
                            </p:stCondLst>
                            <p:childTnLst>
                              <p:par>
                                <p:cTn id="41" presetID="3" presetClass="entr" presetSubtype="10" fill="hold" nodeType="afterEffect">
                                  <p:stCondLst>
                                    <p:cond delay="0"/>
                                  </p:stCondLst>
                                  <p:childTnLst>
                                    <p:set>
                                      <p:cBhvr>
                                        <p:cTn id="42" dur="1000" fill="hold">
                                          <p:stCondLst>
                                            <p:cond delay="0"/>
                                          </p:stCondLst>
                                        </p:cTn>
                                        <p:tgtEl>
                                          <p:spTgt spid="39"/>
                                        </p:tgtEl>
                                        <p:attrNameLst>
                                          <p:attrName>style.visibility</p:attrName>
                                        </p:attrNameLst>
                                      </p:cBhvr>
                                      <p:to>
                                        <p:strVal val="visible"/>
                                      </p:to>
                                    </p:set>
                                    <p:animEffect transition="in" filter="blinds(horizontal)">
                                      <p:cBhvr>
                                        <p:cTn id="4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15" name="稻壳原创设计师-老油条_7"/>
          <p:cNvSpPr txBox="1"/>
          <p:nvPr/>
        </p:nvSpPr>
        <p:spPr>
          <a:xfrm>
            <a:off x="2607310" y="242570"/>
            <a:ext cx="6328410" cy="768350"/>
          </a:xfrm>
          <a:prstGeom prst="rect">
            <a:avLst/>
          </a:prstGeom>
          <a:noFill/>
        </p:spPr>
        <p:txBody>
          <a:bodyPr wrap="square" rtlCol="0">
            <a:spAutoFit/>
            <a:scene3d>
              <a:camera prst="orthographicFront"/>
              <a:lightRig rig="threePt" dir="t"/>
            </a:scene3d>
            <a:sp3d contourW="12700"/>
          </a:bodyPr>
          <a:lstStyle/>
          <a:p>
            <a:pPr algn="ctr"/>
            <a:r>
              <a:rPr lang="zh-CN" altLang="en-US" sz="4400" b="1" dirty="0">
                <a:solidFill>
                  <a:srgbClr val="ACBEB7"/>
                </a:solidFill>
                <a:latin typeface="汉仪明禅刻本 W" panose="00020600040101010101" pitchFamily="18" charset="-122"/>
                <a:ea typeface="汉仪明禅刻本 W" panose="00020600040101010101" pitchFamily="18" charset="-122"/>
                <a:cs typeface="+mn-ea"/>
              </a:rPr>
              <a:t>创意实践</a:t>
            </a:r>
            <a:endParaRPr lang="zh-CN" altLang="en-US" sz="4400" b="1" dirty="0">
              <a:solidFill>
                <a:srgbClr val="ACBEB7"/>
              </a:solidFill>
              <a:latin typeface="汉仪明禅刻本 W" panose="00020600040101010101" pitchFamily="18" charset="-122"/>
              <a:ea typeface="汉仪明禅刻本 W" panose="00020600040101010101" pitchFamily="18" charset="-122"/>
              <a:cs typeface="+mn-ea"/>
            </a:endParaRPr>
          </a:p>
        </p:txBody>
      </p:sp>
      <p:sp>
        <p:nvSpPr>
          <p:cNvPr id="70" name="左大括号 70"/>
          <p:cNvSpPr/>
          <p:nvPr/>
        </p:nvSpPr>
        <p:spPr>
          <a:xfrm rot="10800000">
            <a:off x="4124960" y="1337310"/>
            <a:ext cx="451485" cy="4460240"/>
          </a:xfrm>
          <a:prstGeom prst="leftBrace">
            <a:avLst>
              <a:gd name="adj1" fmla="val 119163"/>
              <a:gd name="adj2" fmla="val 50000"/>
            </a:avLst>
          </a:prstGeom>
          <a:noFill/>
          <a:ln w="9525" cap="flat" cmpd="sng">
            <a:solidFill>
              <a:srgbClr val="000000"/>
            </a:solidFill>
            <a:prstDash val="solid"/>
            <a:headEnd type="none" w="med" len="med"/>
            <a:tailEnd type="none" w="med" len="med"/>
          </a:ln>
        </p:spPr>
        <p:txBody>
          <a:bodyPr upright="1"/>
          <a:p>
            <a:pPr algn="ctr"/>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4" name="左大括号 70"/>
          <p:cNvSpPr/>
          <p:nvPr/>
        </p:nvSpPr>
        <p:spPr>
          <a:xfrm>
            <a:off x="6737985" y="1417320"/>
            <a:ext cx="451485" cy="4460240"/>
          </a:xfrm>
          <a:prstGeom prst="leftBrace">
            <a:avLst>
              <a:gd name="adj1" fmla="val 119163"/>
              <a:gd name="adj2" fmla="val 50000"/>
            </a:avLst>
          </a:prstGeom>
          <a:noFill/>
          <a:ln w="9525" cap="flat" cmpd="sng">
            <a:solidFill>
              <a:srgbClr val="000000"/>
            </a:solidFill>
            <a:prstDash val="solid"/>
            <a:headEnd type="none" w="med" len="med"/>
            <a:tailEnd type="none" w="med" len="med"/>
          </a:ln>
        </p:spPr>
        <p:txBody>
          <a:bodyPr upright="1"/>
          <a:p>
            <a:pPr algn="ctr"/>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grpSp>
        <p:nvGrpSpPr>
          <p:cNvPr id="59" name="组合 59"/>
          <p:cNvGrpSpPr/>
          <p:nvPr/>
        </p:nvGrpSpPr>
        <p:grpSpPr>
          <a:xfrm>
            <a:off x="4812030" y="3225165"/>
            <a:ext cx="1826228" cy="612286"/>
            <a:chOff x="15753" y="3480"/>
            <a:chExt cx="1832" cy="625"/>
          </a:xfrm>
        </p:grpSpPr>
        <p:sp>
          <p:nvSpPr>
            <p:cNvPr id="57" name="流程图: 终止 57"/>
            <p:cNvSpPr/>
            <p:nvPr/>
          </p:nvSpPr>
          <p:spPr>
            <a:xfrm>
              <a:off x="15753" y="3480"/>
              <a:ext cx="1832" cy="625"/>
            </a:xfrm>
            <a:prstGeom prst="flowChartTerminator">
              <a:avLst/>
            </a:prstGeom>
            <a:solidFill>
              <a:srgbClr val="527491"/>
            </a:solidFill>
            <a:ln w="25400">
              <a:noFill/>
            </a:ln>
          </p:spPr>
        </p:sp>
        <p:sp>
          <p:nvSpPr>
            <p:cNvPr id="58" name="流程图: 终止 58"/>
            <p:cNvSpPr/>
            <p:nvPr/>
          </p:nvSpPr>
          <p:spPr>
            <a:xfrm>
              <a:off x="15872" y="3515"/>
              <a:ext cx="1659" cy="590"/>
            </a:xfrm>
            <a:prstGeom prst="flowChartTerminator">
              <a:avLst/>
            </a:prstGeom>
            <a:noFill/>
            <a:ln>
              <a:noFill/>
            </a:ln>
          </p:spPr>
          <p:txBody>
            <a:bodyPr upright="1"/>
            <a:lstStyle/>
            <a:p>
              <a:pPr algn="just"/>
              <a:r>
                <a:rPr lang="zh-CN" altLang="en-US" sz="24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创意实践</a:t>
              </a:r>
              <a:endParaRPr lang="zh-CN" altLang="en-US" sz="24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62" name="组合 62"/>
          <p:cNvGrpSpPr/>
          <p:nvPr/>
        </p:nvGrpSpPr>
        <p:grpSpPr>
          <a:xfrm>
            <a:off x="1247775" y="1445895"/>
            <a:ext cx="2877185" cy="559435"/>
            <a:chOff x="4872" y="7863"/>
            <a:chExt cx="1730" cy="729"/>
          </a:xfrm>
        </p:grpSpPr>
        <p:sp>
          <p:nvSpPr>
            <p:cNvPr id="60" name="流程图: 终止 60"/>
            <p:cNvSpPr/>
            <p:nvPr/>
          </p:nvSpPr>
          <p:spPr>
            <a:xfrm>
              <a:off x="4872" y="7863"/>
              <a:ext cx="1693" cy="729"/>
            </a:xfrm>
            <a:prstGeom prst="flowChartTerminator">
              <a:avLst/>
            </a:prstGeom>
            <a:solidFill>
              <a:srgbClr val="BCBBAB"/>
            </a:solidFill>
            <a:ln w="25400">
              <a:noFill/>
            </a:ln>
          </p:spPr>
        </p:sp>
        <p:sp>
          <p:nvSpPr>
            <p:cNvPr id="61" name="流程图: 终止 61"/>
            <p:cNvSpPr/>
            <p:nvPr/>
          </p:nvSpPr>
          <p:spPr>
            <a:xfrm>
              <a:off x="4986" y="7871"/>
              <a:ext cx="1616" cy="701"/>
            </a:xfrm>
            <a:prstGeom prst="flowChartTerminator">
              <a:avLst/>
            </a:prstGeom>
            <a:noFill/>
            <a:ln>
              <a:noFill/>
            </a:ln>
          </p:spPr>
          <p:txBody>
            <a:bodyPr upright="1"/>
            <a:p>
              <a:pPr algn="just"/>
              <a:r>
                <a:rPr lang="zh-CN" altLang="en-US"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综合运用多学科知识</a:t>
              </a:r>
              <a:endParaRPr lang="zh-CN" altLang="en-US"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6" name="组合 6"/>
          <p:cNvGrpSpPr/>
          <p:nvPr/>
        </p:nvGrpSpPr>
        <p:grpSpPr>
          <a:xfrm rot="0">
            <a:off x="7505700" y="1459230"/>
            <a:ext cx="3100705" cy="649605"/>
            <a:chOff x="15400" y="8421"/>
            <a:chExt cx="2018" cy="796"/>
          </a:xfrm>
        </p:grpSpPr>
        <p:sp>
          <p:nvSpPr>
            <p:cNvPr id="5" name="流程图: 终止 4"/>
            <p:cNvSpPr/>
            <p:nvPr/>
          </p:nvSpPr>
          <p:spPr>
            <a:xfrm>
              <a:off x="15400" y="8421"/>
              <a:ext cx="1833" cy="624"/>
            </a:xfrm>
            <a:prstGeom prst="flowChartTerminator">
              <a:avLst/>
            </a:prstGeom>
            <a:solidFill>
              <a:srgbClr val="FFB399"/>
            </a:solidFill>
            <a:ln w="25400">
              <a:noFill/>
            </a:ln>
          </p:spPr>
        </p:sp>
        <p:sp>
          <p:nvSpPr>
            <p:cNvPr id="7" name="流程图: 可选过程 5"/>
            <p:cNvSpPr/>
            <p:nvPr/>
          </p:nvSpPr>
          <p:spPr>
            <a:xfrm>
              <a:off x="15572" y="8547"/>
              <a:ext cx="1846" cy="670"/>
            </a:xfrm>
            <a:prstGeom prst="flowChartAlternateProcess">
              <a:avLst/>
            </a:prstGeom>
            <a:noFill/>
            <a:ln>
              <a:noFill/>
            </a:ln>
          </p:spPr>
          <p:txBody>
            <a:bodyPr upright="1"/>
            <a:p>
              <a:pPr algn="just"/>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创新意识</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8" name="组合 62"/>
          <p:cNvGrpSpPr/>
          <p:nvPr/>
        </p:nvGrpSpPr>
        <p:grpSpPr>
          <a:xfrm>
            <a:off x="1247775" y="5062855"/>
            <a:ext cx="2877185" cy="559435"/>
            <a:chOff x="4872" y="7863"/>
            <a:chExt cx="1730" cy="729"/>
          </a:xfrm>
        </p:grpSpPr>
        <p:sp>
          <p:nvSpPr>
            <p:cNvPr id="9" name="流程图: 终止 60"/>
            <p:cNvSpPr/>
            <p:nvPr/>
          </p:nvSpPr>
          <p:spPr>
            <a:xfrm>
              <a:off x="4872" y="7863"/>
              <a:ext cx="1693" cy="729"/>
            </a:xfrm>
            <a:prstGeom prst="flowChartTerminator">
              <a:avLst/>
            </a:prstGeom>
            <a:solidFill>
              <a:srgbClr val="BCBBAB"/>
            </a:solidFill>
            <a:ln w="25400">
              <a:noFill/>
            </a:ln>
          </p:spPr>
        </p:sp>
        <p:sp>
          <p:nvSpPr>
            <p:cNvPr id="10" name="流程图: 终止 61"/>
            <p:cNvSpPr/>
            <p:nvPr/>
          </p:nvSpPr>
          <p:spPr>
            <a:xfrm>
              <a:off x="4986" y="7871"/>
              <a:ext cx="1616" cy="701"/>
            </a:xfrm>
            <a:prstGeom prst="flowChartTerminator">
              <a:avLst/>
            </a:prstGeom>
            <a:noFill/>
            <a:ln>
              <a:noFill/>
            </a:ln>
          </p:spPr>
          <p:txBody>
            <a:bodyPr upright="1"/>
            <a:p>
              <a:pPr algn="just"/>
              <a:r>
                <a:rPr lang="zh-CN" altLang="en-US"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艺术创新和</a:t>
              </a:r>
              <a:r>
                <a:rPr lang="zh-CN" altLang="en-US"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实际应用</a:t>
              </a:r>
              <a:endParaRPr lang="zh-CN" altLang="en-US"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11" name="组合 62"/>
          <p:cNvGrpSpPr/>
          <p:nvPr/>
        </p:nvGrpSpPr>
        <p:grpSpPr>
          <a:xfrm>
            <a:off x="1309370" y="3149600"/>
            <a:ext cx="2877185" cy="559435"/>
            <a:chOff x="4872" y="7863"/>
            <a:chExt cx="1730" cy="729"/>
          </a:xfrm>
        </p:grpSpPr>
        <p:sp>
          <p:nvSpPr>
            <p:cNvPr id="13" name="流程图: 终止 60"/>
            <p:cNvSpPr/>
            <p:nvPr/>
          </p:nvSpPr>
          <p:spPr>
            <a:xfrm>
              <a:off x="4872" y="7863"/>
              <a:ext cx="1693" cy="729"/>
            </a:xfrm>
            <a:prstGeom prst="flowChartTerminator">
              <a:avLst/>
            </a:prstGeom>
            <a:solidFill>
              <a:srgbClr val="BCBBAB"/>
            </a:solidFill>
            <a:ln w="25400">
              <a:noFill/>
            </a:ln>
          </p:spPr>
        </p:sp>
        <p:sp>
          <p:nvSpPr>
            <p:cNvPr id="14" name="流程图: 终止 61"/>
            <p:cNvSpPr/>
            <p:nvPr/>
          </p:nvSpPr>
          <p:spPr>
            <a:xfrm>
              <a:off x="4986" y="7871"/>
              <a:ext cx="1616" cy="701"/>
            </a:xfrm>
            <a:prstGeom prst="flowChartTerminator">
              <a:avLst/>
            </a:prstGeom>
            <a:noFill/>
            <a:ln>
              <a:noFill/>
            </a:ln>
          </p:spPr>
          <p:txBody>
            <a:bodyPr upright="1"/>
            <a:p>
              <a:pPr algn="just"/>
              <a:r>
                <a:rPr lang="zh-CN" altLang="en-US"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紧密联系现实生活</a:t>
              </a:r>
              <a:endParaRPr lang="zh-CN" altLang="en-US"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23" name="组合 6"/>
          <p:cNvGrpSpPr/>
          <p:nvPr/>
        </p:nvGrpSpPr>
        <p:grpSpPr>
          <a:xfrm rot="0">
            <a:off x="7489825" y="5104765"/>
            <a:ext cx="3100705" cy="649605"/>
            <a:chOff x="15400" y="8421"/>
            <a:chExt cx="2018" cy="796"/>
          </a:xfrm>
        </p:grpSpPr>
        <p:sp>
          <p:nvSpPr>
            <p:cNvPr id="25" name="流程图: 终止 24"/>
            <p:cNvSpPr/>
            <p:nvPr/>
          </p:nvSpPr>
          <p:spPr>
            <a:xfrm>
              <a:off x="15400" y="8421"/>
              <a:ext cx="1833" cy="624"/>
            </a:xfrm>
            <a:prstGeom prst="flowChartTerminator">
              <a:avLst/>
            </a:prstGeom>
            <a:solidFill>
              <a:srgbClr val="FFB399"/>
            </a:solidFill>
            <a:ln w="25400">
              <a:noFill/>
            </a:ln>
          </p:spPr>
        </p:sp>
        <p:sp>
          <p:nvSpPr>
            <p:cNvPr id="27" name="流程图: 可选过程 5"/>
            <p:cNvSpPr/>
            <p:nvPr/>
          </p:nvSpPr>
          <p:spPr>
            <a:xfrm>
              <a:off x="15572" y="8547"/>
              <a:ext cx="1846" cy="670"/>
            </a:xfrm>
            <a:prstGeom prst="flowChartAlternateProcess">
              <a:avLst/>
            </a:prstGeom>
            <a:noFill/>
            <a:ln>
              <a:noFill/>
            </a:ln>
          </p:spPr>
          <p:txBody>
            <a:bodyPr upright="1"/>
            <a:p>
              <a:pPr algn="just"/>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团队精神</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28" name="组合 6"/>
          <p:cNvGrpSpPr/>
          <p:nvPr/>
        </p:nvGrpSpPr>
        <p:grpSpPr>
          <a:xfrm rot="0">
            <a:off x="7505065" y="2681605"/>
            <a:ext cx="3100705" cy="649605"/>
            <a:chOff x="15400" y="8421"/>
            <a:chExt cx="2018" cy="796"/>
          </a:xfrm>
        </p:grpSpPr>
        <p:sp>
          <p:nvSpPr>
            <p:cNvPr id="29" name="流程图: 终止 28"/>
            <p:cNvSpPr/>
            <p:nvPr/>
          </p:nvSpPr>
          <p:spPr>
            <a:xfrm>
              <a:off x="15400" y="8421"/>
              <a:ext cx="1833" cy="624"/>
            </a:xfrm>
            <a:prstGeom prst="flowChartTerminator">
              <a:avLst/>
            </a:prstGeom>
            <a:solidFill>
              <a:srgbClr val="FFB399"/>
            </a:solidFill>
            <a:ln w="25400">
              <a:noFill/>
            </a:ln>
          </p:spPr>
        </p:sp>
        <p:sp>
          <p:nvSpPr>
            <p:cNvPr id="31" name="流程图: 可选过程 5"/>
            <p:cNvSpPr/>
            <p:nvPr/>
          </p:nvSpPr>
          <p:spPr>
            <a:xfrm>
              <a:off x="15572" y="8547"/>
              <a:ext cx="1846" cy="670"/>
            </a:xfrm>
            <a:prstGeom prst="flowChartAlternateProcess">
              <a:avLst/>
            </a:prstGeom>
            <a:noFill/>
            <a:ln>
              <a:noFill/>
            </a:ln>
          </p:spPr>
          <p:txBody>
            <a:bodyPr upright="1"/>
            <a:p>
              <a:pPr algn="just"/>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艺术实践能力</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32" name="组合 6"/>
          <p:cNvGrpSpPr/>
          <p:nvPr/>
        </p:nvGrpSpPr>
        <p:grpSpPr>
          <a:xfrm rot="0">
            <a:off x="7489825" y="3893185"/>
            <a:ext cx="3100705" cy="649605"/>
            <a:chOff x="15400" y="8421"/>
            <a:chExt cx="2018" cy="796"/>
          </a:xfrm>
        </p:grpSpPr>
        <p:sp>
          <p:nvSpPr>
            <p:cNvPr id="33" name="流程图: 终止 32"/>
            <p:cNvSpPr/>
            <p:nvPr/>
          </p:nvSpPr>
          <p:spPr>
            <a:xfrm>
              <a:off x="15400" y="8421"/>
              <a:ext cx="1833" cy="624"/>
            </a:xfrm>
            <a:prstGeom prst="flowChartTerminator">
              <a:avLst/>
            </a:prstGeom>
            <a:solidFill>
              <a:srgbClr val="FFB399"/>
            </a:solidFill>
            <a:ln w="25400">
              <a:noFill/>
            </a:ln>
          </p:spPr>
        </p:sp>
        <p:sp>
          <p:nvSpPr>
            <p:cNvPr id="34" name="流程图: 可选过程 5"/>
            <p:cNvSpPr/>
            <p:nvPr/>
          </p:nvSpPr>
          <p:spPr>
            <a:xfrm>
              <a:off x="15572" y="8547"/>
              <a:ext cx="1846" cy="670"/>
            </a:xfrm>
            <a:prstGeom prst="flowChartAlternateProcess">
              <a:avLst/>
            </a:prstGeom>
            <a:noFill/>
            <a:ln>
              <a:noFill/>
            </a:ln>
          </p:spPr>
          <p:txBody>
            <a:bodyPr upright="1"/>
            <a:p>
              <a:pPr algn="just"/>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创造能力</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000" fill="hold">
                                          <p:stCondLst>
                                            <p:cond delay="0"/>
                                          </p:stCondLst>
                                        </p:cTn>
                                        <p:tgtEl>
                                          <p:spTgt spid="62"/>
                                        </p:tgtEl>
                                        <p:attrNameLst>
                                          <p:attrName>style.visibility</p:attrName>
                                        </p:attrNameLst>
                                      </p:cBhvr>
                                      <p:to>
                                        <p:strVal val="visible"/>
                                      </p:to>
                                    </p:set>
                                    <p:animEffect transition="in" filter="blinds(horizontal)">
                                      <p:cBhvr>
                                        <p:cTn id="7" dur="1000"/>
                                        <p:tgtEl>
                                          <p:spTgt spid="62"/>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000" fill="hold">
                                          <p:stCondLst>
                                            <p:cond delay="0"/>
                                          </p:stCondLst>
                                        </p:cTn>
                                        <p:tgtEl>
                                          <p:spTgt spid="11"/>
                                        </p:tgtEl>
                                        <p:attrNameLst>
                                          <p:attrName>style.visibility</p:attrName>
                                        </p:attrNameLst>
                                      </p:cBhvr>
                                      <p:to>
                                        <p:strVal val="visible"/>
                                      </p:to>
                                    </p:set>
                                    <p:animEffect transition="in" filter="blinds(horizontal)">
                                      <p:cBhvr>
                                        <p:cTn id="11" dur="1000"/>
                                        <p:tgtEl>
                                          <p:spTgt spid="11"/>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000" fill="hold">
                                          <p:stCondLst>
                                            <p:cond delay="0"/>
                                          </p:stCondLst>
                                        </p:cTn>
                                        <p:tgtEl>
                                          <p:spTgt spid="8"/>
                                        </p:tgtEl>
                                        <p:attrNameLst>
                                          <p:attrName>style.visibility</p:attrName>
                                        </p:attrNameLst>
                                      </p:cBhvr>
                                      <p:to>
                                        <p:strVal val="visible"/>
                                      </p:to>
                                    </p:set>
                                    <p:animEffect transition="in" filter="blinds(horizontal)">
                                      <p:cBhvr>
                                        <p:cTn id="15" dur="1000"/>
                                        <p:tgtEl>
                                          <p:spTgt spid="8"/>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000" fill="hold">
                                          <p:stCondLst>
                                            <p:cond delay="0"/>
                                          </p:stCondLst>
                                        </p:cTn>
                                        <p:tgtEl>
                                          <p:spTgt spid="70"/>
                                        </p:tgtEl>
                                        <p:attrNameLst>
                                          <p:attrName>style.visibility</p:attrName>
                                        </p:attrNameLst>
                                      </p:cBhvr>
                                      <p:to>
                                        <p:strVal val="visible"/>
                                      </p:to>
                                    </p:set>
                                    <p:animEffect transition="in" filter="blinds(horizontal)">
                                      <p:cBhvr>
                                        <p:cTn id="19" dur="1000"/>
                                        <p:tgtEl>
                                          <p:spTgt spid="70"/>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000" fill="hold">
                                          <p:stCondLst>
                                            <p:cond delay="0"/>
                                          </p:stCondLst>
                                        </p:cTn>
                                        <p:tgtEl>
                                          <p:spTgt spid="59"/>
                                        </p:tgtEl>
                                        <p:attrNameLst>
                                          <p:attrName>style.visibility</p:attrName>
                                        </p:attrNameLst>
                                      </p:cBhvr>
                                      <p:to>
                                        <p:strVal val="visible"/>
                                      </p:to>
                                    </p:set>
                                    <p:animEffect transition="in" filter="blinds(horizontal)">
                                      <p:cBhvr>
                                        <p:cTn id="23" dur="1000"/>
                                        <p:tgtEl>
                                          <p:spTgt spid="59"/>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000" fill="hold">
                                          <p:stCondLst>
                                            <p:cond delay="0"/>
                                          </p:stCondLst>
                                        </p:cTn>
                                        <p:tgtEl>
                                          <p:spTgt spid="4"/>
                                        </p:tgtEl>
                                        <p:attrNameLst>
                                          <p:attrName>style.visibility</p:attrName>
                                        </p:attrNameLst>
                                      </p:cBhvr>
                                      <p:to>
                                        <p:strVal val="visible"/>
                                      </p:to>
                                    </p:set>
                                    <p:animEffect transition="in" filter="blinds(horizontal)">
                                      <p:cBhvr>
                                        <p:cTn id="27" dur="1000"/>
                                        <p:tgtEl>
                                          <p:spTgt spid="4"/>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000" fill="hold">
                                          <p:stCondLst>
                                            <p:cond delay="0"/>
                                          </p:stCondLst>
                                        </p:cTn>
                                        <p:tgtEl>
                                          <p:spTgt spid="6"/>
                                        </p:tgtEl>
                                        <p:attrNameLst>
                                          <p:attrName>style.visibility</p:attrName>
                                        </p:attrNameLst>
                                      </p:cBhvr>
                                      <p:to>
                                        <p:strVal val="visible"/>
                                      </p:to>
                                    </p:set>
                                    <p:animEffect transition="in" filter="blinds(horizontal)">
                                      <p:cBhvr>
                                        <p:cTn id="31" dur="1000"/>
                                        <p:tgtEl>
                                          <p:spTgt spid="6"/>
                                        </p:tgtEl>
                                      </p:cBhvr>
                                    </p:animEffect>
                                  </p:childTnLst>
                                </p:cTn>
                              </p:par>
                            </p:childTnLst>
                          </p:cTn>
                        </p:par>
                        <p:par>
                          <p:cTn id="32" fill="hold">
                            <p:stCondLst>
                              <p:cond delay="7000"/>
                            </p:stCondLst>
                            <p:childTnLst>
                              <p:par>
                                <p:cTn id="33" presetID="3" presetClass="entr" presetSubtype="10" fill="hold" nodeType="afterEffect">
                                  <p:stCondLst>
                                    <p:cond delay="0"/>
                                  </p:stCondLst>
                                  <p:childTnLst>
                                    <p:set>
                                      <p:cBhvr>
                                        <p:cTn id="34" dur="1000" fill="hold">
                                          <p:stCondLst>
                                            <p:cond delay="0"/>
                                          </p:stCondLst>
                                        </p:cTn>
                                        <p:tgtEl>
                                          <p:spTgt spid="28"/>
                                        </p:tgtEl>
                                        <p:attrNameLst>
                                          <p:attrName>style.visibility</p:attrName>
                                        </p:attrNameLst>
                                      </p:cBhvr>
                                      <p:to>
                                        <p:strVal val="visible"/>
                                      </p:to>
                                    </p:set>
                                    <p:animEffect transition="in" filter="blinds(horizontal)">
                                      <p:cBhvr>
                                        <p:cTn id="35" dur="1000"/>
                                        <p:tgtEl>
                                          <p:spTgt spid="28"/>
                                        </p:tgtEl>
                                      </p:cBhvr>
                                    </p:animEffect>
                                  </p:childTnLst>
                                </p:cTn>
                              </p:par>
                            </p:childTnLst>
                          </p:cTn>
                        </p:par>
                        <p:par>
                          <p:cTn id="36" fill="hold">
                            <p:stCondLst>
                              <p:cond delay="8000"/>
                            </p:stCondLst>
                            <p:childTnLst>
                              <p:par>
                                <p:cTn id="37" presetID="3" presetClass="entr" presetSubtype="10" fill="hold" nodeType="afterEffect">
                                  <p:stCondLst>
                                    <p:cond delay="0"/>
                                  </p:stCondLst>
                                  <p:childTnLst>
                                    <p:set>
                                      <p:cBhvr>
                                        <p:cTn id="38" dur="1000" fill="hold">
                                          <p:stCondLst>
                                            <p:cond delay="0"/>
                                          </p:stCondLst>
                                        </p:cTn>
                                        <p:tgtEl>
                                          <p:spTgt spid="32"/>
                                        </p:tgtEl>
                                        <p:attrNameLst>
                                          <p:attrName>style.visibility</p:attrName>
                                        </p:attrNameLst>
                                      </p:cBhvr>
                                      <p:to>
                                        <p:strVal val="visible"/>
                                      </p:to>
                                    </p:set>
                                    <p:animEffect transition="in" filter="blinds(horizontal)">
                                      <p:cBhvr>
                                        <p:cTn id="39" dur="1000"/>
                                        <p:tgtEl>
                                          <p:spTgt spid="32"/>
                                        </p:tgtEl>
                                      </p:cBhvr>
                                    </p:animEffect>
                                  </p:childTnLst>
                                </p:cTn>
                              </p:par>
                            </p:childTnLst>
                          </p:cTn>
                        </p:par>
                        <p:par>
                          <p:cTn id="40" fill="hold">
                            <p:stCondLst>
                              <p:cond delay="9000"/>
                            </p:stCondLst>
                            <p:childTnLst>
                              <p:par>
                                <p:cTn id="41" presetID="3" presetClass="entr" presetSubtype="10" fill="hold" nodeType="afterEffect">
                                  <p:stCondLst>
                                    <p:cond delay="0"/>
                                  </p:stCondLst>
                                  <p:childTnLst>
                                    <p:set>
                                      <p:cBhvr>
                                        <p:cTn id="42" dur="1000" fill="hold">
                                          <p:stCondLst>
                                            <p:cond delay="0"/>
                                          </p:stCondLst>
                                        </p:cTn>
                                        <p:tgtEl>
                                          <p:spTgt spid="23"/>
                                        </p:tgtEl>
                                        <p:attrNameLst>
                                          <p:attrName>style.visibility</p:attrName>
                                        </p:attrNameLst>
                                      </p:cBhvr>
                                      <p:to>
                                        <p:strVal val="visible"/>
                                      </p:to>
                                    </p:set>
                                    <p:animEffect transition="in" filter="blinds(horizontal)">
                                      <p:cBhvr>
                                        <p:cTn id="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15" name="稻壳原创设计师-老油条_7"/>
          <p:cNvSpPr txBox="1"/>
          <p:nvPr/>
        </p:nvSpPr>
        <p:spPr>
          <a:xfrm>
            <a:off x="2931795" y="187325"/>
            <a:ext cx="6328410" cy="768350"/>
          </a:xfrm>
          <a:prstGeom prst="rect">
            <a:avLst/>
          </a:prstGeom>
          <a:noFill/>
        </p:spPr>
        <p:txBody>
          <a:bodyPr wrap="square" rtlCol="0">
            <a:spAutoFit/>
            <a:scene3d>
              <a:camera prst="orthographicFront"/>
              <a:lightRig rig="threePt" dir="t"/>
            </a:scene3d>
            <a:sp3d contourW="12700"/>
          </a:bodyPr>
          <a:lstStyle/>
          <a:p>
            <a:pPr algn="ctr"/>
            <a:r>
              <a:rPr lang="zh-CN" altLang="en-US" sz="4400" b="1" dirty="0">
                <a:solidFill>
                  <a:srgbClr val="ACBEB7"/>
                </a:solidFill>
                <a:latin typeface="汉仪明禅刻本 W" panose="00020600040101010101" pitchFamily="18" charset="-122"/>
                <a:ea typeface="汉仪明禅刻本 W" panose="00020600040101010101" pitchFamily="18" charset="-122"/>
                <a:cs typeface="+mn-ea"/>
              </a:rPr>
              <a:t>文化理解</a:t>
            </a:r>
            <a:endParaRPr lang="zh-CN" altLang="en-US" sz="4400" b="1" dirty="0">
              <a:solidFill>
                <a:srgbClr val="ACBEB7"/>
              </a:solidFill>
              <a:latin typeface="汉仪明禅刻本 W" panose="00020600040101010101" pitchFamily="18" charset="-122"/>
              <a:ea typeface="汉仪明禅刻本 W" panose="00020600040101010101" pitchFamily="18" charset="-122"/>
              <a:cs typeface="+mn-ea"/>
            </a:endParaRPr>
          </a:p>
        </p:txBody>
      </p:sp>
      <p:sp>
        <p:nvSpPr>
          <p:cNvPr id="70" name="左大括号 70"/>
          <p:cNvSpPr/>
          <p:nvPr/>
        </p:nvSpPr>
        <p:spPr>
          <a:xfrm rot="10800000">
            <a:off x="4124960" y="1337310"/>
            <a:ext cx="451485" cy="4460240"/>
          </a:xfrm>
          <a:prstGeom prst="leftBrace">
            <a:avLst>
              <a:gd name="adj1" fmla="val 119163"/>
              <a:gd name="adj2" fmla="val 50000"/>
            </a:avLst>
          </a:prstGeom>
          <a:noFill/>
          <a:ln w="9525" cap="flat" cmpd="sng">
            <a:solidFill>
              <a:srgbClr val="000000"/>
            </a:solidFill>
            <a:prstDash val="solid"/>
            <a:headEnd type="none" w="med" len="med"/>
            <a:tailEnd type="none" w="med" len="med"/>
          </a:ln>
        </p:spPr>
        <p:txBody>
          <a:bodyPr upright="1"/>
          <a:p>
            <a:pPr algn="ctr"/>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pic>
        <p:nvPicPr>
          <p:cNvPr id="4" name="稻壳儿设计师：老油条_5"/>
          <p:cNvPicPr>
            <a:picLocks noChangeAspect="1"/>
          </p:cNvPicPr>
          <p:nvPr/>
        </p:nvPicPr>
        <p:blipFill>
          <a:blip r:embed="rId1"/>
          <a:stretch>
            <a:fillRect/>
          </a:stretch>
        </p:blipFill>
        <p:spPr>
          <a:xfrm>
            <a:off x="1099208" y="3121076"/>
            <a:ext cx="3794516" cy="3621354"/>
          </a:xfrm>
          <a:prstGeom prst="rect">
            <a:avLst/>
          </a:prstGeom>
        </p:spPr>
      </p:pic>
      <p:sp>
        <p:nvSpPr>
          <p:cNvPr id="5" name="左大括号 70"/>
          <p:cNvSpPr/>
          <p:nvPr/>
        </p:nvSpPr>
        <p:spPr>
          <a:xfrm>
            <a:off x="6737985" y="1417320"/>
            <a:ext cx="451485" cy="4460240"/>
          </a:xfrm>
          <a:prstGeom prst="leftBrace">
            <a:avLst>
              <a:gd name="adj1" fmla="val 119163"/>
              <a:gd name="adj2" fmla="val 50000"/>
            </a:avLst>
          </a:prstGeom>
          <a:noFill/>
          <a:ln w="9525" cap="flat" cmpd="sng">
            <a:solidFill>
              <a:srgbClr val="000000"/>
            </a:solidFill>
            <a:prstDash val="solid"/>
            <a:headEnd type="none" w="med" len="med"/>
            <a:tailEnd type="none" w="med" len="med"/>
          </a:ln>
        </p:spPr>
        <p:txBody>
          <a:bodyPr upright="1"/>
          <a:p>
            <a:pPr algn="ctr"/>
            <a:r>
              <a:rPr lang="en-US" altLang="zh-CN" sz="1050" kern="10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宋体" panose="02010600030101010101" pitchFamily="2" charset="-122"/>
              <a:cs typeface="Times New Roman" panose="02020603050405020304"/>
              <a:sym typeface="Times New Roman" panose="02020603050405020304"/>
            </a:endParaRPr>
          </a:p>
        </p:txBody>
      </p:sp>
      <p:grpSp>
        <p:nvGrpSpPr>
          <p:cNvPr id="36" name="组合 24"/>
          <p:cNvGrpSpPr/>
          <p:nvPr/>
        </p:nvGrpSpPr>
        <p:grpSpPr>
          <a:xfrm>
            <a:off x="4576445" y="3286448"/>
            <a:ext cx="2194560" cy="536048"/>
            <a:chOff x="4909" y="7919"/>
            <a:chExt cx="1693" cy="767"/>
          </a:xfrm>
        </p:grpSpPr>
        <p:sp>
          <p:nvSpPr>
            <p:cNvPr id="37" name="流程图: 终止 22"/>
            <p:cNvSpPr/>
            <p:nvPr/>
          </p:nvSpPr>
          <p:spPr>
            <a:xfrm>
              <a:off x="4909" y="7957"/>
              <a:ext cx="1693" cy="729"/>
            </a:xfrm>
            <a:prstGeom prst="flowChartTerminator">
              <a:avLst/>
            </a:prstGeom>
            <a:solidFill>
              <a:srgbClr val="9FBFC2"/>
            </a:solidFill>
            <a:ln w="25400">
              <a:noFill/>
            </a:ln>
          </p:spPr>
        </p:sp>
        <p:sp>
          <p:nvSpPr>
            <p:cNvPr id="38" name="流程图: 终止 23"/>
            <p:cNvSpPr/>
            <p:nvPr/>
          </p:nvSpPr>
          <p:spPr>
            <a:xfrm>
              <a:off x="5011" y="7919"/>
              <a:ext cx="1533" cy="703"/>
            </a:xfrm>
            <a:prstGeom prst="flowChartTerminator">
              <a:avLst/>
            </a:prstGeom>
            <a:noFill/>
            <a:ln>
              <a:noFill/>
            </a:ln>
          </p:spPr>
          <p:txBody>
            <a:bodyPr upright="1"/>
            <a:p>
              <a:pPr algn="just"/>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4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文化理解</a:t>
              </a:r>
              <a:endParaRPr lang="zh-CN" altLang="en-US" sz="24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59" name="组合 59"/>
          <p:cNvGrpSpPr/>
          <p:nvPr/>
        </p:nvGrpSpPr>
        <p:grpSpPr>
          <a:xfrm>
            <a:off x="2093595" y="1357630"/>
            <a:ext cx="1917700" cy="547370"/>
            <a:chOff x="15753" y="3480"/>
            <a:chExt cx="1890" cy="643"/>
          </a:xfrm>
        </p:grpSpPr>
        <p:sp>
          <p:nvSpPr>
            <p:cNvPr id="57" name="流程图: 终止 57"/>
            <p:cNvSpPr/>
            <p:nvPr/>
          </p:nvSpPr>
          <p:spPr>
            <a:xfrm>
              <a:off x="15753" y="3480"/>
              <a:ext cx="1832" cy="625"/>
            </a:xfrm>
            <a:prstGeom prst="flowChartTerminator">
              <a:avLst/>
            </a:prstGeom>
            <a:solidFill>
              <a:srgbClr val="527491"/>
            </a:solidFill>
            <a:ln w="25400">
              <a:noFill/>
            </a:ln>
          </p:spPr>
        </p:sp>
        <p:sp>
          <p:nvSpPr>
            <p:cNvPr id="58" name="流程图: 终止 58"/>
            <p:cNvSpPr/>
            <p:nvPr/>
          </p:nvSpPr>
          <p:spPr>
            <a:xfrm>
              <a:off x="15984" y="3533"/>
              <a:ext cx="1659" cy="590"/>
            </a:xfrm>
            <a:prstGeom prst="flowChartTerminator">
              <a:avLst/>
            </a:prstGeom>
            <a:noFill/>
            <a:ln>
              <a:noFill/>
            </a:ln>
          </p:spPr>
          <p:txBody>
            <a:bodyPr upright="1"/>
            <a:p>
              <a:pPr algn="just"/>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感悟</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11" name="组合 62"/>
          <p:cNvGrpSpPr/>
          <p:nvPr/>
        </p:nvGrpSpPr>
        <p:grpSpPr>
          <a:xfrm>
            <a:off x="7314743" y="1360170"/>
            <a:ext cx="4409897" cy="582930"/>
            <a:chOff x="4845" y="7863"/>
            <a:chExt cx="1757" cy="729"/>
          </a:xfrm>
        </p:grpSpPr>
        <p:sp>
          <p:nvSpPr>
            <p:cNvPr id="13" name="流程图: 终止 60"/>
            <p:cNvSpPr/>
            <p:nvPr/>
          </p:nvSpPr>
          <p:spPr>
            <a:xfrm>
              <a:off x="4872" y="7863"/>
              <a:ext cx="1693" cy="729"/>
            </a:xfrm>
            <a:prstGeom prst="flowChartTerminator">
              <a:avLst/>
            </a:prstGeom>
            <a:solidFill>
              <a:srgbClr val="BCBBAB"/>
            </a:solidFill>
            <a:ln w="25400">
              <a:noFill/>
            </a:ln>
          </p:spPr>
        </p:sp>
        <p:sp>
          <p:nvSpPr>
            <p:cNvPr id="14" name="流程图: 终止 61"/>
            <p:cNvSpPr/>
            <p:nvPr/>
          </p:nvSpPr>
          <p:spPr>
            <a:xfrm>
              <a:off x="4845" y="7871"/>
              <a:ext cx="1757" cy="701"/>
            </a:xfrm>
            <a:prstGeom prst="flowChartTerminator">
              <a:avLst/>
            </a:prstGeom>
            <a:noFill/>
            <a:ln>
              <a:noFill/>
            </a:ln>
          </p:spPr>
          <p:txBody>
            <a:bodyPr upright="1"/>
            <a:p>
              <a:pPr algn="just"/>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历史观</a:t>
              </a:r>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民族观</a:t>
              </a:r>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国家观</a:t>
              </a:r>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文化观</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9" name="组合 59"/>
          <p:cNvGrpSpPr/>
          <p:nvPr/>
        </p:nvGrpSpPr>
        <p:grpSpPr>
          <a:xfrm>
            <a:off x="2105025" y="5074920"/>
            <a:ext cx="1917700" cy="547370"/>
            <a:chOff x="15753" y="3480"/>
            <a:chExt cx="1890" cy="643"/>
          </a:xfrm>
        </p:grpSpPr>
        <p:sp>
          <p:nvSpPr>
            <p:cNvPr id="10" name="流程图: 终止 57"/>
            <p:cNvSpPr/>
            <p:nvPr/>
          </p:nvSpPr>
          <p:spPr>
            <a:xfrm>
              <a:off x="15753" y="3480"/>
              <a:ext cx="1832" cy="625"/>
            </a:xfrm>
            <a:prstGeom prst="flowChartTerminator">
              <a:avLst/>
            </a:prstGeom>
            <a:solidFill>
              <a:srgbClr val="527491"/>
            </a:solidFill>
            <a:ln w="25400">
              <a:noFill/>
            </a:ln>
          </p:spPr>
        </p:sp>
        <p:sp>
          <p:nvSpPr>
            <p:cNvPr id="19" name="流程图: 终止 58"/>
            <p:cNvSpPr/>
            <p:nvPr/>
          </p:nvSpPr>
          <p:spPr>
            <a:xfrm>
              <a:off x="15984" y="3533"/>
              <a:ext cx="1659" cy="590"/>
            </a:xfrm>
            <a:prstGeom prst="flowChartTerminator">
              <a:avLst/>
            </a:prstGeom>
            <a:noFill/>
            <a:ln>
              <a:noFill/>
            </a:ln>
          </p:spPr>
          <p:txBody>
            <a:bodyPr upright="1"/>
            <a:p>
              <a:pPr algn="just"/>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阐释</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20" name="组合 59"/>
          <p:cNvGrpSpPr/>
          <p:nvPr/>
        </p:nvGrpSpPr>
        <p:grpSpPr>
          <a:xfrm>
            <a:off x="2116455" y="3286760"/>
            <a:ext cx="1917700" cy="547370"/>
            <a:chOff x="15753" y="3480"/>
            <a:chExt cx="1890" cy="643"/>
          </a:xfrm>
        </p:grpSpPr>
        <p:sp>
          <p:nvSpPr>
            <p:cNvPr id="22" name="流程图: 终止 57"/>
            <p:cNvSpPr/>
            <p:nvPr/>
          </p:nvSpPr>
          <p:spPr>
            <a:xfrm>
              <a:off x="15753" y="3480"/>
              <a:ext cx="1832" cy="625"/>
            </a:xfrm>
            <a:prstGeom prst="flowChartTerminator">
              <a:avLst/>
            </a:prstGeom>
            <a:solidFill>
              <a:srgbClr val="527491"/>
            </a:solidFill>
            <a:ln w="25400">
              <a:noFill/>
            </a:ln>
          </p:spPr>
        </p:sp>
        <p:sp>
          <p:nvSpPr>
            <p:cNvPr id="23" name="流程图: 终止 58"/>
            <p:cNvSpPr/>
            <p:nvPr/>
          </p:nvSpPr>
          <p:spPr>
            <a:xfrm>
              <a:off x="15984" y="3533"/>
              <a:ext cx="1659" cy="590"/>
            </a:xfrm>
            <a:prstGeom prst="flowChartTerminator">
              <a:avLst/>
            </a:prstGeom>
            <a:noFill/>
            <a:ln>
              <a:noFill/>
            </a:ln>
          </p:spPr>
          <p:txBody>
            <a:bodyPr upright="1"/>
            <a:p>
              <a:pPr algn="just"/>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领会</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25" name="组合 62"/>
          <p:cNvGrpSpPr/>
          <p:nvPr/>
        </p:nvGrpSpPr>
        <p:grpSpPr>
          <a:xfrm>
            <a:off x="7316470" y="5054600"/>
            <a:ext cx="4342130" cy="582930"/>
            <a:chOff x="4872" y="7863"/>
            <a:chExt cx="1730" cy="729"/>
          </a:xfrm>
        </p:grpSpPr>
        <p:sp>
          <p:nvSpPr>
            <p:cNvPr id="27" name="流程图: 终止 60"/>
            <p:cNvSpPr/>
            <p:nvPr/>
          </p:nvSpPr>
          <p:spPr>
            <a:xfrm>
              <a:off x="4872" y="7863"/>
              <a:ext cx="1693" cy="729"/>
            </a:xfrm>
            <a:prstGeom prst="flowChartTerminator">
              <a:avLst/>
            </a:prstGeom>
            <a:solidFill>
              <a:srgbClr val="BCBBAB"/>
            </a:solidFill>
            <a:ln w="25400">
              <a:noFill/>
            </a:ln>
          </p:spPr>
        </p:sp>
        <p:sp>
          <p:nvSpPr>
            <p:cNvPr id="28" name="流程图: 终止 61"/>
            <p:cNvSpPr/>
            <p:nvPr/>
          </p:nvSpPr>
          <p:spPr>
            <a:xfrm>
              <a:off x="4986" y="7871"/>
              <a:ext cx="1616" cy="701"/>
            </a:xfrm>
            <a:prstGeom prst="flowChartTerminator">
              <a:avLst/>
            </a:prstGeom>
            <a:noFill/>
            <a:ln>
              <a:noFill/>
            </a:ln>
          </p:spPr>
          <p:txBody>
            <a:bodyPr upright="1"/>
            <a:p>
              <a:pPr algn="just"/>
              <a:r>
                <a:rPr lang="en-US" altLang="zh-CN"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增强文化自信</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grpSp>
        <p:nvGrpSpPr>
          <p:cNvPr id="29" name="组合 62"/>
          <p:cNvGrpSpPr/>
          <p:nvPr/>
        </p:nvGrpSpPr>
        <p:grpSpPr>
          <a:xfrm>
            <a:off x="7371080" y="3369310"/>
            <a:ext cx="4342130" cy="582930"/>
            <a:chOff x="4872" y="7863"/>
            <a:chExt cx="1730" cy="729"/>
          </a:xfrm>
        </p:grpSpPr>
        <p:sp>
          <p:nvSpPr>
            <p:cNvPr id="31" name="流程图: 终止 60"/>
            <p:cNvSpPr/>
            <p:nvPr/>
          </p:nvSpPr>
          <p:spPr>
            <a:xfrm>
              <a:off x="4872" y="7863"/>
              <a:ext cx="1693" cy="729"/>
            </a:xfrm>
            <a:prstGeom prst="flowChartTerminator">
              <a:avLst/>
            </a:prstGeom>
            <a:solidFill>
              <a:srgbClr val="BCBBAB"/>
            </a:solidFill>
            <a:ln w="25400">
              <a:noFill/>
            </a:ln>
          </p:spPr>
        </p:sp>
        <p:sp>
          <p:nvSpPr>
            <p:cNvPr id="32" name="流程图: 终止 61"/>
            <p:cNvSpPr/>
            <p:nvPr/>
          </p:nvSpPr>
          <p:spPr>
            <a:xfrm>
              <a:off x="4986" y="7871"/>
              <a:ext cx="1616" cy="701"/>
            </a:xfrm>
            <a:prstGeom prst="flowChartTerminator">
              <a:avLst/>
            </a:prstGeom>
            <a:noFill/>
            <a:ln>
              <a:noFill/>
            </a:ln>
          </p:spPr>
          <p:txBody>
            <a:bodyPr upright="1"/>
            <a:p>
              <a:pPr algn="just"/>
              <a:r>
                <a:rPr lang="en-US" altLang="zh-CN"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en-US" altLang="zh-CN"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rPr>
                <a:t>尊重文化多样性</a:t>
              </a:r>
              <a:endParaRPr lang="zh-CN" altLang="en-US" sz="2000" b="1" kern="100" spc="140">
                <a:solidFill>
                  <a:srgbClr val="FFFFFF"/>
                </a:solidFill>
                <a:latin typeface="黑体" panose="02010609060101010101" charset="-122"/>
                <a:ea typeface="黑体" panose="02010609060101010101" charset="-122"/>
                <a:cs typeface="黑体" panose="02010609060101010101" charset="-122"/>
                <a:sym typeface="Times New Roman" panose="020206030504050203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000" fill="hold">
                                          <p:stCondLst>
                                            <p:cond delay="0"/>
                                          </p:stCondLst>
                                        </p:cTn>
                                        <p:tgtEl>
                                          <p:spTgt spid="59"/>
                                        </p:tgtEl>
                                        <p:attrNameLst>
                                          <p:attrName>style.visibility</p:attrName>
                                        </p:attrNameLst>
                                      </p:cBhvr>
                                      <p:to>
                                        <p:strVal val="visible"/>
                                      </p:to>
                                    </p:set>
                                    <p:animEffect transition="in" filter="blinds(horizontal)">
                                      <p:cBhvr>
                                        <p:cTn id="7" dur="1000"/>
                                        <p:tgtEl>
                                          <p:spTgt spid="59"/>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000" fill="hold">
                                          <p:stCondLst>
                                            <p:cond delay="0"/>
                                          </p:stCondLst>
                                        </p:cTn>
                                        <p:tgtEl>
                                          <p:spTgt spid="20"/>
                                        </p:tgtEl>
                                        <p:attrNameLst>
                                          <p:attrName>style.visibility</p:attrName>
                                        </p:attrNameLst>
                                      </p:cBhvr>
                                      <p:to>
                                        <p:strVal val="visible"/>
                                      </p:to>
                                    </p:set>
                                    <p:animEffect transition="in" filter="blinds(horizontal)">
                                      <p:cBhvr>
                                        <p:cTn id="11" dur="1000"/>
                                        <p:tgtEl>
                                          <p:spTgt spid="20"/>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000" fill="hold">
                                          <p:stCondLst>
                                            <p:cond delay="0"/>
                                          </p:stCondLst>
                                        </p:cTn>
                                        <p:tgtEl>
                                          <p:spTgt spid="9"/>
                                        </p:tgtEl>
                                        <p:attrNameLst>
                                          <p:attrName>style.visibility</p:attrName>
                                        </p:attrNameLst>
                                      </p:cBhvr>
                                      <p:to>
                                        <p:strVal val="visible"/>
                                      </p:to>
                                    </p:set>
                                    <p:animEffect transition="in" filter="blinds(horizontal)">
                                      <p:cBhvr>
                                        <p:cTn id="15" dur="1000"/>
                                        <p:tgtEl>
                                          <p:spTgt spid="9"/>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000" fill="hold">
                                          <p:stCondLst>
                                            <p:cond delay="0"/>
                                          </p:stCondLst>
                                        </p:cTn>
                                        <p:tgtEl>
                                          <p:spTgt spid="70"/>
                                        </p:tgtEl>
                                        <p:attrNameLst>
                                          <p:attrName>style.visibility</p:attrName>
                                        </p:attrNameLst>
                                      </p:cBhvr>
                                      <p:to>
                                        <p:strVal val="visible"/>
                                      </p:to>
                                    </p:set>
                                    <p:animEffect transition="in" filter="blinds(horizontal)">
                                      <p:cBhvr>
                                        <p:cTn id="19" dur="1000"/>
                                        <p:tgtEl>
                                          <p:spTgt spid="70"/>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000" fill="hold">
                                          <p:stCondLst>
                                            <p:cond delay="0"/>
                                          </p:stCondLst>
                                        </p:cTn>
                                        <p:tgtEl>
                                          <p:spTgt spid="36"/>
                                        </p:tgtEl>
                                        <p:attrNameLst>
                                          <p:attrName>style.visibility</p:attrName>
                                        </p:attrNameLst>
                                      </p:cBhvr>
                                      <p:to>
                                        <p:strVal val="visible"/>
                                      </p:to>
                                    </p:set>
                                    <p:animEffect transition="in" filter="blinds(horizontal)">
                                      <p:cBhvr>
                                        <p:cTn id="23" dur="1000"/>
                                        <p:tgtEl>
                                          <p:spTgt spid="36"/>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000" fill="hold">
                                          <p:stCondLst>
                                            <p:cond delay="0"/>
                                          </p:stCondLst>
                                        </p:cTn>
                                        <p:tgtEl>
                                          <p:spTgt spid="5"/>
                                        </p:tgtEl>
                                        <p:attrNameLst>
                                          <p:attrName>style.visibility</p:attrName>
                                        </p:attrNameLst>
                                      </p:cBhvr>
                                      <p:to>
                                        <p:strVal val="visible"/>
                                      </p:to>
                                    </p:set>
                                    <p:animEffect transition="in" filter="blinds(horizontal)">
                                      <p:cBhvr>
                                        <p:cTn id="27" dur="1000"/>
                                        <p:tgtEl>
                                          <p:spTgt spid="5"/>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000" fill="hold">
                                          <p:stCondLst>
                                            <p:cond delay="0"/>
                                          </p:stCondLst>
                                        </p:cTn>
                                        <p:tgtEl>
                                          <p:spTgt spid="11"/>
                                        </p:tgtEl>
                                        <p:attrNameLst>
                                          <p:attrName>style.visibility</p:attrName>
                                        </p:attrNameLst>
                                      </p:cBhvr>
                                      <p:to>
                                        <p:strVal val="visible"/>
                                      </p:to>
                                    </p:set>
                                    <p:animEffect transition="in" filter="blinds(horizontal)">
                                      <p:cBhvr>
                                        <p:cTn id="31" dur="1000"/>
                                        <p:tgtEl>
                                          <p:spTgt spid="11"/>
                                        </p:tgtEl>
                                      </p:cBhvr>
                                    </p:animEffect>
                                  </p:childTnLst>
                                </p:cTn>
                              </p:par>
                            </p:childTnLst>
                          </p:cTn>
                        </p:par>
                        <p:par>
                          <p:cTn id="32" fill="hold">
                            <p:stCondLst>
                              <p:cond delay="7000"/>
                            </p:stCondLst>
                            <p:childTnLst>
                              <p:par>
                                <p:cTn id="33" presetID="3" presetClass="entr" presetSubtype="10" fill="hold" nodeType="afterEffect">
                                  <p:stCondLst>
                                    <p:cond delay="0"/>
                                  </p:stCondLst>
                                  <p:childTnLst>
                                    <p:set>
                                      <p:cBhvr>
                                        <p:cTn id="34" dur="1000" fill="hold">
                                          <p:stCondLst>
                                            <p:cond delay="0"/>
                                          </p:stCondLst>
                                        </p:cTn>
                                        <p:tgtEl>
                                          <p:spTgt spid="29"/>
                                        </p:tgtEl>
                                        <p:attrNameLst>
                                          <p:attrName>style.visibility</p:attrName>
                                        </p:attrNameLst>
                                      </p:cBhvr>
                                      <p:to>
                                        <p:strVal val="visible"/>
                                      </p:to>
                                    </p:set>
                                    <p:animEffect transition="in" filter="blinds(horizontal)">
                                      <p:cBhvr>
                                        <p:cTn id="35" dur="1000"/>
                                        <p:tgtEl>
                                          <p:spTgt spid="29"/>
                                        </p:tgtEl>
                                      </p:cBhvr>
                                    </p:animEffect>
                                  </p:childTnLst>
                                </p:cTn>
                              </p:par>
                            </p:childTnLst>
                          </p:cTn>
                        </p:par>
                        <p:par>
                          <p:cTn id="36" fill="hold">
                            <p:stCondLst>
                              <p:cond delay="8000"/>
                            </p:stCondLst>
                            <p:childTnLst>
                              <p:par>
                                <p:cTn id="37" presetID="3" presetClass="entr" presetSubtype="10" fill="hold" nodeType="afterEffect">
                                  <p:stCondLst>
                                    <p:cond delay="0"/>
                                  </p:stCondLst>
                                  <p:childTnLst>
                                    <p:set>
                                      <p:cBhvr>
                                        <p:cTn id="38" dur="1000" fill="hold">
                                          <p:stCondLst>
                                            <p:cond delay="0"/>
                                          </p:stCondLst>
                                        </p:cTn>
                                        <p:tgtEl>
                                          <p:spTgt spid="25"/>
                                        </p:tgtEl>
                                        <p:attrNameLst>
                                          <p:attrName>style.visibility</p:attrName>
                                        </p:attrNameLst>
                                      </p:cBhvr>
                                      <p:to>
                                        <p:strVal val="visible"/>
                                      </p:to>
                                    </p:set>
                                    <p:animEffect transition="in" filter="blinds(horizontal)">
                                      <p:cBhvr>
                                        <p:cTn id="3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32" name="稻壳儿设计师：老油条_24"/>
          <p:cNvSpPr txBox="1"/>
          <p:nvPr/>
        </p:nvSpPr>
        <p:spPr>
          <a:xfrm>
            <a:off x="2095500" y="1694180"/>
            <a:ext cx="216535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rPr>
              <a:t>审美感知</a:t>
            </a:r>
            <a:endPar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endParaRPr>
          </a:p>
        </p:txBody>
      </p:sp>
      <p:sp>
        <p:nvSpPr>
          <p:cNvPr id="29" name="稻壳儿设计师：老油条_22"/>
          <p:cNvSpPr txBox="1"/>
          <p:nvPr/>
        </p:nvSpPr>
        <p:spPr>
          <a:xfrm>
            <a:off x="8305556" y="2209506"/>
            <a:ext cx="2218652"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rPr>
              <a:t>艺术表现</a:t>
            </a:r>
            <a:endPar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endParaRPr>
          </a:p>
        </p:txBody>
      </p:sp>
      <p:sp>
        <p:nvSpPr>
          <p:cNvPr id="27" name="稻壳儿设计师：老油条_20"/>
          <p:cNvSpPr txBox="1"/>
          <p:nvPr/>
        </p:nvSpPr>
        <p:spPr>
          <a:xfrm>
            <a:off x="7337073" y="4909377"/>
            <a:ext cx="2218652"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rPr>
              <a:t>创新实践</a:t>
            </a:r>
            <a:endPar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endParaRPr>
          </a:p>
        </p:txBody>
      </p:sp>
      <p:sp>
        <p:nvSpPr>
          <p:cNvPr id="23" name="稻壳儿设计师：老油条_18"/>
          <p:cNvSpPr txBox="1"/>
          <p:nvPr/>
        </p:nvSpPr>
        <p:spPr>
          <a:xfrm>
            <a:off x="2095500" y="4264025"/>
            <a:ext cx="204978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rPr>
              <a:t>文化理解</a:t>
            </a:r>
            <a:endParaRPr lang="zh-CN" altLang="en-US" sz="3600" b="1" dirty="0">
              <a:gradFill>
                <a:gsLst>
                  <a:gs pos="21000">
                    <a:srgbClr val="53575C"/>
                  </a:gs>
                  <a:gs pos="88000">
                    <a:srgbClr val="C5C7CA"/>
                  </a:gs>
                </a:gsLst>
                <a:lin ang="5400000"/>
              </a:gradFill>
              <a:effectLst/>
              <a:latin typeface="汉仪江南楷宋 W" panose="00020600040101010101" pitchFamily="18" charset="-122"/>
              <a:ea typeface="汉仪江南楷宋 W" panose="00020600040101010101" pitchFamily="18" charset="-122"/>
            </a:endParaRPr>
          </a:p>
        </p:txBody>
      </p:sp>
      <p:pic>
        <p:nvPicPr>
          <p:cNvPr id="4" name="图片 3" descr="图1"/>
          <p:cNvPicPr>
            <a:picLocks noChangeAspect="1"/>
          </p:cNvPicPr>
          <p:nvPr/>
        </p:nvPicPr>
        <p:blipFill>
          <a:blip r:embed="rId4"/>
          <a:stretch>
            <a:fillRect/>
          </a:stretch>
        </p:blipFill>
        <p:spPr>
          <a:xfrm>
            <a:off x="4145280" y="1483995"/>
            <a:ext cx="3901440" cy="3889375"/>
          </a:xfrm>
          <a:prstGeom prst="rect">
            <a:avLst/>
          </a:prstGeom>
        </p:spPr>
      </p:pic>
      <p:pic>
        <p:nvPicPr>
          <p:cNvPr id="8" name="图片 7" descr="图2"/>
          <p:cNvPicPr>
            <a:picLocks noChangeAspect="1"/>
          </p:cNvPicPr>
          <p:nvPr/>
        </p:nvPicPr>
        <p:blipFill>
          <a:blip r:embed="rId5"/>
          <a:stretch>
            <a:fillRect/>
          </a:stretch>
        </p:blipFill>
        <p:spPr>
          <a:xfrm>
            <a:off x="4145280" y="1483995"/>
            <a:ext cx="3901440" cy="3889375"/>
          </a:xfrm>
          <a:prstGeom prst="rect">
            <a:avLst/>
          </a:prstGeom>
        </p:spPr>
      </p:pic>
      <p:pic>
        <p:nvPicPr>
          <p:cNvPr id="9" name="图片 8" descr="图3"/>
          <p:cNvPicPr>
            <a:picLocks noChangeAspect="1"/>
          </p:cNvPicPr>
          <p:nvPr/>
        </p:nvPicPr>
        <p:blipFill>
          <a:blip r:embed="rId6"/>
          <a:stretch>
            <a:fillRect/>
          </a:stretch>
        </p:blipFill>
        <p:spPr>
          <a:xfrm>
            <a:off x="4145280" y="1483995"/>
            <a:ext cx="3901440" cy="3889375"/>
          </a:xfrm>
          <a:prstGeom prst="rect">
            <a:avLst/>
          </a:prstGeom>
        </p:spPr>
      </p:pic>
      <p:pic>
        <p:nvPicPr>
          <p:cNvPr id="10" name="图片 9" descr="图4"/>
          <p:cNvPicPr>
            <a:picLocks noChangeAspect="1"/>
          </p:cNvPicPr>
          <p:nvPr/>
        </p:nvPicPr>
        <p:blipFill>
          <a:blip r:embed="rId7"/>
          <a:stretch>
            <a:fillRect/>
          </a:stretch>
        </p:blipFill>
        <p:spPr>
          <a:xfrm>
            <a:off x="4145280" y="1483995"/>
            <a:ext cx="3901440" cy="3889375"/>
          </a:xfrm>
          <a:prstGeom prst="rect">
            <a:avLst/>
          </a:prstGeom>
        </p:spPr>
      </p:pic>
      <p:sp>
        <p:nvSpPr>
          <p:cNvPr id="2" name="文本框 1"/>
          <p:cNvSpPr txBox="1"/>
          <p:nvPr/>
        </p:nvSpPr>
        <p:spPr>
          <a:xfrm>
            <a:off x="1235075" y="560070"/>
            <a:ext cx="10876915" cy="521970"/>
          </a:xfrm>
          <a:prstGeom prst="rect">
            <a:avLst/>
          </a:prstGeom>
          <a:noFill/>
        </p:spPr>
        <p:txBody>
          <a:bodyPr wrap="square" rtlCol="0">
            <a:spAutoFit/>
            <a:scene3d>
              <a:camera prst="orthographicFront"/>
              <a:lightRig rig="threePt" dir="t"/>
            </a:scene3d>
          </a:bodyPr>
          <a:p>
            <a:r>
              <a:rPr lang="zh-CN" altLang="en-US" sz="2800" b="1">
                <a:solidFill>
                  <a:schemeClr val="accent2"/>
                </a:solidFill>
                <a:effectLst/>
                <a:latin typeface="微软雅黑" panose="020B0503020204020204" pitchFamily="34" charset="-122"/>
                <a:ea typeface="微软雅黑" panose="020B0503020204020204" pitchFamily="34" charset="-122"/>
              </a:rPr>
              <a:t>四个核心素养相辅相成，相得益彰，贯穿艺术学习的全过程。</a:t>
            </a:r>
            <a:endParaRPr lang="zh-CN" altLang="en-US" sz="2800" b="1">
              <a:solidFill>
                <a:schemeClr val="accent2"/>
              </a:solidFill>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32"/>
                                        </p:tgtEl>
                                        <p:attrNameLst>
                                          <p:attrName>style.visibility</p:attrName>
                                        </p:attrNameLst>
                                      </p:cBhvr>
                                      <p:to>
                                        <p:strVal val="visible"/>
                                      </p:to>
                                    </p:set>
                                    <p:animEffect transition="in" filter="box(in)">
                                      <p:cBhvr>
                                        <p:cTn id="7" dur="1000"/>
                                        <p:tgtEl>
                                          <p:spTgt spid="32"/>
                                        </p:tgtEl>
                                      </p:cBhvr>
                                    </p:animEffect>
                                  </p:childTnLst>
                                </p:cTn>
                              </p:par>
                              <p:par>
                                <p:cTn id="8" presetID="8" presetClass="entr" presetSubtype="16" fill="hold" nodeType="withEffect">
                                  <p:stCondLst>
                                    <p:cond delay="0"/>
                                  </p:stCondLst>
                                  <p:childTnLst>
                                    <p:set>
                                      <p:cBhvr>
                                        <p:cTn id="9" dur="500" fill="hold">
                                          <p:stCondLst>
                                            <p:cond delay="0"/>
                                          </p:stCondLst>
                                        </p:cTn>
                                        <p:tgtEl>
                                          <p:spTgt spid="4"/>
                                        </p:tgtEl>
                                        <p:attrNameLst>
                                          <p:attrName>style.visibility</p:attrName>
                                        </p:attrNameLst>
                                      </p:cBhvr>
                                      <p:to>
                                        <p:strVal val="visible"/>
                                      </p:to>
                                    </p:set>
                                    <p:animEffect transition="in" filter="diamond(in)">
                                      <p:cBhvr>
                                        <p:cTn id="10" dur="500"/>
                                        <p:tgtEl>
                                          <p:spTgt spid="4"/>
                                        </p:tgtEl>
                                      </p:cBhvr>
                                    </p:animEffect>
                                  </p:childTnLst>
                                </p:cTn>
                              </p:par>
                            </p:childTnLst>
                          </p:cTn>
                        </p:par>
                        <p:par>
                          <p:cTn id="11" fill="hold">
                            <p:stCondLst>
                              <p:cond delay="1000"/>
                            </p:stCondLst>
                            <p:childTnLst>
                              <p:par>
                                <p:cTn id="12" presetID="4" presetClass="entr" presetSubtype="16" fill="hold" grpId="0" nodeType="afterEffect">
                                  <p:stCondLst>
                                    <p:cond delay="0"/>
                                  </p:stCondLst>
                                  <p:childTnLst>
                                    <p:set>
                                      <p:cBhvr>
                                        <p:cTn id="13" dur="1000" fill="hold">
                                          <p:stCondLst>
                                            <p:cond delay="0"/>
                                          </p:stCondLst>
                                        </p:cTn>
                                        <p:tgtEl>
                                          <p:spTgt spid="29"/>
                                        </p:tgtEl>
                                        <p:attrNameLst>
                                          <p:attrName>style.visibility</p:attrName>
                                        </p:attrNameLst>
                                      </p:cBhvr>
                                      <p:to>
                                        <p:strVal val="visible"/>
                                      </p:to>
                                    </p:set>
                                    <p:animEffect transition="in" filter="box(in)">
                                      <p:cBhvr>
                                        <p:cTn id="14" dur="1000"/>
                                        <p:tgtEl>
                                          <p:spTgt spid="29"/>
                                        </p:tgtEl>
                                      </p:cBhvr>
                                    </p:animEffect>
                                  </p:childTnLst>
                                </p:cTn>
                              </p:par>
                              <p:par>
                                <p:cTn id="15" presetID="8" presetClass="entr" presetSubtype="16" fill="hold" nodeType="withEffect">
                                  <p:stCondLst>
                                    <p:cond delay="0"/>
                                  </p:stCondLst>
                                  <p:childTnLst>
                                    <p:set>
                                      <p:cBhvr>
                                        <p:cTn id="16" dur="500" fill="hold">
                                          <p:stCondLst>
                                            <p:cond delay="0"/>
                                          </p:stCondLst>
                                        </p:cTn>
                                        <p:tgtEl>
                                          <p:spTgt spid="8"/>
                                        </p:tgtEl>
                                        <p:attrNameLst>
                                          <p:attrName>style.visibility</p:attrName>
                                        </p:attrNameLst>
                                      </p:cBhvr>
                                      <p:to>
                                        <p:strVal val="visible"/>
                                      </p:to>
                                    </p:set>
                                    <p:animEffect transition="in" filter="diamond(in)">
                                      <p:cBhvr>
                                        <p:cTn id="17" dur="500"/>
                                        <p:tgtEl>
                                          <p:spTgt spid="8"/>
                                        </p:tgtEl>
                                      </p:cBhvr>
                                    </p:animEffect>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000" fill="hold">
                                          <p:stCondLst>
                                            <p:cond delay="0"/>
                                          </p:stCondLst>
                                        </p:cTn>
                                        <p:tgtEl>
                                          <p:spTgt spid="27"/>
                                        </p:tgtEl>
                                        <p:attrNameLst>
                                          <p:attrName>style.visibility</p:attrName>
                                        </p:attrNameLst>
                                      </p:cBhvr>
                                      <p:to>
                                        <p:strVal val="visible"/>
                                      </p:to>
                                    </p:set>
                                    <p:animEffect transition="in" filter="box(in)">
                                      <p:cBhvr>
                                        <p:cTn id="21" dur="1000"/>
                                        <p:tgtEl>
                                          <p:spTgt spid="27"/>
                                        </p:tgtEl>
                                      </p:cBhvr>
                                    </p:animEffect>
                                  </p:childTnLst>
                                </p:cTn>
                              </p:par>
                              <p:par>
                                <p:cTn id="22" presetID="21" presetClass="entr" presetSubtype="1" fill="hold" nodeType="withEffect">
                                  <p:stCondLst>
                                    <p:cond delay="0"/>
                                  </p:stCondLst>
                                  <p:childTnLst>
                                    <p:set>
                                      <p:cBhvr>
                                        <p:cTn id="23" dur="500" fill="hold">
                                          <p:stCondLst>
                                            <p:cond delay="0"/>
                                          </p:stCondLst>
                                        </p:cTn>
                                        <p:tgtEl>
                                          <p:spTgt spid="9"/>
                                        </p:tgtEl>
                                        <p:attrNameLst>
                                          <p:attrName>style.visibility</p:attrName>
                                        </p:attrNameLst>
                                      </p:cBhvr>
                                      <p:to>
                                        <p:strVal val="visible"/>
                                      </p:to>
                                    </p:set>
                                    <p:animEffect transition="in" filter="wheel(1)">
                                      <p:cBhvr>
                                        <p:cTn id="24" dur="500"/>
                                        <p:tgtEl>
                                          <p:spTgt spid="9"/>
                                        </p:tgtEl>
                                      </p:cBhvr>
                                    </p:animEffect>
                                  </p:childTnLst>
                                </p:cTn>
                              </p:par>
                            </p:childTnLst>
                          </p:cTn>
                        </p:par>
                        <p:par>
                          <p:cTn id="25" fill="hold">
                            <p:stCondLst>
                              <p:cond delay="3000"/>
                            </p:stCondLst>
                            <p:childTnLst>
                              <p:par>
                                <p:cTn id="26" presetID="4" presetClass="entr" presetSubtype="16" fill="hold" grpId="0" nodeType="afterEffect">
                                  <p:stCondLst>
                                    <p:cond delay="0"/>
                                  </p:stCondLst>
                                  <p:childTnLst>
                                    <p:set>
                                      <p:cBhvr>
                                        <p:cTn id="27" dur="1000" fill="hold">
                                          <p:stCondLst>
                                            <p:cond delay="0"/>
                                          </p:stCondLst>
                                        </p:cTn>
                                        <p:tgtEl>
                                          <p:spTgt spid="23"/>
                                        </p:tgtEl>
                                        <p:attrNameLst>
                                          <p:attrName>style.visibility</p:attrName>
                                        </p:attrNameLst>
                                      </p:cBhvr>
                                      <p:to>
                                        <p:strVal val="visible"/>
                                      </p:to>
                                    </p:set>
                                    <p:animEffect transition="in" filter="box(in)">
                                      <p:cBhvr>
                                        <p:cTn id="28" dur="1000"/>
                                        <p:tgtEl>
                                          <p:spTgt spid="23"/>
                                        </p:tgtEl>
                                      </p:cBhvr>
                                    </p:animEffect>
                                  </p:childTnLst>
                                </p:cTn>
                              </p:par>
                              <p:par>
                                <p:cTn id="29" presetID="21" presetClass="entr" presetSubtype="1" fill="hold" nodeType="withEffect">
                                  <p:stCondLst>
                                    <p:cond delay="0"/>
                                  </p:stCondLst>
                                  <p:childTnLst>
                                    <p:set>
                                      <p:cBhvr>
                                        <p:cTn id="30" dur="500" fill="hold">
                                          <p:stCondLst>
                                            <p:cond delay="0"/>
                                          </p:stCondLst>
                                        </p:cTn>
                                        <p:tgtEl>
                                          <p:spTgt spid="10"/>
                                        </p:tgtEl>
                                        <p:attrNameLst>
                                          <p:attrName>style.visibility</p:attrName>
                                        </p:attrNameLst>
                                      </p:cBhvr>
                                      <p:to>
                                        <p:strVal val="visible"/>
                                      </p:to>
                                    </p:set>
                                    <p:animEffect transition="in" filter="wheel(1)">
                                      <p:cBhvr>
                                        <p:cTn id="31" dur="500"/>
                                        <p:tgtEl>
                                          <p:spTgt spid="10"/>
                                        </p:tgtEl>
                                      </p:cBhvr>
                                    </p:animEffect>
                                  </p:childTnLst>
                                </p:cTn>
                              </p:par>
                            </p:childTnLst>
                          </p:cTn>
                        </p:par>
                        <p:par>
                          <p:cTn id="32" fill="hold">
                            <p:stCondLst>
                              <p:cond delay="4000"/>
                            </p:stCondLst>
                            <p:childTnLst>
                              <p:par>
                                <p:cTn id="33" presetID="4" presetClass="entr" presetSubtype="16" fill="hold" grpId="0" nodeType="afterEffect">
                                  <p:stCondLst>
                                    <p:cond delay="0"/>
                                  </p:stCondLst>
                                  <p:childTnLst>
                                    <p:set>
                                      <p:cBhvr>
                                        <p:cTn id="34" dur="1000" fill="hold">
                                          <p:stCondLst>
                                            <p:cond delay="0"/>
                                          </p:stCondLst>
                                        </p:cTn>
                                        <p:tgtEl>
                                          <p:spTgt spid="2"/>
                                        </p:tgtEl>
                                        <p:attrNameLst>
                                          <p:attrName>style.visibility</p:attrName>
                                        </p:attrNameLst>
                                      </p:cBhvr>
                                      <p:to>
                                        <p:strVal val="visible"/>
                                      </p:to>
                                    </p:set>
                                    <p:animEffect transition="in" filter="box(in)">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9" grpId="0"/>
      <p:bldP spid="27" grpId="0"/>
      <p:bldP spid="2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5" name="稻壳儿设计师：老油条_1"/>
          <p:cNvSpPr/>
          <p:nvPr/>
        </p:nvSpPr>
        <p:spPr>
          <a:xfrm>
            <a:off x="10300611" y="0"/>
            <a:ext cx="1891389" cy="2005482"/>
          </a:xfrm>
          <a:custGeom>
            <a:avLst/>
            <a:gdLst>
              <a:gd name="connsiteX0" fmla="*/ 0 w 1891389"/>
              <a:gd name="connsiteY0" fmla="*/ 0 h 2005482"/>
              <a:gd name="connsiteX1" fmla="*/ 1891389 w 1891389"/>
              <a:gd name="connsiteY1" fmla="*/ 0 h 2005482"/>
              <a:gd name="connsiteX2" fmla="*/ 1891389 w 1891389"/>
              <a:gd name="connsiteY2" fmla="*/ 2005482 h 2005482"/>
              <a:gd name="connsiteX3" fmla="*/ 1825919 w 1891389"/>
              <a:gd name="connsiteY3" fmla="*/ 1994096 h 2005482"/>
              <a:gd name="connsiteX4" fmla="*/ 559362 w 1891389"/>
              <a:gd name="connsiteY4" fmla="*/ 480910 h 2005482"/>
              <a:gd name="connsiteX5" fmla="*/ 88118 w 1891389"/>
              <a:gd name="connsiteY5" fmla="*/ 113872 h 200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1389" h="2005482">
                <a:moveTo>
                  <a:pt x="0" y="0"/>
                </a:moveTo>
                <a:lnTo>
                  <a:pt x="1891389" y="0"/>
                </a:lnTo>
                <a:lnTo>
                  <a:pt x="1891389" y="2005482"/>
                </a:lnTo>
                <a:lnTo>
                  <a:pt x="1825919" y="1994096"/>
                </a:lnTo>
                <a:cubicBezTo>
                  <a:pt x="1053933" y="1822982"/>
                  <a:pt x="1142460" y="828147"/>
                  <a:pt x="559362" y="480910"/>
                </a:cubicBezTo>
                <a:cubicBezTo>
                  <a:pt x="344780" y="353125"/>
                  <a:pt x="192376" y="230537"/>
                  <a:pt x="88118" y="113872"/>
                </a:cubicBezTo>
                <a:close/>
              </a:path>
            </a:pathLst>
          </a:custGeom>
          <a:solidFill>
            <a:srgbClr val="FFA5A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稻壳儿设计师：老油条_2"/>
          <p:cNvSpPr/>
          <p:nvPr/>
        </p:nvSpPr>
        <p:spPr>
          <a:xfrm>
            <a:off x="637939" y="0"/>
            <a:ext cx="2381063" cy="667284"/>
          </a:xfrm>
          <a:custGeom>
            <a:avLst/>
            <a:gdLst>
              <a:gd name="connsiteX0" fmla="*/ 0 w 2381063"/>
              <a:gd name="connsiteY0" fmla="*/ 0 h 667284"/>
              <a:gd name="connsiteX1" fmla="*/ 2296719 w 2381063"/>
              <a:gd name="connsiteY1" fmla="*/ 0 h 667284"/>
              <a:gd name="connsiteX2" fmla="*/ 2317735 w 2381063"/>
              <a:gd name="connsiteY2" fmla="*/ 33339 h 667284"/>
              <a:gd name="connsiteX3" fmla="*/ 2358017 w 2381063"/>
              <a:gd name="connsiteY3" fmla="*/ 135872 h 667284"/>
              <a:gd name="connsiteX4" fmla="*/ 2040987 w 2381063"/>
              <a:gd name="connsiteY4" fmla="*/ 664257 h 667284"/>
              <a:gd name="connsiteX5" fmla="*/ 1322384 w 2381063"/>
              <a:gd name="connsiteY5" fmla="*/ 389497 h 667284"/>
              <a:gd name="connsiteX6" fmla="*/ 877221 w 2381063"/>
              <a:gd name="connsiteY6" fmla="*/ 570469 h 667284"/>
              <a:gd name="connsiteX7" fmla="*/ 4079 w 2381063"/>
              <a:gd name="connsiteY7" fmla="*/ 14029 h 66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063" h="667284">
                <a:moveTo>
                  <a:pt x="0" y="0"/>
                </a:moveTo>
                <a:lnTo>
                  <a:pt x="2296719" y="0"/>
                </a:lnTo>
                <a:lnTo>
                  <a:pt x="2317735" y="33339"/>
                </a:lnTo>
                <a:cubicBezTo>
                  <a:pt x="2337907" y="71544"/>
                  <a:pt x="2351852" y="106312"/>
                  <a:pt x="2358017" y="135872"/>
                </a:cubicBezTo>
                <a:cubicBezTo>
                  <a:pt x="2448283" y="568708"/>
                  <a:pt x="2258946" y="633434"/>
                  <a:pt x="2040987" y="664257"/>
                </a:cubicBezTo>
                <a:cubicBezTo>
                  <a:pt x="1787067" y="700165"/>
                  <a:pt x="1516346" y="405128"/>
                  <a:pt x="1322384" y="389497"/>
                </a:cubicBezTo>
                <a:cubicBezTo>
                  <a:pt x="1128423" y="373866"/>
                  <a:pt x="1007996" y="554177"/>
                  <a:pt x="877221" y="570469"/>
                </a:cubicBezTo>
                <a:cubicBezTo>
                  <a:pt x="249701" y="648649"/>
                  <a:pt x="53856" y="174849"/>
                  <a:pt x="4079" y="14029"/>
                </a:cubicBezTo>
                <a:close/>
              </a:path>
            </a:pathLst>
          </a:custGeom>
          <a:solidFill>
            <a:srgbClr val="E9CB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2" name="稻壳儿设计师：老油条_3"/>
          <p:cNvSpPr/>
          <p:nvPr/>
        </p:nvSpPr>
        <p:spPr>
          <a:xfrm>
            <a:off x="628650" y="5607051"/>
            <a:ext cx="469899" cy="406400"/>
          </a:xfrm>
          <a:custGeom>
            <a:avLst/>
            <a:gdLst>
              <a:gd name="connsiteX0" fmla="*/ 0 w 271462"/>
              <a:gd name="connsiteY0" fmla="*/ 245269 h 245269"/>
              <a:gd name="connsiteX1" fmla="*/ 107156 w 271462"/>
              <a:gd name="connsiteY1" fmla="*/ 0 h 245269"/>
              <a:gd name="connsiteX2" fmla="*/ 271462 w 271462"/>
              <a:gd name="connsiteY2" fmla="*/ 178594 h 245269"/>
              <a:gd name="connsiteX3" fmla="*/ 0 w 271462"/>
              <a:gd name="connsiteY3" fmla="*/ 245269 h 245269"/>
              <a:gd name="connsiteX0-1" fmla="*/ 22463 w 293925"/>
              <a:gd name="connsiteY0-2" fmla="*/ 245269 h 274495"/>
              <a:gd name="connsiteX1-3" fmla="*/ 129619 w 293925"/>
              <a:gd name="connsiteY1-4" fmla="*/ 0 h 274495"/>
              <a:gd name="connsiteX2-5" fmla="*/ 293925 w 293925"/>
              <a:gd name="connsiteY2-6" fmla="*/ 178594 h 274495"/>
              <a:gd name="connsiteX3-7" fmla="*/ 22463 w 293925"/>
              <a:gd name="connsiteY3-8" fmla="*/ 245269 h 274495"/>
              <a:gd name="connsiteX0-9" fmla="*/ 31868 w 303330"/>
              <a:gd name="connsiteY0-10" fmla="*/ 248899 h 278125"/>
              <a:gd name="connsiteX1-11" fmla="*/ 139024 w 303330"/>
              <a:gd name="connsiteY1-12" fmla="*/ 3630 h 278125"/>
              <a:gd name="connsiteX2-13" fmla="*/ 303330 w 303330"/>
              <a:gd name="connsiteY2-14" fmla="*/ 182224 h 278125"/>
              <a:gd name="connsiteX3-15" fmla="*/ 31868 w 303330"/>
              <a:gd name="connsiteY3-16" fmla="*/ 248899 h 278125"/>
              <a:gd name="connsiteX0-17" fmla="*/ 31868 w 329548"/>
              <a:gd name="connsiteY0-18" fmla="*/ 250487 h 297551"/>
              <a:gd name="connsiteX1-19" fmla="*/ 139024 w 329548"/>
              <a:gd name="connsiteY1-20" fmla="*/ 5218 h 297551"/>
              <a:gd name="connsiteX2-21" fmla="*/ 303330 w 329548"/>
              <a:gd name="connsiteY2-22" fmla="*/ 183812 h 297551"/>
              <a:gd name="connsiteX3-23" fmla="*/ 31868 w 329548"/>
              <a:gd name="connsiteY3-24" fmla="*/ 250487 h 297551"/>
              <a:gd name="connsiteX0-25" fmla="*/ 31868 w 326997"/>
              <a:gd name="connsiteY0-26" fmla="*/ 250678 h 282911"/>
              <a:gd name="connsiteX1-27" fmla="*/ 139024 w 326997"/>
              <a:gd name="connsiteY1-28" fmla="*/ 5409 h 282911"/>
              <a:gd name="connsiteX2-29" fmla="*/ 303330 w 326997"/>
              <a:gd name="connsiteY2-30" fmla="*/ 184003 h 282911"/>
              <a:gd name="connsiteX3-31" fmla="*/ 31868 w 326997"/>
              <a:gd name="connsiteY3-32" fmla="*/ 250678 h 282911"/>
            </a:gdLst>
            <a:ahLst/>
            <a:cxnLst>
              <a:cxn ang="0">
                <a:pos x="connsiteX0-1" y="connsiteY0-2"/>
              </a:cxn>
              <a:cxn ang="0">
                <a:pos x="connsiteX1-3" y="connsiteY1-4"/>
              </a:cxn>
              <a:cxn ang="0">
                <a:pos x="connsiteX2-5" y="connsiteY2-6"/>
              </a:cxn>
              <a:cxn ang="0">
                <a:pos x="connsiteX3-7" y="connsiteY3-8"/>
              </a:cxn>
            </a:cxnLst>
            <a:rect l="l" t="t" r="r" b="b"/>
            <a:pathLst>
              <a:path w="326997" h="282911">
                <a:moveTo>
                  <a:pt x="31868" y="250678"/>
                </a:moveTo>
                <a:cubicBezTo>
                  <a:pt x="-46713" y="164159"/>
                  <a:pt x="31868" y="33984"/>
                  <a:pt x="139024" y="5409"/>
                </a:cubicBezTo>
                <a:cubicBezTo>
                  <a:pt x="246180" y="-23166"/>
                  <a:pt x="382582" y="65123"/>
                  <a:pt x="303330" y="184003"/>
                </a:cubicBezTo>
                <a:cubicBezTo>
                  <a:pt x="274755" y="226866"/>
                  <a:pt x="110449" y="337197"/>
                  <a:pt x="31868" y="250678"/>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稻壳儿设计师：老油条_4"/>
          <p:cNvSpPr/>
          <p:nvPr/>
        </p:nvSpPr>
        <p:spPr>
          <a:xfrm>
            <a:off x="-23472" y="5905502"/>
            <a:ext cx="2630682" cy="952499"/>
          </a:xfrm>
          <a:custGeom>
            <a:avLst/>
            <a:gdLst>
              <a:gd name="connsiteX0" fmla="*/ 66515 w 2630682"/>
              <a:gd name="connsiteY0" fmla="*/ 1457 h 952499"/>
              <a:gd name="connsiteX1" fmla="*/ 717193 w 2630682"/>
              <a:gd name="connsiteY1" fmla="*/ 497633 h 952499"/>
              <a:gd name="connsiteX2" fmla="*/ 1662897 w 2630682"/>
              <a:gd name="connsiteY2" fmla="*/ 422027 h 952499"/>
              <a:gd name="connsiteX3" fmla="*/ 2596126 w 2630682"/>
              <a:gd name="connsiteY3" fmla="*/ 896966 h 952499"/>
              <a:gd name="connsiteX4" fmla="*/ 2630682 w 2630682"/>
              <a:gd name="connsiteY4" fmla="*/ 952499 h 952499"/>
              <a:gd name="connsiteX5" fmla="*/ 0 w 2630682"/>
              <a:gd name="connsiteY5" fmla="*/ 952499 h 952499"/>
              <a:gd name="connsiteX6" fmla="*/ 0 w 2630682"/>
              <a:gd name="connsiteY6" fmla="*/ 8217 h 952499"/>
              <a:gd name="connsiteX7" fmla="*/ 21376 w 2630682"/>
              <a:gd name="connsiteY7" fmla="*/ 1744 h 952499"/>
              <a:gd name="connsiteX8" fmla="*/ 66515 w 2630682"/>
              <a:gd name="connsiteY8" fmla="*/ 145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682" h="952499">
                <a:moveTo>
                  <a:pt x="66515" y="1457"/>
                </a:moveTo>
                <a:cubicBezTo>
                  <a:pt x="275641" y="29305"/>
                  <a:pt x="465351" y="447717"/>
                  <a:pt x="717193" y="497633"/>
                </a:cubicBezTo>
                <a:cubicBezTo>
                  <a:pt x="828452" y="519685"/>
                  <a:pt x="1421835" y="399975"/>
                  <a:pt x="1662897" y="422027"/>
                </a:cubicBezTo>
                <a:cubicBezTo>
                  <a:pt x="2128387" y="464610"/>
                  <a:pt x="2428169" y="677251"/>
                  <a:pt x="2596126" y="896966"/>
                </a:cubicBezTo>
                <a:lnTo>
                  <a:pt x="2630682" y="952499"/>
                </a:lnTo>
                <a:lnTo>
                  <a:pt x="0" y="952499"/>
                </a:lnTo>
                <a:lnTo>
                  <a:pt x="0" y="8217"/>
                </a:lnTo>
                <a:lnTo>
                  <a:pt x="21376" y="1744"/>
                </a:lnTo>
                <a:cubicBezTo>
                  <a:pt x="36541" y="-529"/>
                  <a:pt x="51578" y="-533"/>
                  <a:pt x="66515" y="1457"/>
                </a:cubicBezTo>
                <a:close/>
              </a:path>
            </a:pathLst>
          </a:custGeom>
          <a:solidFill>
            <a:srgbClr val="ACBEB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7" name="稻壳儿设计师：老油条_5"/>
          <p:cNvPicPr>
            <a:picLocks noChangeAspect="1"/>
          </p:cNvPicPr>
          <p:nvPr/>
        </p:nvPicPr>
        <p:blipFill>
          <a:blip r:embed="rId1"/>
          <a:stretch>
            <a:fillRect/>
          </a:stretch>
        </p:blipFill>
        <p:spPr>
          <a:xfrm>
            <a:off x="-23472" y="3331261"/>
            <a:ext cx="3794516" cy="3621354"/>
          </a:xfrm>
          <a:prstGeom prst="rect">
            <a:avLst/>
          </a:prstGeom>
        </p:spPr>
      </p:pic>
      <p:pic>
        <p:nvPicPr>
          <p:cNvPr id="21" name="稻壳儿设计师：老油条_6"/>
          <p:cNvPicPr>
            <a:picLocks noChangeAspect="1"/>
          </p:cNvPicPr>
          <p:nvPr/>
        </p:nvPicPr>
        <p:blipFill>
          <a:blip r:embed="rId2"/>
          <a:stretch>
            <a:fillRect/>
          </a:stretch>
        </p:blipFill>
        <p:spPr>
          <a:xfrm>
            <a:off x="10606461" y="3854299"/>
            <a:ext cx="1505843" cy="3505504"/>
          </a:xfrm>
          <a:prstGeom prst="rect">
            <a:avLst/>
          </a:prstGeom>
        </p:spPr>
      </p:pic>
      <p:pic>
        <p:nvPicPr>
          <p:cNvPr id="24" name="稻壳儿设计师：老油条_7"/>
          <p:cNvPicPr>
            <a:picLocks noChangeAspect="1"/>
          </p:cNvPicPr>
          <p:nvPr/>
        </p:nvPicPr>
        <p:blipFill>
          <a:blip r:embed="rId3"/>
          <a:stretch>
            <a:fillRect/>
          </a:stretch>
        </p:blipFill>
        <p:spPr>
          <a:xfrm>
            <a:off x="8612888" y="11526"/>
            <a:ext cx="3579112" cy="2327521"/>
          </a:xfrm>
          <a:prstGeom prst="rect">
            <a:avLst/>
          </a:prstGeom>
        </p:spPr>
      </p:pic>
      <p:sp>
        <p:nvSpPr>
          <p:cNvPr id="15" name="稻壳儿设计师：老油条_8"/>
          <p:cNvSpPr/>
          <p:nvPr/>
        </p:nvSpPr>
        <p:spPr>
          <a:xfrm>
            <a:off x="571773" y="386499"/>
            <a:ext cx="11048454" cy="6085002"/>
          </a:xfrm>
          <a:prstGeom prst="roundRect">
            <a:avLst>
              <a:gd name="adj" fmla="val 3530"/>
            </a:avLst>
          </a:prstGeom>
          <a:solidFill>
            <a:schemeClr val="bg1">
              <a:alpha val="75000"/>
            </a:schemeClr>
          </a:solidFill>
          <a:ln>
            <a:noFill/>
          </a:ln>
          <a:effectLst>
            <a:outerShdw blurRad="368300" dist="76200" dir="5400000" sx="102000" sy="102000" algn="ctr" rotWithShape="0">
              <a:srgbClr val="ACBEB7">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latin typeface="汉仪江南楷宋 W" panose="00020600040101010101" pitchFamily="18" charset="-122"/>
              <a:ea typeface="汉仪江南楷宋 W" panose="00020600040101010101" pitchFamily="18" charset="-122"/>
            </a:endParaRPr>
          </a:p>
        </p:txBody>
      </p:sp>
      <p:cxnSp>
        <p:nvCxnSpPr>
          <p:cNvPr id="11" name="稻壳儿设计师：老油条_10"/>
          <p:cNvCxnSpPr/>
          <p:nvPr/>
        </p:nvCxnSpPr>
        <p:spPr>
          <a:xfrm rot="5400000">
            <a:off x="8223325" y="4138363"/>
            <a:ext cx="612000" cy="1092"/>
          </a:xfrm>
          <a:prstGeom prst="line">
            <a:avLst/>
          </a:prstGeom>
          <a:ln w="12700">
            <a:solidFill>
              <a:schemeClr val="bg1">
                <a:lumMod val="65000"/>
              </a:schemeClr>
            </a:solidFill>
            <a:prstDash val="sysDot"/>
            <a:headEnd type="oval" w="med" len="med"/>
          </a:ln>
        </p:spPr>
        <p:style>
          <a:lnRef idx="1">
            <a:schemeClr val="accent1"/>
          </a:lnRef>
          <a:fillRef idx="0">
            <a:schemeClr val="accent1"/>
          </a:fillRef>
          <a:effectRef idx="0">
            <a:schemeClr val="accent1"/>
          </a:effectRef>
          <a:fontRef idx="minor">
            <a:schemeClr val="tx1"/>
          </a:fontRef>
        </p:style>
      </p:cxnSp>
      <p:sp>
        <p:nvSpPr>
          <p:cNvPr id="13" name="稻壳儿设计师：老油条_11"/>
          <p:cNvSpPr>
            <a:spLocks noChangeAspect="1"/>
          </p:cNvSpPr>
          <p:nvPr/>
        </p:nvSpPr>
        <p:spPr>
          <a:xfrm>
            <a:off x="7809871" y="2253474"/>
            <a:ext cx="1440000" cy="1440000"/>
          </a:xfrm>
          <a:prstGeom prst="ellipse">
            <a:avLst/>
          </a:prstGeom>
          <a:solidFill>
            <a:srgbClr val="ACBEB7"/>
          </a:solidFill>
          <a:ln>
            <a:noFill/>
          </a:ln>
          <a:effectLst/>
        </p:spPr>
        <p:txBody>
          <a:bodyPr rtlCol="0" anchor="ctr"/>
          <a:lstStyle/>
          <a:p>
            <a:pPr algn="ctr"/>
            <a:endParaRPr lang="id-ID">
              <a:latin typeface="汉仪江南楷宋 W" panose="00020600040101010101" pitchFamily="18" charset="-122"/>
              <a:ea typeface="汉仪江南楷宋 W" panose="00020600040101010101" pitchFamily="18" charset="-122"/>
            </a:endParaRPr>
          </a:p>
        </p:txBody>
      </p:sp>
      <p:sp>
        <p:nvSpPr>
          <p:cNvPr id="14" name="稻壳儿设计师：老油条_12"/>
          <p:cNvSpPr>
            <a:spLocks noChangeAspect="1"/>
          </p:cNvSpPr>
          <p:nvPr/>
        </p:nvSpPr>
        <p:spPr>
          <a:xfrm>
            <a:off x="9839363" y="2617870"/>
            <a:ext cx="1080000" cy="1080000"/>
          </a:xfrm>
          <a:prstGeom prst="ellipse">
            <a:avLst/>
          </a:prstGeom>
          <a:solidFill>
            <a:srgbClr val="E9CB97"/>
          </a:solidFill>
          <a:ln>
            <a:noFill/>
          </a:ln>
          <a:effectLst/>
        </p:spPr>
        <p:txBody>
          <a:bodyPr rtlCol="0" anchor="ctr"/>
          <a:lstStyle/>
          <a:p>
            <a:pPr algn="ctr"/>
            <a:endParaRPr lang="id-ID">
              <a:latin typeface="汉仪江南楷宋 W" panose="00020600040101010101" pitchFamily="18" charset="-122"/>
              <a:ea typeface="汉仪江南楷宋 W" panose="00020600040101010101" pitchFamily="18" charset="-122"/>
            </a:endParaRPr>
          </a:p>
        </p:txBody>
      </p:sp>
      <p:cxnSp>
        <p:nvCxnSpPr>
          <p:cNvPr id="16" name="稻壳儿设计师：老油条_13"/>
          <p:cNvCxnSpPr/>
          <p:nvPr/>
        </p:nvCxnSpPr>
        <p:spPr>
          <a:xfrm rot="5400000">
            <a:off x="10073909" y="4138363"/>
            <a:ext cx="612000" cy="1092"/>
          </a:xfrm>
          <a:prstGeom prst="line">
            <a:avLst/>
          </a:prstGeom>
          <a:ln w="12700">
            <a:solidFill>
              <a:schemeClr val="bg1">
                <a:lumMod val="65000"/>
              </a:schemeClr>
            </a:solidFill>
            <a:prstDash val="sysDot"/>
            <a:headEnd type="oval" w="med" len="med"/>
          </a:ln>
        </p:spPr>
        <p:style>
          <a:lnRef idx="1">
            <a:schemeClr val="accent1"/>
          </a:lnRef>
          <a:fillRef idx="0">
            <a:schemeClr val="accent1"/>
          </a:fillRef>
          <a:effectRef idx="0">
            <a:schemeClr val="accent1"/>
          </a:effectRef>
          <a:fontRef idx="minor">
            <a:schemeClr val="tx1"/>
          </a:fontRef>
        </p:style>
      </p:cxnSp>
      <p:sp>
        <p:nvSpPr>
          <p:cNvPr id="18" name="稻壳儿设计师：老油条_14"/>
          <p:cNvSpPr>
            <a:spLocks noChangeAspect="1"/>
          </p:cNvSpPr>
          <p:nvPr/>
        </p:nvSpPr>
        <p:spPr>
          <a:xfrm>
            <a:off x="2922876" y="2253474"/>
            <a:ext cx="1440000" cy="1440000"/>
          </a:xfrm>
          <a:prstGeom prst="ellipse">
            <a:avLst/>
          </a:prstGeom>
          <a:solidFill>
            <a:srgbClr val="ACBEB7"/>
          </a:solidFill>
          <a:ln>
            <a:noFill/>
          </a:ln>
          <a:effectLst/>
        </p:spPr>
        <p:txBody>
          <a:bodyPr rtlCol="0" anchor="ctr"/>
          <a:lstStyle/>
          <a:p>
            <a:pPr algn="ctr"/>
            <a:endParaRPr lang="id-ID">
              <a:latin typeface="汉仪江南楷宋 W" panose="00020600040101010101" pitchFamily="18" charset="-122"/>
              <a:ea typeface="汉仪江南楷宋 W" panose="00020600040101010101" pitchFamily="18" charset="-122"/>
            </a:endParaRPr>
          </a:p>
        </p:txBody>
      </p:sp>
      <p:cxnSp>
        <p:nvCxnSpPr>
          <p:cNvPr id="19" name="稻壳儿设计师：老油条_15"/>
          <p:cNvCxnSpPr/>
          <p:nvPr/>
        </p:nvCxnSpPr>
        <p:spPr>
          <a:xfrm rot="5400000">
            <a:off x="3336330" y="4137794"/>
            <a:ext cx="612000" cy="1092"/>
          </a:xfrm>
          <a:prstGeom prst="line">
            <a:avLst/>
          </a:prstGeom>
          <a:ln w="12700">
            <a:solidFill>
              <a:schemeClr val="bg1">
                <a:lumMod val="65000"/>
              </a:schemeClr>
            </a:solidFill>
            <a:prstDash val="sysDot"/>
            <a:headEnd type="oval" w="med" len="med"/>
          </a:ln>
        </p:spPr>
        <p:style>
          <a:lnRef idx="1">
            <a:schemeClr val="accent1"/>
          </a:lnRef>
          <a:fillRef idx="0">
            <a:schemeClr val="accent1"/>
          </a:fillRef>
          <a:effectRef idx="0">
            <a:schemeClr val="accent1"/>
          </a:effectRef>
          <a:fontRef idx="minor">
            <a:schemeClr val="tx1"/>
          </a:fontRef>
        </p:style>
      </p:cxnSp>
      <p:sp>
        <p:nvSpPr>
          <p:cNvPr id="20" name="稻壳儿设计师：老油条_16"/>
          <p:cNvSpPr>
            <a:spLocks noChangeAspect="1"/>
          </p:cNvSpPr>
          <p:nvPr/>
        </p:nvSpPr>
        <p:spPr>
          <a:xfrm>
            <a:off x="1253385" y="2614299"/>
            <a:ext cx="1080000" cy="1080000"/>
          </a:xfrm>
          <a:prstGeom prst="ellipse">
            <a:avLst/>
          </a:prstGeom>
          <a:solidFill>
            <a:srgbClr val="E9CB97"/>
          </a:solidFill>
          <a:ln>
            <a:noFill/>
          </a:ln>
          <a:effectLst/>
        </p:spPr>
        <p:txBody>
          <a:bodyPr rtlCol="0" anchor="ctr"/>
          <a:lstStyle/>
          <a:p>
            <a:pPr algn="ctr"/>
            <a:endParaRPr lang="id-ID">
              <a:latin typeface="汉仪江南楷宋 W" panose="00020600040101010101" pitchFamily="18" charset="-122"/>
              <a:ea typeface="汉仪江南楷宋 W" panose="00020600040101010101" pitchFamily="18" charset="-122"/>
            </a:endParaRPr>
          </a:p>
        </p:txBody>
      </p:sp>
      <p:cxnSp>
        <p:nvCxnSpPr>
          <p:cNvPr id="22" name="稻壳儿设计师：老油条_17"/>
          <p:cNvCxnSpPr/>
          <p:nvPr/>
        </p:nvCxnSpPr>
        <p:spPr>
          <a:xfrm rot="5400000">
            <a:off x="1486839" y="4137794"/>
            <a:ext cx="612000" cy="1092"/>
          </a:xfrm>
          <a:prstGeom prst="line">
            <a:avLst/>
          </a:prstGeom>
          <a:ln w="12700">
            <a:solidFill>
              <a:schemeClr val="bg1">
                <a:lumMod val="65000"/>
              </a:schemeClr>
            </a:solidFill>
            <a:prstDash val="sysDot"/>
            <a:headEnd type="oval" w="med" len="med"/>
          </a:ln>
        </p:spPr>
        <p:style>
          <a:lnRef idx="1">
            <a:schemeClr val="accent1"/>
          </a:lnRef>
          <a:fillRef idx="0">
            <a:schemeClr val="accent1"/>
          </a:fillRef>
          <a:effectRef idx="0">
            <a:schemeClr val="accent1"/>
          </a:effectRef>
          <a:fontRef idx="minor">
            <a:schemeClr val="tx1"/>
          </a:fontRef>
        </p:style>
      </p:cxnSp>
      <p:sp>
        <p:nvSpPr>
          <p:cNvPr id="23" name="稻壳儿设计师：老油条_18"/>
          <p:cNvSpPr/>
          <p:nvPr/>
        </p:nvSpPr>
        <p:spPr>
          <a:xfrm>
            <a:off x="4963162" y="1822026"/>
            <a:ext cx="2268013" cy="2268000"/>
          </a:xfrm>
          <a:prstGeom prst="ellipse">
            <a:avLst/>
          </a:prstGeom>
          <a:solidFill>
            <a:srgbClr val="FFA5A9"/>
          </a:solidFill>
          <a:ln>
            <a:noFill/>
          </a:ln>
          <a:effectLst/>
        </p:spPr>
      </p:sp>
      <p:cxnSp>
        <p:nvCxnSpPr>
          <p:cNvPr id="25" name="稻壳儿设计师：老油条_19"/>
          <p:cNvCxnSpPr/>
          <p:nvPr/>
        </p:nvCxnSpPr>
        <p:spPr>
          <a:xfrm rot="5400000">
            <a:off x="5905916" y="4346592"/>
            <a:ext cx="360000" cy="1092"/>
          </a:xfrm>
          <a:prstGeom prst="line">
            <a:avLst/>
          </a:prstGeom>
          <a:ln w="12700">
            <a:solidFill>
              <a:schemeClr val="bg1">
                <a:lumMod val="65000"/>
              </a:schemeClr>
            </a:solidFill>
            <a:prstDash val="sysDot"/>
            <a:headEnd type="oval" w="med" len="med"/>
          </a:ln>
        </p:spPr>
        <p:style>
          <a:lnRef idx="1">
            <a:schemeClr val="accent1"/>
          </a:lnRef>
          <a:fillRef idx="0">
            <a:schemeClr val="accent1"/>
          </a:fillRef>
          <a:effectRef idx="0">
            <a:schemeClr val="accent1"/>
          </a:effectRef>
          <a:fontRef idx="minor">
            <a:schemeClr val="tx1"/>
          </a:fontRef>
        </p:style>
      </p:cxnSp>
      <p:sp>
        <p:nvSpPr>
          <p:cNvPr id="40" name="稻壳儿设计师：老油条_30"/>
          <p:cNvSpPr/>
          <p:nvPr/>
        </p:nvSpPr>
        <p:spPr bwMode="auto">
          <a:xfrm>
            <a:off x="1033772" y="4604567"/>
            <a:ext cx="1459230" cy="8299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gradFill>
                  <a:gsLst>
                    <a:gs pos="0">
                      <a:srgbClr val="D9A87F"/>
                    </a:gs>
                    <a:gs pos="100000">
                      <a:srgbClr val="AC693C"/>
                    </a:gs>
                  </a:gsLst>
                  <a:lin scaled="1"/>
                </a:gradFill>
                <a:effectLst/>
                <a:uLnTx/>
                <a:uFillTx/>
                <a:latin typeface="汉仪江南楷宋 W" panose="00020600040101010101" pitchFamily="18" charset="-122"/>
                <a:ea typeface="汉仪江南楷宋 W" panose="00020600040101010101" pitchFamily="18" charset="-122"/>
              </a:rPr>
              <a:t>戏剧</a:t>
            </a:r>
            <a:endParaRPr kumimoji="0" lang="zh-CN" altLang="en-US" sz="2800" b="1" i="0" u="none" strike="noStrike" kern="1200" cap="none" spc="0" normalizeH="0" baseline="0" noProof="0" dirty="0">
              <a:ln>
                <a:noFill/>
              </a:ln>
              <a:gradFill>
                <a:gsLst>
                  <a:gs pos="0">
                    <a:srgbClr val="D9A87F"/>
                  </a:gs>
                  <a:gs pos="100000">
                    <a:srgbClr val="AC693C"/>
                  </a:gs>
                </a:gsLst>
                <a:lin scaled="1"/>
              </a:gradFill>
              <a:effectLst/>
              <a:uLnTx/>
              <a:uFillTx/>
              <a:latin typeface="汉仪江南楷宋 W" panose="00020600040101010101" pitchFamily="18" charset="-122"/>
              <a:ea typeface="汉仪江南楷宋 W" panose="00020600040101010101" pitchFamily="18"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gradFill>
                  <a:gsLst>
                    <a:gs pos="0">
                      <a:srgbClr val="D9A87F"/>
                    </a:gs>
                    <a:gs pos="100000">
                      <a:srgbClr val="AC693C"/>
                    </a:gs>
                  </a:gsLst>
                  <a:lin scaled="1"/>
                </a:gradFill>
                <a:effectLst/>
                <a:uLnTx/>
                <a:uFillTx/>
                <a:latin typeface="汉仪江南楷宋 W" panose="00020600040101010101" pitchFamily="18" charset="-122"/>
                <a:ea typeface="汉仪江南楷宋 W" panose="00020600040101010101" pitchFamily="18" charset="-122"/>
              </a:rPr>
              <a:t>（含戏曲）</a:t>
            </a:r>
            <a:endParaRPr kumimoji="0" lang="zh-CN" altLang="en-US" sz="2000" b="1" i="0" u="none" strike="noStrike" kern="1200" cap="none" spc="0" normalizeH="0" baseline="0" noProof="0" dirty="0">
              <a:ln>
                <a:noFill/>
              </a:ln>
              <a:gradFill>
                <a:gsLst>
                  <a:gs pos="0">
                    <a:srgbClr val="D9A87F"/>
                  </a:gs>
                  <a:gs pos="100000">
                    <a:srgbClr val="AC693C"/>
                  </a:gs>
                </a:gsLst>
                <a:lin scaled="1"/>
              </a:gradFill>
              <a:effectLst/>
              <a:uLnTx/>
              <a:uFillTx/>
              <a:latin typeface="汉仪江南楷宋 W" panose="00020600040101010101" pitchFamily="18" charset="-122"/>
              <a:ea typeface="汉仪江南楷宋 W" panose="00020600040101010101" pitchFamily="18" charset="-122"/>
            </a:endParaRPr>
          </a:p>
        </p:txBody>
      </p:sp>
      <p:sp>
        <p:nvSpPr>
          <p:cNvPr id="42" name="稻壳儿设计师：老油条_32"/>
          <p:cNvSpPr/>
          <p:nvPr/>
        </p:nvSpPr>
        <p:spPr bwMode="auto">
          <a:xfrm>
            <a:off x="3171424" y="4604567"/>
            <a:ext cx="897890" cy="52197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gradFill>
                  <a:gsLst>
                    <a:gs pos="0">
                      <a:srgbClr val="A0B7A5"/>
                    </a:gs>
                    <a:gs pos="94000">
                      <a:srgbClr val="6AA18E"/>
                    </a:gs>
                  </a:gsLst>
                  <a:lin scaled="1"/>
                </a:gradFill>
                <a:effectLst>
                  <a:outerShdw blurRad="38100" dist="25400" dir="5400000" algn="ctr" rotWithShape="0">
                    <a:srgbClr val="6E747A">
                      <a:alpha val="43000"/>
                    </a:srgbClr>
                  </a:outerShdw>
                </a:effectLst>
                <a:uLnTx/>
                <a:uFillTx/>
                <a:latin typeface="汉仪江南楷宋 W" panose="00020600040101010101" pitchFamily="18" charset="-122"/>
                <a:ea typeface="汉仪江南楷宋 W" panose="00020600040101010101" pitchFamily="18" charset="-122"/>
              </a:rPr>
              <a:t>美术</a:t>
            </a:r>
            <a:endParaRPr kumimoji="0" lang="zh-CN" altLang="en-US" sz="2800" b="1" i="0" u="none" strike="noStrike" kern="1200" cap="none" spc="0" normalizeH="0" baseline="0" noProof="0" dirty="0">
              <a:gradFill>
                <a:gsLst>
                  <a:gs pos="0">
                    <a:srgbClr val="A0B7A5"/>
                  </a:gs>
                  <a:gs pos="94000">
                    <a:srgbClr val="6AA18E"/>
                  </a:gs>
                </a:gsLst>
                <a:lin scaled="1"/>
              </a:gradFill>
              <a:effectLst>
                <a:outerShdw blurRad="38100" dist="25400" dir="5400000" algn="ctr" rotWithShape="0">
                  <a:srgbClr val="6E747A">
                    <a:alpha val="43000"/>
                  </a:srgbClr>
                </a:outerShdw>
              </a:effectLst>
              <a:uLnTx/>
              <a:uFillTx/>
              <a:latin typeface="汉仪江南楷宋 W" panose="00020600040101010101" pitchFamily="18" charset="-122"/>
              <a:ea typeface="汉仪江南楷宋 W" panose="00020600040101010101" pitchFamily="18" charset="-122"/>
            </a:endParaRPr>
          </a:p>
        </p:txBody>
      </p:sp>
      <p:sp>
        <p:nvSpPr>
          <p:cNvPr id="44" name="稻壳儿设计师：老油条_34"/>
          <p:cNvSpPr/>
          <p:nvPr/>
        </p:nvSpPr>
        <p:spPr bwMode="auto">
          <a:xfrm>
            <a:off x="5616280" y="4604567"/>
            <a:ext cx="894080" cy="52197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w="22225">
                  <a:solidFill>
                    <a:schemeClr val="accent2"/>
                  </a:solidFill>
                  <a:prstDash val="solid"/>
                </a:ln>
                <a:gradFill>
                  <a:gsLst>
                    <a:gs pos="44000">
                      <a:srgbClr val="F5CBB8"/>
                    </a:gs>
                    <a:gs pos="0">
                      <a:srgbClr val="F8DCD0"/>
                    </a:gs>
                    <a:gs pos="100000">
                      <a:srgbClr val="F1B9A0"/>
                    </a:gs>
                  </a:gsLst>
                  <a:lin scaled="1"/>
                </a:gradFill>
                <a:effectLst/>
                <a:uLnTx/>
                <a:uFillTx/>
                <a:latin typeface="汉仪江南楷宋 W" panose="00020600040101010101" pitchFamily="18" charset="-122"/>
                <a:ea typeface="汉仪江南楷宋 W" panose="00020600040101010101" pitchFamily="18" charset="-122"/>
              </a:rPr>
              <a:t>音乐</a:t>
            </a:r>
            <a:endParaRPr kumimoji="0" lang="zh-CN" altLang="en-US" sz="2800" i="0" u="none" strike="noStrike" kern="1200" cap="none" spc="0" normalizeH="0" baseline="0" noProof="0" dirty="0">
              <a:ln w="22225">
                <a:solidFill>
                  <a:schemeClr val="accent2"/>
                </a:solidFill>
                <a:prstDash val="solid"/>
              </a:ln>
              <a:gradFill>
                <a:gsLst>
                  <a:gs pos="44000">
                    <a:srgbClr val="F5CBB8"/>
                  </a:gs>
                  <a:gs pos="0">
                    <a:srgbClr val="F8DCD0"/>
                  </a:gs>
                  <a:gs pos="100000">
                    <a:srgbClr val="F1B9A0"/>
                  </a:gs>
                </a:gsLst>
                <a:lin scaled="1"/>
              </a:gradFill>
              <a:effectLst/>
              <a:uLnTx/>
              <a:uFillTx/>
              <a:latin typeface="汉仪江南楷宋 W" panose="00020600040101010101" pitchFamily="18" charset="-122"/>
              <a:ea typeface="汉仪江南楷宋 W" panose="00020600040101010101" pitchFamily="18" charset="-122"/>
            </a:endParaRPr>
          </a:p>
        </p:txBody>
      </p:sp>
      <p:sp>
        <p:nvSpPr>
          <p:cNvPr id="46" name="稻壳儿设计师：老油条_36"/>
          <p:cNvSpPr/>
          <p:nvPr/>
        </p:nvSpPr>
        <p:spPr bwMode="auto">
          <a:xfrm>
            <a:off x="8058419" y="4604567"/>
            <a:ext cx="897890" cy="521970"/>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gradFill>
                  <a:gsLst>
                    <a:gs pos="0">
                      <a:srgbClr val="56A0B9"/>
                    </a:gs>
                    <a:gs pos="100000">
                      <a:srgbClr val="5DBDC3"/>
                    </a:gs>
                  </a:gsLst>
                  <a:lin scaled="1"/>
                </a:gradFill>
                <a:effectLst/>
                <a:uLnTx/>
                <a:uFillTx/>
                <a:latin typeface="汉仪江南楷宋 W" panose="00020600040101010101" pitchFamily="18" charset="-122"/>
                <a:ea typeface="汉仪江南楷宋 W" panose="00020600040101010101" pitchFamily="18" charset="-122"/>
              </a:rPr>
              <a:t>舞蹈</a:t>
            </a:r>
            <a:endParaRPr kumimoji="0" lang="zh-CN" altLang="en-US" sz="2800" b="1" i="0" u="none" strike="noStrike" kern="1200" cap="none" spc="0" normalizeH="0" baseline="0" noProof="0" dirty="0">
              <a:gradFill>
                <a:gsLst>
                  <a:gs pos="0">
                    <a:srgbClr val="56A0B9"/>
                  </a:gs>
                  <a:gs pos="100000">
                    <a:srgbClr val="5DBDC3"/>
                  </a:gs>
                </a:gsLst>
                <a:lin scaled="1"/>
              </a:gradFill>
              <a:effectLst/>
              <a:uLnTx/>
              <a:uFillTx/>
              <a:latin typeface="汉仪江南楷宋 W" panose="00020600040101010101" pitchFamily="18" charset="-122"/>
              <a:ea typeface="汉仪江南楷宋 W" panose="00020600040101010101" pitchFamily="18" charset="-122"/>
            </a:endParaRPr>
          </a:p>
        </p:txBody>
      </p:sp>
      <p:sp>
        <p:nvSpPr>
          <p:cNvPr id="48" name="稻壳儿设计师：老油条_38"/>
          <p:cNvSpPr/>
          <p:nvPr/>
        </p:nvSpPr>
        <p:spPr bwMode="auto">
          <a:xfrm>
            <a:off x="9114462" y="4604567"/>
            <a:ext cx="2480310" cy="829945"/>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gradFill>
                  <a:gsLst>
                    <a:gs pos="100000">
                      <a:srgbClr val="EEC988"/>
                    </a:gs>
                    <a:gs pos="0">
                      <a:srgbClr val="CB954D"/>
                    </a:gs>
                  </a:gsLst>
                  <a:lin scaled="1"/>
                </a:gradFill>
                <a:effectLst/>
                <a:uLnTx/>
                <a:uFillTx/>
                <a:latin typeface="汉仪江南楷宋 W" panose="00020600040101010101" pitchFamily="18" charset="-122"/>
                <a:ea typeface="汉仪江南楷宋 W" panose="00020600040101010101" pitchFamily="18" charset="-122"/>
              </a:rPr>
              <a:t>影视</a:t>
            </a:r>
            <a:endParaRPr kumimoji="0" lang="zh-CN" altLang="en-US" sz="2000" b="1" i="0" u="none" strike="noStrike" kern="1200" cap="none" spc="0" normalizeH="0" baseline="0" noProof="0" dirty="0">
              <a:gradFill>
                <a:gsLst>
                  <a:gs pos="100000">
                    <a:srgbClr val="EEC988"/>
                  </a:gs>
                  <a:gs pos="0">
                    <a:srgbClr val="CB954D"/>
                  </a:gs>
                </a:gsLst>
                <a:lin scaled="1"/>
              </a:gradFill>
              <a:effectLst/>
              <a:uLnTx/>
              <a:uFillTx/>
              <a:latin typeface="汉仪江南楷宋 W" panose="00020600040101010101" pitchFamily="18" charset="-122"/>
              <a:ea typeface="汉仪江南楷宋 W" panose="00020600040101010101" pitchFamily="18"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gradFill>
                  <a:gsLst>
                    <a:gs pos="100000">
                      <a:srgbClr val="EEC988"/>
                    </a:gs>
                    <a:gs pos="0">
                      <a:srgbClr val="CB954D"/>
                    </a:gs>
                  </a:gsLst>
                  <a:lin scaled="1"/>
                </a:gradFill>
                <a:effectLst/>
                <a:uLnTx/>
                <a:uFillTx/>
                <a:latin typeface="汉仪江南楷宋 W" panose="00020600040101010101" pitchFamily="18" charset="-122"/>
                <a:ea typeface="汉仪江南楷宋 W" panose="00020600040101010101" pitchFamily="18" charset="-122"/>
              </a:rPr>
              <a:t>（含数字媒体艺术）</a:t>
            </a:r>
            <a:endParaRPr kumimoji="0" lang="zh-CN" altLang="en-US" sz="2000" b="1" i="0" u="none" strike="noStrike" kern="1200" cap="none" spc="0" normalizeH="0" baseline="0" noProof="0" dirty="0">
              <a:gradFill>
                <a:gsLst>
                  <a:gs pos="100000">
                    <a:srgbClr val="EEC988"/>
                  </a:gs>
                  <a:gs pos="0">
                    <a:srgbClr val="CB954D"/>
                  </a:gs>
                </a:gsLst>
                <a:lin scaled="1"/>
              </a:gradFill>
              <a:effectLst/>
              <a:uLnTx/>
              <a:uFillTx/>
              <a:latin typeface="汉仪江南楷宋 W" panose="00020600040101010101" pitchFamily="18" charset="-122"/>
              <a:ea typeface="汉仪江南楷宋 W" panose="00020600040101010101" pitchFamily="18" charset="-122"/>
            </a:endParaRPr>
          </a:p>
        </p:txBody>
      </p:sp>
      <p:grpSp>
        <p:nvGrpSpPr>
          <p:cNvPr id="3" name="稻壳儿设计师：老油条_8"/>
          <p:cNvGrpSpPr/>
          <p:nvPr/>
        </p:nvGrpSpPr>
        <p:grpSpPr>
          <a:xfrm>
            <a:off x="2931886" y="254258"/>
            <a:ext cx="6328229" cy="1475122"/>
            <a:chOff x="4827905" y="2161394"/>
            <a:chExt cx="6328229" cy="1475122"/>
          </a:xfrm>
        </p:grpSpPr>
        <p:sp>
          <p:nvSpPr>
            <p:cNvPr id="4" name="稻壳原创设计师-老油条_7"/>
            <p:cNvSpPr txBox="1"/>
            <p:nvPr/>
          </p:nvSpPr>
          <p:spPr>
            <a:xfrm>
              <a:off x="4827905" y="2714496"/>
              <a:ext cx="6328229" cy="922020"/>
            </a:xfrm>
            <a:prstGeom prst="rect">
              <a:avLst/>
            </a:prstGeom>
            <a:noFill/>
          </p:spPr>
          <p:txBody>
            <a:bodyPr wrap="square" rtlCol="0">
              <a:spAutoFit/>
              <a:scene3d>
                <a:camera prst="orthographicFront"/>
                <a:lightRig rig="threePt" dir="t"/>
              </a:scene3d>
              <a:sp3d contourW="12700"/>
            </a:bodyPr>
            <a:p>
              <a:pPr algn="ctr"/>
              <a:r>
                <a:rPr lang="zh-CN" altLang="en-US" sz="5400" b="1" dirty="0">
                  <a:solidFill>
                    <a:srgbClr val="ACBEB7"/>
                  </a:solidFill>
                  <a:latin typeface="汉仪明禅刻本 W" panose="00020600040101010101" pitchFamily="18" charset="-122"/>
                  <a:ea typeface="汉仪明禅刻本 W" panose="00020600040101010101" pitchFamily="18" charset="-122"/>
                  <a:cs typeface="+mn-ea"/>
                </a:rPr>
                <a:t>课程内容</a:t>
              </a:r>
              <a:endParaRPr lang="zh-CN" altLang="en-US" sz="5400" b="1" dirty="0">
                <a:solidFill>
                  <a:srgbClr val="ACBEB7"/>
                </a:solidFill>
                <a:latin typeface="汉仪明禅刻本 W" panose="00020600040101010101" pitchFamily="18" charset="-122"/>
                <a:ea typeface="汉仪明禅刻本 W" panose="00020600040101010101" pitchFamily="18" charset="-122"/>
                <a:cs typeface="+mn-ea"/>
              </a:endParaRPr>
            </a:p>
          </p:txBody>
        </p:sp>
        <p:sp>
          <p:nvSpPr>
            <p:cNvPr id="5" name="稻壳原创设计师-老油条_9"/>
            <p:cNvSpPr txBox="1"/>
            <p:nvPr/>
          </p:nvSpPr>
          <p:spPr>
            <a:xfrm>
              <a:off x="6394450" y="2161394"/>
              <a:ext cx="3198495" cy="829945"/>
            </a:xfrm>
            <a:prstGeom prst="rect">
              <a:avLst/>
            </a:prstGeom>
            <a:noFill/>
          </p:spPr>
          <p:txBody>
            <a:bodyPr wrap="square" rtlCol="0">
              <a:spAutoFit/>
            </a:bodyPr>
            <a:p>
              <a:pPr algn="ctr"/>
              <a:r>
                <a:rPr lang="en-US" altLang="zh-CN" sz="4800" b="1" dirty="0">
                  <a:gradFill>
                    <a:gsLst>
                      <a:gs pos="75000">
                        <a:srgbClr val="FFA5A9">
                          <a:alpha val="0"/>
                        </a:srgbClr>
                      </a:gs>
                      <a:gs pos="0">
                        <a:srgbClr val="FFA5A9"/>
                      </a:gs>
                    </a:gsLst>
                    <a:lin ang="5400000" scaled="0"/>
                  </a:gradFill>
                  <a:latin typeface="汉仪明禅刻本 W" panose="00020600040101010101" pitchFamily="18" charset="-122"/>
                  <a:ea typeface="汉仪明禅刻本 W" panose="00020600040101010101" pitchFamily="18" charset="-122"/>
                </a:rPr>
                <a:t>PART 02</a:t>
              </a:r>
              <a:endParaRPr lang="zh-CN" altLang="en-US" sz="4800" b="1" dirty="0">
                <a:gradFill>
                  <a:gsLst>
                    <a:gs pos="75000">
                      <a:srgbClr val="FFA5A9">
                        <a:alpha val="0"/>
                      </a:srgbClr>
                    </a:gs>
                    <a:gs pos="0">
                      <a:srgbClr val="FFA5A9"/>
                    </a:gs>
                  </a:gsLst>
                  <a:lin ang="5400000" scaled="0"/>
                </a:gradFill>
                <a:latin typeface="汉仪明禅刻本 W" panose="00020600040101010101" pitchFamily="18" charset="-122"/>
                <a:ea typeface="汉仪明禅刻本 W" panose="00020600040101010101" pitchFamily="18" charset="-122"/>
              </a:endParaRPr>
            </a:p>
          </p:txBody>
        </p:sp>
      </p:grpSp>
      <p:grpSp>
        <p:nvGrpSpPr>
          <p:cNvPr id="434" name="Group 238"/>
          <p:cNvGrpSpPr/>
          <p:nvPr/>
        </p:nvGrpSpPr>
        <p:grpSpPr>
          <a:xfrm>
            <a:off x="10086975" y="2850515"/>
            <a:ext cx="582930" cy="551180"/>
            <a:chOff x="8535988" y="-15875"/>
            <a:chExt cx="249238" cy="242888"/>
          </a:xfrm>
          <a:solidFill>
            <a:schemeClr val="bg1"/>
          </a:solidFill>
        </p:grpSpPr>
        <p:sp>
          <p:nvSpPr>
            <p:cNvPr id="435" name="Freeform 52"/>
            <p:cNvSpPr/>
            <p:nvPr/>
          </p:nvSpPr>
          <p:spPr bwMode="auto">
            <a:xfrm>
              <a:off x="8613775" y="79375"/>
              <a:ext cx="101600" cy="98425"/>
            </a:xfrm>
            <a:custGeom>
              <a:avLst/>
              <a:gdLst>
                <a:gd name="T0" fmla="*/ 4 w 26"/>
                <a:gd name="T1" fmla="*/ 25 h 26"/>
                <a:gd name="T2" fmla="*/ 24 w 26"/>
                <a:gd name="T3" fmla="*/ 15 h 26"/>
                <a:gd name="T4" fmla="*/ 24 w 26"/>
                <a:gd name="T5" fmla="*/ 11 h 26"/>
                <a:gd name="T6" fmla="*/ 4 w 26"/>
                <a:gd name="T7" fmla="*/ 1 h 26"/>
                <a:gd name="T8" fmla="*/ 0 w 26"/>
                <a:gd name="T9" fmla="*/ 3 h 26"/>
                <a:gd name="T10" fmla="*/ 0 w 26"/>
                <a:gd name="T11" fmla="*/ 23 h 26"/>
                <a:gd name="T12" fmla="*/ 4 w 26"/>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4" y="25"/>
                  </a:moveTo>
                  <a:cubicBezTo>
                    <a:pt x="24" y="15"/>
                    <a:pt x="24" y="15"/>
                    <a:pt x="24" y="15"/>
                  </a:cubicBezTo>
                  <a:cubicBezTo>
                    <a:pt x="26" y="14"/>
                    <a:pt x="26" y="12"/>
                    <a:pt x="24" y="11"/>
                  </a:cubicBezTo>
                  <a:cubicBezTo>
                    <a:pt x="4" y="1"/>
                    <a:pt x="4" y="1"/>
                    <a:pt x="4" y="1"/>
                  </a:cubicBezTo>
                  <a:cubicBezTo>
                    <a:pt x="2" y="0"/>
                    <a:pt x="0" y="1"/>
                    <a:pt x="0" y="3"/>
                  </a:cubicBezTo>
                  <a:cubicBezTo>
                    <a:pt x="0" y="23"/>
                    <a:pt x="0" y="23"/>
                    <a:pt x="0" y="23"/>
                  </a:cubicBezTo>
                  <a:cubicBezTo>
                    <a:pt x="0" y="25"/>
                    <a:pt x="2" y="26"/>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p>
              <a:pPr defTabSz="967105">
                <a:defRPr/>
              </a:pPr>
              <a:endParaRPr lang="id-ID" sz="1865" kern="0" dirty="0">
                <a:solidFill>
                  <a:sysClr val="windowText" lastClr="000000"/>
                </a:solidFill>
                <a:latin typeface="微软雅黑" panose="020B0503020204020204" pitchFamily="34" charset="-122"/>
              </a:endParaRPr>
            </a:p>
          </p:txBody>
        </p:sp>
        <p:sp>
          <p:nvSpPr>
            <p:cNvPr id="436" name="Freeform 53"/>
            <p:cNvSpPr>
              <a:spLocks noEditPoints="1"/>
            </p:cNvSpPr>
            <p:nvPr/>
          </p:nvSpPr>
          <p:spPr bwMode="auto">
            <a:xfrm>
              <a:off x="8535988" y="-15875"/>
              <a:ext cx="249238" cy="242888"/>
            </a:xfrm>
            <a:custGeom>
              <a:avLst/>
              <a:gdLst>
                <a:gd name="T0" fmla="*/ 58 w 64"/>
                <a:gd name="T1" fmla="*/ 0 h 64"/>
                <a:gd name="T2" fmla="*/ 6 w 64"/>
                <a:gd name="T3" fmla="*/ 0 h 64"/>
                <a:gd name="T4" fmla="*/ 0 w 64"/>
                <a:gd name="T5" fmla="*/ 6 h 64"/>
                <a:gd name="T6" fmla="*/ 0 w 64"/>
                <a:gd name="T7" fmla="*/ 58 h 64"/>
                <a:gd name="T8" fmla="*/ 6 w 64"/>
                <a:gd name="T9" fmla="*/ 64 h 64"/>
                <a:gd name="T10" fmla="*/ 58 w 64"/>
                <a:gd name="T11" fmla="*/ 64 h 64"/>
                <a:gd name="T12" fmla="*/ 64 w 64"/>
                <a:gd name="T13" fmla="*/ 58 h 64"/>
                <a:gd name="T14" fmla="*/ 64 w 64"/>
                <a:gd name="T15" fmla="*/ 6 h 64"/>
                <a:gd name="T16" fmla="*/ 58 w 64"/>
                <a:gd name="T17" fmla="*/ 0 h 64"/>
                <a:gd name="T18" fmla="*/ 40 w 64"/>
                <a:gd name="T19" fmla="*/ 4 h 64"/>
                <a:gd name="T20" fmla="*/ 44 w 64"/>
                <a:gd name="T21" fmla="*/ 12 h 64"/>
                <a:gd name="T22" fmla="*/ 36 w 64"/>
                <a:gd name="T23" fmla="*/ 12 h 64"/>
                <a:gd name="T24" fmla="*/ 32 w 64"/>
                <a:gd name="T25" fmla="*/ 4 h 64"/>
                <a:gd name="T26" fmla="*/ 40 w 64"/>
                <a:gd name="T27" fmla="*/ 4 h 64"/>
                <a:gd name="T28" fmla="*/ 24 w 64"/>
                <a:gd name="T29" fmla="*/ 4 h 64"/>
                <a:gd name="T30" fmla="*/ 28 w 64"/>
                <a:gd name="T31" fmla="*/ 12 h 64"/>
                <a:gd name="T32" fmla="*/ 20 w 64"/>
                <a:gd name="T33" fmla="*/ 12 h 64"/>
                <a:gd name="T34" fmla="*/ 16 w 64"/>
                <a:gd name="T35" fmla="*/ 4 h 64"/>
                <a:gd name="T36" fmla="*/ 24 w 64"/>
                <a:gd name="T37" fmla="*/ 4 h 64"/>
                <a:gd name="T38" fmla="*/ 4 w 64"/>
                <a:gd name="T39" fmla="*/ 6 h 64"/>
                <a:gd name="T40" fmla="*/ 6 w 64"/>
                <a:gd name="T41" fmla="*/ 4 h 64"/>
                <a:gd name="T42" fmla="*/ 8 w 64"/>
                <a:gd name="T43" fmla="*/ 4 h 64"/>
                <a:gd name="T44" fmla="*/ 12 w 64"/>
                <a:gd name="T45" fmla="*/ 12 h 64"/>
                <a:gd name="T46" fmla="*/ 4 w 64"/>
                <a:gd name="T47" fmla="*/ 12 h 64"/>
                <a:gd name="T48" fmla="*/ 4 w 64"/>
                <a:gd name="T49" fmla="*/ 6 h 64"/>
                <a:gd name="T50" fmla="*/ 60 w 64"/>
                <a:gd name="T51" fmla="*/ 58 h 64"/>
                <a:gd name="T52" fmla="*/ 58 w 64"/>
                <a:gd name="T53" fmla="*/ 60 h 64"/>
                <a:gd name="T54" fmla="*/ 6 w 64"/>
                <a:gd name="T55" fmla="*/ 60 h 64"/>
                <a:gd name="T56" fmla="*/ 4 w 64"/>
                <a:gd name="T57" fmla="*/ 58 h 64"/>
                <a:gd name="T58" fmla="*/ 4 w 64"/>
                <a:gd name="T59" fmla="*/ 16 h 64"/>
                <a:gd name="T60" fmla="*/ 60 w 64"/>
                <a:gd name="T61" fmla="*/ 16 h 64"/>
                <a:gd name="T62" fmla="*/ 60 w 64"/>
                <a:gd name="T63" fmla="*/ 58 h 64"/>
                <a:gd name="T64" fmla="*/ 52 w 64"/>
                <a:gd name="T65" fmla="*/ 12 h 64"/>
                <a:gd name="T66" fmla="*/ 48 w 64"/>
                <a:gd name="T67" fmla="*/ 4 h 64"/>
                <a:gd name="T68" fmla="*/ 56 w 64"/>
                <a:gd name="T69" fmla="*/ 4 h 64"/>
                <a:gd name="T70" fmla="*/ 60 w 64"/>
                <a:gd name="T71" fmla="*/ 12 h 64"/>
                <a:gd name="T72" fmla="*/ 52 w 64"/>
                <a:gd name="T73"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58" y="0"/>
                  </a:moveTo>
                  <a:cubicBezTo>
                    <a:pt x="6" y="0"/>
                    <a:pt x="6" y="0"/>
                    <a:pt x="6" y="0"/>
                  </a:cubicBezTo>
                  <a:cubicBezTo>
                    <a:pt x="3" y="0"/>
                    <a:pt x="0" y="3"/>
                    <a:pt x="0" y="6"/>
                  </a:cubicBezTo>
                  <a:cubicBezTo>
                    <a:pt x="0" y="58"/>
                    <a:pt x="0" y="58"/>
                    <a:pt x="0" y="58"/>
                  </a:cubicBezTo>
                  <a:cubicBezTo>
                    <a:pt x="0" y="61"/>
                    <a:pt x="3" y="64"/>
                    <a:pt x="6" y="64"/>
                  </a:cubicBezTo>
                  <a:cubicBezTo>
                    <a:pt x="58" y="64"/>
                    <a:pt x="58" y="64"/>
                    <a:pt x="58" y="64"/>
                  </a:cubicBezTo>
                  <a:cubicBezTo>
                    <a:pt x="61" y="64"/>
                    <a:pt x="64" y="61"/>
                    <a:pt x="64" y="58"/>
                  </a:cubicBezTo>
                  <a:cubicBezTo>
                    <a:pt x="64" y="6"/>
                    <a:pt x="64" y="6"/>
                    <a:pt x="64" y="6"/>
                  </a:cubicBezTo>
                  <a:cubicBezTo>
                    <a:pt x="64" y="3"/>
                    <a:pt x="61" y="0"/>
                    <a:pt x="58" y="0"/>
                  </a:cubicBezTo>
                  <a:close/>
                  <a:moveTo>
                    <a:pt x="40" y="4"/>
                  </a:moveTo>
                  <a:cubicBezTo>
                    <a:pt x="44" y="12"/>
                    <a:pt x="44" y="12"/>
                    <a:pt x="44" y="12"/>
                  </a:cubicBezTo>
                  <a:cubicBezTo>
                    <a:pt x="36" y="12"/>
                    <a:pt x="36" y="12"/>
                    <a:pt x="36" y="12"/>
                  </a:cubicBezTo>
                  <a:cubicBezTo>
                    <a:pt x="32" y="4"/>
                    <a:pt x="32" y="4"/>
                    <a:pt x="32" y="4"/>
                  </a:cubicBezTo>
                  <a:lnTo>
                    <a:pt x="40" y="4"/>
                  </a:lnTo>
                  <a:close/>
                  <a:moveTo>
                    <a:pt x="24" y="4"/>
                  </a:moveTo>
                  <a:cubicBezTo>
                    <a:pt x="28" y="12"/>
                    <a:pt x="28" y="12"/>
                    <a:pt x="28" y="12"/>
                  </a:cubicBezTo>
                  <a:cubicBezTo>
                    <a:pt x="20" y="12"/>
                    <a:pt x="20" y="12"/>
                    <a:pt x="20" y="12"/>
                  </a:cubicBezTo>
                  <a:cubicBezTo>
                    <a:pt x="16" y="4"/>
                    <a:pt x="16" y="4"/>
                    <a:pt x="16" y="4"/>
                  </a:cubicBezTo>
                  <a:lnTo>
                    <a:pt x="24" y="4"/>
                  </a:lnTo>
                  <a:close/>
                  <a:moveTo>
                    <a:pt x="4" y="6"/>
                  </a:moveTo>
                  <a:cubicBezTo>
                    <a:pt x="4" y="5"/>
                    <a:pt x="5" y="4"/>
                    <a:pt x="6" y="4"/>
                  </a:cubicBezTo>
                  <a:cubicBezTo>
                    <a:pt x="8" y="4"/>
                    <a:pt x="8" y="4"/>
                    <a:pt x="8" y="4"/>
                  </a:cubicBezTo>
                  <a:cubicBezTo>
                    <a:pt x="12" y="12"/>
                    <a:pt x="12" y="12"/>
                    <a:pt x="12" y="12"/>
                  </a:cubicBezTo>
                  <a:cubicBezTo>
                    <a:pt x="4" y="12"/>
                    <a:pt x="4" y="12"/>
                    <a:pt x="4" y="12"/>
                  </a:cubicBezTo>
                  <a:lnTo>
                    <a:pt x="4" y="6"/>
                  </a:lnTo>
                  <a:close/>
                  <a:moveTo>
                    <a:pt x="60" y="58"/>
                  </a:moveTo>
                  <a:cubicBezTo>
                    <a:pt x="60" y="59"/>
                    <a:pt x="59" y="60"/>
                    <a:pt x="58" y="60"/>
                  </a:cubicBezTo>
                  <a:cubicBezTo>
                    <a:pt x="6" y="60"/>
                    <a:pt x="6" y="60"/>
                    <a:pt x="6" y="60"/>
                  </a:cubicBezTo>
                  <a:cubicBezTo>
                    <a:pt x="5" y="60"/>
                    <a:pt x="4" y="59"/>
                    <a:pt x="4" y="58"/>
                  </a:cubicBezTo>
                  <a:cubicBezTo>
                    <a:pt x="4" y="16"/>
                    <a:pt x="4" y="16"/>
                    <a:pt x="4" y="16"/>
                  </a:cubicBezTo>
                  <a:cubicBezTo>
                    <a:pt x="60" y="16"/>
                    <a:pt x="60" y="16"/>
                    <a:pt x="60" y="16"/>
                  </a:cubicBezTo>
                  <a:lnTo>
                    <a:pt x="60" y="58"/>
                  </a:lnTo>
                  <a:close/>
                  <a:moveTo>
                    <a:pt x="52" y="12"/>
                  </a:moveTo>
                  <a:cubicBezTo>
                    <a:pt x="48" y="4"/>
                    <a:pt x="48" y="4"/>
                    <a:pt x="48" y="4"/>
                  </a:cubicBezTo>
                  <a:cubicBezTo>
                    <a:pt x="56" y="4"/>
                    <a:pt x="56" y="4"/>
                    <a:pt x="56" y="4"/>
                  </a:cubicBezTo>
                  <a:cubicBezTo>
                    <a:pt x="60" y="12"/>
                    <a:pt x="60" y="12"/>
                    <a:pt x="60" y="12"/>
                  </a:cubicBezTo>
                  <a:lnTo>
                    <a:pt x="5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p>
              <a:pPr defTabSz="967105">
                <a:defRPr/>
              </a:pPr>
              <a:endParaRPr lang="id-ID" sz="1865" kern="0" dirty="0">
                <a:solidFill>
                  <a:sysClr val="windowText" lastClr="000000"/>
                </a:solidFill>
                <a:latin typeface="微软雅黑" panose="020B0503020204020204" pitchFamily="34" charset="-122"/>
              </a:endParaRPr>
            </a:p>
          </p:txBody>
        </p:sp>
      </p:gr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5920" y="2431415"/>
            <a:ext cx="1054735" cy="1054735"/>
          </a:xfrm>
          <a:prstGeom prst="rect">
            <a:avLst/>
          </a:prstGeom>
        </p:spPr>
      </p:pic>
      <p:pic>
        <p:nvPicPr>
          <p:cNvPr id="8" name="图片 7" descr="a_5cc64eab10a6b"/>
          <p:cNvPicPr>
            <a:picLocks noChangeAspect="1"/>
          </p:cNvPicPr>
          <p:nvPr/>
        </p:nvPicPr>
        <p:blipFill>
          <a:blip r:embed="rId5"/>
          <a:srcRect t="5689" b="16463"/>
          <a:stretch>
            <a:fillRect/>
          </a:stretch>
        </p:blipFill>
        <p:spPr>
          <a:xfrm>
            <a:off x="3111500" y="2455545"/>
            <a:ext cx="1214755" cy="946150"/>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21289" t="16280" r="21289" b="16280"/>
          <a:stretch>
            <a:fillRect/>
          </a:stretch>
        </p:blipFill>
        <p:spPr>
          <a:xfrm>
            <a:off x="7905750" y="2504440"/>
            <a:ext cx="1182370" cy="981710"/>
          </a:xfrm>
          <a:prstGeom prst="rect">
            <a:avLst/>
          </a:prstGeom>
        </p:spPr>
      </p:pic>
      <p:pic>
        <p:nvPicPr>
          <p:cNvPr id="50" name="图片 49"/>
          <p:cNvPicPr>
            <a:picLocks noChangeAspect="1"/>
          </p:cNvPicPr>
          <p:nvPr/>
        </p:nvPicPr>
        <p:blipFill>
          <a:blip r:embed="rId7"/>
          <a:stretch>
            <a:fillRect/>
          </a:stretch>
        </p:blipFill>
        <p:spPr>
          <a:xfrm>
            <a:off x="1505585" y="2784475"/>
            <a:ext cx="575945" cy="78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4"/>
                                        </p:tgtEl>
                                        <p:attrNameLst>
                                          <p:attrName>style.visibility</p:attrName>
                                        </p:attrNameLst>
                                      </p:cBhvr>
                                      <p:to>
                                        <p:strVal val="visible"/>
                                      </p:to>
                                    </p:set>
                                    <p:anim calcmode="lin" valueType="num">
                                      <p:cBhvr>
                                        <p:cTn id="7" dur="300" fill="hold"/>
                                        <p:tgtEl>
                                          <p:spTgt spid="434"/>
                                        </p:tgtEl>
                                        <p:attrNameLst>
                                          <p:attrName>ppt_w</p:attrName>
                                        </p:attrNameLst>
                                      </p:cBhvr>
                                      <p:tavLst>
                                        <p:tav tm="0">
                                          <p:val>
                                            <p:fltVal val="0"/>
                                          </p:val>
                                        </p:tav>
                                        <p:tav tm="100000">
                                          <p:val>
                                            <p:strVal val="#ppt_w"/>
                                          </p:val>
                                        </p:tav>
                                      </p:tavLst>
                                    </p:anim>
                                    <p:anim calcmode="lin" valueType="num">
                                      <p:cBhvr>
                                        <p:cTn id="8" dur="300" fill="hold"/>
                                        <p:tgtEl>
                                          <p:spTgt spid="434"/>
                                        </p:tgtEl>
                                        <p:attrNameLst>
                                          <p:attrName>ppt_h</p:attrName>
                                        </p:attrNameLst>
                                      </p:cBhvr>
                                      <p:tavLst>
                                        <p:tav tm="0">
                                          <p:val>
                                            <p:fltVal val="0"/>
                                          </p:val>
                                        </p:tav>
                                        <p:tav tm="100000">
                                          <p:val>
                                            <p:strVal val="#ppt_h"/>
                                          </p:val>
                                        </p:tav>
                                      </p:tavLst>
                                    </p:anim>
                                    <p:animEffect transition="in" filter="fade">
                                      <p:cBhvr>
                                        <p:cTn id="9" dur="3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0809101803"/>
  <p:tag name="MH_LIBRARY" val="GRAPHIC"/>
  <p:tag name="MH_TYPE" val="Other"/>
  <p:tag name="MH_ORDER" val="5"/>
</p:tagLst>
</file>

<file path=ppt/tags/tag2.xml><?xml version="1.0" encoding="utf-8"?>
<p:tagLst xmlns:p="http://schemas.openxmlformats.org/presentationml/2006/main">
  <p:tag name="MH" val="20160809101803"/>
  <p:tag name="MH_LIBRARY" val="GRAPHIC"/>
  <p:tag name="MH_TYPE" val="Other"/>
  <p:tag name="MH_ORDER" val="6"/>
</p:tagLst>
</file>

<file path=ppt/tags/tag3.xml><?xml version="1.0" encoding="utf-8"?>
<p:tagLst xmlns:p="http://schemas.openxmlformats.org/presentationml/2006/main">
  <p:tag name="MH" val="20160809101803"/>
  <p:tag name="MH_LIBRARY" val="GRAPHIC"/>
  <p:tag name="MH_TYPE" val="Other"/>
  <p:tag name="MH_ORDER" val="7"/>
</p:tagLst>
</file>

<file path=ppt/tags/tag4.xml><?xml version="1.0" encoding="utf-8"?>
<p:tagLst xmlns:p="http://schemas.openxmlformats.org/presentationml/2006/main">
  <p:tag name="MH" val="20160809101803"/>
  <p:tag name="MH_LIBRARY" val="GRAPHIC"/>
  <p:tag name="MH_TYPE" val="Other"/>
  <p:tag name="MH_ORDER" val="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1084</Words>
  <Application>WPS 演示</Application>
  <PresentationFormat>宽屏</PresentationFormat>
  <Paragraphs>194</Paragraphs>
  <Slides>17</Slides>
  <Notes>2</Notes>
  <HiddenSlides>1</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17</vt:i4>
      </vt:variant>
    </vt:vector>
  </HeadingPairs>
  <TitlesOfParts>
    <vt:vector size="32" baseType="lpstr">
      <vt:lpstr>Arial</vt:lpstr>
      <vt:lpstr>宋体</vt:lpstr>
      <vt:lpstr>Wingdings</vt:lpstr>
      <vt:lpstr>汉仪明禅刻本 W</vt:lpstr>
      <vt:lpstr>汉仪江南楷宋 W</vt:lpstr>
      <vt:lpstr>Calibri</vt:lpstr>
      <vt:lpstr>Times New Roman</vt:lpstr>
      <vt:lpstr>黑体</vt:lpstr>
      <vt:lpstr>微软雅黑</vt:lpstr>
      <vt:lpstr>方正楷体_GB2312</vt:lpstr>
      <vt:lpstr>等线</vt:lpstr>
      <vt:lpstr>Arial Unicode MS</vt:lpstr>
      <vt:lpstr>等线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老油条PPT</dc:creator>
  <cp:lastModifiedBy> 昕熳 </cp:lastModifiedBy>
  <cp:revision>33</cp:revision>
  <dcterms:created xsi:type="dcterms:W3CDTF">2021-11-16T02:23:00Z</dcterms:created>
  <dcterms:modified xsi:type="dcterms:W3CDTF">2022-04-28T12:37:15Z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KSOTemplateUUID">
    <vt:lpwstr>v1.0_mb_K0ZD469FeAig/H7wpryCgA==</vt:lpwstr>
  </property>
  <property fmtid="{D5CDD505-2E9C-101B-9397-08002B2CF9AE}" pid="4" name="ICV">
    <vt:lpwstr>2E47736DB4164E63A3F10B5F56CE71A3</vt:lpwstr>
  </property>
</Properties>
</file>