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0" name="图片 4099" descr="5OA~%LA]}DSD1PU1M1`1HY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304800"/>
            <a:ext cx="5257800" cy="655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图片 4100" descr="DU]@QGXHMQ14N$5]IM%)_}F"/>
          <p:cNvPicPr>
            <a:picLocks noChangeAspect="1"/>
          </p:cNvPicPr>
          <p:nvPr/>
        </p:nvPicPr>
        <p:blipFill>
          <a:blip r:embed="rId2"/>
          <a:srcRect l="4878"/>
          <a:stretch>
            <a:fillRect/>
          </a:stretch>
        </p:blipFill>
        <p:spPr>
          <a:xfrm>
            <a:off x="6172200" y="4089400"/>
            <a:ext cx="2971800" cy="276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图片 4101" descr="5OA~%LA]}DSD1PU1M1`1HY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304800"/>
            <a:ext cx="5257800" cy="6553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4" name="图片 4103" descr="YHFCX_~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7848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5" name="图片 5124" descr="u=519408469,418736210&amp;fm=52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09600"/>
            <a:ext cx="1828800" cy="1289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矩形 5125"/>
          <p:cNvSpPr/>
          <p:nvPr/>
        </p:nvSpPr>
        <p:spPr>
          <a:xfrm>
            <a:off x="0" y="457200"/>
            <a:ext cx="1530350" cy="17081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0600" dirty="0">
                <a:latin typeface="Arial" panose="020B0604020202020204" pitchFamily="34" charset="0"/>
              </a:rPr>
              <a:t>？</a:t>
            </a:r>
            <a:endParaRPr lang="zh-CN" altLang="en-US" sz="10600" dirty="0">
              <a:latin typeface="Arial" panose="020B0604020202020204" pitchFamily="34" charset="0"/>
            </a:endParaRPr>
          </a:p>
        </p:txBody>
      </p:sp>
      <p:sp>
        <p:nvSpPr>
          <p:cNvPr id="5127" name="矩形 5126"/>
          <p:cNvSpPr/>
          <p:nvPr/>
        </p:nvSpPr>
        <p:spPr>
          <a:xfrm>
            <a:off x="0" y="4876800"/>
            <a:ext cx="1530350" cy="17081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0600" dirty="0">
                <a:latin typeface="Arial" panose="020B0604020202020204" pitchFamily="34" charset="0"/>
              </a:rPr>
              <a:t>？</a:t>
            </a:r>
            <a:endParaRPr lang="zh-CN" altLang="en-US" sz="10600" dirty="0">
              <a:latin typeface="Arial" panose="020B0604020202020204" pitchFamily="34" charset="0"/>
            </a:endParaRPr>
          </a:p>
        </p:txBody>
      </p:sp>
      <p:sp>
        <p:nvSpPr>
          <p:cNvPr id="5128" name="矩形 5127"/>
          <p:cNvSpPr/>
          <p:nvPr/>
        </p:nvSpPr>
        <p:spPr>
          <a:xfrm>
            <a:off x="0" y="3505200"/>
            <a:ext cx="1530350" cy="17081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0600" dirty="0">
                <a:latin typeface="Arial" panose="020B0604020202020204" pitchFamily="34" charset="0"/>
              </a:rPr>
              <a:t>？</a:t>
            </a:r>
            <a:endParaRPr lang="zh-CN" altLang="en-US" sz="10600" dirty="0">
              <a:latin typeface="Arial" panose="020B0604020202020204" pitchFamily="34" charset="0"/>
            </a:endParaRPr>
          </a:p>
        </p:txBody>
      </p:sp>
      <p:sp>
        <p:nvSpPr>
          <p:cNvPr id="5129" name="矩形 5128"/>
          <p:cNvSpPr/>
          <p:nvPr/>
        </p:nvSpPr>
        <p:spPr>
          <a:xfrm>
            <a:off x="0" y="2057400"/>
            <a:ext cx="1530350" cy="17081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10600" dirty="0">
                <a:latin typeface="Arial" panose="020B0604020202020204" pitchFamily="34" charset="0"/>
              </a:rPr>
              <a:t>？</a:t>
            </a:r>
            <a:endParaRPr lang="zh-CN" altLang="en-US" sz="10600" dirty="0">
              <a:latin typeface="Arial" panose="020B0604020202020204" pitchFamily="34" charset="0"/>
            </a:endParaRPr>
          </a:p>
        </p:txBody>
      </p:sp>
      <p:pic>
        <p:nvPicPr>
          <p:cNvPr id="5130" name="图片 5129" descr="u=519408469,418736210&amp;fm=52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2209800"/>
            <a:ext cx="1828800" cy="1289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1" name="图片 5130" descr="u=519408469,418736210&amp;fm=52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3657600"/>
            <a:ext cx="1676400" cy="1181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2" name="图片 5131" descr="u=519408469,418736210&amp;fm=52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5181600"/>
            <a:ext cx="1600200" cy="1127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4" name="图片 5133" descr="u=2810740207,1120545740&amp;fm=23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838200"/>
            <a:ext cx="1295400" cy="10334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8" name="图片 5137" descr="u=3367451052,3337615780&amp;fm=23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3657600"/>
            <a:ext cx="1524000" cy="1143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0" name="图片 5139" descr="u=823978789,1456519027&amp;fm=5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5105400"/>
            <a:ext cx="1676400" cy="1219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42" name="文本框 5141"/>
          <p:cNvSpPr txBox="1"/>
          <p:nvPr/>
        </p:nvSpPr>
        <p:spPr>
          <a:xfrm>
            <a:off x="4038600" y="609600"/>
            <a:ext cx="457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sp>
        <p:nvSpPr>
          <p:cNvPr id="5143" name="文本框 5142"/>
          <p:cNvSpPr txBox="1"/>
          <p:nvPr/>
        </p:nvSpPr>
        <p:spPr>
          <a:xfrm>
            <a:off x="4038600" y="5029200"/>
            <a:ext cx="457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sp>
        <p:nvSpPr>
          <p:cNvPr id="5144" name="文本框 5143"/>
          <p:cNvSpPr txBox="1"/>
          <p:nvPr/>
        </p:nvSpPr>
        <p:spPr>
          <a:xfrm>
            <a:off x="3962400" y="3505200"/>
            <a:ext cx="457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sp>
        <p:nvSpPr>
          <p:cNvPr id="5145" name="文本框 5144"/>
          <p:cNvSpPr txBox="1"/>
          <p:nvPr/>
        </p:nvSpPr>
        <p:spPr>
          <a:xfrm>
            <a:off x="3962400" y="2133600"/>
            <a:ext cx="4572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000" dirty="0">
                <a:latin typeface="Arial" panose="020B0604020202020204" pitchFamily="34" charset="0"/>
              </a:rPr>
              <a:t>，</a:t>
            </a:r>
            <a:endParaRPr lang="zh-CN" altLang="en-US" sz="8000" dirty="0">
              <a:latin typeface="Arial" panose="020B0604020202020204" pitchFamily="34" charset="0"/>
            </a:endParaRPr>
          </a:p>
        </p:txBody>
      </p:sp>
      <p:pic>
        <p:nvPicPr>
          <p:cNvPr id="5147" name="图片 5146" descr="u=1478138924,2467359455&amp;fm=52&amp;gp=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800" y="457200"/>
            <a:ext cx="1277938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8" name="图片 5147" descr="u=1478138924,2467359455&amp;fm=52&amp;gp=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533400"/>
            <a:ext cx="1277938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49" name="图片 5148" descr="u=2810740207,1120545740&amp;fm=23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685800"/>
            <a:ext cx="1295400" cy="10334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1" name="图片 5150" descr="u=878405042,1500050558&amp;fm=23&amp;gp=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9600" y="4953000"/>
            <a:ext cx="1595438" cy="1600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4" name="图片 5153" descr="u=878405042,1500050558&amp;fm=23&amp;gp=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3600" y="4876800"/>
            <a:ext cx="1595438" cy="1600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5" name="图片 5154" descr="u=823978789,1456519027&amp;fm=51&amp;gp=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7600" y="5181600"/>
            <a:ext cx="16764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7" name="图片 5156" descr="201111221419333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19600" y="3429000"/>
            <a:ext cx="998538" cy="1504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8" name="图片 5157" descr="201111221419333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9800" y="3429000"/>
            <a:ext cx="998538" cy="1504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59" name="图片 5158" descr="u=3367451052,3337615780&amp;fm=23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3581400"/>
            <a:ext cx="1524000" cy="1143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1" name="图片 5160" descr="u=4071530898,3893122217&amp;fm=52&amp;gp=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19600" y="2057400"/>
            <a:ext cx="1600200" cy="1273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2" name="图片 5161" descr="u=4071530898,3893122217&amp;fm=52&amp;gp=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7400" y="2057400"/>
            <a:ext cx="1600200" cy="12731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4" name="图片 5163" descr="u=2430012418,1435133391&amp;fm=23&amp;gp=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14600" y="2286000"/>
            <a:ext cx="158115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65" name="图片 5164" descr="u=2430012418,1435133391&amp;fm=23&amp;gp=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91400" y="2057400"/>
            <a:ext cx="1581150" cy="1219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9" name="图片 6148" descr="201111151506556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WPS 演示</Application>
  <PresentationFormat>在屏幕上显示</PresentationFormat>
  <Paragraphs>16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幸福说我太小</cp:lastModifiedBy>
  <cp:revision>4</cp:revision>
  <dcterms:created xsi:type="dcterms:W3CDTF">2022-10-13T09:29:00Z</dcterms:created>
  <dcterms:modified xsi:type="dcterms:W3CDTF">2022-10-13T09:29:09Z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9C3C01040BD148E09D8B0EE1FC4DDB4D</vt:lpwstr>
  </property>
  <property fmtid="{D5CDD505-2E9C-101B-9397-08002B2CF9AE}" pid="4" name="KSOProductBuildVer">
    <vt:lpwstr>2052-11.1.0.12598</vt:lpwstr>
  </property>
</Properties>
</file>